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nbelle Koen" userId="8de0b556-ed6c-4988-8dd2-ddbb3dcb8175" providerId="ADAL" clId="{985205CF-0AEE-45E8-AFF7-00C643F82EAB}"/>
    <pc:docChg chg="undo custSel addSld delSld modSld">
      <pc:chgData name="Vanbelle Koen" userId="8de0b556-ed6c-4988-8dd2-ddbb3dcb8175" providerId="ADAL" clId="{985205CF-0AEE-45E8-AFF7-00C643F82EAB}" dt="2018-08-31T13:18:24.238" v="1282" actId="1037"/>
      <pc:docMkLst>
        <pc:docMk/>
      </pc:docMkLst>
      <pc:sldChg chg="modSp">
        <pc:chgData name="Vanbelle Koen" userId="8de0b556-ed6c-4988-8dd2-ddbb3dcb8175" providerId="ADAL" clId="{985205CF-0AEE-45E8-AFF7-00C643F82EAB}" dt="2018-08-31T13:06:25.946" v="1236" actId="20577"/>
        <pc:sldMkLst>
          <pc:docMk/>
          <pc:sldMk cId="0" sldId="256"/>
        </pc:sldMkLst>
        <pc:spChg chg="mod">
          <ac:chgData name="Vanbelle Koen" userId="8de0b556-ed6c-4988-8dd2-ddbb3dcb8175" providerId="ADAL" clId="{985205CF-0AEE-45E8-AFF7-00C643F82EAB}" dt="2018-08-31T13:06:25.946" v="1236" actId="20577"/>
          <ac:spMkLst>
            <pc:docMk/>
            <pc:sldMk cId="0" sldId="256"/>
            <ac:spMk id="8" creationId="{00000000-0000-0000-0000-000000000000}"/>
          </ac:spMkLst>
        </pc:spChg>
      </pc:sldChg>
      <pc:sldChg chg="addSp delSp modSp">
        <pc:chgData name="Vanbelle Koen" userId="8de0b556-ed6c-4988-8dd2-ddbb3dcb8175" providerId="ADAL" clId="{985205CF-0AEE-45E8-AFF7-00C643F82EAB}" dt="2018-08-31T12:43:56.610" v="179" actId="1037"/>
        <pc:sldMkLst>
          <pc:docMk/>
          <pc:sldMk cId="0" sldId="266"/>
        </pc:sldMkLst>
        <pc:spChg chg="mod">
          <ac:chgData name="Vanbelle Koen" userId="8de0b556-ed6c-4988-8dd2-ddbb3dcb8175" providerId="ADAL" clId="{985205CF-0AEE-45E8-AFF7-00C643F82EAB}" dt="2018-08-31T12:41:52.744" v="135" actId="20577"/>
          <ac:spMkLst>
            <pc:docMk/>
            <pc:sldMk cId="0" sldId="266"/>
            <ac:spMk id="5" creationId="{00000000-0000-0000-0000-000000000000}"/>
          </ac:spMkLst>
        </pc:spChg>
        <pc:spChg chg="mod">
          <ac:chgData name="Vanbelle Koen" userId="8de0b556-ed6c-4988-8dd2-ddbb3dcb8175" providerId="ADAL" clId="{985205CF-0AEE-45E8-AFF7-00C643F82EAB}" dt="2018-08-31T12:42:01.174" v="138" actId="6549"/>
          <ac:spMkLst>
            <pc:docMk/>
            <pc:sldMk cId="0" sldId="266"/>
            <ac:spMk id="10" creationId="{00000000-0000-0000-0000-000000000000}"/>
          </ac:spMkLst>
        </pc:spChg>
        <pc:spChg chg="del">
          <ac:chgData name="Vanbelle Koen" userId="8de0b556-ed6c-4988-8dd2-ddbb3dcb8175" providerId="ADAL" clId="{985205CF-0AEE-45E8-AFF7-00C643F82EAB}" dt="2018-08-31T12:40:51.921" v="97" actId="478"/>
          <ac:spMkLst>
            <pc:docMk/>
            <pc:sldMk cId="0" sldId="266"/>
            <ac:spMk id="15" creationId="{00000000-0000-0000-0000-000000000000}"/>
          </ac:spMkLst>
        </pc:spChg>
        <pc:picChg chg="add mod modCrop">
          <ac:chgData name="Vanbelle Koen" userId="8de0b556-ed6c-4988-8dd2-ddbb3dcb8175" providerId="ADAL" clId="{985205CF-0AEE-45E8-AFF7-00C643F82EAB}" dt="2018-08-31T12:42:36.252" v="143" actId="14100"/>
          <ac:picMkLst>
            <pc:docMk/>
            <pc:sldMk cId="0" sldId="266"/>
            <ac:picMk id="3" creationId="{00BA5B46-1851-4AD7-ADAC-9337638226FA}"/>
          </ac:picMkLst>
        </pc:picChg>
        <pc:picChg chg="del">
          <ac:chgData name="Vanbelle Koen" userId="8de0b556-ed6c-4988-8dd2-ddbb3dcb8175" providerId="ADAL" clId="{985205CF-0AEE-45E8-AFF7-00C643F82EAB}" dt="2018-08-31T12:41:58.972" v="137" actId="478"/>
          <ac:picMkLst>
            <pc:docMk/>
            <pc:sldMk cId="0" sldId="266"/>
            <ac:picMk id="4" creationId="{00000000-0000-0000-0000-000000000000}"/>
          </ac:picMkLst>
        </pc:picChg>
        <pc:picChg chg="del">
          <ac:chgData name="Vanbelle Koen" userId="8de0b556-ed6c-4988-8dd2-ddbb3dcb8175" providerId="ADAL" clId="{985205CF-0AEE-45E8-AFF7-00C643F82EAB}" dt="2018-08-31T12:40:44.145" v="95" actId="478"/>
          <ac:picMkLst>
            <pc:docMk/>
            <pc:sldMk cId="0" sldId="266"/>
            <ac:picMk id="7" creationId="{00000000-0000-0000-0000-000000000000}"/>
          </ac:picMkLst>
        </pc:picChg>
        <pc:picChg chg="add mod modCrop">
          <ac:chgData name="Vanbelle Koen" userId="8de0b556-ed6c-4988-8dd2-ddbb3dcb8175" providerId="ADAL" clId="{985205CF-0AEE-45E8-AFF7-00C643F82EAB}" dt="2018-08-31T12:43:56.610" v="179" actId="1037"/>
          <ac:picMkLst>
            <pc:docMk/>
            <pc:sldMk cId="0" sldId="266"/>
            <ac:picMk id="8" creationId="{6B4AF697-B91C-4096-9691-408BBA4C2B2B}"/>
          </ac:picMkLst>
        </pc:picChg>
        <pc:picChg chg="add mod modCrop">
          <ac:chgData name="Vanbelle Koen" userId="8de0b556-ed6c-4988-8dd2-ddbb3dcb8175" providerId="ADAL" clId="{985205CF-0AEE-45E8-AFF7-00C643F82EAB}" dt="2018-08-31T12:43:53.837" v="177" actId="1037"/>
          <ac:picMkLst>
            <pc:docMk/>
            <pc:sldMk cId="0" sldId="266"/>
            <ac:picMk id="12" creationId="{765085FA-222C-4F72-8A9E-8103A690C049}"/>
          </ac:picMkLst>
        </pc:picChg>
        <pc:picChg chg="del">
          <ac:chgData name="Vanbelle Koen" userId="8de0b556-ed6c-4988-8dd2-ddbb3dcb8175" providerId="ADAL" clId="{985205CF-0AEE-45E8-AFF7-00C643F82EAB}" dt="2018-08-31T12:40:47.002" v="96" actId="478"/>
          <ac:picMkLst>
            <pc:docMk/>
            <pc:sldMk cId="0" sldId="266"/>
            <ac:picMk id="13" creationId="{00000000-0000-0000-0000-000000000000}"/>
          </ac:picMkLst>
        </pc:picChg>
        <pc:cxnChg chg="del">
          <ac:chgData name="Vanbelle Koen" userId="8de0b556-ed6c-4988-8dd2-ddbb3dcb8175" providerId="ADAL" clId="{985205CF-0AEE-45E8-AFF7-00C643F82EAB}" dt="2018-08-31T12:42:02.862" v="139" actId="478"/>
          <ac:cxnSpMkLst>
            <pc:docMk/>
            <pc:sldMk cId="0" sldId="266"/>
            <ac:cxnSpMk id="17" creationId="{00000000-0000-0000-0000-000000000000}"/>
          </ac:cxnSpMkLst>
        </pc:cxnChg>
        <pc:cxnChg chg="del">
          <ac:chgData name="Vanbelle Koen" userId="8de0b556-ed6c-4988-8dd2-ddbb3dcb8175" providerId="ADAL" clId="{985205CF-0AEE-45E8-AFF7-00C643F82EAB}" dt="2018-08-31T12:40:53.036" v="98" actId="478"/>
          <ac:cxnSpMkLst>
            <pc:docMk/>
            <pc:sldMk cId="0" sldId="266"/>
            <ac:cxnSpMk id="18" creationId="{00000000-0000-0000-0000-000000000000}"/>
          </ac:cxnSpMkLst>
        </pc:cxnChg>
      </pc:sldChg>
      <pc:sldChg chg="addSp delSp modSp">
        <pc:chgData name="Vanbelle Koen" userId="8de0b556-ed6c-4988-8dd2-ddbb3dcb8175" providerId="ADAL" clId="{985205CF-0AEE-45E8-AFF7-00C643F82EAB}" dt="2018-08-31T12:52:39.816" v="307" actId="1076"/>
        <pc:sldMkLst>
          <pc:docMk/>
          <pc:sldMk cId="0" sldId="277"/>
        </pc:sldMkLst>
        <pc:spChg chg="mod">
          <ac:chgData name="Vanbelle Koen" userId="8de0b556-ed6c-4988-8dd2-ddbb3dcb8175" providerId="ADAL" clId="{985205CF-0AEE-45E8-AFF7-00C643F82EAB}" dt="2018-08-31T12:45:18.379" v="201" actId="20577"/>
          <ac:spMkLst>
            <pc:docMk/>
            <pc:sldMk cId="0" sldId="277"/>
            <ac:spMk id="3" creationId="{00000000-0000-0000-0000-000000000000}"/>
          </ac:spMkLst>
        </pc:spChg>
        <pc:spChg chg="mod">
          <ac:chgData name="Vanbelle Koen" userId="8de0b556-ed6c-4988-8dd2-ddbb3dcb8175" providerId="ADAL" clId="{985205CF-0AEE-45E8-AFF7-00C643F82EAB}" dt="2018-08-31T12:45:44.910" v="227" actId="20577"/>
          <ac:spMkLst>
            <pc:docMk/>
            <pc:sldMk cId="0" sldId="277"/>
            <ac:spMk id="15" creationId="{00000000-0000-0000-0000-000000000000}"/>
          </ac:spMkLst>
        </pc:spChg>
        <pc:picChg chg="del">
          <ac:chgData name="Vanbelle Koen" userId="8de0b556-ed6c-4988-8dd2-ddbb3dcb8175" providerId="ADAL" clId="{985205CF-0AEE-45E8-AFF7-00C643F82EAB}" dt="2018-08-31T12:44:07.915" v="182" actId="478"/>
          <ac:picMkLst>
            <pc:docMk/>
            <pc:sldMk cId="0" sldId="277"/>
            <ac:picMk id="2" creationId="{00000000-0000-0000-0000-000000000000}"/>
          </ac:picMkLst>
        </pc:picChg>
        <pc:picChg chg="add mod">
          <ac:chgData name="Vanbelle Koen" userId="8de0b556-ed6c-4988-8dd2-ddbb3dcb8175" providerId="ADAL" clId="{985205CF-0AEE-45E8-AFF7-00C643F82EAB}" dt="2018-08-31T12:49:14.721" v="233" actId="1076"/>
          <ac:picMkLst>
            <pc:docMk/>
            <pc:sldMk cId="0" sldId="277"/>
            <ac:picMk id="4" creationId="{6A525D08-5468-4304-A10D-02C7CF0F1FCE}"/>
          </ac:picMkLst>
        </pc:picChg>
        <pc:picChg chg="del">
          <ac:chgData name="Vanbelle Koen" userId="8de0b556-ed6c-4988-8dd2-ddbb3dcb8175" providerId="ADAL" clId="{985205CF-0AEE-45E8-AFF7-00C643F82EAB}" dt="2018-08-31T12:44:07.002" v="181" actId="478"/>
          <ac:picMkLst>
            <pc:docMk/>
            <pc:sldMk cId="0" sldId="277"/>
            <ac:picMk id="6" creationId="{00000000-0000-0000-0000-000000000000}"/>
          </ac:picMkLst>
        </pc:picChg>
        <pc:cxnChg chg="del">
          <ac:chgData name="Vanbelle Koen" userId="8de0b556-ed6c-4988-8dd2-ddbb3dcb8175" providerId="ADAL" clId="{985205CF-0AEE-45E8-AFF7-00C643F82EAB}" dt="2018-08-31T12:44:10.895" v="183" actId="478"/>
          <ac:cxnSpMkLst>
            <pc:docMk/>
            <pc:sldMk cId="0" sldId="277"/>
            <ac:cxnSpMk id="5" creationId="{00000000-0000-0000-0000-000000000000}"/>
          </ac:cxnSpMkLst>
        </pc:cxnChg>
        <pc:cxnChg chg="add mod">
          <ac:chgData name="Vanbelle Koen" userId="8de0b556-ed6c-4988-8dd2-ddbb3dcb8175" providerId="ADAL" clId="{985205CF-0AEE-45E8-AFF7-00C643F82EAB}" dt="2018-08-31T12:49:34.988" v="238" actId="1076"/>
          <ac:cxnSpMkLst>
            <pc:docMk/>
            <pc:sldMk cId="0" sldId="277"/>
            <ac:cxnSpMk id="10" creationId="{A3F8A15C-6248-4E7D-AEEF-D25F91154523}"/>
          </ac:cxnSpMkLst>
        </pc:cxnChg>
        <pc:cxnChg chg="del">
          <ac:chgData name="Vanbelle Koen" userId="8de0b556-ed6c-4988-8dd2-ddbb3dcb8175" providerId="ADAL" clId="{985205CF-0AEE-45E8-AFF7-00C643F82EAB}" dt="2018-08-31T12:44:12.765" v="184" actId="478"/>
          <ac:cxnSpMkLst>
            <pc:docMk/>
            <pc:sldMk cId="0" sldId="277"/>
            <ac:cxnSpMk id="11" creationId="{00000000-0000-0000-0000-000000000000}"/>
          </ac:cxnSpMkLst>
        </pc:cxnChg>
        <pc:cxnChg chg="add mod">
          <ac:chgData name="Vanbelle Koen" userId="8de0b556-ed6c-4988-8dd2-ddbb3dcb8175" providerId="ADAL" clId="{985205CF-0AEE-45E8-AFF7-00C643F82EAB}" dt="2018-08-31T12:49:45.621" v="243" actId="14100"/>
          <ac:cxnSpMkLst>
            <pc:docMk/>
            <pc:sldMk cId="0" sldId="277"/>
            <ac:cxnSpMk id="12" creationId="{101C19CA-EF25-4230-BBB3-424FC66F6715}"/>
          </ac:cxnSpMkLst>
        </pc:cxnChg>
        <pc:cxnChg chg="add mod">
          <ac:chgData name="Vanbelle Koen" userId="8de0b556-ed6c-4988-8dd2-ddbb3dcb8175" providerId="ADAL" clId="{985205CF-0AEE-45E8-AFF7-00C643F82EAB}" dt="2018-08-31T12:52:39.816" v="307" actId="1076"/>
          <ac:cxnSpMkLst>
            <pc:docMk/>
            <pc:sldMk cId="0" sldId="277"/>
            <ac:cxnSpMk id="17" creationId="{6C958AF0-AE96-46DC-9B7D-5DFE0DC1F2C3}"/>
          </ac:cxnSpMkLst>
        </pc:cxnChg>
      </pc:sldChg>
      <pc:sldChg chg="addSp delSp modSp">
        <pc:chgData name="Vanbelle Koen" userId="8de0b556-ed6c-4988-8dd2-ddbb3dcb8175" providerId="ADAL" clId="{985205CF-0AEE-45E8-AFF7-00C643F82EAB}" dt="2018-08-31T12:50:57.015" v="253" actId="1036"/>
        <pc:sldMkLst>
          <pc:docMk/>
          <pc:sldMk cId="4063116771" sldId="297"/>
        </pc:sldMkLst>
        <pc:spChg chg="mod">
          <ac:chgData name="Vanbelle Koen" userId="8de0b556-ed6c-4988-8dd2-ddbb3dcb8175" providerId="ADAL" clId="{985205CF-0AEE-45E8-AFF7-00C643F82EAB}" dt="2018-08-31T12:50:40.135" v="248" actId="1076"/>
          <ac:spMkLst>
            <pc:docMk/>
            <pc:sldMk cId="4063116771" sldId="297"/>
            <ac:spMk id="3" creationId="{00000000-0000-0000-0000-000000000000}"/>
          </ac:spMkLst>
        </pc:spChg>
        <pc:picChg chg="add mod">
          <ac:chgData name="Vanbelle Koen" userId="8de0b556-ed6c-4988-8dd2-ddbb3dcb8175" providerId="ADAL" clId="{985205CF-0AEE-45E8-AFF7-00C643F82EAB}" dt="2018-08-31T12:50:57.015" v="253" actId="1036"/>
          <ac:picMkLst>
            <pc:docMk/>
            <pc:sldMk cId="4063116771" sldId="297"/>
            <ac:picMk id="2" creationId="{2544E791-CC28-467F-A7D8-CDF94FD8A40C}"/>
          </ac:picMkLst>
        </pc:picChg>
        <pc:picChg chg="del">
          <ac:chgData name="Vanbelle Koen" userId="8de0b556-ed6c-4988-8dd2-ddbb3dcb8175" providerId="ADAL" clId="{985205CF-0AEE-45E8-AFF7-00C643F82EAB}" dt="2018-08-31T12:50:36.829" v="246" actId="478"/>
          <ac:picMkLst>
            <pc:docMk/>
            <pc:sldMk cId="4063116771" sldId="297"/>
            <ac:picMk id="14" creationId="{00000000-0000-0000-0000-000000000000}"/>
          </ac:picMkLst>
        </pc:picChg>
        <pc:cxnChg chg="del">
          <ac:chgData name="Vanbelle Koen" userId="8de0b556-ed6c-4988-8dd2-ddbb3dcb8175" providerId="ADAL" clId="{985205CF-0AEE-45E8-AFF7-00C643F82EAB}" dt="2018-08-31T12:50:39.175" v="247" actId="478"/>
          <ac:cxnSpMkLst>
            <pc:docMk/>
            <pc:sldMk cId="4063116771" sldId="297"/>
            <ac:cxnSpMk id="15" creationId="{00000000-0000-0000-0000-000000000000}"/>
          </ac:cxnSpMkLst>
        </pc:cxnChg>
      </pc:sldChg>
      <pc:sldChg chg="addSp delSp modSp">
        <pc:chgData name="Vanbelle Koen" userId="8de0b556-ed6c-4988-8dd2-ddbb3dcb8175" providerId="ADAL" clId="{985205CF-0AEE-45E8-AFF7-00C643F82EAB}" dt="2018-08-31T13:10:50.121" v="1262" actId="732"/>
        <pc:sldMkLst>
          <pc:docMk/>
          <pc:sldMk cId="1284374037" sldId="298"/>
        </pc:sldMkLst>
        <pc:spChg chg="mod">
          <ac:chgData name="Vanbelle Koen" userId="8de0b556-ed6c-4988-8dd2-ddbb3dcb8175" providerId="ADAL" clId="{985205CF-0AEE-45E8-AFF7-00C643F82EAB}" dt="2018-08-31T13:09:39.283" v="1255" actId="1076"/>
          <ac:spMkLst>
            <pc:docMk/>
            <pc:sldMk cId="1284374037" sldId="298"/>
            <ac:spMk id="18" creationId="{00000000-0000-0000-0000-000000000000}"/>
          </ac:spMkLst>
        </pc:spChg>
        <pc:picChg chg="add mod ord modCrop">
          <ac:chgData name="Vanbelle Koen" userId="8de0b556-ed6c-4988-8dd2-ddbb3dcb8175" providerId="ADAL" clId="{985205CF-0AEE-45E8-AFF7-00C643F82EAB}" dt="2018-08-31T13:09:14.320" v="1250" actId="167"/>
          <ac:picMkLst>
            <pc:docMk/>
            <pc:sldMk cId="1284374037" sldId="298"/>
            <ac:picMk id="2" creationId="{452C8609-71B5-483A-9A8A-F31019F44B2B}"/>
          </ac:picMkLst>
        </pc:picChg>
        <pc:picChg chg="add mod modCrop">
          <ac:chgData name="Vanbelle Koen" userId="8de0b556-ed6c-4988-8dd2-ddbb3dcb8175" providerId="ADAL" clId="{985205CF-0AEE-45E8-AFF7-00C643F82EAB}" dt="2018-08-31T13:10:50.121" v="1262" actId="732"/>
          <ac:picMkLst>
            <pc:docMk/>
            <pc:sldMk cId="1284374037" sldId="298"/>
            <ac:picMk id="4" creationId="{E7AAC00D-5FE6-457F-B150-6BDC0DE0A1A7}"/>
          </ac:picMkLst>
        </pc:picChg>
        <pc:picChg chg="del">
          <ac:chgData name="Vanbelle Koen" userId="8de0b556-ed6c-4988-8dd2-ddbb3dcb8175" providerId="ADAL" clId="{985205CF-0AEE-45E8-AFF7-00C643F82EAB}" dt="2018-08-31T13:08:34.727" v="1242" actId="478"/>
          <ac:picMkLst>
            <pc:docMk/>
            <pc:sldMk cId="1284374037" sldId="298"/>
            <ac:picMk id="5" creationId="{00000000-0000-0000-0000-000000000000}"/>
          </ac:picMkLst>
        </pc:picChg>
        <pc:picChg chg="del">
          <ac:chgData name="Vanbelle Koen" userId="8de0b556-ed6c-4988-8dd2-ddbb3dcb8175" providerId="ADAL" clId="{985205CF-0AEE-45E8-AFF7-00C643F82EAB}" dt="2018-08-31T13:10:19.638" v="1256" actId="478"/>
          <ac:picMkLst>
            <pc:docMk/>
            <pc:sldMk cId="1284374037" sldId="298"/>
            <ac:picMk id="16" creationId="{00000000-0000-0000-0000-000000000000}"/>
          </ac:picMkLst>
        </pc:picChg>
        <pc:cxnChg chg="mod ord">
          <ac:chgData name="Vanbelle Koen" userId="8de0b556-ed6c-4988-8dd2-ddbb3dcb8175" providerId="ADAL" clId="{985205CF-0AEE-45E8-AFF7-00C643F82EAB}" dt="2018-08-31T13:09:23.354" v="1252" actId="1076"/>
          <ac:cxnSpMkLst>
            <pc:docMk/>
            <pc:sldMk cId="1284374037" sldId="298"/>
            <ac:cxnSpMk id="10" creationId="{00000000-0000-0000-0000-000000000000}"/>
          </ac:cxnSpMkLst>
        </pc:cxnChg>
        <pc:cxnChg chg="mod ord">
          <ac:chgData name="Vanbelle Koen" userId="8de0b556-ed6c-4988-8dd2-ddbb3dcb8175" providerId="ADAL" clId="{985205CF-0AEE-45E8-AFF7-00C643F82EAB}" dt="2018-08-31T13:09:36.150" v="1254" actId="1076"/>
          <ac:cxnSpMkLst>
            <pc:docMk/>
            <pc:sldMk cId="1284374037" sldId="298"/>
            <ac:cxnSpMk id="13" creationId="{00000000-0000-0000-0000-000000000000}"/>
          </ac:cxnSpMkLst>
        </pc:cxnChg>
        <pc:cxnChg chg="mod ord">
          <ac:chgData name="Vanbelle Koen" userId="8de0b556-ed6c-4988-8dd2-ddbb3dcb8175" providerId="ADAL" clId="{985205CF-0AEE-45E8-AFF7-00C643F82EAB}" dt="2018-08-31T13:10:39.578" v="1261" actId="1076"/>
          <ac:cxnSpMkLst>
            <pc:docMk/>
            <pc:sldMk cId="1284374037" sldId="298"/>
            <ac:cxnSpMk id="15" creationId="{00000000-0000-0000-0000-000000000000}"/>
          </ac:cxnSpMkLst>
        </pc:cxnChg>
      </pc:sldChg>
      <pc:sldChg chg="modSp">
        <pc:chgData name="Vanbelle Koen" userId="8de0b556-ed6c-4988-8dd2-ddbb3dcb8175" providerId="ADAL" clId="{985205CF-0AEE-45E8-AFF7-00C643F82EAB}" dt="2018-08-31T13:06:54.524" v="1240" actId="20577"/>
        <pc:sldMkLst>
          <pc:docMk/>
          <pc:sldMk cId="4239086552" sldId="301"/>
        </pc:sldMkLst>
        <pc:spChg chg="mod">
          <ac:chgData name="Vanbelle Koen" userId="8de0b556-ed6c-4988-8dd2-ddbb3dcb8175" providerId="ADAL" clId="{985205CF-0AEE-45E8-AFF7-00C643F82EAB}" dt="2018-08-31T13:06:54.524" v="1240" actId="20577"/>
          <ac:spMkLst>
            <pc:docMk/>
            <pc:sldMk cId="4239086552" sldId="301"/>
            <ac:spMk id="10" creationId="{00000000-0000-0000-0000-000000000000}"/>
          </ac:spMkLst>
        </pc:spChg>
      </pc:sldChg>
      <pc:sldChg chg="addSp delSp modSp">
        <pc:chgData name="Vanbelle Koen" userId="8de0b556-ed6c-4988-8dd2-ddbb3dcb8175" providerId="ADAL" clId="{985205CF-0AEE-45E8-AFF7-00C643F82EAB}" dt="2018-08-31T13:12:09.667" v="1268" actId="14100"/>
        <pc:sldMkLst>
          <pc:docMk/>
          <pc:sldMk cId="4058079910" sldId="309"/>
        </pc:sldMkLst>
        <pc:spChg chg="mod">
          <ac:chgData name="Vanbelle Koen" userId="8de0b556-ed6c-4988-8dd2-ddbb3dcb8175" providerId="ADAL" clId="{985205CF-0AEE-45E8-AFF7-00C643F82EAB}" dt="2018-08-31T13:11:20.669" v="1264" actId="20577"/>
          <ac:spMkLst>
            <pc:docMk/>
            <pc:sldMk cId="4058079910" sldId="309"/>
            <ac:spMk id="5" creationId="{00000000-0000-0000-0000-000000000000}"/>
          </ac:spMkLst>
        </pc:spChg>
        <pc:picChg chg="add mod">
          <ac:chgData name="Vanbelle Koen" userId="8de0b556-ed6c-4988-8dd2-ddbb3dcb8175" providerId="ADAL" clId="{985205CF-0AEE-45E8-AFF7-00C643F82EAB}" dt="2018-08-31T13:12:09.667" v="1268" actId="14100"/>
          <ac:picMkLst>
            <pc:docMk/>
            <pc:sldMk cId="4058079910" sldId="309"/>
            <ac:picMk id="2" creationId="{498D0A79-697E-4D1E-BD25-8AE55ADEDD50}"/>
          </ac:picMkLst>
        </pc:picChg>
        <pc:picChg chg="del">
          <ac:chgData name="Vanbelle Koen" userId="8de0b556-ed6c-4988-8dd2-ddbb3dcb8175" providerId="ADAL" clId="{985205CF-0AEE-45E8-AFF7-00C643F82EAB}" dt="2018-08-31T13:11:15.204" v="1263" actId="478"/>
          <ac:picMkLst>
            <pc:docMk/>
            <pc:sldMk cId="4058079910" sldId="309"/>
            <ac:picMk id="7" creationId="{00000000-0000-0000-0000-000000000000}"/>
          </ac:picMkLst>
        </pc:picChg>
      </pc:sldChg>
      <pc:sldChg chg="addSp delSp modSp">
        <pc:chgData name="Vanbelle Koen" userId="8de0b556-ed6c-4988-8dd2-ddbb3dcb8175" providerId="ADAL" clId="{985205CF-0AEE-45E8-AFF7-00C643F82EAB}" dt="2018-08-31T13:18:24.238" v="1282" actId="1037"/>
        <pc:sldMkLst>
          <pc:docMk/>
          <pc:sldMk cId="1548032779" sldId="314"/>
        </pc:sldMkLst>
        <pc:picChg chg="del">
          <ac:chgData name="Vanbelle Koen" userId="8de0b556-ed6c-4988-8dd2-ddbb3dcb8175" providerId="ADAL" clId="{985205CF-0AEE-45E8-AFF7-00C643F82EAB}" dt="2018-08-31T13:16:07.524" v="1269" actId="478"/>
          <ac:picMkLst>
            <pc:docMk/>
            <pc:sldMk cId="1548032779" sldId="314"/>
            <ac:picMk id="5" creationId="{00000000-0000-0000-0000-000000000000}"/>
          </ac:picMkLst>
        </pc:picChg>
        <pc:picChg chg="del mod">
          <ac:chgData name="Vanbelle Koen" userId="8de0b556-ed6c-4988-8dd2-ddbb3dcb8175" providerId="ADAL" clId="{985205CF-0AEE-45E8-AFF7-00C643F82EAB}" dt="2018-08-31T13:17:24.159" v="1275" actId="478"/>
          <ac:picMkLst>
            <pc:docMk/>
            <pc:sldMk cId="1548032779" sldId="314"/>
            <ac:picMk id="6" creationId="{00000000-0000-0000-0000-000000000000}"/>
          </ac:picMkLst>
        </pc:picChg>
        <pc:picChg chg="add mod modCrop">
          <ac:chgData name="Vanbelle Koen" userId="8de0b556-ed6c-4988-8dd2-ddbb3dcb8175" providerId="ADAL" clId="{985205CF-0AEE-45E8-AFF7-00C643F82EAB}" dt="2018-08-31T13:18:21.682" v="1279" actId="1076"/>
          <ac:picMkLst>
            <pc:docMk/>
            <pc:sldMk cId="1548032779" sldId="314"/>
            <ac:picMk id="7" creationId="{8AD83085-AA21-462F-A278-06E2FF51DB1C}"/>
          </ac:picMkLst>
        </pc:picChg>
        <pc:picChg chg="add mod">
          <ac:chgData name="Vanbelle Koen" userId="8de0b556-ed6c-4988-8dd2-ddbb3dcb8175" providerId="ADAL" clId="{985205CF-0AEE-45E8-AFF7-00C643F82EAB}" dt="2018-08-31T13:18:24.238" v="1282" actId="1037"/>
          <ac:picMkLst>
            <pc:docMk/>
            <pc:sldMk cId="1548032779" sldId="314"/>
            <ac:picMk id="8" creationId="{09A00008-4F52-4AAF-B27D-952D4131E69D}"/>
          </ac:picMkLst>
        </pc:picChg>
      </pc:sldChg>
      <pc:sldChg chg="modSp">
        <pc:chgData name="Vanbelle Koen" userId="8de0b556-ed6c-4988-8dd2-ddbb3dcb8175" providerId="ADAL" clId="{985205CF-0AEE-45E8-AFF7-00C643F82EAB}" dt="2018-08-31T13:06:07.923" v="1224" actId="20577"/>
        <pc:sldMkLst>
          <pc:docMk/>
          <pc:sldMk cId="750718765" sldId="318"/>
        </pc:sldMkLst>
        <pc:spChg chg="mod">
          <ac:chgData name="Vanbelle Koen" userId="8de0b556-ed6c-4988-8dd2-ddbb3dcb8175" providerId="ADAL" clId="{985205CF-0AEE-45E8-AFF7-00C643F82EAB}" dt="2018-08-31T13:06:07.923" v="1224" actId="20577"/>
          <ac:spMkLst>
            <pc:docMk/>
            <pc:sldMk cId="750718765" sldId="318"/>
            <ac:spMk id="4" creationId="{3BA23D2D-885F-484A-85D9-07276FBC9ED2}"/>
          </ac:spMkLst>
        </pc:spChg>
      </pc:sldChg>
      <pc:sldChg chg="modSp">
        <pc:chgData name="Vanbelle Koen" userId="8de0b556-ed6c-4988-8dd2-ddbb3dcb8175" providerId="ADAL" clId="{985205CF-0AEE-45E8-AFF7-00C643F82EAB}" dt="2018-08-31T13:05:50.024" v="1212" actId="20577"/>
        <pc:sldMkLst>
          <pc:docMk/>
          <pc:sldMk cId="3265057305" sldId="320"/>
        </pc:sldMkLst>
        <pc:spChg chg="mod">
          <ac:chgData name="Vanbelle Koen" userId="8de0b556-ed6c-4988-8dd2-ddbb3dcb8175" providerId="ADAL" clId="{985205CF-0AEE-45E8-AFF7-00C643F82EAB}" dt="2018-08-31T13:05:50.024" v="1212" actId="20577"/>
          <ac:spMkLst>
            <pc:docMk/>
            <pc:sldMk cId="3265057305" sldId="320"/>
            <ac:spMk id="5" creationId="{5DD882B7-795D-40A3-A77B-39CA38384934}"/>
          </ac:spMkLst>
        </pc:spChg>
      </pc:sldChg>
      <pc:sldChg chg="modSp">
        <pc:chgData name="Vanbelle Koen" userId="8de0b556-ed6c-4988-8dd2-ddbb3dcb8175" providerId="ADAL" clId="{985205CF-0AEE-45E8-AFF7-00C643F82EAB}" dt="2018-08-31T13:05:45.346" v="1208" actId="20577"/>
        <pc:sldMkLst>
          <pc:docMk/>
          <pc:sldMk cId="2210034631" sldId="321"/>
        </pc:sldMkLst>
        <pc:spChg chg="mod">
          <ac:chgData name="Vanbelle Koen" userId="8de0b556-ed6c-4988-8dd2-ddbb3dcb8175" providerId="ADAL" clId="{985205CF-0AEE-45E8-AFF7-00C643F82EAB}" dt="2018-08-31T13:05:45.346" v="1208" actId="20577"/>
          <ac:spMkLst>
            <pc:docMk/>
            <pc:sldMk cId="2210034631" sldId="321"/>
            <ac:spMk id="5" creationId="{5DD882B7-795D-40A3-A77B-39CA38384934}"/>
          </ac:spMkLst>
        </pc:spChg>
        <pc:spChg chg="mod">
          <ac:chgData name="Vanbelle Koen" userId="8de0b556-ed6c-4988-8dd2-ddbb3dcb8175" providerId="ADAL" clId="{985205CF-0AEE-45E8-AFF7-00C643F82EAB}" dt="2018-08-31T13:03:05.445" v="971" actId="2711"/>
          <ac:spMkLst>
            <pc:docMk/>
            <pc:sldMk cId="2210034631" sldId="321"/>
            <ac:spMk id="16" creationId="{1632D6FE-8F3B-4972-8137-DD6517FA5C98}"/>
          </ac:spMkLst>
        </pc:spChg>
      </pc:sldChg>
      <pc:sldChg chg="modSp">
        <pc:chgData name="Vanbelle Koen" userId="8de0b556-ed6c-4988-8dd2-ddbb3dcb8175" providerId="ADAL" clId="{985205CF-0AEE-45E8-AFF7-00C643F82EAB}" dt="2018-08-31T13:05:41.180" v="1204" actId="20577"/>
        <pc:sldMkLst>
          <pc:docMk/>
          <pc:sldMk cId="3000378503" sldId="322"/>
        </pc:sldMkLst>
        <pc:spChg chg="mod">
          <ac:chgData name="Vanbelle Koen" userId="8de0b556-ed6c-4988-8dd2-ddbb3dcb8175" providerId="ADAL" clId="{985205CF-0AEE-45E8-AFF7-00C643F82EAB}" dt="2018-08-31T13:05:41.180" v="1204" actId="20577"/>
          <ac:spMkLst>
            <pc:docMk/>
            <pc:sldMk cId="3000378503" sldId="322"/>
            <ac:spMk id="5" creationId="{77C7E293-2A3A-4403-967F-227D530D0797}"/>
          </ac:spMkLst>
        </pc:spChg>
      </pc:sldChg>
      <pc:sldChg chg="addSp delSp modSp add">
        <pc:chgData name="Vanbelle Koen" userId="8de0b556-ed6c-4988-8dd2-ddbb3dcb8175" providerId="ADAL" clId="{985205CF-0AEE-45E8-AFF7-00C643F82EAB}" dt="2018-08-31T13:05:36.303" v="1200" actId="20577"/>
        <pc:sldMkLst>
          <pc:docMk/>
          <pc:sldMk cId="4230466677" sldId="323"/>
        </pc:sldMkLst>
        <pc:spChg chg="del">
          <ac:chgData name="Vanbelle Koen" userId="8de0b556-ed6c-4988-8dd2-ddbb3dcb8175" providerId="ADAL" clId="{985205CF-0AEE-45E8-AFF7-00C643F82EAB}" dt="2018-08-31T09:20:10.610" v="46" actId="478"/>
          <ac:spMkLst>
            <pc:docMk/>
            <pc:sldMk cId="4230466677" sldId="323"/>
            <ac:spMk id="2" creationId="{173F915B-D381-442C-8403-3AF7EAE1AFD5}"/>
          </ac:spMkLst>
        </pc:spChg>
        <pc:spChg chg="mod">
          <ac:chgData name="Vanbelle Koen" userId="8de0b556-ed6c-4988-8dd2-ddbb3dcb8175" providerId="ADAL" clId="{985205CF-0AEE-45E8-AFF7-00C643F82EAB}" dt="2018-08-31T13:00:45.127" v="741" actId="20577"/>
          <ac:spMkLst>
            <pc:docMk/>
            <pc:sldMk cId="4230466677" sldId="323"/>
            <ac:spMk id="3" creationId="{C5347A29-8895-47DD-B980-0DF31B8CADCB}"/>
          </ac:spMkLst>
        </pc:spChg>
        <pc:spChg chg="del">
          <ac:chgData name="Vanbelle Koen" userId="8de0b556-ed6c-4988-8dd2-ddbb3dcb8175" providerId="ADAL" clId="{985205CF-0AEE-45E8-AFF7-00C643F82EAB}" dt="2018-08-31T09:20:14.061" v="47" actId="478"/>
          <ac:spMkLst>
            <pc:docMk/>
            <pc:sldMk cId="4230466677" sldId="323"/>
            <ac:spMk id="4" creationId="{12F51211-BB4F-4891-BB3E-88D509B58A1D}"/>
          </ac:spMkLst>
        </pc:spChg>
        <pc:spChg chg="mod">
          <ac:chgData name="Vanbelle Koen" userId="8de0b556-ed6c-4988-8dd2-ddbb3dcb8175" providerId="ADAL" clId="{985205CF-0AEE-45E8-AFF7-00C643F82EAB}" dt="2018-08-31T13:05:36.303" v="1200" actId="20577"/>
          <ac:spMkLst>
            <pc:docMk/>
            <pc:sldMk cId="4230466677" sldId="323"/>
            <ac:spMk id="5" creationId="{85717F39-AA4C-4D71-AE3D-7F170CDC0942}"/>
          </ac:spMkLst>
        </pc:spChg>
        <pc:spChg chg="add del mod">
          <ac:chgData name="Vanbelle Koen" userId="8de0b556-ed6c-4988-8dd2-ddbb3dcb8175" providerId="ADAL" clId="{985205CF-0AEE-45E8-AFF7-00C643F82EAB}" dt="2018-08-31T09:21:52.208" v="53" actId="767"/>
          <ac:spMkLst>
            <pc:docMk/>
            <pc:sldMk cId="4230466677" sldId="323"/>
            <ac:spMk id="8" creationId="{B30472E7-FCC2-4B51-AB8C-77C8589EF122}"/>
          </ac:spMkLst>
        </pc:spChg>
        <pc:spChg chg="add mod">
          <ac:chgData name="Vanbelle Koen" userId="8de0b556-ed6c-4988-8dd2-ddbb3dcb8175" providerId="ADAL" clId="{985205CF-0AEE-45E8-AFF7-00C643F82EAB}" dt="2018-08-31T13:02:48.933" v="969" actId="2711"/>
          <ac:spMkLst>
            <pc:docMk/>
            <pc:sldMk cId="4230466677" sldId="323"/>
            <ac:spMk id="15" creationId="{E8F893BD-FCA7-4BCD-B807-D84DCD0576A7}"/>
          </ac:spMkLst>
        </pc:spChg>
        <pc:spChg chg="add mod">
          <ac:chgData name="Vanbelle Koen" userId="8de0b556-ed6c-4988-8dd2-ddbb3dcb8175" providerId="ADAL" clId="{985205CF-0AEE-45E8-AFF7-00C643F82EAB}" dt="2018-08-31T13:02:54.962" v="970" actId="2711"/>
          <ac:spMkLst>
            <pc:docMk/>
            <pc:sldMk cId="4230466677" sldId="323"/>
            <ac:spMk id="17" creationId="{FB653178-D414-4C53-B5BA-F4680F6FF644}"/>
          </ac:spMkLst>
        </pc:spChg>
        <pc:spChg chg="add mod">
          <ac:chgData name="Vanbelle Koen" userId="8de0b556-ed6c-4988-8dd2-ddbb3dcb8175" providerId="ADAL" clId="{985205CF-0AEE-45E8-AFF7-00C643F82EAB}" dt="2018-08-31T13:05:23.581" v="1196" actId="2711"/>
          <ac:spMkLst>
            <pc:docMk/>
            <pc:sldMk cId="4230466677" sldId="323"/>
            <ac:spMk id="18" creationId="{3E4C26AB-7608-4A88-85BA-DC2544950525}"/>
          </ac:spMkLst>
        </pc:spChg>
        <pc:picChg chg="add del mod modCrop">
          <ac:chgData name="Vanbelle Koen" userId="8de0b556-ed6c-4988-8dd2-ddbb3dcb8175" providerId="ADAL" clId="{985205CF-0AEE-45E8-AFF7-00C643F82EAB}" dt="2018-08-31T12:27:57.749" v="57" actId="478"/>
          <ac:picMkLst>
            <pc:docMk/>
            <pc:sldMk cId="4230466677" sldId="323"/>
            <ac:picMk id="7" creationId="{894C4626-0C32-4543-9433-AE8ADBFE36EA}"/>
          </ac:picMkLst>
        </pc:picChg>
        <pc:picChg chg="add mod">
          <ac:chgData name="Vanbelle Koen" userId="8de0b556-ed6c-4988-8dd2-ddbb3dcb8175" providerId="ADAL" clId="{985205CF-0AEE-45E8-AFF7-00C643F82EAB}" dt="2018-08-31T13:00:49.057" v="742" actId="1076"/>
          <ac:picMkLst>
            <pc:docMk/>
            <pc:sldMk cId="4230466677" sldId="323"/>
            <ac:picMk id="9" creationId="{7D426B98-57F5-4D3F-883C-D2DD309ADC19}"/>
          </ac:picMkLst>
        </pc:picChg>
        <pc:cxnChg chg="add mod">
          <ac:chgData name="Vanbelle Koen" userId="8de0b556-ed6c-4988-8dd2-ddbb3dcb8175" providerId="ADAL" clId="{985205CF-0AEE-45E8-AFF7-00C643F82EAB}" dt="2018-08-31T13:00:55.500" v="744" actId="1076"/>
          <ac:cxnSpMkLst>
            <pc:docMk/>
            <pc:sldMk cId="4230466677" sldId="323"/>
            <ac:cxnSpMk id="10" creationId="{113D01A1-4A12-4286-8DFC-3BD4AF8BDD04}"/>
          </ac:cxnSpMkLst>
        </pc:cxnChg>
        <pc:cxnChg chg="add mod">
          <ac:chgData name="Vanbelle Koen" userId="8de0b556-ed6c-4988-8dd2-ddbb3dcb8175" providerId="ADAL" clId="{985205CF-0AEE-45E8-AFF7-00C643F82EAB}" dt="2018-08-31T13:01:57.677" v="872" actId="14100"/>
          <ac:cxnSpMkLst>
            <pc:docMk/>
            <pc:sldMk cId="4230466677" sldId="323"/>
            <ac:cxnSpMk id="13" creationId="{4042E5AC-A91F-4606-BD14-C07C2C7B2DAD}"/>
          </ac:cxnSpMkLst>
        </pc:cxnChg>
      </pc:sldChg>
      <pc:sldChg chg="addSp delSp modSp add">
        <pc:chgData name="Vanbelle Koen" userId="8de0b556-ed6c-4988-8dd2-ddbb3dcb8175" providerId="ADAL" clId="{985205CF-0AEE-45E8-AFF7-00C643F82EAB}" dt="2018-08-31T13:05:56.554" v="1216" actId="20577"/>
        <pc:sldMkLst>
          <pc:docMk/>
          <pc:sldMk cId="3919745436" sldId="324"/>
        </pc:sldMkLst>
        <pc:spChg chg="mod">
          <ac:chgData name="Vanbelle Koen" userId="8de0b556-ed6c-4988-8dd2-ddbb3dcb8175" providerId="ADAL" clId="{985205CF-0AEE-45E8-AFF7-00C643F82EAB}" dt="2018-08-31T13:05:56.554" v="1216" actId="20577"/>
          <ac:spMkLst>
            <pc:docMk/>
            <pc:sldMk cId="3919745436" sldId="324"/>
            <ac:spMk id="5" creationId="{85717F39-AA4C-4D71-AE3D-7F170CDC0942}"/>
          </ac:spMkLst>
        </pc:spChg>
        <pc:picChg chg="add mod modCrop">
          <ac:chgData name="Vanbelle Koen" userId="8de0b556-ed6c-4988-8dd2-ddbb3dcb8175" providerId="ADAL" clId="{985205CF-0AEE-45E8-AFF7-00C643F82EAB}" dt="2018-08-31T12:30:42.671" v="75" actId="732"/>
          <ac:picMkLst>
            <pc:docMk/>
            <pc:sldMk cId="3919745436" sldId="324"/>
            <ac:picMk id="2" creationId="{037FE887-F4B2-4E4C-B6A2-60F4E546A4F3}"/>
          </ac:picMkLst>
        </pc:picChg>
        <pc:picChg chg="add del mod">
          <ac:chgData name="Vanbelle Koen" userId="8de0b556-ed6c-4988-8dd2-ddbb3dcb8175" providerId="ADAL" clId="{985205CF-0AEE-45E8-AFF7-00C643F82EAB}" dt="2018-08-31T12:32:11.759" v="86" actId="478"/>
          <ac:picMkLst>
            <pc:docMk/>
            <pc:sldMk cId="3919745436" sldId="324"/>
            <ac:picMk id="7" creationId="{4B1A1C78-AFF5-4335-9F2B-353A24B77770}"/>
          </ac:picMkLst>
        </pc:picChg>
        <pc:picChg chg="del">
          <ac:chgData name="Vanbelle Koen" userId="8de0b556-ed6c-4988-8dd2-ddbb3dcb8175" providerId="ADAL" clId="{985205CF-0AEE-45E8-AFF7-00C643F82EAB}" dt="2018-08-31T12:29:39.012" v="71" actId="478"/>
          <ac:picMkLst>
            <pc:docMk/>
            <pc:sldMk cId="3919745436" sldId="324"/>
            <ac:picMk id="9" creationId="{7D426B98-57F5-4D3F-883C-D2DD309ADC19}"/>
          </ac:picMkLst>
        </pc:picChg>
        <pc:picChg chg="add mod">
          <ac:chgData name="Vanbelle Koen" userId="8de0b556-ed6c-4988-8dd2-ddbb3dcb8175" providerId="ADAL" clId="{985205CF-0AEE-45E8-AFF7-00C643F82EAB}" dt="2018-08-31T12:32:16.493" v="88" actId="1076"/>
          <ac:picMkLst>
            <pc:docMk/>
            <pc:sldMk cId="3919745436" sldId="324"/>
            <ac:picMk id="11" creationId="{A80392EE-559A-42D0-8BA0-F611A302CEB1}"/>
          </ac:picMkLst>
        </pc:picChg>
        <pc:cxnChg chg="add mod">
          <ac:chgData name="Vanbelle Koen" userId="8de0b556-ed6c-4988-8dd2-ddbb3dcb8175" providerId="ADAL" clId="{985205CF-0AEE-45E8-AFF7-00C643F82EAB}" dt="2018-08-31T12:30:55.470" v="78" actId="14100"/>
          <ac:cxnSpMkLst>
            <pc:docMk/>
            <pc:sldMk cId="3919745436" sldId="324"/>
            <ac:cxnSpMk id="8" creationId="{5CAAA207-6402-4AC3-A86C-0DFB993B3784}"/>
          </ac:cxnSpMkLst>
        </pc:cxnChg>
        <pc:cxnChg chg="del">
          <ac:chgData name="Vanbelle Koen" userId="8de0b556-ed6c-4988-8dd2-ddbb3dcb8175" providerId="ADAL" clId="{985205CF-0AEE-45E8-AFF7-00C643F82EAB}" dt="2018-08-31T12:29:40.142" v="72" actId="478"/>
          <ac:cxnSpMkLst>
            <pc:docMk/>
            <pc:sldMk cId="3919745436" sldId="324"/>
            <ac:cxnSpMk id="10" creationId="{113D01A1-4A12-4286-8DFC-3BD4AF8BDD04}"/>
          </ac:cxnSpMkLst>
        </pc:cxnChg>
        <pc:cxnChg chg="mod ord">
          <ac:chgData name="Vanbelle Koen" userId="8de0b556-ed6c-4988-8dd2-ddbb3dcb8175" providerId="ADAL" clId="{985205CF-0AEE-45E8-AFF7-00C643F82EAB}" dt="2018-08-31T12:31:05.169" v="81" actId="166"/>
          <ac:cxnSpMkLst>
            <pc:docMk/>
            <pc:sldMk cId="3919745436" sldId="324"/>
            <ac:cxnSpMk id="13" creationId="{4042E5AC-A91F-4606-BD14-C07C2C7B2DAD}"/>
          </ac:cxnSpMkLst>
        </pc:cxnChg>
        <pc:cxnChg chg="add mod">
          <ac:chgData name="Vanbelle Koen" userId="8de0b556-ed6c-4988-8dd2-ddbb3dcb8175" providerId="ADAL" clId="{985205CF-0AEE-45E8-AFF7-00C643F82EAB}" dt="2018-08-31T12:32:35.512" v="94" actId="1076"/>
          <ac:cxnSpMkLst>
            <pc:docMk/>
            <pc:sldMk cId="3919745436" sldId="324"/>
            <ac:cxnSpMk id="14" creationId="{70CA3E27-D371-4E46-B925-1324F4EC8013}"/>
          </ac:cxnSpMkLst>
        </pc:cxnChg>
        <pc:cxnChg chg="add mod">
          <ac:chgData name="Vanbelle Koen" userId="8de0b556-ed6c-4988-8dd2-ddbb3dcb8175" providerId="ADAL" clId="{985205CF-0AEE-45E8-AFF7-00C643F82EAB}" dt="2018-08-31T12:32:26.388" v="91" actId="14100"/>
          <ac:cxnSpMkLst>
            <pc:docMk/>
            <pc:sldMk cId="3919745436" sldId="324"/>
            <ac:cxnSpMk id="15" creationId="{7CF5C32B-68BD-49F1-9A1C-30040BA9848C}"/>
          </ac:cxnSpMkLst>
        </pc:cxnChg>
      </pc:sldChg>
      <pc:sldChg chg="addSp delSp modSp add">
        <pc:chgData name="Vanbelle Koen" userId="8de0b556-ed6c-4988-8dd2-ddbb3dcb8175" providerId="ADAL" clId="{985205CF-0AEE-45E8-AFF7-00C643F82EAB}" dt="2018-08-31T12:55:10.238" v="370" actId="1076"/>
        <pc:sldMkLst>
          <pc:docMk/>
          <pc:sldMk cId="1446994013" sldId="325"/>
        </pc:sldMkLst>
        <pc:spChg chg="mod">
          <ac:chgData name="Vanbelle Koen" userId="8de0b556-ed6c-4988-8dd2-ddbb3dcb8175" providerId="ADAL" clId="{985205CF-0AEE-45E8-AFF7-00C643F82EAB}" dt="2018-08-31T12:53:44.359" v="350" actId="1076"/>
          <ac:spMkLst>
            <pc:docMk/>
            <pc:sldMk cId="1446994013" sldId="325"/>
            <ac:spMk id="3" creationId="{00000000-0000-0000-0000-000000000000}"/>
          </ac:spMkLst>
        </pc:spChg>
        <pc:spChg chg="mod">
          <ac:chgData name="Vanbelle Koen" userId="8de0b556-ed6c-4988-8dd2-ddbb3dcb8175" providerId="ADAL" clId="{985205CF-0AEE-45E8-AFF7-00C643F82EAB}" dt="2018-08-31T12:52:08.808" v="301" actId="20577"/>
          <ac:spMkLst>
            <pc:docMk/>
            <pc:sldMk cId="1446994013" sldId="325"/>
            <ac:spMk id="4" creationId="{00000000-0000-0000-0000-000000000000}"/>
          </ac:spMkLst>
        </pc:spChg>
        <pc:spChg chg="add mod">
          <ac:chgData name="Vanbelle Koen" userId="8de0b556-ed6c-4988-8dd2-ddbb3dcb8175" providerId="ADAL" clId="{985205CF-0AEE-45E8-AFF7-00C643F82EAB}" dt="2018-08-31T12:53:18.458" v="348" actId="1076"/>
          <ac:spMkLst>
            <pc:docMk/>
            <pc:sldMk cId="1446994013" sldId="325"/>
            <ac:spMk id="10" creationId="{592216F0-A8D8-49A4-80BE-6C5BCF59A8BB}"/>
          </ac:spMkLst>
        </pc:spChg>
        <pc:picChg chg="del">
          <ac:chgData name="Vanbelle Koen" userId="8de0b556-ed6c-4988-8dd2-ddbb3dcb8175" providerId="ADAL" clId="{985205CF-0AEE-45E8-AFF7-00C643F82EAB}" dt="2018-08-31T12:52:10.679" v="302" actId="478"/>
          <ac:picMkLst>
            <pc:docMk/>
            <pc:sldMk cId="1446994013" sldId="325"/>
            <ac:picMk id="2" creationId="{2544E791-CC28-467F-A7D8-CDF94FD8A40C}"/>
          </ac:picMkLst>
        </pc:picChg>
        <pc:picChg chg="add mod modCrop">
          <ac:chgData name="Vanbelle Koen" userId="8de0b556-ed6c-4988-8dd2-ddbb3dcb8175" providerId="ADAL" clId="{985205CF-0AEE-45E8-AFF7-00C643F82EAB}" dt="2018-08-31T12:52:34.903" v="306" actId="14100"/>
          <ac:picMkLst>
            <pc:docMk/>
            <pc:sldMk cId="1446994013" sldId="325"/>
            <ac:picMk id="5" creationId="{8DA79223-2FF6-47B7-8CAB-AFF1A1909E9F}"/>
          </ac:picMkLst>
        </pc:picChg>
        <pc:picChg chg="add mod modCrop">
          <ac:chgData name="Vanbelle Koen" userId="8de0b556-ed6c-4988-8dd2-ddbb3dcb8175" providerId="ADAL" clId="{985205CF-0AEE-45E8-AFF7-00C643F82EAB}" dt="2018-08-31T12:55:10.238" v="370" actId="1076"/>
          <ac:picMkLst>
            <pc:docMk/>
            <pc:sldMk cId="1446994013" sldId="325"/>
            <ac:picMk id="11" creationId="{CD5116D4-1BAA-44CA-AE82-C3514C3FFDB8}"/>
          </ac:picMkLst>
        </pc:picChg>
        <pc:cxnChg chg="add mod">
          <ac:chgData name="Vanbelle Koen" userId="8de0b556-ed6c-4988-8dd2-ddbb3dcb8175" providerId="ADAL" clId="{985205CF-0AEE-45E8-AFF7-00C643F82EAB}" dt="2018-08-31T12:52:54.488" v="312" actId="14100"/>
          <ac:cxnSpMkLst>
            <pc:docMk/>
            <pc:sldMk cId="1446994013" sldId="325"/>
            <ac:cxnSpMk id="8" creationId="{6B6EEEF9-2B1D-4BCC-BA2F-A35ECB0D2400}"/>
          </ac:cxnSpMkLst>
        </pc:cxnChg>
        <pc:cxnChg chg="add mod">
          <ac:chgData name="Vanbelle Koen" userId="8de0b556-ed6c-4988-8dd2-ddbb3dcb8175" providerId="ADAL" clId="{985205CF-0AEE-45E8-AFF7-00C643F82EAB}" dt="2018-08-31T12:54:40.936" v="365" actId="14100"/>
          <ac:cxnSpMkLst>
            <pc:docMk/>
            <pc:sldMk cId="1446994013" sldId="325"/>
            <ac:cxnSpMk id="12" creationId="{6439CEA6-65C7-4F62-9565-07EA4631381C}"/>
          </ac:cxnSpMkLst>
        </pc:cxnChg>
        <pc:cxnChg chg="add mod">
          <ac:chgData name="Vanbelle Koen" userId="8de0b556-ed6c-4988-8dd2-ddbb3dcb8175" providerId="ADAL" clId="{985205CF-0AEE-45E8-AFF7-00C643F82EAB}" dt="2018-08-31T12:54:37.566" v="364" actId="1076"/>
          <ac:cxnSpMkLst>
            <pc:docMk/>
            <pc:sldMk cId="1446994013" sldId="325"/>
            <ac:cxnSpMk id="14" creationId="{AAEE968B-5216-46E8-9162-4CC147CE395D}"/>
          </ac:cxnSpMkLst>
        </pc:cxnChg>
      </pc:sldChg>
      <pc:sldChg chg="addSp modSp add">
        <pc:chgData name="Vanbelle Koen" userId="8de0b556-ed6c-4988-8dd2-ddbb3dcb8175" providerId="ADAL" clId="{985205CF-0AEE-45E8-AFF7-00C643F82EAB}" dt="2018-08-31T13:06:02.526" v="1220" actId="20577"/>
        <pc:sldMkLst>
          <pc:docMk/>
          <pc:sldMk cId="3143314517" sldId="326"/>
        </pc:sldMkLst>
        <pc:spChg chg="mod">
          <ac:chgData name="Vanbelle Koen" userId="8de0b556-ed6c-4988-8dd2-ddbb3dcb8175" providerId="ADAL" clId="{985205CF-0AEE-45E8-AFF7-00C643F82EAB}" dt="2018-08-31T12:57:53.552" v="456" actId="14100"/>
          <ac:spMkLst>
            <pc:docMk/>
            <pc:sldMk cId="3143314517" sldId="326"/>
            <ac:spMk id="2" creationId="{F1AFB760-6B39-4AE9-BDC8-B582BE3BB745}"/>
          </ac:spMkLst>
        </pc:spChg>
        <pc:spChg chg="mod">
          <ac:chgData name="Vanbelle Koen" userId="8de0b556-ed6c-4988-8dd2-ddbb3dcb8175" providerId="ADAL" clId="{985205CF-0AEE-45E8-AFF7-00C643F82EAB}" dt="2018-08-31T12:55:39.027" v="390" actId="20577"/>
          <ac:spMkLst>
            <pc:docMk/>
            <pc:sldMk cId="3143314517" sldId="326"/>
            <ac:spMk id="3" creationId="{7BE233F6-E148-446C-B8A1-5A9231605D7E}"/>
          </ac:spMkLst>
        </pc:spChg>
        <pc:spChg chg="mod">
          <ac:chgData name="Vanbelle Koen" userId="8de0b556-ed6c-4988-8dd2-ddbb3dcb8175" providerId="ADAL" clId="{985205CF-0AEE-45E8-AFF7-00C643F82EAB}" dt="2018-08-31T13:00:27.228" v="738" actId="20577"/>
          <ac:spMkLst>
            <pc:docMk/>
            <pc:sldMk cId="3143314517" sldId="326"/>
            <ac:spMk id="4" creationId="{2E1404D7-1658-42E4-BA09-C675BEC5AEB6}"/>
          </ac:spMkLst>
        </pc:spChg>
        <pc:spChg chg="mod">
          <ac:chgData name="Vanbelle Koen" userId="8de0b556-ed6c-4988-8dd2-ddbb3dcb8175" providerId="ADAL" clId="{985205CF-0AEE-45E8-AFF7-00C643F82EAB}" dt="2018-08-31T13:06:02.526" v="1220" actId="20577"/>
          <ac:spMkLst>
            <pc:docMk/>
            <pc:sldMk cId="3143314517" sldId="326"/>
            <ac:spMk id="5" creationId="{DE1AADA4-E24F-4334-8D53-D368165BD8AC}"/>
          </ac:spMkLst>
        </pc:spChg>
        <pc:picChg chg="add mod">
          <ac:chgData name="Vanbelle Koen" userId="8de0b556-ed6c-4988-8dd2-ddbb3dcb8175" providerId="ADAL" clId="{985205CF-0AEE-45E8-AFF7-00C643F82EAB}" dt="2018-08-31T13:00:13.426" v="709" actId="1076"/>
          <ac:picMkLst>
            <pc:docMk/>
            <pc:sldMk cId="3143314517" sldId="326"/>
            <ac:picMk id="6" creationId="{9DA05C19-5437-4203-A4A5-7BC563139FC9}"/>
          </ac:picMkLst>
        </pc:picChg>
        <pc:picChg chg="add mod">
          <ac:chgData name="Vanbelle Koen" userId="8de0b556-ed6c-4988-8dd2-ddbb3dcb8175" providerId="ADAL" clId="{985205CF-0AEE-45E8-AFF7-00C643F82EAB}" dt="2018-08-31T12:57:48.552" v="455" actId="1076"/>
          <ac:picMkLst>
            <pc:docMk/>
            <pc:sldMk cId="3143314517" sldId="326"/>
            <ac:picMk id="7" creationId="{2D11E0B6-7682-469D-95C2-07034DB2D7F0}"/>
          </ac:picMkLst>
        </pc:picChg>
        <pc:picChg chg="add mod">
          <ac:chgData name="Vanbelle Koen" userId="8de0b556-ed6c-4988-8dd2-ddbb3dcb8175" providerId="ADAL" clId="{985205CF-0AEE-45E8-AFF7-00C643F82EAB}" dt="2018-08-31T13:00:11.130" v="708" actId="1076"/>
          <ac:picMkLst>
            <pc:docMk/>
            <pc:sldMk cId="3143314517" sldId="326"/>
            <ac:picMk id="8" creationId="{C9D86107-F239-4CC9-86A7-91B8E9BED49E}"/>
          </ac:picMkLst>
        </pc:picChg>
      </pc:sldChg>
    </pc:docChg>
  </pc:docChgLst>
  <pc:docChgLst>
    <pc:chgData name="Desender Dries" userId="S::dries.desender@howest.be::bcb7cf7c-29ab-4ba8-8ea2-0e839d45694d" providerId="AD" clId="Web-{3FB5BA87-4DB9-49D5-B4C1-303BD3578A62}"/>
    <pc:docChg chg="modSld">
      <pc:chgData name="Desender Dries" userId="S::dries.desender@howest.be::bcb7cf7c-29ab-4ba8-8ea2-0e839d45694d" providerId="AD" clId="Web-{3FB5BA87-4DB9-49D5-B4C1-303BD3578A62}" dt="2018-09-10T13:21:37.474" v="1"/>
      <pc:docMkLst>
        <pc:docMk/>
      </pc:docMkLst>
      <pc:sldChg chg="addSp delSp">
        <pc:chgData name="Desender Dries" userId="S::dries.desender@howest.be::bcb7cf7c-29ab-4ba8-8ea2-0e839d45694d" providerId="AD" clId="Web-{3FB5BA87-4DB9-49D5-B4C1-303BD3578A62}" dt="2018-09-10T13:21:37.474" v="1"/>
        <pc:sldMkLst>
          <pc:docMk/>
          <pc:sldMk cId="85653478" sldId="319"/>
        </pc:sldMkLst>
        <pc:spChg chg="add del">
          <ac:chgData name="Desender Dries" userId="S::dries.desender@howest.be::bcb7cf7c-29ab-4ba8-8ea2-0e839d45694d" providerId="AD" clId="Web-{3FB5BA87-4DB9-49D5-B4C1-303BD3578A62}" dt="2018-09-10T13:21:37.474" v="1"/>
          <ac:spMkLst>
            <pc:docMk/>
            <pc:sldMk cId="85653478" sldId="319"/>
            <ac:spMk id="2" creationId="{50C54594-11CB-4E40-9159-0FAFCB087E34}"/>
          </ac:spMkLst>
        </pc:spChg>
      </pc:sldChg>
    </pc:docChg>
  </pc:docChgLst>
  <pc:docChgLst>
    <pc:chgData name="Desender Dries" userId="bcb7cf7c-29ab-4ba8-8ea2-0e839d45694d" providerId="ADAL" clId="{30FF5F49-8DB5-4897-AAC5-4FA8F3636A22}"/>
    <pc:docChg chg="custSel modSld">
      <pc:chgData name="Desender Dries" userId="bcb7cf7c-29ab-4ba8-8ea2-0e839d45694d" providerId="ADAL" clId="{30FF5F49-8DB5-4897-AAC5-4FA8F3636A22}" dt="2018-09-04T15:06:28.399" v="13" actId="478"/>
      <pc:docMkLst>
        <pc:docMk/>
      </pc:docMkLst>
      <pc:sldChg chg="modSp">
        <pc:chgData name="Desender Dries" userId="bcb7cf7c-29ab-4ba8-8ea2-0e839d45694d" providerId="ADAL" clId="{30FF5F49-8DB5-4897-AAC5-4FA8F3636A22}" dt="2018-09-04T15:05:22.432" v="11" actId="20577"/>
        <pc:sldMkLst>
          <pc:docMk/>
          <pc:sldMk cId="1583615998" sldId="299"/>
        </pc:sldMkLst>
        <pc:spChg chg="mod">
          <ac:chgData name="Desender Dries" userId="bcb7cf7c-29ab-4ba8-8ea2-0e839d45694d" providerId="ADAL" clId="{30FF5F49-8DB5-4897-AAC5-4FA8F3636A22}" dt="2018-09-04T15:05:22.432" v="11" actId="20577"/>
          <ac:spMkLst>
            <pc:docMk/>
            <pc:sldMk cId="1583615998" sldId="299"/>
            <ac:spMk id="19" creationId="{00000000-0000-0000-0000-000000000000}"/>
          </ac:spMkLst>
        </pc:spChg>
      </pc:sldChg>
      <pc:sldChg chg="delSp modSp">
        <pc:chgData name="Desender Dries" userId="bcb7cf7c-29ab-4ba8-8ea2-0e839d45694d" providerId="ADAL" clId="{30FF5F49-8DB5-4897-AAC5-4FA8F3636A22}" dt="2018-09-04T15:05:12.430" v="1" actId="478"/>
        <pc:sldMkLst>
          <pc:docMk/>
          <pc:sldMk cId="3265057305" sldId="320"/>
        </pc:sldMkLst>
        <pc:spChg chg="del mod">
          <ac:chgData name="Desender Dries" userId="bcb7cf7c-29ab-4ba8-8ea2-0e839d45694d" providerId="ADAL" clId="{30FF5F49-8DB5-4897-AAC5-4FA8F3636A22}" dt="2018-09-04T15:05:12.430" v="1" actId="478"/>
          <ac:spMkLst>
            <pc:docMk/>
            <pc:sldMk cId="3265057305" sldId="320"/>
            <ac:spMk id="2" creationId="{38003573-73D2-43F2-A3BC-6369F9B857F6}"/>
          </ac:spMkLst>
        </pc:spChg>
      </pc:sldChg>
      <pc:sldChg chg="delSp modSp">
        <pc:chgData name="Desender Dries" userId="bcb7cf7c-29ab-4ba8-8ea2-0e839d45694d" providerId="ADAL" clId="{30FF5F49-8DB5-4897-AAC5-4FA8F3636A22}" dt="2018-09-04T15:06:28.399" v="13" actId="478"/>
        <pc:sldMkLst>
          <pc:docMk/>
          <pc:sldMk cId="3143314517" sldId="326"/>
        </pc:sldMkLst>
        <pc:spChg chg="del mod">
          <ac:chgData name="Desender Dries" userId="bcb7cf7c-29ab-4ba8-8ea2-0e839d45694d" providerId="ADAL" clId="{30FF5F49-8DB5-4897-AAC5-4FA8F3636A22}" dt="2018-09-04T15:06:28.399" v="13" actId="478"/>
          <ac:spMkLst>
            <pc:docMk/>
            <pc:sldMk cId="3143314517" sldId="326"/>
            <ac:spMk id="2" creationId="{F1AFB760-6B39-4AE9-BDC8-B582BE3BB745}"/>
          </ac:spMkLst>
        </pc:spChg>
      </pc:sldChg>
    </pc:docChg>
  </pc:docChgLst>
  <pc:docChgLst>
    <pc:chgData name="Vanbelle Koen" userId="8de0b556-ed6c-4988-8dd2-ddbb3dcb8175" providerId="ADAL" clId="{E76916A9-1DB2-41DD-AA61-75BC1458FF8D}"/>
    <pc:docChg chg="modSld sldOrd">
      <pc:chgData name="Vanbelle Koen" userId="8de0b556-ed6c-4988-8dd2-ddbb3dcb8175" providerId="ADAL" clId="{E76916A9-1DB2-41DD-AA61-75BC1458FF8D}" dt="2018-09-11T13:29:30.843" v="16" actId="1076"/>
      <pc:docMkLst>
        <pc:docMk/>
      </pc:docMkLst>
      <pc:sldChg chg="ord">
        <pc:chgData name="Vanbelle Koen" userId="8de0b556-ed6c-4988-8dd2-ddbb3dcb8175" providerId="ADAL" clId="{E76916A9-1DB2-41DD-AA61-75BC1458FF8D}" dt="2018-09-11T13:23:45.857" v="10" actId="1076"/>
        <pc:sldMkLst>
          <pc:docMk/>
          <pc:sldMk cId="0" sldId="262"/>
        </pc:sldMkLst>
      </pc:sldChg>
      <pc:sldChg chg="modSp ord">
        <pc:chgData name="Vanbelle Koen" userId="8de0b556-ed6c-4988-8dd2-ddbb3dcb8175" providerId="ADAL" clId="{E76916A9-1DB2-41DD-AA61-75BC1458FF8D}" dt="2018-09-11T13:29:30.843" v="16" actId="1076"/>
        <pc:sldMkLst>
          <pc:docMk/>
          <pc:sldMk cId="0" sldId="266"/>
        </pc:sldMkLst>
        <pc:picChg chg="mod">
          <ac:chgData name="Vanbelle Koen" userId="8de0b556-ed6c-4988-8dd2-ddbb3dcb8175" providerId="ADAL" clId="{E76916A9-1DB2-41DD-AA61-75BC1458FF8D}" dt="2018-09-11T13:29:30.843" v="16" actId="1076"/>
          <ac:picMkLst>
            <pc:docMk/>
            <pc:sldMk cId="0" sldId="266"/>
            <ac:picMk id="3" creationId="{00BA5B46-1851-4AD7-ADAC-9337638226FA}"/>
          </ac:picMkLst>
        </pc:picChg>
        <pc:picChg chg="mod">
          <ac:chgData name="Vanbelle Koen" userId="8de0b556-ed6c-4988-8dd2-ddbb3dcb8175" providerId="ADAL" clId="{E76916A9-1DB2-41DD-AA61-75BC1458FF8D}" dt="2018-09-11T13:27:04.905" v="14" actId="14100"/>
          <ac:picMkLst>
            <pc:docMk/>
            <pc:sldMk cId="0" sldId="266"/>
            <ac:picMk id="8" creationId="{6B4AF697-B91C-4096-9691-408BBA4C2B2B}"/>
          </ac:picMkLst>
        </pc:picChg>
        <pc:picChg chg="mod">
          <ac:chgData name="Vanbelle Koen" userId="8de0b556-ed6c-4988-8dd2-ddbb3dcb8175" providerId="ADAL" clId="{E76916A9-1DB2-41DD-AA61-75BC1458FF8D}" dt="2018-09-11T13:27:07.911" v="15" actId="14100"/>
          <ac:picMkLst>
            <pc:docMk/>
            <pc:sldMk cId="0" sldId="266"/>
            <ac:picMk id="12" creationId="{765085FA-222C-4F72-8A9E-8103A690C049}"/>
          </ac:picMkLst>
        </pc:picChg>
      </pc:sldChg>
      <pc:sldChg chg="modSp">
        <pc:chgData name="Vanbelle Koen" userId="8de0b556-ed6c-4988-8dd2-ddbb3dcb8175" providerId="ADAL" clId="{E76916A9-1DB2-41DD-AA61-75BC1458FF8D}" dt="2018-09-11T06:29:35.764" v="9" actId="20577"/>
        <pc:sldMkLst>
          <pc:docMk/>
          <pc:sldMk cId="1583615998" sldId="299"/>
        </pc:sldMkLst>
        <pc:spChg chg="mod">
          <ac:chgData name="Vanbelle Koen" userId="8de0b556-ed6c-4988-8dd2-ddbb3dcb8175" providerId="ADAL" clId="{E76916A9-1DB2-41DD-AA61-75BC1458FF8D}" dt="2018-09-11T06:29:35.764" v="9" actId="20577"/>
          <ac:spMkLst>
            <pc:docMk/>
            <pc:sldMk cId="1583615998" sldId="299"/>
            <ac:spMk id="8" creationId="{00000000-0000-0000-0000-000000000000}"/>
          </ac:spMkLst>
        </pc:spChg>
      </pc:sldChg>
      <pc:sldChg chg="addSp modSp">
        <pc:chgData name="Vanbelle Koen" userId="8de0b556-ed6c-4988-8dd2-ddbb3dcb8175" providerId="ADAL" clId="{E76916A9-1DB2-41DD-AA61-75BC1458FF8D}" dt="2018-08-31T13:35:29.318" v="1" actId="1076"/>
        <pc:sldMkLst>
          <pc:docMk/>
          <pc:sldMk cId="1446994013" sldId="325"/>
        </pc:sldMkLst>
        <pc:picChg chg="add mod">
          <ac:chgData name="Vanbelle Koen" userId="8de0b556-ed6c-4988-8dd2-ddbb3dcb8175" providerId="ADAL" clId="{E76916A9-1DB2-41DD-AA61-75BC1458FF8D}" dt="2018-08-31T13:35:29.318" v="1" actId="1076"/>
          <ac:picMkLst>
            <pc:docMk/>
            <pc:sldMk cId="1446994013" sldId="325"/>
            <ac:picMk id="13" creationId="{33363EDE-9B49-4DA3-9C26-E05815A2A10E}"/>
          </ac:picMkLst>
        </pc:picChg>
      </pc:sldChg>
      <pc:sldChg chg="modSp">
        <pc:chgData name="Vanbelle Koen" userId="8de0b556-ed6c-4988-8dd2-ddbb3dcb8175" providerId="ADAL" clId="{E76916A9-1DB2-41DD-AA61-75BC1458FF8D}" dt="2018-09-11T13:25:17.160" v="13" actId="1035"/>
        <pc:sldMkLst>
          <pc:docMk/>
          <pc:sldMk cId="3143314517" sldId="326"/>
        </pc:sldMkLst>
        <pc:picChg chg="mod">
          <ac:chgData name="Vanbelle Koen" userId="8de0b556-ed6c-4988-8dd2-ddbb3dcb8175" providerId="ADAL" clId="{E76916A9-1DB2-41DD-AA61-75BC1458FF8D}" dt="2018-09-11T13:25:07.007" v="12" actId="1076"/>
          <ac:picMkLst>
            <pc:docMk/>
            <pc:sldMk cId="3143314517" sldId="326"/>
            <ac:picMk id="6" creationId="{9DA05C19-5437-4203-A4A5-7BC563139FC9}"/>
          </ac:picMkLst>
        </pc:picChg>
        <pc:picChg chg="mod">
          <ac:chgData name="Vanbelle Koen" userId="8de0b556-ed6c-4988-8dd2-ddbb3dcb8175" providerId="ADAL" clId="{E76916A9-1DB2-41DD-AA61-75BC1458FF8D}" dt="2018-09-11T13:25:17.160" v="13" actId="1035"/>
          <ac:picMkLst>
            <pc:docMk/>
            <pc:sldMk cId="3143314517" sldId="326"/>
            <ac:picMk id="7" creationId="{2D11E0B6-7682-469D-95C2-07034DB2D7F0}"/>
          </ac:picMkLst>
        </pc:picChg>
        <pc:picChg chg="mod">
          <ac:chgData name="Vanbelle Koen" userId="8de0b556-ed6c-4988-8dd2-ddbb3dcb8175" providerId="ADAL" clId="{E76916A9-1DB2-41DD-AA61-75BC1458FF8D}" dt="2018-09-11T13:25:03.543" v="11" actId="1076"/>
          <ac:picMkLst>
            <pc:docMk/>
            <pc:sldMk cId="3143314517" sldId="326"/>
            <ac:picMk id="8" creationId="{C9D86107-F239-4CC9-86A7-91B8E9BED49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di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1"/>
          <p:cNvSpPr>
            <a:spLocks noGrp="1"/>
          </p:cNvSpPr>
          <p:nvPr>
            <p:ph type="ctrTitle" hasCustomPrompt="1"/>
          </p:nvPr>
        </p:nvSpPr>
        <p:spPr>
          <a:xfrm>
            <a:off x="6140775" y="3341675"/>
            <a:ext cx="5504562" cy="580534"/>
          </a:xfrm>
          <a:prstGeom prst="rect">
            <a:avLst/>
          </a:prstGeom>
          <a:solidFill>
            <a:schemeClr val="accent2"/>
          </a:solidFill>
        </p:spPr>
        <p:txBody>
          <a:bodyPr wrap="none" lIns="72000" tIns="36000" rIns="108000" bIns="36000" anchor="ctr">
            <a:spAutoFit/>
          </a:bodyPr>
          <a:lstStyle>
            <a:lvl1pPr algn="r">
              <a:lnSpc>
                <a:spcPct val="100000"/>
              </a:lnSpc>
              <a:defRPr sz="3300" b="1" cap="all" spc="113" baseline="0">
                <a:solidFill>
                  <a:schemeClr val="bg2"/>
                </a:solidFill>
                <a:latin typeface="VAG Rounded Std Thin" panose="020F0402020204020204" pitchFamily="34" charset="0"/>
              </a:defRPr>
            </a:lvl1pPr>
          </a:lstStyle>
          <a:p>
            <a:r>
              <a:rPr lang="nl-BE"/>
              <a:t>titel van de uiteenzetting</a:t>
            </a:r>
            <a:endParaRPr lang="en-GB"/>
          </a:p>
        </p:txBody>
      </p:sp>
      <p:sp>
        <p:nvSpPr>
          <p:cNvPr id="9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6912079" y="4131261"/>
            <a:ext cx="4733260" cy="349702"/>
          </a:xfrm>
          <a:prstGeom prst="rect">
            <a:avLst/>
          </a:prstGeom>
          <a:solidFill>
            <a:schemeClr val="accent2"/>
          </a:solidFill>
          <a:effectLst/>
        </p:spPr>
        <p:txBody>
          <a:bodyPr wrap="none" lIns="72000" tIns="36000" rIns="108000" bIns="36000" anchor="ctr">
            <a:spAutoFit/>
          </a:bodyPr>
          <a:lstStyle>
            <a:lvl1pPr marL="0" indent="0" algn="r">
              <a:buNone/>
              <a:defRPr sz="1800" cap="all" spc="75" baseline="0">
                <a:solidFill>
                  <a:schemeClr val="bg2"/>
                </a:solidFill>
                <a:latin typeface="VAG Rounded Std Light" panose="020F0502020204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nl-BE"/>
              <a:t>ondertitel van de uiteenzetting</a:t>
            </a:r>
            <a:endParaRPr lang="en-GB"/>
          </a:p>
        </p:txBody>
      </p:sp>
      <p:sp>
        <p:nvSpPr>
          <p:cNvPr id="10" name="Tijdelijke aanduiding voor tekst 3"/>
          <p:cNvSpPr>
            <a:spLocks noGrp="1"/>
          </p:cNvSpPr>
          <p:nvPr>
            <p:ph type="body" sz="quarter" idx="16" hasCustomPrompt="1"/>
          </p:nvPr>
        </p:nvSpPr>
        <p:spPr>
          <a:xfrm>
            <a:off x="9455416" y="2876589"/>
            <a:ext cx="2190279" cy="23083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tIns="0" bIns="0">
            <a:spAutoFit/>
          </a:bodyPr>
          <a:lstStyle>
            <a:lvl1pPr marL="0" indent="0" algn="r">
              <a:buNone/>
              <a:defRPr sz="1500" i="0" cap="all" spc="75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nl-NL"/>
              <a:t>locatie en datum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0114" y="5918502"/>
            <a:ext cx="2298391" cy="755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112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verticale teks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540002" y="828000"/>
            <a:ext cx="2798248" cy="30353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none" lIns="108000" tIns="36000" rIns="36000" bIns="36000">
            <a:spAutoFit/>
          </a:bodyPr>
          <a:lstStyle>
            <a:lvl1pPr marL="0" indent="0" algn="l">
              <a:buNone/>
              <a:defRPr lang="en-GB" sz="1500" kern="1200" cap="all" spc="113" baseline="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202500" rtl="0" eaLnBrk="1" latinLnBrk="0" hangingPunct="1">
              <a:lnSpc>
                <a:spcPts val="1800"/>
              </a:lnSpc>
              <a:spcBef>
                <a:spcPts val="135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None/>
              <a:tabLst/>
            </a:pPr>
            <a:r>
              <a:rPr lang="en-US" err="1"/>
              <a:t>KERNIDEE</a:t>
            </a:r>
            <a:r>
              <a:rPr lang="en-US"/>
              <a:t> VAN DE SLIDE</a:t>
            </a:r>
            <a:endParaRPr lang="en-GB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5" hasCustomPrompt="1"/>
          </p:nvPr>
        </p:nvSpPr>
        <p:spPr>
          <a:xfrm>
            <a:off x="6240603" y="828000"/>
            <a:ext cx="2798248" cy="30353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none" lIns="108000" tIns="36000" rIns="36000" bIns="36000">
            <a:spAutoFit/>
          </a:bodyPr>
          <a:lstStyle>
            <a:lvl1pPr marL="0" indent="0" algn="l">
              <a:buNone/>
              <a:defRPr lang="en-GB" sz="1500" kern="1200" cap="all" spc="113" baseline="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202500" rtl="0" eaLnBrk="1" latinLnBrk="0" hangingPunct="1">
              <a:lnSpc>
                <a:spcPts val="1800"/>
              </a:lnSpc>
              <a:spcBef>
                <a:spcPts val="135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None/>
              <a:tabLst/>
            </a:pPr>
            <a:r>
              <a:rPr lang="en-US" err="1"/>
              <a:t>KERNIDEE</a:t>
            </a:r>
            <a:r>
              <a:rPr lang="en-US"/>
              <a:t> VAN DE SLIDE</a:t>
            </a:r>
            <a:endParaRPr lang="en-GB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6" hasCustomPrompt="1"/>
          </p:nvPr>
        </p:nvSpPr>
        <p:spPr>
          <a:xfrm>
            <a:off x="540000" y="1360800"/>
            <a:ext cx="5400000" cy="4680000"/>
          </a:xfrm>
          <a:solidFill>
            <a:schemeClr val="bg2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i="1"/>
            </a:lvl1pPr>
          </a:lstStyle>
          <a:p>
            <a:r>
              <a:rPr lang="nl-BE"/>
              <a:t>Klik op het icoon of op de rand van het kader om een afbeelding toe te voegen</a:t>
            </a:r>
            <a:br>
              <a:rPr lang="nl-BE"/>
            </a:br>
            <a:r>
              <a:rPr lang="nl-BE"/>
              <a:t>&gt; tabblad invoegen</a:t>
            </a:r>
            <a:br>
              <a:rPr lang="nl-BE"/>
            </a:br>
            <a:r>
              <a:rPr lang="nl-BE"/>
              <a:t>&gt; afbeelding of online afbeelding</a:t>
            </a:r>
            <a:br>
              <a:rPr lang="nl-BE"/>
            </a:br>
            <a:r>
              <a:rPr lang="nl-BE"/>
              <a:t>Via ‘</a:t>
            </a:r>
            <a:r>
              <a:rPr lang="nl-BE" err="1"/>
              <a:t>crop</a:t>
            </a:r>
            <a:r>
              <a:rPr lang="nl-BE"/>
              <a:t>’ kan je de afbeelding binnen het fotokader veranderen van positie (fit or </a:t>
            </a:r>
            <a:r>
              <a:rPr lang="nl-BE" err="1"/>
              <a:t>fill</a:t>
            </a:r>
            <a:r>
              <a:rPr lang="nl-BE"/>
              <a:t>).</a:t>
            </a:r>
            <a:br>
              <a:rPr lang="nl-BE"/>
            </a:br>
            <a:r>
              <a:rPr lang="nl-BE"/>
              <a:t>De afbeelding kan ook gedraaid of gespiegeld worden binnen het fotokader.</a:t>
            </a:r>
            <a:endParaRPr lang="en-GB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7" hasCustomPrompt="1"/>
          </p:nvPr>
        </p:nvSpPr>
        <p:spPr>
          <a:xfrm>
            <a:off x="6240603" y="1360800"/>
            <a:ext cx="5400000" cy="4680000"/>
          </a:xfrm>
          <a:solidFill>
            <a:schemeClr val="bg2"/>
          </a:solidFill>
        </p:spPr>
        <p:txBody>
          <a:bodyPr/>
          <a:lstStyle>
            <a:lvl1pPr marL="0" marR="0" indent="0" algn="l" defTabSz="202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1200" i="1"/>
            </a:lvl1pPr>
          </a:lstStyle>
          <a:p>
            <a:r>
              <a:rPr lang="nl-BE"/>
              <a:t>Klik op het icoon of op de rand van het kader om een afbeelding toe te voegen</a:t>
            </a:r>
            <a:br>
              <a:rPr lang="nl-BE"/>
            </a:br>
            <a:r>
              <a:rPr lang="nl-BE"/>
              <a:t>&gt; tabblad invoegen</a:t>
            </a:r>
            <a:br>
              <a:rPr lang="nl-BE"/>
            </a:br>
            <a:r>
              <a:rPr lang="nl-BE"/>
              <a:t>&gt; afbeelding of online afbeelding</a:t>
            </a:r>
            <a:br>
              <a:rPr lang="nl-BE"/>
            </a:br>
            <a:r>
              <a:rPr lang="nl-BE"/>
              <a:t>Via ‘crop’ kan je de afbeelding binnen het fotokader veranderen van positie (fit or fill).</a:t>
            </a:r>
            <a:br>
              <a:rPr lang="nl-BE"/>
            </a:br>
            <a:r>
              <a:rPr lang="nl-BE"/>
              <a:t>De afbeelding kan ook gedraaid of gespiegeld worden binnen het fotokader.</a:t>
            </a:r>
            <a:endParaRPr lang="en-GB"/>
          </a:p>
          <a:p>
            <a:endParaRPr lang="en-GB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pPr>
              <a:defRPr/>
            </a:pPr>
            <a:fld id="{1F601832-DAD9-4EC9-9992-6DB2A1A5C96E}" type="slidenum">
              <a:rPr lang="en-US" smtClean="0"/>
              <a:pPr>
                <a:defRPr/>
              </a:pPr>
              <a:t>‹nr.›</a:t>
            </a:fld>
            <a:endParaRPr lang="en-US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0" y="0"/>
            <a:ext cx="12193200" cy="309600"/>
          </a:xfrm>
          <a:solidFill>
            <a:schemeClr val="tx1"/>
          </a:solidFill>
        </p:spPr>
        <p:txBody>
          <a:bodyPr tIns="540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50" spc="113" baseline="0">
                <a:solidFill>
                  <a:schemeClr val="bg2"/>
                </a:solidFill>
                <a:latin typeface="VAG Rounded Std Light" panose="020F0502020204020204" pitchFamily="34" charset="0"/>
              </a:defRPr>
            </a:lvl1pPr>
          </a:lstStyle>
          <a:p>
            <a:pPr lvl="0"/>
            <a:r>
              <a:rPr lang="nl-BE"/>
              <a:t>TITEL VAN DE UITEENZETTING &gt; deel van de uiteenzetting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766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angepaste indeli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sz="quarter" idx="26"/>
          </p:nvPr>
        </p:nvSpPr>
        <p:spPr>
          <a:xfrm>
            <a:off x="6240603" y="1360800"/>
            <a:ext cx="5400000" cy="4680000"/>
          </a:xfrm>
          <a:solidFill>
            <a:schemeClr val="bg2"/>
          </a:solidFill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7" name="Content Placeholder 2"/>
          <p:cNvSpPr>
            <a:spLocks noGrp="1"/>
          </p:cNvSpPr>
          <p:nvPr>
            <p:ph sz="quarter" idx="27"/>
          </p:nvPr>
        </p:nvSpPr>
        <p:spPr>
          <a:xfrm>
            <a:off x="540001" y="1360800"/>
            <a:ext cx="5400000" cy="4680000"/>
          </a:xfrm>
          <a:solidFill>
            <a:schemeClr val="bg2"/>
          </a:solidFill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540001" y="828000"/>
            <a:ext cx="2830308" cy="30353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none" lIns="108000" tIns="36000" rIns="36000" bIns="36000">
            <a:spAutoFit/>
          </a:bodyPr>
          <a:lstStyle>
            <a:lvl1pPr marL="0" indent="0" algn="l">
              <a:buNone/>
              <a:defRPr lang="en-GB" sz="1500" b="1" kern="1200" cap="all" spc="113" baseline="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202500" rtl="0" eaLnBrk="1" latinLnBrk="0" hangingPunct="1">
              <a:lnSpc>
                <a:spcPts val="1800"/>
              </a:lnSpc>
              <a:spcBef>
                <a:spcPts val="135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None/>
              <a:tabLst/>
            </a:pPr>
            <a:r>
              <a:rPr lang="en-US" err="1"/>
              <a:t>KERNIDEE</a:t>
            </a:r>
            <a:r>
              <a:rPr lang="en-US"/>
              <a:t> VAN DE SLIDE</a:t>
            </a:r>
            <a:endParaRPr lang="en-GB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5" hasCustomPrompt="1"/>
          </p:nvPr>
        </p:nvSpPr>
        <p:spPr>
          <a:xfrm>
            <a:off x="6240603" y="828000"/>
            <a:ext cx="2830308" cy="30353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none" lIns="108000" tIns="36000" rIns="36000" bIns="36000">
            <a:spAutoFit/>
          </a:bodyPr>
          <a:lstStyle>
            <a:lvl1pPr marL="0" indent="0" algn="l">
              <a:buNone/>
              <a:defRPr lang="en-GB" sz="1500" b="1" kern="1200" cap="all" spc="113" baseline="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202500" rtl="0" eaLnBrk="1" latinLnBrk="0" hangingPunct="1">
              <a:lnSpc>
                <a:spcPts val="1800"/>
              </a:lnSpc>
              <a:spcBef>
                <a:spcPts val="135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None/>
              <a:tabLst/>
            </a:pPr>
            <a:r>
              <a:rPr lang="en-US" err="1"/>
              <a:t>KERNIDEE</a:t>
            </a:r>
            <a:r>
              <a:rPr lang="en-US"/>
              <a:t> VAN DE SLIDE</a:t>
            </a:r>
            <a:endParaRPr lang="en-GB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pPr>
              <a:defRPr/>
            </a:pPr>
            <a:fld id="{1F601832-DAD9-4EC9-9992-6DB2A1A5C96E}" type="slidenum">
              <a:rPr lang="en-US" smtClean="0"/>
              <a:pPr>
                <a:defRPr/>
              </a:pPr>
              <a:t>‹nr.›</a:t>
            </a:fld>
            <a:endParaRPr lang="en-US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0" y="0"/>
            <a:ext cx="12193200" cy="309600"/>
          </a:xfrm>
          <a:solidFill>
            <a:schemeClr val="tx1"/>
          </a:solidFill>
        </p:spPr>
        <p:txBody>
          <a:bodyPr tIns="540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50" spc="113" baseline="0">
                <a:solidFill>
                  <a:schemeClr val="bg2"/>
                </a:solidFill>
                <a:latin typeface="VAG Rounded Std Light" panose="020F0502020204020204" pitchFamily="34" charset="0"/>
              </a:defRPr>
            </a:lvl1pPr>
          </a:lstStyle>
          <a:p>
            <a:pPr lvl="0"/>
            <a:r>
              <a:rPr lang="nl-BE"/>
              <a:t>TITEL VAN DE UITEENZETTING &gt; deel van de uiteenzetting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61823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e titel en tekst"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540001" y="828000"/>
            <a:ext cx="2830308" cy="30353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none" lIns="108000" tIns="36000" rIns="36000" bIns="36000">
            <a:spAutoFit/>
          </a:bodyPr>
          <a:lstStyle>
            <a:lvl1pPr marL="0" indent="0" algn="l">
              <a:buNone/>
              <a:defRPr lang="en-GB" sz="1500" b="1" kern="1200" cap="all" spc="113" baseline="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202500" rtl="0" eaLnBrk="1" latinLnBrk="0" hangingPunct="1">
              <a:lnSpc>
                <a:spcPts val="1800"/>
              </a:lnSpc>
              <a:spcBef>
                <a:spcPts val="135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None/>
              <a:tabLst/>
            </a:pPr>
            <a:r>
              <a:rPr lang="en-US" err="1"/>
              <a:t>KERNIDEE</a:t>
            </a:r>
            <a:r>
              <a:rPr lang="en-US"/>
              <a:t> VAN DE SLIDE</a:t>
            </a:r>
            <a:endParaRPr lang="en-GB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26" hasCustomPrompt="1"/>
          </p:nvPr>
        </p:nvSpPr>
        <p:spPr>
          <a:xfrm>
            <a:off x="539999" y="1360800"/>
            <a:ext cx="3600000" cy="3193738"/>
          </a:xfrm>
          <a:solidFill>
            <a:schemeClr val="bg2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i="1"/>
            </a:lvl1pPr>
          </a:lstStyle>
          <a:p>
            <a:r>
              <a:rPr lang="nl-BE"/>
              <a:t>Klik op het icoon of op de rand van het kader om een afbeelding toe te voegen</a:t>
            </a:r>
            <a:br>
              <a:rPr lang="nl-BE"/>
            </a:br>
            <a:r>
              <a:rPr lang="nl-BE"/>
              <a:t>&gt; tabblad invoegen</a:t>
            </a:r>
            <a:br>
              <a:rPr lang="nl-BE"/>
            </a:br>
            <a:r>
              <a:rPr lang="nl-BE"/>
              <a:t>&gt; afbeelding of online afbeelding</a:t>
            </a:r>
            <a:br>
              <a:rPr lang="nl-BE"/>
            </a:br>
            <a:r>
              <a:rPr lang="nl-BE"/>
              <a:t>Via ‘</a:t>
            </a:r>
            <a:r>
              <a:rPr lang="nl-BE" err="1"/>
              <a:t>crop</a:t>
            </a:r>
            <a:r>
              <a:rPr lang="nl-BE"/>
              <a:t>’ kan je de afbeelding binnen het fotokader veranderen van positie (fit or </a:t>
            </a:r>
            <a:r>
              <a:rPr lang="nl-BE" err="1"/>
              <a:t>fill</a:t>
            </a:r>
            <a:r>
              <a:rPr lang="nl-BE"/>
              <a:t>).</a:t>
            </a:r>
            <a:br>
              <a:rPr lang="nl-BE"/>
            </a:br>
            <a:r>
              <a:rPr lang="nl-BE"/>
              <a:t>De afbeelding kan ook gedraaid of gespiegeld worden binnen het fotokader.</a:t>
            </a:r>
            <a:endParaRPr lang="en-GB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8" hasCustomPrompt="1"/>
          </p:nvPr>
        </p:nvSpPr>
        <p:spPr>
          <a:xfrm>
            <a:off x="4306399" y="1360800"/>
            <a:ext cx="3600000" cy="3193738"/>
          </a:xfrm>
          <a:solidFill>
            <a:schemeClr val="bg2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i="1"/>
            </a:lvl1pPr>
          </a:lstStyle>
          <a:p>
            <a:r>
              <a:rPr lang="nl-BE"/>
              <a:t>Klik op het icoon of op de rand van het kader om een afbeelding toe te voegen</a:t>
            </a:r>
            <a:br>
              <a:rPr lang="nl-BE"/>
            </a:br>
            <a:r>
              <a:rPr lang="nl-BE"/>
              <a:t>&gt; tabblad invoegen</a:t>
            </a:r>
            <a:br>
              <a:rPr lang="nl-BE"/>
            </a:br>
            <a:r>
              <a:rPr lang="nl-BE"/>
              <a:t>&gt; afbeelding of online afbeelding</a:t>
            </a:r>
            <a:br>
              <a:rPr lang="nl-BE"/>
            </a:br>
            <a:r>
              <a:rPr lang="nl-BE"/>
              <a:t>Via ‘</a:t>
            </a:r>
            <a:r>
              <a:rPr lang="nl-BE" err="1"/>
              <a:t>crop</a:t>
            </a:r>
            <a:r>
              <a:rPr lang="nl-BE"/>
              <a:t>’ kan je de afbeelding binnen het fotokader veranderen van positie (fit or </a:t>
            </a:r>
            <a:r>
              <a:rPr lang="nl-BE" err="1"/>
              <a:t>fill</a:t>
            </a:r>
            <a:r>
              <a:rPr lang="nl-BE"/>
              <a:t>).</a:t>
            </a:r>
            <a:br>
              <a:rPr lang="nl-BE"/>
            </a:br>
            <a:r>
              <a:rPr lang="nl-BE"/>
              <a:t>De afbeelding kan ook gedraaid of gespiegeld worden binnen het fotokader.</a:t>
            </a:r>
            <a:endParaRPr lang="en-GB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9" hasCustomPrompt="1"/>
          </p:nvPr>
        </p:nvSpPr>
        <p:spPr>
          <a:xfrm>
            <a:off x="8072799" y="1360800"/>
            <a:ext cx="3600000" cy="3193738"/>
          </a:xfrm>
          <a:solidFill>
            <a:schemeClr val="bg2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i="1"/>
            </a:lvl1pPr>
          </a:lstStyle>
          <a:p>
            <a:r>
              <a:rPr lang="nl-BE"/>
              <a:t>Klik op het icoon of op de rand van het kader om een afbeelding toe te voegen</a:t>
            </a:r>
            <a:br>
              <a:rPr lang="nl-BE"/>
            </a:br>
            <a:r>
              <a:rPr lang="nl-BE"/>
              <a:t>&gt; tabblad invoegen</a:t>
            </a:r>
            <a:br>
              <a:rPr lang="nl-BE"/>
            </a:br>
            <a:r>
              <a:rPr lang="nl-BE"/>
              <a:t>&gt; afbeelding of online afbeelding</a:t>
            </a:r>
            <a:br>
              <a:rPr lang="nl-BE"/>
            </a:br>
            <a:r>
              <a:rPr lang="nl-BE"/>
              <a:t>Via ‘</a:t>
            </a:r>
            <a:r>
              <a:rPr lang="nl-BE" err="1"/>
              <a:t>crop</a:t>
            </a:r>
            <a:r>
              <a:rPr lang="nl-BE"/>
              <a:t>’ kan je de afbeelding binnen het fotokader veranderen van positie (fit or </a:t>
            </a:r>
            <a:r>
              <a:rPr lang="nl-BE" err="1"/>
              <a:t>fill</a:t>
            </a:r>
            <a:r>
              <a:rPr lang="nl-BE"/>
              <a:t>).</a:t>
            </a:r>
            <a:br>
              <a:rPr lang="nl-BE"/>
            </a:br>
            <a:r>
              <a:rPr lang="nl-BE"/>
              <a:t>De afbeelding kan ook gedraaid of gespiegeld worden binnen het fotokader.</a:t>
            </a:r>
            <a:endParaRPr lang="en-GB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33" hasCustomPrompt="1"/>
          </p:nvPr>
        </p:nvSpPr>
        <p:spPr>
          <a:xfrm>
            <a:off x="540002" y="4554538"/>
            <a:ext cx="3599999" cy="3035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lIns="108000" tIns="36000" rIns="36000" bIns="36000">
            <a:spAutoFit/>
          </a:bodyPr>
          <a:lstStyle>
            <a:lvl1pPr marL="0" indent="0" algn="l">
              <a:buNone/>
              <a:defRPr lang="en-GB" sz="1350" kern="1200" cap="all" spc="113" baseline="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202500" rtl="0" eaLnBrk="1" latinLnBrk="0" hangingPunct="1">
              <a:lnSpc>
                <a:spcPts val="1800"/>
              </a:lnSpc>
              <a:spcBef>
                <a:spcPts val="135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None/>
              <a:tabLst/>
            </a:pPr>
            <a:r>
              <a:rPr lang="en-US" err="1"/>
              <a:t>bijschrift</a:t>
            </a:r>
            <a:r>
              <a:rPr lang="en-US"/>
              <a:t> </a:t>
            </a:r>
            <a:r>
              <a:rPr lang="en-US" err="1"/>
              <a:t>foto</a:t>
            </a:r>
            <a:endParaRPr lang="en-GB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34" hasCustomPrompt="1"/>
          </p:nvPr>
        </p:nvSpPr>
        <p:spPr>
          <a:xfrm>
            <a:off x="4306402" y="4554538"/>
            <a:ext cx="3599999" cy="3035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lIns="108000" tIns="36000" rIns="36000" bIns="36000">
            <a:spAutoFit/>
          </a:bodyPr>
          <a:lstStyle>
            <a:lvl1pPr marL="0" indent="0" algn="l">
              <a:buNone/>
              <a:defRPr lang="en-GB" sz="1350" kern="1200" cap="all" spc="113" baseline="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202500" rtl="0" eaLnBrk="1" latinLnBrk="0" hangingPunct="1">
              <a:lnSpc>
                <a:spcPts val="1800"/>
              </a:lnSpc>
              <a:spcBef>
                <a:spcPts val="135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None/>
              <a:tabLst/>
            </a:pPr>
            <a:r>
              <a:rPr lang="en-US" err="1"/>
              <a:t>bijschrift</a:t>
            </a:r>
            <a:r>
              <a:rPr lang="en-US"/>
              <a:t> </a:t>
            </a:r>
            <a:r>
              <a:rPr lang="en-US" err="1"/>
              <a:t>foto</a:t>
            </a:r>
            <a:endParaRPr lang="en-GB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35" hasCustomPrompt="1"/>
          </p:nvPr>
        </p:nvSpPr>
        <p:spPr>
          <a:xfrm>
            <a:off x="8072799" y="4554538"/>
            <a:ext cx="3599999" cy="3035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lIns="108000" tIns="36000" rIns="36000" bIns="36000">
            <a:spAutoFit/>
          </a:bodyPr>
          <a:lstStyle>
            <a:lvl1pPr marL="0" indent="0" algn="l">
              <a:buNone/>
              <a:defRPr lang="en-GB" sz="1350" kern="1200" cap="all" spc="113" baseline="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202500" rtl="0" eaLnBrk="1" latinLnBrk="0" hangingPunct="1">
              <a:lnSpc>
                <a:spcPts val="1800"/>
              </a:lnSpc>
              <a:spcBef>
                <a:spcPts val="135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None/>
              <a:tabLst/>
            </a:pPr>
            <a:r>
              <a:rPr lang="en-US" err="1"/>
              <a:t>bijschrift</a:t>
            </a:r>
            <a:r>
              <a:rPr lang="en-US"/>
              <a:t> </a:t>
            </a:r>
            <a:r>
              <a:rPr lang="en-US" err="1"/>
              <a:t>foto</a:t>
            </a:r>
            <a:endParaRPr lang="en-GB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36"/>
          </p:nvPr>
        </p:nvSpPr>
        <p:spPr>
          <a:xfrm>
            <a:off x="539549" y="5069096"/>
            <a:ext cx="3600451" cy="971705"/>
          </a:xfrm>
          <a:solidFill>
            <a:schemeClr val="bg2"/>
          </a:solidFill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37"/>
          </p:nvPr>
        </p:nvSpPr>
        <p:spPr>
          <a:xfrm>
            <a:off x="4306398" y="5069095"/>
            <a:ext cx="3600451" cy="971705"/>
          </a:xfrm>
          <a:solidFill>
            <a:schemeClr val="bg2"/>
          </a:solidFill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38"/>
          </p:nvPr>
        </p:nvSpPr>
        <p:spPr>
          <a:xfrm>
            <a:off x="8072347" y="5069094"/>
            <a:ext cx="3600451" cy="971705"/>
          </a:xfrm>
          <a:solidFill>
            <a:schemeClr val="bg2"/>
          </a:solidFill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39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40"/>
          </p:nvPr>
        </p:nvSpPr>
        <p:spPr/>
        <p:txBody>
          <a:bodyPr/>
          <a:lstStyle/>
          <a:p>
            <a:pPr>
              <a:defRPr/>
            </a:pPr>
            <a:fld id="{1F601832-DAD9-4EC9-9992-6DB2A1A5C96E}" type="slidenum">
              <a:rPr lang="en-US" smtClean="0"/>
              <a:pPr>
                <a:defRPr/>
              </a:pPr>
              <a:t>‹nr.›</a:t>
            </a:fld>
            <a:endParaRPr lang="en-US"/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0" y="0"/>
            <a:ext cx="12193200" cy="309600"/>
          </a:xfrm>
          <a:solidFill>
            <a:schemeClr val="tx1"/>
          </a:solidFill>
        </p:spPr>
        <p:txBody>
          <a:bodyPr tIns="540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50" spc="113" baseline="0">
                <a:solidFill>
                  <a:schemeClr val="bg2"/>
                </a:solidFill>
                <a:latin typeface="VAG Rounded Std Light" panose="020F0502020204020204" pitchFamily="34" charset="0"/>
              </a:defRPr>
            </a:lvl1pPr>
          </a:lstStyle>
          <a:p>
            <a:pPr lvl="0"/>
            <a:r>
              <a:rPr lang="nl-BE"/>
              <a:t>TITEL VAN DE UITEENZETTING &gt; deel van de uiteenzetting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7778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/>
          <p:cNvSpPr>
            <a:spLocks noGrp="1"/>
          </p:cNvSpPr>
          <p:nvPr>
            <p:ph type="pic" sz="quarter" idx="19" hasCustomPrompt="1"/>
          </p:nvPr>
        </p:nvSpPr>
        <p:spPr>
          <a:xfrm>
            <a:off x="0" y="307779"/>
            <a:ext cx="12192000" cy="6550223"/>
          </a:xfrm>
        </p:spPr>
        <p:txBody>
          <a:bodyPr lIns="540000" tIns="1152000"/>
          <a:lstStyle>
            <a:lvl1pPr marL="0" marR="0" indent="0" algn="l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Calibri" panose="020F0502020204030204" pitchFamily="34" charset="0"/>
              <a:buNone/>
              <a:tabLst>
                <a:tab pos="204491" algn="l"/>
              </a:tabLst>
              <a:defRPr sz="1200" i="1" baseline="0"/>
            </a:lvl1pPr>
          </a:lstStyle>
          <a:p>
            <a:pPr marL="0" marR="0" lvl="0" indent="0" algn="l" defTabSz="514350" rtl="0" eaLnBrk="1" fontAlgn="auto" latinLnBrk="0" hangingPunct="1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chemeClr val="tx2"/>
              </a:buClr>
              <a:buSzTx/>
              <a:buFont typeface="Calibri" panose="020F0502020204030204" pitchFamily="34" charset="0"/>
              <a:buNone/>
              <a:tabLst>
                <a:tab pos="204491" algn="l"/>
              </a:tabLst>
              <a:defRPr/>
            </a:pPr>
            <a:r>
              <a:rPr lang="nl-BE"/>
              <a:t>Klik op het icoon of op de rand van het kader om een afbeelding toe te voegen</a:t>
            </a:r>
            <a:br>
              <a:rPr lang="nl-BE"/>
            </a:br>
            <a:r>
              <a:rPr lang="nl-BE"/>
              <a:t>&gt; tabblad invoegen</a:t>
            </a:r>
            <a:br>
              <a:rPr lang="nl-BE"/>
            </a:br>
            <a:r>
              <a:rPr lang="nl-BE"/>
              <a:t>&gt; afbeelding of online afbeelding</a:t>
            </a:r>
            <a:br>
              <a:rPr lang="nl-BE"/>
            </a:br>
            <a:r>
              <a:rPr lang="nl-BE"/>
              <a:t>Via ‘</a:t>
            </a:r>
            <a:r>
              <a:rPr lang="nl-BE" err="1"/>
              <a:t>crop</a:t>
            </a:r>
            <a:r>
              <a:rPr lang="nl-BE"/>
              <a:t>’ kan je de afbeelding binnen het fotokader veranderen van positie (fit or </a:t>
            </a:r>
            <a:r>
              <a:rPr lang="nl-BE" err="1"/>
              <a:t>fill</a:t>
            </a:r>
            <a:r>
              <a:rPr lang="nl-BE"/>
              <a:t>).</a:t>
            </a:r>
            <a:br>
              <a:rPr lang="nl-BE"/>
            </a:br>
            <a:r>
              <a:rPr lang="nl-BE"/>
              <a:t>De afbeelding kan ook gedraaid of gespiegeld worden binnen het fotokader. </a:t>
            </a:r>
            <a:br>
              <a:rPr lang="nl-BE"/>
            </a:br>
            <a:r>
              <a:rPr lang="nl-BE"/>
              <a:t>Indien je de foto delete, dien je de nieuwe foto terug op de achtergrond te plaatsen.</a:t>
            </a:r>
            <a:br>
              <a:rPr lang="nl-BE"/>
            </a:br>
            <a:r>
              <a:rPr lang="nl-BE" baseline="0"/>
              <a:t>Verander de tekstkleur van ‘deel van de uiteenzetting’ naar wit bij donkere afbeeldingen. </a:t>
            </a:r>
            <a:endParaRPr lang="en-GB"/>
          </a:p>
          <a:p>
            <a:pPr marL="0" marR="0" lvl="0" indent="0" algn="l" defTabSz="514350" rtl="0" eaLnBrk="1" fontAlgn="auto" latinLnBrk="0" hangingPunct="1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chemeClr val="tx2"/>
              </a:buClr>
              <a:buSzTx/>
              <a:buFont typeface="Calibri" panose="020F0502020204030204" pitchFamily="34" charset="0"/>
              <a:buNone/>
              <a:tabLst>
                <a:tab pos="204491" algn="l"/>
              </a:tabLst>
              <a:defRPr/>
            </a:pPr>
            <a:endParaRPr lang="en-GB"/>
          </a:p>
          <a:p>
            <a:endParaRPr lang="en-GB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540001" y="828000"/>
            <a:ext cx="2830308" cy="30353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none" lIns="108000" tIns="36000" rIns="36000" bIns="36000">
            <a:spAutoFit/>
          </a:bodyPr>
          <a:lstStyle>
            <a:lvl1pPr marL="0" indent="0" algn="l">
              <a:buNone/>
              <a:defRPr lang="en-US" sz="1500" b="1" kern="1200" cap="all" spc="113" baseline="0" dirty="0" smtClean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202500" rtl="0" eaLnBrk="1" latinLnBrk="0" hangingPunct="1">
              <a:lnSpc>
                <a:spcPts val="1800"/>
              </a:lnSpc>
              <a:spcBef>
                <a:spcPts val="135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None/>
              <a:tabLst/>
            </a:pPr>
            <a:r>
              <a:rPr lang="en-US"/>
              <a:t>KERNIDEE VAN DE SLIDE</a:t>
            </a:r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pPr>
              <a:defRPr/>
            </a:pPr>
            <a:fld id="{1F601832-DAD9-4EC9-9992-6DB2A1A5C96E}" type="slidenum">
              <a:rPr lang="en-US" smtClean="0"/>
              <a:pPr>
                <a:defRPr/>
              </a:pPr>
              <a:t>‹nr.›</a:t>
            </a:fld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0" y="0"/>
            <a:ext cx="12193200" cy="309600"/>
          </a:xfrm>
          <a:solidFill>
            <a:schemeClr val="tx1"/>
          </a:solidFill>
        </p:spPr>
        <p:txBody>
          <a:bodyPr tIns="540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50" spc="113" baseline="0">
                <a:solidFill>
                  <a:schemeClr val="bg2"/>
                </a:solidFill>
                <a:latin typeface="VAG Rounded Std Light" panose="020F0502020204020204" pitchFamily="34" charset="0"/>
              </a:defRPr>
            </a:lvl1pPr>
          </a:lstStyle>
          <a:p>
            <a:pPr lvl="0"/>
            <a:r>
              <a:rPr lang="nl-BE"/>
              <a:t>TITEL VAN DE UITEENZETTING &gt; deel van de uiteenzetting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03754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4"/>
          <p:cNvSpPr>
            <a:spLocks noGrp="1"/>
          </p:cNvSpPr>
          <p:nvPr>
            <p:ph sz="quarter" idx="17" hasCustomPrompt="1"/>
          </p:nvPr>
        </p:nvSpPr>
        <p:spPr>
          <a:xfrm>
            <a:off x="540002" y="1360800"/>
            <a:ext cx="11100601" cy="4680000"/>
          </a:xfrm>
          <a:prstGeom prst="rect">
            <a:avLst/>
          </a:prstGeom>
        </p:spPr>
        <p:txBody>
          <a:bodyPr lIns="0" tIns="0">
            <a:noAutofit/>
          </a:bodyPr>
          <a:lstStyle>
            <a:lvl1pPr marL="0" marR="0" indent="0" algn="l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Calibri" panose="020F0502020204030204" pitchFamily="34" charset="0"/>
              <a:buNone/>
              <a:tabLst>
                <a:tab pos="204491" algn="l"/>
              </a:tabLst>
              <a:defRPr sz="12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514350" rtl="0" eaLnBrk="1" fontAlgn="auto" latinLnBrk="0" hangingPunct="1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chemeClr val="tx2"/>
              </a:buClr>
              <a:buSzTx/>
              <a:buFont typeface="Calibri" panose="020F0502020204030204" pitchFamily="34" charset="0"/>
              <a:buNone/>
              <a:tabLst>
                <a:tab pos="204491" algn="l"/>
              </a:tabLst>
              <a:defRPr/>
            </a:pPr>
            <a:r>
              <a:rPr lang="nl-BE"/>
              <a:t>Klik op het icoon en voeg een tabel, grafiek of </a:t>
            </a:r>
            <a:r>
              <a:rPr lang="nl-BE" err="1"/>
              <a:t>SmartArt</a:t>
            </a:r>
            <a:r>
              <a:rPr lang="nl-BE"/>
              <a:t> in. </a:t>
            </a:r>
            <a:br>
              <a:rPr lang="nl-BE"/>
            </a:br>
            <a:r>
              <a:rPr lang="nl-NL"/>
              <a:t>Gebruik indien mogelijk </a:t>
            </a:r>
            <a:r>
              <a:rPr lang="nl-NL" err="1"/>
              <a:t>SmartArt</a:t>
            </a:r>
            <a:r>
              <a:rPr lang="nl-NL"/>
              <a:t> voor schema’s. Hou schema’s eenvoudig en</a:t>
            </a:r>
            <a:br>
              <a:rPr lang="nl-NL"/>
            </a:br>
            <a:r>
              <a:rPr lang="nl-NL"/>
              <a:t>laat details achterwege.</a:t>
            </a:r>
            <a:endParaRPr lang="en-GB"/>
          </a:p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tx2"/>
              </a:buClr>
              <a:buSzTx/>
              <a:buFont typeface="Calibri" panose="020F0502020204030204" pitchFamily="34" charset="0"/>
              <a:buNone/>
              <a:tabLst>
                <a:tab pos="272654" algn="l"/>
              </a:tabLst>
              <a:defRPr/>
            </a:pPr>
            <a:endParaRPr lang="en-GB"/>
          </a:p>
          <a:p>
            <a:pPr lvl="0"/>
            <a:endParaRPr lang="en-GB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540001" y="828000"/>
            <a:ext cx="2830308" cy="30353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none" lIns="108000" tIns="36000" rIns="36000" bIns="36000">
            <a:spAutoFit/>
          </a:bodyPr>
          <a:lstStyle>
            <a:lvl1pPr marL="0" indent="0" algn="l">
              <a:buNone/>
              <a:defRPr lang="en-US" sz="1500" b="1" kern="1200" cap="all" spc="113" baseline="0" dirty="0" smtClean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202500" rtl="0" eaLnBrk="1" latinLnBrk="0" hangingPunct="1">
              <a:lnSpc>
                <a:spcPts val="1800"/>
              </a:lnSpc>
              <a:spcBef>
                <a:spcPts val="135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None/>
              <a:tabLst/>
            </a:pPr>
            <a:r>
              <a:rPr lang="en-US"/>
              <a:t>KERNIDEE VAN DE SLIDE</a:t>
            </a:r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pPr>
              <a:defRPr/>
            </a:pPr>
            <a:fld id="{1F601832-DAD9-4EC9-9992-6DB2A1A5C96E}" type="slidenum">
              <a:rPr lang="en-US" smtClean="0"/>
              <a:pPr>
                <a:defRPr/>
              </a:pPr>
              <a:t>‹nr.›</a:t>
            </a:fld>
            <a:endParaRPr lang="en-US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0" y="0"/>
            <a:ext cx="12193200" cy="309600"/>
          </a:xfrm>
          <a:solidFill>
            <a:schemeClr val="tx1"/>
          </a:solidFill>
        </p:spPr>
        <p:txBody>
          <a:bodyPr tIns="540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50" spc="113" baseline="0">
                <a:solidFill>
                  <a:schemeClr val="bg2"/>
                </a:solidFill>
                <a:latin typeface="VAG Rounded Std Light" panose="020F0502020204020204" pitchFamily="34" charset="0"/>
              </a:defRPr>
            </a:lvl1pPr>
          </a:lstStyle>
          <a:p>
            <a:pPr lvl="0"/>
            <a:r>
              <a:rPr lang="nl-BE"/>
              <a:t>TITEL VAN DE UITEENZETTING &gt; deel van de uiteenzetting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12619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5"/>
          <p:cNvSpPr>
            <a:spLocks noGrp="1"/>
          </p:cNvSpPr>
          <p:nvPr>
            <p:ph type="pic" sz="quarter" idx="23"/>
          </p:nvPr>
        </p:nvSpPr>
        <p:spPr>
          <a:xfrm>
            <a:off x="8142000" y="307778"/>
            <a:ext cx="4050000" cy="6550223"/>
          </a:xfrm>
          <a:solidFill>
            <a:schemeClr val="accent2"/>
          </a:solidFill>
        </p:spPr>
        <p:txBody>
          <a:bodyPr lIns="0"/>
          <a:lstStyle/>
          <a:p>
            <a:r>
              <a:rPr lang="nl-NL"/>
              <a:t>Klik op het pictogram als u een afbeelding wilt toevoegen</a:t>
            </a:r>
            <a:endParaRPr lang="en-GB"/>
          </a:p>
        </p:txBody>
      </p:sp>
      <p:sp>
        <p:nvSpPr>
          <p:cNvPr id="6" name="Content Placeholder 4"/>
          <p:cNvSpPr>
            <a:spLocks noGrp="1"/>
          </p:cNvSpPr>
          <p:nvPr>
            <p:ph sz="quarter" idx="20"/>
          </p:nvPr>
        </p:nvSpPr>
        <p:spPr>
          <a:xfrm>
            <a:off x="539749" y="1360800"/>
            <a:ext cx="7020001" cy="4527681"/>
          </a:xfrm>
          <a:prstGeom prst="rect">
            <a:avLst/>
          </a:prstGeom>
        </p:spPr>
        <p:txBody>
          <a:bodyPr lIns="0" tIns="0">
            <a:normAutofit/>
          </a:bodyPr>
          <a:lstStyle>
            <a:lvl1pPr marL="0" indent="0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None/>
              <a:tabLst/>
              <a:defRPr sz="1200" i="1" baseline="0"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405000" indent="-202500" defTabSz="202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Font typeface="Calibri" panose="020F0502020204030204" pitchFamily="34" charset="0"/>
              <a:buChar char="→"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405000" indent="-202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Font typeface="Calibri" panose="020F0502020204030204" pitchFamily="34" charset="0"/>
              <a:buChar char="→"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405000" indent="-202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defRPr sz="1200" i="1"/>
            </a:lvl4pPr>
            <a:lvl5pPr marL="1073944" marR="0" indent="0" algn="l" defTabSz="202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Calibri" panose="020F0502020204030204" pitchFamily="34" charset="0"/>
              <a:buNone/>
              <a:tabLst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  <a:lvl9pPr marL="2743200" indent="0">
              <a:buNone/>
              <a:defRPr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540001" y="828000"/>
            <a:ext cx="2830308" cy="30353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none" lIns="108000" tIns="36000" rIns="36000" bIns="36000">
            <a:spAutoFit/>
          </a:bodyPr>
          <a:lstStyle>
            <a:lvl1pPr marL="0" indent="0" algn="l">
              <a:buNone/>
              <a:defRPr lang="en-GB" sz="1500" b="1" kern="1200" cap="all" spc="113" baseline="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202500" rtl="0" eaLnBrk="1" latinLnBrk="0" hangingPunct="1">
              <a:lnSpc>
                <a:spcPts val="1800"/>
              </a:lnSpc>
              <a:spcBef>
                <a:spcPts val="135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None/>
              <a:tabLst/>
            </a:pPr>
            <a:r>
              <a:rPr lang="en-US" err="1"/>
              <a:t>KERNidee</a:t>
            </a:r>
            <a:r>
              <a:rPr lang="en-US"/>
              <a:t> van de slide</a:t>
            </a:r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1F601832-DAD9-4EC9-9992-6DB2A1A5C96E}" type="slidenum">
              <a:rPr lang="en-US" smtClean="0"/>
              <a:pPr>
                <a:defRPr/>
              </a:pPr>
              <a:t>‹nr.›</a:t>
            </a:fld>
            <a:endParaRPr lang="en-US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22"/>
          </p:nvPr>
        </p:nvSpPr>
        <p:spPr>
          <a:xfrm>
            <a:off x="8290000" y="1208480"/>
            <a:ext cx="3348000" cy="4680000"/>
          </a:xfrm>
        </p:spPr>
        <p:txBody>
          <a:bodyPr/>
          <a:lstStyle>
            <a:lvl1pPr>
              <a:buClr>
                <a:schemeClr val="bg2"/>
              </a:buClr>
              <a:defRPr>
                <a:solidFill>
                  <a:schemeClr val="bg2"/>
                </a:solidFill>
              </a:defRPr>
            </a:lvl1pPr>
            <a:lvl2pPr>
              <a:buClr>
                <a:schemeClr val="bg2"/>
              </a:buClr>
              <a:defRPr>
                <a:solidFill>
                  <a:schemeClr val="bg2"/>
                </a:solidFill>
              </a:defRPr>
            </a:lvl2pPr>
            <a:lvl3pPr>
              <a:buClr>
                <a:schemeClr val="bg2"/>
              </a:buClr>
              <a:defRPr>
                <a:solidFill>
                  <a:schemeClr val="bg2"/>
                </a:solidFill>
              </a:defRPr>
            </a:lvl3pPr>
            <a:lvl4pPr>
              <a:buClr>
                <a:schemeClr val="bg2"/>
              </a:buClr>
              <a:defRPr>
                <a:solidFill>
                  <a:schemeClr val="bg2"/>
                </a:solidFill>
              </a:defRPr>
            </a:lvl4pPr>
            <a:lvl5pPr>
              <a:buClr>
                <a:schemeClr val="bg2"/>
              </a:buCl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0" y="0"/>
            <a:ext cx="12193200" cy="309600"/>
          </a:xfrm>
          <a:solidFill>
            <a:schemeClr val="tx1"/>
          </a:solidFill>
        </p:spPr>
        <p:txBody>
          <a:bodyPr tIns="540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50" spc="113" baseline="0">
                <a:solidFill>
                  <a:schemeClr val="bg2"/>
                </a:solidFill>
                <a:latin typeface="VAG Rounded Std Light" panose="020F0502020204020204" pitchFamily="34" charset="0"/>
              </a:defRPr>
            </a:lvl1pPr>
          </a:lstStyle>
          <a:p>
            <a:pPr lvl="0"/>
            <a:r>
              <a:rPr lang="nl-BE"/>
              <a:t>TITEL VAN DE UITEENZETTING &gt; deel van de uiteenzetting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67874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8142000" y="306891"/>
            <a:ext cx="4050000" cy="655111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</a:endParaRPr>
          </a:p>
        </p:txBody>
      </p:sp>
      <p:sp>
        <p:nvSpPr>
          <p:cNvPr id="7" name="Picture Placeholder 13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306889"/>
            <a:ext cx="8128800" cy="3276000"/>
          </a:xfrm>
          <a:prstGeom prst="rect">
            <a:avLst/>
          </a:prstGeom>
          <a:ln w="38100">
            <a:solidFill>
              <a:schemeClr val="bg2"/>
            </a:solidFill>
          </a:ln>
        </p:spPr>
        <p:txBody>
          <a:bodyPr lIns="540000" tIns="1360800">
            <a:noAutofit/>
          </a:bodyPr>
          <a:lstStyle>
            <a:lvl1pPr marL="0" marR="0" indent="0" algn="l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Calibri" panose="020F0502020204030204" pitchFamily="34" charset="0"/>
              <a:buNone/>
              <a:tabLst>
                <a:tab pos="204491" algn="l"/>
              </a:tabLst>
              <a:defRPr lang="en-GB" sz="1200" i="1" baseline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514350" rtl="0" eaLnBrk="1" fontAlgn="auto" latinLnBrk="0" hangingPunct="1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chemeClr val="tx2"/>
              </a:buClr>
              <a:buSzTx/>
              <a:buFont typeface="Calibri" panose="020F0502020204030204" pitchFamily="34" charset="0"/>
              <a:buNone/>
              <a:tabLst>
                <a:tab pos="204491" algn="l"/>
              </a:tabLst>
              <a:defRPr/>
            </a:pPr>
            <a:r>
              <a:rPr lang="nl-BE"/>
              <a:t>Klik op het icoon of op de rand van het kader om een afbeelding toe te voegen</a:t>
            </a:r>
            <a:br>
              <a:rPr lang="nl-BE"/>
            </a:br>
            <a:r>
              <a:rPr lang="nl-BE"/>
              <a:t>&gt; tabblad invoegen</a:t>
            </a:r>
            <a:br>
              <a:rPr lang="nl-BE"/>
            </a:br>
            <a:r>
              <a:rPr lang="nl-BE"/>
              <a:t>&gt; kies ‘afbeelding’ of ‘online afbeelding’</a:t>
            </a:r>
            <a:br>
              <a:rPr lang="nl-BE"/>
            </a:br>
            <a:r>
              <a:rPr lang="nl-BE"/>
              <a:t>Via ‘</a:t>
            </a:r>
            <a:r>
              <a:rPr lang="nl-BE" err="1"/>
              <a:t>crop</a:t>
            </a:r>
            <a:r>
              <a:rPr lang="nl-BE"/>
              <a:t>’ kan je de afbeelding binnen het fotokader veranderen van positie (fit or </a:t>
            </a:r>
            <a:r>
              <a:rPr lang="nl-BE" err="1"/>
              <a:t>fill</a:t>
            </a:r>
            <a:r>
              <a:rPr lang="nl-BE"/>
              <a:t>).</a:t>
            </a:r>
            <a:br>
              <a:rPr lang="nl-BE"/>
            </a:br>
            <a:r>
              <a:rPr lang="nl-BE"/>
              <a:t>De afbeelding kan ook gedraaid of gespiegeld worden binnen het fotokader. </a:t>
            </a:r>
            <a:br>
              <a:rPr lang="nl-BE"/>
            </a:br>
            <a:r>
              <a:rPr lang="nl-BE"/>
              <a:t>Indien je de foto delete, dien je de nieuwe foto terug op de achtergrond te plaatsen.</a:t>
            </a:r>
            <a:endParaRPr lang="en-GB"/>
          </a:p>
          <a:p>
            <a:br>
              <a:rPr lang="nl-BE"/>
            </a:br>
            <a:br>
              <a:rPr lang="nl-BE"/>
            </a:br>
            <a:endParaRPr lang="nl-BE"/>
          </a:p>
          <a:p>
            <a:endParaRPr lang="en-GB"/>
          </a:p>
        </p:txBody>
      </p:sp>
      <p:sp>
        <p:nvSpPr>
          <p:cNvPr id="8" name="Picture Placeholder 13"/>
          <p:cNvSpPr>
            <a:spLocks noGrp="1"/>
          </p:cNvSpPr>
          <p:nvPr>
            <p:ph type="pic" sz="quarter" idx="19" hasCustomPrompt="1"/>
          </p:nvPr>
        </p:nvSpPr>
        <p:spPr>
          <a:xfrm>
            <a:off x="0" y="3582000"/>
            <a:ext cx="8128000" cy="3276000"/>
          </a:xfrm>
          <a:prstGeom prst="rect">
            <a:avLst/>
          </a:prstGeom>
          <a:ln w="38100">
            <a:solidFill>
              <a:schemeClr val="bg2"/>
            </a:solidFill>
          </a:ln>
        </p:spPr>
        <p:txBody>
          <a:bodyPr lIns="540000" tIns="540000">
            <a:noAutofit/>
          </a:bodyPr>
          <a:lstStyle>
            <a:lvl1pPr marL="0" marR="0" indent="0" algn="l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Calibri" panose="020F0502020204030204" pitchFamily="34" charset="0"/>
              <a:buNone/>
              <a:tabLst>
                <a:tab pos="204491" algn="l"/>
              </a:tabLst>
              <a:defRPr lang="en-GB" sz="1200" i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514350" rtl="0" eaLnBrk="1" fontAlgn="auto" latinLnBrk="0" hangingPunct="1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chemeClr val="tx2"/>
              </a:buClr>
              <a:buSzTx/>
              <a:buFont typeface="Calibri" panose="020F0502020204030204" pitchFamily="34" charset="0"/>
              <a:buNone/>
              <a:tabLst>
                <a:tab pos="204491" algn="l"/>
              </a:tabLst>
              <a:defRPr/>
            </a:pPr>
            <a:r>
              <a:rPr lang="nl-BE"/>
              <a:t>Klik op het icoon of op de rand van het kader om een afbeelding toe te voegen</a:t>
            </a:r>
            <a:br>
              <a:rPr lang="nl-BE"/>
            </a:br>
            <a:r>
              <a:rPr lang="nl-BE"/>
              <a:t>&gt; tabblad invoegen</a:t>
            </a:r>
            <a:br>
              <a:rPr lang="nl-BE"/>
            </a:br>
            <a:r>
              <a:rPr lang="nl-BE"/>
              <a:t>&gt; kies ‘afbeelding’ of ‘online afbeelding’</a:t>
            </a:r>
            <a:br>
              <a:rPr lang="nl-BE"/>
            </a:br>
            <a:r>
              <a:rPr lang="nl-BE"/>
              <a:t>Via ‘</a:t>
            </a:r>
            <a:r>
              <a:rPr lang="nl-BE" err="1"/>
              <a:t>crop</a:t>
            </a:r>
            <a:r>
              <a:rPr lang="nl-BE"/>
              <a:t>’ kan je de afbeelding binnen het fotokader veranderen van positie (fit or </a:t>
            </a:r>
            <a:r>
              <a:rPr lang="nl-BE" err="1"/>
              <a:t>fill</a:t>
            </a:r>
            <a:r>
              <a:rPr lang="nl-BE"/>
              <a:t>).</a:t>
            </a:r>
            <a:br>
              <a:rPr lang="nl-BE"/>
            </a:br>
            <a:r>
              <a:rPr lang="nl-BE"/>
              <a:t>De afbeelding kan ook gedraaid of gespiegeld worden binnen het fotokader. </a:t>
            </a:r>
            <a:br>
              <a:rPr lang="nl-BE"/>
            </a:br>
            <a:r>
              <a:rPr lang="nl-BE"/>
              <a:t>Indien je de foto delete, dien je de nieuwe foto terug op de achtergrond te plaatsen.</a:t>
            </a:r>
            <a:br>
              <a:rPr lang="en-GB"/>
            </a:br>
            <a:r>
              <a:rPr lang="nl-BE" baseline="0"/>
              <a:t>Verander de tekstkleur van de voettekst (innovatief, creatief, ondernemend) naar wit bij donkere afbeeldingen. </a:t>
            </a:r>
            <a:endParaRPr lang="en-GB"/>
          </a:p>
          <a:p>
            <a:br>
              <a:rPr lang="nl-BE"/>
            </a:br>
            <a:endParaRPr lang="nl-BE"/>
          </a:p>
          <a:p>
            <a:endParaRPr lang="en-GB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540001" y="828000"/>
            <a:ext cx="2830308" cy="30353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none" lIns="108000" tIns="36000" rIns="36000" bIns="36000">
            <a:spAutoFit/>
          </a:bodyPr>
          <a:lstStyle>
            <a:lvl1pPr marL="0" indent="0" algn="l">
              <a:buNone/>
              <a:defRPr lang="en-GB" sz="1500" b="1" kern="1200" cap="all" spc="113" baseline="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202500" rtl="0" eaLnBrk="1" latinLnBrk="0" hangingPunct="1">
              <a:lnSpc>
                <a:spcPts val="1800"/>
              </a:lnSpc>
              <a:spcBef>
                <a:spcPts val="135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None/>
              <a:tabLst/>
            </a:pPr>
            <a:r>
              <a:rPr lang="en-US" err="1"/>
              <a:t>KERNidee</a:t>
            </a:r>
            <a:r>
              <a:rPr lang="en-US"/>
              <a:t> van de slide</a:t>
            </a:r>
            <a:endParaRPr lang="en-GB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22"/>
          </p:nvPr>
        </p:nvSpPr>
        <p:spPr>
          <a:xfrm>
            <a:off x="8290000" y="1208480"/>
            <a:ext cx="3348000" cy="4680000"/>
          </a:xfrm>
        </p:spPr>
        <p:txBody>
          <a:bodyPr/>
          <a:lstStyle>
            <a:lvl1pPr>
              <a:buClr>
                <a:schemeClr val="bg2"/>
              </a:buClr>
              <a:defRPr>
                <a:solidFill>
                  <a:schemeClr val="bg2"/>
                </a:solidFill>
              </a:defRPr>
            </a:lvl1pPr>
            <a:lvl2pPr>
              <a:buClr>
                <a:schemeClr val="bg2"/>
              </a:buClr>
              <a:defRPr>
                <a:solidFill>
                  <a:schemeClr val="bg2"/>
                </a:solidFill>
              </a:defRPr>
            </a:lvl2pPr>
            <a:lvl3pPr>
              <a:buClr>
                <a:schemeClr val="bg2"/>
              </a:buClr>
              <a:defRPr>
                <a:solidFill>
                  <a:schemeClr val="bg2"/>
                </a:solidFill>
              </a:defRPr>
            </a:lvl3pPr>
            <a:lvl4pPr>
              <a:buClr>
                <a:schemeClr val="bg2"/>
              </a:buClr>
              <a:defRPr>
                <a:solidFill>
                  <a:schemeClr val="bg2"/>
                </a:solidFill>
              </a:defRPr>
            </a:lvl4pPr>
            <a:lvl5pPr>
              <a:buClr>
                <a:schemeClr val="bg2"/>
              </a:buCl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pPr>
              <a:defRPr/>
            </a:pPr>
            <a:fld id="{1F601832-DAD9-4EC9-9992-6DB2A1A5C96E}" type="slidenum">
              <a:rPr lang="en-US" smtClean="0"/>
              <a:pPr>
                <a:defRPr/>
              </a:pPr>
              <a:t>‹nr.›</a:t>
            </a:fld>
            <a:endParaRPr lang="en-US"/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0" y="0"/>
            <a:ext cx="12193200" cy="309600"/>
          </a:xfrm>
          <a:solidFill>
            <a:schemeClr val="tx1"/>
          </a:solidFill>
        </p:spPr>
        <p:txBody>
          <a:bodyPr tIns="540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50" spc="113" baseline="0">
                <a:solidFill>
                  <a:schemeClr val="bg2"/>
                </a:solidFill>
                <a:latin typeface="VAG Rounded Std Light" panose="020F0502020204020204" pitchFamily="34" charset="0"/>
              </a:defRPr>
            </a:lvl1pPr>
          </a:lstStyle>
          <a:p>
            <a:pPr lvl="0"/>
            <a:r>
              <a:rPr lang="nl-BE"/>
              <a:t>TITEL VAN DE UITEENZETTING &gt; deel van de uiteenzetting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24304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afbeelding 2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306000"/>
            <a:ext cx="12192000" cy="6552000"/>
          </a:xfrm>
          <a:prstGeom prst="rect">
            <a:avLst/>
          </a:prstGeom>
          <a:noFill/>
        </p:spPr>
        <p:txBody>
          <a:bodyPr lIns="540000" tIns="82800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Calibri" panose="020F0502020204030204" pitchFamily="34" charset="0"/>
              <a:buNone/>
              <a:tabLst>
                <a:tab pos="272654" algn="l"/>
              </a:tabLst>
              <a:defRPr sz="12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tx2"/>
              </a:buClr>
              <a:buSzTx/>
              <a:buFont typeface="Calibri" panose="020F0502020204030204" pitchFamily="34" charset="0"/>
              <a:buNone/>
              <a:tabLst>
                <a:tab pos="272654" algn="l"/>
              </a:tabLst>
              <a:defRPr/>
            </a:pPr>
            <a:r>
              <a:rPr lang="nl-BE"/>
              <a:t>Klik op het icoon of op de rand van het kader om een afbeelding in te voegen</a:t>
            </a:r>
            <a:br>
              <a:rPr lang="nl-BE"/>
            </a:br>
            <a:r>
              <a:rPr lang="nl-BE"/>
              <a:t>&gt; tabblad invoegen</a:t>
            </a:r>
            <a:br>
              <a:rPr lang="nl-BE"/>
            </a:br>
            <a:r>
              <a:rPr lang="nl-BE">
                <a:latin typeface="Calibri" panose="020F0502020204030204" pitchFamily="34" charset="0"/>
              </a:rPr>
              <a:t>&gt; </a:t>
            </a:r>
            <a:r>
              <a:rPr lang="nl-BE"/>
              <a:t>afbeelding of online afbeelding</a:t>
            </a:r>
            <a:br>
              <a:rPr lang="nl-BE"/>
            </a:br>
            <a:r>
              <a:rPr lang="nl-BE"/>
              <a:t>Via ‘</a:t>
            </a:r>
            <a:r>
              <a:rPr lang="nl-BE" err="1"/>
              <a:t>crop</a:t>
            </a:r>
            <a:r>
              <a:rPr lang="nl-BE"/>
              <a:t>’ kan je de afbeelding binnen het fotokader veranderen van positie (fit or </a:t>
            </a:r>
            <a:r>
              <a:rPr lang="nl-BE" err="1"/>
              <a:t>fill</a:t>
            </a:r>
            <a:r>
              <a:rPr lang="nl-BE"/>
              <a:t>).</a:t>
            </a:r>
            <a:br>
              <a:rPr lang="nl-BE"/>
            </a:br>
            <a:r>
              <a:rPr lang="nl-BE"/>
              <a:t>De afbeelding kan ook gedraaid of gespiegeld worden binnen het fotokader.</a:t>
            </a:r>
            <a:br>
              <a:rPr lang="nl-BE"/>
            </a:br>
            <a:r>
              <a:rPr lang="nl-BE"/>
              <a:t>Indien je de foto delete, dien je een nieuwe foto terug op de achtergrond te plaatsen.</a:t>
            </a:r>
            <a:br>
              <a:rPr lang="nl-BE"/>
            </a:br>
            <a:r>
              <a:rPr lang="nl-BE" baseline="0"/>
              <a:t>Verander de tekstkleur van de voettekst (innovatief, creatief, ondernemend) </a:t>
            </a:r>
            <a:br>
              <a:rPr lang="nl-BE" baseline="0"/>
            </a:br>
            <a:r>
              <a:rPr lang="nl-BE" baseline="0"/>
              <a:t>naar wit bij donkere afbeeldingen. </a:t>
            </a:r>
            <a:endParaRPr lang="en-GB"/>
          </a:p>
          <a:p>
            <a:pPr lvl="0"/>
            <a:br>
              <a:rPr lang="nl-BE"/>
            </a:br>
            <a:endParaRPr lang="nl-BE"/>
          </a:p>
          <a:p>
            <a:br>
              <a:rPr lang="nl-BE"/>
            </a:br>
            <a:r>
              <a:rPr lang="nl-BE"/>
              <a:t> 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Tijdelijke aanduiding voor tekst 5"/>
          <p:cNvSpPr>
            <a:spLocks noGrp="1"/>
          </p:cNvSpPr>
          <p:nvPr>
            <p:ph type="body" sz="quarter" idx="17" hasCustomPrompt="1"/>
          </p:nvPr>
        </p:nvSpPr>
        <p:spPr>
          <a:xfrm>
            <a:off x="6096002" y="4007393"/>
            <a:ext cx="2004651" cy="303536"/>
          </a:xfrm>
          <a:prstGeom prst="rect">
            <a:avLst/>
          </a:prstGeom>
          <a:solidFill>
            <a:srgbClr val="FFFFFF">
              <a:alpha val="84706"/>
            </a:srgbClr>
          </a:solidFill>
        </p:spPr>
        <p:txBody>
          <a:bodyPr wrap="none" tIns="36000" bIns="36000">
            <a:spAutoFit/>
          </a:bodyPr>
          <a:lstStyle>
            <a:lvl1pPr marL="0" indent="0">
              <a:lnSpc>
                <a:spcPts val="1800"/>
              </a:lnSpc>
              <a:spcBef>
                <a:spcPts val="1350"/>
              </a:spcBef>
              <a:spcAft>
                <a:spcPts val="0"/>
              </a:spcAft>
              <a:buNone/>
              <a:defRPr sz="1500" i="0" baseline="0">
                <a:latin typeface="+mj-lt"/>
              </a:defRPr>
            </a:lvl1pPr>
          </a:lstStyle>
          <a:p>
            <a:pPr lvl="0"/>
            <a:r>
              <a:rPr lang="nl-BE"/>
              <a:t>Typ hier een bijschrift</a:t>
            </a:r>
            <a:endParaRPr lang="en-GB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6096002" y="3387886"/>
            <a:ext cx="1337015" cy="33988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none" lIns="108000" tIns="72000" rIns="36000" bIns="36000">
            <a:spAutoFit/>
          </a:bodyPr>
          <a:lstStyle>
            <a:lvl1pPr marL="0" indent="0" algn="l">
              <a:buNone/>
              <a:defRPr lang="en-GB" sz="1500" b="1" kern="1200" cap="all" spc="113" baseline="0" dirty="0">
                <a:solidFill>
                  <a:schemeClr val="bg2"/>
                </a:solidFill>
                <a:latin typeface="VAG Rounded Std Thin" panose="020F0402020204020204" pitchFamily="34" charset="0"/>
                <a:ea typeface="+mn-ea"/>
                <a:cs typeface="+mn-cs"/>
              </a:defRPr>
            </a:lvl1pPr>
          </a:lstStyle>
          <a:p>
            <a:pPr marL="0" lvl="0" indent="0" algn="l" defTabSz="202500" rtl="0" eaLnBrk="1" latinLnBrk="0" hangingPunct="1">
              <a:lnSpc>
                <a:spcPts val="1800"/>
              </a:lnSpc>
              <a:spcBef>
                <a:spcPts val="135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None/>
              <a:tabLst/>
            </a:pPr>
            <a:r>
              <a:rPr lang="en-US"/>
              <a:t>KERNWOORD</a:t>
            </a:r>
            <a:endParaRPr lang="en-GB"/>
          </a:p>
        </p:txBody>
      </p:sp>
      <p:sp>
        <p:nvSpPr>
          <p:cNvPr id="10" name="Tijdelijke aanduiding voor tekst 5"/>
          <p:cNvSpPr>
            <a:spLocks noGrp="1"/>
          </p:cNvSpPr>
          <p:nvPr>
            <p:ph type="body" sz="quarter" idx="21" hasCustomPrompt="1"/>
          </p:nvPr>
        </p:nvSpPr>
        <p:spPr>
          <a:xfrm>
            <a:off x="6096001" y="4492577"/>
            <a:ext cx="2004651" cy="303536"/>
          </a:xfrm>
          <a:prstGeom prst="rect">
            <a:avLst/>
          </a:prstGeom>
          <a:solidFill>
            <a:srgbClr val="FFFFFF">
              <a:alpha val="84706"/>
            </a:srgbClr>
          </a:solidFill>
        </p:spPr>
        <p:txBody>
          <a:bodyPr wrap="none" tIns="36000" bIns="36000">
            <a:spAutoFit/>
          </a:bodyPr>
          <a:lstStyle>
            <a:lvl1pPr marL="0" indent="0">
              <a:lnSpc>
                <a:spcPts val="1800"/>
              </a:lnSpc>
              <a:spcBef>
                <a:spcPts val="1350"/>
              </a:spcBef>
              <a:spcAft>
                <a:spcPts val="0"/>
              </a:spcAft>
              <a:buNone/>
              <a:defRPr sz="1500" i="0" baseline="0">
                <a:latin typeface="+mj-lt"/>
              </a:defRPr>
            </a:lvl1pPr>
          </a:lstStyle>
          <a:p>
            <a:pPr lvl="0"/>
            <a:r>
              <a:rPr lang="nl-BE"/>
              <a:t>Typ hier een bijschrift</a:t>
            </a:r>
            <a:endParaRPr lang="en-GB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0" y="0"/>
            <a:ext cx="12193200" cy="309600"/>
          </a:xfrm>
          <a:solidFill>
            <a:schemeClr val="tx1"/>
          </a:solidFill>
        </p:spPr>
        <p:txBody>
          <a:bodyPr tIns="540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50" spc="113" baseline="0">
                <a:solidFill>
                  <a:schemeClr val="bg2"/>
                </a:solidFill>
                <a:latin typeface="VAG Rounded Std Light" panose="020F0502020204020204" pitchFamily="34" charset="0"/>
              </a:defRPr>
            </a:lvl1pPr>
          </a:lstStyle>
          <a:p>
            <a:pPr lvl="0"/>
            <a:r>
              <a:rPr lang="nl-BE"/>
              <a:t>TITEL VAN DE UITEENZETTING &gt; deel van de uiteenzetting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14892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afbeelding 2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306000"/>
            <a:ext cx="12192000" cy="6552000"/>
          </a:xfrm>
          <a:prstGeom prst="rect">
            <a:avLst/>
          </a:prstGeom>
          <a:noFill/>
        </p:spPr>
        <p:txBody>
          <a:bodyPr lIns="540000" tIns="82800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Calibri" panose="020F0502020204030204" pitchFamily="34" charset="0"/>
              <a:buNone/>
              <a:tabLst>
                <a:tab pos="272654" algn="l"/>
              </a:tabLst>
              <a:defRPr sz="12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tx2"/>
              </a:buClr>
              <a:buSzTx/>
              <a:buFont typeface="Calibri" panose="020F0502020204030204" pitchFamily="34" charset="0"/>
              <a:buNone/>
              <a:tabLst>
                <a:tab pos="272654" algn="l"/>
              </a:tabLst>
              <a:defRPr/>
            </a:pPr>
            <a:r>
              <a:rPr lang="nl-BE"/>
              <a:t>Klik op het icoon of op de rand van het kader om een afbeelding in te voegen</a:t>
            </a:r>
            <a:br>
              <a:rPr lang="nl-BE"/>
            </a:br>
            <a:r>
              <a:rPr lang="nl-BE"/>
              <a:t>&gt; tabblad invoegen</a:t>
            </a:r>
            <a:br>
              <a:rPr lang="nl-BE"/>
            </a:br>
            <a:r>
              <a:rPr lang="nl-BE">
                <a:latin typeface="Calibri" panose="020F0502020204030204" pitchFamily="34" charset="0"/>
              </a:rPr>
              <a:t>&gt; </a:t>
            </a:r>
            <a:r>
              <a:rPr lang="nl-BE"/>
              <a:t>afbeelding of online afbeelding</a:t>
            </a:r>
            <a:br>
              <a:rPr lang="nl-BE"/>
            </a:br>
            <a:r>
              <a:rPr lang="nl-BE"/>
              <a:t>Via ‘</a:t>
            </a:r>
            <a:r>
              <a:rPr lang="nl-BE" err="1"/>
              <a:t>crop</a:t>
            </a:r>
            <a:r>
              <a:rPr lang="nl-BE"/>
              <a:t>’ kan je de afbeelding binnen het fotokader veranderen van positie (fit or </a:t>
            </a:r>
            <a:r>
              <a:rPr lang="nl-BE" err="1"/>
              <a:t>fill</a:t>
            </a:r>
            <a:r>
              <a:rPr lang="nl-BE"/>
              <a:t>).</a:t>
            </a:r>
            <a:br>
              <a:rPr lang="nl-BE"/>
            </a:br>
            <a:r>
              <a:rPr lang="nl-BE"/>
              <a:t>De afbeelding kan ook gedraaid of gespiegeld worden binnen het fotokader.</a:t>
            </a:r>
            <a:br>
              <a:rPr lang="nl-BE"/>
            </a:br>
            <a:r>
              <a:rPr lang="nl-BE"/>
              <a:t>Indien je de foto delete, dien je een nieuwe foto terug op de achtergrond te plaatsen.</a:t>
            </a:r>
            <a:br>
              <a:rPr lang="nl-BE"/>
            </a:br>
            <a:r>
              <a:rPr lang="nl-BE" baseline="0"/>
              <a:t>Verander de tekstkleur van de voettekst (innovatief, creatief, ondernemend) </a:t>
            </a:r>
            <a:br>
              <a:rPr lang="nl-BE" baseline="0"/>
            </a:br>
            <a:r>
              <a:rPr lang="nl-BE" baseline="0"/>
              <a:t>naar wit bij donkere afbeeldingen. </a:t>
            </a:r>
            <a:endParaRPr lang="en-GB"/>
          </a:p>
          <a:p>
            <a:pPr lvl="0"/>
            <a:br>
              <a:rPr lang="nl-BE"/>
            </a:br>
            <a:endParaRPr lang="nl-BE"/>
          </a:p>
          <a:p>
            <a:br>
              <a:rPr lang="nl-BE"/>
            </a:br>
            <a:endParaRPr lang="en-GB"/>
          </a:p>
        </p:txBody>
      </p:sp>
      <p:sp>
        <p:nvSpPr>
          <p:cNvPr id="8" name="Tijdelijke aanduiding voor tekst 5"/>
          <p:cNvSpPr>
            <a:spLocks noGrp="1"/>
          </p:cNvSpPr>
          <p:nvPr>
            <p:ph type="body" sz="quarter" idx="17" hasCustomPrompt="1"/>
          </p:nvPr>
        </p:nvSpPr>
        <p:spPr>
          <a:xfrm>
            <a:off x="6096001" y="3981052"/>
            <a:ext cx="5555225" cy="369332"/>
          </a:xfrm>
          <a:prstGeom prst="rect">
            <a:avLst/>
          </a:prstGeom>
          <a:solidFill>
            <a:srgbClr val="FFFFFF">
              <a:alpha val="85098"/>
            </a:srgbClr>
          </a:solidFill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Aft>
                <a:spcPts val="900"/>
              </a:spcAft>
              <a:buNone/>
              <a:defRPr sz="1800" i="0" baseline="0"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nl-BE"/>
              <a:t>Typ hier een bijschrift bij de foto/kernidee van de slide.</a:t>
            </a:r>
            <a:endParaRPr lang="en-GB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6096002" y="3436873"/>
            <a:ext cx="1337015" cy="33988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none" lIns="108000" tIns="72000" rIns="36000" bIns="36000">
            <a:spAutoFit/>
          </a:bodyPr>
          <a:lstStyle>
            <a:lvl1pPr marL="0" indent="0" algn="l">
              <a:buNone/>
              <a:defRPr lang="en-GB" sz="1500" b="1" kern="1200" cap="all" spc="113" baseline="0" dirty="0">
                <a:solidFill>
                  <a:schemeClr val="bg2"/>
                </a:solidFill>
                <a:latin typeface="VAG Rounded Std Thin" panose="020F0402020204020204" pitchFamily="34" charset="0"/>
                <a:ea typeface="+mn-ea"/>
                <a:cs typeface="+mn-cs"/>
              </a:defRPr>
            </a:lvl1pPr>
          </a:lstStyle>
          <a:p>
            <a:pPr marL="0" lvl="0" indent="0" algn="l" defTabSz="202500" rtl="0" eaLnBrk="1" latinLnBrk="0" hangingPunct="1">
              <a:lnSpc>
                <a:spcPts val="1800"/>
              </a:lnSpc>
              <a:spcBef>
                <a:spcPts val="135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None/>
              <a:tabLst/>
            </a:pPr>
            <a:r>
              <a:rPr lang="en-US"/>
              <a:t>KERNWOORD</a:t>
            </a:r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pPr>
              <a:defRPr/>
            </a:pPr>
            <a:fld id="{1F601832-DAD9-4EC9-9992-6DB2A1A5C96E}" type="slidenum">
              <a:rPr lang="en-US" smtClean="0"/>
              <a:pPr>
                <a:defRPr/>
              </a:pPr>
              <a:t>‹nr.›</a:t>
            </a:fld>
            <a:endParaRPr lang="en-US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0" y="0"/>
            <a:ext cx="12193200" cy="309600"/>
          </a:xfrm>
          <a:solidFill>
            <a:schemeClr val="tx1"/>
          </a:solidFill>
        </p:spPr>
        <p:txBody>
          <a:bodyPr tIns="540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50" spc="113" baseline="0">
                <a:solidFill>
                  <a:schemeClr val="bg2"/>
                </a:solidFill>
                <a:latin typeface="VAG Rounded Std Light" panose="020F0502020204020204" pitchFamily="34" charset="0"/>
              </a:defRPr>
            </a:lvl1pPr>
          </a:lstStyle>
          <a:p>
            <a:pPr lvl="0"/>
            <a:r>
              <a:rPr lang="nl-BE"/>
              <a:t>TITEL VAN DE UITEENZETTING &gt; deel van de uiteenzetting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71266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afbeelding 2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306000"/>
            <a:ext cx="12192000" cy="6552000"/>
          </a:xfrm>
          <a:prstGeom prst="rect">
            <a:avLst/>
          </a:prstGeom>
          <a:solidFill>
            <a:schemeClr val="bg2"/>
          </a:solidFill>
        </p:spPr>
        <p:txBody>
          <a:bodyPr lIns="540000" tIns="82800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Tx/>
              <a:buFont typeface="Arial" panose="020B0604020202020204" pitchFamily="34" charset="0"/>
              <a:buNone/>
              <a:tabLst/>
              <a:defRPr sz="12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nl-BE"/>
              <a:t>Klik op het icoon of op de rand van het kader om een afbeelding in te voegen</a:t>
            </a:r>
            <a:br>
              <a:rPr lang="nl-BE"/>
            </a:br>
            <a:r>
              <a:rPr lang="nl-BE"/>
              <a:t>&gt; tabblad invoegen</a:t>
            </a:r>
            <a:br>
              <a:rPr lang="nl-BE"/>
            </a:br>
            <a:r>
              <a:rPr lang="nl-BE">
                <a:latin typeface="Calibri" panose="020F0502020204030204" pitchFamily="34" charset="0"/>
              </a:rPr>
              <a:t>&gt; kies </a:t>
            </a:r>
            <a:r>
              <a:rPr lang="nl-BE"/>
              <a:t>afbeelding of online afbeelding</a:t>
            </a:r>
            <a:br>
              <a:rPr lang="nl-BE"/>
            </a:br>
            <a:r>
              <a:rPr lang="nl-BE"/>
              <a:t>Via ‘</a:t>
            </a:r>
            <a:r>
              <a:rPr lang="nl-BE" err="1"/>
              <a:t>crop</a:t>
            </a:r>
            <a:r>
              <a:rPr lang="nl-BE"/>
              <a:t>’ kan je de afbeelding binnen het fotokader veranderen van positie (fit or </a:t>
            </a:r>
            <a:r>
              <a:rPr lang="nl-BE" err="1"/>
              <a:t>fill</a:t>
            </a:r>
            <a:r>
              <a:rPr lang="nl-BE"/>
              <a:t>).</a:t>
            </a:r>
            <a:br>
              <a:rPr lang="nl-BE"/>
            </a:br>
            <a:r>
              <a:rPr lang="nl-BE"/>
              <a:t>De afbeelding kan ook gedraaid of gespiegeld worden binnen het fotokader.</a:t>
            </a:r>
            <a:br>
              <a:rPr lang="nl-BE"/>
            </a:br>
            <a:r>
              <a:rPr lang="nl-BE"/>
              <a:t>Indien je de foto delete, dien je een nieuwe foto terug op de achtergrond te plaatsen.</a:t>
            </a:r>
            <a:br>
              <a:rPr lang="en-GB"/>
            </a:br>
            <a:r>
              <a:rPr lang="nl-BE" baseline="0"/>
              <a:t>Verander de tekstkleur van de voettekst </a:t>
            </a:r>
            <a:br>
              <a:rPr lang="nl-BE" baseline="0"/>
            </a:br>
            <a:r>
              <a:rPr lang="nl-BE" baseline="0"/>
              <a:t>(innovatief, creatief, ondernemend) naar wit </a:t>
            </a:r>
            <a:br>
              <a:rPr lang="nl-BE" baseline="0"/>
            </a:br>
            <a:r>
              <a:rPr lang="nl-BE" baseline="0"/>
              <a:t>bij donkere afbeeldingen. </a:t>
            </a:r>
            <a:endParaRPr lang="en-GB"/>
          </a:p>
          <a:p>
            <a:pPr lvl="0"/>
            <a:endParaRPr lang="nl-BE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5874073" y="2298700"/>
            <a:ext cx="3568477" cy="43222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none" tIns="72000" bIns="36000">
            <a:spAutoFit/>
          </a:bodyPr>
          <a:lstStyle>
            <a:lvl1pPr marL="0" indent="0" algn="l">
              <a:buNone/>
              <a:defRPr sz="2100" cap="all" spc="-53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nl-BE" noProof="0"/>
              <a:t>HET GRAFISCHE ELEMENT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5874071" y="2922402"/>
            <a:ext cx="2784545" cy="43222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none" tIns="72000" bIns="36000">
            <a:spAutoFit/>
          </a:bodyPr>
          <a:lstStyle>
            <a:lvl1pPr marL="0" indent="0" algn="l">
              <a:buNone/>
              <a:defRPr sz="2100" cap="all" spc="-53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nl-BE" noProof="0"/>
              <a:t>DE zwarte BALKEN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5874072" y="3546104"/>
            <a:ext cx="3360985" cy="43222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none" tIns="72000" bIns="36000">
            <a:spAutoFit/>
          </a:bodyPr>
          <a:lstStyle>
            <a:lvl1pPr marL="0" indent="0" algn="l">
              <a:buNone/>
              <a:defRPr sz="2100" cap="all" spc="-53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nl-BE" noProof="0"/>
              <a:t>IS UITERMATE GESCHIKT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25" hasCustomPrompt="1"/>
          </p:nvPr>
        </p:nvSpPr>
        <p:spPr>
          <a:xfrm>
            <a:off x="5874073" y="4169806"/>
            <a:ext cx="4295407" cy="43222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none" tIns="72000" bIns="36000">
            <a:spAutoFit/>
          </a:bodyPr>
          <a:lstStyle>
            <a:lvl1pPr marL="0" indent="0" algn="l">
              <a:buNone/>
              <a:defRPr sz="2100" cap="all" spc="-53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nl-BE" noProof="0"/>
              <a:t>OM AANDACHT TE VESTIGEN OP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5874072" y="4793506"/>
            <a:ext cx="3053528" cy="43222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none" tIns="72000" bIns="36000">
            <a:spAutoFit/>
          </a:bodyPr>
          <a:lstStyle>
            <a:lvl1pPr marL="0" indent="0" algn="l">
              <a:buNone/>
              <a:defRPr sz="2100" cap="all" spc="-53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nl-BE" noProof="0"/>
              <a:t>BELANGRIJKE INHOUD</a:t>
            </a: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pPr>
              <a:defRPr/>
            </a:pPr>
            <a:fld id="{1F601832-DAD9-4EC9-9992-6DB2A1A5C96E}" type="slidenum">
              <a:rPr lang="en-US" smtClean="0"/>
              <a:pPr>
                <a:defRPr/>
              </a:pPr>
              <a:t>‹nr.›</a:t>
            </a:fld>
            <a:endParaRPr lang="en-US"/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29" hasCustomPrompt="1"/>
          </p:nvPr>
        </p:nvSpPr>
        <p:spPr>
          <a:xfrm>
            <a:off x="0" y="0"/>
            <a:ext cx="12193200" cy="309600"/>
          </a:xfrm>
          <a:solidFill>
            <a:schemeClr val="tx1"/>
          </a:solidFill>
        </p:spPr>
        <p:txBody>
          <a:bodyPr tIns="540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50" spc="113" baseline="0">
                <a:solidFill>
                  <a:schemeClr val="bg2"/>
                </a:solidFill>
                <a:latin typeface="VAG Rounded Std Light" panose="020F0502020204020204" pitchFamily="34" charset="0"/>
              </a:defRPr>
            </a:lvl1pPr>
          </a:lstStyle>
          <a:p>
            <a:pPr lvl="0"/>
            <a:r>
              <a:rPr lang="nl-BE"/>
              <a:t>TITEL VAN DE UITEENZETTING &gt; deel van de uiteenzetting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4155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3"/>
          <p:cNvSpPr>
            <a:spLocks noGrp="1"/>
          </p:cNvSpPr>
          <p:nvPr>
            <p:ph type="pic" sz="quarter" idx="18" hasCustomPrompt="1"/>
          </p:nvPr>
        </p:nvSpPr>
        <p:spPr>
          <a:xfrm>
            <a:off x="8142000" y="307779"/>
            <a:ext cx="4050000" cy="655022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lIns="180000" tIns="1360800" rIns="18000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Calibri" panose="020F0502020204030204" pitchFamily="34" charset="0"/>
              <a:buNone/>
              <a:tabLst>
                <a:tab pos="132160" algn="l"/>
              </a:tabLst>
              <a:defRPr lang="en-GB" sz="1200" i="1" baseline="0" smtClean="0">
                <a:solidFill>
                  <a:schemeClr val="bg2"/>
                </a:solidFill>
                <a:effectLst/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r>
              <a:rPr lang="nl-BE"/>
              <a:t>Klik op het icoon of op de rand van het kader om een afbeelding toe te voegen</a:t>
            </a:r>
            <a:br>
              <a:rPr lang="nl-BE"/>
            </a:br>
            <a:r>
              <a:rPr lang="nl-BE"/>
              <a:t>&gt; tabblad invoegen</a:t>
            </a:r>
            <a:br>
              <a:rPr lang="nl-BE"/>
            </a:br>
            <a:r>
              <a:rPr lang="nl-BE">
                <a:latin typeface="Calibri" panose="020F0502020204030204" pitchFamily="34" charset="0"/>
              </a:rPr>
              <a:t>&gt; </a:t>
            </a:r>
            <a:r>
              <a:rPr lang="nl-BE"/>
              <a:t>afbeelding of online afbeelding</a:t>
            </a:r>
            <a:br>
              <a:rPr lang="nl-BE"/>
            </a:br>
            <a:br>
              <a:rPr lang="nl-BE"/>
            </a:br>
            <a:r>
              <a:rPr lang="nl-BE"/>
              <a:t>Via ‘</a:t>
            </a:r>
            <a:r>
              <a:rPr lang="nl-BE" err="1"/>
              <a:t>crop</a:t>
            </a:r>
            <a:r>
              <a:rPr lang="nl-BE"/>
              <a:t>’ kan je de afbeelding binnen het fotokader veranderen van positie (fit or </a:t>
            </a:r>
            <a:r>
              <a:rPr lang="nl-BE" err="1"/>
              <a:t>fill</a:t>
            </a:r>
            <a:r>
              <a:rPr lang="nl-BE"/>
              <a:t>).</a:t>
            </a:r>
            <a:br>
              <a:rPr lang="nl-BE"/>
            </a:br>
            <a:r>
              <a:rPr lang="nl-BE"/>
              <a:t>De afbeelding kan gedraaid of gespiegeld worden binnen het fotokader.</a:t>
            </a:r>
            <a:br>
              <a:rPr lang="nl-BE"/>
            </a:br>
            <a:endParaRPr lang="nl-BE"/>
          </a:p>
          <a:p>
            <a:endParaRPr lang="en-GB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540001" y="828000"/>
            <a:ext cx="1168700" cy="30353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none" lIns="108000" tIns="36000" rIns="36000" bIns="36000">
            <a:spAutoFit/>
          </a:bodyPr>
          <a:lstStyle>
            <a:lvl1pPr marL="0" indent="0" algn="l">
              <a:buNone/>
              <a:defRPr lang="en-GB" sz="1500" b="1" kern="1200" cap="all" spc="113" baseline="0" dirty="0">
                <a:solidFill>
                  <a:schemeClr val="bg2"/>
                </a:solidFill>
                <a:latin typeface="VAG Rounded Std Thin" panose="020F0402020204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err="1"/>
              <a:t>overzicht</a:t>
            </a:r>
            <a:endParaRPr lang="en-GB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20"/>
          </p:nvPr>
        </p:nvSpPr>
        <p:spPr>
          <a:xfrm>
            <a:off x="539749" y="1360800"/>
            <a:ext cx="7020000" cy="4680000"/>
          </a:xfrm>
        </p:spPr>
        <p:txBody>
          <a:bodyPr/>
          <a:lstStyle>
            <a:lvl1pPr>
              <a:spcBef>
                <a:spcPts val="1350"/>
              </a:spcBef>
              <a:defRPr/>
            </a:lvl1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pPr>
              <a:defRPr/>
            </a:pPr>
            <a:fld id="{1F601832-DAD9-4EC9-9992-6DB2A1A5C96E}" type="slidenum">
              <a:rPr lang="en-US" smtClean="0"/>
              <a:pPr>
                <a:defRPr/>
              </a:pPr>
              <a:t>‹nr.›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0" y="0"/>
            <a:ext cx="12193200" cy="309600"/>
          </a:xfrm>
          <a:solidFill>
            <a:schemeClr val="tx1"/>
          </a:solidFill>
        </p:spPr>
        <p:txBody>
          <a:bodyPr tIns="540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50" spc="113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nl-BE"/>
              <a:t>TITEL VAN DE UITEENZETTING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40136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afbeelding 2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309600"/>
            <a:ext cx="12192000" cy="6552000"/>
          </a:xfrm>
          <a:prstGeom prst="rect">
            <a:avLst/>
          </a:prstGeom>
          <a:noFill/>
        </p:spPr>
        <p:txBody>
          <a:bodyPr lIns="540000" tIns="828000" rIns="10800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Tx/>
              <a:buFont typeface="Arial" panose="020B0604020202020204" pitchFamily="34" charset="0"/>
              <a:buNone/>
              <a:tabLst/>
              <a:defRPr lang="nl-BE" sz="1200" i="1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nl-BE"/>
              <a:t>Plaats een foto op de achtergrond</a:t>
            </a:r>
            <a:br>
              <a:rPr lang="nl-BE"/>
            </a:br>
            <a:r>
              <a:rPr lang="nl-BE"/>
              <a:t>Klik op het icoon of op de rand van het kader</a:t>
            </a:r>
            <a:br>
              <a:rPr lang="nl-BE"/>
            </a:br>
            <a:r>
              <a:rPr lang="nl-BE"/>
              <a:t>&gt; tabblad invoegen</a:t>
            </a:r>
            <a:br>
              <a:rPr lang="nl-BE"/>
            </a:br>
            <a:r>
              <a:rPr lang="nl-BE"/>
              <a:t>&gt; kies ‘afbeelding’ of ‘online afbeelding’</a:t>
            </a:r>
            <a:br>
              <a:rPr lang="nl-BE"/>
            </a:br>
            <a:r>
              <a:rPr lang="nl-BE"/>
              <a:t>Via ‘</a:t>
            </a:r>
            <a:r>
              <a:rPr lang="nl-BE" err="1"/>
              <a:t>crop</a:t>
            </a:r>
            <a:r>
              <a:rPr lang="nl-BE"/>
              <a:t>’ kan je de afbeelding binnen het fotokader veranderen van positie (fit or </a:t>
            </a:r>
            <a:r>
              <a:rPr lang="nl-BE" err="1"/>
              <a:t>fill</a:t>
            </a:r>
            <a:r>
              <a:rPr lang="nl-BE"/>
              <a:t>).</a:t>
            </a:r>
            <a:br>
              <a:rPr lang="nl-BE"/>
            </a:br>
            <a:r>
              <a:rPr lang="nl-BE"/>
              <a:t>De afbeelding kan ook gedraaid of gespiegeld worden binnen het fotokader.</a:t>
            </a:r>
            <a:br>
              <a:rPr lang="nl-BE"/>
            </a:br>
            <a:r>
              <a:rPr lang="nl-BE"/>
              <a:t>Indien je de foto delete, dien je een nieuwe foto terug op de achtergrond te plaatsen</a:t>
            </a:r>
            <a:br>
              <a:rPr lang="nl-BE"/>
            </a:br>
            <a:r>
              <a:rPr lang="nl-BE" baseline="0"/>
              <a:t>Verander de tekstkleur van de voettekst </a:t>
            </a:r>
            <a:br>
              <a:rPr lang="nl-BE" baseline="0"/>
            </a:br>
            <a:r>
              <a:rPr lang="nl-BE" baseline="0"/>
              <a:t>(innovatief, creatief, ondernemend) naar wit </a:t>
            </a:r>
            <a:br>
              <a:rPr lang="nl-BE" baseline="0"/>
            </a:br>
            <a:r>
              <a:rPr lang="nl-BE" baseline="0"/>
              <a:t>bij donkere afbeeldingen. </a:t>
            </a:r>
            <a:endParaRPr lang="en-GB"/>
          </a:p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Tx/>
              <a:buFont typeface="Arial" panose="020B0604020202020204" pitchFamily="34" charset="0"/>
              <a:buNone/>
              <a:tabLst/>
              <a:defRPr/>
            </a:pPr>
            <a:br>
              <a:rPr lang="nl-BE"/>
            </a:br>
            <a:br>
              <a:rPr lang="nl-BE"/>
            </a:br>
            <a:endParaRPr lang="en-GB"/>
          </a:p>
        </p:txBody>
      </p:sp>
      <p:sp>
        <p:nvSpPr>
          <p:cNvPr id="8" name="Tijdelijke aanduiding voor tekst 10"/>
          <p:cNvSpPr>
            <a:spLocks noGrp="1"/>
          </p:cNvSpPr>
          <p:nvPr>
            <p:ph type="body" sz="quarter" idx="20" hasCustomPrompt="1"/>
          </p:nvPr>
        </p:nvSpPr>
        <p:spPr>
          <a:xfrm>
            <a:off x="6096001" y="2298700"/>
            <a:ext cx="5492620" cy="3450567"/>
          </a:xfrm>
          <a:custGeom>
            <a:avLst/>
            <a:gdLst>
              <a:gd name="connsiteX0" fmla="*/ 0 w 7258640"/>
              <a:gd name="connsiteY0" fmla="*/ 0 h 3271838"/>
              <a:gd name="connsiteX1" fmla="*/ 4234207 w 7258640"/>
              <a:gd name="connsiteY1" fmla="*/ 0 h 3271838"/>
              <a:gd name="connsiteX2" fmla="*/ 4234207 w 7258640"/>
              <a:gd name="connsiteY2" fmla="*/ 0 h 3271838"/>
              <a:gd name="connsiteX3" fmla="*/ 6048867 w 7258640"/>
              <a:gd name="connsiteY3" fmla="*/ 0 h 3271838"/>
              <a:gd name="connsiteX4" fmla="*/ 7258640 w 7258640"/>
              <a:gd name="connsiteY4" fmla="*/ 0 h 3271838"/>
              <a:gd name="connsiteX5" fmla="*/ 7258640 w 7258640"/>
              <a:gd name="connsiteY5" fmla="*/ 1908572 h 3271838"/>
              <a:gd name="connsiteX6" fmla="*/ 7258640 w 7258640"/>
              <a:gd name="connsiteY6" fmla="*/ 1908572 h 3271838"/>
              <a:gd name="connsiteX7" fmla="*/ 7258640 w 7258640"/>
              <a:gd name="connsiteY7" fmla="*/ 2726532 h 3271838"/>
              <a:gd name="connsiteX8" fmla="*/ 7258640 w 7258640"/>
              <a:gd name="connsiteY8" fmla="*/ 3271838 h 3271838"/>
              <a:gd name="connsiteX9" fmla="*/ 6048867 w 7258640"/>
              <a:gd name="connsiteY9" fmla="*/ 3271838 h 3271838"/>
              <a:gd name="connsiteX10" fmla="*/ 6066989 w 7258640"/>
              <a:gd name="connsiteY10" fmla="*/ 3916488 h 3271838"/>
              <a:gd name="connsiteX11" fmla="*/ 4234207 w 7258640"/>
              <a:gd name="connsiteY11" fmla="*/ 3271838 h 3271838"/>
              <a:gd name="connsiteX12" fmla="*/ 0 w 7258640"/>
              <a:gd name="connsiteY12" fmla="*/ 3271838 h 3271838"/>
              <a:gd name="connsiteX13" fmla="*/ 0 w 7258640"/>
              <a:gd name="connsiteY13" fmla="*/ 2726532 h 3271838"/>
              <a:gd name="connsiteX14" fmla="*/ 0 w 7258640"/>
              <a:gd name="connsiteY14" fmla="*/ 1908572 h 3271838"/>
              <a:gd name="connsiteX15" fmla="*/ 0 w 7258640"/>
              <a:gd name="connsiteY15" fmla="*/ 1908572 h 3271838"/>
              <a:gd name="connsiteX16" fmla="*/ 0 w 7258640"/>
              <a:gd name="connsiteY16" fmla="*/ 0 h 3271838"/>
              <a:gd name="connsiteX0" fmla="*/ 0 w 7258640"/>
              <a:gd name="connsiteY0" fmla="*/ 0 h 3916488"/>
              <a:gd name="connsiteX1" fmla="*/ 4234207 w 7258640"/>
              <a:gd name="connsiteY1" fmla="*/ 0 h 3916488"/>
              <a:gd name="connsiteX2" fmla="*/ 4234207 w 7258640"/>
              <a:gd name="connsiteY2" fmla="*/ 0 h 3916488"/>
              <a:gd name="connsiteX3" fmla="*/ 6048867 w 7258640"/>
              <a:gd name="connsiteY3" fmla="*/ 0 h 3916488"/>
              <a:gd name="connsiteX4" fmla="*/ 7258640 w 7258640"/>
              <a:gd name="connsiteY4" fmla="*/ 0 h 3916488"/>
              <a:gd name="connsiteX5" fmla="*/ 7258640 w 7258640"/>
              <a:gd name="connsiteY5" fmla="*/ 1908572 h 3916488"/>
              <a:gd name="connsiteX6" fmla="*/ 7258640 w 7258640"/>
              <a:gd name="connsiteY6" fmla="*/ 1908572 h 3916488"/>
              <a:gd name="connsiteX7" fmla="*/ 7258640 w 7258640"/>
              <a:gd name="connsiteY7" fmla="*/ 2726532 h 3916488"/>
              <a:gd name="connsiteX8" fmla="*/ 7258640 w 7258640"/>
              <a:gd name="connsiteY8" fmla="*/ 3271838 h 3916488"/>
              <a:gd name="connsiteX9" fmla="*/ 6595621 w 7258640"/>
              <a:gd name="connsiteY9" fmla="*/ 3271838 h 3916488"/>
              <a:gd name="connsiteX10" fmla="*/ 6066989 w 7258640"/>
              <a:gd name="connsiteY10" fmla="*/ 3916488 h 3916488"/>
              <a:gd name="connsiteX11" fmla="*/ 4234207 w 7258640"/>
              <a:gd name="connsiteY11" fmla="*/ 3271838 h 3916488"/>
              <a:gd name="connsiteX12" fmla="*/ 0 w 7258640"/>
              <a:gd name="connsiteY12" fmla="*/ 3271838 h 3916488"/>
              <a:gd name="connsiteX13" fmla="*/ 0 w 7258640"/>
              <a:gd name="connsiteY13" fmla="*/ 2726532 h 3916488"/>
              <a:gd name="connsiteX14" fmla="*/ 0 w 7258640"/>
              <a:gd name="connsiteY14" fmla="*/ 1908572 h 3916488"/>
              <a:gd name="connsiteX15" fmla="*/ 0 w 7258640"/>
              <a:gd name="connsiteY15" fmla="*/ 1908572 h 3916488"/>
              <a:gd name="connsiteX16" fmla="*/ 0 w 7258640"/>
              <a:gd name="connsiteY16" fmla="*/ 0 h 3916488"/>
              <a:gd name="connsiteX0" fmla="*/ 0 w 7258640"/>
              <a:gd name="connsiteY0" fmla="*/ 0 h 3916488"/>
              <a:gd name="connsiteX1" fmla="*/ 4234207 w 7258640"/>
              <a:gd name="connsiteY1" fmla="*/ 0 h 3916488"/>
              <a:gd name="connsiteX2" fmla="*/ 4234207 w 7258640"/>
              <a:gd name="connsiteY2" fmla="*/ 0 h 3916488"/>
              <a:gd name="connsiteX3" fmla="*/ 6048867 w 7258640"/>
              <a:gd name="connsiteY3" fmla="*/ 0 h 3916488"/>
              <a:gd name="connsiteX4" fmla="*/ 7258640 w 7258640"/>
              <a:gd name="connsiteY4" fmla="*/ 0 h 3916488"/>
              <a:gd name="connsiteX5" fmla="*/ 7258640 w 7258640"/>
              <a:gd name="connsiteY5" fmla="*/ 1908572 h 3916488"/>
              <a:gd name="connsiteX6" fmla="*/ 7258640 w 7258640"/>
              <a:gd name="connsiteY6" fmla="*/ 1908572 h 3916488"/>
              <a:gd name="connsiteX7" fmla="*/ 7258640 w 7258640"/>
              <a:gd name="connsiteY7" fmla="*/ 2726532 h 3916488"/>
              <a:gd name="connsiteX8" fmla="*/ 7258640 w 7258640"/>
              <a:gd name="connsiteY8" fmla="*/ 3271838 h 3916488"/>
              <a:gd name="connsiteX9" fmla="*/ 6595621 w 7258640"/>
              <a:gd name="connsiteY9" fmla="*/ 3271838 h 3916488"/>
              <a:gd name="connsiteX10" fmla="*/ 6066989 w 7258640"/>
              <a:gd name="connsiteY10" fmla="*/ 3916488 h 3916488"/>
              <a:gd name="connsiteX11" fmla="*/ 5723642 w 7258640"/>
              <a:gd name="connsiteY11" fmla="*/ 3281265 h 3916488"/>
              <a:gd name="connsiteX12" fmla="*/ 0 w 7258640"/>
              <a:gd name="connsiteY12" fmla="*/ 3271838 h 3916488"/>
              <a:gd name="connsiteX13" fmla="*/ 0 w 7258640"/>
              <a:gd name="connsiteY13" fmla="*/ 2726532 h 3916488"/>
              <a:gd name="connsiteX14" fmla="*/ 0 w 7258640"/>
              <a:gd name="connsiteY14" fmla="*/ 1908572 h 3916488"/>
              <a:gd name="connsiteX15" fmla="*/ 0 w 7258640"/>
              <a:gd name="connsiteY15" fmla="*/ 1908572 h 3916488"/>
              <a:gd name="connsiteX16" fmla="*/ 0 w 7258640"/>
              <a:gd name="connsiteY16" fmla="*/ 0 h 3916488"/>
              <a:gd name="connsiteX0" fmla="*/ 0 w 7258640"/>
              <a:gd name="connsiteY0" fmla="*/ 0 h 3916488"/>
              <a:gd name="connsiteX1" fmla="*/ 4234207 w 7258640"/>
              <a:gd name="connsiteY1" fmla="*/ 0 h 3916488"/>
              <a:gd name="connsiteX2" fmla="*/ 4234207 w 7258640"/>
              <a:gd name="connsiteY2" fmla="*/ 0 h 3916488"/>
              <a:gd name="connsiteX3" fmla="*/ 6048867 w 7258640"/>
              <a:gd name="connsiteY3" fmla="*/ 0 h 3916488"/>
              <a:gd name="connsiteX4" fmla="*/ 7258640 w 7258640"/>
              <a:gd name="connsiteY4" fmla="*/ 0 h 3916488"/>
              <a:gd name="connsiteX5" fmla="*/ 7258640 w 7258640"/>
              <a:gd name="connsiteY5" fmla="*/ 1908572 h 3916488"/>
              <a:gd name="connsiteX6" fmla="*/ 7258640 w 7258640"/>
              <a:gd name="connsiteY6" fmla="*/ 1908572 h 3916488"/>
              <a:gd name="connsiteX7" fmla="*/ 7258640 w 7258640"/>
              <a:gd name="connsiteY7" fmla="*/ 2726532 h 3916488"/>
              <a:gd name="connsiteX8" fmla="*/ 7258640 w 7258640"/>
              <a:gd name="connsiteY8" fmla="*/ 3271838 h 3916488"/>
              <a:gd name="connsiteX9" fmla="*/ 6595621 w 7258640"/>
              <a:gd name="connsiteY9" fmla="*/ 3271838 h 3916488"/>
              <a:gd name="connsiteX10" fmla="*/ 6236672 w 7258640"/>
              <a:gd name="connsiteY10" fmla="*/ 3916488 h 3916488"/>
              <a:gd name="connsiteX11" fmla="*/ 5723642 w 7258640"/>
              <a:gd name="connsiteY11" fmla="*/ 3281265 h 3916488"/>
              <a:gd name="connsiteX12" fmla="*/ 0 w 7258640"/>
              <a:gd name="connsiteY12" fmla="*/ 3271838 h 3916488"/>
              <a:gd name="connsiteX13" fmla="*/ 0 w 7258640"/>
              <a:gd name="connsiteY13" fmla="*/ 2726532 h 3916488"/>
              <a:gd name="connsiteX14" fmla="*/ 0 w 7258640"/>
              <a:gd name="connsiteY14" fmla="*/ 1908572 h 3916488"/>
              <a:gd name="connsiteX15" fmla="*/ 0 w 7258640"/>
              <a:gd name="connsiteY15" fmla="*/ 1908572 h 3916488"/>
              <a:gd name="connsiteX16" fmla="*/ 0 w 7258640"/>
              <a:gd name="connsiteY16" fmla="*/ 0 h 3916488"/>
              <a:gd name="connsiteX0" fmla="*/ 0 w 7258640"/>
              <a:gd name="connsiteY0" fmla="*/ 0 h 3888208"/>
              <a:gd name="connsiteX1" fmla="*/ 4234207 w 7258640"/>
              <a:gd name="connsiteY1" fmla="*/ 0 h 3888208"/>
              <a:gd name="connsiteX2" fmla="*/ 4234207 w 7258640"/>
              <a:gd name="connsiteY2" fmla="*/ 0 h 3888208"/>
              <a:gd name="connsiteX3" fmla="*/ 6048867 w 7258640"/>
              <a:gd name="connsiteY3" fmla="*/ 0 h 3888208"/>
              <a:gd name="connsiteX4" fmla="*/ 7258640 w 7258640"/>
              <a:gd name="connsiteY4" fmla="*/ 0 h 3888208"/>
              <a:gd name="connsiteX5" fmla="*/ 7258640 w 7258640"/>
              <a:gd name="connsiteY5" fmla="*/ 1908572 h 3888208"/>
              <a:gd name="connsiteX6" fmla="*/ 7258640 w 7258640"/>
              <a:gd name="connsiteY6" fmla="*/ 1908572 h 3888208"/>
              <a:gd name="connsiteX7" fmla="*/ 7258640 w 7258640"/>
              <a:gd name="connsiteY7" fmla="*/ 2726532 h 3888208"/>
              <a:gd name="connsiteX8" fmla="*/ 7258640 w 7258640"/>
              <a:gd name="connsiteY8" fmla="*/ 3271838 h 3888208"/>
              <a:gd name="connsiteX9" fmla="*/ 6595621 w 7258640"/>
              <a:gd name="connsiteY9" fmla="*/ 3271838 h 3888208"/>
              <a:gd name="connsiteX10" fmla="*/ 6180111 w 7258640"/>
              <a:gd name="connsiteY10" fmla="*/ 3888208 h 3888208"/>
              <a:gd name="connsiteX11" fmla="*/ 5723642 w 7258640"/>
              <a:gd name="connsiteY11" fmla="*/ 3281265 h 3888208"/>
              <a:gd name="connsiteX12" fmla="*/ 0 w 7258640"/>
              <a:gd name="connsiteY12" fmla="*/ 3271838 h 3888208"/>
              <a:gd name="connsiteX13" fmla="*/ 0 w 7258640"/>
              <a:gd name="connsiteY13" fmla="*/ 2726532 h 3888208"/>
              <a:gd name="connsiteX14" fmla="*/ 0 w 7258640"/>
              <a:gd name="connsiteY14" fmla="*/ 1908572 h 3888208"/>
              <a:gd name="connsiteX15" fmla="*/ 0 w 7258640"/>
              <a:gd name="connsiteY15" fmla="*/ 1908572 h 3888208"/>
              <a:gd name="connsiteX16" fmla="*/ 0 w 7258640"/>
              <a:gd name="connsiteY16" fmla="*/ 0 h 3888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258640" h="3888208">
                <a:moveTo>
                  <a:pt x="0" y="0"/>
                </a:moveTo>
                <a:lnTo>
                  <a:pt x="4234207" y="0"/>
                </a:lnTo>
                <a:lnTo>
                  <a:pt x="4234207" y="0"/>
                </a:lnTo>
                <a:lnTo>
                  <a:pt x="6048867" y="0"/>
                </a:lnTo>
                <a:lnTo>
                  <a:pt x="7258640" y="0"/>
                </a:lnTo>
                <a:lnTo>
                  <a:pt x="7258640" y="1908572"/>
                </a:lnTo>
                <a:lnTo>
                  <a:pt x="7258640" y="1908572"/>
                </a:lnTo>
                <a:lnTo>
                  <a:pt x="7258640" y="2726532"/>
                </a:lnTo>
                <a:lnTo>
                  <a:pt x="7258640" y="3271838"/>
                </a:lnTo>
                <a:lnTo>
                  <a:pt x="6595621" y="3271838"/>
                </a:lnTo>
                <a:lnTo>
                  <a:pt x="6180111" y="3888208"/>
                </a:lnTo>
                <a:lnTo>
                  <a:pt x="5723642" y="3281265"/>
                </a:lnTo>
                <a:lnTo>
                  <a:pt x="0" y="3271838"/>
                </a:lnTo>
                <a:lnTo>
                  <a:pt x="0" y="2726532"/>
                </a:lnTo>
                <a:lnTo>
                  <a:pt x="0" y="1908572"/>
                </a:lnTo>
                <a:lnTo>
                  <a:pt x="0" y="1908572"/>
                </a:lnTo>
                <a:lnTo>
                  <a:pt x="0" y="0"/>
                </a:lnTo>
                <a:close/>
              </a:path>
            </a:pathLst>
          </a:custGeom>
          <a:noFill/>
          <a:ln w="28575">
            <a:solidFill>
              <a:schemeClr val="accent2"/>
            </a:solidFill>
          </a:ln>
        </p:spPr>
        <p:txBody>
          <a:bodyPr lIns="180000" tIns="180000" rIns="288000" bIns="360000"/>
          <a:lstStyle>
            <a:lvl1pPr marL="0" indent="0" algn="r">
              <a:lnSpc>
                <a:spcPts val="3000"/>
              </a:lnSpc>
              <a:buNone/>
              <a:defRPr sz="2400" spc="-53" baseline="0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nl-BE"/>
              <a:t>Voeg hier uitleg bij de foto. Verander in functie van de leesbaarheid eventueel de opvulkleur/ omlijning van het kader.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pPr>
              <a:defRPr/>
            </a:pPr>
            <a:fld id="{1F601832-DAD9-4EC9-9992-6DB2A1A5C96E}" type="slidenum">
              <a:rPr lang="en-US" smtClean="0"/>
              <a:pPr>
                <a:defRPr/>
              </a:pPr>
              <a:t>‹nr.›</a:t>
            </a:fld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0" y="0"/>
            <a:ext cx="12193200" cy="309600"/>
          </a:xfrm>
          <a:solidFill>
            <a:schemeClr val="tx1"/>
          </a:solidFill>
        </p:spPr>
        <p:txBody>
          <a:bodyPr tIns="540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50" spc="113" baseline="0">
                <a:solidFill>
                  <a:schemeClr val="bg2"/>
                </a:solidFill>
                <a:latin typeface="VAG Rounded Std Light" panose="020F0502020204020204" pitchFamily="34" charset="0"/>
              </a:defRPr>
            </a:lvl1pPr>
          </a:lstStyle>
          <a:p>
            <a:pPr lvl="0"/>
            <a:r>
              <a:rPr lang="nl-BE"/>
              <a:t>TITEL VAN DE UITEENZETTING &gt; deel van de uiteenzetting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62524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afbeelding 2"/>
          <p:cNvSpPr>
            <a:spLocks noGrp="1"/>
          </p:cNvSpPr>
          <p:nvPr>
            <p:ph type="pic" sz="quarter" idx="13"/>
          </p:nvPr>
        </p:nvSpPr>
        <p:spPr>
          <a:xfrm>
            <a:off x="0" y="306000"/>
            <a:ext cx="12192000" cy="6552000"/>
          </a:xfrm>
          <a:prstGeom prst="rect">
            <a:avLst/>
          </a:prstGeom>
          <a:noFill/>
        </p:spPr>
        <p:txBody>
          <a:bodyPr lIns="216000" tIns="396000" rIns="216000">
            <a:no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>
                <a:tab pos="272654" algn="l"/>
              </a:tabLst>
              <a:defRPr sz="12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r>
              <a:rPr lang="nl-NL"/>
              <a:t>Klik op het pictogram als u een afbeelding wilt toevoegen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F601832-DAD9-4EC9-9992-6DB2A1A5C96E}" type="slidenum">
              <a:rPr lang="en-US" smtClean="0"/>
              <a:pPr>
                <a:defRPr/>
              </a:pPr>
              <a:t>‹nr.›</a:t>
            </a:fld>
            <a:endParaRPr lang="en-US"/>
          </a:p>
        </p:txBody>
      </p:sp>
      <p:sp>
        <p:nvSpPr>
          <p:cNvPr id="7" name="Tijdelijke aanduiding voor tekst 5"/>
          <p:cNvSpPr>
            <a:spLocks noGrp="1"/>
          </p:cNvSpPr>
          <p:nvPr>
            <p:ph type="body" sz="quarter" idx="19" hasCustomPrompt="1"/>
          </p:nvPr>
        </p:nvSpPr>
        <p:spPr>
          <a:xfrm>
            <a:off x="912439" y="1198648"/>
            <a:ext cx="3096000" cy="1650361"/>
          </a:xfrm>
          <a:custGeom>
            <a:avLst/>
            <a:gdLst>
              <a:gd name="connsiteX0" fmla="*/ 0 w 3638550"/>
              <a:gd name="connsiteY0" fmla="*/ 0 h 2012179"/>
              <a:gd name="connsiteX1" fmla="*/ 606425 w 3638550"/>
              <a:gd name="connsiteY1" fmla="*/ 0 h 2012179"/>
              <a:gd name="connsiteX2" fmla="*/ 606425 w 3638550"/>
              <a:gd name="connsiteY2" fmla="*/ 0 h 2012179"/>
              <a:gd name="connsiteX3" fmla="*/ 1516063 w 3638550"/>
              <a:gd name="connsiteY3" fmla="*/ 0 h 2012179"/>
              <a:gd name="connsiteX4" fmla="*/ 3638550 w 3638550"/>
              <a:gd name="connsiteY4" fmla="*/ 0 h 2012179"/>
              <a:gd name="connsiteX5" fmla="*/ 3638550 w 3638550"/>
              <a:gd name="connsiteY5" fmla="*/ 1173771 h 2012179"/>
              <a:gd name="connsiteX6" fmla="*/ 3638550 w 3638550"/>
              <a:gd name="connsiteY6" fmla="*/ 1173771 h 2012179"/>
              <a:gd name="connsiteX7" fmla="*/ 3638550 w 3638550"/>
              <a:gd name="connsiteY7" fmla="*/ 1676816 h 2012179"/>
              <a:gd name="connsiteX8" fmla="*/ 3638550 w 3638550"/>
              <a:gd name="connsiteY8" fmla="*/ 2012179 h 2012179"/>
              <a:gd name="connsiteX9" fmla="*/ 1516063 w 3638550"/>
              <a:gd name="connsiteY9" fmla="*/ 2012179 h 2012179"/>
              <a:gd name="connsiteX10" fmla="*/ 1087381 w 3638550"/>
              <a:gd name="connsiteY10" fmla="*/ 2463350 h 2012179"/>
              <a:gd name="connsiteX11" fmla="*/ 606425 w 3638550"/>
              <a:gd name="connsiteY11" fmla="*/ 2012179 h 2012179"/>
              <a:gd name="connsiteX12" fmla="*/ 0 w 3638550"/>
              <a:gd name="connsiteY12" fmla="*/ 2012179 h 2012179"/>
              <a:gd name="connsiteX13" fmla="*/ 0 w 3638550"/>
              <a:gd name="connsiteY13" fmla="*/ 1676816 h 2012179"/>
              <a:gd name="connsiteX14" fmla="*/ 0 w 3638550"/>
              <a:gd name="connsiteY14" fmla="*/ 1173771 h 2012179"/>
              <a:gd name="connsiteX15" fmla="*/ 0 w 3638550"/>
              <a:gd name="connsiteY15" fmla="*/ 1173771 h 2012179"/>
              <a:gd name="connsiteX16" fmla="*/ 0 w 3638550"/>
              <a:gd name="connsiteY16" fmla="*/ 0 h 2012179"/>
              <a:gd name="connsiteX0" fmla="*/ 0 w 3638550"/>
              <a:gd name="connsiteY0" fmla="*/ 0 h 2463350"/>
              <a:gd name="connsiteX1" fmla="*/ 606425 w 3638550"/>
              <a:gd name="connsiteY1" fmla="*/ 0 h 2463350"/>
              <a:gd name="connsiteX2" fmla="*/ 606425 w 3638550"/>
              <a:gd name="connsiteY2" fmla="*/ 0 h 2463350"/>
              <a:gd name="connsiteX3" fmla="*/ 1516063 w 3638550"/>
              <a:gd name="connsiteY3" fmla="*/ 0 h 2463350"/>
              <a:gd name="connsiteX4" fmla="*/ 3638550 w 3638550"/>
              <a:gd name="connsiteY4" fmla="*/ 0 h 2463350"/>
              <a:gd name="connsiteX5" fmla="*/ 3638550 w 3638550"/>
              <a:gd name="connsiteY5" fmla="*/ 1173771 h 2463350"/>
              <a:gd name="connsiteX6" fmla="*/ 3638550 w 3638550"/>
              <a:gd name="connsiteY6" fmla="*/ 1173771 h 2463350"/>
              <a:gd name="connsiteX7" fmla="*/ 3638550 w 3638550"/>
              <a:gd name="connsiteY7" fmla="*/ 1676816 h 2463350"/>
              <a:gd name="connsiteX8" fmla="*/ 3638550 w 3638550"/>
              <a:gd name="connsiteY8" fmla="*/ 2012179 h 2463350"/>
              <a:gd name="connsiteX9" fmla="*/ 1280931 w 3638550"/>
              <a:gd name="connsiteY9" fmla="*/ 2025242 h 2463350"/>
              <a:gd name="connsiteX10" fmla="*/ 1087381 w 3638550"/>
              <a:gd name="connsiteY10" fmla="*/ 2463350 h 2463350"/>
              <a:gd name="connsiteX11" fmla="*/ 606425 w 3638550"/>
              <a:gd name="connsiteY11" fmla="*/ 2012179 h 2463350"/>
              <a:gd name="connsiteX12" fmla="*/ 0 w 3638550"/>
              <a:gd name="connsiteY12" fmla="*/ 2012179 h 2463350"/>
              <a:gd name="connsiteX13" fmla="*/ 0 w 3638550"/>
              <a:gd name="connsiteY13" fmla="*/ 1676816 h 2463350"/>
              <a:gd name="connsiteX14" fmla="*/ 0 w 3638550"/>
              <a:gd name="connsiteY14" fmla="*/ 1173771 h 2463350"/>
              <a:gd name="connsiteX15" fmla="*/ 0 w 3638550"/>
              <a:gd name="connsiteY15" fmla="*/ 1173771 h 2463350"/>
              <a:gd name="connsiteX16" fmla="*/ 0 w 3638550"/>
              <a:gd name="connsiteY16" fmla="*/ 0 h 2463350"/>
              <a:gd name="connsiteX0" fmla="*/ 0 w 3638550"/>
              <a:gd name="connsiteY0" fmla="*/ 0 h 2371910"/>
              <a:gd name="connsiteX1" fmla="*/ 606425 w 3638550"/>
              <a:gd name="connsiteY1" fmla="*/ 0 h 2371910"/>
              <a:gd name="connsiteX2" fmla="*/ 606425 w 3638550"/>
              <a:gd name="connsiteY2" fmla="*/ 0 h 2371910"/>
              <a:gd name="connsiteX3" fmla="*/ 1516063 w 3638550"/>
              <a:gd name="connsiteY3" fmla="*/ 0 h 2371910"/>
              <a:gd name="connsiteX4" fmla="*/ 3638550 w 3638550"/>
              <a:gd name="connsiteY4" fmla="*/ 0 h 2371910"/>
              <a:gd name="connsiteX5" fmla="*/ 3638550 w 3638550"/>
              <a:gd name="connsiteY5" fmla="*/ 1173771 h 2371910"/>
              <a:gd name="connsiteX6" fmla="*/ 3638550 w 3638550"/>
              <a:gd name="connsiteY6" fmla="*/ 1173771 h 2371910"/>
              <a:gd name="connsiteX7" fmla="*/ 3638550 w 3638550"/>
              <a:gd name="connsiteY7" fmla="*/ 1676816 h 2371910"/>
              <a:gd name="connsiteX8" fmla="*/ 3638550 w 3638550"/>
              <a:gd name="connsiteY8" fmla="*/ 2012179 h 2371910"/>
              <a:gd name="connsiteX9" fmla="*/ 1280931 w 3638550"/>
              <a:gd name="connsiteY9" fmla="*/ 2025242 h 2371910"/>
              <a:gd name="connsiteX10" fmla="*/ 943690 w 3638550"/>
              <a:gd name="connsiteY10" fmla="*/ 2371910 h 2371910"/>
              <a:gd name="connsiteX11" fmla="*/ 606425 w 3638550"/>
              <a:gd name="connsiteY11" fmla="*/ 2012179 h 2371910"/>
              <a:gd name="connsiteX12" fmla="*/ 0 w 3638550"/>
              <a:gd name="connsiteY12" fmla="*/ 2012179 h 2371910"/>
              <a:gd name="connsiteX13" fmla="*/ 0 w 3638550"/>
              <a:gd name="connsiteY13" fmla="*/ 1676816 h 2371910"/>
              <a:gd name="connsiteX14" fmla="*/ 0 w 3638550"/>
              <a:gd name="connsiteY14" fmla="*/ 1173771 h 2371910"/>
              <a:gd name="connsiteX15" fmla="*/ 0 w 3638550"/>
              <a:gd name="connsiteY15" fmla="*/ 1173771 h 2371910"/>
              <a:gd name="connsiteX16" fmla="*/ 0 w 3638550"/>
              <a:gd name="connsiteY16" fmla="*/ 0 h 2371910"/>
              <a:gd name="connsiteX0" fmla="*/ 0 w 3638550"/>
              <a:gd name="connsiteY0" fmla="*/ 0 h 2371910"/>
              <a:gd name="connsiteX1" fmla="*/ 606425 w 3638550"/>
              <a:gd name="connsiteY1" fmla="*/ 0 h 2371910"/>
              <a:gd name="connsiteX2" fmla="*/ 606425 w 3638550"/>
              <a:gd name="connsiteY2" fmla="*/ 0 h 2371910"/>
              <a:gd name="connsiteX3" fmla="*/ 1516063 w 3638550"/>
              <a:gd name="connsiteY3" fmla="*/ 0 h 2371910"/>
              <a:gd name="connsiteX4" fmla="*/ 3638550 w 3638550"/>
              <a:gd name="connsiteY4" fmla="*/ 0 h 2371910"/>
              <a:gd name="connsiteX5" fmla="*/ 3638550 w 3638550"/>
              <a:gd name="connsiteY5" fmla="*/ 1173771 h 2371910"/>
              <a:gd name="connsiteX6" fmla="*/ 3638550 w 3638550"/>
              <a:gd name="connsiteY6" fmla="*/ 1173771 h 2371910"/>
              <a:gd name="connsiteX7" fmla="*/ 3638550 w 3638550"/>
              <a:gd name="connsiteY7" fmla="*/ 1676816 h 2371910"/>
              <a:gd name="connsiteX8" fmla="*/ 3638550 w 3638550"/>
              <a:gd name="connsiteY8" fmla="*/ 2012179 h 2371910"/>
              <a:gd name="connsiteX9" fmla="*/ 1168791 w 3638550"/>
              <a:gd name="connsiteY9" fmla="*/ 2012395 h 2371910"/>
              <a:gd name="connsiteX10" fmla="*/ 943690 w 3638550"/>
              <a:gd name="connsiteY10" fmla="*/ 2371910 h 2371910"/>
              <a:gd name="connsiteX11" fmla="*/ 606425 w 3638550"/>
              <a:gd name="connsiteY11" fmla="*/ 2012179 h 2371910"/>
              <a:gd name="connsiteX12" fmla="*/ 0 w 3638550"/>
              <a:gd name="connsiteY12" fmla="*/ 2012179 h 2371910"/>
              <a:gd name="connsiteX13" fmla="*/ 0 w 3638550"/>
              <a:gd name="connsiteY13" fmla="*/ 1676816 h 2371910"/>
              <a:gd name="connsiteX14" fmla="*/ 0 w 3638550"/>
              <a:gd name="connsiteY14" fmla="*/ 1173771 h 2371910"/>
              <a:gd name="connsiteX15" fmla="*/ 0 w 3638550"/>
              <a:gd name="connsiteY15" fmla="*/ 1173771 h 2371910"/>
              <a:gd name="connsiteX16" fmla="*/ 0 w 3638550"/>
              <a:gd name="connsiteY16" fmla="*/ 0 h 2371910"/>
              <a:gd name="connsiteX0" fmla="*/ 0 w 3638550"/>
              <a:gd name="connsiteY0" fmla="*/ 0 h 2371910"/>
              <a:gd name="connsiteX1" fmla="*/ 606425 w 3638550"/>
              <a:gd name="connsiteY1" fmla="*/ 0 h 2371910"/>
              <a:gd name="connsiteX2" fmla="*/ 606425 w 3638550"/>
              <a:gd name="connsiteY2" fmla="*/ 0 h 2371910"/>
              <a:gd name="connsiteX3" fmla="*/ 1516063 w 3638550"/>
              <a:gd name="connsiteY3" fmla="*/ 0 h 2371910"/>
              <a:gd name="connsiteX4" fmla="*/ 3638550 w 3638550"/>
              <a:gd name="connsiteY4" fmla="*/ 0 h 2371910"/>
              <a:gd name="connsiteX5" fmla="*/ 3638550 w 3638550"/>
              <a:gd name="connsiteY5" fmla="*/ 1173771 h 2371910"/>
              <a:gd name="connsiteX6" fmla="*/ 3638550 w 3638550"/>
              <a:gd name="connsiteY6" fmla="*/ 1173771 h 2371910"/>
              <a:gd name="connsiteX7" fmla="*/ 3638550 w 3638550"/>
              <a:gd name="connsiteY7" fmla="*/ 1676816 h 2371910"/>
              <a:gd name="connsiteX8" fmla="*/ 3638550 w 3638550"/>
              <a:gd name="connsiteY8" fmla="*/ 2012179 h 2371910"/>
              <a:gd name="connsiteX9" fmla="*/ 1168791 w 3638550"/>
              <a:gd name="connsiteY9" fmla="*/ 2012395 h 2371910"/>
              <a:gd name="connsiteX10" fmla="*/ 906309 w 3638550"/>
              <a:gd name="connsiteY10" fmla="*/ 2371910 h 2371910"/>
              <a:gd name="connsiteX11" fmla="*/ 606425 w 3638550"/>
              <a:gd name="connsiteY11" fmla="*/ 2012179 h 2371910"/>
              <a:gd name="connsiteX12" fmla="*/ 0 w 3638550"/>
              <a:gd name="connsiteY12" fmla="*/ 2012179 h 2371910"/>
              <a:gd name="connsiteX13" fmla="*/ 0 w 3638550"/>
              <a:gd name="connsiteY13" fmla="*/ 1676816 h 2371910"/>
              <a:gd name="connsiteX14" fmla="*/ 0 w 3638550"/>
              <a:gd name="connsiteY14" fmla="*/ 1173771 h 2371910"/>
              <a:gd name="connsiteX15" fmla="*/ 0 w 3638550"/>
              <a:gd name="connsiteY15" fmla="*/ 1173771 h 2371910"/>
              <a:gd name="connsiteX16" fmla="*/ 0 w 3638550"/>
              <a:gd name="connsiteY16" fmla="*/ 0 h 2371910"/>
              <a:gd name="connsiteX0" fmla="*/ 0 w 3638550"/>
              <a:gd name="connsiteY0" fmla="*/ 0 h 2410451"/>
              <a:gd name="connsiteX1" fmla="*/ 606425 w 3638550"/>
              <a:gd name="connsiteY1" fmla="*/ 0 h 2410451"/>
              <a:gd name="connsiteX2" fmla="*/ 606425 w 3638550"/>
              <a:gd name="connsiteY2" fmla="*/ 0 h 2410451"/>
              <a:gd name="connsiteX3" fmla="*/ 1516063 w 3638550"/>
              <a:gd name="connsiteY3" fmla="*/ 0 h 2410451"/>
              <a:gd name="connsiteX4" fmla="*/ 3638550 w 3638550"/>
              <a:gd name="connsiteY4" fmla="*/ 0 h 2410451"/>
              <a:gd name="connsiteX5" fmla="*/ 3638550 w 3638550"/>
              <a:gd name="connsiteY5" fmla="*/ 1173771 h 2410451"/>
              <a:gd name="connsiteX6" fmla="*/ 3638550 w 3638550"/>
              <a:gd name="connsiteY6" fmla="*/ 1173771 h 2410451"/>
              <a:gd name="connsiteX7" fmla="*/ 3638550 w 3638550"/>
              <a:gd name="connsiteY7" fmla="*/ 1676816 h 2410451"/>
              <a:gd name="connsiteX8" fmla="*/ 3638550 w 3638550"/>
              <a:gd name="connsiteY8" fmla="*/ 2012179 h 2410451"/>
              <a:gd name="connsiteX9" fmla="*/ 1168791 w 3638550"/>
              <a:gd name="connsiteY9" fmla="*/ 2012395 h 2410451"/>
              <a:gd name="connsiteX10" fmla="*/ 918769 w 3638550"/>
              <a:gd name="connsiteY10" fmla="*/ 2410451 h 2410451"/>
              <a:gd name="connsiteX11" fmla="*/ 606425 w 3638550"/>
              <a:gd name="connsiteY11" fmla="*/ 2012179 h 2410451"/>
              <a:gd name="connsiteX12" fmla="*/ 0 w 3638550"/>
              <a:gd name="connsiteY12" fmla="*/ 2012179 h 2410451"/>
              <a:gd name="connsiteX13" fmla="*/ 0 w 3638550"/>
              <a:gd name="connsiteY13" fmla="*/ 1676816 h 2410451"/>
              <a:gd name="connsiteX14" fmla="*/ 0 w 3638550"/>
              <a:gd name="connsiteY14" fmla="*/ 1173771 h 2410451"/>
              <a:gd name="connsiteX15" fmla="*/ 0 w 3638550"/>
              <a:gd name="connsiteY15" fmla="*/ 1173771 h 2410451"/>
              <a:gd name="connsiteX16" fmla="*/ 0 w 3638550"/>
              <a:gd name="connsiteY16" fmla="*/ 0 h 2410451"/>
              <a:gd name="connsiteX0" fmla="*/ 0 w 3638550"/>
              <a:gd name="connsiteY0" fmla="*/ 0 h 2384757"/>
              <a:gd name="connsiteX1" fmla="*/ 606425 w 3638550"/>
              <a:gd name="connsiteY1" fmla="*/ 0 h 2384757"/>
              <a:gd name="connsiteX2" fmla="*/ 606425 w 3638550"/>
              <a:gd name="connsiteY2" fmla="*/ 0 h 2384757"/>
              <a:gd name="connsiteX3" fmla="*/ 1516063 w 3638550"/>
              <a:gd name="connsiteY3" fmla="*/ 0 h 2384757"/>
              <a:gd name="connsiteX4" fmla="*/ 3638550 w 3638550"/>
              <a:gd name="connsiteY4" fmla="*/ 0 h 2384757"/>
              <a:gd name="connsiteX5" fmla="*/ 3638550 w 3638550"/>
              <a:gd name="connsiteY5" fmla="*/ 1173771 h 2384757"/>
              <a:gd name="connsiteX6" fmla="*/ 3638550 w 3638550"/>
              <a:gd name="connsiteY6" fmla="*/ 1173771 h 2384757"/>
              <a:gd name="connsiteX7" fmla="*/ 3638550 w 3638550"/>
              <a:gd name="connsiteY7" fmla="*/ 1676816 h 2384757"/>
              <a:gd name="connsiteX8" fmla="*/ 3638550 w 3638550"/>
              <a:gd name="connsiteY8" fmla="*/ 2012179 h 2384757"/>
              <a:gd name="connsiteX9" fmla="*/ 1168791 w 3638550"/>
              <a:gd name="connsiteY9" fmla="*/ 2012395 h 2384757"/>
              <a:gd name="connsiteX10" fmla="*/ 893850 w 3638550"/>
              <a:gd name="connsiteY10" fmla="*/ 2384757 h 2384757"/>
              <a:gd name="connsiteX11" fmla="*/ 606425 w 3638550"/>
              <a:gd name="connsiteY11" fmla="*/ 2012179 h 2384757"/>
              <a:gd name="connsiteX12" fmla="*/ 0 w 3638550"/>
              <a:gd name="connsiteY12" fmla="*/ 2012179 h 2384757"/>
              <a:gd name="connsiteX13" fmla="*/ 0 w 3638550"/>
              <a:gd name="connsiteY13" fmla="*/ 1676816 h 2384757"/>
              <a:gd name="connsiteX14" fmla="*/ 0 w 3638550"/>
              <a:gd name="connsiteY14" fmla="*/ 1173771 h 2384757"/>
              <a:gd name="connsiteX15" fmla="*/ 0 w 3638550"/>
              <a:gd name="connsiteY15" fmla="*/ 1173771 h 2384757"/>
              <a:gd name="connsiteX16" fmla="*/ 0 w 3638550"/>
              <a:gd name="connsiteY16" fmla="*/ 0 h 2384757"/>
              <a:gd name="connsiteX0" fmla="*/ 0 w 3638550"/>
              <a:gd name="connsiteY0" fmla="*/ 0 h 2133536"/>
              <a:gd name="connsiteX1" fmla="*/ 606425 w 3638550"/>
              <a:gd name="connsiteY1" fmla="*/ 0 h 2133536"/>
              <a:gd name="connsiteX2" fmla="*/ 606425 w 3638550"/>
              <a:gd name="connsiteY2" fmla="*/ 0 h 2133536"/>
              <a:gd name="connsiteX3" fmla="*/ 1516063 w 3638550"/>
              <a:gd name="connsiteY3" fmla="*/ 0 h 2133536"/>
              <a:gd name="connsiteX4" fmla="*/ 3638550 w 3638550"/>
              <a:gd name="connsiteY4" fmla="*/ 0 h 2133536"/>
              <a:gd name="connsiteX5" fmla="*/ 3638550 w 3638550"/>
              <a:gd name="connsiteY5" fmla="*/ 1173771 h 2133536"/>
              <a:gd name="connsiteX6" fmla="*/ 3638550 w 3638550"/>
              <a:gd name="connsiteY6" fmla="*/ 1173771 h 2133536"/>
              <a:gd name="connsiteX7" fmla="*/ 3638550 w 3638550"/>
              <a:gd name="connsiteY7" fmla="*/ 1676816 h 2133536"/>
              <a:gd name="connsiteX8" fmla="*/ 3638550 w 3638550"/>
              <a:gd name="connsiteY8" fmla="*/ 2012179 h 2133536"/>
              <a:gd name="connsiteX9" fmla="*/ 1168791 w 3638550"/>
              <a:gd name="connsiteY9" fmla="*/ 2012395 h 2133536"/>
              <a:gd name="connsiteX10" fmla="*/ 893856 w 3638550"/>
              <a:gd name="connsiteY10" fmla="*/ 2133536 h 2133536"/>
              <a:gd name="connsiteX11" fmla="*/ 606425 w 3638550"/>
              <a:gd name="connsiteY11" fmla="*/ 2012179 h 2133536"/>
              <a:gd name="connsiteX12" fmla="*/ 0 w 3638550"/>
              <a:gd name="connsiteY12" fmla="*/ 2012179 h 2133536"/>
              <a:gd name="connsiteX13" fmla="*/ 0 w 3638550"/>
              <a:gd name="connsiteY13" fmla="*/ 1676816 h 2133536"/>
              <a:gd name="connsiteX14" fmla="*/ 0 w 3638550"/>
              <a:gd name="connsiteY14" fmla="*/ 1173771 h 2133536"/>
              <a:gd name="connsiteX15" fmla="*/ 0 w 3638550"/>
              <a:gd name="connsiteY15" fmla="*/ 1173771 h 2133536"/>
              <a:gd name="connsiteX16" fmla="*/ 0 w 3638550"/>
              <a:gd name="connsiteY16" fmla="*/ 0 h 2133536"/>
              <a:gd name="connsiteX0" fmla="*/ 0 w 3638550"/>
              <a:gd name="connsiteY0" fmla="*/ 0 h 2194809"/>
              <a:gd name="connsiteX1" fmla="*/ 606425 w 3638550"/>
              <a:gd name="connsiteY1" fmla="*/ 0 h 2194809"/>
              <a:gd name="connsiteX2" fmla="*/ 606425 w 3638550"/>
              <a:gd name="connsiteY2" fmla="*/ 0 h 2194809"/>
              <a:gd name="connsiteX3" fmla="*/ 1516063 w 3638550"/>
              <a:gd name="connsiteY3" fmla="*/ 0 h 2194809"/>
              <a:gd name="connsiteX4" fmla="*/ 3638550 w 3638550"/>
              <a:gd name="connsiteY4" fmla="*/ 0 h 2194809"/>
              <a:gd name="connsiteX5" fmla="*/ 3638550 w 3638550"/>
              <a:gd name="connsiteY5" fmla="*/ 1173771 h 2194809"/>
              <a:gd name="connsiteX6" fmla="*/ 3638550 w 3638550"/>
              <a:gd name="connsiteY6" fmla="*/ 1173771 h 2194809"/>
              <a:gd name="connsiteX7" fmla="*/ 3638550 w 3638550"/>
              <a:gd name="connsiteY7" fmla="*/ 1676816 h 2194809"/>
              <a:gd name="connsiteX8" fmla="*/ 3638550 w 3638550"/>
              <a:gd name="connsiteY8" fmla="*/ 2012179 h 2194809"/>
              <a:gd name="connsiteX9" fmla="*/ 1168791 w 3638550"/>
              <a:gd name="connsiteY9" fmla="*/ 2012395 h 2194809"/>
              <a:gd name="connsiteX10" fmla="*/ 893857 w 3638550"/>
              <a:gd name="connsiteY10" fmla="*/ 2194809 h 2194809"/>
              <a:gd name="connsiteX11" fmla="*/ 606425 w 3638550"/>
              <a:gd name="connsiteY11" fmla="*/ 2012179 h 2194809"/>
              <a:gd name="connsiteX12" fmla="*/ 0 w 3638550"/>
              <a:gd name="connsiteY12" fmla="*/ 2012179 h 2194809"/>
              <a:gd name="connsiteX13" fmla="*/ 0 w 3638550"/>
              <a:gd name="connsiteY13" fmla="*/ 1676816 h 2194809"/>
              <a:gd name="connsiteX14" fmla="*/ 0 w 3638550"/>
              <a:gd name="connsiteY14" fmla="*/ 1173771 h 2194809"/>
              <a:gd name="connsiteX15" fmla="*/ 0 w 3638550"/>
              <a:gd name="connsiteY15" fmla="*/ 1173771 h 2194809"/>
              <a:gd name="connsiteX16" fmla="*/ 0 w 3638550"/>
              <a:gd name="connsiteY16" fmla="*/ 0 h 2194809"/>
              <a:gd name="connsiteX0" fmla="*/ 0 w 3638550"/>
              <a:gd name="connsiteY0" fmla="*/ 0 h 2249631"/>
              <a:gd name="connsiteX1" fmla="*/ 606425 w 3638550"/>
              <a:gd name="connsiteY1" fmla="*/ 0 h 2249631"/>
              <a:gd name="connsiteX2" fmla="*/ 606425 w 3638550"/>
              <a:gd name="connsiteY2" fmla="*/ 0 h 2249631"/>
              <a:gd name="connsiteX3" fmla="*/ 1516063 w 3638550"/>
              <a:gd name="connsiteY3" fmla="*/ 0 h 2249631"/>
              <a:gd name="connsiteX4" fmla="*/ 3638550 w 3638550"/>
              <a:gd name="connsiteY4" fmla="*/ 0 h 2249631"/>
              <a:gd name="connsiteX5" fmla="*/ 3638550 w 3638550"/>
              <a:gd name="connsiteY5" fmla="*/ 1173771 h 2249631"/>
              <a:gd name="connsiteX6" fmla="*/ 3638550 w 3638550"/>
              <a:gd name="connsiteY6" fmla="*/ 1173771 h 2249631"/>
              <a:gd name="connsiteX7" fmla="*/ 3638550 w 3638550"/>
              <a:gd name="connsiteY7" fmla="*/ 1676816 h 2249631"/>
              <a:gd name="connsiteX8" fmla="*/ 3638550 w 3638550"/>
              <a:gd name="connsiteY8" fmla="*/ 2012179 h 2249631"/>
              <a:gd name="connsiteX9" fmla="*/ 1168791 w 3638550"/>
              <a:gd name="connsiteY9" fmla="*/ 2012395 h 2249631"/>
              <a:gd name="connsiteX10" fmla="*/ 893856 w 3638550"/>
              <a:gd name="connsiteY10" fmla="*/ 2249631 h 2249631"/>
              <a:gd name="connsiteX11" fmla="*/ 606425 w 3638550"/>
              <a:gd name="connsiteY11" fmla="*/ 2012179 h 2249631"/>
              <a:gd name="connsiteX12" fmla="*/ 0 w 3638550"/>
              <a:gd name="connsiteY12" fmla="*/ 2012179 h 2249631"/>
              <a:gd name="connsiteX13" fmla="*/ 0 w 3638550"/>
              <a:gd name="connsiteY13" fmla="*/ 1676816 h 2249631"/>
              <a:gd name="connsiteX14" fmla="*/ 0 w 3638550"/>
              <a:gd name="connsiteY14" fmla="*/ 1173771 h 2249631"/>
              <a:gd name="connsiteX15" fmla="*/ 0 w 3638550"/>
              <a:gd name="connsiteY15" fmla="*/ 1173771 h 2249631"/>
              <a:gd name="connsiteX16" fmla="*/ 0 w 3638550"/>
              <a:gd name="connsiteY16" fmla="*/ 0 h 2249631"/>
              <a:gd name="connsiteX0" fmla="*/ 0 w 3638550"/>
              <a:gd name="connsiteY0" fmla="*/ 0 h 2347317"/>
              <a:gd name="connsiteX1" fmla="*/ 606425 w 3638550"/>
              <a:gd name="connsiteY1" fmla="*/ 0 h 2347317"/>
              <a:gd name="connsiteX2" fmla="*/ 606425 w 3638550"/>
              <a:gd name="connsiteY2" fmla="*/ 0 h 2347317"/>
              <a:gd name="connsiteX3" fmla="*/ 1516063 w 3638550"/>
              <a:gd name="connsiteY3" fmla="*/ 0 h 2347317"/>
              <a:gd name="connsiteX4" fmla="*/ 3638550 w 3638550"/>
              <a:gd name="connsiteY4" fmla="*/ 0 h 2347317"/>
              <a:gd name="connsiteX5" fmla="*/ 3638550 w 3638550"/>
              <a:gd name="connsiteY5" fmla="*/ 1173771 h 2347317"/>
              <a:gd name="connsiteX6" fmla="*/ 3638550 w 3638550"/>
              <a:gd name="connsiteY6" fmla="*/ 1173771 h 2347317"/>
              <a:gd name="connsiteX7" fmla="*/ 3638550 w 3638550"/>
              <a:gd name="connsiteY7" fmla="*/ 1676816 h 2347317"/>
              <a:gd name="connsiteX8" fmla="*/ 3638550 w 3638550"/>
              <a:gd name="connsiteY8" fmla="*/ 2012179 h 2347317"/>
              <a:gd name="connsiteX9" fmla="*/ 1168791 w 3638550"/>
              <a:gd name="connsiteY9" fmla="*/ 2012395 h 2347317"/>
              <a:gd name="connsiteX10" fmla="*/ 893856 w 3638550"/>
              <a:gd name="connsiteY10" fmla="*/ 2347317 h 2347317"/>
              <a:gd name="connsiteX11" fmla="*/ 606425 w 3638550"/>
              <a:gd name="connsiteY11" fmla="*/ 2012179 h 2347317"/>
              <a:gd name="connsiteX12" fmla="*/ 0 w 3638550"/>
              <a:gd name="connsiteY12" fmla="*/ 2012179 h 2347317"/>
              <a:gd name="connsiteX13" fmla="*/ 0 w 3638550"/>
              <a:gd name="connsiteY13" fmla="*/ 1676816 h 2347317"/>
              <a:gd name="connsiteX14" fmla="*/ 0 w 3638550"/>
              <a:gd name="connsiteY14" fmla="*/ 1173771 h 2347317"/>
              <a:gd name="connsiteX15" fmla="*/ 0 w 3638550"/>
              <a:gd name="connsiteY15" fmla="*/ 1173771 h 2347317"/>
              <a:gd name="connsiteX16" fmla="*/ 0 w 3638550"/>
              <a:gd name="connsiteY16" fmla="*/ 0 h 2347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638550" h="2347317">
                <a:moveTo>
                  <a:pt x="0" y="0"/>
                </a:moveTo>
                <a:lnTo>
                  <a:pt x="606425" y="0"/>
                </a:lnTo>
                <a:lnTo>
                  <a:pt x="606425" y="0"/>
                </a:lnTo>
                <a:lnTo>
                  <a:pt x="1516063" y="0"/>
                </a:lnTo>
                <a:lnTo>
                  <a:pt x="3638550" y="0"/>
                </a:lnTo>
                <a:lnTo>
                  <a:pt x="3638550" y="1173771"/>
                </a:lnTo>
                <a:lnTo>
                  <a:pt x="3638550" y="1173771"/>
                </a:lnTo>
                <a:lnTo>
                  <a:pt x="3638550" y="1676816"/>
                </a:lnTo>
                <a:lnTo>
                  <a:pt x="3638550" y="2012179"/>
                </a:lnTo>
                <a:lnTo>
                  <a:pt x="1168791" y="2012395"/>
                </a:lnTo>
                <a:lnTo>
                  <a:pt x="893856" y="2347317"/>
                </a:lnTo>
                <a:lnTo>
                  <a:pt x="606425" y="2012179"/>
                </a:lnTo>
                <a:lnTo>
                  <a:pt x="0" y="2012179"/>
                </a:lnTo>
                <a:lnTo>
                  <a:pt x="0" y="1676816"/>
                </a:lnTo>
                <a:lnTo>
                  <a:pt x="0" y="1173771"/>
                </a:lnTo>
                <a:lnTo>
                  <a:pt x="0" y="1173771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8575">
            <a:solidFill>
              <a:schemeClr val="tx1"/>
            </a:solidFill>
          </a:ln>
        </p:spPr>
        <p:txBody>
          <a:bodyPr vert="horz" wrap="square" lIns="144000" tIns="180000" rIns="144000" bIns="540000">
            <a:spAutoFit/>
          </a:bodyPr>
          <a:lstStyle>
            <a:lvl1pPr marL="0" indent="0">
              <a:lnSpc>
                <a:spcPts val="1800"/>
              </a:lnSpc>
              <a:buNone/>
              <a:defRPr sz="1500" i="0" spc="-53" baseline="0">
                <a:solidFill>
                  <a:schemeClr val="bg2"/>
                </a:solidFill>
                <a:latin typeface="+mj-lt"/>
              </a:defRPr>
            </a:lvl1pPr>
            <a:lvl2pPr marL="342900" indent="0">
              <a:buNone/>
              <a:defRPr/>
            </a:lvl2pPr>
            <a:lvl3pPr marL="607219" indent="0">
              <a:buNone/>
              <a:defRPr/>
            </a:lvl3pPr>
            <a:lvl4pPr marL="876300" indent="0">
              <a:buNone/>
              <a:defRPr/>
            </a:lvl4pPr>
          </a:lstStyle>
          <a:p>
            <a:pPr lvl="0"/>
            <a:r>
              <a:rPr lang="nl-NL"/>
              <a:t>Naast de roze balken dienen de tekstballonnen om accenten te leggen op kortere stukken tekst of opsommingen.</a:t>
            </a:r>
          </a:p>
        </p:txBody>
      </p:sp>
      <p:sp>
        <p:nvSpPr>
          <p:cNvPr id="8" name="Tijdelijke aanduiding voor tekst 12"/>
          <p:cNvSpPr>
            <a:spLocks noGrp="1"/>
          </p:cNvSpPr>
          <p:nvPr>
            <p:ph type="body" sz="quarter" idx="20" hasCustomPrompt="1"/>
          </p:nvPr>
        </p:nvSpPr>
        <p:spPr>
          <a:xfrm>
            <a:off x="5972630" y="4218887"/>
            <a:ext cx="3232669" cy="1650361"/>
          </a:xfrm>
          <a:custGeom>
            <a:avLst/>
            <a:gdLst>
              <a:gd name="connsiteX0" fmla="*/ 0 w 3096000"/>
              <a:gd name="connsiteY0" fmla="*/ 0 h 2628000"/>
              <a:gd name="connsiteX1" fmla="*/ 1806000 w 3096000"/>
              <a:gd name="connsiteY1" fmla="*/ 0 h 2628000"/>
              <a:gd name="connsiteX2" fmla="*/ 2175621 w 3096000"/>
              <a:gd name="connsiteY2" fmla="*/ -342875 h 2628000"/>
              <a:gd name="connsiteX3" fmla="*/ 2580000 w 3096000"/>
              <a:gd name="connsiteY3" fmla="*/ 0 h 2628000"/>
              <a:gd name="connsiteX4" fmla="*/ 3096000 w 3096000"/>
              <a:gd name="connsiteY4" fmla="*/ 0 h 2628000"/>
              <a:gd name="connsiteX5" fmla="*/ 3096000 w 3096000"/>
              <a:gd name="connsiteY5" fmla="*/ 438000 h 2628000"/>
              <a:gd name="connsiteX6" fmla="*/ 3096000 w 3096000"/>
              <a:gd name="connsiteY6" fmla="*/ 438000 h 2628000"/>
              <a:gd name="connsiteX7" fmla="*/ 3096000 w 3096000"/>
              <a:gd name="connsiteY7" fmla="*/ 1095000 h 2628000"/>
              <a:gd name="connsiteX8" fmla="*/ 3096000 w 3096000"/>
              <a:gd name="connsiteY8" fmla="*/ 2628000 h 2628000"/>
              <a:gd name="connsiteX9" fmla="*/ 2580000 w 3096000"/>
              <a:gd name="connsiteY9" fmla="*/ 2628000 h 2628000"/>
              <a:gd name="connsiteX10" fmla="*/ 1806000 w 3096000"/>
              <a:gd name="connsiteY10" fmla="*/ 2628000 h 2628000"/>
              <a:gd name="connsiteX11" fmla="*/ 1806000 w 3096000"/>
              <a:gd name="connsiteY11" fmla="*/ 2628000 h 2628000"/>
              <a:gd name="connsiteX12" fmla="*/ 0 w 3096000"/>
              <a:gd name="connsiteY12" fmla="*/ 2628000 h 2628000"/>
              <a:gd name="connsiteX13" fmla="*/ 0 w 3096000"/>
              <a:gd name="connsiteY13" fmla="*/ 1095000 h 2628000"/>
              <a:gd name="connsiteX14" fmla="*/ 0 w 3096000"/>
              <a:gd name="connsiteY14" fmla="*/ 438000 h 2628000"/>
              <a:gd name="connsiteX15" fmla="*/ 0 w 3096000"/>
              <a:gd name="connsiteY15" fmla="*/ 438000 h 2628000"/>
              <a:gd name="connsiteX16" fmla="*/ 0 w 3096000"/>
              <a:gd name="connsiteY16" fmla="*/ 0 h 2628000"/>
              <a:gd name="connsiteX0" fmla="*/ 0 w 3096000"/>
              <a:gd name="connsiteY0" fmla="*/ 342875 h 2970875"/>
              <a:gd name="connsiteX1" fmla="*/ 1966256 w 3096000"/>
              <a:gd name="connsiteY1" fmla="*/ 342875 h 2970875"/>
              <a:gd name="connsiteX2" fmla="*/ 2175621 w 3096000"/>
              <a:gd name="connsiteY2" fmla="*/ 0 h 2970875"/>
              <a:gd name="connsiteX3" fmla="*/ 2580000 w 3096000"/>
              <a:gd name="connsiteY3" fmla="*/ 342875 h 2970875"/>
              <a:gd name="connsiteX4" fmla="*/ 3096000 w 3096000"/>
              <a:gd name="connsiteY4" fmla="*/ 342875 h 2970875"/>
              <a:gd name="connsiteX5" fmla="*/ 3096000 w 3096000"/>
              <a:gd name="connsiteY5" fmla="*/ 780875 h 2970875"/>
              <a:gd name="connsiteX6" fmla="*/ 3096000 w 3096000"/>
              <a:gd name="connsiteY6" fmla="*/ 780875 h 2970875"/>
              <a:gd name="connsiteX7" fmla="*/ 3096000 w 3096000"/>
              <a:gd name="connsiteY7" fmla="*/ 1437875 h 2970875"/>
              <a:gd name="connsiteX8" fmla="*/ 3096000 w 3096000"/>
              <a:gd name="connsiteY8" fmla="*/ 2970875 h 2970875"/>
              <a:gd name="connsiteX9" fmla="*/ 2580000 w 3096000"/>
              <a:gd name="connsiteY9" fmla="*/ 2970875 h 2970875"/>
              <a:gd name="connsiteX10" fmla="*/ 1806000 w 3096000"/>
              <a:gd name="connsiteY10" fmla="*/ 2970875 h 2970875"/>
              <a:gd name="connsiteX11" fmla="*/ 1806000 w 3096000"/>
              <a:gd name="connsiteY11" fmla="*/ 2970875 h 2970875"/>
              <a:gd name="connsiteX12" fmla="*/ 0 w 3096000"/>
              <a:gd name="connsiteY12" fmla="*/ 2970875 h 2970875"/>
              <a:gd name="connsiteX13" fmla="*/ 0 w 3096000"/>
              <a:gd name="connsiteY13" fmla="*/ 1437875 h 2970875"/>
              <a:gd name="connsiteX14" fmla="*/ 0 w 3096000"/>
              <a:gd name="connsiteY14" fmla="*/ 780875 h 2970875"/>
              <a:gd name="connsiteX15" fmla="*/ 0 w 3096000"/>
              <a:gd name="connsiteY15" fmla="*/ 780875 h 2970875"/>
              <a:gd name="connsiteX16" fmla="*/ 0 w 3096000"/>
              <a:gd name="connsiteY16" fmla="*/ 342875 h 2970875"/>
              <a:gd name="connsiteX0" fmla="*/ 0 w 3096000"/>
              <a:gd name="connsiteY0" fmla="*/ 352301 h 2980301"/>
              <a:gd name="connsiteX1" fmla="*/ 1966256 w 3096000"/>
              <a:gd name="connsiteY1" fmla="*/ 352301 h 2980301"/>
              <a:gd name="connsiteX2" fmla="*/ 2251036 w 3096000"/>
              <a:gd name="connsiteY2" fmla="*/ 0 h 2980301"/>
              <a:gd name="connsiteX3" fmla="*/ 2580000 w 3096000"/>
              <a:gd name="connsiteY3" fmla="*/ 352301 h 2980301"/>
              <a:gd name="connsiteX4" fmla="*/ 3096000 w 3096000"/>
              <a:gd name="connsiteY4" fmla="*/ 352301 h 2980301"/>
              <a:gd name="connsiteX5" fmla="*/ 3096000 w 3096000"/>
              <a:gd name="connsiteY5" fmla="*/ 790301 h 2980301"/>
              <a:gd name="connsiteX6" fmla="*/ 3096000 w 3096000"/>
              <a:gd name="connsiteY6" fmla="*/ 790301 h 2980301"/>
              <a:gd name="connsiteX7" fmla="*/ 3096000 w 3096000"/>
              <a:gd name="connsiteY7" fmla="*/ 1447301 h 2980301"/>
              <a:gd name="connsiteX8" fmla="*/ 3096000 w 3096000"/>
              <a:gd name="connsiteY8" fmla="*/ 2980301 h 2980301"/>
              <a:gd name="connsiteX9" fmla="*/ 2580000 w 3096000"/>
              <a:gd name="connsiteY9" fmla="*/ 2980301 h 2980301"/>
              <a:gd name="connsiteX10" fmla="*/ 1806000 w 3096000"/>
              <a:gd name="connsiteY10" fmla="*/ 2980301 h 2980301"/>
              <a:gd name="connsiteX11" fmla="*/ 1806000 w 3096000"/>
              <a:gd name="connsiteY11" fmla="*/ 2980301 h 2980301"/>
              <a:gd name="connsiteX12" fmla="*/ 0 w 3096000"/>
              <a:gd name="connsiteY12" fmla="*/ 2980301 h 2980301"/>
              <a:gd name="connsiteX13" fmla="*/ 0 w 3096000"/>
              <a:gd name="connsiteY13" fmla="*/ 1447301 h 2980301"/>
              <a:gd name="connsiteX14" fmla="*/ 0 w 3096000"/>
              <a:gd name="connsiteY14" fmla="*/ 790301 h 2980301"/>
              <a:gd name="connsiteX15" fmla="*/ 0 w 3096000"/>
              <a:gd name="connsiteY15" fmla="*/ 790301 h 2980301"/>
              <a:gd name="connsiteX16" fmla="*/ 0 w 3096000"/>
              <a:gd name="connsiteY16" fmla="*/ 352301 h 2980301"/>
              <a:gd name="connsiteX0" fmla="*/ 0 w 3096000"/>
              <a:gd name="connsiteY0" fmla="*/ 352301 h 2980301"/>
              <a:gd name="connsiteX1" fmla="*/ 2074596 w 3096000"/>
              <a:gd name="connsiteY1" fmla="*/ 352301 h 2980301"/>
              <a:gd name="connsiteX2" fmla="*/ 2251036 w 3096000"/>
              <a:gd name="connsiteY2" fmla="*/ 0 h 2980301"/>
              <a:gd name="connsiteX3" fmla="*/ 2580000 w 3096000"/>
              <a:gd name="connsiteY3" fmla="*/ 352301 h 2980301"/>
              <a:gd name="connsiteX4" fmla="*/ 3096000 w 3096000"/>
              <a:gd name="connsiteY4" fmla="*/ 352301 h 2980301"/>
              <a:gd name="connsiteX5" fmla="*/ 3096000 w 3096000"/>
              <a:gd name="connsiteY5" fmla="*/ 790301 h 2980301"/>
              <a:gd name="connsiteX6" fmla="*/ 3096000 w 3096000"/>
              <a:gd name="connsiteY6" fmla="*/ 790301 h 2980301"/>
              <a:gd name="connsiteX7" fmla="*/ 3096000 w 3096000"/>
              <a:gd name="connsiteY7" fmla="*/ 1447301 h 2980301"/>
              <a:gd name="connsiteX8" fmla="*/ 3096000 w 3096000"/>
              <a:gd name="connsiteY8" fmla="*/ 2980301 h 2980301"/>
              <a:gd name="connsiteX9" fmla="*/ 2580000 w 3096000"/>
              <a:gd name="connsiteY9" fmla="*/ 2980301 h 2980301"/>
              <a:gd name="connsiteX10" fmla="*/ 1806000 w 3096000"/>
              <a:gd name="connsiteY10" fmla="*/ 2980301 h 2980301"/>
              <a:gd name="connsiteX11" fmla="*/ 1806000 w 3096000"/>
              <a:gd name="connsiteY11" fmla="*/ 2980301 h 2980301"/>
              <a:gd name="connsiteX12" fmla="*/ 0 w 3096000"/>
              <a:gd name="connsiteY12" fmla="*/ 2980301 h 2980301"/>
              <a:gd name="connsiteX13" fmla="*/ 0 w 3096000"/>
              <a:gd name="connsiteY13" fmla="*/ 1447301 h 2980301"/>
              <a:gd name="connsiteX14" fmla="*/ 0 w 3096000"/>
              <a:gd name="connsiteY14" fmla="*/ 790301 h 2980301"/>
              <a:gd name="connsiteX15" fmla="*/ 0 w 3096000"/>
              <a:gd name="connsiteY15" fmla="*/ 790301 h 2980301"/>
              <a:gd name="connsiteX16" fmla="*/ 0 w 3096000"/>
              <a:gd name="connsiteY16" fmla="*/ 352301 h 2980301"/>
              <a:gd name="connsiteX0" fmla="*/ 0 w 3096000"/>
              <a:gd name="connsiteY0" fmla="*/ 482876 h 3110876"/>
              <a:gd name="connsiteX1" fmla="*/ 2074596 w 3096000"/>
              <a:gd name="connsiteY1" fmla="*/ 482876 h 3110876"/>
              <a:gd name="connsiteX2" fmla="*/ 2323262 w 3096000"/>
              <a:gd name="connsiteY2" fmla="*/ 0 h 3110876"/>
              <a:gd name="connsiteX3" fmla="*/ 2580000 w 3096000"/>
              <a:gd name="connsiteY3" fmla="*/ 482876 h 3110876"/>
              <a:gd name="connsiteX4" fmla="*/ 3096000 w 3096000"/>
              <a:gd name="connsiteY4" fmla="*/ 482876 h 3110876"/>
              <a:gd name="connsiteX5" fmla="*/ 3096000 w 3096000"/>
              <a:gd name="connsiteY5" fmla="*/ 920876 h 3110876"/>
              <a:gd name="connsiteX6" fmla="*/ 3096000 w 3096000"/>
              <a:gd name="connsiteY6" fmla="*/ 920876 h 3110876"/>
              <a:gd name="connsiteX7" fmla="*/ 3096000 w 3096000"/>
              <a:gd name="connsiteY7" fmla="*/ 1577876 h 3110876"/>
              <a:gd name="connsiteX8" fmla="*/ 3096000 w 3096000"/>
              <a:gd name="connsiteY8" fmla="*/ 3110876 h 3110876"/>
              <a:gd name="connsiteX9" fmla="*/ 2580000 w 3096000"/>
              <a:gd name="connsiteY9" fmla="*/ 3110876 h 3110876"/>
              <a:gd name="connsiteX10" fmla="*/ 1806000 w 3096000"/>
              <a:gd name="connsiteY10" fmla="*/ 3110876 h 3110876"/>
              <a:gd name="connsiteX11" fmla="*/ 1806000 w 3096000"/>
              <a:gd name="connsiteY11" fmla="*/ 3110876 h 3110876"/>
              <a:gd name="connsiteX12" fmla="*/ 0 w 3096000"/>
              <a:gd name="connsiteY12" fmla="*/ 3110876 h 3110876"/>
              <a:gd name="connsiteX13" fmla="*/ 0 w 3096000"/>
              <a:gd name="connsiteY13" fmla="*/ 1577876 h 3110876"/>
              <a:gd name="connsiteX14" fmla="*/ 0 w 3096000"/>
              <a:gd name="connsiteY14" fmla="*/ 920876 h 3110876"/>
              <a:gd name="connsiteX15" fmla="*/ 0 w 3096000"/>
              <a:gd name="connsiteY15" fmla="*/ 920876 h 3110876"/>
              <a:gd name="connsiteX16" fmla="*/ 0 w 3096000"/>
              <a:gd name="connsiteY16" fmla="*/ 482876 h 3110876"/>
              <a:gd name="connsiteX0" fmla="*/ 0 w 3096000"/>
              <a:gd name="connsiteY0" fmla="*/ 725374 h 3353374"/>
              <a:gd name="connsiteX1" fmla="*/ 2074596 w 3096000"/>
              <a:gd name="connsiteY1" fmla="*/ 725374 h 3353374"/>
              <a:gd name="connsiteX2" fmla="*/ 2314235 w 3096000"/>
              <a:gd name="connsiteY2" fmla="*/ 0 h 3353374"/>
              <a:gd name="connsiteX3" fmla="*/ 2580000 w 3096000"/>
              <a:gd name="connsiteY3" fmla="*/ 725374 h 3353374"/>
              <a:gd name="connsiteX4" fmla="*/ 3096000 w 3096000"/>
              <a:gd name="connsiteY4" fmla="*/ 725374 h 3353374"/>
              <a:gd name="connsiteX5" fmla="*/ 3096000 w 3096000"/>
              <a:gd name="connsiteY5" fmla="*/ 1163374 h 3353374"/>
              <a:gd name="connsiteX6" fmla="*/ 3096000 w 3096000"/>
              <a:gd name="connsiteY6" fmla="*/ 1163374 h 3353374"/>
              <a:gd name="connsiteX7" fmla="*/ 3096000 w 3096000"/>
              <a:gd name="connsiteY7" fmla="*/ 1820374 h 3353374"/>
              <a:gd name="connsiteX8" fmla="*/ 3096000 w 3096000"/>
              <a:gd name="connsiteY8" fmla="*/ 3353374 h 3353374"/>
              <a:gd name="connsiteX9" fmla="*/ 2580000 w 3096000"/>
              <a:gd name="connsiteY9" fmla="*/ 3353374 h 3353374"/>
              <a:gd name="connsiteX10" fmla="*/ 1806000 w 3096000"/>
              <a:gd name="connsiteY10" fmla="*/ 3353374 h 3353374"/>
              <a:gd name="connsiteX11" fmla="*/ 1806000 w 3096000"/>
              <a:gd name="connsiteY11" fmla="*/ 3353374 h 3353374"/>
              <a:gd name="connsiteX12" fmla="*/ 0 w 3096000"/>
              <a:gd name="connsiteY12" fmla="*/ 3353374 h 3353374"/>
              <a:gd name="connsiteX13" fmla="*/ 0 w 3096000"/>
              <a:gd name="connsiteY13" fmla="*/ 1820374 h 3353374"/>
              <a:gd name="connsiteX14" fmla="*/ 0 w 3096000"/>
              <a:gd name="connsiteY14" fmla="*/ 1163374 h 3353374"/>
              <a:gd name="connsiteX15" fmla="*/ 0 w 3096000"/>
              <a:gd name="connsiteY15" fmla="*/ 1163374 h 3353374"/>
              <a:gd name="connsiteX16" fmla="*/ 0 w 3096000"/>
              <a:gd name="connsiteY16" fmla="*/ 725374 h 3353374"/>
              <a:gd name="connsiteX0" fmla="*/ 0 w 3096000"/>
              <a:gd name="connsiteY0" fmla="*/ 473854 h 3101854"/>
              <a:gd name="connsiteX1" fmla="*/ 2074596 w 3096000"/>
              <a:gd name="connsiteY1" fmla="*/ 473854 h 3101854"/>
              <a:gd name="connsiteX2" fmla="*/ 2314235 w 3096000"/>
              <a:gd name="connsiteY2" fmla="*/ 0 h 3101854"/>
              <a:gd name="connsiteX3" fmla="*/ 2580000 w 3096000"/>
              <a:gd name="connsiteY3" fmla="*/ 473854 h 3101854"/>
              <a:gd name="connsiteX4" fmla="*/ 3096000 w 3096000"/>
              <a:gd name="connsiteY4" fmla="*/ 473854 h 3101854"/>
              <a:gd name="connsiteX5" fmla="*/ 3096000 w 3096000"/>
              <a:gd name="connsiteY5" fmla="*/ 911854 h 3101854"/>
              <a:gd name="connsiteX6" fmla="*/ 3096000 w 3096000"/>
              <a:gd name="connsiteY6" fmla="*/ 911854 h 3101854"/>
              <a:gd name="connsiteX7" fmla="*/ 3096000 w 3096000"/>
              <a:gd name="connsiteY7" fmla="*/ 1568854 h 3101854"/>
              <a:gd name="connsiteX8" fmla="*/ 3096000 w 3096000"/>
              <a:gd name="connsiteY8" fmla="*/ 3101854 h 3101854"/>
              <a:gd name="connsiteX9" fmla="*/ 2580000 w 3096000"/>
              <a:gd name="connsiteY9" fmla="*/ 3101854 h 3101854"/>
              <a:gd name="connsiteX10" fmla="*/ 1806000 w 3096000"/>
              <a:gd name="connsiteY10" fmla="*/ 3101854 h 3101854"/>
              <a:gd name="connsiteX11" fmla="*/ 1806000 w 3096000"/>
              <a:gd name="connsiteY11" fmla="*/ 3101854 h 3101854"/>
              <a:gd name="connsiteX12" fmla="*/ 0 w 3096000"/>
              <a:gd name="connsiteY12" fmla="*/ 3101854 h 3101854"/>
              <a:gd name="connsiteX13" fmla="*/ 0 w 3096000"/>
              <a:gd name="connsiteY13" fmla="*/ 1568854 h 3101854"/>
              <a:gd name="connsiteX14" fmla="*/ 0 w 3096000"/>
              <a:gd name="connsiteY14" fmla="*/ 911854 h 3101854"/>
              <a:gd name="connsiteX15" fmla="*/ 0 w 3096000"/>
              <a:gd name="connsiteY15" fmla="*/ 911854 h 3101854"/>
              <a:gd name="connsiteX16" fmla="*/ 0 w 3096000"/>
              <a:gd name="connsiteY16" fmla="*/ 473854 h 3101854"/>
              <a:gd name="connsiteX0" fmla="*/ 0 w 3096000"/>
              <a:gd name="connsiteY0" fmla="*/ 619471 h 3247471"/>
              <a:gd name="connsiteX1" fmla="*/ 2074596 w 3096000"/>
              <a:gd name="connsiteY1" fmla="*/ 619471 h 3247471"/>
              <a:gd name="connsiteX2" fmla="*/ 2304505 w 3096000"/>
              <a:gd name="connsiteY2" fmla="*/ 0 h 3247471"/>
              <a:gd name="connsiteX3" fmla="*/ 2580000 w 3096000"/>
              <a:gd name="connsiteY3" fmla="*/ 619471 h 3247471"/>
              <a:gd name="connsiteX4" fmla="*/ 3096000 w 3096000"/>
              <a:gd name="connsiteY4" fmla="*/ 619471 h 3247471"/>
              <a:gd name="connsiteX5" fmla="*/ 3096000 w 3096000"/>
              <a:gd name="connsiteY5" fmla="*/ 1057471 h 3247471"/>
              <a:gd name="connsiteX6" fmla="*/ 3096000 w 3096000"/>
              <a:gd name="connsiteY6" fmla="*/ 1057471 h 3247471"/>
              <a:gd name="connsiteX7" fmla="*/ 3096000 w 3096000"/>
              <a:gd name="connsiteY7" fmla="*/ 1714471 h 3247471"/>
              <a:gd name="connsiteX8" fmla="*/ 3096000 w 3096000"/>
              <a:gd name="connsiteY8" fmla="*/ 3247471 h 3247471"/>
              <a:gd name="connsiteX9" fmla="*/ 2580000 w 3096000"/>
              <a:gd name="connsiteY9" fmla="*/ 3247471 h 3247471"/>
              <a:gd name="connsiteX10" fmla="*/ 1806000 w 3096000"/>
              <a:gd name="connsiteY10" fmla="*/ 3247471 h 3247471"/>
              <a:gd name="connsiteX11" fmla="*/ 1806000 w 3096000"/>
              <a:gd name="connsiteY11" fmla="*/ 3247471 h 3247471"/>
              <a:gd name="connsiteX12" fmla="*/ 0 w 3096000"/>
              <a:gd name="connsiteY12" fmla="*/ 3247471 h 3247471"/>
              <a:gd name="connsiteX13" fmla="*/ 0 w 3096000"/>
              <a:gd name="connsiteY13" fmla="*/ 1714471 h 3247471"/>
              <a:gd name="connsiteX14" fmla="*/ 0 w 3096000"/>
              <a:gd name="connsiteY14" fmla="*/ 1057471 h 3247471"/>
              <a:gd name="connsiteX15" fmla="*/ 0 w 3096000"/>
              <a:gd name="connsiteY15" fmla="*/ 1057471 h 3247471"/>
              <a:gd name="connsiteX16" fmla="*/ 0 w 3096000"/>
              <a:gd name="connsiteY16" fmla="*/ 619471 h 3247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096000" h="3247471">
                <a:moveTo>
                  <a:pt x="0" y="619471"/>
                </a:moveTo>
                <a:lnTo>
                  <a:pt x="2074596" y="619471"/>
                </a:lnTo>
                <a:lnTo>
                  <a:pt x="2304505" y="0"/>
                </a:lnTo>
                <a:lnTo>
                  <a:pt x="2580000" y="619471"/>
                </a:lnTo>
                <a:lnTo>
                  <a:pt x="3096000" y="619471"/>
                </a:lnTo>
                <a:lnTo>
                  <a:pt x="3096000" y="1057471"/>
                </a:lnTo>
                <a:lnTo>
                  <a:pt x="3096000" y="1057471"/>
                </a:lnTo>
                <a:lnTo>
                  <a:pt x="3096000" y="1714471"/>
                </a:lnTo>
                <a:lnTo>
                  <a:pt x="3096000" y="3247471"/>
                </a:lnTo>
                <a:lnTo>
                  <a:pt x="2580000" y="3247471"/>
                </a:lnTo>
                <a:lnTo>
                  <a:pt x="1806000" y="3247471"/>
                </a:lnTo>
                <a:lnTo>
                  <a:pt x="1806000" y="3247471"/>
                </a:lnTo>
                <a:lnTo>
                  <a:pt x="0" y="3247471"/>
                </a:lnTo>
                <a:lnTo>
                  <a:pt x="0" y="1714471"/>
                </a:lnTo>
                <a:lnTo>
                  <a:pt x="0" y="1057471"/>
                </a:lnTo>
                <a:lnTo>
                  <a:pt x="0" y="1057471"/>
                </a:lnTo>
                <a:lnTo>
                  <a:pt x="0" y="619471"/>
                </a:lnTo>
                <a:close/>
              </a:path>
            </a:pathLst>
          </a:custGeom>
          <a:solidFill>
            <a:schemeClr val="tx2"/>
          </a:solidFill>
          <a:ln w="28575">
            <a:noFill/>
          </a:ln>
        </p:spPr>
        <p:txBody>
          <a:bodyPr wrap="square" lIns="144000" tIns="612000" rIns="144000" bIns="10800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 i="0" spc="-53" baseline="0">
                <a:solidFill>
                  <a:schemeClr val="bg2"/>
                </a:solidFill>
                <a:latin typeface="+mj-lt"/>
              </a:defRPr>
            </a:lvl1pPr>
            <a:lvl2pPr>
              <a:defRPr sz="1800" i="1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 i="1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 i="1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i="1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nl-NL"/>
              <a:t>Gebruik één of meerdere</a:t>
            </a:r>
          </a:p>
          <a:p>
            <a:pPr lvl="0"/>
            <a:r>
              <a:rPr lang="nl-NL"/>
              <a:t>tekstballonnen. Positioneer ten opzichte van de foto. Verwijder de overige tekstballonnen.</a:t>
            </a:r>
          </a:p>
        </p:txBody>
      </p:sp>
      <p:sp>
        <p:nvSpPr>
          <p:cNvPr id="9" name="Tijdelijke aanduiding voor tekst 14"/>
          <p:cNvSpPr>
            <a:spLocks noGrp="1"/>
          </p:cNvSpPr>
          <p:nvPr>
            <p:ph type="body" sz="quarter" idx="22" hasCustomPrompt="1"/>
          </p:nvPr>
        </p:nvSpPr>
        <p:spPr>
          <a:xfrm flipH="1">
            <a:off x="2429548" y="3908989"/>
            <a:ext cx="2327931" cy="1402262"/>
          </a:xfrm>
          <a:prstGeom prst="wedgeRectCallout">
            <a:avLst>
              <a:gd name="adj1" fmla="val -65287"/>
              <a:gd name="adj2" fmla="val -21021"/>
            </a:avLst>
          </a:prstGeom>
          <a:solidFill>
            <a:schemeClr val="bg2"/>
          </a:solidFill>
          <a:ln w="28575">
            <a:noFill/>
          </a:ln>
        </p:spPr>
        <p:txBody>
          <a:bodyPr wrap="square" lIns="144000" tIns="180000" rIns="144000" bIns="180000">
            <a:spAutoFit/>
          </a:bodyPr>
          <a:lstStyle>
            <a:lvl1pPr marL="0" indent="0" algn="r">
              <a:lnSpc>
                <a:spcPts val="1800"/>
              </a:lnSpc>
              <a:spcBef>
                <a:spcPts val="1350"/>
              </a:spcBef>
              <a:buNone/>
              <a:defRPr lang="en-GB" sz="1500" i="0" kern="1200" spc="-53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tx2"/>
              </a:buClr>
              <a:buFont typeface="Calibri" panose="020F0502020204030204" pitchFamily="34" charset="0"/>
              <a:buNone/>
            </a:pPr>
            <a:r>
              <a:rPr lang="nl-NL"/>
              <a:t>Verander in functie van de leesbaarheid eventueel de opvulkleur en/of omlijning van het kader.</a:t>
            </a:r>
            <a:endParaRPr lang="en-GB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096000" y="845890"/>
            <a:ext cx="5556000" cy="1835714"/>
          </a:xfrm>
          <a:prstGeom prst="wedgeRectCallout">
            <a:avLst>
              <a:gd name="adj1" fmla="val -60573"/>
              <a:gd name="adj2" fmla="val -22740"/>
            </a:avLst>
          </a:prstGeom>
          <a:ln w="28575">
            <a:solidFill>
              <a:schemeClr val="tx2"/>
            </a:solidFill>
          </a:ln>
        </p:spPr>
        <p:txBody>
          <a:bodyPr lIns="180000" tIns="180000" rIns="180000" bIns="180000">
            <a:spAutoFit/>
          </a:bodyPr>
          <a:lstStyle>
            <a:lvl1pPr marL="202500" indent="-202500">
              <a:lnSpc>
                <a:spcPct val="100000"/>
              </a:lnSpc>
              <a:spcBef>
                <a:spcPts val="135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500" baseline="0">
                <a:solidFill>
                  <a:schemeClr val="tx2"/>
                </a:solidFill>
                <a:latin typeface="+mj-lt"/>
              </a:defRPr>
            </a:lvl1pPr>
            <a:lvl2pPr marL="337500" indent="-201216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Calibri" panose="020F0502020204030204" pitchFamily="34" charset="0"/>
              <a:buChar char="→"/>
              <a:defRPr sz="1350" baseline="0">
                <a:solidFill>
                  <a:schemeClr val="tx2"/>
                </a:solidFill>
                <a:latin typeface="+mj-lt"/>
              </a:defRPr>
            </a:lvl2pPr>
            <a:lvl3pPr marL="201216" indent="-201216">
              <a:lnSpc>
                <a:spcPts val="1800"/>
              </a:lnSpc>
              <a:spcBef>
                <a:spcPts val="135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500">
                <a:solidFill>
                  <a:schemeClr val="tx2"/>
                </a:solidFill>
                <a:latin typeface="+mj-lt"/>
              </a:defRPr>
            </a:lvl3pPr>
            <a:lvl4pPr marL="0" indent="0">
              <a:lnSpc>
                <a:spcPts val="1800"/>
              </a:lnSpc>
              <a:spcBef>
                <a:spcPts val="135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500">
                <a:solidFill>
                  <a:schemeClr val="tx2"/>
                </a:solidFill>
                <a:latin typeface="+mj-lt"/>
              </a:defRPr>
            </a:lvl4pPr>
            <a:lvl5pPr marL="201216" indent="-201216">
              <a:lnSpc>
                <a:spcPts val="1800"/>
              </a:lnSpc>
              <a:spcBef>
                <a:spcPts val="135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500">
                <a:solidFill>
                  <a:schemeClr val="tx2"/>
                </a:solidFill>
                <a:latin typeface="+mj-lt"/>
              </a:defRPr>
            </a:lvl5pPr>
          </a:lstStyle>
          <a:p>
            <a:pPr lvl="0"/>
            <a:r>
              <a:rPr lang="en-US" err="1"/>
              <a:t>eerste</a:t>
            </a:r>
            <a:r>
              <a:rPr lang="en-US"/>
              <a:t> </a:t>
            </a:r>
            <a:r>
              <a:rPr lang="en-US" err="1"/>
              <a:t>niveau</a:t>
            </a:r>
            <a:endParaRPr lang="en-US"/>
          </a:p>
          <a:p>
            <a:pPr lvl="1"/>
            <a:r>
              <a:rPr lang="en-US" err="1"/>
              <a:t>tweede</a:t>
            </a:r>
            <a:r>
              <a:rPr lang="en-US"/>
              <a:t> </a:t>
            </a:r>
            <a:r>
              <a:rPr lang="en-US" err="1"/>
              <a:t>niveau</a:t>
            </a:r>
            <a:endParaRPr lang="en-US"/>
          </a:p>
          <a:p>
            <a:pPr lvl="1"/>
            <a:r>
              <a:rPr lang="en-US" err="1"/>
              <a:t>tweede</a:t>
            </a:r>
            <a:r>
              <a:rPr lang="en-US"/>
              <a:t> </a:t>
            </a:r>
            <a:r>
              <a:rPr lang="en-US" err="1"/>
              <a:t>niveau</a:t>
            </a:r>
            <a:endParaRPr lang="en-US"/>
          </a:p>
          <a:p>
            <a:pPr lvl="1"/>
            <a:r>
              <a:rPr lang="en-US" err="1"/>
              <a:t>tweede</a:t>
            </a:r>
            <a:r>
              <a:rPr lang="en-US"/>
              <a:t> </a:t>
            </a:r>
            <a:r>
              <a:rPr lang="en-US" err="1"/>
              <a:t>niveau</a:t>
            </a:r>
            <a:endParaRPr lang="en-US"/>
          </a:p>
          <a:p>
            <a:pPr lvl="1"/>
            <a:r>
              <a:rPr lang="en-US" err="1"/>
              <a:t>tweede</a:t>
            </a:r>
            <a:r>
              <a:rPr lang="en-US"/>
              <a:t> </a:t>
            </a:r>
            <a:r>
              <a:rPr lang="en-US" err="1"/>
              <a:t>niveau</a:t>
            </a:r>
            <a:endParaRPr lang="en-US"/>
          </a:p>
          <a:p>
            <a:pPr lvl="0"/>
            <a:r>
              <a:rPr lang="en-US" err="1"/>
              <a:t>eerste</a:t>
            </a:r>
            <a:r>
              <a:rPr lang="en-US"/>
              <a:t> </a:t>
            </a:r>
            <a:r>
              <a:rPr lang="en-US" err="1"/>
              <a:t>niveau</a:t>
            </a:r>
            <a:endParaRPr lang="en-US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0" y="0"/>
            <a:ext cx="12193200" cy="309600"/>
          </a:xfrm>
          <a:solidFill>
            <a:schemeClr val="tx1"/>
          </a:solidFill>
        </p:spPr>
        <p:txBody>
          <a:bodyPr tIns="540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50" spc="113" baseline="0">
                <a:solidFill>
                  <a:schemeClr val="bg2"/>
                </a:solidFill>
                <a:latin typeface="VAG Rounded Std Light" panose="020F0502020204020204" pitchFamily="34" charset="0"/>
              </a:defRPr>
            </a:lvl1pPr>
          </a:lstStyle>
          <a:p>
            <a:pPr lvl="0"/>
            <a:r>
              <a:rPr lang="nl-BE"/>
              <a:t>TITEL VAN DE UITEENZETTING &gt; deel van de uiteenzetting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91320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tekst 6"/>
          <p:cNvSpPr>
            <a:spLocks noGrp="1"/>
          </p:cNvSpPr>
          <p:nvPr>
            <p:ph type="body" sz="quarter" idx="38" hasCustomPrompt="1"/>
          </p:nvPr>
        </p:nvSpPr>
        <p:spPr>
          <a:xfrm>
            <a:off x="8127600" y="2505560"/>
            <a:ext cx="4064400" cy="2188800"/>
          </a:xfrm>
          <a:prstGeom prst="rect">
            <a:avLst/>
          </a:prstGeom>
          <a:solidFill>
            <a:schemeClr val="tx1"/>
          </a:solidFill>
          <a:ln w="38100">
            <a:solidFill>
              <a:schemeClr val="bg2"/>
            </a:solidFill>
          </a:ln>
        </p:spPr>
        <p:txBody>
          <a:bodyPr lIns="180000" tIns="180000" rIns="180000" bIns="108000">
            <a:normAutofit/>
          </a:bodyPr>
          <a:lstStyle>
            <a:lvl1pPr marL="0" indent="0">
              <a:lnSpc>
                <a:spcPct val="100000"/>
              </a:lnSpc>
              <a:buClr>
                <a:schemeClr val="bg2"/>
              </a:buClr>
              <a:buNone/>
              <a:defRPr lang="en-GB" sz="1800" i="0" kern="1200" baseline="0" dirty="0">
                <a:solidFill>
                  <a:schemeClr val="bg2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>
              <a:buClr>
                <a:schemeClr val="bg2"/>
              </a:buClr>
              <a:defRPr sz="1350">
                <a:solidFill>
                  <a:sysClr val="windowText" lastClr="000000"/>
                </a:solidFill>
              </a:defRPr>
            </a:lvl2pPr>
            <a:lvl3pPr>
              <a:buClr>
                <a:schemeClr val="bg2"/>
              </a:buClr>
              <a:defRPr sz="1350">
                <a:solidFill>
                  <a:sysClr val="windowText" lastClr="000000"/>
                </a:solidFill>
              </a:defRPr>
            </a:lvl3pPr>
            <a:lvl4pPr>
              <a:buClr>
                <a:schemeClr val="bg2"/>
              </a:buClr>
              <a:defRPr sz="1350">
                <a:solidFill>
                  <a:sysClr val="windowText" lastClr="000000"/>
                </a:solidFill>
              </a:defRPr>
            </a:lvl4pPr>
            <a:lvl5pPr>
              <a:buClr>
                <a:schemeClr val="bg2"/>
              </a:buClr>
              <a:defRPr sz="1350">
                <a:solidFill>
                  <a:sysClr val="windowText" lastClr="000000"/>
                </a:solidFill>
              </a:defRPr>
            </a:lvl5pPr>
          </a:lstStyle>
          <a:p>
            <a:pPr lvl="0"/>
            <a:r>
              <a:rPr lang="nl-NL"/>
              <a:t>Maak een fotocollage en geef hier een toelichting bij de collage. </a:t>
            </a:r>
            <a:endParaRPr lang="en-GB"/>
          </a:p>
        </p:txBody>
      </p:sp>
      <p:sp>
        <p:nvSpPr>
          <p:cNvPr id="7" name="Tijdelijke aanduiding voor afbeelding 4"/>
          <p:cNvSpPr>
            <a:spLocks noGrp="1"/>
          </p:cNvSpPr>
          <p:nvPr>
            <p:ph type="pic" sz="quarter" idx="36"/>
          </p:nvPr>
        </p:nvSpPr>
        <p:spPr>
          <a:xfrm>
            <a:off x="8127600" y="313509"/>
            <a:ext cx="4064400" cy="2188800"/>
          </a:xfrm>
          <a:prstGeom prst="rect">
            <a:avLst/>
          </a:prstGeom>
          <a:solidFill>
            <a:schemeClr val="bg2"/>
          </a:solidFill>
          <a:ln w="38100">
            <a:solidFill>
              <a:schemeClr val="bg2"/>
            </a:solidFill>
          </a:ln>
          <a:effectLst/>
        </p:spPr>
        <p:txBody>
          <a:bodyPr lIns="180000" tIns="828000">
            <a:noAutofit/>
          </a:bodyPr>
          <a:lstStyle>
            <a:lvl1pPr marL="0" indent="0">
              <a:buNone/>
              <a:defRPr lang="en-GB" sz="1200" i="1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nl-NL"/>
              <a:t>Klik op het pictogram als u een afbeelding wilt toevoegen</a:t>
            </a:r>
            <a:endParaRPr lang="en-GB"/>
          </a:p>
        </p:txBody>
      </p:sp>
      <p:sp>
        <p:nvSpPr>
          <p:cNvPr id="8" name="Tijdelijke aanduiding voor afbeelding 4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307779"/>
            <a:ext cx="8127600" cy="4386583"/>
          </a:xfrm>
          <a:prstGeom prst="rect">
            <a:avLst/>
          </a:prstGeom>
          <a:solidFill>
            <a:schemeClr val="bg2"/>
          </a:solidFill>
          <a:ln w="38100">
            <a:solidFill>
              <a:schemeClr val="bg2"/>
            </a:solidFill>
          </a:ln>
          <a:effectLst/>
        </p:spPr>
        <p:txBody>
          <a:bodyPr lIns="540000" tIns="828000">
            <a:noAutofit/>
          </a:bodyPr>
          <a:lstStyle>
            <a:lvl1pPr marL="0" marR="0" indent="0" algn="l" defTabSz="202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lang="nl-BE" sz="1200" i="1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nl-BE"/>
              <a:t>Klik op het icoon of op de rand van het kader om een afbeelding in te voegen</a:t>
            </a:r>
            <a:br>
              <a:rPr lang="nl-BE"/>
            </a:br>
            <a:r>
              <a:rPr lang="nl-BE"/>
              <a:t>&gt; tabblad invoegen</a:t>
            </a:r>
            <a:br>
              <a:rPr lang="nl-BE"/>
            </a:br>
            <a:r>
              <a:rPr lang="nl-BE"/>
              <a:t>&gt; tabblad afbeelding of online afbeelding</a:t>
            </a:r>
            <a:br>
              <a:rPr lang="nl-BE"/>
            </a:br>
            <a:r>
              <a:rPr lang="nl-BE"/>
              <a:t>&gt; </a:t>
            </a:r>
            <a:r>
              <a:rPr lang="nl-BE" baseline="0"/>
              <a:t>kies meteen de 4 afbeeldingen die je op deze slide wil invoegen.</a:t>
            </a:r>
            <a:br>
              <a:rPr lang="nl-BE"/>
            </a:br>
            <a:r>
              <a:rPr lang="nl-BE"/>
              <a:t>Via ‘</a:t>
            </a:r>
            <a:r>
              <a:rPr lang="nl-BE" err="1"/>
              <a:t>crop</a:t>
            </a:r>
            <a:r>
              <a:rPr lang="nl-BE"/>
              <a:t>’ kan je de afbeelding binnen het fotokader veranderen van positie (fit or </a:t>
            </a:r>
            <a:r>
              <a:rPr lang="nl-BE" err="1"/>
              <a:t>fill</a:t>
            </a:r>
            <a:r>
              <a:rPr lang="nl-BE"/>
              <a:t>).</a:t>
            </a:r>
            <a:br>
              <a:rPr lang="nl-BE"/>
            </a:br>
            <a:r>
              <a:rPr lang="nl-BE"/>
              <a:t>De afbeelding kan ook gedraaid of gespiegeld worden binnen het fotokader.</a:t>
            </a:r>
            <a:br>
              <a:rPr lang="nl-BE" baseline="0"/>
            </a:br>
            <a:r>
              <a:rPr lang="nl-BE" baseline="0"/>
              <a:t>Verander de tekstkleur van de voettekst (hier ‘innovatief, creatief, ondernemend’) naar wit bij donkere afbeeldingen. </a:t>
            </a:r>
            <a:endParaRPr lang="en-GB"/>
          </a:p>
        </p:txBody>
      </p:sp>
      <p:sp>
        <p:nvSpPr>
          <p:cNvPr id="9" name="Tijdelijke aanduiding voor afbeelding 4"/>
          <p:cNvSpPr>
            <a:spLocks noGrp="1"/>
          </p:cNvSpPr>
          <p:nvPr>
            <p:ph type="pic" sz="quarter" idx="16"/>
          </p:nvPr>
        </p:nvSpPr>
        <p:spPr>
          <a:xfrm>
            <a:off x="0" y="4698000"/>
            <a:ext cx="4064400" cy="2160000"/>
          </a:xfrm>
          <a:prstGeom prst="rect">
            <a:avLst/>
          </a:prstGeom>
          <a:solidFill>
            <a:schemeClr val="bg2"/>
          </a:solidFill>
          <a:ln w="38100">
            <a:solidFill>
              <a:schemeClr val="bg2"/>
            </a:solidFill>
          </a:ln>
          <a:effectLst/>
        </p:spPr>
        <p:txBody>
          <a:bodyPr lIns="540000" tIns="180000">
            <a:noAutofit/>
          </a:bodyPr>
          <a:lstStyle>
            <a:lvl1pPr marL="0" indent="0">
              <a:buNone/>
              <a:defRPr lang="en-GB" sz="1200" i="1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nl-NL"/>
              <a:t>Klik op het pictogram als u een afbeelding wilt toevoegen</a:t>
            </a:r>
            <a:endParaRPr lang="en-GB"/>
          </a:p>
        </p:txBody>
      </p:sp>
      <p:sp>
        <p:nvSpPr>
          <p:cNvPr id="10" name="Tijdelijke aanduiding voor afbeelding 4"/>
          <p:cNvSpPr>
            <a:spLocks noGrp="1"/>
          </p:cNvSpPr>
          <p:nvPr>
            <p:ph type="pic" sz="quarter" idx="35"/>
          </p:nvPr>
        </p:nvSpPr>
        <p:spPr>
          <a:xfrm>
            <a:off x="4063200" y="4698000"/>
            <a:ext cx="8128800" cy="2160000"/>
          </a:xfrm>
          <a:prstGeom prst="rect">
            <a:avLst/>
          </a:prstGeom>
          <a:solidFill>
            <a:schemeClr val="bg2"/>
          </a:solidFill>
          <a:ln w="38100">
            <a:solidFill>
              <a:schemeClr val="bg2"/>
            </a:solidFill>
          </a:ln>
          <a:effectLst/>
        </p:spPr>
        <p:txBody>
          <a:bodyPr lIns="180000" tIns="180000">
            <a:noAutofit/>
          </a:bodyPr>
          <a:lstStyle>
            <a:lvl1pPr marL="0" indent="0">
              <a:buNone/>
              <a:defRPr lang="en-GB" sz="1200" i="1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nl-NL"/>
              <a:t>Klik op het pictogram als u een afbeelding wilt toevoegen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F601832-DAD9-4EC9-9992-6DB2A1A5C96E}" type="slidenum">
              <a:rPr lang="en-US" smtClean="0"/>
              <a:pPr>
                <a:defRPr/>
              </a:pPr>
              <a:t>‹nr.›</a:t>
            </a:fld>
            <a:endParaRPr lang="en-US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0" y="0"/>
            <a:ext cx="12193200" cy="309600"/>
          </a:xfrm>
          <a:solidFill>
            <a:schemeClr val="tx1"/>
          </a:solidFill>
        </p:spPr>
        <p:txBody>
          <a:bodyPr tIns="540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50" spc="113" baseline="0">
                <a:solidFill>
                  <a:schemeClr val="bg2"/>
                </a:solidFill>
                <a:latin typeface="VAG Rounded Std Light" panose="020F0502020204020204" pitchFamily="34" charset="0"/>
              </a:defRPr>
            </a:lvl1pPr>
          </a:lstStyle>
          <a:p>
            <a:pPr lvl="0"/>
            <a:r>
              <a:rPr lang="nl-BE"/>
              <a:t>TITEL VAN DE UITEENZETTING &gt; deel van de uiteenzetting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539191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jdelijke aanduiding voor tekst 6"/>
          <p:cNvSpPr>
            <a:spLocks noGrp="1"/>
          </p:cNvSpPr>
          <p:nvPr>
            <p:ph type="body" sz="quarter" idx="38" hasCustomPrompt="1"/>
          </p:nvPr>
        </p:nvSpPr>
        <p:spPr>
          <a:xfrm>
            <a:off x="8127600" y="2505560"/>
            <a:ext cx="4064400" cy="2188800"/>
          </a:xfrm>
          <a:prstGeom prst="rect">
            <a:avLst/>
          </a:prstGeom>
          <a:solidFill>
            <a:schemeClr val="tx1"/>
          </a:solidFill>
          <a:ln w="38100">
            <a:solidFill>
              <a:schemeClr val="bg2"/>
            </a:solidFill>
          </a:ln>
        </p:spPr>
        <p:txBody>
          <a:bodyPr lIns="180000" tIns="180000" rIns="180000" bIns="108000">
            <a:normAutofit/>
          </a:bodyPr>
          <a:lstStyle>
            <a:lvl1pPr marL="0" indent="0">
              <a:lnSpc>
                <a:spcPct val="100000"/>
              </a:lnSpc>
              <a:buClr>
                <a:schemeClr val="bg2"/>
              </a:buClr>
              <a:buNone/>
              <a:defRPr lang="en-GB" sz="1800" i="0" kern="1200" baseline="0" dirty="0">
                <a:solidFill>
                  <a:schemeClr val="bg2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>
              <a:buClr>
                <a:schemeClr val="bg2"/>
              </a:buClr>
              <a:defRPr sz="1350">
                <a:solidFill>
                  <a:sysClr val="windowText" lastClr="000000"/>
                </a:solidFill>
              </a:defRPr>
            </a:lvl2pPr>
            <a:lvl3pPr>
              <a:buClr>
                <a:schemeClr val="bg2"/>
              </a:buClr>
              <a:defRPr sz="1350">
                <a:solidFill>
                  <a:sysClr val="windowText" lastClr="000000"/>
                </a:solidFill>
              </a:defRPr>
            </a:lvl3pPr>
            <a:lvl4pPr>
              <a:buClr>
                <a:schemeClr val="bg2"/>
              </a:buClr>
              <a:defRPr sz="1350">
                <a:solidFill>
                  <a:sysClr val="windowText" lastClr="000000"/>
                </a:solidFill>
              </a:defRPr>
            </a:lvl4pPr>
            <a:lvl5pPr>
              <a:buClr>
                <a:schemeClr val="bg2"/>
              </a:buClr>
              <a:defRPr sz="1350">
                <a:solidFill>
                  <a:sysClr val="windowText" lastClr="000000"/>
                </a:solidFill>
              </a:defRPr>
            </a:lvl5pPr>
          </a:lstStyle>
          <a:p>
            <a:pPr lvl="0"/>
            <a:r>
              <a:rPr lang="nl-NL"/>
              <a:t>Maak een fotocollage en geef hier een toelichting bij de collage. </a:t>
            </a:r>
            <a:endParaRPr lang="en-GB"/>
          </a:p>
        </p:txBody>
      </p:sp>
      <p:sp>
        <p:nvSpPr>
          <p:cNvPr id="13" name="Tijdelijke aanduiding voor afbeelding 4"/>
          <p:cNvSpPr>
            <a:spLocks noGrp="1"/>
          </p:cNvSpPr>
          <p:nvPr>
            <p:ph type="pic" sz="quarter" idx="16"/>
          </p:nvPr>
        </p:nvSpPr>
        <p:spPr>
          <a:xfrm>
            <a:off x="0" y="4698000"/>
            <a:ext cx="4064400" cy="2160000"/>
          </a:xfrm>
          <a:prstGeom prst="rect">
            <a:avLst/>
          </a:prstGeom>
          <a:solidFill>
            <a:schemeClr val="bg2"/>
          </a:solidFill>
          <a:ln w="38100">
            <a:solidFill>
              <a:schemeClr val="bg2"/>
            </a:solidFill>
          </a:ln>
          <a:effectLst/>
        </p:spPr>
        <p:txBody>
          <a:bodyPr lIns="540000" tIns="180000">
            <a:noAutofit/>
          </a:bodyPr>
          <a:lstStyle>
            <a:lvl1pPr marL="0" indent="0">
              <a:buNone/>
              <a:defRPr lang="en-GB" sz="1200" i="1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nl-NL"/>
              <a:t>Klik op het pictogram als u een afbeelding wilt toevoegen</a:t>
            </a:r>
            <a:endParaRPr lang="en-GB"/>
          </a:p>
        </p:txBody>
      </p:sp>
      <p:sp>
        <p:nvSpPr>
          <p:cNvPr id="14" name="Tijdelijke aanduiding voor afbeelding 4"/>
          <p:cNvSpPr>
            <a:spLocks noGrp="1"/>
          </p:cNvSpPr>
          <p:nvPr>
            <p:ph type="pic" sz="quarter" idx="12"/>
          </p:nvPr>
        </p:nvSpPr>
        <p:spPr>
          <a:xfrm>
            <a:off x="0" y="307775"/>
            <a:ext cx="4064400" cy="4385256"/>
          </a:xfrm>
          <a:prstGeom prst="rect">
            <a:avLst/>
          </a:prstGeom>
          <a:solidFill>
            <a:schemeClr val="bg2"/>
          </a:solidFill>
          <a:ln w="38100">
            <a:solidFill>
              <a:schemeClr val="bg2"/>
            </a:solidFill>
          </a:ln>
          <a:effectLst/>
        </p:spPr>
        <p:txBody>
          <a:bodyPr lIns="540000" tIns="540000">
            <a:no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>
                <a:tab pos="272654" algn="l"/>
              </a:tabLst>
              <a:defRPr lang="nl-BE" sz="1200" i="1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nl-NL"/>
              <a:t>Klik op het pictogram als u een afbeelding wilt toevoegen</a:t>
            </a:r>
            <a:endParaRPr lang="en-GB"/>
          </a:p>
        </p:txBody>
      </p:sp>
      <p:sp>
        <p:nvSpPr>
          <p:cNvPr id="15" name="Tijdelijke aanduiding voor afbeelding 4"/>
          <p:cNvSpPr>
            <a:spLocks noGrp="1"/>
          </p:cNvSpPr>
          <p:nvPr>
            <p:ph type="pic" sz="quarter" idx="35"/>
          </p:nvPr>
        </p:nvSpPr>
        <p:spPr>
          <a:xfrm>
            <a:off x="8127600" y="4698000"/>
            <a:ext cx="4064400" cy="2160000"/>
          </a:xfrm>
          <a:prstGeom prst="rect">
            <a:avLst/>
          </a:prstGeom>
          <a:solidFill>
            <a:schemeClr val="bg2"/>
          </a:solidFill>
          <a:ln w="38100">
            <a:solidFill>
              <a:schemeClr val="bg2"/>
            </a:solidFill>
          </a:ln>
          <a:effectLst/>
        </p:spPr>
        <p:txBody>
          <a:bodyPr tIns="180000">
            <a:noAutofit/>
          </a:bodyPr>
          <a:lstStyle>
            <a:lvl1pPr marL="0" indent="0">
              <a:buNone/>
              <a:defRPr lang="en-GB" sz="1200" i="1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nl-NL"/>
              <a:t>Klik op het pictogram als u een afbeelding wilt toevoegen</a:t>
            </a:r>
            <a:endParaRPr lang="en-GB"/>
          </a:p>
        </p:txBody>
      </p:sp>
      <p:sp>
        <p:nvSpPr>
          <p:cNvPr id="16" name="Tijdelijke aanduiding voor afbeelding 4"/>
          <p:cNvSpPr>
            <a:spLocks noGrp="1"/>
          </p:cNvSpPr>
          <p:nvPr>
            <p:ph type="pic" sz="quarter" idx="36"/>
          </p:nvPr>
        </p:nvSpPr>
        <p:spPr>
          <a:xfrm>
            <a:off x="8127600" y="290019"/>
            <a:ext cx="4064400" cy="2196000"/>
          </a:xfrm>
          <a:prstGeom prst="rect">
            <a:avLst/>
          </a:prstGeom>
          <a:solidFill>
            <a:schemeClr val="bg2"/>
          </a:solidFill>
          <a:ln w="38100">
            <a:solidFill>
              <a:schemeClr val="bg2"/>
            </a:solidFill>
          </a:ln>
          <a:effectLst/>
        </p:spPr>
        <p:txBody>
          <a:bodyPr tIns="540000">
            <a:noAutofit/>
          </a:bodyPr>
          <a:lstStyle>
            <a:lvl1pPr marL="0" indent="0">
              <a:buNone/>
              <a:defRPr lang="en-GB" sz="1200" i="1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nl-NL"/>
              <a:t>Klik op het pictogram als u een afbeelding wilt toevoegen</a:t>
            </a:r>
            <a:endParaRPr lang="en-GB"/>
          </a:p>
        </p:txBody>
      </p:sp>
      <p:sp>
        <p:nvSpPr>
          <p:cNvPr id="18" name="Tijdelijke aanduiding voor afbeelding 4"/>
          <p:cNvSpPr>
            <a:spLocks noGrp="1"/>
          </p:cNvSpPr>
          <p:nvPr>
            <p:ph type="pic" sz="quarter" idx="31" hasCustomPrompt="1"/>
          </p:nvPr>
        </p:nvSpPr>
        <p:spPr>
          <a:xfrm>
            <a:off x="4063200" y="307776"/>
            <a:ext cx="4064400" cy="6550224"/>
          </a:xfrm>
          <a:prstGeom prst="rect">
            <a:avLst/>
          </a:prstGeom>
          <a:solidFill>
            <a:schemeClr val="bg2"/>
          </a:solidFill>
          <a:ln w="38100">
            <a:solidFill>
              <a:schemeClr val="bg2"/>
            </a:solidFill>
          </a:ln>
          <a:effectLst/>
        </p:spPr>
        <p:txBody>
          <a:bodyPr tIns="540000">
            <a:noAutofit/>
          </a:bodyPr>
          <a:lstStyle>
            <a:lvl1pPr marL="0" marR="0" indent="0" algn="l" defTabSz="202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lang="en-GB" sz="1200" i="1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nl-BE"/>
              <a:t>Klik op het icoon of op de rand van het kader om een afbeelding in te voegen</a:t>
            </a:r>
            <a:br>
              <a:rPr lang="nl-BE"/>
            </a:br>
            <a:r>
              <a:rPr lang="nl-BE"/>
              <a:t>&gt; tabblad invoegen</a:t>
            </a:r>
            <a:br>
              <a:rPr lang="nl-BE"/>
            </a:br>
            <a:r>
              <a:rPr lang="nl-BE">
                <a:latin typeface="Calibri" panose="020F0502020204030204" pitchFamily="34" charset="0"/>
              </a:rPr>
              <a:t>&gt; kies </a:t>
            </a:r>
            <a:r>
              <a:rPr lang="nl-BE"/>
              <a:t>afbeelding of online afbeelding</a:t>
            </a:r>
            <a:br>
              <a:rPr lang="nl-BE"/>
            </a:br>
            <a:r>
              <a:rPr lang="nl-BE">
                <a:latin typeface="Calibri" panose="020F0502020204030204" pitchFamily="34" charset="0"/>
              </a:rPr>
              <a:t>&gt; </a:t>
            </a:r>
            <a:r>
              <a:rPr lang="nl-BE" baseline="0"/>
              <a:t>kies meteen de 5 afbeeldingen die je op deze slide wil invoegen.</a:t>
            </a:r>
            <a:br>
              <a:rPr lang="nl-BE"/>
            </a:br>
            <a:r>
              <a:rPr lang="nl-BE"/>
              <a:t>Via ‘</a:t>
            </a:r>
            <a:r>
              <a:rPr lang="nl-BE" err="1"/>
              <a:t>crop</a:t>
            </a:r>
            <a:r>
              <a:rPr lang="nl-BE"/>
              <a:t>’ kan je de afbeelding binnen het fotokader veranderen van positie (fit or </a:t>
            </a:r>
            <a:r>
              <a:rPr lang="nl-BE" err="1"/>
              <a:t>fill</a:t>
            </a:r>
            <a:r>
              <a:rPr lang="nl-BE"/>
              <a:t>).</a:t>
            </a:r>
            <a:br>
              <a:rPr lang="nl-BE"/>
            </a:br>
            <a:r>
              <a:rPr lang="nl-BE"/>
              <a:t>De afbeelding kan ook gedraaid of gespiegeld worden binnen het fotokader.</a:t>
            </a:r>
            <a:br>
              <a:rPr lang="nl-BE" baseline="0"/>
            </a:br>
            <a:r>
              <a:rPr lang="nl-BE" baseline="0"/>
              <a:t>Verander de tekstkleur van de voettekst (hier ‘innovatief, creatief, ondernemend’) naar wit bij donkere afbeeldingen. </a:t>
            </a:r>
            <a:endParaRPr lang="en-GB"/>
          </a:p>
          <a:p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F601832-DAD9-4EC9-9992-6DB2A1A5C96E}" type="slidenum">
              <a:rPr lang="en-US" smtClean="0"/>
              <a:pPr>
                <a:defRPr/>
              </a:pPr>
              <a:t>‹nr.›</a:t>
            </a:fld>
            <a:endParaRPr lang="en-US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0" y="0"/>
            <a:ext cx="12193200" cy="309600"/>
          </a:xfrm>
          <a:solidFill>
            <a:schemeClr val="tx1"/>
          </a:solidFill>
        </p:spPr>
        <p:txBody>
          <a:bodyPr tIns="540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50" spc="113" baseline="0">
                <a:solidFill>
                  <a:schemeClr val="bg2"/>
                </a:solidFill>
                <a:latin typeface="VAG Rounded Std Light" panose="020F0502020204020204" pitchFamily="34" charset="0"/>
              </a:defRPr>
            </a:lvl1pPr>
          </a:lstStyle>
          <a:p>
            <a:pPr lvl="0"/>
            <a:r>
              <a:rPr lang="nl-BE"/>
              <a:t>TITEL VAN DE UITEENZETTING &gt; deel van de uiteenzetting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219884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3"/>
          <p:cNvSpPr>
            <a:spLocks noGrp="1"/>
          </p:cNvSpPr>
          <p:nvPr>
            <p:ph type="pic" sz="quarter" idx="19" hasCustomPrompt="1"/>
          </p:nvPr>
        </p:nvSpPr>
        <p:spPr>
          <a:xfrm>
            <a:off x="0" y="3582000"/>
            <a:ext cx="8142000" cy="3276000"/>
          </a:xfrm>
          <a:prstGeom prst="rect">
            <a:avLst/>
          </a:prstGeom>
          <a:ln w="38100">
            <a:solidFill>
              <a:schemeClr val="bg2"/>
            </a:solidFill>
          </a:ln>
        </p:spPr>
        <p:txBody>
          <a:bodyPr lIns="252000" tIns="540000">
            <a:no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450"/>
              </a:spcAft>
              <a:buClr>
                <a:schemeClr val="tx2"/>
              </a:buClr>
              <a:buSzTx/>
              <a:buFont typeface="Calibri" panose="020F0502020204030204" pitchFamily="34" charset="0"/>
              <a:buNone/>
              <a:tabLst>
                <a:tab pos="132160" algn="l"/>
              </a:tabLst>
              <a:defRPr lang="en-GB" sz="1200" i="1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br>
              <a:rPr lang="nl-BE"/>
            </a:br>
            <a:endParaRPr lang="nl-BE"/>
          </a:p>
          <a:p>
            <a:endParaRPr lang="en-GB"/>
          </a:p>
        </p:txBody>
      </p:sp>
      <p:sp>
        <p:nvSpPr>
          <p:cNvPr id="8" name="Picture Placeholder 13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307773"/>
            <a:ext cx="8142000" cy="3276002"/>
          </a:xfrm>
          <a:prstGeom prst="rect">
            <a:avLst/>
          </a:prstGeom>
          <a:ln w="38100">
            <a:solidFill>
              <a:schemeClr val="bg2"/>
            </a:solidFill>
          </a:ln>
        </p:spPr>
        <p:txBody>
          <a:bodyPr lIns="540000" tIns="1008000">
            <a:noAutofit/>
          </a:bodyPr>
          <a:lstStyle>
            <a:lvl1pPr marL="0" marR="0" indent="0" algn="l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Calibri" panose="020F0502020204030204" pitchFamily="34" charset="0"/>
              <a:buNone/>
              <a:tabLst>
                <a:tab pos="204491" algn="l"/>
              </a:tabLst>
              <a:defRPr lang="en-GB" sz="1200" i="1" baseline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514350" rtl="0" eaLnBrk="1" fontAlgn="auto" latinLnBrk="0" hangingPunct="1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chemeClr val="tx2"/>
              </a:buClr>
              <a:buSzTx/>
              <a:buFont typeface="Calibri" panose="020F0502020204030204" pitchFamily="34" charset="0"/>
              <a:buNone/>
              <a:tabLst>
                <a:tab pos="204491" algn="l"/>
              </a:tabLst>
              <a:defRPr/>
            </a:pPr>
            <a:r>
              <a:rPr lang="nl-BE"/>
              <a:t>Klik op het icoon of op de rand van het kader om een afbeelding toe te voegen</a:t>
            </a:r>
            <a:br>
              <a:rPr lang="nl-BE"/>
            </a:br>
            <a:r>
              <a:rPr lang="nl-BE"/>
              <a:t>&gt; tabblad invoegen</a:t>
            </a:r>
            <a:br>
              <a:rPr lang="nl-BE"/>
            </a:br>
            <a:r>
              <a:rPr lang="nl-BE"/>
              <a:t>&gt; kies ‘afbeelding’ of ‘online afbeelding’</a:t>
            </a:r>
            <a:br>
              <a:rPr lang="nl-BE"/>
            </a:br>
            <a:r>
              <a:rPr lang="nl-BE"/>
              <a:t>&gt; kies meteen de 3 afbeeldingen die je op deze slide wil invoegen</a:t>
            </a:r>
            <a:br>
              <a:rPr lang="nl-BE"/>
            </a:br>
            <a:r>
              <a:rPr lang="nl-BE"/>
              <a:t>Via ‘</a:t>
            </a:r>
            <a:r>
              <a:rPr lang="nl-BE" err="1"/>
              <a:t>crop</a:t>
            </a:r>
            <a:r>
              <a:rPr lang="nl-BE"/>
              <a:t>’ kan je de afbeelding binnen het fotokader veranderen van positie (fit or </a:t>
            </a:r>
            <a:r>
              <a:rPr lang="nl-BE" err="1"/>
              <a:t>fill</a:t>
            </a:r>
            <a:r>
              <a:rPr lang="nl-BE"/>
              <a:t>).</a:t>
            </a:r>
            <a:br>
              <a:rPr lang="nl-BE"/>
            </a:br>
            <a:r>
              <a:rPr lang="nl-BE"/>
              <a:t>De afbeelding kan ook gedraaid of gespiegeld worden binnen het fotokader. </a:t>
            </a:r>
            <a:br>
              <a:rPr lang="nl-BE"/>
            </a:br>
            <a:r>
              <a:rPr lang="nl-BE"/>
              <a:t>Indien je de foto delete, dien je de nieuwe foto terug op de achtergrond te plaatsen.</a:t>
            </a:r>
            <a:br>
              <a:rPr lang="nl-BE"/>
            </a:br>
            <a:r>
              <a:rPr lang="nl-BE" baseline="0"/>
              <a:t>Maak de tekstkleur van de voettekst (hier ‘innovatief, creatief, ondernemend’) wit bij donkere afbeeldingen. </a:t>
            </a:r>
            <a:endParaRPr lang="en-GB"/>
          </a:p>
          <a:p>
            <a:pPr marL="0" marR="0" lvl="0" indent="0" algn="l" defTabSz="514350" rtl="0" eaLnBrk="1" fontAlgn="auto" latinLnBrk="0" hangingPunct="1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chemeClr val="tx2"/>
              </a:buClr>
              <a:buSzTx/>
              <a:buFont typeface="Calibri" panose="020F0502020204030204" pitchFamily="34" charset="0"/>
              <a:buNone/>
              <a:tabLst>
                <a:tab pos="204491" algn="l"/>
              </a:tabLst>
              <a:defRPr/>
            </a:pPr>
            <a:endParaRPr lang="en-GB"/>
          </a:p>
          <a:p>
            <a:br>
              <a:rPr lang="nl-BE"/>
            </a:br>
            <a:endParaRPr lang="nl-BE"/>
          </a:p>
          <a:p>
            <a:endParaRPr lang="en-GB"/>
          </a:p>
        </p:txBody>
      </p:sp>
      <p:sp>
        <p:nvSpPr>
          <p:cNvPr id="6" name="Picture Placeholder 13"/>
          <p:cNvSpPr>
            <a:spLocks noGrp="1"/>
          </p:cNvSpPr>
          <p:nvPr>
            <p:ph type="pic" sz="quarter" idx="20" hasCustomPrompt="1"/>
          </p:nvPr>
        </p:nvSpPr>
        <p:spPr>
          <a:xfrm>
            <a:off x="8142000" y="307776"/>
            <a:ext cx="4050000" cy="6550225"/>
          </a:xfrm>
          <a:prstGeom prst="rect">
            <a:avLst/>
          </a:prstGeom>
          <a:ln w="38100">
            <a:solidFill>
              <a:schemeClr val="bg2"/>
            </a:solidFill>
          </a:ln>
        </p:spPr>
        <p:txBody>
          <a:bodyPr lIns="252000" tIns="756000">
            <a:no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450"/>
              </a:spcAft>
              <a:buClr>
                <a:schemeClr val="tx2"/>
              </a:buClr>
              <a:buSzTx/>
              <a:buFont typeface="Calibri" panose="020F0502020204030204" pitchFamily="34" charset="0"/>
              <a:buNone/>
              <a:tabLst>
                <a:tab pos="132160" algn="l"/>
              </a:tabLst>
              <a:defRPr lang="en-GB" sz="1200" i="1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br>
              <a:rPr lang="nl-BE"/>
            </a:br>
            <a:endParaRPr lang="nl-BE"/>
          </a:p>
          <a:p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F601832-DAD9-4EC9-9992-6DB2A1A5C96E}" type="slidenum">
              <a:rPr lang="en-US" smtClean="0"/>
              <a:pPr>
                <a:defRPr/>
              </a:pPr>
              <a:t>‹nr.›</a:t>
            </a:fld>
            <a:endParaRPr lang="en-US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540002" y="828000"/>
            <a:ext cx="2293815" cy="30353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none" lIns="108000" tIns="36000" rIns="36000" bIns="36000">
            <a:spAutoFit/>
          </a:bodyPr>
          <a:lstStyle>
            <a:lvl1pPr marL="0" indent="0" algn="l">
              <a:buNone/>
              <a:defRPr lang="en-GB" sz="1500" b="1" kern="1200" cap="all" spc="113" baseline="0" dirty="0">
                <a:solidFill>
                  <a:schemeClr val="bg2"/>
                </a:solidFill>
                <a:latin typeface="VAG Rounded Std Thin" panose="020F0402020204020204" pitchFamily="34" charset="0"/>
                <a:ea typeface="+mn-ea"/>
                <a:cs typeface="+mn-cs"/>
              </a:defRPr>
            </a:lvl1pPr>
          </a:lstStyle>
          <a:p>
            <a:pPr marL="0" lvl="0" indent="0" algn="l" defTabSz="202500" rtl="0" eaLnBrk="1" latinLnBrk="0" hangingPunct="1">
              <a:lnSpc>
                <a:spcPts val="1800"/>
              </a:lnSpc>
              <a:spcBef>
                <a:spcPts val="135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None/>
              <a:tabLst/>
            </a:pPr>
            <a:r>
              <a:rPr lang="en-US" err="1"/>
              <a:t>KERNidee</a:t>
            </a:r>
            <a:r>
              <a:rPr lang="en-US"/>
              <a:t> van de slide</a:t>
            </a:r>
            <a:endParaRPr lang="en-GB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0" y="0"/>
            <a:ext cx="12193200" cy="309600"/>
          </a:xfrm>
          <a:solidFill>
            <a:schemeClr val="tx1"/>
          </a:solidFill>
        </p:spPr>
        <p:txBody>
          <a:bodyPr tIns="540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50" spc="113" baseline="0">
                <a:solidFill>
                  <a:schemeClr val="bg2"/>
                </a:solidFill>
                <a:latin typeface="VAG Rounded Std Light" panose="020F0502020204020204" pitchFamily="34" charset="0"/>
              </a:defRPr>
            </a:lvl1pPr>
          </a:lstStyle>
          <a:p>
            <a:pPr lvl="0"/>
            <a:r>
              <a:rPr lang="nl-BE"/>
              <a:t>TITEL VAN DE UITEENZETTING &gt; deel van de uiteenzetting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732193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22" hasCustomPrompt="1"/>
          </p:nvPr>
        </p:nvSpPr>
        <p:spPr>
          <a:xfrm>
            <a:off x="0" y="309600"/>
            <a:ext cx="12192000" cy="6548400"/>
          </a:xfrm>
          <a:prstGeom prst="rect">
            <a:avLst/>
          </a:prstGeom>
        </p:spPr>
        <p:txBody>
          <a:bodyPr lIns="4032000" tIns="460800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Calibri" panose="020F0502020204030204" pitchFamily="34" charset="0"/>
              <a:buNone/>
              <a:tabLst>
                <a:tab pos="272654" algn="l"/>
              </a:tabLst>
              <a:defRPr sz="1200" i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tx2"/>
              </a:buClr>
              <a:buSzTx/>
              <a:buFont typeface="Calibri" panose="020F0502020204030204" pitchFamily="34" charset="0"/>
              <a:buNone/>
              <a:tabLst>
                <a:tab pos="272654" algn="l"/>
              </a:tabLst>
              <a:defRPr/>
            </a:pPr>
            <a:r>
              <a:rPr lang="nl-BE"/>
              <a:t>Klik op het icoon of op de rand van het kader om een afbeelding in te voegen</a:t>
            </a:r>
            <a:br>
              <a:rPr lang="nl-BE"/>
            </a:br>
            <a:r>
              <a:rPr lang="nl-BE">
                <a:latin typeface="Calibri" panose="020F0502020204030204" pitchFamily="34" charset="0"/>
              </a:rPr>
              <a:t>&gt; tabblad invoegen</a:t>
            </a:r>
            <a:br>
              <a:rPr lang="nl-BE">
                <a:latin typeface="Calibri" panose="020F0502020204030204" pitchFamily="34" charset="0"/>
              </a:rPr>
            </a:br>
            <a:r>
              <a:rPr lang="nl-BE">
                <a:latin typeface="Calibri" panose="020F0502020204030204" pitchFamily="34" charset="0"/>
              </a:rPr>
              <a:t>&gt; </a:t>
            </a:r>
            <a:r>
              <a:rPr lang="nl-BE"/>
              <a:t>afbeelding of online afbeelding</a:t>
            </a:r>
            <a:br>
              <a:rPr lang="nl-BE"/>
            </a:br>
            <a:r>
              <a:rPr lang="nl-BE"/>
              <a:t>Via ‘</a:t>
            </a:r>
            <a:r>
              <a:rPr lang="nl-BE" err="1"/>
              <a:t>crop</a:t>
            </a:r>
            <a:r>
              <a:rPr lang="nl-BE"/>
              <a:t>’ kan je de afbeelding binnen het fotokader veranderen van positie (fit or </a:t>
            </a:r>
            <a:r>
              <a:rPr lang="nl-BE" err="1"/>
              <a:t>fill</a:t>
            </a:r>
            <a:r>
              <a:rPr lang="nl-BE"/>
              <a:t>).</a:t>
            </a:r>
            <a:br>
              <a:rPr lang="nl-BE"/>
            </a:br>
            <a:r>
              <a:rPr lang="nl-BE"/>
              <a:t>De afbeelding kan ook gedraaid of gespiegeld worden binnen het fotokader.</a:t>
            </a:r>
            <a:br>
              <a:rPr lang="nl-BE"/>
            </a:br>
            <a:r>
              <a:rPr lang="nl-BE"/>
              <a:t>Indien je de foto delete, dien je een nieuwe foto terug op de achtergrond te plaatsen.</a:t>
            </a:r>
            <a:br>
              <a:rPr lang="nl-BE"/>
            </a:br>
            <a:r>
              <a:rPr lang="nl-BE" baseline="0"/>
              <a:t>Maak de tekstkleur van de voettekst (hier ‘innovatief, creatief, ondernemend’) wit bij donkere afbeeldingen. </a:t>
            </a:r>
            <a:endParaRPr lang="en-GB"/>
          </a:p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tx2"/>
              </a:buClr>
              <a:buSzTx/>
              <a:buFont typeface="Calibri" panose="020F0502020204030204" pitchFamily="34" charset="0"/>
              <a:buNone/>
              <a:tabLst>
                <a:tab pos="272654" algn="l"/>
              </a:tabLst>
              <a:defRPr/>
            </a:pPr>
            <a:endParaRPr lang="en-GB"/>
          </a:p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tx2"/>
              </a:buClr>
              <a:buSzTx/>
              <a:buFont typeface="Calibri" panose="020F0502020204030204" pitchFamily="34" charset="0"/>
              <a:buNone/>
              <a:tabLst>
                <a:tab pos="272654" algn="l"/>
              </a:tabLst>
              <a:defRPr/>
            </a:pPr>
            <a:endParaRPr lang="nl-BE"/>
          </a:p>
          <a:p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F601832-DAD9-4EC9-9992-6DB2A1A5C96E}" type="slidenum">
              <a:rPr lang="en-US" smtClean="0"/>
              <a:pPr>
                <a:defRPr/>
              </a:pPr>
              <a:t>‹nr.›</a:t>
            </a:fld>
            <a:endParaRPr lang="en-US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23" hasCustomPrompt="1"/>
          </p:nvPr>
        </p:nvSpPr>
        <p:spPr>
          <a:xfrm>
            <a:off x="733424" y="1362599"/>
            <a:ext cx="4704942" cy="524553"/>
          </a:xfrm>
          <a:prstGeom prst="rect">
            <a:avLst/>
          </a:prstGeom>
          <a:solidFill>
            <a:schemeClr val="accent2"/>
          </a:solidFill>
        </p:spPr>
        <p:txBody>
          <a:bodyPr wrap="none" tIns="72000" bIns="3600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700" cap="all" spc="75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nl-BE"/>
              <a:t>PLAATS HIER EEN CITAAT</a:t>
            </a:r>
            <a:endParaRPr lang="en-GB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4" hasCustomPrompt="1"/>
          </p:nvPr>
        </p:nvSpPr>
        <p:spPr>
          <a:xfrm>
            <a:off x="733425" y="2105791"/>
            <a:ext cx="6968639" cy="524553"/>
          </a:xfrm>
          <a:prstGeom prst="rect">
            <a:avLst/>
          </a:prstGeom>
          <a:solidFill>
            <a:schemeClr val="accent2"/>
          </a:solidFill>
        </p:spPr>
        <p:txBody>
          <a:bodyPr wrap="none" tIns="72000" bIns="3600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700" cap="all" spc="75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nl-BE"/>
              <a:t>PAS DE PUNTGROOTTE ZONODIG AAN</a:t>
            </a:r>
            <a:endParaRPr lang="en-GB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25" hasCustomPrompt="1"/>
          </p:nvPr>
        </p:nvSpPr>
        <p:spPr>
          <a:xfrm>
            <a:off x="733424" y="4554539"/>
            <a:ext cx="1367682" cy="349702"/>
          </a:xfrm>
          <a:prstGeom prst="rect">
            <a:avLst/>
          </a:prstGeom>
          <a:solidFill>
            <a:schemeClr val="accent2"/>
          </a:solidFill>
        </p:spPr>
        <p:txBody>
          <a:bodyPr wrap="none" tIns="36000" bIns="3600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 spc="75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nl-BE"/>
              <a:t>bron citaat</a:t>
            </a:r>
            <a:endParaRPr lang="en-GB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7" hasCustomPrompt="1"/>
          </p:nvPr>
        </p:nvSpPr>
        <p:spPr>
          <a:xfrm>
            <a:off x="733424" y="2848983"/>
            <a:ext cx="4439164" cy="524553"/>
          </a:xfrm>
          <a:prstGeom prst="rect">
            <a:avLst/>
          </a:prstGeom>
          <a:solidFill>
            <a:schemeClr val="accent2"/>
          </a:solidFill>
        </p:spPr>
        <p:txBody>
          <a:bodyPr wrap="none" tIns="72000" bIns="3600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700" cap="all" spc="75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nl-BE"/>
              <a:t>VERWIJDER DE BALKEN</a:t>
            </a:r>
            <a:endParaRPr lang="en-GB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28" hasCustomPrompt="1"/>
          </p:nvPr>
        </p:nvSpPr>
        <p:spPr>
          <a:xfrm>
            <a:off x="733423" y="3592173"/>
            <a:ext cx="4602670" cy="524553"/>
          </a:xfrm>
          <a:prstGeom prst="rect">
            <a:avLst/>
          </a:prstGeom>
          <a:solidFill>
            <a:schemeClr val="accent2"/>
          </a:solidFill>
        </p:spPr>
        <p:txBody>
          <a:bodyPr wrap="none" tIns="72000" bIns="3600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700" cap="all" spc="75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nl-BE"/>
              <a:t>die je niet nodig hebt</a:t>
            </a:r>
            <a:endParaRPr lang="en-GB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29" hasCustomPrompt="1"/>
          </p:nvPr>
        </p:nvSpPr>
        <p:spPr>
          <a:xfrm>
            <a:off x="0" y="0"/>
            <a:ext cx="12193200" cy="309600"/>
          </a:xfrm>
          <a:solidFill>
            <a:schemeClr val="tx1"/>
          </a:solidFill>
        </p:spPr>
        <p:txBody>
          <a:bodyPr tIns="540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50" spc="113" baseline="0">
                <a:solidFill>
                  <a:schemeClr val="bg2"/>
                </a:solidFill>
                <a:latin typeface="VAG Rounded Std Light" panose="020F0502020204020204" pitchFamily="34" charset="0"/>
              </a:defRPr>
            </a:lvl1pPr>
          </a:lstStyle>
          <a:p>
            <a:pPr lvl="0"/>
            <a:r>
              <a:rPr lang="nl-BE"/>
              <a:t>TITEL VAN DE UITEENZETTING &gt; deel van de uiteenzetting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396728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edia Placeholder 6"/>
          <p:cNvSpPr>
            <a:spLocks noGrp="1"/>
          </p:cNvSpPr>
          <p:nvPr>
            <p:ph type="media" sz="quarter" idx="17" hasCustomPrompt="1"/>
          </p:nvPr>
        </p:nvSpPr>
        <p:spPr>
          <a:xfrm>
            <a:off x="0" y="309600"/>
            <a:ext cx="12192000" cy="6548400"/>
          </a:xfrm>
          <a:prstGeom prst="rect">
            <a:avLst/>
          </a:prstGeom>
          <a:solidFill>
            <a:schemeClr val="bg2"/>
          </a:solidFill>
        </p:spPr>
        <p:txBody>
          <a:bodyPr lIns="540000" tIns="828000"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2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r>
              <a:rPr lang="nl-BE"/>
              <a:t>Voeg hier een videofragment in. </a:t>
            </a:r>
            <a:br>
              <a:rPr lang="nl-BE"/>
            </a:br>
            <a:r>
              <a:rPr lang="nl-BE"/>
              <a:t>WERKWIJZE 1</a:t>
            </a:r>
            <a:br>
              <a:rPr lang="nl-BE"/>
            </a:br>
            <a:r>
              <a:rPr lang="nl-BE"/>
              <a:t>1 ga naar een website (</a:t>
            </a:r>
            <a:r>
              <a:rPr lang="nl-BE" err="1"/>
              <a:t>Youtube,Howest</a:t>
            </a:r>
            <a:r>
              <a:rPr lang="nl-BE"/>
              <a:t>,…), kies een </a:t>
            </a:r>
            <a:r>
              <a:rPr lang="nl-BE" err="1"/>
              <a:t>fimpje</a:t>
            </a:r>
            <a:r>
              <a:rPr lang="nl-BE"/>
              <a:t>, klik op de rechtermuisknop en kopieer de insluitcode</a:t>
            </a:r>
            <a:br>
              <a:rPr lang="nl-BE"/>
            </a:br>
            <a:r>
              <a:rPr lang="nl-BE"/>
              <a:t>2 klik op het video icoon en kies ‘</a:t>
            </a:r>
            <a:r>
              <a:rPr lang="nl-BE" err="1"/>
              <a:t>from</a:t>
            </a:r>
            <a:r>
              <a:rPr lang="nl-BE"/>
              <a:t> a video </a:t>
            </a:r>
            <a:r>
              <a:rPr lang="nl-BE" err="1"/>
              <a:t>embed</a:t>
            </a:r>
            <a:r>
              <a:rPr lang="nl-BE"/>
              <a:t> code’, plak de code in het kader en klik op enter.</a:t>
            </a:r>
            <a:br>
              <a:rPr lang="nl-BE"/>
            </a:br>
            <a:r>
              <a:rPr lang="nl-BE"/>
              <a:t>3 Controleer of de video werkelijk afspeelt in de Slide Show weergave. </a:t>
            </a:r>
            <a:br>
              <a:rPr lang="nl-BE"/>
            </a:br>
            <a:r>
              <a:rPr lang="nl-BE"/>
              <a:t>WERKWIJZE 2  </a:t>
            </a:r>
            <a:br>
              <a:rPr lang="nl-BE"/>
            </a:br>
            <a:r>
              <a:rPr lang="nl-BE"/>
              <a:t>1 klik op bestand – kies opties – lint aanpassen. Plaats een  vinkje bij het tabblad Ontwikkelaars (rechter kolom)</a:t>
            </a:r>
            <a:br>
              <a:rPr lang="nl-BE"/>
            </a:br>
            <a:r>
              <a:rPr lang="nl-BE"/>
              <a:t>2 ga naar het tabblad Ontwikkelaars en kies ‘meer besturingselementen’</a:t>
            </a:r>
            <a:br>
              <a:rPr lang="nl-BE"/>
            </a:br>
            <a:r>
              <a:rPr lang="nl-BE"/>
              <a:t>3 Selecteer Shockwave Flash Object uit de lijst. Houd de rechtermuisknop in en maak een kader voor de film aan op je dia. </a:t>
            </a:r>
            <a:br>
              <a:rPr lang="nl-BE"/>
            </a:br>
            <a:r>
              <a:rPr lang="nl-BE"/>
              <a:t>4 kies op het tabblad ‘ontwikkelaars’ de optie ‘eigenschappen’</a:t>
            </a:r>
            <a:br>
              <a:rPr lang="nl-BE"/>
            </a:br>
            <a:r>
              <a:rPr lang="nl-BE"/>
              <a:t>5 Open Internet Explorer en </a:t>
            </a:r>
            <a:r>
              <a:rPr lang="nl-BE" err="1"/>
              <a:t>Youtube</a:t>
            </a:r>
            <a:r>
              <a:rPr lang="nl-BE"/>
              <a:t> en ga naar het filmpje toe. Kopieer de URL van het filmpje in de adresbalk bovenaan en plak dit in het eigenschappenvenster bij de optie Movie. Let wel: vervang in de gekopieerde tekst ‘</a:t>
            </a:r>
            <a:r>
              <a:rPr lang="nl-BE" err="1"/>
              <a:t>watch?v</a:t>
            </a:r>
            <a:r>
              <a:rPr lang="nl-BE"/>
              <a:t>=‘ door ‘v/’</a:t>
            </a:r>
            <a:br>
              <a:rPr lang="nl-BE"/>
            </a:br>
            <a:r>
              <a:rPr lang="nl-BE"/>
              <a:t>6 start de diavoorstelling</a:t>
            </a:r>
          </a:p>
          <a:p>
            <a:br>
              <a:rPr lang="nl-BE"/>
            </a:b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F601832-DAD9-4EC9-9992-6DB2A1A5C96E}" type="slidenum">
              <a:rPr lang="en-US" smtClean="0"/>
              <a:pPr>
                <a:defRPr/>
              </a:pPr>
              <a:t>‹nr.›</a:t>
            </a:fld>
            <a:endParaRPr lang="en-US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0" y="0"/>
            <a:ext cx="12193200" cy="309600"/>
          </a:xfrm>
          <a:solidFill>
            <a:schemeClr val="tx1"/>
          </a:solidFill>
        </p:spPr>
        <p:txBody>
          <a:bodyPr tIns="540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50" spc="113" baseline="0">
                <a:solidFill>
                  <a:schemeClr val="bg2"/>
                </a:solidFill>
                <a:latin typeface="VAG Rounded Std Light" panose="020F0502020204020204" pitchFamily="34" charset="0"/>
              </a:defRPr>
            </a:lvl1pPr>
          </a:lstStyle>
          <a:p>
            <a:pPr lvl="0"/>
            <a:r>
              <a:rPr lang="nl-BE"/>
              <a:t>TITEL VAN DE UITEENZETTING &gt; deel van de uiteenzetting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033089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687969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het opmaakprofiel van de modelondertitel te bewerken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60DA91-92A5-4CCE-9ED2-58816BFF31A7}" type="datetimeFigureOut">
              <a:rPr lang="en-US"/>
              <a:pPr>
                <a:defRPr/>
              </a:pPr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2CA452-38F8-4708-9CEC-FEAED69BBB22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971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jdelijke aanduiding voor tekst 3"/>
          <p:cNvSpPr>
            <a:spLocks noGrp="1"/>
          </p:cNvSpPr>
          <p:nvPr>
            <p:ph type="body" sz="quarter" idx="16" hasCustomPrompt="1"/>
          </p:nvPr>
        </p:nvSpPr>
        <p:spPr>
          <a:xfrm>
            <a:off x="8931007" y="2876401"/>
            <a:ext cx="2714333" cy="23083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tIns="0" bIns="0">
            <a:spAutoFit/>
          </a:bodyPr>
          <a:lstStyle>
            <a:lvl1pPr marL="0" indent="0" algn="r">
              <a:buNone/>
              <a:defRPr sz="1500" i="0" cap="all" spc="75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nl-NL"/>
              <a:t>NAAM VAN DE SPREKER </a:t>
            </a:r>
          </a:p>
        </p:txBody>
      </p:sp>
      <p:sp>
        <p:nvSpPr>
          <p:cNvPr id="23" name="Titel 1"/>
          <p:cNvSpPr>
            <a:spLocks noGrp="1"/>
          </p:cNvSpPr>
          <p:nvPr>
            <p:ph type="ctrTitle" hasCustomPrompt="1"/>
          </p:nvPr>
        </p:nvSpPr>
        <p:spPr>
          <a:xfrm>
            <a:off x="6148857" y="3342864"/>
            <a:ext cx="5496482" cy="580534"/>
          </a:xfrm>
          <a:prstGeom prst="rect">
            <a:avLst/>
          </a:prstGeom>
          <a:solidFill>
            <a:schemeClr val="accent2"/>
          </a:solidFill>
        </p:spPr>
        <p:txBody>
          <a:bodyPr wrap="none" lIns="72000" tIns="36000" rIns="108000" bIns="36000" anchor="ctr">
            <a:spAutoFit/>
          </a:bodyPr>
          <a:lstStyle>
            <a:lvl1pPr algn="r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300" b="1" kern="1200" cap="all" spc="113" baseline="0" dirty="0">
                <a:solidFill>
                  <a:schemeClr val="bg2"/>
                </a:solidFill>
                <a:latin typeface="VAG Rounded Std Thin" panose="020F0402020204020204" pitchFamily="34" charset="0"/>
                <a:ea typeface="+mj-ea"/>
                <a:cs typeface="+mj-cs"/>
              </a:defRPr>
            </a:lvl1pPr>
          </a:lstStyle>
          <a:p>
            <a:r>
              <a:rPr lang="nl-NL"/>
              <a:t>DEEL VAN DE UITEENZETTING</a:t>
            </a:r>
            <a:endParaRPr lang="en-GB"/>
          </a:p>
        </p:txBody>
      </p:sp>
      <p:sp>
        <p:nvSpPr>
          <p:cNvPr id="24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9909632" y="4130541"/>
            <a:ext cx="1735708" cy="349702"/>
          </a:xfrm>
          <a:prstGeom prst="rect">
            <a:avLst/>
          </a:prstGeom>
          <a:solidFill>
            <a:schemeClr val="accent2"/>
          </a:solidFill>
          <a:effectLst/>
        </p:spPr>
        <p:txBody>
          <a:bodyPr wrap="none" lIns="72000" tIns="36000" rIns="108000" bIns="36000" anchor="ctr">
            <a:spAutoFit/>
          </a:bodyPr>
          <a:lstStyle>
            <a:lvl1pPr marL="0" indent="0" algn="r">
              <a:buNone/>
              <a:defRPr sz="1800" cap="all" spc="75" baseline="0">
                <a:solidFill>
                  <a:schemeClr val="bg2"/>
                </a:solidFill>
                <a:latin typeface="VAG Rounded Std Light" panose="020F0502020204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nl-NL"/>
              <a:t>ONDERTITEL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0588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3"/>
          <p:cNvSpPr>
            <a:spLocks noGrp="1"/>
          </p:cNvSpPr>
          <p:nvPr>
            <p:ph type="pic" sz="quarter" idx="18" hasCustomPrompt="1"/>
          </p:nvPr>
        </p:nvSpPr>
        <p:spPr>
          <a:xfrm>
            <a:off x="8142000" y="307779"/>
            <a:ext cx="4050000" cy="655022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lIns="180000" tIns="1360800" rIns="18000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Calibri" panose="020F0502020204030204" pitchFamily="34" charset="0"/>
              <a:buNone/>
              <a:tabLst>
                <a:tab pos="132160" algn="l"/>
              </a:tabLst>
              <a:defRPr lang="en-GB" sz="1200" i="1" baseline="0" smtClean="0">
                <a:solidFill>
                  <a:schemeClr val="bg2"/>
                </a:solidFill>
                <a:effectLst/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r>
              <a:rPr lang="nl-BE"/>
              <a:t>Klik op het icoon of op de rand van het kader om een afbeelding in te voegen</a:t>
            </a:r>
            <a:br>
              <a:rPr lang="nl-BE"/>
            </a:br>
            <a:r>
              <a:rPr lang="nl-BE"/>
              <a:t>&gt; tabblad invoegen</a:t>
            </a:r>
            <a:br>
              <a:rPr lang="nl-BE"/>
            </a:br>
            <a:r>
              <a:rPr lang="nl-BE">
                <a:latin typeface="Calibri" panose="020F0502020204030204" pitchFamily="34" charset="0"/>
              </a:rPr>
              <a:t>&gt; </a:t>
            </a:r>
            <a:r>
              <a:rPr lang="nl-BE"/>
              <a:t>afbeelding of online afbeelding</a:t>
            </a:r>
            <a:br>
              <a:rPr lang="nl-BE"/>
            </a:br>
            <a:r>
              <a:rPr lang="nl-BE"/>
              <a:t>Via ‘</a:t>
            </a:r>
            <a:r>
              <a:rPr lang="nl-BE" err="1"/>
              <a:t>crop</a:t>
            </a:r>
            <a:r>
              <a:rPr lang="nl-BE"/>
              <a:t>’ kan je de afbeelding binnen het fotokader veranderen van positie (fit or </a:t>
            </a:r>
            <a:r>
              <a:rPr lang="nl-BE" err="1"/>
              <a:t>fill</a:t>
            </a:r>
            <a:r>
              <a:rPr lang="nl-BE"/>
              <a:t>).</a:t>
            </a:r>
            <a:br>
              <a:rPr lang="nl-BE"/>
            </a:br>
            <a:r>
              <a:rPr lang="nl-BE"/>
              <a:t>De afbeelding kan ook gedraaid of gespiegeld worden binnen het fotokader.</a:t>
            </a:r>
            <a:br>
              <a:rPr lang="nl-BE"/>
            </a:br>
            <a:endParaRPr lang="nl-BE"/>
          </a:p>
          <a:p>
            <a:endParaRPr lang="en-GB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540002" y="828000"/>
            <a:ext cx="2293815" cy="30353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none" lIns="108000" tIns="36000" rIns="36000" bIns="36000">
            <a:spAutoFit/>
          </a:bodyPr>
          <a:lstStyle>
            <a:lvl1pPr marL="0" indent="0" algn="l">
              <a:buNone/>
              <a:defRPr lang="en-GB" sz="1500" b="1" kern="1200" cap="all" spc="113" baseline="0" dirty="0">
                <a:solidFill>
                  <a:schemeClr val="bg2"/>
                </a:solidFill>
                <a:latin typeface="VAG Rounded Std Thin" panose="020F0402020204020204" pitchFamily="34" charset="0"/>
                <a:ea typeface="+mn-ea"/>
                <a:cs typeface="+mn-cs"/>
              </a:defRPr>
            </a:lvl1pPr>
          </a:lstStyle>
          <a:p>
            <a:pPr marL="0" lvl="0" indent="0" algn="l" defTabSz="202500" rtl="0" eaLnBrk="1" latinLnBrk="0" hangingPunct="1">
              <a:lnSpc>
                <a:spcPts val="1800"/>
              </a:lnSpc>
              <a:spcBef>
                <a:spcPts val="135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None/>
              <a:tabLst/>
            </a:pPr>
            <a:r>
              <a:rPr lang="en-US" err="1"/>
              <a:t>KERNIDEE</a:t>
            </a:r>
            <a:r>
              <a:rPr lang="en-US"/>
              <a:t> VAN DE SLIDE</a:t>
            </a:r>
            <a:endParaRPr lang="en-GB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539749" y="1360800"/>
            <a:ext cx="7020000" cy="4680000"/>
          </a:xfrm>
        </p:spPr>
        <p:txBody>
          <a:bodyPr>
            <a:normAutofit/>
          </a:bodyPr>
          <a:lstStyle>
            <a:lvl2pPr>
              <a:tabLst/>
              <a:defRPr/>
            </a:lvl2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pPr>
              <a:defRPr/>
            </a:pPr>
            <a:fld id="{1F601832-DAD9-4EC9-9992-6DB2A1A5C96E}" type="slidenum">
              <a:rPr lang="en-US" smtClean="0"/>
              <a:pPr>
                <a:defRPr/>
              </a:pPr>
              <a:t>‹nr.›</a:t>
            </a:fld>
            <a:endParaRPr lang="en-US"/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0" y="0"/>
            <a:ext cx="12193200" cy="309600"/>
          </a:xfrm>
          <a:solidFill>
            <a:schemeClr val="tx1"/>
          </a:solidFill>
        </p:spPr>
        <p:txBody>
          <a:bodyPr tIns="540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50" spc="113" baseline="0">
                <a:solidFill>
                  <a:schemeClr val="bg2"/>
                </a:solidFill>
                <a:latin typeface="VAG Rounded Std Light" panose="020F0502020204020204" pitchFamily="34" charset="0"/>
              </a:defRPr>
            </a:lvl1pPr>
          </a:lstStyle>
          <a:p>
            <a:pPr lvl="0"/>
            <a:r>
              <a:rPr lang="nl-BE"/>
              <a:t>TITEL VAN DE UITEENZETTING &gt; deel van de uiteenzetting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4534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8142521" y="307779"/>
            <a:ext cx="4049481" cy="655022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</a:endParaRP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540001" y="828000"/>
            <a:ext cx="2830308" cy="30353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none" lIns="108000" tIns="36000" rIns="36000" bIns="36000">
            <a:spAutoFit/>
          </a:bodyPr>
          <a:lstStyle>
            <a:lvl1pPr marL="0" indent="0" algn="l">
              <a:buNone/>
              <a:defRPr lang="en-GB" sz="1500" b="1" kern="1200" cap="all" spc="113" baseline="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202500" rtl="0" eaLnBrk="1" latinLnBrk="0" hangingPunct="1">
              <a:lnSpc>
                <a:spcPts val="1800"/>
              </a:lnSpc>
              <a:spcBef>
                <a:spcPts val="135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None/>
              <a:tabLst/>
            </a:pPr>
            <a:r>
              <a:rPr lang="en-US" err="1"/>
              <a:t>KERNIDEE</a:t>
            </a:r>
            <a:r>
              <a:rPr lang="en-US"/>
              <a:t> VAN DE SLIDE</a:t>
            </a:r>
            <a:endParaRPr lang="en-GB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540000" y="1360800"/>
            <a:ext cx="7020000" cy="4680000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pPr>
              <a:defRPr/>
            </a:pPr>
            <a:fld id="{1F601832-DAD9-4EC9-9992-6DB2A1A5C96E}" type="slidenum">
              <a:rPr lang="en-US" smtClean="0"/>
              <a:pPr>
                <a:defRPr/>
              </a:pPr>
              <a:t>‹nr.›</a:t>
            </a:fld>
            <a:endParaRPr lang="en-US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0" y="0"/>
            <a:ext cx="12193200" cy="309600"/>
          </a:xfrm>
          <a:solidFill>
            <a:schemeClr val="tx1"/>
          </a:solidFill>
        </p:spPr>
        <p:txBody>
          <a:bodyPr tIns="540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50" spc="113" baseline="0">
                <a:solidFill>
                  <a:schemeClr val="bg2"/>
                </a:solidFill>
                <a:latin typeface="VAG Rounded Std Light" panose="020F0502020204020204" pitchFamily="34" charset="0"/>
              </a:defRPr>
            </a:lvl1pPr>
          </a:lstStyle>
          <a:p>
            <a:pPr lvl="0"/>
            <a:r>
              <a:rPr lang="nl-BE"/>
              <a:t>TITEL VAN DE UITEENZETTING &gt; deel van de uiteenzetting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6523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3"/>
          <p:cNvSpPr>
            <a:spLocks noGrp="1"/>
          </p:cNvSpPr>
          <p:nvPr>
            <p:ph type="pic" sz="quarter" idx="18" hasCustomPrompt="1"/>
          </p:nvPr>
        </p:nvSpPr>
        <p:spPr>
          <a:xfrm>
            <a:off x="6096000" y="307776"/>
            <a:ext cx="6096000" cy="65502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lIns="180000" tIns="1360800" rIns="18000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Calibri" panose="020F0502020204030204" pitchFamily="34" charset="0"/>
              <a:buNone/>
              <a:tabLst>
                <a:tab pos="132160" algn="l"/>
              </a:tabLst>
              <a:defRPr lang="en-GB" sz="1200" i="1" baseline="0" smtClean="0">
                <a:solidFill>
                  <a:schemeClr val="bg2"/>
                </a:solidFill>
                <a:effectLst/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r>
              <a:rPr lang="nl-BE"/>
              <a:t>Klik op het icoon of op de rand van het kader om een afbeelding in te voegen</a:t>
            </a:r>
            <a:br>
              <a:rPr lang="nl-BE"/>
            </a:br>
            <a:r>
              <a:rPr lang="nl-BE"/>
              <a:t>&gt; tabblad invoegen</a:t>
            </a:r>
            <a:br>
              <a:rPr lang="nl-BE"/>
            </a:br>
            <a:r>
              <a:rPr lang="nl-BE">
                <a:latin typeface="Calibri" panose="020F0502020204030204" pitchFamily="34" charset="0"/>
              </a:rPr>
              <a:t>&gt; </a:t>
            </a:r>
            <a:r>
              <a:rPr lang="nl-BE"/>
              <a:t>afbeelding of online afbeelding</a:t>
            </a:r>
            <a:br>
              <a:rPr lang="nl-BE"/>
            </a:br>
            <a:r>
              <a:rPr lang="nl-BE"/>
              <a:t>Via ‘</a:t>
            </a:r>
            <a:r>
              <a:rPr lang="nl-BE" err="1"/>
              <a:t>crop</a:t>
            </a:r>
            <a:r>
              <a:rPr lang="nl-BE"/>
              <a:t>’ kan je de afbeelding binnen het fotokader veranderen van positie (fit or </a:t>
            </a:r>
            <a:r>
              <a:rPr lang="nl-BE" err="1"/>
              <a:t>fill</a:t>
            </a:r>
            <a:r>
              <a:rPr lang="nl-BE"/>
              <a:t>).</a:t>
            </a:r>
            <a:br>
              <a:rPr lang="nl-BE"/>
            </a:br>
            <a:r>
              <a:rPr lang="nl-BE"/>
              <a:t>De afbeelding kan ook gedraaid of gespiegeld worden binnen het fotokader.</a:t>
            </a:r>
            <a:br>
              <a:rPr lang="nl-BE"/>
            </a:br>
            <a:endParaRPr lang="nl-BE"/>
          </a:p>
          <a:p>
            <a:endParaRPr lang="en-GB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540002" y="828000"/>
            <a:ext cx="2798248" cy="30353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none" lIns="108000" tIns="36000" rIns="36000" bIns="36000">
            <a:spAutoFit/>
          </a:bodyPr>
          <a:lstStyle>
            <a:lvl1pPr marL="0" indent="0" algn="l">
              <a:buNone/>
              <a:defRPr lang="en-GB" sz="1500" kern="1200" cap="all" spc="113" baseline="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202500" rtl="0" eaLnBrk="1" latinLnBrk="0" hangingPunct="1">
              <a:lnSpc>
                <a:spcPts val="1800"/>
              </a:lnSpc>
              <a:spcBef>
                <a:spcPts val="135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None/>
              <a:tabLst/>
            </a:pPr>
            <a:r>
              <a:rPr lang="en-US" err="1"/>
              <a:t>KERNIDEE</a:t>
            </a:r>
            <a:r>
              <a:rPr lang="en-US"/>
              <a:t> VAN DE SLIDE</a:t>
            </a:r>
            <a:endParaRPr lang="en-GB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540000" y="1360800"/>
            <a:ext cx="5400000" cy="4680000"/>
          </a:xfrm>
        </p:spPr>
        <p:txBody>
          <a:bodyPr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pPr>
              <a:defRPr/>
            </a:pPr>
            <a:fld id="{1F601832-DAD9-4EC9-9992-6DB2A1A5C96E}" type="slidenum">
              <a:rPr lang="en-US" smtClean="0"/>
              <a:pPr>
                <a:defRPr/>
              </a:pPr>
              <a:t>‹nr.›</a:t>
            </a:fld>
            <a:endParaRPr lang="en-US"/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0" y="0"/>
            <a:ext cx="12193200" cy="309600"/>
          </a:xfrm>
          <a:solidFill>
            <a:schemeClr val="tx1"/>
          </a:solidFill>
        </p:spPr>
        <p:txBody>
          <a:bodyPr tIns="540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50" spc="113" baseline="0">
                <a:solidFill>
                  <a:schemeClr val="bg2"/>
                </a:solidFill>
                <a:latin typeface="VAG Rounded Std Light" panose="020F0502020204020204" pitchFamily="34" charset="0"/>
              </a:defRPr>
            </a:lvl1pPr>
          </a:lstStyle>
          <a:p>
            <a:pPr lvl="0"/>
            <a:r>
              <a:rPr lang="nl-BE"/>
              <a:t>TITEL VAN DE UITEENZETTING &gt; deel van de uiteenzetting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8739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eg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3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306000"/>
            <a:ext cx="6096000" cy="6552000"/>
          </a:xfrm>
          <a:prstGeom prst="rect">
            <a:avLst/>
          </a:prstGeom>
          <a:solidFill>
            <a:schemeClr val="bg2"/>
          </a:solidFill>
          <a:ln w="38100">
            <a:noFill/>
          </a:ln>
        </p:spPr>
        <p:txBody>
          <a:bodyPr lIns="540000" tIns="1152000">
            <a:noAutofit/>
          </a:bodyPr>
          <a:lstStyle>
            <a:lvl1pPr marL="0" marR="0" indent="0" algn="l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Calibri" panose="020F0502020204030204" pitchFamily="34" charset="0"/>
              <a:buNone/>
              <a:tabLst>
                <a:tab pos="204491" algn="l"/>
              </a:tabLst>
              <a:defRPr lang="en-GB" sz="1200" i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514350" rtl="0" eaLnBrk="1" fontAlgn="auto" latinLnBrk="0" hangingPunct="1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chemeClr val="tx2"/>
              </a:buClr>
              <a:buSzTx/>
              <a:buFont typeface="Calibri" panose="020F0502020204030204" pitchFamily="34" charset="0"/>
              <a:buNone/>
              <a:tabLst>
                <a:tab pos="204491" algn="l"/>
              </a:tabLst>
              <a:defRPr/>
            </a:pPr>
            <a:r>
              <a:rPr lang="nl-BE"/>
              <a:t>Klik op het icoon of op de rand van het kader om een afbeelding toe te voegen</a:t>
            </a:r>
            <a:br>
              <a:rPr lang="nl-BE"/>
            </a:br>
            <a:r>
              <a:rPr lang="nl-BE"/>
              <a:t>&gt; tabblad invoegen</a:t>
            </a:r>
            <a:br>
              <a:rPr lang="nl-BE"/>
            </a:br>
            <a:r>
              <a:rPr lang="nl-BE"/>
              <a:t>&gt; afbeelding of online afbeelding</a:t>
            </a:r>
            <a:br>
              <a:rPr lang="nl-BE"/>
            </a:br>
            <a:r>
              <a:rPr lang="nl-BE"/>
              <a:t>Via ‘</a:t>
            </a:r>
            <a:r>
              <a:rPr lang="nl-BE" err="1"/>
              <a:t>crop</a:t>
            </a:r>
            <a:r>
              <a:rPr lang="nl-BE"/>
              <a:t>’ kan je de afbeelding binnen het fotokader veranderen van positie (fit or </a:t>
            </a:r>
            <a:r>
              <a:rPr lang="nl-BE" err="1"/>
              <a:t>fill</a:t>
            </a:r>
            <a:r>
              <a:rPr lang="nl-BE"/>
              <a:t>).</a:t>
            </a:r>
            <a:br>
              <a:rPr lang="nl-BE"/>
            </a:br>
            <a:r>
              <a:rPr lang="nl-BE"/>
              <a:t>De afbeelding kan ook gedraaid of gespiegeld worden binnen het fotokader. </a:t>
            </a:r>
            <a:br>
              <a:rPr lang="nl-BE"/>
            </a:br>
            <a:r>
              <a:rPr lang="nl-BE"/>
              <a:t>Indien je de foto delete, dien je de nieuwe foto terug op de achtergrond te plaatsen.</a:t>
            </a:r>
            <a:br>
              <a:rPr lang="en-GB"/>
            </a:br>
            <a:r>
              <a:rPr lang="nl-BE" baseline="0"/>
              <a:t>Verander de tekstkleur van ‘deel van de uiteenzetting’ naar wit bij donkere afbeeldingen. </a:t>
            </a:r>
            <a:endParaRPr lang="en-GB"/>
          </a:p>
          <a:p>
            <a:br>
              <a:rPr lang="nl-BE"/>
            </a:br>
            <a:endParaRPr lang="nl-BE"/>
          </a:p>
          <a:p>
            <a:endParaRPr lang="en-GB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540001" y="828000"/>
            <a:ext cx="2830308" cy="30353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none" lIns="108000" tIns="36000" rIns="36000" bIns="36000">
            <a:spAutoFit/>
          </a:bodyPr>
          <a:lstStyle>
            <a:lvl1pPr marL="0" indent="0" algn="l">
              <a:buNone/>
              <a:defRPr lang="en-GB" sz="1500" b="1" kern="1200" cap="all" spc="113" baseline="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202500" rtl="0" eaLnBrk="1" latinLnBrk="0" hangingPunct="1">
              <a:lnSpc>
                <a:spcPts val="1800"/>
              </a:lnSpc>
              <a:spcBef>
                <a:spcPts val="135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None/>
              <a:tabLst/>
            </a:pPr>
            <a:r>
              <a:rPr lang="en-US" err="1"/>
              <a:t>kernidee</a:t>
            </a:r>
            <a:r>
              <a:rPr lang="en-US"/>
              <a:t> van de slide</a:t>
            </a:r>
            <a:endParaRPr lang="en-GB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6370800" y="1208480"/>
            <a:ext cx="5281200" cy="4680000"/>
          </a:xfrm>
        </p:spPr>
        <p:txBody>
          <a:bodyPr/>
          <a:lstStyle>
            <a:lvl1pPr>
              <a:lnSpc>
                <a:spcPct val="100000"/>
              </a:lnSpc>
              <a:buClr>
                <a:schemeClr val="bg2"/>
              </a:buClr>
              <a:defRPr>
                <a:solidFill>
                  <a:schemeClr val="bg2"/>
                </a:solidFill>
              </a:defRPr>
            </a:lvl1pPr>
            <a:lvl2pPr>
              <a:buClr>
                <a:schemeClr val="bg2"/>
              </a:buClr>
              <a:defRPr>
                <a:solidFill>
                  <a:schemeClr val="bg2"/>
                </a:solidFill>
              </a:defRPr>
            </a:lvl2pPr>
            <a:lvl3pPr>
              <a:buClr>
                <a:schemeClr val="bg2"/>
              </a:buClr>
              <a:defRPr>
                <a:solidFill>
                  <a:schemeClr val="bg2"/>
                </a:solidFill>
              </a:defRPr>
            </a:lvl3pPr>
            <a:lvl4pPr>
              <a:buClr>
                <a:schemeClr val="bg2"/>
              </a:buClr>
              <a:defRPr>
                <a:solidFill>
                  <a:schemeClr val="bg2"/>
                </a:solidFill>
              </a:defRPr>
            </a:lvl4pPr>
            <a:lvl5pPr>
              <a:buClr>
                <a:schemeClr val="bg2"/>
              </a:buCl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pPr>
              <a:defRPr/>
            </a:pPr>
            <a:fld id="{1F601832-DAD9-4EC9-9992-6DB2A1A5C96E}" type="slidenum">
              <a:rPr lang="en-US" smtClean="0"/>
              <a:pPr>
                <a:defRPr/>
              </a:pPr>
              <a:t>‹nr.›</a:t>
            </a:fld>
            <a:endParaRPr lang="en-US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0" y="0"/>
            <a:ext cx="12193200" cy="309600"/>
          </a:xfrm>
          <a:solidFill>
            <a:schemeClr val="tx1"/>
          </a:solidFill>
        </p:spPr>
        <p:txBody>
          <a:bodyPr tIns="540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50" spc="113" baseline="0">
                <a:solidFill>
                  <a:schemeClr val="bg2"/>
                </a:solidFill>
                <a:latin typeface="VAG Rounded Std Light" panose="020F0502020204020204" pitchFamily="34" charset="0"/>
              </a:defRPr>
            </a:lvl1pPr>
          </a:lstStyle>
          <a:p>
            <a:pPr lvl="0"/>
            <a:r>
              <a:rPr lang="nl-BE"/>
              <a:t>TITEL VAN DE UITEENZETTING &gt; deel van de uiteenzetting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0005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3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307779"/>
            <a:ext cx="8128000" cy="655022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lIns="540000" tIns="1368000" rIns="18000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Calibri" panose="020F0502020204030204" pitchFamily="34" charset="0"/>
              <a:buNone/>
              <a:tabLst>
                <a:tab pos="132160" algn="l"/>
              </a:tabLst>
              <a:defRPr lang="en-GB" sz="1200" i="1" baseline="0" smtClean="0">
                <a:solidFill>
                  <a:schemeClr val="bg2"/>
                </a:solidFill>
                <a:effectLst/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r>
              <a:rPr lang="nl-BE"/>
              <a:t>Klik op het icoon of op de rand van het kader om een afbeelding in te voegen.</a:t>
            </a:r>
            <a:br>
              <a:rPr lang="nl-BE"/>
            </a:br>
            <a:r>
              <a:rPr lang="nl-BE"/>
              <a:t>&gt; tabblad invoegen</a:t>
            </a:r>
            <a:br>
              <a:rPr lang="nl-BE"/>
            </a:br>
            <a:r>
              <a:rPr lang="nl-BE">
                <a:latin typeface="Calibri" panose="020F0502020204030204" pitchFamily="34" charset="0"/>
              </a:rPr>
              <a:t>&gt; </a:t>
            </a:r>
            <a:r>
              <a:rPr lang="nl-BE"/>
              <a:t>afbeelding of online afbeelding</a:t>
            </a:r>
            <a:br>
              <a:rPr lang="nl-BE"/>
            </a:br>
            <a:r>
              <a:rPr lang="nl-BE"/>
              <a:t>Via ‘</a:t>
            </a:r>
            <a:r>
              <a:rPr lang="nl-BE" err="1"/>
              <a:t>crop</a:t>
            </a:r>
            <a:r>
              <a:rPr lang="nl-BE"/>
              <a:t>’ kan je de afbeelding binnen het fotokader veranderen van positie (fit or </a:t>
            </a:r>
            <a:r>
              <a:rPr lang="nl-BE" err="1"/>
              <a:t>fill</a:t>
            </a:r>
            <a:r>
              <a:rPr lang="nl-BE"/>
              <a:t>).</a:t>
            </a:r>
            <a:br>
              <a:rPr lang="nl-BE"/>
            </a:br>
            <a:r>
              <a:rPr lang="nl-BE"/>
              <a:t>De afbeelding kan ook gedraaid of gespiegeld worden binnen het fotokader.</a:t>
            </a:r>
            <a:br>
              <a:rPr lang="nl-BE"/>
            </a:br>
            <a:r>
              <a:rPr lang="nl-BE"/>
              <a:t>Indien je de foto delete, dien je de nieuwe foto terug op de achtergrond te plaatsen</a:t>
            </a:r>
            <a:br>
              <a:rPr lang="nl-BE"/>
            </a:br>
            <a:endParaRPr lang="nl-BE"/>
          </a:p>
          <a:p>
            <a:endParaRPr lang="en-GB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540001" y="828000"/>
            <a:ext cx="2830308" cy="30353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none" lIns="108000" tIns="36000" rIns="36000" bIns="36000">
            <a:spAutoFit/>
          </a:bodyPr>
          <a:lstStyle>
            <a:lvl1pPr marL="0" indent="0" algn="l">
              <a:buNone/>
              <a:defRPr lang="en-US" sz="1500" b="1" kern="1200" cap="all" spc="113" baseline="0" dirty="0" smtClean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202500" rtl="0" eaLnBrk="1" latinLnBrk="0" hangingPunct="1">
              <a:lnSpc>
                <a:spcPts val="1800"/>
              </a:lnSpc>
              <a:spcBef>
                <a:spcPts val="135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None/>
              <a:tabLst/>
            </a:pPr>
            <a:r>
              <a:rPr lang="en-US"/>
              <a:t>KERNIDEE VAN DE SLIDE</a:t>
            </a:r>
            <a:endParaRPr lang="en-GB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20"/>
          </p:nvPr>
        </p:nvSpPr>
        <p:spPr>
          <a:xfrm>
            <a:off x="8290000" y="1208480"/>
            <a:ext cx="3348000" cy="4680000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pPr>
              <a:defRPr/>
            </a:pPr>
            <a:fld id="{1F601832-DAD9-4EC9-9992-6DB2A1A5C96E}" type="slidenum">
              <a:rPr lang="en-US" smtClean="0"/>
              <a:pPr>
                <a:defRPr/>
              </a:pPr>
              <a:t>‹nr.›</a:t>
            </a:fld>
            <a:endParaRPr lang="en-US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0" y="0"/>
            <a:ext cx="12193200" cy="309600"/>
          </a:xfrm>
          <a:solidFill>
            <a:schemeClr val="tx1"/>
          </a:solidFill>
        </p:spPr>
        <p:txBody>
          <a:bodyPr tIns="540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50" spc="113" baseline="0">
                <a:solidFill>
                  <a:schemeClr val="bg2"/>
                </a:solidFill>
                <a:latin typeface="VAG Rounded Std Light" panose="020F0502020204020204" pitchFamily="34" charset="0"/>
              </a:defRPr>
            </a:lvl1pPr>
          </a:lstStyle>
          <a:p>
            <a:pPr lvl="0"/>
            <a:r>
              <a:rPr lang="nl-BE"/>
              <a:t>TITEL VAN DE UITEENZETTING &gt; deel van de uiteenzetting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9779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fbeelding met bijschrif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540001" y="828000"/>
            <a:ext cx="2830308" cy="30353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none" lIns="108000" tIns="36000" rIns="36000" bIns="36000">
            <a:spAutoFit/>
          </a:bodyPr>
          <a:lstStyle>
            <a:lvl1pPr marL="0" indent="0" algn="l">
              <a:buNone/>
              <a:defRPr lang="en-GB" sz="1500" b="1" kern="1200" cap="all" spc="113" baseline="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202500" rtl="0" eaLnBrk="1" latinLnBrk="0" hangingPunct="1">
              <a:lnSpc>
                <a:spcPts val="1800"/>
              </a:lnSpc>
              <a:spcBef>
                <a:spcPts val="135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None/>
              <a:tabLst/>
            </a:pPr>
            <a:r>
              <a:rPr lang="en-US" err="1"/>
              <a:t>KERNIDEE</a:t>
            </a:r>
            <a:r>
              <a:rPr lang="en-US"/>
              <a:t> VAN DE SLIDE</a:t>
            </a:r>
            <a:endParaRPr lang="en-GB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6240603" y="828000"/>
            <a:ext cx="2830308" cy="30353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none" lIns="108000" tIns="36000" rIns="36000" bIns="36000">
            <a:spAutoFit/>
          </a:bodyPr>
          <a:lstStyle>
            <a:lvl1pPr marL="0" indent="0" algn="l">
              <a:buNone/>
              <a:defRPr lang="en-GB" sz="1500" b="1" kern="1200" cap="all" spc="113" baseline="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202500" rtl="0" eaLnBrk="1" latinLnBrk="0" hangingPunct="1">
              <a:lnSpc>
                <a:spcPts val="1800"/>
              </a:lnSpc>
              <a:spcBef>
                <a:spcPts val="135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None/>
              <a:tabLst/>
            </a:pPr>
            <a:r>
              <a:rPr lang="en-US" err="1"/>
              <a:t>KERNIDEE</a:t>
            </a:r>
            <a:r>
              <a:rPr lang="en-US"/>
              <a:t> VAN DE SLIDE</a:t>
            </a:r>
            <a:endParaRPr lang="en-GB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24"/>
          </p:nvPr>
        </p:nvSpPr>
        <p:spPr>
          <a:xfrm>
            <a:off x="539751" y="1360800"/>
            <a:ext cx="5400000" cy="4680000"/>
          </a:xfrm>
          <a:solidFill>
            <a:schemeClr val="bg2"/>
          </a:solidFill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6240603" y="1360800"/>
            <a:ext cx="5400000" cy="4680000"/>
          </a:xfrm>
          <a:solidFill>
            <a:schemeClr val="bg2"/>
          </a:solidFill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pPr>
              <a:defRPr/>
            </a:pPr>
            <a:fld id="{1F601832-DAD9-4EC9-9992-6DB2A1A5C96E}" type="slidenum">
              <a:rPr lang="en-US" smtClean="0"/>
              <a:pPr>
                <a:defRPr/>
              </a:pPr>
              <a:t>‹nr.›</a:t>
            </a:fld>
            <a:endParaRPr lang="en-US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28" hasCustomPrompt="1"/>
          </p:nvPr>
        </p:nvSpPr>
        <p:spPr>
          <a:xfrm>
            <a:off x="0" y="0"/>
            <a:ext cx="12193200" cy="309600"/>
          </a:xfrm>
          <a:solidFill>
            <a:schemeClr val="tx1"/>
          </a:solidFill>
        </p:spPr>
        <p:txBody>
          <a:bodyPr tIns="540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50" spc="113" baseline="0">
                <a:solidFill>
                  <a:schemeClr val="bg2"/>
                </a:solidFill>
                <a:latin typeface="VAG Rounded Std Light" panose="020F0502020204020204" pitchFamily="34" charset="0"/>
              </a:defRPr>
            </a:lvl1pPr>
          </a:lstStyle>
          <a:p>
            <a:pPr lvl="0"/>
            <a:r>
              <a:rPr lang="nl-BE"/>
              <a:t>TITEL VAN DE UITEENZETTING &gt; deel van de uiteenzetting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9802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800" y="6483600"/>
            <a:ext cx="3236400" cy="3096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>
            <a:lvl1pPr algn="l">
              <a:defRPr sz="1050" i="1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09847" y="642807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F601832-DAD9-4EC9-9992-6DB2A1A5C96E}" type="slidenum">
              <a:rPr lang="en-US" smtClean="0"/>
              <a:pPr>
                <a:defRPr/>
              </a:pPr>
              <a:t>‹nr.›</a:t>
            </a:fld>
            <a:endParaRPr lang="en-US"/>
          </a:p>
        </p:txBody>
      </p:sp>
      <p:sp>
        <p:nvSpPr>
          <p:cNvPr id="7" name="Text Placeholder 1"/>
          <p:cNvSpPr>
            <a:spLocks noGrp="1"/>
          </p:cNvSpPr>
          <p:nvPr>
            <p:ph type="body" idx="1"/>
          </p:nvPr>
        </p:nvSpPr>
        <p:spPr>
          <a:xfrm>
            <a:off x="540000" y="1360800"/>
            <a:ext cx="7020000" cy="468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997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2500" indent="-202500" algn="l" defTabSz="685800" rtl="0" eaLnBrk="1" latinLnBrk="0" hangingPunct="1">
        <a:lnSpc>
          <a:spcPct val="100000"/>
        </a:lnSpc>
        <a:spcBef>
          <a:spcPts val="1350"/>
        </a:spcBef>
        <a:buClrTx/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05000" indent="-202500" algn="l" defTabSz="685800" rtl="0" eaLnBrk="1" latinLnBrk="0" hangingPunct="1">
        <a:lnSpc>
          <a:spcPct val="100000"/>
        </a:lnSpc>
        <a:spcBef>
          <a:spcPts val="225"/>
        </a:spcBef>
        <a:buClrTx/>
        <a:buSzPct val="80000"/>
        <a:buFont typeface="Calibri" panose="020F0502020204030204" pitchFamily="34" charset="0"/>
        <a:buChar char="→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7500" indent="-202500" algn="l" defTabSz="685800" rtl="0" eaLnBrk="1" latinLnBrk="0" hangingPunct="1">
        <a:lnSpc>
          <a:spcPct val="100000"/>
        </a:lnSpc>
        <a:spcBef>
          <a:spcPts val="225"/>
        </a:spcBef>
        <a:buClrTx/>
        <a:buSzPct val="80000"/>
        <a:buFont typeface="Calibri" panose="020F0502020204030204" pitchFamily="34" charset="0"/>
        <a:buChar char="→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810000" indent="-202500" algn="l" defTabSz="685800" rtl="0" eaLnBrk="1" latinLnBrk="0" hangingPunct="1">
        <a:lnSpc>
          <a:spcPct val="100000"/>
        </a:lnSpc>
        <a:spcBef>
          <a:spcPts val="225"/>
        </a:spcBef>
        <a:buClrTx/>
        <a:buSzPct val="80000"/>
        <a:buFont typeface="Calibri" panose="020F0502020204030204" pitchFamily="34" charset="0"/>
        <a:buChar char="→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12500" indent="-202500" algn="l" defTabSz="685800" rtl="0" eaLnBrk="1" latinLnBrk="0" hangingPunct="1">
        <a:lnSpc>
          <a:spcPct val="100000"/>
        </a:lnSpc>
        <a:spcBef>
          <a:spcPts val="225"/>
        </a:spcBef>
        <a:buClrTx/>
        <a:buSzPct val="80000"/>
        <a:buFont typeface="Calibri" panose="020F0502020204030204" pitchFamily="34" charset="0"/>
        <a:buChar char="→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251" userDrawn="1">
          <p15:clr>
            <a:srgbClr val="F26B43"/>
          </p15:clr>
        </p15:guide>
        <p15:guide id="2" pos="5120" userDrawn="1">
          <p15:clr>
            <a:srgbClr val="F26B43"/>
          </p15:clr>
        </p15:guide>
        <p15:guide id="3" orient="horz" pos="199" userDrawn="1">
          <p15:clr>
            <a:srgbClr val="F26B43"/>
          </p15:clr>
        </p15:guide>
        <p15:guide id="4" pos="3421" userDrawn="1">
          <p15:clr>
            <a:srgbClr val="F26B43"/>
          </p15:clr>
        </p15:guide>
        <p15:guide id="5" pos="6813" userDrawn="1">
          <p15:clr>
            <a:srgbClr val="F26B43"/>
          </p15:clr>
        </p15:guide>
        <p15:guide id="6" orient="horz" pos="2931" userDrawn="1">
          <p15:clr>
            <a:srgbClr val="F26B43"/>
          </p15:clr>
        </p15:guide>
        <p15:guide id="7" orient="horz" pos="157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223956" y="3341675"/>
            <a:ext cx="4421381" cy="580534"/>
          </a:xfrm>
          <a:prstGeom prst="rect">
            <a:avLst/>
          </a:prstGeom>
        </p:spPr>
        <p:txBody>
          <a:bodyPr/>
          <a:lstStyle/>
          <a:p>
            <a:r>
              <a:rPr lang="nl-NL" dirty="0">
                <a:solidFill>
                  <a:schemeClr val="bg1"/>
                </a:solidFill>
              </a:rPr>
              <a:t>Oefeningenreeks H2</a:t>
            </a:r>
            <a:endParaRPr lang="nl-BE" dirty="0">
              <a:solidFill>
                <a:srgbClr val="00B0F0"/>
              </a:solidFill>
            </a:endParaRPr>
          </a:p>
        </p:txBody>
      </p:sp>
      <p:sp>
        <p:nvSpPr>
          <p:cNvPr id="8" name="Ondertitel 7"/>
          <p:cNvSpPr>
            <a:spLocks noGrp="1"/>
          </p:cNvSpPr>
          <p:nvPr>
            <p:ph type="subTitle" idx="1"/>
          </p:nvPr>
        </p:nvSpPr>
        <p:spPr>
          <a:xfrm>
            <a:off x="10025110" y="4131261"/>
            <a:ext cx="1620229" cy="349702"/>
          </a:xfrm>
        </p:spPr>
        <p:txBody>
          <a:bodyPr/>
          <a:lstStyle/>
          <a:p>
            <a:r>
              <a:rPr lang="nl-BE" dirty="0"/>
              <a:t>ASP.NET </a:t>
            </a:r>
            <a:r>
              <a:rPr lang="nl-BE" dirty="0" err="1"/>
              <a:t>CORe</a:t>
            </a:r>
            <a:endParaRPr lang="nl-BE" dirty="0"/>
          </a:p>
        </p:txBody>
      </p:sp>
      <p:sp>
        <p:nvSpPr>
          <p:cNvPr id="9" name="Tijdelijke aanduiding voor tekst 8"/>
          <p:cNvSpPr>
            <a:spLocks noGrp="1"/>
          </p:cNvSpPr>
          <p:nvPr>
            <p:ph type="body" sz="quarter" idx="16"/>
          </p:nvPr>
        </p:nvSpPr>
        <p:spPr>
          <a:xfrm>
            <a:off x="9863924" y="2876589"/>
            <a:ext cx="1781771" cy="230832"/>
          </a:xfrm>
        </p:spPr>
        <p:txBody>
          <a:bodyPr/>
          <a:lstStyle/>
          <a:p>
            <a:r>
              <a:rPr lang="nl-BE" dirty="0"/>
              <a:t>Ready, set, code!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757EA578-5778-472F-B7BE-3D7347256FC6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7459" b="-27459"/>
          <a:stretch/>
        </p:blipFill>
        <p:spPr>
          <a:xfrm>
            <a:off x="8142000" y="307779"/>
            <a:ext cx="4050000" cy="6550223"/>
          </a:xfr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7D025E0-44D1-4765-8040-31704F8B394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40002" y="828000"/>
            <a:ext cx="1396454" cy="303536"/>
          </a:xfrm>
        </p:spPr>
        <p:txBody>
          <a:bodyPr/>
          <a:lstStyle/>
          <a:p>
            <a:r>
              <a:rPr lang="nl-BE" dirty="0"/>
              <a:t>Oefening 1A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6952A-BBC8-4215-AED2-27E87769CBC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sz="1800" dirty="0"/>
              <a:t>Maak een nieuw ASP.NET Core project a.d.h.v. het </a:t>
            </a:r>
            <a:r>
              <a:rPr lang="nl-BE" sz="1800" b="1" dirty="0"/>
              <a:t>MVC</a:t>
            </a:r>
            <a:r>
              <a:rPr lang="nl-BE" sz="1800" dirty="0"/>
              <a:t> sjabloon en noem het </a:t>
            </a: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H2.Oefening1.Web</a:t>
            </a:r>
          </a:p>
          <a:p>
            <a:pPr lvl="1"/>
            <a:r>
              <a:rPr lang="nl-NL" sz="1500" dirty="0"/>
              <a:t>Schakel </a:t>
            </a:r>
            <a:r>
              <a:rPr lang="nl-NL" sz="1500" b="1" dirty="0"/>
              <a:t>Git</a:t>
            </a:r>
            <a:r>
              <a:rPr lang="nl-NL" sz="1500" dirty="0"/>
              <a:t> in voor dit project.</a:t>
            </a:r>
            <a:endParaRPr lang="nl-BE" sz="1500" dirty="0"/>
          </a:p>
          <a:p>
            <a:r>
              <a:rPr lang="nl-BE" sz="1800" dirty="0"/>
              <a:t>Verwijder alle Controllers en hun bijbehorende Views </a:t>
            </a:r>
            <a:br>
              <a:rPr lang="nl-BE" sz="1800" dirty="0"/>
            </a:br>
            <a:r>
              <a:rPr lang="nl-BE" sz="1800" dirty="0"/>
              <a:t>(niet de ganse Views map!)</a:t>
            </a:r>
          </a:p>
          <a:p>
            <a:r>
              <a:rPr lang="nl-BE" sz="1800" dirty="0"/>
              <a:t>Maak een nieuwe Controller </a:t>
            </a: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Home</a:t>
            </a:r>
            <a:r>
              <a:rPr lang="nl-BE" sz="1800" b="1" dirty="0"/>
              <a:t> </a:t>
            </a:r>
            <a:r>
              <a:rPr lang="nl-BE" sz="1800" dirty="0"/>
              <a:t>met</a:t>
            </a:r>
            <a:r>
              <a:rPr lang="nl-BE" sz="1800" b="1" dirty="0"/>
              <a:t> </a:t>
            </a:r>
            <a:r>
              <a:rPr lang="nl-BE" sz="1800" dirty="0"/>
              <a:t>action</a:t>
            </a:r>
            <a:r>
              <a:rPr lang="nl-BE" sz="1800" b="1" dirty="0"/>
              <a:t> </a:t>
            </a:r>
            <a:r>
              <a:rPr lang="nl-BE" sz="18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Whatsmyname</a:t>
            </a:r>
            <a:r>
              <a:rPr lang="nl-BE" sz="1800" dirty="0"/>
              <a:t>.</a:t>
            </a:r>
          </a:p>
          <a:p>
            <a:pPr lvl="1"/>
            <a:r>
              <a:rPr lang="nl-BE" sz="1600" dirty="0"/>
              <a:t>Deze methode retourneert inhoud van het type </a:t>
            </a:r>
            <a:r>
              <a:rPr lang="nl-BE" sz="16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text</a:t>
            </a:r>
            <a:r>
              <a:rPr lang="nl-BE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nl-BE" sz="16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plain</a:t>
            </a:r>
            <a:r>
              <a:rPr lang="nl-BE" sz="1600" dirty="0"/>
              <a:t> naar de browser. De inhoud is een string met jouw naam en de huidige datum.</a:t>
            </a:r>
          </a:p>
          <a:p>
            <a:pPr lvl="1"/>
            <a:r>
              <a:rPr lang="nl-BE" sz="1600" dirty="0"/>
              <a:t>Bezoek de URL die volgens de default Route bij deze action hoort.</a:t>
            </a:r>
            <a:br>
              <a:rPr lang="nl-BE" sz="1600" dirty="0"/>
            </a:br>
            <a:endParaRPr lang="nl-BE" sz="1600" dirty="0"/>
          </a:p>
          <a:p>
            <a:r>
              <a:rPr lang="nl-BE" sz="1800" dirty="0"/>
              <a:t>Maak in de Controller een nieuwe action genaamd </a:t>
            </a: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Index</a:t>
            </a:r>
            <a:r>
              <a:rPr lang="nl-BE" sz="1800" dirty="0"/>
              <a:t>.</a:t>
            </a:r>
          </a:p>
          <a:p>
            <a:pPr lvl="1"/>
            <a:r>
              <a:rPr lang="nl-BE" sz="1600" dirty="0"/>
              <a:t>Deze methode retourneert inhoud van het type </a:t>
            </a:r>
            <a:r>
              <a:rPr lang="nl-BE" sz="16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text</a:t>
            </a:r>
            <a:r>
              <a:rPr lang="nl-BE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/html</a:t>
            </a:r>
            <a:r>
              <a:rPr lang="nl-BE" sz="1600" dirty="0"/>
              <a:t> naar de browser. De inhoud is een </a:t>
            </a:r>
            <a:r>
              <a:rPr lang="nl-BE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nl-BE" sz="16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ul</a:t>
            </a:r>
            <a:r>
              <a:rPr lang="nl-BE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&gt;</a:t>
            </a:r>
            <a:r>
              <a:rPr lang="nl-BE" sz="1600" dirty="0"/>
              <a:t> die hyperlinks naar 3 van jouw favoriete sites bevat.</a:t>
            </a:r>
          </a:p>
          <a:p>
            <a:pPr lvl="1"/>
            <a:r>
              <a:rPr lang="nl-BE" sz="1600" dirty="0"/>
              <a:t>Voeg een hyperlink toe naar de action </a:t>
            </a:r>
            <a:r>
              <a:rPr lang="nl-BE" sz="16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Whatsmyname</a:t>
            </a:r>
            <a:r>
              <a:rPr lang="nl-BE" sz="1600" dirty="0"/>
              <a:t> uit de vorige stap.</a:t>
            </a:r>
          </a:p>
          <a:p>
            <a:pPr lvl="1"/>
            <a:r>
              <a:rPr lang="nl-BE" sz="1500" dirty="0"/>
              <a:t>Bezoek de URL die volgens de default Route bij deze action hoort.</a:t>
            </a:r>
            <a:br>
              <a:rPr lang="nl-BE" sz="1600" dirty="0"/>
            </a:br>
            <a:endParaRPr lang="nl-BE" sz="1600" dirty="0"/>
          </a:p>
          <a:p>
            <a:r>
              <a:rPr lang="nl-NL" sz="1900" dirty="0"/>
              <a:t>M</a:t>
            </a:r>
            <a:r>
              <a:rPr lang="nl-BE" sz="1900" dirty="0"/>
              <a:t>aak een </a:t>
            </a:r>
            <a:r>
              <a:rPr lang="nl-BE" sz="1900" dirty="0" err="1"/>
              <a:t>commit</a:t>
            </a:r>
            <a:r>
              <a:rPr lang="nl-BE" sz="1900" dirty="0"/>
              <a:t> van je gedane werk met een duidelijke beschrijving.</a:t>
            </a:r>
          </a:p>
          <a:p>
            <a:pPr marL="0" indent="0">
              <a:buNone/>
            </a:pPr>
            <a:endParaRPr lang="nl-BE" sz="1800" i="1" dirty="0"/>
          </a:p>
          <a:p>
            <a:endParaRPr lang="nl-BE" sz="1800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BBAC1D-181F-4BFC-A835-9EA0B635C64F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nl-BE" dirty="0"/>
              <a:t>Oefeningenreeks H2 &gt; Oefening 1</a:t>
            </a:r>
          </a:p>
        </p:txBody>
      </p:sp>
    </p:spTree>
    <p:extLst>
      <p:ext uri="{BB962C8B-B14F-4D97-AF65-F5344CB8AC3E}">
        <p14:creationId xmlns:p14="http://schemas.microsoft.com/office/powerpoint/2010/main" val="2606869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7D025E0-44D1-4765-8040-31704F8B394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40002" y="828000"/>
            <a:ext cx="1386836" cy="303536"/>
          </a:xfrm>
        </p:spPr>
        <p:txBody>
          <a:bodyPr/>
          <a:lstStyle/>
          <a:p>
            <a:r>
              <a:rPr lang="nl-BE" dirty="0"/>
              <a:t>Oefening 1B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6952A-BBC8-4215-AED2-27E87769CBC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>
            <a:normAutofit/>
          </a:bodyPr>
          <a:lstStyle/>
          <a:p>
            <a:r>
              <a:rPr lang="nl-BE" sz="1800" dirty="0"/>
              <a:t>Maak een nieuwe Controller </a:t>
            </a:r>
            <a:r>
              <a:rPr lang="nl-BE" sz="18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ReponseTypes</a:t>
            </a:r>
            <a:r>
              <a:rPr lang="nl-BE" sz="1800" b="1" dirty="0"/>
              <a:t> </a:t>
            </a:r>
            <a:r>
              <a:rPr lang="nl-BE" sz="1800" dirty="0"/>
              <a:t>met</a:t>
            </a:r>
            <a:r>
              <a:rPr lang="nl-BE" sz="1800" b="1" dirty="0"/>
              <a:t> </a:t>
            </a:r>
            <a:r>
              <a:rPr lang="nl-BE" sz="1800" dirty="0"/>
              <a:t>action</a:t>
            </a:r>
            <a:r>
              <a:rPr lang="nl-BE" sz="1800" b="1" dirty="0"/>
              <a:t> </a:t>
            </a:r>
            <a:r>
              <a:rPr lang="nl-BE" sz="18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Fail</a:t>
            </a:r>
            <a:r>
              <a:rPr lang="nl-BE" sz="1800" dirty="0"/>
              <a:t>.</a:t>
            </a:r>
          </a:p>
          <a:p>
            <a:pPr lvl="1"/>
            <a:r>
              <a:rPr lang="nl-BE" sz="1600" dirty="0"/>
              <a:t>Deze methode retourneert een HTTP response 404.</a:t>
            </a:r>
          </a:p>
          <a:p>
            <a:pPr lvl="1"/>
            <a:r>
              <a:rPr lang="nl-BE" sz="1600" dirty="0"/>
              <a:t>Bezoek de URL die volgens de default Route bij deze action hoort.</a:t>
            </a:r>
            <a:br>
              <a:rPr lang="nl-BE" sz="1600" dirty="0"/>
            </a:br>
            <a:endParaRPr lang="nl-BE" sz="1600" dirty="0"/>
          </a:p>
          <a:p>
            <a:r>
              <a:rPr lang="nl-BE" sz="1800" dirty="0"/>
              <a:t>Voeg een nieuwe actionmethode toe genaamd</a:t>
            </a:r>
            <a:r>
              <a:rPr lang="nl-BE" sz="1800" b="1" dirty="0"/>
              <a:t> </a:t>
            </a: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File</a:t>
            </a:r>
            <a:r>
              <a:rPr lang="nl-BE" sz="1800" dirty="0"/>
              <a:t>.</a:t>
            </a:r>
          </a:p>
          <a:p>
            <a:pPr lvl="1"/>
            <a:r>
              <a:rPr lang="nl-BE" sz="1600" dirty="0"/>
              <a:t>Deze methode biedt dit PowerPoint bestand als </a:t>
            </a:r>
            <a:r>
              <a:rPr lang="nl-BE" sz="1600" b="1" dirty="0"/>
              <a:t>download</a:t>
            </a:r>
            <a:r>
              <a:rPr lang="nl-BE" sz="1600" dirty="0"/>
              <a:t> via de browser.</a:t>
            </a:r>
          </a:p>
          <a:p>
            <a:pPr lvl="1"/>
            <a:r>
              <a:rPr lang="nl-BE" sz="1600" dirty="0"/>
              <a:t>Bezoek de URL die volgens de default Route bij deze action hoort.</a:t>
            </a:r>
            <a:endParaRPr lang="nl-BE" sz="1600" b="1" dirty="0"/>
          </a:p>
          <a:p>
            <a:r>
              <a:rPr lang="nl-BE" sz="1800" dirty="0"/>
              <a:t>Voeg een nieuwe actionmethode toe genaamd</a:t>
            </a:r>
            <a:r>
              <a:rPr lang="nl-BE" sz="1800" b="1" dirty="0"/>
              <a:t> </a:t>
            </a: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Forward</a:t>
            </a:r>
            <a:r>
              <a:rPr lang="nl-BE" sz="1800" dirty="0"/>
              <a:t>.</a:t>
            </a:r>
          </a:p>
          <a:p>
            <a:pPr lvl="1"/>
            <a:r>
              <a:rPr lang="nl-BE" sz="1600" dirty="0"/>
              <a:t>Deze methode verwijst de gebruiker automatisch door naar de actionmethode </a:t>
            </a:r>
            <a:r>
              <a:rPr lang="nl-BE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File</a:t>
            </a:r>
            <a:r>
              <a:rPr lang="nl-BE" sz="1600" dirty="0"/>
              <a:t>.</a:t>
            </a:r>
          </a:p>
          <a:p>
            <a:pPr lvl="1"/>
            <a:r>
              <a:rPr lang="nl-BE" sz="1600" dirty="0"/>
              <a:t>Bezoek de URL die volgens de default Route bij deze action hoort.</a:t>
            </a:r>
          </a:p>
          <a:p>
            <a:r>
              <a:rPr lang="nl-NL" sz="1800" dirty="0"/>
              <a:t>M</a:t>
            </a:r>
            <a:r>
              <a:rPr lang="nl-BE" sz="1800" dirty="0"/>
              <a:t>aak een </a:t>
            </a:r>
            <a:r>
              <a:rPr lang="nl-BE" sz="1800" dirty="0" err="1"/>
              <a:t>commit</a:t>
            </a:r>
            <a:r>
              <a:rPr lang="nl-BE" sz="1800" dirty="0"/>
              <a:t> van je gedane werk met een duidelijke beschrijving.</a:t>
            </a:r>
            <a:endParaRPr lang="nl-BE" sz="2100" dirty="0"/>
          </a:p>
          <a:p>
            <a:pPr marL="202500" lvl="1" indent="0">
              <a:buNone/>
            </a:pPr>
            <a:br>
              <a:rPr lang="nl-BE" sz="1900" dirty="0"/>
            </a:br>
            <a:endParaRPr lang="nl-BE" sz="1900" dirty="0"/>
          </a:p>
          <a:p>
            <a:endParaRPr lang="nl-BE" sz="1800" i="1" dirty="0"/>
          </a:p>
          <a:p>
            <a:endParaRPr lang="nl-BE" sz="1800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BBAC1D-181F-4BFC-A835-9EA0B635C64F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nl-BE" dirty="0"/>
              <a:t>Oefeningenreeks H2 &gt; Oefening 1</a:t>
            </a:r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55D48B3B-01B5-4312-B9FE-DA6187990D63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2000" y="418828"/>
            <a:ext cx="4050000" cy="6328125"/>
          </a:xfrm>
        </p:spPr>
      </p:pic>
    </p:spTree>
    <p:extLst>
      <p:ext uri="{BB962C8B-B14F-4D97-AF65-F5344CB8AC3E}">
        <p14:creationId xmlns:p14="http://schemas.microsoft.com/office/powerpoint/2010/main" val="3611816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afbeelding 1">
            <a:extLst>
              <a:ext uri="{FF2B5EF4-FFF2-40B4-BE49-F238E27FC236}">
                <a16:creationId xmlns:a16="http://schemas.microsoft.com/office/drawing/2014/main" id="{F96C3957-B4F8-4F44-9FE7-981CAE7136E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3C44EEB-8DE6-4C6A-984D-174322D8D58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40002" y="828000"/>
            <a:ext cx="1264943" cy="303536"/>
          </a:xfrm>
        </p:spPr>
        <p:txBody>
          <a:bodyPr/>
          <a:lstStyle/>
          <a:p>
            <a:r>
              <a:rPr lang="nl-NL"/>
              <a:t>Oefening 2</a:t>
            </a:r>
            <a:endParaRPr lang="nl-BE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EB775FA9-9601-4D2A-B6DB-9B68B32FCC9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>
            <a:normAutofit/>
          </a:bodyPr>
          <a:lstStyle/>
          <a:p>
            <a:r>
              <a:rPr lang="nl-NL" sz="1600" dirty="0"/>
              <a:t>Maak een eigen remote </a:t>
            </a:r>
            <a:r>
              <a:rPr lang="nl-NL" sz="1600" dirty="0" err="1"/>
              <a:t>repository</a:t>
            </a:r>
            <a:r>
              <a:rPr lang="nl-NL" sz="1600" dirty="0"/>
              <a:t> via de Classroom </a:t>
            </a:r>
            <a:r>
              <a:rPr lang="nl-NL" sz="1600" dirty="0" err="1"/>
              <a:t>Assignment</a:t>
            </a:r>
            <a:r>
              <a:rPr lang="nl-NL" sz="1600" dirty="0"/>
              <a:t>.</a:t>
            </a:r>
          </a:p>
          <a:p>
            <a:pPr lvl="1"/>
            <a:r>
              <a:rPr lang="nl-NL" sz="1300" dirty="0"/>
              <a:t>Je ontvangt de link van de lector.</a:t>
            </a:r>
          </a:p>
          <a:p>
            <a:r>
              <a:rPr lang="nl-NL" sz="1600" dirty="0"/>
              <a:t>Voeg deze </a:t>
            </a:r>
            <a:r>
              <a:rPr lang="nl-NL" sz="1600" dirty="0" err="1"/>
              <a:t>repository</a:t>
            </a:r>
            <a:r>
              <a:rPr lang="nl-NL" sz="1600" dirty="0"/>
              <a:t> toe als </a:t>
            </a:r>
            <a:r>
              <a:rPr lang="nl-NL" sz="1600" i="1" dirty="0"/>
              <a:t>remote</a:t>
            </a:r>
            <a:r>
              <a:rPr lang="nl-NL" sz="1600" dirty="0"/>
              <a:t> </a:t>
            </a:r>
            <a:r>
              <a:rPr lang="nl-NL" sz="1600" dirty="0" err="1"/>
              <a:t>repository</a:t>
            </a:r>
            <a:r>
              <a:rPr lang="nl-NL" sz="1600" dirty="0"/>
              <a:t> aan je </a:t>
            </a:r>
            <a:r>
              <a:rPr lang="nl-NL" sz="1600" i="1" dirty="0"/>
              <a:t>lokale </a:t>
            </a:r>
            <a:r>
              <a:rPr lang="nl-NL" sz="1600" dirty="0" err="1"/>
              <a:t>repository</a:t>
            </a:r>
            <a:r>
              <a:rPr lang="nl-NL" sz="1600" dirty="0"/>
              <a:t>.</a:t>
            </a:r>
          </a:p>
          <a:p>
            <a:pPr lvl="1"/>
            <a:r>
              <a:rPr lang="nl-NL" sz="1300" dirty="0"/>
              <a:t>Gebruik de naam </a:t>
            </a:r>
            <a:r>
              <a:rPr lang="nl-NL" sz="1300" i="1" dirty="0" err="1"/>
              <a:t>origin</a:t>
            </a:r>
            <a:r>
              <a:rPr lang="nl-NL" sz="1300" dirty="0"/>
              <a:t> als hier naar gevraagd wordt.</a:t>
            </a:r>
          </a:p>
          <a:p>
            <a:r>
              <a:rPr lang="nl-NL" sz="1600" dirty="0"/>
              <a:t>Push je </a:t>
            </a:r>
            <a:r>
              <a:rPr lang="nl-NL" sz="1600" dirty="0" err="1"/>
              <a:t>commits</a:t>
            </a:r>
            <a:r>
              <a:rPr lang="nl-NL" sz="1600" dirty="0"/>
              <a:t> naar de remote </a:t>
            </a:r>
            <a:r>
              <a:rPr lang="nl-NL" sz="1600" dirty="0" err="1"/>
              <a:t>repository</a:t>
            </a:r>
            <a:r>
              <a:rPr lang="nl-NL" sz="1600" dirty="0"/>
              <a:t>.</a:t>
            </a:r>
          </a:p>
          <a:p>
            <a:endParaRPr lang="nl-NL" sz="1600" dirty="0"/>
          </a:p>
          <a:p>
            <a:endParaRPr lang="nl-BE" sz="1600" dirty="0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03A49652-4180-49F4-82BF-E4F88752808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34454712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e1">
  <a:themeElements>
    <a:clrScheme name="Howest">
      <a:dk1>
        <a:sysClr val="windowText" lastClr="000000"/>
      </a:dk1>
      <a:lt1>
        <a:srgbClr val="EBEBEB"/>
      </a:lt1>
      <a:dk2>
        <a:srgbClr val="44C8F5"/>
      </a:dk2>
      <a:lt2>
        <a:srgbClr val="FFFFFF"/>
      </a:lt2>
      <a:accent1>
        <a:srgbClr val="44C8F5"/>
      </a:accent1>
      <a:accent2>
        <a:srgbClr val="ED008D"/>
      </a:accent2>
      <a:accent3>
        <a:srgbClr val="FEF100"/>
      </a:accent3>
      <a:accent4>
        <a:srgbClr val="B0CDD6"/>
      </a:accent4>
      <a:accent5>
        <a:srgbClr val="E2B7BA"/>
      </a:accent5>
      <a:accent6>
        <a:srgbClr val="FBF196"/>
      </a:accent6>
      <a:hlink>
        <a:srgbClr val="44C8F5"/>
      </a:hlink>
      <a:folHlink>
        <a:srgbClr val="000000"/>
      </a:folHlink>
    </a:clrScheme>
    <a:fontScheme name="IDC">
      <a:majorFont>
        <a:latin typeface="VAG Rounded Std Light"/>
        <a:ea typeface=""/>
        <a:cs typeface=""/>
      </a:majorFont>
      <a:minorFont>
        <a:latin typeface="Calibri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e1" id="{84AC4C28-AE2E-4C78-AEE3-5DBFBDBE57A0}" vid="{1FB2F303-1E53-4C8A-8513-46E77FEA88B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cc01af1a-e62e-4ef5-93c0-e17d4c2af9a5">
      <UserInfo>
        <DisplayName/>
        <AccountId xsi:nil="true"/>
        <AccountType/>
      </UserInfo>
    </SharedWithUser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44C2655EBD9D41A368A1FEEC125BFF" ma:contentTypeVersion="7" ma:contentTypeDescription="Een nieuw document maken." ma:contentTypeScope="" ma:versionID="15b7e5aea4965d488f2524fe454d5ab3">
  <xsd:schema xmlns:xsd="http://www.w3.org/2001/XMLSchema" xmlns:xs="http://www.w3.org/2001/XMLSchema" xmlns:p="http://schemas.microsoft.com/office/2006/metadata/properties" xmlns:ns2="cc01af1a-e62e-4ef5-93c0-e17d4c2af9a5" xmlns:ns3="0ccf18d5-0b9e-4d13-bc53-429dd1a5f2d4" targetNamespace="http://schemas.microsoft.com/office/2006/metadata/properties" ma:root="true" ma:fieldsID="a1efed9beab51a878a29483c1669964f" ns2:_="" ns3:_="">
    <xsd:import namespace="cc01af1a-e62e-4ef5-93c0-e17d4c2af9a5"/>
    <xsd:import namespace="0ccf18d5-0b9e-4d13-bc53-429dd1a5f2d4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01af1a-e62e-4ef5-93c0-e17d4c2af9a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Gedeeld met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Gedeeld met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cf18d5-0b9e-4d13-bc53-429dd1a5f2d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742585C-2351-489A-BE43-675E8C8F658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C027EC8-1078-4738-960E-B88C158B9BD5}">
  <ds:schemaRefs>
    <ds:schemaRef ds:uri="http://schemas.microsoft.com/office/2006/metadata/properties"/>
    <ds:schemaRef ds:uri="http://purl.org/dc/elements/1.1/"/>
    <ds:schemaRef ds:uri="0ccf18d5-0b9e-4d13-bc53-429dd1a5f2d4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cc01af1a-e62e-4ef5-93c0-e17d4c2af9a5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EEAB97CB-1F34-4A66-96A2-AE5CCCC5A63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c01af1a-e62e-4ef5-93c0-e17d4c2af9a5"/>
    <ds:schemaRef ds:uri="0ccf18d5-0b9e-4d13-bc53-429dd1a5f2d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</TotalTime>
  <Words>147</Words>
  <Application>Microsoft Office PowerPoint</Application>
  <PresentationFormat>Breedbeeld</PresentationFormat>
  <Paragraphs>35</Paragraphs>
  <Slides>4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4</vt:i4>
      </vt:variant>
    </vt:vector>
  </HeadingPairs>
  <TitlesOfParts>
    <vt:vector size="10" baseType="lpstr">
      <vt:lpstr>Arial</vt:lpstr>
      <vt:lpstr>Calibri</vt:lpstr>
      <vt:lpstr>Consolas</vt:lpstr>
      <vt:lpstr>VAG Rounded Std Light</vt:lpstr>
      <vt:lpstr>VAG Rounded Std Thin</vt:lpstr>
      <vt:lpstr>Presentatie1</vt:lpstr>
      <vt:lpstr>Oefeningenreeks H2</vt:lpstr>
      <vt:lpstr>PowerPoint-presentatie</vt:lpstr>
      <vt:lpstr>PowerPoint-presentatie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INFOSESSIE LAPTOPGEBRUIK OP HOWEST</dc:title>
  <dc:creator>Siegfried Derdeyn</dc:creator>
  <cp:lastModifiedBy>Derdeyn Siegfried</cp:lastModifiedBy>
  <cp:revision>17</cp:revision>
  <dcterms:created xsi:type="dcterms:W3CDTF">1601-01-01T00:00:00Z</dcterms:created>
  <dcterms:modified xsi:type="dcterms:W3CDTF">2018-10-24T06:16:21Z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0x0101007C44C2655EBD9D41A368A1FEEC125BFF</vt:lpwstr>
  </property>
  <property fmtid="{D5CDD505-2E9C-101B-9397-08002B2CF9AE}" pid="3" name="xd_Signature">
    <vt:bool>false</vt:bool>
  </property>
  <property fmtid="{D5CDD505-2E9C-101B-9397-08002B2CF9AE}" pid="4" name="xd_ProgID">
    <vt:lpwstr/>
  </property>
  <property fmtid="{D5CDD505-2E9C-101B-9397-08002B2CF9AE}" pid="5" name="ComplianceAssetId">
    <vt:lpwstr/>
  </property>
  <property fmtid="{D5CDD505-2E9C-101B-9397-08002B2CF9AE}" pid="6" name="TemplateUrl">
    <vt:lpwstr/>
  </property>
</Properties>
</file>