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1"/>
  </p:normalViewPr>
  <p:slideViewPr>
    <p:cSldViewPr snapToGrid="0" snapToObjects="1">
      <p:cViewPr>
        <p:scale>
          <a:sx n="200" d="100"/>
          <a:sy n="200" d="100"/>
        </p:scale>
        <p:origin x="-215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655C-BABF-6644-9F33-5B791CE1EFE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275E-9480-FB4F-8B56-78BA84A1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75E-9480-FB4F-8B56-78BA84A1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4E6-B319-6446-A1A6-1FE6208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Count Distributions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6379-F888-1946-B882-6A63DA05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CD35E-1804-5D4A-8A09-953F181E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3" y="350689"/>
            <a:ext cx="4717199" cy="632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10024-01DD-0F40-BFF7-E4B144CE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99" y="350688"/>
            <a:ext cx="4717199" cy="63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DB2FB-8A9C-8548-9B8F-102407F0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39" y="350687"/>
            <a:ext cx="4754908" cy="6379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42DD6-27A1-E744-82CC-E4F64903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3" y="350690"/>
            <a:ext cx="4754906" cy="63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83853-CB4E-6947-AC83-D2737D83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2" y="237567"/>
            <a:ext cx="4773760" cy="6404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8C057-2B3B-D840-B45A-9E2EC11C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02" y="237566"/>
            <a:ext cx="4773760" cy="64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0EC196-E3C9-FB40-B009-508FD32AF1CA}"/>
              </a:ext>
            </a:extLst>
          </p:cNvPr>
          <p:cNvCxnSpPr/>
          <p:nvPr/>
        </p:nvCxnSpPr>
        <p:spPr>
          <a:xfrm>
            <a:off x="2774950" y="3883843"/>
            <a:ext cx="0" cy="678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52EDE-F8C7-E948-97C0-DBFD1E182350}"/>
              </a:ext>
            </a:extLst>
          </p:cNvPr>
          <p:cNvCxnSpPr>
            <a:cxnSpLocks/>
          </p:cNvCxnSpPr>
          <p:nvPr/>
        </p:nvCxnSpPr>
        <p:spPr>
          <a:xfrm>
            <a:off x="2774950" y="3883843"/>
            <a:ext cx="23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FD909-1195-6841-9111-351BE0B7E781}"/>
              </a:ext>
            </a:extLst>
          </p:cNvPr>
          <p:cNvCxnSpPr/>
          <p:nvPr/>
        </p:nvCxnSpPr>
        <p:spPr>
          <a:xfrm>
            <a:off x="3004457" y="4036243"/>
            <a:ext cx="15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81E56-870C-6A4E-824A-1C6B3673332A}"/>
              </a:ext>
            </a:extLst>
          </p:cNvPr>
          <p:cNvCxnSpPr>
            <a:cxnSpLocks/>
          </p:cNvCxnSpPr>
          <p:nvPr/>
        </p:nvCxnSpPr>
        <p:spPr>
          <a:xfrm>
            <a:off x="2774950" y="4553866"/>
            <a:ext cx="2295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5B043A-56C4-CB4F-BCD0-1EAAD4C4FCCB}"/>
              </a:ext>
            </a:extLst>
          </p:cNvPr>
          <p:cNvSpPr txBox="1"/>
          <p:nvPr/>
        </p:nvSpPr>
        <p:spPr>
          <a:xfrm>
            <a:off x="1529443" y="403854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C4861-6931-1845-8786-408BDAFECA91}"/>
              </a:ext>
            </a:extLst>
          </p:cNvPr>
          <p:cNvCxnSpPr/>
          <p:nvPr/>
        </p:nvCxnSpPr>
        <p:spPr>
          <a:xfrm>
            <a:off x="2393950" y="3613150"/>
            <a:ext cx="495753" cy="423093"/>
          </a:xfrm>
          <a:prstGeom prst="straightConnector1">
            <a:avLst/>
          </a:prstGeom>
          <a:ln w="12700">
            <a:solidFill>
              <a:srgbClr val="31B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0ABB5-5E79-5644-8522-E5E53059470A}"/>
              </a:ext>
            </a:extLst>
          </p:cNvPr>
          <p:cNvCxnSpPr>
            <a:cxnSpLocks/>
          </p:cNvCxnSpPr>
          <p:nvPr/>
        </p:nvCxnSpPr>
        <p:spPr>
          <a:xfrm flipV="1">
            <a:off x="2406650" y="4381058"/>
            <a:ext cx="454932" cy="4576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AF39F8-CEE8-5D42-B935-ADF9A0476F59}"/>
              </a:ext>
            </a:extLst>
          </p:cNvPr>
          <p:cNvSpPr txBox="1"/>
          <p:nvPr/>
        </p:nvSpPr>
        <p:spPr>
          <a:xfrm>
            <a:off x="1821996" y="3360622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Genic subset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CECE6-A06F-1F45-AD83-4E45105DBD36}"/>
              </a:ext>
            </a:extLst>
          </p:cNvPr>
          <p:cNvSpPr txBox="1"/>
          <p:nvPr/>
        </p:nvSpPr>
        <p:spPr>
          <a:xfrm>
            <a:off x="1637846" y="4564405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Non-genic subset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279</Words>
  <Application>Microsoft Macintosh PowerPoint</Application>
  <PresentationFormat>Widescreen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Count Distributions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Microsoft Office User</cp:lastModifiedBy>
  <cp:revision>21</cp:revision>
  <dcterms:created xsi:type="dcterms:W3CDTF">2021-07-20T13:31:37Z</dcterms:created>
  <dcterms:modified xsi:type="dcterms:W3CDTF">2021-07-23T14:55:02Z</dcterms:modified>
</cp:coreProperties>
</file>