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655C-BABF-6644-9F33-5B791CE1EFE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275E-9480-FB4F-8B56-78BA84A1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75E-9480-FB4F-8B56-78BA84A1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(null)"/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4E6-B319-6446-A1A6-1FE6208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Count Distributions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6379-F888-1946-B882-6A63DA05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42C8-FAB7-2446-8A9D-F318B187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05" y="554804"/>
            <a:ext cx="5718789" cy="581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DF267-1651-A748-837D-69A7155E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3" y="554804"/>
            <a:ext cx="5718789" cy="58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60E3F-5F87-C343-9828-022547EE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96" y="565219"/>
            <a:ext cx="5455949" cy="554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5A007-958B-4542-A774-FF5E822D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0" y="565220"/>
            <a:ext cx="5455949" cy="55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D8F08-9C0F-224A-8C08-D4ED40FF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59" y="544673"/>
            <a:ext cx="5698441" cy="579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3BD58-5AEE-4B40-8396-FE301A29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3" y="544673"/>
            <a:ext cx="5698441" cy="57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0AE47-6AD0-6743-B9C4-C770D4A3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4" y="390560"/>
            <a:ext cx="5688337" cy="5784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FCAE8-2ECE-0F4D-83DA-43F42C03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40" y="390560"/>
            <a:ext cx="5688337" cy="5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6DA5CA-989C-B040-AFD6-9E2ACBC2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56" y="616592"/>
            <a:ext cx="4521200" cy="459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65EE8-F391-954B-86E2-EC155B83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6" y="462480"/>
            <a:ext cx="45212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E9A7A-998A-E649-B4EC-B5A2BB98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21" y="565219"/>
            <a:ext cx="5203352" cy="529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E2965-D28A-3D47-B3E4-97D9A346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9" y="565220"/>
            <a:ext cx="5203352" cy="52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0EC196-E3C9-FB40-B009-508FD32AF1CA}"/>
              </a:ext>
            </a:extLst>
          </p:cNvPr>
          <p:cNvCxnSpPr/>
          <p:nvPr/>
        </p:nvCxnSpPr>
        <p:spPr>
          <a:xfrm>
            <a:off x="2774950" y="3883843"/>
            <a:ext cx="0" cy="678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52EDE-F8C7-E948-97C0-DBFD1E182350}"/>
              </a:ext>
            </a:extLst>
          </p:cNvPr>
          <p:cNvCxnSpPr>
            <a:cxnSpLocks/>
          </p:cNvCxnSpPr>
          <p:nvPr/>
        </p:nvCxnSpPr>
        <p:spPr>
          <a:xfrm>
            <a:off x="2774950" y="3883843"/>
            <a:ext cx="23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FD909-1195-6841-9111-351BE0B7E781}"/>
              </a:ext>
            </a:extLst>
          </p:cNvPr>
          <p:cNvCxnSpPr/>
          <p:nvPr/>
        </p:nvCxnSpPr>
        <p:spPr>
          <a:xfrm>
            <a:off x="3004457" y="4036243"/>
            <a:ext cx="15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81E56-870C-6A4E-824A-1C6B3673332A}"/>
              </a:ext>
            </a:extLst>
          </p:cNvPr>
          <p:cNvCxnSpPr>
            <a:cxnSpLocks/>
          </p:cNvCxnSpPr>
          <p:nvPr/>
        </p:nvCxnSpPr>
        <p:spPr>
          <a:xfrm>
            <a:off x="2774950" y="4553866"/>
            <a:ext cx="2295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5B043A-56C4-CB4F-BCD0-1EAAD4C4FCCB}"/>
              </a:ext>
            </a:extLst>
          </p:cNvPr>
          <p:cNvSpPr txBox="1"/>
          <p:nvPr/>
        </p:nvSpPr>
        <p:spPr>
          <a:xfrm>
            <a:off x="1529443" y="403854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C4861-6931-1845-8786-408BDAFECA91}"/>
              </a:ext>
            </a:extLst>
          </p:cNvPr>
          <p:cNvCxnSpPr/>
          <p:nvPr/>
        </p:nvCxnSpPr>
        <p:spPr>
          <a:xfrm>
            <a:off x="2393950" y="3613150"/>
            <a:ext cx="495753" cy="423093"/>
          </a:xfrm>
          <a:prstGeom prst="straightConnector1">
            <a:avLst/>
          </a:prstGeom>
          <a:ln w="12700">
            <a:solidFill>
              <a:srgbClr val="31B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0ABB5-5E79-5644-8522-E5E53059470A}"/>
              </a:ext>
            </a:extLst>
          </p:cNvPr>
          <p:cNvCxnSpPr>
            <a:cxnSpLocks/>
          </p:cNvCxnSpPr>
          <p:nvPr/>
        </p:nvCxnSpPr>
        <p:spPr>
          <a:xfrm flipV="1">
            <a:off x="2406650" y="4381058"/>
            <a:ext cx="454932" cy="4576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AF39F8-CEE8-5D42-B935-ADF9A0476F59}"/>
              </a:ext>
            </a:extLst>
          </p:cNvPr>
          <p:cNvSpPr txBox="1"/>
          <p:nvPr/>
        </p:nvSpPr>
        <p:spPr>
          <a:xfrm>
            <a:off x="1821996" y="3360622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Genic subset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CECE6-A06F-1F45-AD83-4E45105DBD36}"/>
              </a:ext>
            </a:extLst>
          </p:cNvPr>
          <p:cNvSpPr txBox="1"/>
          <p:nvPr/>
        </p:nvSpPr>
        <p:spPr>
          <a:xfrm>
            <a:off x="1637846" y="4564405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Non-genic subset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279</Words>
  <Application>Microsoft Macintosh PowerPoint</Application>
  <PresentationFormat>Widescreen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Count Distributions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Microsoft Office User</cp:lastModifiedBy>
  <cp:revision>38</cp:revision>
  <dcterms:created xsi:type="dcterms:W3CDTF">2021-07-20T13:31:37Z</dcterms:created>
  <dcterms:modified xsi:type="dcterms:W3CDTF">2021-07-24T15:15:05Z</dcterms:modified>
</cp:coreProperties>
</file>