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9" r:id="rId13"/>
    <p:sldId id="266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1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655C-BABF-6644-9F33-5B791CE1EFE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1275E-9480-FB4F-8B56-78BA84A1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275E-9480-FB4F-8B56-78BA84A14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9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46A0-0B02-6941-8390-2053BC573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B4BCB-975A-0646-AD18-486C350E4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55A7-A2AD-F54D-A926-83A7A915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A341-A37C-E34E-B6DF-B27E9AC3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E436-39BF-C449-8DCF-C07D1C4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2FBB-4CC2-514E-8401-772504A7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0411C-3155-E541-93A2-2FB6EDD4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9D65-F803-F840-AF47-3B28F61E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5A8B-7A4F-DE4C-82FF-A56D9D54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D757-F442-0041-9A78-A8947B7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77CA4-92FF-A34A-8AF1-2F836F415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BB2E7-ED1D-6B46-B8F2-F402FBE0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6E52-270B-5043-A38B-89A82A2B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DB5A-7CD0-7643-8124-6581492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FADE-B5D4-1142-ACB0-BED2D6A1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601-980E-CC41-95FE-D2B200F3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24A9-1B81-D740-BA3E-7F24706F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EF25-F27E-204C-8D88-3DEBAE6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CA8A-C625-CA4B-8976-3BDEE169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648A-3148-7342-8B15-9A80DDF5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8DFA-A14A-E74D-89BC-D8A9C0ED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8FB3-26F9-6940-B04E-A1D267DD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71CF-3799-3543-B376-DC16CD68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9776-2B2E-724A-90FA-7195BBCD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3A4F-758C-8641-87E8-2EAA8153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E4FF-F774-6648-A494-C32DE450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681C-D185-274D-AFD0-CC8F12017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D364D-0F67-9E42-9268-4141FF092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08AF2-C332-A143-A6A3-9C895E2F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104B-D542-F842-A75E-A635F194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806B-E259-8440-AFD7-62A7442E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26D1-0B45-A940-ABDD-B14B0E5C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CE5C-16A8-314B-801C-7F2D9624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977A-1A71-B04B-A4C9-038DF266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9A680-7A08-6C45-BFDA-7D0E39B70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5156-1CF9-D24E-8FD7-0A263440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CA0F-3C49-644F-BA61-38555BC2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C0C8F-C30A-1343-AA25-4656CDE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0FBE7-79FF-9B45-9894-CDAF871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7ED0-95B7-274A-BF61-F2E3095F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460D-86B8-334B-AB02-49691ED8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9E368-9FD6-5B48-90B3-A8C7F72D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FA0CD-93E0-1F4A-8F80-3202A89D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16B13-0655-C547-BE9C-D06C201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BFAE0-6648-644C-8672-D4F55D7F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2228-5833-DA42-BB75-B49CF21D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967D-3450-D548-94C4-FA67176C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1457-8307-CE4D-8AA1-EEBD0CD7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5E96C-6B76-384D-9822-CCA2B2C22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067E-0881-164F-A75B-1DCA27C4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10037-D50B-E345-A353-81CBCFD6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9D448-660E-8E4F-994F-18E3DB26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367E-1A10-DF4F-A3A2-ABF69DBF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92895-0F7A-AA48-B56F-F3071D27E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2C65-26E2-C649-9641-8664F1D9A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77A9-87F2-5D41-A901-F2EA37D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E509-1B0C-AD44-8662-0CE39EFA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DF0E1-7982-C543-84FE-B831E101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D6D63-3C12-BA41-A604-B60A219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75A90-4507-AA4F-B874-87E454B0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ADD9-3C49-6848-B56B-B6BD8734F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36A7-3195-ED43-AB91-A5BB82E64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D325-3DAC-EA42-9B5B-CE70DB2E3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gdownload.soe.ucsc.edu/goldenPath/chlSab2/bigZips/genes/chlSab2.ensGene.gtf.gz" TargetMode="External"/><Relationship Id="rId2" Type="http://schemas.openxmlformats.org/officeDocument/2006/relationships/hyperlink" Target="https://ftp.ncbi.nlm.nih.gov/genomes/all/GCF/000/409/795/GCF_000409795.2_Chlorocebus_sabeus_1.1/GCF_000409795.2_Chlorocebus_sabeus_1.1_genomic.fna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nuccore/JQ673480.1?report=fas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6228-42D6-5742-8BF0-7EFA21D2D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Genic vs Non-Genic Fractionation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1126F-AA64-824D-AA80-D68099EC4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7F241-1CE6-5A46-A227-F6C0FCD0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28" y="0"/>
            <a:ext cx="6847115" cy="6847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59533-A21B-544A-BE74-2DA74285EC66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51555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4E6-B319-6446-A1A6-1FE6208F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Count Distributions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06379-F888-1946-B882-6A63DA05D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CD35E-1804-5D4A-8A09-953F181E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3" y="350689"/>
            <a:ext cx="4717199" cy="6328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9D490C-CBA4-004B-A11E-3D9AE098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863" y="350689"/>
            <a:ext cx="4890220" cy="63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A42DD6-27A1-E744-82CC-E4F64903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3" y="350690"/>
            <a:ext cx="4754906" cy="6379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5BFA20-7DCD-2A41-8C85-EAF95DC8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12" y="350690"/>
            <a:ext cx="4929310" cy="63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9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83853-CB4E-6947-AC83-D2737D83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2" y="237567"/>
            <a:ext cx="4773760" cy="6404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8C057-2B3B-D840-B45A-9E2EC11C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02" y="237566"/>
            <a:ext cx="4773760" cy="640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0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78BCD9-11C5-CB44-976F-9C3BCB61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7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6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1DCC-5A3B-804A-988F-34C4897E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07FF-D669-BF41-8E23-AE8953FD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C. </a:t>
            </a:r>
            <a:r>
              <a:rPr lang="en-US" dirty="0" err="1">
                <a:hlinkClick r:id="rId2"/>
              </a:rPr>
              <a:t>sabeus</a:t>
            </a:r>
            <a:r>
              <a:rPr lang="en-US" dirty="0">
                <a:hlinkClick r:id="rId2"/>
              </a:rPr>
              <a:t> 1.1 genome from NCBI</a:t>
            </a:r>
            <a:endParaRPr lang="en-US" dirty="0"/>
          </a:p>
          <a:p>
            <a:r>
              <a:rPr lang="en-US" dirty="0">
                <a:hlinkClick r:id="rId3"/>
              </a:rPr>
              <a:t>C.sabeus gtf</a:t>
            </a:r>
            <a:endParaRPr lang="en-US" dirty="0"/>
          </a:p>
          <a:p>
            <a:r>
              <a:rPr lang="en-US" dirty="0">
                <a:hlinkClick r:id="rId4"/>
              </a:rPr>
              <a:t>HSV1 KOS genome from NCBI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AA74-E3A5-ED4F-8C40-314E0B35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trim_galore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--phred33 --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-q 30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bowtie2 –q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java -jar /programs/picard-tools-2.19.2/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picard.jar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MarkDuplicates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I=${sample}_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REMOVE_SEQUENCING_DUPLICATES=true ASSUME_SORTED=true REMOVE_DUPLICATES=true O=${next}/${sample}_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clean.bam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Picard_metrics.txt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30B403-56FB-F740-8F3B-5738BB7E9C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6D16-4A30-4C4A-993B-D5408944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-f3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| sort | grep -v "##" 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-c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'$3 == "gene"'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-bed &gt; ${sample}_ _genic.bed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 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-v -bed &gt; ${sample}_ 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nongenic.bed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3C64E5-058D-AF4E-A399-FB7BF68F910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0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1195E-62C8-5448-8F9A-82377EAA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8" y="0"/>
            <a:ext cx="10235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933C2-D861-5741-9CCE-40BA9F6D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0"/>
            <a:ext cx="6716485" cy="6716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3B8044-4BF4-924F-90DB-0C561CAC8B59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0EC196-E3C9-FB40-B009-508FD32AF1CA}"/>
              </a:ext>
            </a:extLst>
          </p:cNvPr>
          <p:cNvCxnSpPr/>
          <p:nvPr/>
        </p:nvCxnSpPr>
        <p:spPr>
          <a:xfrm>
            <a:off x="2774950" y="3883843"/>
            <a:ext cx="0" cy="678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52EDE-F8C7-E948-97C0-DBFD1E182350}"/>
              </a:ext>
            </a:extLst>
          </p:cNvPr>
          <p:cNvCxnSpPr>
            <a:cxnSpLocks/>
          </p:cNvCxnSpPr>
          <p:nvPr/>
        </p:nvCxnSpPr>
        <p:spPr>
          <a:xfrm>
            <a:off x="2774950" y="3883843"/>
            <a:ext cx="232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6FD909-1195-6841-9111-351BE0B7E781}"/>
              </a:ext>
            </a:extLst>
          </p:cNvPr>
          <p:cNvCxnSpPr/>
          <p:nvPr/>
        </p:nvCxnSpPr>
        <p:spPr>
          <a:xfrm>
            <a:off x="3004457" y="4036243"/>
            <a:ext cx="155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A81E56-870C-6A4E-824A-1C6B3673332A}"/>
              </a:ext>
            </a:extLst>
          </p:cNvPr>
          <p:cNvCxnSpPr>
            <a:cxnSpLocks/>
          </p:cNvCxnSpPr>
          <p:nvPr/>
        </p:nvCxnSpPr>
        <p:spPr>
          <a:xfrm>
            <a:off x="2774950" y="4553866"/>
            <a:ext cx="2295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5B043A-56C4-CB4F-BCD0-1EAAD4C4FCCB}"/>
              </a:ext>
            </a:extLst>
          </p:cNvPr>
          <p:cNvSpPr txBox="1"/>
          <p:nvPr/>
        </p:nvSpPr>
        <p:spPr>
          <a:xfrm>
            <a:off x="1529443" y="4038542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3C4861-6931-1845-8786-408BDAFECA91}"/>
              </a:ext>
            </a:extLst>
          </p:cNvPr>
          <p:cNvCxnSpPr/>
          <p:nvPr/>
        </p:nvCxnSpPr>
        <p:spPr>
          <a:xfrm>
            <a:off x="2393950" y="3613150"/>
            <a:ext cx="495753" cy="423093"/>
          </a:xfrm>
          <a:prstGeom prst="straightConnector1">
            <a:avLst/>
          </a:prstGeom>
          <a:ln w="12700">
            <a:solidFill>
              <a:srgbClr val="31BA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90ABB5-5E79-5644-8522-E5E53059470A}"/>
              </a:ext>
            </a:extLst>
          </p:cNvPr>
          <p:cNvCxnSpPr>
            <a:cxnSpLocks/>
          </p:cNvCxnSpPr>
          <p:nvPr/>
        </p:nvCxnSpPr>
        <p:spPr>
          <a:xfrm flipV="1">
            <a:off x="2406650" y="4381058"/>
            <a:ext cx="454932" cy="4576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AF39F8-CEE8-5D42-B935-ADF9A0476F59}"/>
              </a:ext>
            </a:extLst>
          </p:cNvPr>
          <p:cNvSpPr txBox="1"/>
          <p:nvPr/>
        </p:nvSpPr>
        <p:spPr>
          <a:xfrm>
            <a:off x="1821996" y="3360622"/>
            <a:ext cx="99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Genic subset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CECE6-A06F-1F45-AD83-4E45105DBD36}"/>
              </a:ext>
            </a:extLst>
          </p:cNvPr>
          <p:cNvSpPr txBox="1"/>
          <p:nvPr/>
        </p:nvSpPr>
        <p:spPr>
          <a:xfrm>
            <a:off x="1637846" y="4564405"/>
            <a:ext cx="99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Non-genic subset</a:t>
            </a:r>
          </a:p>
        </p:txBody>
      </p:sp>
    </p:spTree>
    <p:extLst>
      <p:ext uri="{BB962C8B-B14F-4D97-AF65-F5344CB8AC3E}">
        <p14:creationId xmlns:p14="http://schemas.microsoft.com/office/powerpoint/2010/main" val="22649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C1957-A221-1D43-86F7-90F2DA2E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4" y="0"/>
            <a:ext cx="6868885" cy="6868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FAD7C-530F-8C44-A285-DC1686E2DA00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74088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4B92D-310E-F648-8120-C4A48696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22" y="0"/>
            <a:ext cx="10255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1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F1632-F003-D641-A480-DBCFF7F7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108857"/>
            <a:ext cx="6716486" cy="6716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7D0BBB-056B-A843-BD11-0677A6955373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42197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279</Words>
  <Application>Microsoft Macintosh PowerPoint</Application>
  <PresentationFormat>Widescreen</PresentationFormat>
  <Paragraphs>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Genic vs Non-Genic Fractionation Patterns</vt:lpstr>
      <vt:lpstr>Overview of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 Count Distributions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Genic vs Non-Genic Fractionation Patterns</dc:title>
  <dc:creator>Microsoft Office User</dc:creator>
  <cp:lastModifiedBy>Sarah Saddoris</cp:lastModifiedBy>
  <cp:revision>28</cp:revision>
  <dcterms:created xsi:type="dcterms:W3CDTF">2021-07-20T13:31:37Z</dcterms:created>
  <dcterms:modified xsi:type="dcterms:W3CDTF">2021-07-24T13:22:29Z</dcterms:modified>
</cp:coreProperties>
</file>