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49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5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5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4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01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92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9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59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15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04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4A3F-842B-4961-AB55-11AB3CA2C61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009C-6F36-46EE-8BF0-57A546568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3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6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Netzwerkarten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Kleine Heimnetzwerke: Paar Computer zum Internet</a:t>
            </a:r>
          </a:p>
          <a:p>
            <a:r>
              <a:rPr lang="de-DE" dirty="0" smtClean="0"/>
              <a:t>Kleine Büro-/Heimnetzwerke: Computer untereinander + Drucker u. Internet</a:t>
            </a:r>
          </a:p>
          <a:p>
            <a:r>
              <a:rPr lang="de-DE" dirty="0" smtClean="0"/>
              <a:t>Mittlere bis große Netzwerke: Viele Computer bei Konzernen oder Schulen</a:t>
            </a:r>
          </a:p>
          <a:p>
            <a:r>
              <a:rPr lang="de-DE" dirty="0" smtClean="0"/>
              <a:t>Weltweite Netzwerke: Internet = Netzwerk aus Netzwerken; kleine und große Netzwerke greifen aufeinander zu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5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Netzwerkarten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goertz_san</dc:creator>
  <cp:lastModifiedBy>goertz_san</cp:lastModifiedBy>
  <cp:revision>3</cp:revision>
  <dcterms:created xsi:type="dcterms:W3CDTF">2020-08-31T08:12:11Z</dcterms:created>
  <dcterms:modified xsi:type="dcterms:W3CDTF">2020-08-31T08:56:57Z</dcterms:modified>
</cp:coreProperties>
</file>