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F7A60D2-EAA2-4C90-8E63-E489773955E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8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2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Variablen und Verzweigungen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Veronika </a:t>
            </a:r>
            <a:r>
              <a:rPr lang="de-DE" dirty="0" err="1" smtClean="0"/>
              <a:t>Spackova</a:t>
            </a:r>
            <a:r>
              <a:rPr lang="de-DE" dirty="0" smtClean="0"/>
              <a:t> und Sander Görtz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Deklaration</a:t>
            </a:r>
          </a:p>
          <a:p>
            <a:r>
              <a:rPr lang="de-DE" dirty="0" smtClean="0"/>
              <a:t>Zuweisung von Werten</a:t>
            </a:r>
          </a:p>
          <a:p>
            <a:r>
              <a:rPr lang="de-DE" dirty="0" smtClean="0"/>
              <a:t>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67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das?</a:t>
            </a:r>
          </a:p>
          <a:p>
            <a:r>
              <a:rPr lang="de-DE" dirty="0" smtClean="0"/>
              <a:t>Arten</a:t>
            </a:r>
          </a:p>
          <a:p>
            <a:r>
              <a:rPr lang="de-DE" dirty="0" smtClean="0"/>
              <a:t>Bedingungen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1" y="3048000"/>
            <a:ext cx="5715000" cy="381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80613" y="6186791"/>
            <a:ext cx="179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Quelle: Wikipedia.org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7932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Danke für Ihre 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66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Ion-Sitzungssaal</vt:lpstr>
      <vt:lpstr>Variablen und Verzweigungen</vt:lpstr>
      <vt:lpstr>Variablen</vt:lpstr>
      <vt:lpstr>Verzweigungen</vt:lpstr>
      <vt:lpstr>Danke für Ihre Aufmerksamkeit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Variablen und Verzweigungen</dc:title>
  <dc:creator>goertz_san</dc:creator>
  <cp:lastModifiedBy>goertz_san</cp:lastModifiedBy>
  <cp:revision>4</cp:revision>
  <dcterms:created xsi:type="dcterms:W3CDTF">2020-09-08T07:56:45Z</dcterms:created>
  <dcterms:modified xsi:type="dcterms:W3CDTF">2020-09-08T08:35:51Z</dcterms:modified>
</cp:coreProperties>
</file>