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3.svg"/><Relationship Id="rId5" Type="http://schemas.openxmlformats.org/officeDocument/2006/relationships/image" Target="../media/image6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68EBE-8150-4C14-B95D-694383B1B9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08EC27-FECD-47BC-8BF6-E3D6BB4E59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Collecting, cleaning analysing data and modelling (ML)</a:t>
          </a:r>
          <a:endParaRPr lang="en-US" dirty="0"/>
        </a:p>
      </dgm:t>
    </dgm:pt>
    <dgm:pt modelId="{143678D3-D64F-4CB2-A88F-08EBF5E90F84}" type="parTrans" cxnId="{F78CF85F-6BD6-4666-AECC-B89668B3AD4B}">
      <dgm:prSet/>
      <dgm:spPr/>
      <dgm:t>
        <a:bodyPr/>
        <a:lstStyle/>
        <a:p>
          <a:endParaRPr lang="en-US"/>
        </a:p>
      </dgm:t>
    </dgm:pt>
    <dgm:pt modelId="{BC753AF0-25E1-4489-86D6-1F3B72E3C147}" type="sibTrans" cxnId="{F78CF85F-6BD6-4666-AECC-B89668B3A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2BDC05-9652-42F5-B999-22251E478F4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reports and dashboards</a:t>
          </a:r>
          <a:endParaRPr lang="en-US"/>
        </a:p>
      </dgm:t>
    </dgm:pt>
    <dgm:pt modelId="{76873771-F42C-4A43-B938-B4758237DE6C}" type="parTrans" cxnId="{FEC4B55F-38C6-4F6C-8377-D46838C822BB}">
      <dgm:prSet/>
      <dgm:spPr/>
      <dgm:t>
        <a:bodyPr/>
        <a:lstStyle/>
        <a:p>
          <a:endParaRPr lang="en-US"/>
        </a:p>
      </dgm:t>
    </dgm:pt>
    <dgm:pt modelId="{4B85831D-F709-40F1-9F4E-5A31F96C5F6B}" type="sibTrans" cxnId="{FEC4B55F-38C6-4F6C-8377-D46838C822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7D842C-7FF1-4342-8B24-DFCB5DCAC13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Identifying trends and patterns</a:t>
          </a:r>
          <a:endParaRPr lang="en-US"/>
        </a:p>
      </dgm:t>
    </dgm:pt>
    <dgm:pt modelId="{38960501-413F-4A8A-92CE-71EFE24DDDE1}" type="parTrans" cxnId="{A9EE5D10-1BEA-457D-96CA-443D635DB233}">
      <dgm:prSet/>
      <dgm:spPr/>
      <dgm:t>
        <a:bodyPr/>
        <a:lstStyle/>
        <a:p>
          <a:endParaRPr lang="en-US"/>
        </a:p>
      </dgm:t>
    </dgm:pt>
    <dgm:pt modelId="{13A68F2A-D60C-4460-AF28-63D83CA137BE}" type="sibTrans" cxnId="{A9EE5D10-1BEA-457D-96CA-443D635DB2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F0462-0554-4412-8ABF-E5F5277805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Communicating insights to stakeholders</a:t>
          </a:r>
          <a:endParaRPr lang="en-US"/>
        </a:p>
      </dgm:t>
    </dgm:pt>
    <dgm:pt modelId="{F09F17C2-E725-4A6B-9474-C82F21A78957}" type="parTrans" cxnId="{133F3D0A-3F10-443F-81EA-8A634633851D}">
      <dgm:prSet/>
      <dgm:spPr/>
      <dgm:t>
        <a:bodyPr/>
        <a:lstStyle/>
        <a:p>
          <a:endParaRPr lang="en-US"/>
        </a:p>
      </dgm:t>
    </dgm:pt>
    <dgm:pt modelId="{2558B863-C07E-46AC-BFA0-283E407CF679}" type="sibTrans" cxnId="{133F3D0A-3F10-443F-81EA-8A634633851D}">
      <dgm:prSet/>
      <dgm:spPr/>
      <dgm:t>
        <a:bodyPr/>
        <a:lstStyle/>
        <a:p>
          <a:endParaRPr lang="en-US"/>
        </a:p>
      </dgm:t>
    </dgm:pt>
    <dgm:pt modelId="{700AA768-D153-4EA1-98E7-65EB54742DDC}" type="pres">
      <dgm:prSet presAssocID="{8C768EBE-8150-4C14-B95D-694383B1B9E2}" presName="root" presStyleCnt="0">
        <dgm:presLayoutVars>
          <dgm:dir/>
          <dgm:resizeHandles val="exact"/>
        </dgm:presLayoutVars>
      </dgm:prSet>
      <dgm:spPr/>
    </dgm:pt>
    <dgm:pt modelId="{15364B19-EDDC-41E5-9442-300083CF65C9}" type="pres">
      <dgm:prSet presAssocID="{8C768EBE-8150-4C14-B95D-694383B1B9E2}" presName="container" presStyleCnt="0">
        <dgm:presLayoutVars>
          <dgm:dir/>
          <dgm:resizeHandles val="exact"/>
        </dgm:presLayoutVars>
      </dgm:prSet>
      <dgm:spPr/>
    </dgm:pt>
    <dgm:pt modelId="{5F264707-7A9A-491A-8ED9-B01F04B33AE9}" type="pres">
      <dgm:prSet presAssocID="{A208EC27-FECD-47BC-8BF6-E3D6BB4E59DF}" presName="compNode" presStyleCnt="0"/>
      <dgm:spPr/>
    </dgm:pt>
    <dgm:pt modelId="{7345EFAD-AFF5-4E6B-9CD9-261ABEBEB2FF}" type="pres">
      <dgm:prSet presAssocID="{A208EC27-FECD-47BC-8BF6-E3D6BB4E59DF}" presName="iconBgRect" presStyleLbl="bgShp" presStyleIdx="0" presStyleCnt="4"/>
      <dgm:spPr/>
    </dgm:pt>
    <dgm:pt modelId="{39AF65BC-8404-49CB-BA39-353A8D647EC6}" type="pres">
      <dgm:prSet presAssocID="{A208EC27-FECD-47BC-8BF6-E3D6BB4E59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36AA9FA-9C2E-438E-B45B-0C5DC7B9ADB7}" type="pres">
      <dgm:prSet presAssocID="{A208EC27-FECD-47BC-8BF6-E3D6BB4E59DF}" presName="spaceRect" presStyleCnt="0"/>
      <dgm:spPr/>
    </dgm:pt>
    <dgm:pt modelId="{535AD624-1D4C-4A6F-B425-D91082D4B446}" type="pres">
      <dgm:prSet presAssocID="{A208EC27-FECD-47BC-8BF6-E3D6BB4E59DF}" presName="textRect" presStyleLbl="revTx" presStyleIdx="0" presStyleCnt="4">
        <dgm:presLayoutVars>
          <dgm:chMax val="1"/>
          <dgm:chPref val="1"/>
        </dgm:presLayoutVars>
      </dgm:prSet>
      <dgm:spPr/>
    </dgm:pt>
    <dgm:pt modelId="{482F60EF-2482-419E-80A8-54010F8D1F77}" type="pres">
      <dgm:prSet presAssocID="{BC753AF0-25E1-4489-86D6-1F3B72E3C147}" presName="sibTrans" presStyleLbl="sibTrans2D1" presStyleIdx="0" presStyleCnt="0"/>
      <dgm:spPr/>
    </dgm:pt>
    <dgm:pt modelId="{A5080216-934A-486C-B6CA-8ADA11A7C4A4}" type="pres">
      <dgm:prSet presAssocID="{BE2BDC05-9652-42F5-B999-22251E478F4C}" presName="compNode" presStyleCnt="0"/>
      <dgm:spPr/>
    </dgm:pt>
    <dgm:pt modelId="{8FFDF532-9B98-43FA-A448-3D8A4F27A4BB}" type="pres">
      <dgm:prSet presAssocID="{BE2BDC05-9652-42F5-B999-22251E478F4C}" presName="iconBgRect" presStyleLbl="bgShp" presStyleIdx="1" presStyleCnt="4"/>
      <dgm:spPr/>
    </dgm:pt>
    <dgm:pt modelId="{F1B5AC5D-7804-4604-BBB2-D28EA72DC504}" type="pres">
      <dgm:prSet presAssocID="{BE2BDC05-9652-42F5-B999-22251E478F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44A343-AA6B-4856-83F6-1F2222329064}" type="pres">
      <dgm:prSet presAssocID="{BE2BDC05-9652-42F5-B999-22251E478F4C}" presName="spaceRect" presStyleCnt="0"/>
      <dgm:spPr/>
    </dgm:pt>
    <dgm:pt modelId="{76DA24B5-7C43-4272-A7D0-E8C39A4E1971}" type="pres">
      <dgm:prSet presAssocID="{BE2BDC05-9652-42F5-B999-22251E478F4C}" presName="textRect" presStyleLbl="revTx" presStyleIdx="1" presStyleCnt="4">
        <dgm:presLayoutVars>
          <dgm:chMax val="1"/>
          <dgm:chPref val="1"/>
        </dgm:presLayoutVars>
      </dgm:prSet>
      <dgm:spPr/>
    </dgm:pt>
    <dgm:pt modelId="{5FBECD6B-5A88-4731-9CCF-E2CC3234779C}" type="pres">
      <dgm:prSet presAssocID="{4B85831D-F709-40F1-9F4E-5A31F96C5F6B}" presName="sibTrans" presStyleLbl="sibTrans2D1" presStyleIdx="0" presStyleCnt="0"/>
      <dgm:spPr/>
    </dgm:pt>
    <dgm:pt modelId="{108F8368-998E-4E64-9904-CF81E5ADD0E4}" type="pres">
      <dgm:prSet presAssocID="{427D842C-7FF1-4342-8B24-DFCB5DCAC139}" presName="compNode" presStyleCnt="0"/>
      <dgm:spPr/>
    </dgm:pt>
    <dgm:pt modelId="{2E320E8E-148B-447A-9B99-1D45D42D2CEA}" type="pres">
      <dgm:prSet presAssocID="{427D842C-7FF1-4342-8B24-DFCB5DCAC139}" presName="iconBgRect" presStyleLbl="bgShp" presStyleIdx="2" presStyleCnt="4"/>
      <dgm:spPr/>
    </dgm:pt>
    <dgm:pt modelId="{1208E2BB-C5BB-4B7E-86AE-490DCBEB316E}" type="pres">
      <dgm:prSet presAssocID="{427D842C-7FF1-4342-8B24-DFCB5DCAC1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6581485-7993-485C-91B4-BF4779D55363}" type="pres">
      <dgm:prSet presAssocID="{427D842C-7FF1-4342-8B24-DFCB5DCAC139}" presName="spaceRect" presStyleCnt="0"/>
      <dgm:spPr/>
    </dgm:pt>
    <dgm:pt modelId="{6D775C45-B5FB-46DB-9561-95E6B41F7E4C}" type="pres">
      <dgm:prSet presAssocID="{427D842C-7FF1-4342-8B24-DFCB5DCAC139}" presName="textRect" presStyleLbl="revTx" presStyleIdx="2" presStyleCnt="4">
        <dgm:presLayoutVars>
          <dgm:chMax val="1"/>
          <dgm:chPref val="1"/>
        </dgm:presLayoutVars>
      </dgm:prSet>
      <dgm:spPr/>
    </dgm:pt>
    <dgm:pt modelId="{026A2A57-0C3E-43AD-80B5-C6DB9AC82635}" type="pres">
      <dgm:prSet presAssocID="{13A68F2A-D60C-4460-AF28-63D83CA137BE}" presName="sibTrans" presStyleLbl="sibTrans2D1" presStyleIdx="0" presStyleCnt="0"/>
      <dgm:spPr/>
    </dgm:pt>
    <dgm:pt modelId="{303B4B5A-03BE-44CD-A75A-FDEC34D7910E}" type="pres">
      <dgm:prSet presAssocID="{644F0462-0554-4412-8ABF-E5F527780557}" presName="compNode" presStyleCnt="0"/>
      <dgm:spPr/>
    </dgm:pt>
    <dgm:pt modelId="{6E7621A0-E93C-46AE-80C9-270FAC9668B5}" type="pres">
      <dgm:prSet presAssocID="{644F0462-0554-4412-8ABF-E5F527780557}" presName="iconBgRect" presStyleLbl="bgShp" presStyleIdx="3" presStyleCnt="4"/>
      <dgm:spPr/>
    </dgm:pt>
    <dgm:pt modelId="{6CCC8A04-0D88-4055-AD7A-E1D6D32A4947}" type="pres">
      <dgm:prSet presAssocID="{644F0462-0554-4412-8ABF-E5F5277805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76C2AF8-1E23-4D98-92D1-DAF8325FDD44}" type="pres">
      <dgm:prSet presAssocID="{644F0462-0554-4412-8ABF-E5F527780557}" presName="spaceRect" presStyleCnt="0"/>
      <dgm:spPr/>
    </dgm:pt>
    <dgm:pt modelId="{607FF438-135C-44DD-AD54-6D601D8E219C}" type="pres">
      <dgm:prSet presAssocID="{644F0462-0554-4412-8ABF-E5F5277805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3F3D0A-3F10-443F-81EA-8A634633851D}" srcId="{8C768EBE-8150-4C14-B95D-694383B1B9E2}" destId="{644F0462-0554-4412-8ABF-E5F527780557}" srcOrd="3" destOrd="0" parTransId="{F09F17C2-E725-4A6B-9474-C82F21A78957}" sibTransId="{2558B863-C07E-46AC-BFA0-283E407CF679}"/>
    <dgm:cxn modelId="{A9EE5D10-1BEA-457D-96CA-443D635DB233}" srcId="{8C768EBE-8150-4C14-B95D-694383B1B9E2}" destId="{427D842C-7FF1-4342-8B24-DFCB5DCAC139}" srcOrd="2" destOrd="0" parTransId="{38960501-413F-4A8A-92CE-71EFE24DDDE1}" sibTransId="{13A68F2A-D60C-4460-AF28-63D83CA137BE}"/>
    <dgm:cxn modelId="{974E1E1C-15C7-4187-9A14-62D319E94EA4}" type="presOf" srcId="{13A68F2A-D60C-4460-AF28-63D83CA137BE}" destId="{026A2A57-0C3E-43AD-80B5-C6DB9AC82635}" srcOrd="0" destOrd="0" presId="urn:microsoft.com/office/officeart/2018/2/layout/IconCircleList"/>
    <dgm:cxn modelId="{FEC4B55F-38C6-4F6C-8377-D46838C822BB}" srcId="{8C768EBE-8150-4C14-B95D-694383B1B9E2}" destId="{BE2BDC05-9652-42F5-B999-22251E478F4C}" srcOrd="1" destOrd="0" parTransId="{76873771-F42C-4A43-B938-B4758237DE6C}" sibTransId="{4B85831D-F709-40F1-9F4E-5A31F96C5F6B}"/>
    <dgm:cxn modelId="{F78CF85F-6BD6-4666-AECC-B89668B3AD4B}" srcId="{8C768EBE-8150-4C14-B95D-694383B1B9E2}" destId="{A208EC27-FECD-47BC-8BF6-E3D6BB4E59DF}" srcOrd="0" destOrd="0" parTransId="{143678D3-D64F-4CB2-A88F-08EBF5E90F84}" sibTransId="{BC753AF0-25E1-4489-86D6-1F3B72E3C147}"/>
    <dgm:cxn modelId="{8462BC61-68A7-46B7-A3C9-A1ABC9AE2B02}" type="presOf" srcId="{BE2BDC05-9652-42F5-B999-22251E478F4C}" destId="{76DA24B5-7C43-4272-A7D0-E8C39A4E1971}" srcOrd="0" destOrd="0" presId="urn:microsoft.com/office/officeart/2018/2/layout/IconCircleList"/>
    <dgm:cxn modelId="{04D4119B-99A5-4153-B34C-BD7A20B77691}" type="presOf" srcId="{644F0462-0554-4412-8ABF-E5F527780557}" destId="{607FF438-135C-44DD-AD54-6D601D8E219C}" srcOrd="0" destOrd="0" presId="urn:microsoft.com/office/officeart/2018/2/layout/IconCircleList"/>
    <dgm:cxn modelId="{6A5F08A6-4AA8-4080-903C-1763CBBF8298}" type="presOf" srcId="{427D842C-7FF1-4342-8B24-DFCB5DCAC139}" destId="{6D775C45-B5FB-46DB-9561-95E6B41F7E4C}" srcOrd="0" destOrd="0" presId="urn:microsoft.com/office/officeart/2018/2/layout/IconCircleList"/>
    <dgm:cxn modelId="{57B9F7BD-0BB8-4ED6-BF7E-3D8432BFB8BC}" type="presOf" srcId="{4B85831D-F709-40F1-9F4E-5A31F96C5F6B}" destId="{5FBECD6B-5A88-4731-9CCF-E2CC3234779C}" srcOrd="0" destOrd="0" presId="urn:microsoft.com/office/officeart/2018/2/layout/IconCircleList"/>
    <dgm:cxn modelId="{AF4A95C0-88AE-4347-8E69-CB00D3E189FE}" type="presOf" srcId="{8C768EBE-8150-4C14-B95D-694383B1B9E2}" destId="{700AA768-D153-4EA1-98E7-65EB54742DDC}" srcOrd="0" destOrd="0" presId="urn:microsoft.com/office/officeart/2018/2/layout/IconCircleList"/>
    <dgm:cxn modelId="{C9E033D6-4311-4388-9E1D-DBE898D71193}" type="presOf" srcId="{A208EC27-FECD-47BC-8BF6-E3D6BB4E59DF}" destId="{535AD624-1D4C-4A6F-B425-D91082D4B446}" srcOrd="0" destOrd="0" presId="urn:microsoft.com/office/officeart/2018/2/layout/IconCircleList"/>
    <dgm:cxn modelId="{56AB1FFF-B6D4-4277-9AF2-54E75DC2F154}" type="presOf" srcId="{BC753AF0-25E1-4489-86D6-1F3B72E3C147}" destId="{482F60EF-2482-419E-80A8-54010F8D1F77}" srcOrd="0" destOrd="0" presId="urn:microsoft.com/office/officeart/2018/2/layout/IconCircleList"/>
    <dgm:cxn modelId="{722B7A10-93DB-4BB0-A28C-2D823973EAF2}" type="presParOf" srcId="{700AA768-D153-4EA1-98E7-65EB54742DDC}" destId="{15364B19-EDDC-41E5-9442-300083CF65C9}" srcOrd="0" destOrd="0" presId="urn:microsoft.com/office/officeart/2018/2/layout/IconCircleList"/>
    <dgm:cxn modelId="{0AF67FD8-B7DC-40A7-B506-B853D969FFDE}" type="presParOf" srcId="{15364B19-EDDC-41E5-9442-300083CF65C9}" destId="{5F264707-7A9A-491A-8ED9-B01F04B33AE9}" srcOrd="0" destOrd="0" presId="urn:microsoft.com/office/officeart/2018/2/layout/IconCircleList"/>
    <dgm:cxn modelId="{BC6A7B4E-C0C9-4C4E-A8AB-2EE080AF4269}" type="presParOf" srcId="{5F264707-7A9A-491A-8ED9-B01F04B33AE9}" destId="{7345EFAD-AFF5-4E6B-9CD9-261ABEBEB2FF}" srcOrd="0" destOrd="0" presId="urn:microsoft.com/office/officeart/2018/2/layout/IconCircleList"/>
    <dgm:cxn modelId="{7FEB82FD-8954-447F-B3F7-AD1399F1E39F}" type="presParOf" srcId="{5F264707-7A9A-491A-8ED9-B01F04B33AE9}" destId="{39AF65BC-8404-49CB-BA39-353A8D647EC6}" srcOrd="1" destOrd="0" presId="urn:microsoft.com/office/officeart/2018/2/layout/IconCircleList"/>
    <dgm:cxn modelId="{F5B01C87-847A-4AB1-A9F5-2BDB04EFBCCF}" type="presParOf" srcId="{5F264707-7A9A-491A-8ED9-B01F04B33AE9}" destId="{B36AA9FA-9C2E-438E-B45B-0C5DC7B9ADB7}" srcOrd="2" destOrd="0" presId="urn:microsoft.com/office/officeart/2018/2/layout/IconCircleList"/>
    <dgm:cxn modelId="{C67FB2BC-4007-4099-A663-85EBCDAD1ADD}" type="presParOf" srcId="{5F264707-7A9A-491A-8ED9-B01F04B33AE9}" destId="{535AD624-1D4C-4A6F-B425-D91082D4B446}" srcOrd="3" destOrd="0" presId="urn:microsoft.com/office/officeart/2018/2/layout/IconCircleList"/>
    <dgm:cxn modelId="{B6072C65-9ADB-4B82-864D-4A03582AB211}" type="presParOf" srcId="{15364B19-EDDC-41E5-9442-300083CF65C9}" destId="{482F60EF-2482-419E-80A8-54010F8D1F77}" srcOrd="1" destOrd="0" presId="urn:microsoft.com/office/officeart/2018/2/layout/IconCircleList"/>
    <dgm:cxn modelId="{F51E206E-8E18-4A9C-9C57-21C86297BCCD}" type="presParOf" srcId="{15364B19-EDDC-41E5-9442-300083CF65C9}" destId="{A5080216-934A-486C-B6CA-8ADA11A7C4A4}" srcOrd="2" destOrd="0" presId="urn:microsoft.com/office/officeart/2018/2/layout/IconCircleList"/>
    <dgm:cxn modelId="{081C0874-2C66-4F02-8B7B-63CA55163C8F}" type="presParOf" srcId="{A5080216-934A-486C-B6CA-8ADA11A7C4A4}" destId="{8FFDF532-9B98-43FA-A448-3D8A4F27A4BB}" srcOrd="0" destOrd="0" presId="urn:microsoft.com/office/officeart/2018/2/layout/IconCircleList"/>
    <dgm:cxn modelId="{D595E1FB-6A6F-4AAC-95CA-8CE74C4CB85B}" type="presParOf" srcId="{A5080216-934A-486C-B6CA-8ADA11A7C4A4}" destId="{F1B5AC5D-7804-4604-BBB2-D28EA72DC504}" srcOrd="1" destOrd="0" presId="urn:microsoft.com/office/officeart/2018/2/layout/IconCircleList"/>
    <dgm:cxn modelId="{86FC1A5E-8F2A-4824-B946-A12F9CB51D8C}" type="presParOf" srcId="{A5080216-934A-486C-B6CA-8ADA11A7C4A4}" destId="{B944A343-AA6B-4856-83F6-1F2222329064}" srcOrd="2" destOrd="0" presId="urn:microsoft.com/office/officeart/2018/2/layout/IconCircleList"/>
    <dgm:cxn modelId="{31BE4A6A-F833-4237-B27B-C055D6827B27}" type="presParOf" srcId="{A5080216-934A-486C-B6CA-8ADA11A7C4A4}" destId="{76DA24B5-7C43-4272-A7D0-E8C39A4E1971}" srcOrd="3" destOrd="0" presId="urn:microsoft.com/office/officeart/2018/2/layout/IconCircleList"/>
    <dgm:cxn modelId="{4779B053-D9B7-45EA-9FC6-0149FA1C8D1A}" type="presParOf" srcId="{15364B19-EDDC-41E5-9442-300083CF65C9}" destId="{5FBECD6B-5A88-4731-9CCF-E2CC3234779C}" srcOrd="3" destOrd="0" presId="urn:microsoft.com/office/officeart/2018/2/layout/IconCircleList"/>
    <dgm:cxn modelId="{3661EF8E-325B-450E-A800-ED2A4159307B}" type="presParOf" srcId="{15364B19-EDDC-41E5-9442-300083CF65C9}" destId="{108F8368-998E-4E64-9904-CF81E5ADD0E4}" srcOrd="4" destOrd="0" presId="urn:microsoft.com/office/officeart/2018/2/layout/IconCircleList"/>
    <dgm:cxn modelId="{F366F997-3445-4F90-9DE8-F0C5632C338A}" type="presParOf" srcId="{108F8368-998E-4E64-9904-CF81E5ADD0E4}" destId="{2E320E8E-148B-447A-9B99-1D45D42D2CEA}" srcOrd="0" destOrd="0" presId="urn:microsoft.com/office/officeart/2018/2/layout/IconCircleList"/>
    <dgm:cxn modelId="{4AB0B9D4-935C-46AD-B15C-B8FD5DBB3131}" type="presParOf" srcId="{108F8368-998E-4E64-9904-CF81E5ADD0E4}" destId="{1208E2BB-C5BB-4B7E-86AE-490DCBEB316E}" srcOrd="1" destOrd="0" presId="urn:microsoft.com/office/officeart/2018/2/layout/IconCircleList"/>
    <dgm:cxn modelId="{08DA65C1-C5AF-40C7-A078-95A81A898C5C}" type="presParOf" srcId="{108F8368-998E-4E64-9904-CF81E5ADD0E4}" destId="{B6581485-7993-485C-91B4-BF4779D55363}" srcOrd="2" destOrd="0" presId="urn:microsoft.com/office/officeart/2018/2/layout/IconCircleList"/>
    <dgm:cxn modelId="{56509BE9-BFCB-43CB-9B2B-3C7647537C1A}" type="presParOf" srcId="{108F8368-998E-4E64-9904-CF81E5ADD0E4}" destId="{6D775C45-B5FB-46DB-9561-95E6B41F7E4C}" srcOrd="3" destOrd="0" presId="urn:microsoft.com/office/officeart/2018/2/layout/IconCircleList"/>
    <dgm:cxn modelId="{D481DFFB-916D-4DA1-AB40-1DFBC962167D}" type="presParOf" srcId="{15364B19-EDDC-41E5-9442-300083CF65C9}" destId="{026A2A57-0C3E-43AD-80B5-C6DB9AC82635}" srcOrd="5" destOrd="0" presId="urn:microsoft.com/office/officeart/2018/2/layout/IconCircleList"/>
    <dgm:cxn modelId="{753A2E42-5EBC-4499-A3EE-983268F61F29}" type="presParOf" srcId="{15364B19-EDDC-41E5-9442-300083CF65C9}" destId="{303B4B5A-03BE-44CD-A75A-FDEC34D7910E}" srcOrd="6" destOrd="0" presId="urn:microsoft.com/office/officeart/2018/2/layout/IconCircleList"/>
    <dgm:cxn modelId="{8A8A77A8-7B80-432A-BFAC-E66D357A8B00}" type="presParOf" srcId="{303B4B5A-03BE-44CD-A75A-FDEC34D7910E}" destId="{6E7621A0-E93C-46AE-80C9-270FAC9668B5}" srcOrd="0" destOrd="0" presId="urn:microsoft.com/office/officeart/2018/2/layout/IconCircleList"/>
    <dgm:cxn modelId="{B50E1654-4C1B-4865-9C58-453DA9F8413C}" type="presParOf" srcId="{303B4B5A-03BE-44CD-A75A-FDEC34D7910E}" destId="{6CCC8A04-0D88-4055-AD7A-E1D6D32A4947}" srcOrd="1" destOrd="0" presId="urn:microsoft.com/office/officeart/2018/2/layout/IconCircleList"/>
    <dgm:cxn modelId="{045D83A7-00FF-4653-B561-ED99AAFCA616}" type="presParOf" srcId="{303B4B5A-03BE-44CD-A75A-FDEC34D7910E}" destId="{276C2AF8-1E23-4D98-92D1-DAF8325FDD44}" srcOrd="2" destOrd="0" presId="urn:microsoft.com/office/officeart/2018/2/layout/IconCircleList"/>
    <dgm:cxn modelId="{DCAACD03-F663-4BDC-B5AE-A72E17A4CDA9}" type="presParOf" srcId="{303B4B5A-03BE-44CD-A75A-FDEC34D7910E}" destId="{607FF438-135C-44DD-AD54-6D601D8E21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0E44F-1B10-4836-AB60-F5B86FD52D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9F3DFA-47B9-4966-9CF2-11A2EC83FFAE}">
      <dgm:prSet/>
      <dgm:spPr/>
      <dgm:t>
        <a:bodyPr/>
        <a:lstStyle/>
        <a:p>
          <a:r>
            <a:rPr lang="en-GB"/>
            <a:t>Excel</a:t>
          </a:r>
          <a:endParaRPr lang="en-US"/>
        </a:p>
      </dgm:t>
    </dgm:pt>
    <dgm:pt modelId="{BE309205-5F24-4A9C-B70E-769972384F25}" type="parTrans" cxnId="{4EE276B5-E4D8-4997-9848-2BCF87854F0F}">
      <dgm:prSet/>
      <dgm:spPr/>
      <dgm:t>
        <a:bodyPr/>
        <a:lstStyle/>
        <a:p>
          <a:endParaRPr lang="en-US"/>
        </a:p>
      </dgm:t>
    </dgm:pt>
    <dgm:pt modelId="{02A1B69E-0D7D-4545-938A-AE9812B5EE29}" type="sibTrans" cxnId="{4EE276B5-E4D8-4997-9848-2BCF87854F0F}">
      <dgm:prSet/>
      <dgm:spPr/>
      <dgm:t>
        <a:bodyPr/>
        <a:lstStyle/>
        <a:p>
          <a:endParaRPr lang="en-US"/>
        </a:p>
      </dgm:t>
    </dgm:pt>
    <dgm:pt modelId="{0E1027C4-72B5-4F52-96CC-ADD4725BB031}">
      <dgm:prSet/>
      <dgm:spPr/>
      <dgm:t>
        <a:bodyPr/>
        <a:lstStyle/>
        <a:p>
          <a:r>
            <a:rPr lang="en-GB" dirty="0"/>
            <a:t>Power Bi / PowerPoint</a:t>
          </a:r>
          <a:endParaRPr lang="en-US" dirty="0"/>
        </a:p>
      </dgm:t>
    </dgm:pt>
    <dgm:pt modelId="{13F7C520-2C40-4E87-9C36-322EDFFE71BC}" type="parTrans" cxnId="{466F7A54-7B08-45EE-AC71-251135E8FA72}">
      <dgm:prSet/>
      <dgm:spPr/>
      <dgm:t>
        <a:bodyPr/>
        <a:lstStyle/>
        <a:p>
          <a:endParaRPr lang="en-US"/>
        </a:p>
      </dgm:t>
    </dgm:pt>
    <dgm:pt modelId="{D9020BAF-03F2-4431-A3BD-91D9A6245934}" type="sibTrans" cxnId="{466F7A54-7B08-45EE-AC71-251135E8FA72}">
      <dgm:prSet/>
      <dgm:spPr/>
      <dgm:t>
        <a:bodyPr/>
        <a:lstStyle/>
        <a:p>
          <a:endParaRPr lang="en-US"/>
        </a:p>
      </dgm:t>
    </dgm:pt>
    <dgm:pt modelId="{3BBF71D2-C2A4-476B-8FC7-979AD718656D}">
      <dgm:prSet/>
      <dgm:spPr/>
      <dgm:t>
        <a:bodyPr/>
        <a:lstStyle/>
        <a:p>
          <a:r>
            <a:rPr lang="en-GB"/>
            <a:t>Sql </a:t>
          </a:r>
          <a:endParaRPr lang="en-US"/>
        </a:p>
      </dgm:t>
    </dgm:pt>
    <dgm:pt modelId="{E5D2E69F-3F68-4CFD-87AB-A836F894EC0F}" type="parTrans" cxnId="{BE4CB043-A579-4F4B-9872-52DC68E0DE8C}">
      <dgm:prSet/>
      <dgm:spPr/>
      <dgm:t>
        <a:bodyPr/>
        <a:lstStyle/>
        <a:p>
          <a:endParaRPr lang="en-US"/>
        </a:p>
      </dgm:t>
    </dgm:pt>
    <dgm:pt modelId="{E4EC3F49-C375-4C64-8C94-FE5A577958C4}" type="sibTrans" cxnId="{BE4CB043-A579-4F4B-9872-52DC68E0DE8C}">
      <dgm:prSet/>
      <dgm:spPr/>
      <dgm:t>
        <a:bodyPr/>
        <a:lstStyle/>
        <a:p>
          <a:endParaRPr lang="en-US"/>
        </a:p>
      </dgm:t>
    </dgm:pt>
    <dgm:pt modelId="{175C157C-E30B-49CC-91DC-8578ED95DD22}">
      <dgm:prSet/>
      <dgm:spPr/>
      <dgm:t>
        <a:bodyPr/>
        <a:lstStyle/>
        <a:p>
          <a:r>
            <a:rPr lang="en-US" dirty="0"/>
            <a:t>Python / R (EDA/ Modelling)</a:t>
          </a:r>
        </a:p>
      </dgm:t>
    </dgm:pt>
    <dgm:pt modelId="{D6AE0420-2393-4936-812E-CBE023C7951F}" type="parTrans" cxnId="{11C64EB7-18C9-4899-984B-7B48DD30E74D}">
      <dgm:prSet/>
      <dgm:spPr/>
      <dgm:t>
        <a:bodyPr/>
        <a:lstStyle/>
        <a:p>
          <a:endParaRPr lang="en-US"/>
        </a:p>
      </dgm:t>
    </dgm:pt>
    <dgm:pt modelId="{9717AA71-624B-4143-B7EC-077F1EF9B3BA}" type="sibTrans" cxnId="{11C64EB7-18C9-4899-984B-7B48DD30E74D}">
      <dgm:prSet/>
      <dgm:spPr/>
      <dgm:t>
        <a:bodyPr/>
        <a:lstStyle/>
        <a:p>
          <a:endParaRPr lang="en-US"/>
        </a:p>
      </dgm:t>
    </dgm:pt>
    <dgm:pt modelId="{D31B7B26-FAE6-4C3E-982E-0254EC1CE384}" type="pres">
      <dgm:prSet presAssocID="{8850E44F-1B10-4836-AB60-F5B86FD52D14}" presName="root" presStyleCnt="0">
        <dgm:presLayoutVars>
          <dgm:dir/>
          <dgm:resizeHandles val="exact"/>
        </dgm:presLayoutVars>
      </dgm:prSet>
      <dgm:spPr/>
    </dgm:pt>
    <dgm:pt modelId="{47E89933-B04A-4035-8165-768A0EACFF80}" type="pres">
      <dgm:prSet presAssocID="{A49F3DFA-47B9-4966-9CF2-11A2EC83FFAE}" presName="compNode" presStyleCnt="0"/>
      <dgm:spPr/>
    </dgm:pt>
    <dgm:pt modelId="{2F2B091B-0C77-4F90-B38E-D0CA20E51DA2}" type="pres">
      <dgm:prSet presAssocID="{A49F3DFA-47B9-4966-9CF2-11A2EC83FF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020BC27-02FA-4ABA-97C7-DD8BDC6673DF}" type="pres">
      <dgm:prSet presAssocID="{A49F3DFA-47B9-4966-9CF2-11A2EC83FFAE}" presName="spaceRect" presStyleCnt="0"/>
      <dgm:spPr/>
    </dgm:pt>
    <dgm:pt modelId="{CFA4AA81-6C7F-4AD2-91AC-00E9DDF31C52}" type="pres">
      <dgm:prSet presAssocID="{A49F3DFA-47B9-4966-9CF2-11A2EC83FFAE}" presName="textRect" presStyleLbl="revTx" presStyleIdx="0" presStyleCnt="4">
        <dgm:presLayoutVars>
          <dgm:chMax val="1"/>
          <dgm:chPref val="1"/>
        </dgm:presLayoutVars>
      </dgm:prSet>
      <dgm:spPr/>
    </dgm:pt>
    <dgm:pt modelId="{6D50EADD-3A02-43B1-A745-D87EAE919639}" type="pres">
      <dgm:prSet presAssocID="{02A1B69E-0D7D-4545-938A-AE9812B5EE29}" presName="sibTrans" presStyleCnt="0"/>
      <dgm:spPr/>
    </dgm:pt>
    <dgm:pt modelId="{F47E65D7-5611-4BF2-A245-05CF8CCDEE5C}" type="pres">
      <dgm:prSet presAssocID="{0E1027C4-72B5-4F52-96CC-ADD4725BB031}" presName="compNode" presStyleCnt="0"/>
      <dgm:spPr/>
    </dgm:pt>
    <dgm:pt modelId="{8B99F288-68FB-4BEC-A666-030B8DFCC8B9}" type="pres">
      <dgm:prSet presAssocID="{0E1027C4-72B5-4F52-96CC-ADD4725BB0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E8E5691-3BD4-475B-9F3F-601A1E0E6737}" type="pres">
      <dgm:prSet presAssocID="{0E1027C4-72B5-4F52-96CC-ADD4725BB031}" presName="spaceRect" presStyleCnt="0"/>
      <dgm:spPr/>
    </dgm:pt>
    <dgm:pt modelId="{079656DD-FB1E-4807-9255-BC7573B4731C}" type="pres">
      <dgm:prSet presAssocID="{0E1027C4-72B5-4F52-96CC-ADD4725BB031}" presName="textRect" presStyleLbl="revTx" presStyleIdx="1" presStyleCnt="4">
        <dgm:presLayoutVars>
          <dgm:chMax val="1"/>
          <dgm:chPref val="1"/>
        </dgm:presLayoutVars>
      </dgm:prSet>
      <dgm:spPr/>
    </dgm:pt>
    <dgm:pt modelId="{FBE9C6AE-18E7-4D85-9C8D-FB3A8626EF68}" type="pres">
      <dgm:prSet presAssocID="{D9020BAF-03F2-4431-A3BD-91D9A6245934}" presName="sibTrans" presStyleCnt="0"/>
      <dgm:spPr/>
    </dgm:pt>
    <dgm:pt modelId="{BEB68821-1D8F-496A-805C-ADB3157F5F36}" type="pres">
      <dgm:prSet presAssocID="{3BBF71D2-C2A4-476B-8FC7-979AD718656D}" presName="compNode" presStyleCnt="0"/>
      <dgm:spPr/>
    </dgm:pt>
    <dgm:pt modelId="{21A48158-D451-4E18-9043-C107E3C0FF1F}" type="pres">
      <dgm:prSet presAssocID="{3BBF71D2-C2A4-476B-8FC7-979AD7186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0E601A-2C2B-4C5D-A31C-55D6F71EE200}" type="pres">
      <dgm:prSet presAssocID="{3BBF71D2-C2A4-476B-8FC7-979AD718656D}" presName="spaceRect" presStyleCnt="0"/>
      <dgm:spPr/>
    </dgm:pt>
    <dgm:pt modelId="{A9C625FB-24C2-4AB9-B4D4-BE863714B7A3}" type="pres">
      <dgm:prSet presAssocID="{3BBF71D2-C2A4-476B-8FC7-979AD718656D}" presName="textRect" presStyleLbl="revTx" presStyleIdx="2" presStyleCnt="4">
        <dgm:presLayoutVars>
          <dgm:chMax val="1"/>
          <dgm:chPref val="1"/>
        </dgm:presLayoutVars>
      </dgm:prSet>
      <dgm:spPr/>
    </dgm:pt>
    <dgm:pt modelId="{B76DAE87-6E48-4D3D-AF80-6C9D753D613D}" type="pres">
      <dgm:prSet presAssocID="{E4EC3F49-C375-4C64-8C94-FE5A577958C4}" presName="sibTrans" presStyleCnt="0"/>
      <dgm:spPr/>
    </dgm:pt>
    <dgm:pt modelId="{0EC047E6-08EF-461D-BF23-80467973FB52}" type="pres">
      <dgm:prSet presAssocID="{175C157C-E30B-49CC-91DC-8578ED95DD22}" presName="compNode" presStyleCnt="0"/>
      <dgm:spPr/>
    </dgm:pt>
    <dgm:pt modelId="{4DBE2430-DF36-4BA8-9502-2CB850540892}" type="pres">
      <dgm:prSet presAssocID="{175C157C-E30B-49CC-91DC-8578ED95DD22}" presName="iconRect" presStyleLbl="node1" presStyleIdx="3" presStyleCnt="4" custFlipVert="0" custScaleX="29298" custScaleY="11955"/>
      <dgm:spPr>
        <a:ln>
          <a:noFill/>
        </a:ln>
      </dgm:spPr>
    </dgm:pt>
    <dgm:pt modelId="{95F3622C-F4EF-46F9-B436-4C71DA2C2F98}" type="pres">
      <dgm:prSet presAssocID="{175C157C-E30B-49CC-91DC-8578ED95DD22}" presName="spaceRect" presStyleCnt="0"/>
      <dgm:spPr/>
    </dgm:pt>
    <dgm:pt modelId="{B39C8EC2-9599-4272-BB16-6D3A08C5B052}" type="pres">
      <dgm:prSet presAssocID="{175C157C-E30B-49CC-91DC-8578ED95DD22}" presName="textRect" presStyleLbl="revTx" presStyleIdx="3" presStyleCnt="4" custLinFactNeighborX="787" custLinFactNeighborY="32926">
        <dgm:presLayoutVars>
          <dgm:chMax val="1"/>
          <dgm:chPref val="1"/>
        </dgm:presLayoutVars>
      </dgm:prSet>
      <dgm:spPr/>
    </dgm:pt>
  </dgm:ptLst>
  <dgm:cxnLst>
    <dgm:cxn modelId="{5EA8FC18-29C9-41BA-88AA-6F365FEF5DB0}" type="presOf" srcId="{175C157C-E30B-49CC-91DC-8578ED95DD22}" destId="{B39C8EC2-9599-4272-BB16-6D3A08C5B052}" srcOrd="0" destOrd="0" presId="urn:microsoft.com/office/officeart/2018/2/layout/IconLabelList"/>
    <dgm:cxn modelId="{08A5083D-F7CD-4689-A851-E029B95F126B}" type="presOf" srcId="{3BBF71D2-C2A4-476B-8FC7-979AD718656D}" destId="{A9C625FB-24C2-4AB9-B4D4-BE863714B7A3}" srcOrd="0" destOrd="0" presId="urn:microsoft.com/office/officeart/2018/2/layout/IconLabelList"/>
    <dgm:cxn modelId="{BE4CB043-A579-4F4B-9872-52DC68E0DE8C}" srcId="{8850E44F-1B10-4836-AB60-F5B86FD52D14}" destId="{3BBF71D2-C2A4-476B-8FC7-979AD718656D}" srcOrd="2" destOrd="0" parTransId="{E5D2E69F-3F68-4CFD-87AB-A836F894EC0F}" sibTransId="{E4EC3F49-C375-4C64-8C94-FE5A577958C4}"/>
    <dgm:cxn modelId="{4BC38550-0EFE-4FE8-BB83-F657D1B362E8}" type="presOf" srcId="{A49F3DFA-47B9-4966-9CF2-11A2EC83FFAE}" destId="{CFA4AA81-6C7F-4AD2-91AC-00E9DDF31C52}" srcOrd="0" destOrd="0" presId="urn:microsoft.com/office/officeart/2018/2/layout/IconLabelList"/>
    <dgm:cxn modelId="{466F7A54-7B08-45EE-AC71-251135E8FA72}" srcId="{8850E44F-1B10-4836-AB60-F5B86FD52D14}" destId="{0E1027C4-72B5-4F52-96CC-ADD4725BB031}" srcOrd="1" destOrd="0" parTransId="{13F7C520-2C40-4E87-9C36-322EDFFE71BC}" sibTransId="{D9020BAF-03F2-4431-A3BD-91D9A6245934}"/>
    <dgm:cxn modelId="{C8E34FA9-6AD5-41FC-8F1D-9E84D5231FCC}" type="presOf" srcId="{0E1027C4-72B5-4F52-96CC-ADD4725BB031}" destId="{079656DD-FB1E-4807-9255-BC7573B4731C}" srcOrd="0" destOrd="0" presId="urn:microsoft.com/office/officeart/2018/2/layout/IconLabelList"/>
    <dgm:cxn modelId="{4EE276B5-E4D8-4997-9848-2BCF87854F0F}" srcId="{8850E44F-1B10-4836-AB60-F5B86FD52D14}" destId="{A49F3DFA-47B9-4966-9CF2-11A2EC83FFAE}" srcOrd="0" destOrd="0" parTransId="{BE309205-5F24-4A9C-B70E-769972384F25}" sibTransId="{02A1B69E-0D7D-4545-938A-AE9812B5EE29}"/>
    <dgm:cxn modelId="{11C64EB7-18C9-4899-984B-7B48DD30E74D}" srcId="{8850E44F-1B10-4836-AB60-F5B86FD52D14}" destId="{175C157C-E30B-49CC-91DC-8578ED95DD22}" srcOrd="3" destOrd="0" parTransId="{D6AE0420-2393-4936-812E-CBE023C7951F}" sibTransId="{9717AA71-624B-4143-B7EC-077F1EF9B3BA}"/>
    <dgm:cxn modelId="{E2E63DF6-BBBA-45CA-966B-16FA3AD05249}" type="presOf" srcId="{8850E44F-1B10-4836-AB60-F5B86FD52D14}" destId="{D31B7B26-FAE6-4C3E-982E-0254EC1CE384}" srcOrd="0" destOrd="0" presId="urn:microsoft.com/office/officeart/2018/2/layout/IconLabelList"/>
    <dgm:cxn modelId="{BD717590-534D-4C97-829E-6D89EEB4B8DD}" type="presParOf" srcId="{D31B7B26-FAE6-4C3E-982E-0254EC1CE384}" destId="{47E89933-B04A-4035-8165-768A0EACFF80}" srcOrd="0" destOrd="0" presId="urn:microsoft.com/office/officeart/2018/2/layout/IconLabelList"/>
    <dgm:cxn modelId="{44C197B7-6107-453D-ACF2-1D2F01241D98}" type="presParOf" srcId="{47E89933-B04A-4035-8165-768A0EACFF80}" destId="{2F2B091B-0C77-4F90-B38E-D0CA20E51DA2}" srcOrd="0" destOrd="0" presId="urn:microsoft.com/office/officeart/2018/2/layout/IconLabelList"/>
    <dgm:cxn modelId="{EDAEBEC0-2BEA-4059-ABAE-3D6B6FCE4855}" type="presParOf" srcId="{47E89933-B04A-4035-8165-768A0EACFF80}" destId="{E020BC27-02FA-4ABA-97C7-DD8BDC6673DF}" srcOrd="1" destOrd="0" presId="urn:microsoft.com/office/officeart/2018/2/layout/IconLabelList"/>
    <dgm:cxn modelId="{BD3980D3-B38D-45CB-8FC1-A4DCDCBBA231}" type="presParOf" srcId="{47E89933-B04A-4035-8165-768A0EACFF80}" destId="{CFA4AA81-6C7F-4AD2-91AC-00E9DDF31C52}" srcOrd="2" destOrd="0" presId="urn:microsoft.com/office/officeart/2018/2/layout/IconLabelList"/>
    <dgm:cxn modelId="{C5518E01-64BF-43DE-BB3A-C07EF8756932}" type="presParOf" srcId="{D31B7B26-FAE6-4C3E-982E-0254EC1CE384}" destId="{6D50EADD-3A02-43B1-A745-D87EAE919639}" srcOrd="1" destOrd="0" presId="urn:microsoft.com/office/officeart/2018/2/layout/IconLabelList"/>
    <dgm:cxn modelId="{CA06E7CC-7AC6-47AA-B9BF-19EB36A7EBEB}" type="presParOf" srcId="{D31B7B26-FAE6-4C3E-982E-0254EC1CE384}" destId="{F47E65D7-5611-4BF2-A245-05CF8CCDEE5C}" srcOrd="2" destOrd="0" presId="urn:microsoft.com/office/officeart/2018/2/layout/IconLabelList"/>
    <dgm:cxn modelId="{A9C2FF0F-D4CA-4097-84DB-E1CB88AB5893}" type="presParOf" srcId="{F47E65D7-5611-4BF2-A245-05CF8CCDEE5C}" destId="{8B99F288-68FB-4BEC-A666-030B8DFCC8B9}" srcOrd="0" destOrd="0" presId="urn:microsoft.com/office/officeart/2018/2/layout/IconLabelList"/>
    <dgm:cxn modelId="{C6A6873C-E375-4EC9-81C6-9E12EAEFEA83}" type="presParOf" srcId="{F47E65D7-5611-4BF2-A245-05CF8CCDEE5C}" destId="{1E8E5691-3BD4-475B-9F3F-601A1E0E6737}" srcOrd="1" destOrd="0" presId="urn:microsoft.com/office/officeart/2018/2/layout/IconLabelList"/>
    <dgm:cxn modelId="{A273CC35-5F28-427F-9902-39CAEC14CF4D}" type="presParOf" srcId="{F47E65D7-5611-4BF2-A245-05CF8CCDEE5C}" destId="{079656DD-FB1E-4807-9255-BC7573B4731C}" srcOrd="2" destOrd="0" presId="urn:microsoft.com/office/officeart/2018/2/layout/IconLabelList"/>
    <dgm:cxn modelId="{CCBDD64D-9D9D-411D-9F39-D22D34C29FA3}" type="presParOf" srcId="{D31B7B26-FAE6-4C3E-982E-0254EC1CE384}" destId="{FBE9C6AE-18E7-4D85-9C8D-FB3A8626EF68}" srcOrd="3" destOrd="0" presId="urn:microsoft.com/office/officeart/2018/2/layout/IconLabelList"/>
    <dgm:cxn modelId="{DCF98034-44E3-49E5-ADCE-13D35D8021B2}" type="presParOf" srcId="{D31B7B26-FAE6-4C3E-982E-0254EC1CE384}" destId="{BEB68821-1D8F-496A-805C-ADB3157F5F36}" srcOrd="4" destOrd="0" presId="urn:microsoft.com/office/officeart/2018/2/layout/IconLabelList"/>
    <dgm:cxn modelId="{132A37D5-77D9-4873-B0C5-E10B3C7BBCF9}" type="presParOf" srcId="{BEB68821-1D8F-496A-805C-ADB3157F5F36}" destId="{21A48158-D451-4E18-9043-C107E3C0FF1F}" srcOrd="0" destOrd="0" presId="urn:microsoft.com/office/officeart/2018/2/layout/IconLabelList"/>
    <dgm:cxn modelId="{3763A12B-1AB0-4DDE-A7B4-5B07D1ACD05E}" type="presParOf" srcId="{BEB68821-1D8F-496A-805C-ADB3157F5F36}" destId="{2B0E601A-2C2B-4C5D-A31C-55D6F71EE200}" srcOrd="1" destOrd="0" presId="urn:microsoft.com/office/officeart/2018/2/layout/IconLabelList"/>
    <dgm:cxn modelId="{25F680D0-19CA-46F2-9E55-27260CA1D5AD}" type="presParOf" srcId="{BEB68821-1D8F-496A-805C-ADB3157F5F36}" destId="{A9C625FB-24C2-4AB9-B4D4-BE863714B7A3}" srcOrd="2" destOrd="0" presId="urn:microsoft.com/office/officeart/2018/2/layout/IconLabelList"/>
    <dgm:cxn modelId="{60F131FA-48E7-4B80-B5D5-4BC0557F241B}" type="presParOf" srcId="{D31B7B26-FAE6-4C3E-982E-0254EC1CE384}" destId="{B76DAE87-6E48-4D3D-AF80-6C9D753D613D}" srcOrd="5" destOrd="0" presId="urn:microsoft.com/office/officeart/2018/2/layout/IconLabelList"/>
    <dgm:cxn modelId="{A2278545-6B94-4B6B-A923-54CBFDE389CF}" type="presParOf" srcId="{D31B7B26-FAE6-4C3E-982E-0254EC1CE384}" destId="{0EC047E6-08EF-461D-BF23-80467973FB52}" srcOrd="6" destOrd="0" presId="urn:microsoft.com/office/officeart/2018/2/layout/IconLabelList"/>
    <dgm:cxn modelId="{08C26A8E-7AF3-4C2C-A90C-F8F0B77BFD2E}" type="presParOf" srcId="{0EC047E6-08EF-461D-BF23-80467973FB52}" destId="{4DBE2430-DF36-4BA8-9502-2CB850540892}" srcOrd="0" destOrd="0" presId="urn:microsoft.com/office/officeart/2018/2/layout/IconLabelList"/>
    <dgm:cxn modelId="{A1FA9D2A-2312-4CA3-89A9-B87D4C0F496B}" type="presParOf" srcId="{0EC047E6-08EF-461D-BF23-80467973FB52}" destId="{95F3622C-F4EF-46F9-B436-4C71DA2C2F98}" srcOrd="1" destOrd="0" presId="urn:microsoft.com/office/officeart/2018/2/layout/IconLabelList"/>
    <dgm:cxn modelId="{B8A32017-9D5D-48EF-B1B8-C17F3CA8C4C3}" type="presParOf" srcId="{0EC047E6-08EF-461D-BF23-80467973FB52}" destId="{B39C8EC2-9599-4272-BB16-6D3A08C5B0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BFFCD3-88BE-4A53-B21E-D5EC36B537F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E4B899-60A1-4AD0-802D-541DC9541508}">
      <dgm:prSet/>
      <dgm:spPr/>
      <dgm:t>
        <a:bodyPr/>
        <a:lstStyle/>
        <a:p>
          <a:r>
            <a:rPr lang="en-US" dirty="0"/>
            <a:t>Development to Production (Dev Team)</a:t>
          </a:r>
        </a:p>
      </dgm:t>
    </dgm:pt>
    <dgm:pt modelId="{016F22EC-187C-4ACE-BE97-89B476DF7944}" type="parTrans" cxnId="{CA853549-22F6-489C-9CBA-D1276B21F841}">
      <dgm:prSet/>
      <dgm:spPr/>
      <dgm:t>
        <a:bodyPr/>
        <a:lstStyle/>
        <a:p>
          <a:endParaRPr lang="en-US"/>
        </a:p>
      </dgm:t>
    </dgm:pt>
    <dgm:pt modelId="{8AF6FC77-0715-460B-B71E-44B0FC73CFE7}" type="sibTrans" cxnId="{CA853549-22F6-489C-9CBA-D1276B21F841}">
      <dgm:prSet/>
      <dgm:spPr/>
      <dgm:t>
        <a:bodyPr/>
        <a:lstStyle/>
        <a:p>
          <a:endParaRPr lang="en-US"/>
        </a:p>
      </dgm:t>
    </dgm:pt>
    <dgm:pt modelId="{60EBB98B-1353-4AF3-80FF-81DD87459665}">
      <dgm:prSet/>
      <dgm:spPr/>
      <dgm:t>
        <a:bodyPr/>
        <a:lstStyle/>
        <a:p>
          <a:r>
            <a:rPr lang="en-GB" dirty="0"/>
            <a:t>Data extraction and storage(Database Management Team)</a:t>
          </a:r>
          <a:endParaRPr lang="en-US" dirty="0"/>
        </a:p>
      </dgm:t>
    </dgm:pt>
    <dgm:pt modelId="{2712A998-3EA0-4117-81F9-A7E3BE5A87A7}" type="parTrans" cxnId="{61CC036F-B65C-4267-9321-8C2DC90C2AB2}">
      <dgm:prSet/>
      <dgm:spPr/>
      <dgm:t>
        <a:bodyPr/>
        <a:lstStyle/>
        <a:p>
          <a:endParaRPr lang="en-US"/>
        </a:p>
      </dgm:t>
    </dgm:pt>
    <dgm:pt modelId="{393AFDF7-E21A-4B1A-B0E4-A602FAE6A808}" type="sibTrans" cxnId="{61CC036F-B65C-4267-9321-8C2DC90C2AB2}">
      <dgm:prSet/>
      <dgm:spPr/>
      <dgm:t>
        <a:bodyPr/>
        <a:lstStyle/>
        <a:p>
          <a:endParaRPr lang="en-US"/>
        </a:p>
      </dgm:t>
    </dgm:pt>
    <dgm:pt modelId="{24773056-1DA2-4501-941C-DB941AC0914F}">
      <dgm:prSet/>
      <dgm:spPr/>
      <dgm:t>
        <a:bodyPr/>
        <a:lstStyle/>
        <a:p>
          <a:r>
            <a:rPr lang="en-GB" dirty="0"/>
            <a:t>Cyber Security Team</a:t>
          </a:r>
          <a:endParaRPr lang="en-US" dirty="0"/>
        </a:p>
      </dgm:t>
    </dgm:pt>
    <dgm:pt modelId="{08CA6FDC-FA48-4B64-BFEA-DEFB19DD3BA4}" type="parTrans" cxnId="{C2C44B23-29D4-49A0-97CD-9739176004A8}">
      <dgm:prSet/>
      <dgm:spPr/>
      <dgm:t>
        <a:bodyPr/>
        <a:lstStyle/>
        <a:p>
          <a:endParaRPr lang="en-US"/>
        </a:p>
      </dgm:t>
    </dgm:pt>
    <dgm:pt modelId="{3065F080-0776-4876-966A-4D85540D0890}" type="sibTrans" cxnId="{C2C44B23-29D4-49A0-97CD-9739176004A8}">
      <dgm:prSet/>
      <dgm:spPr/>
      <dgm:t>
        <a:bodyPr/>
        <a:lstStyle/>
        <a:p>
          <a:endParaRPr lang="en-US"/>
        </a:p>
      </dgm:t>
    </dgm:pt>
    <dgm:pt modelId="{1EFFE96E-1C4F-4AE8-8307-FAE8E475BB19}">
      <dgm:prSet/>
      <dgm:spPr/>
      <dgm:t>
        <a:bodyPr/>
        <a:lstStyle/>
        <a:p>
          <a:r>
            <a:rPr lang="en-US" dirty="0"/>
            <a:t>Product Management Team(Client Management )</a:t>
          </a:r>
        </a:p>
      </dgm:t>
    </dgm:pt>
    <dgm:pt modelId="{7D397DEC-328B-40DD-8865-ACEB8D95C658}" type="parTrans" cxnId="{414C140F-E568-4E58-B3C0-772BF70146E0}">
      <dgm:prSet/>
      <dgm:spPr/>
      <dgm:t>
        <a:bodyPr/>
        <a:lstStyle/>
        <a:p>
          <a:endParaRPr lang="en-US"/>
        </a:p>
      </dgm:t>
    </dgm:pt>
    <dgm:pt modelId="{DB62B4EC-F2A1-4487-A64D-866BCDC6C989}" type="sibTrans" cxnId="{414C140F-E568-4E58-B3C0-772BF70146E0}">
      <dgm:prSet/>
      <dgm:spPr/>
      <dgm:t>
        <a:bodyPr/>
        <a:lstStyle/>
        <a:p>
          <a:endParaRPr lang="en-US"/>
        </a:p>
      </dgm:t>
    </dgm:pt>
    <dgm:pt modelId="{78DDD359-20B6-47B0-B6B9-D45DA958A76A}">
      <dgm:prSet/>
      <dgm:spPr/>
      <dgm:t>
        <a:bodyPr/>
        <a:lstStyle/>
        <a:p>
          <a:r>
            <a:rPr lang="en-GB" dirty="0"/>
            <a:t>Project Management Team (Daily Scrum)</a:t>
          </a:r>
          <a:endParaRPr lang="en-US" dirty="0"/>
        </a:p>
      </dgm:t>
    </dgm:pt>
    <dgm:pt modelId="{73C6F9EE-3FA8-4FFC-ADE7-22C18031A1D3}" type="parTrans" cxnId="{1B528CB3-6CC1-497D-851A-10E19906D6A4}">
      <dgm:prSet/>
      <dgm:spPr/>
      <dgm:t>
        <a:bodyPr/>
        <a:lstStyle/>
        <a:p>
          <a:endParaRPr lang="en-US"/>
        </a:p>
      </dgm:t>
    </dgm:pt>
    <dgm:pt modelId="{2FECD194-79B0-456D-87D2-D301EFFB4BD4}" type="sibTrans" cxnId="{1B528CB3-6CC1-497D-851A-10E19906D6A4}">
      <dgm:prSet/>
      <dgm:spPr/>
      <dgm:t>
        <a:bodyPr/>
        <a:lstStyle/>
        <a:p>
          <a:endParaRPr lang="en-US"/>
        </a:p>
      </dgm:t>
    </dgm:pt>
    <dgm:pt modelId="{45122E93-F5F7-40F2-9900-95D96BB4904A}" type="pres">
      <dgm:prSet presAssocID="{71BFFCD3-88BE-4A53-B21E-D5EC36B537F1}" presName="root" presStyleCnt="0">
        <dgm:presLayoutVars>
          <dgm:dir/>
          <dgm:resizeHandles val="exact"/>
        </dgm:presLayoutVars>
      </dgm:prSet>
      <dgm:spPr/>
    </dgm:pt>
    <dgm:pt modelId="{58ED03BB-50B3-4F54-965E-3D585C65446F}" type="pres">
      <dgm:prSet presAssocID="{71BFFCD3-88BE-4A53-B21E-D5EC36B537F1}" presName="container" presStyleCnt="0">
        <dgm:presLayoutVars>
          <dgm:dir/>
          <dgm:resizeHandles val="exact"/>
        </dgm:presLayoutVars>
      </dgm:prSet>
      <dgm:spPr/>
    </dgm:pt>
    <dgm:pt modelId="{C965C4F5-E260-47FF-89EE-A6D7DA86B083}" type="pres">
      <dgm:prSet presAssocID="{EDE4B899-60A1-4AD0-802D-541DC9541508}" presName="compNode" presStyleCnt="0"/>
      <dgm:spPr/>
    </dgm:pt>
    <dgm:pt modelId="{FC368EF5-467B-4563-A590-0632ACBA2B20}" type="pres">
      <dgm:prSet presAssocID="{EDE4B899-60A1-4AD0-802D-541DC9541508}" presName="iconBgRect" presStyleLbl="bgShp" presStyleIdx="0" presStyleCnt="5"/>
      <dgm:spPr/>
    </dgm:pt>
    <dgm:pt modelId="{6F3B0546-1FB3-48A4-A564-2DDE00DF58B9}" type="pres">
      <dgm:prSet presAssocID="{EDE4B899-60A1-4AD0-802D-541DC95415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E63C86F9-A562-463F-BDB6-621EF62058FA}" type="pres">
      <dgm:prSet presAssocID="{EDE4B899-60A1-4AD0-802D-541DC9541508}" presName="spaceRect" presStyleCnt="0"/>
      <dgm:spPr/>
    </dgm:pt>
    <dgm:pt modelId="{6D8B79F1-FDD7-4D39-8EDA-59107F6C3A2D}" type="pres">
      <dgm:prSet presAssocID="{EDE4B899-60A1-4AD0-802D-541DC9541508}" presName="textRect" presStyleLbl="revTx" presStyleIdx="0" presStyleCnt="5">
        <dgm:presLayoutVars>
          <dgm:chMax val="1"/>
          <dgm:chPref val="1"/>
        </dgm:presLayoutVars>
      </dgm:prSet>
      <dgm:spPr/>
    </dgm:pt>
    <dgm:pt modelId="{B4C8DF34-F2A7-4BDB-9095-DD68B4FBF33A}" type="pres">
      <dgm:prSet presAssocID="{8AF6FC77-0715-460B-B71E-44B0FC73CFE7}" presName="sibTrans" presStyleLbl="sibTrans2D1" presStyleIdx="0" presStyleCnt="0"/>
      <dgm:spPr/>
    </dgm:pt>
    <dgm:pt modelId="{B6083AF4-E49C-4EB8-9E7E-7A736CA48665}" type="pres">
      <dgm:prSet presAssocID="{60EBB98B-1353-4AF3-80FF-81DD87459665}" presName="compNode" presStyleCnt="0"/>
      <dgm:spPr/>
    </dgm:pt>
    <dgm:pt modelId="{B215CB21-189F-416D-B8FC-FFB613E12B50}" type="pres">
      <dgm:prSet presAssocID="{60EBB98B-1353-4AF3-80FF-81DD87459665}" presName="iconBgRect" presStyleLbl="bgShp" presStyleIdx="1" presStyleCnt="5"/>
      <dgm:spPr/>
    </dgm:pt>
    <dgm:pt modelId="{B8B71106-810F-4BB7-8D3E-D40AFF69B6EE}" type="pres">
      <dgm:prSet presAssocID="{60EBB98B-1353-4AF3-80FF-81DD874596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1762E4-43BF-4B99-B57E-EFCC18079C2F}" type="pres">
      <dgm:prSet presAssocID="{60EBB98B-1353-4AF3-80FF-81DD87459665}" presName="spaceRect" presStyleCnt="0"/>
      <dgm:spPr/>
    </dgm:pt>
    <dgm:pt modelId="{34F414CA-6A81-4A89-8502-058365D42A94}" type="pres">
      <dgm:prSet presAssocID="{60EBB98B-1353-4AF3-80FF-81DD87459665}" presName="textRect" presStyleLbl="revTx" presStyleIdx="1" presStyleCnt="5">
        <dgm:presLayoutVars>
          <dgm:chMax val="1"/>
          <dgm:chPref val="1"/>
        </dgm:presLayoutVars>
      </dgm:prSet>
      <dgm:spPr/>
    </dgm:pt>
    <dgm:pt modelId="{2E1C3272-5E95-435E-98F0-1EAFB203B677}" type="pres">
      <dgm:prSet presAssocID="{393AFDF7-E21A-4B1A-B0E4-A602FAE6A808}" presName="sibTrans" presStyleLbl="sibTrans2D1" presStyleIdx="0" presStyleCnt="0"/>
      <dgm:spPr/>
    </dgm:pt>
    <dgm:pt modelId="{C44C394D-C753-430B-90FB-2FFDA949D6B9}" type="pres">
      <dgm:prSet presAssocID="{24773056-1DA2-4501-941C-DB941AC0914F}" presName="compNode" presStyleCnt="0"/>
      <dgm:spPr/>
    </dgm:pt>
    <dgm:pt modelId="{5C0715A6-E78F-435E-A1EA-868FDD8F7C08}" type="pres">
      <dgm:prSet presAssocID="{24773056-1DA2-4501-941C-DB941AC0914F}" presName="iconBgRect" presStyleLbl="bgShp" presStyleIdx="2" presStyleCnt="5"/>
      <dgm:spPr/>
    </dgm:pt>
    <dgm:pt modelId="{E1ECF3AE-CBB2-4104-BD22-DA20EAAE7AEA}" type="pres">
      <dgm:prSet presAssocID="{24773056-1DA2-4501-941C-DB941AC091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1E237C-F9C4-4939-AA06-CFFE24E7F20C}" type="pres">
      <dgm:prSet presAssocID="{24773056-1DA2-4501-941C-DB941AC0914F}" presName="spaceRect" presStyleCnt="0"/>
      <dgm:spPr/>
    </dgm:pt>
    <dgm:pt modelId="{8FB37F96-82E7-4C2E-87CA-5175285E07C7}" type="pres">
      <dgm:prSet presAssocID="{24773056-1DA2-4501-941C-DB941AC0914F}" presName="textRect" presStyleLbl="revTx" presStyleIdx="2" presStyleCnt="5">
        <dgm:presLayoutVars>
          <dgm:chMax val="1"/>
          <dgm:chPref val="1"/>
        </dgm:presLayoutVars>
      </dgm:prSet>
      <dgm:spPr/>
    </dgm:pt>
    <dgm:pt modelId="{F241C50C-C176-445F-9172-B6FA4806DD71}" type="pres">
      <dgm:prSet presAssocID="{3065F080-0776-4876-966A-4D85540D0890}" presName="sibTrans" presStyleLbl="sibTrans2D1" presStyleIdx="0" presStyleCnt="0"/>
      <dgm:spPr/>
    </dgm:pt>
    <dgm:pt modelId="{DF6B6A63-2390-4392-BEBB-6D886B799411}" type="pres">
      <dgm:prSet presAssocID="{1EFFE96E-1C4F-4AE8-8307-FAE8E475BB19}" presName="compNode" presStyleCnt="0"/>
      <dgm:spPr/>
    </dgm:pt>
    <dgm:pt modelId="{DC47811E-DAD2-40B2-B499-FC5BD91F301D}" type="pres">
      <dgm:prSet presAssocID="{1EFFE96E-1C4F-4AE8-8307-FAE8E475BB19}" presName="iconBgRect" presStyleLbl="bgShp" presStyleIdx="3" presStyleCnt="5"/>
      <dgm:spPr/>
    </dgm:pt>
    <dgm:pt modelId="{4DD39ACC-266B-4FCC-A708-B73365E3F349}" type="pres">
      <dgm:prSet presAssocID="{1EFFE96E-1C4F-4AE8-8307-FAE8E475BB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B89415-9C89-463A-814D-7132BD41073C}" type="pres">
      <dgm:prSet presAssocID="{1EFFE96E-1C4F-4AE8-8307-FAE8E475BB19}" presName="spaceRect" presStyleCnt="0"/>
      <dgm:spPr/>
    </dgm:pt>
    <dgm:pt modelId="{F1A99480-B33D-4E41-98B4-A8E23CB6E7CC}" type="pres">
      <dgm:prSet presAssocID="{1EFFE96E-1C4F-4AE8-8307-FAE8E475BB19}" presName="textRect" presStyleLbl="revTx" presStyleIdx="3" presStyleCnt="5" custScaleX="114173" custLinFactNeighborX="5764" custLinFactNeighborY="6763">
        <dgm:presLayoutVars>
          <dgm:chMax val="1"/>
          <dgm:chPref val="1"/>
        </dgm:presLayoutVars>
      </dgm:prSet>
      <dgm:spPr/>
    </dgm:pt>
    <dgm:pt modelId="{28A6C9FF-57A1-42CC-BBA0-32526FCCF47F}" type="pres">
      <dgm:prSet presAssocID="{DB62B4EC-F2A1-4487-A64D-866BCDC6C989}" presName="sibTrans" presStyleLbl="sibTrans2D1" presStyleIdx="0" presStyleCnt="0"/>
      <dgm:spPr/>
    </dgm:pt>
    <dgm:pt modelId="{694B6B7C-2118-46AB-A493-69F4A5996C2D}" type="pres">
      <dgm:prSet presAssocID="{78DDD359-20B6-47B0-B6B9-D45DA958A76A}" presName="compNode" presStyleCnt="0"/>
      <dgm:spPr/>
    </dgm:pt>
    <dgm:pt modelId="{F4071E25-14B0-4066-BC80-BB8831E9CAC1}" type="pres">
      <dgm:prSet presAssocID="{78DDD359-20B6-47B0-B6B9-D45DA958A76A}" presName="iconBgRect" presStyleLbl="bgShp" presStyleIdx="4" presStyleCnt="5" custLinFactNeighborX="-19761" custLinFactNeighborY="-2884"/>
      <dgm:spPr/>
    </dgm:pt>
    <dgm:pt modelId="{154F4E31-14AD-46CC-B5D0-73B5A03C569D}" type="pres">
      <dgm:prSet presAssocID="{78DDD359-20B6-47B0-B6B9-D45DA958A76A}" presName="iconRect" presStyleLbl="node1" presStyleIdx="4" presStyleCnt="5" custLinFactNeighborX="-25553" custLinFactNeighborY="-851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B4835A7-AAF3-4082-8D16-DC06DB918720}" type="pres">
      <dgm:prSet presAssocID="{78DDD359-20B6-47B0-B6B9-D45DA958A76A}" presName="spaceRect" presStyleCnt="0"/>
      <dgm:spPr/>
    </dgm:pt>
    <dgm:pt modelId="{06D329A4-828E-4231-9B56-B73090F6FB4F}" type="pres">
      <dgm:prSet presAssocID="{78DDD359-20B6-47B0-B6B9-D45DA958A76A}" presName="textRect" presStyleLbl="revTx" presStyleIdx="4" presStyleCnt="5" custLinFactNeighborX="-5764" custLinFactNeighborY="-1883">
        <dgm:presLayoutVars>
          <dgm:chMax val="1"/>
          <dgm:chPref val="1"/>
        </dgm:presLayoutVars>
      </dgm:prSet>
      <dgm:spPr/>
    </dgm:pt>
  </dgm:ptLst>
  <dgm:cxnLst>
    <dgm:cxn modelId="{FC181D04-7B56-48FF-AF36-47AA0D64BDB6}" type="presOf" srcId="{60EBB98B-1353-4AF3-80FF-81DD87459665}" destId="{34F414CA-6A81-4A89-8502-058365D42A94}" srcOrd="0" destOrd="0" presId="urn:microsoft.com/office/officeart/2018/2/layout/IconCircleList"/>
    <dgm:cxn modelId="{BE5EB709-CEB7-4F46-B16C-AF9C3027BE4E}" type="presOf" srcId="{78DDD359-20B6-47B0-B6B9-D45DA958A76A}" destId="{06D329A4-828E-4231-9B56-B73090F6FB4F}" srcOrd="0" destOrd="0" presId="urn:microsoft.com/office/officeart/2018/2/layout/IconCircleList"/>
    <dgm:cxn modelId="{414C140F-E568-4E58-B3C0-772BF70146E0}" srcId="{71BFFCD3-88BE-4A53-B21E-D5EC36B537F1}" destId="{1EFFE96E-1C4F-4AE8-8307-FAE8E475BB19}" srcOrd="3" destOrd="0" parTransId="{7D397DEC-328B-40DD-8865-ACEB8D95C658}" sibTransId="{DB62B4EC-F2A1-4487-A64D-866BCDC6C989}"/>
    <dgm:cxn modelId="{C2C44B23-29D4-49A0-97CD-9739176004A8}" srcId="{71BFFCD3-88BE-4A53-B21E-D5EC36B537F1}" destId="{24773056-1DA2-4501-941C-DB941AC0914F}" srcOrd="2" destOrd="0" parTransId="{08CA6FDC-FA48-4B64-BFEA-DEFB19DD3BA4}" sibTransId="{3065F080-0776-4876-966A-4D85540D0890}"/>
    <dgm:cxn modelId="{87B58925-5977-4939-8B01-062D1481CC47}" type="presOf" srcId="{71BFFCD3-88BE-4A53-B21E-D5EC36B537F1}" destId="{45122E93-F5F7-40F2-9900-95D96BB4904A}" srcOrd="0" destOrd="0" presId="urn:microsoft.com/office/officeart/2018/2/layout/IconCircleList"/>
    <dgm:cxn modelId="{CA853549-22F6-489C-9CBA-D1276B21F841}" srcId="{71BFFCD3-88BE-4A53-B21E-D5EC36B537F1}" destId="{EDE4B899-60A1-4AD0-802D-541DC9541508}" srcOrd="0" destOrd="0" parTransId="{016F22EC-187C-4ACE-BE97-89B476DF7944}" sibTransId="{8AF6FC77-0715-460B-B71E-44B0FC73CFE7}"/>
    <dgm:cxn modelId="{B69AB76A-CA3F-4992-9BFA-B1C05BF72C2F}" type="presOf" srcId="{3065F080-0776-4876-966A-4D85540D0890}" destId="{F241C50C-C176-445F-9172-B6FA4806DD71}" srcOrd="0" destOrd="0" presId="urn:microsoft.com/office/officeart/2018/2/layout/IconCircleList"/>
    <dgm:cxn modelId="{61CC036F-B65C-4267-9321-8C2DC90C2AB2}" srcId="{71BFFCD3-88BE-4A53-B21E-D5EC36B537F1}" destId="{60EBB98B-1353-4AF3-80FF-81DD87459665}" srcOrd="1" destOrd="0" parTransId="{2712A998-3EA0-4117-81F9-A7E3BE5A87A7}" sibTransId="{393AFDF7-E21A-4B1A-B0E4-A602FAE6A808}"/>
    <dgm:cxn modelId="{DE7B6970-66D7-49C3-8101-367B3613E1A6}" type="presOf" srcId="{393AFDF7-E21A-4B1A-B0E4-A602FAE6A808}" destId="{2E1C3272-5E95-435E-98F0-1EAFB203B677}" srcOrd="0" destOrd="0" presId="urn:microsoft.com/office/officeart/2018/2/layout/IconCircleList"/>
    <dgm:cxn modelId="{0D485495-21AA-40B5-B4F4-1027C9AFFD54}" type="presOf" srcId="{DB62B4EC-F2A1-4487-A64D-866BCDC6C989}" destId="{28A6C9FF-57A1-42CC-BBA0-32526FCCF47F}" srcOrd="0" destOrd="0" presId="urn:microsoft.com/office/officeart/2018/2/layout/IconCircleList"/>
    <dgm:cxn modelId="{CF5E529E-6AE1-4753-BCE3-6C82944EE4E6}" type="presOf" srcId="{24773056-1DA2-4501-941C-DB941AC0914F}" destId="{8FB37F96-82E7-4C2E-87CA-5175285E07C7}" srcOrd="0" destOrd="0" presId="urn:microsoft.com/office/officeart/2018/2/layout/IconCircleList"/>
    <dgm:cxn modelId="{1B528CB3-6CC1-497D-851A-10E19906D6A4}" srcId="{71BFFCD3-88BE-4A53-B21E-D5EC36B537F1}" destId="{78DDD359-20B6-47B0-B6B9-D45DA958A76A}" srcOrd="4" destOrd="0" parTransId="{73C6F9EE-3FA8-4FFC-ADE7-22C18031A1D3}" sibTransId="{2FECD194-79B0-456D-87D2-D301EFFB4BD4}"/>
    <dgm:cxn modelId="{DE791AC9-8D81-4DC0-B960-C8DAC7149C47}" type="presOf" srcId="{1EFFE96E-1C4F-4AE8-8307-FAE8E475BB19}" destId="{F1A99480-B33D-4E41-98B4-A8E23CB6E7CC}" srcOrd="0" destOrd="0" presId="urn:microsoft.com/office/officeart/2018/2/layout/IconCircleList"/>
    <dgm:cxn modelId="{C16C66CA-81C6-4468-935D-E7F9992E5E61}" type="presOf" srcId="{EDE4B899-60A1-4AD0-802D-541DC9541508}" destId="{6D8B79F1-FDD7-4D39-8EDA-59107F6C3A2D}" srcOrd="0" destOrd="0" presId="urn:microsoft.com/office/officeart/2018/2/layout/IconCircleList"/>
    <dgm:cxn modelId="{F87342DD-19F4-4FB0-9AE7-94072F754D89}" type="presOf" srcId="{8AF6FC77-0715-460B-B71E-44B0FC73CFE7}" destId="{B4C8DF34-F2A7-4BDB-9095-DD68B4FBF33A}" srcOrd="0" destOrd="0" presId="urn:microsoft.com/office/officeart/2018/2/layout/IconCircleList"/>
    <dgm:cxn modelId="{50848B2F-58D0-44C8-9407-380856467F24}" type="presParOf" srcId="{45122E93-F5F7-40F2-9900-95D96BB4904A}" destId="{58ED03BB-50B3-4F54-965E-3D585C65446F}" srcOrd="0" destOrd="0" presId="urn:microsoft.com/office/officeart/2018/2/layout/IconCircleList"/>
    <dgm:cxn modelId="{80FFE5F5-9AF3-4D6B-A887-6DB7B1DB60A3}" type="presParOf" srcId="{58ED03BB-50B3-4F54-965E-3D585C65446F}" destId="{C965C4F5-E260-47FF-89EE-A6D7DA86B083}" srcOrd="0" destOrd="0" presId="urn:microsoft.com/office/officeart/2018/2/layout/IconCircleList"/>
    <dgm:cxn modelId="{C69D3D9D-7707-4BD8-8BB6-AF034C8FC05B}" type="presParOf" srcId="{C965C4F5-E260-47FF-89EE-A6D7DA86B083}" destId="{FC368EF5-467B-4563-A590-0632ACBA2B20}" srcOrd="0" destOrd="0" presId="urn:microsoft.com/office/officeart/2018/2/layout/IconCircleList"/>
    <dgm:cxn modelId="{187E5786-3A26-44BB-9BCE-6F667006B3CA}" type="presParOf" srcId="{C965C4F5-E260-47FF-89EE-A6D7DA86B083}" destId="{6F3B0546-1FB3-48A4-A564-2DDE00DF58B9}" srcOrd="1" destOrd="0" presId="urn:microsoft.com/office/officeart/2018/2/layout/IconCircleList"/>
    <dgm:cxn modelId="{58CF6875-BFF9-47A5-85D4-FD5BEAE84D75}" type="presParOf" srcId="{C965C4F5-E260-47FF-89EE-A6D7DA86B083}" destId="{E63C86F9-A562-463F-BDB6-621EF62058FA}" srcOrd="2" destOrd="0" presId="urn:microsoft.com/office/officeart/2018/2/layout/IconCircleList"/>
    <dgm:cxn modelId="{EDC6E65F-D01F-4A36-BA98-7D2F16375208}" type="presParOf" srcId="{C965C4F5-E260-47FF-89EE-A6D7DA86B083}" destId="{6D8B79F1-FDD7-4D39-8EDA-59107F6C3A2D}" srcOrd="3" destOrd="0" presId="urn:microsoft.com/office/officeart/2018/2/layout/IconCircleList"/>
    <dgm:cxn modelId="{70700708-1FD4-4F57-AB3B-DA4300FF6D35}" type="presParOf" srcId="{58ED03BB-50B3-4F54-965E-3D585C65446F}" destId="{B4C8DF34-F2A7-4BDB-9095-DD68B4FBF33A}" srcOrd="1" destOrd="0" presId="urn:microsoft.com/office/officeart/2018/2/layout/IconCircleList"/>
    <dgm:cxn modelId="{5226E9A0-0173-4F71-BF83-28DFA5F06494}" type="presParOf" srcId="{58ED03BB-50B3-4F54-965E-3D585C65446F}" destId="{B6083AF4-E49C-4EB8-9E7E-7A736CA48665}" srcOrd="2" destOrd="0" presId="urn:microsoft.com/office/officeart/2018/2/layout/IconCircleList"/>
    <dgm:cxn modelId="{BDF7768C-2677-438C-B258-00D450E59EC3}" type="presParOf" srcId="{B6083AF4-E49C-4EB8-9E7E-7A736CA48665}" destId="{B215CB21-189F-416D-B8FC-FFB613E12B50}" srcOrd="0" destOrd="0" presId="urn:microsoft.com/office/officeart/2018/2/layout/IconCircleList"/>
    <dgm:cxn modelId="{449186D5-F4B4-48AC-A1CA-6B704AA2422D}" type="presParOf" srcId="{B6083AF4-E49C-4EB8-9E7E-7A736CA48665}" destId="{B8B71106-810F-4BB7-8D3E-D40AFF69B6EE}" srcOrd="1" destOrd="0" presId="urn:microsoft.com/office/officeart/2018/2/layout/IconCircleList"/>
    <dgm:cxn modelId="{FDA92BCA-A4FF-438C-B5A8-92BD96A6A420}" type="presParOf" srcId="{B6083AF4-E49C-4EB8-9E7E-7A736CA48665}" destId="{371762E4-43BF-4B99-B57E-EFCC18079C2F}" srcOrd="2" destOrd="0" presId="urn:microsoft.com/office/officeart/2018/2/layout/IconCircleList"/>
    <dgm:cxn modelId="{C90C714A-A8C1-46E5-9176-B8AB2E7BAB47}" type="presParOf" srcId="{B6083AF4-E49C-4EB8-9E7E-7A736CA48665}" destId="{34F414CA-6A81-4A89-8502-058365D42A94}" srcOrd="3" destOrd="0" presId="urn:microsoft.com/office/officeart/2018/2/layout/IconCircleList"/>
    <dgm:cxn modelId="{06AF06E3-E682-4423-B6D6-595D4073630E}" type="presParOf" srcId="{58ED03BB-50B3-4F54-965E-3D585C65446F}" destId="{2E1C3272-5E95-435E-98F0-1EAFB203B677}" srcOrd="3" destOrd="0" presId="urn:microsoft.com/office/officeart/2018/2/layout/IconCircleList"/>
    <dgm:cxn modelId="{FE3A9829-4DC3-4E40-9BDE-8C09F4B012C1}" type="presParOf" srcId="{58ED03BB-50B3-4F54-965E-3D585C65446F}" destId="{C44C394D-C753-430B-90FB-2FFDA949D6B9}" srcOrd="4" destOrd="0" presId="urn:microsoft.com/office/officeart/2018/2/layout/IconCircleList"/>
    <dgm:cxn modelId="{FF928CDC-10E8-4E57-B8D8-13683CB2ABC8}" type="presParOf" srcId="{C44C394D-C753-430B-90FB-2FFDA949D6B9}" destId="{5C0715A6-E78F-435E-A1EA-868FDD8F7C08}" srcOrd="0" destOrd="0" presId="urn:microsoft.com/office/officeart/2018/2/layout/IconCircleList"/>
    <dgm:cxn modelId="{5D63C39E-EDD9-433A-940D-0393B1B4ECAD}" type="presParOf" srcId="{C44C394D-C753-430B-90FB-2FFDA949D6B9}" destId="{E1ECF3AE-CBB2-4104-BD22-DA20EAAE7AEA}" srcOrd="1" destOrd="0" presId="urn:microsoft.com/office/officeart/2018/2/layout/IconCircleList"/>
    <dgm:cxn modelId="{6600AA3B-F270-4F7E-80A2-9A3CE3023D0B}" type="presParOf" srcId="{C44C394D-C753-430B-90FB-2FFDA949D6B9}" destId="{041E237C-F9C4-4939-AA06-CFFE24E7F20C}" srcOrd="2" destOrd="0" presId="urn:microsoft.com/office/officeart/2018/2/layout/IconCircleList"/>
    <dgm:cxn modelId="{C641BB31-7A0C-4F89-B868-C3F4A2B17A17}" type="presParOf" srcId="{C44C394D-C753-430B-90FB-2FFDA949D6B9}" destId="{8FB37F96-82E7-4C2E-87CA-5175285E07C7}" srcOrd="3" destOrd="0" presId="urn:microsoft.com/office/officeart/2018/2/layout/IconCircleList"/>
    <dgm:cxn modelId="{E63514DC-1DB6-4D13-82D6-2CD088EF718C}" type="presParOf" srcId="{58ED03BB-50B3-4F54-965E-3D585C65446F}" destId="{F241C50C-C176-445F-9172-B6FA4806DD71}" srcOrd="5" destOrd="0" presId="urn:microsoft.com/office/officeart/2018/2/layout/IconCircleList"/>
    <dgm:cxn modelId="{4F28C763-E117-47D0-AC6D-B0AB730E77C6}" type="presParOf" srcId="{58ED03BB-50B3-4F54-965E-3D585C65446F}" destId="{DF6B6A63-2390-4392-BEBB-6D886B799411}" srcOrd="6" destOrd="0" presId="urn:microsoft.com/office/officeart/2018/2/layout/IconCircleList"/>
    <dgm:cxn modelId="{991BAB47-A648-4667-B377-A28523F0AA18}" type="presParOf" srcId="{DF6B6A63-2390-4392-BEBB-6D886B799411}" destId="{DC47811E-DAD2-40B2-B499-FC5BD91F301D}" srcOrd="0" destOrd="0" presId="urn:microsoft.com/office/officeart/2018/2/layout/IconCircleList"/>
    <dgm:cxn modelId="{689CD65D-56A7-4DF0-842A-473358CCECA8}" type="presParOf" srcId="{DF6B6A63-2390-4392-BEBB-6D886B799411}" destId="{4DD39ACC-266B-4FCC-A708-B73365E3F349}" srcOrd="1" destOrd="0" presId="urn:microsoft.com/office/officeart/2018/2/layout/IconCircleList"/>
    <dgm:cxn modelId="{38478565-0A56-4835-8BC4-E6D1571812D4}" type="presParOf" srcId="{DF6B6A63-2390-4392-BEBB-6D886B799411}" destId="{00B89415-9C89-463A-814D-7132BD41073C}" srcOrd="2" destOrd="0" presId="urn:microsoft.com/office/officeart/2018/2/layout/IconCircleList"/>
    <dgm:cxn modelId="{D2062E6C-E3EA-416C-8B54-765E11910EC0}" type="presParOf" srcId="{DF6B6A63-2390-4392-BEBB-6D886B799411}" destId="{F1A99480-B33D-4E41-98B4-A8E23CB6E7CC}" srcOrd="3" destOrd="0" presId="urn:microsoft.com/office/officeart/2018/2/layout/IconCircleList"/>
    <dgm:cxn modelId="{CDA170D7-B9D3-42DC-A177-E82E069976D1}" type="presParOf" srcId="{58ED03BB-50B3-4F54-965E-3D585C65446F}" destId="{28A6C9FF-57A1-42CC-BBA0-32526FCCF47F}" srcOrd="7" destOrd="0" presId="urn:microsoft.com/office/officeart/2018/2/layout/IconCircleList"/>
    <dgm:cxn modelId="{B0C4A8B9-B02A-4FF9-A5BB-EEEFB5D88D29}" type="presParOf" srcId="{58ED03BB-50B3-4F54-965E-3D585C65446F}" destId="{694B6B7C-2118-46AB-A493-69F4A5996C2D}" srcOrd="8" destOrd="0" presId="urn:microsoft.com/office/officeart/2018/2/layout/IconCircleList"/>
    <dgm:cxn modelId="{A3D95D6F-A1F3-4158-A05D-11A80B582D99}" type="presParOf" srcId="{694B6B7C-2118-46AB-A493-69F4A5996C2D}" destId="{F4071E25-14B0-4066-BC80-BB8831E9CAC1}" srcOrd="0" destOrd="0" presId="urn:microsoft.com/office/officeart/2018/2/layout/IconCircleList"/>
    <dgm:cxn modelId="{FB8B5E1C-D272-44C2-99F1-739C14DB9DD4}" type="presParOf" srcId="{694B6B7C-2118-46AB-A493-69F4A5996C2D}" destId="{154F4E31-14AD-46CC-B5D0-73B5A03C569D}" srcOrd="1" destOrd="0" presId="urn:microsoft.com/office/officeart/2018/2/layout/IconCircleList"/>
    <dgm:cxn modelId="{5FD6C16A-D42A-4A3F-ADA0-6E1BC0C09C67}" type="presParOf" srcId="{694B6B7C-2118-46AB-A493-69F4A5996C2D}" destId="{FB4835A7-AAF3-4082-8D16-DC06DB918720}" srcOrd="2" destOrd="0" presId="urn:microsoft.com/office/officeart/2018/2/layout/IconCircleList"/>
    <dgm:cxn modelId="{0048D28A-539E-4754-B73E-31AA30500A53}" type="presParOf" srcId="{694B6B7C-2118-46AB-A493-69F4A5996C2D}" destId="{06D329A4-828E-4231-9B56-B73090F6FB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EB22F-0929-47FD-BD54-98C38209F4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25FBEC-42F8-40F9-A972-63B904C14041}">
      <dgm:prSet/>
      <dgm:spPr/>
      <dgm:t>
        <a:bodyPr/>
        <a:lstStyle/>
        <a:p>
          <a:r>
            <a:rPr lang="en-GB"/>
            <a:t>Data quality issues</a:t>
          </a:r>
          <a:endParaRPr lang="en-US"/>
        </a:p>
      </dgm:t>
    </dgm:pt>
    <dgm:pt modelId="{EB2EDB3E-0466-4889-AC4A-4D993C8B234F}" type="parTrans" cxnId="{7F022AB6-1BAF-483B-B8F5-BB706C81BDDB}">
      <dgm:prSet/>
      <dgm:spPr/>
      <dgm:t>
        <a:bodyPr/>
        <a:lstStyle/>
        <a:p>
          <a:endParaRPr lang="en-US"/>
        </a:p>
      </dgm:t>
    </dgm:pt>
    <dgm:pt modelId="{CD6BF6FC-3402-47E4-ACA1-3762E7EBD3E2}" type="sibTrans" cxnId="{7F022AB6-1BAF-483B-B8F5-BB706C81BDDB}">
      <dgm:prSet/>
      <dgm:spPr/>
      <dgm:t>
        <a:bodyPr/>
        <a:lstStyle/>
        <a:p>
          <a:endParaRPr lang="en-US"/>
        </a:p>
      </dgm:t>
    </dgm:pt>
    <dgm:pt modelId="{512A128D-578D-4925-A624-A878A0321D01}">
      <dgm:prSet/>
      <dgm:spPr/>
      <dgm:t>
        <a:bodyPr/>
        <a:lstStyle/>
        <a:p>
          <a:r>
            <a:rPr lang="en-GB"/>
            <a:t>Meeting tight deadlines</a:t>
          </a:r>
          <a:endParaRPr lang="en-US"/>
        </a:p>
      </dgm:t>
    </dgm:pt>
    <dgm:pt modelId="{42D028D6-3623-4A7E-8502-9CA56E90252D}" type="parTrans" cxnId="{92B59265-F9CA-4A0E-8848-BDEC4204B736}">
      <dgm:prSet/>
      <dgm:spPr/>
      <dgm:t>
        <a:bodyPr/>
        <a:lstStyle/>
        <a:p>
          <a:endParaRPr lang="en-US"/>
        </a:p>
      </dgm:t>
    </dgm:pt>
    <dgm:pt modelId="{6C518911-44EC-4557-A9B4-986E35CC5B3D}" type="sibTrans" cxnId="{92B59265-F9CA-4A0E-8848-BDEC4204B736}">
      <dgm:prSet/>
      <dgm:spPr/>
      <dgm:t>
        <a:bodyPr/>
        <a:lstStyle/>
        <a:p>
          <a:endParaRPr lang="en-US"/>
        </a:p>
      </dgm:t>
    </dgm:pt>
    <dgm:pt modelId="{093FAD27-A4BB-4475-847A-8BC3C523CDAC}">
      <dgm:prSet/>
      <dgm:spPr/>
      <dgm:t>
        <a:bodyPr/>
        <a:lstStyle/>
        <a:p>
          <a:r>
            <a:rPr lang="en-GB"/>
            <a:t>Balancing multiple projects</a:t>
          </a:r>
          <a:endParaRPr lang="en-US"/>
        </a:p>
      </dgm:t>
    </dgm:pt>
    <dgm:pt modelId="{1FE87E02-32BA-4D08-9C42-C8A6F78BDF40}" type="parTrans" cxnId="{EB8BB5B6-3BEB-4864-8C56-968322392AC1}">
      <dgm:prSet/>
      <dgm:spPr/>
      <dgm:t>
        <a:bodyPr/>
        <a:lstStyle/>
        <a:p>
          <a:endParaRPr lang="en-US"/>
        </a:p>
      </dgm:t>
    </dgm:pt>
    <dgm:pt modelId="{6D9B0C3D-999B-4385-B28D-964901A7806C}" type="sibTrans" cxnId="{EB8BB5B6-3BEB-4864-8C56-968322392AC1}">
      <dgm:prSet/>
      <dgm:spPr/>
      <dgm:t>
        <a:bodyPr/>
        <a:lstStyle/>
        <a:p>
          <a:endParaRPr lang="en-US"/>
        </a:p>
      </dgm:t>
    </dgm:pt>
    <dgm:pt modelId="{D6DA3269-7CCA-4E0E-A098-4BB3B75BB8C5}">
      <dgm:prSet/>
      <dgm:spPr/>
      <dgm:t>
        <a:bodyPr/>
        <a:lstStyle/>
        <a:p>
          <a:r>
            <a:rPr lang="en-GB"/>
            <a:t>Communicating complex findings to non-technical stakeholders</a:t>
          </a:r>
          <a:endParaRPr lang="en-US"/>
        </a:p>
      </dgm:t>
    </dgm:pt>
    <dgm:pt modelId="{4282D12D-AFBE-489A-90FB-0680EE0DEC52}" type="parTrans" cxnId="{FCA1A976-FAF3-41B9-BE21-831DBC849A96}">
      <dgm:prSet/>
      <dgm:spPr/>
      <dgm:t>
        <a:bodyPr/>
        <a:lstStyle/>
        <a:p>
          <a:endParaRPr lang="en-US"/>
        </a:p>
      </dgm:t>
    </dgm:pt>
    <dgm:pt modelId="{AE42FB8C-06C5-4524-AC60-8289B44B6FE2}" type="sibTrans" cxnId="{FCA1A976-FAF3-41B9-BE21-831DBC849A96}">
      <dgm:prSet/>
      <dgm:spPr/>
      <dgm:t>
        <a:bodyPr/>
        <a:lstStyle/>
        <a:p>
          <a:endParaRPr lang="en-US"/>
        </a:p>
      </dgm:t>
    </dgm:pt>
    <dgm:pt modelId="{B1F1B286-A30C-4F8C-A5B8-09A9F2A9DDE7}">
      <dgm:prSet/>
      <dgm:spPr/>
      <dgm:t>
        <a:bodyPr/>
        <a:lstStyle/>
        <a:p>
          <a:r>
            <a:rPr lang="en-GB"/>
            <a:t>How I navigated these challenges</a:t>
          </a:r>
          <a:endParaRPr lang="en-US"/>
        </a:p>
      </dgm:t>
    </dgm:pt>
    <dgm:pt modelId="{ECC7B39E-8CA0-4A90-B866-DD5332CC4EBA}" type="parTrans" cxnId="{821470BC-3BD6-47C7-9D81-87C1897CBFE1}">
      <dgm:prSet/>
      <dgm:spPr/>
      <dgm:t>
        <a:bodyPr/>
        <a:lstStyle/>
        <a:p>
          <a:endParaRPr lang="en-US"/>
        </a:p>
      </dgm:t>
    </dgm:pt>
    <dgm:pt modelId="{1187E906-3C05-4DAA-BBFB-1208F1A23885}" type="sibTrans" cxnId="{821470BC-3BD6-47C7-9D81-87C1897CBFE1}">
      <dgm:prSet/>
      <dgm:spPr/>
      <dgm:t>
        <a:bodyPr/>
        <a:lstStyle/>
        <a:p>
          <a:endParaRPr lang="en-US"/>
        </a:p>
      </dgm:t>
    </dgm:pt>
    <dgm:pt modelId="{DAEF55BA-6502-42C3-B264-C576793DA4F6}" type="pres">
      <dgm:prSet presAssocID="{6F2EB22F-0929-47FD-BD54-98C38209F444}" presName="linear" presStyleCnt="0">
        <dgm:presLayoutVars>
          <dgm:animLvl val="lvl"/>
          <dgm:resizeHandles val="exact"/>
        </dgm:presLayoutVars>
      </dgm:prSet>
      <dgm:spPr/>
    </dgm:pt>
    <dgm:pt modelId="{1177493E-0088-46A2-B438-C9B3D13E77B3}" type="pres">
      <dgm:prSet presAssocID="{4325FBEC-42F8-40F9-A972-63B904C140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978CF0-9297-4030-BAC5-ED3050EF5105}" type="pres">
      <dgm:prSet presAssocID="{CD6BF6FC-3402-47E4-ACA1-3762E7EBD3E2}" presName="spacer" presStyleCnt="0"/>
      <dgm:spPr/>
    </dgm:pt>
    <dgm:pt modelId="{D8D2D465-B7B3-488C-A860-B7F10D5C46DE}" type="pres">
      <dgm:prSet presAssocID="{512A128D-578D-4925-A624-A878A0321D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101699-4EAF-4D97-9FEB-3CCBF5BA0083}" type="pres">
      <dgm:prSet presAssocID="{6C518911-44EC-4557-A9B4-986E35CC5B3D}" presName="spacer" presStyleCnt="0"/>
      <dgm:spPr/>
    </dgm:pt>
    <dgm:pt modelId="{3AEEBF17-82CA-402B-B13D-161F55783304}" type="pres">
      <dgm:prSet presAssocID="{093FAD27-A4BB-4475-847A-8BC3C523CD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9B9E92-D33C-4335-BA90-88239241A5E3}" type="pres">
      <dgm:prSet presAssocID="{6D9B0C3D-999B-4385-B28D-964901A7806C}" presName="spacer" presStyleCnt="0"/>
      <dgm:spPr/>
    </dgm:pt>
    <dgm:pt modelId="{9BC82D76-629A-42E6-BAA9-48A60B9879B0}" type="pres">
      <dgm:prSet presAssocID="{D6DA3269-7CCA-4E0E-A098-4BB3B75BB8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A97B4D-AAEE-449A-9580-3D471E986080}" type="pres">
      <dgm:prSet presAssocID="{AE42FB8C-06C5-4524-AC60-8289B44B6FE2}" presName="spacer" presStyleCnt="0"/>
      <dgm:spPr/>
    </dgm:pt>
    <dgm:pt modelId="{A4DC9DBF-97BC-4731-BCF5-850D450097A8}" type="pres">
      <dgm:prSet presAssocID="{B1F1B286-A30C-4F8C-A5B8-09A9F2A9DD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7C3932-5DA8-43E8-8763-8BEAD418E146}" type="presOf" srcId="{B1F1B286-A30C-4F8C-A5B8-09A9F2A9DDE7}" destId="{A4DC9DBF-97BC-4731-BCF5-850D450097A8}" srcOrd="0" destOrd="0" presId="urn:microsoft.com/office/officeart/2005/8/layout/vList2"/>
    <dgm:cxn modelId="{92B59265-F9CA-4A0E-8848-BDEC4204B736}" srcId="{6F2EB22F-0929-47FD-BD54-98C38209F444}" destId="{512A128D-578D-4925-A624-A878A0321D01}" srcOrd="1" destOrd="0" parTransId="{42D028D6-3623-4A7E-8502-9CA56E90252D}" sibTransId="{6C518911-44EC-4557-A9B4-986E35CC5B3D}"/>
    <dgm:cxn modelId="{CD66EA45-B547-4262-92F7-0B31740D9CEE}" type="presOf" srcId="{D6DA3269-7CCA-4E0E-A098-4BB3B75BB8C5}" destId="{9BC82D76-629A-42E6-BAA9-48A60B9879B0}" srcOrd="0" destOrd="0" presId="urn:microsoft.com/office/officeart/2005/8/layout/vList2"/>
    <dgm:cxn modelId="{FCA1A976-FAF3-41B9-BE21-831DBC849A96}" srcId="{6F2EB22F-0929-47FD-BD54-98C38209F444}" destId="{D6DA3269-7CCA-4E0E-A098-4BB3B75BB8C5}" srcOrd="3" destOrd="0" parTransId="{4282D12D-AFBE-489A-90FB-0680EE0DEC52}" sibTransId="{AE42FB8C-06C5-4524-AC60-8289B44B6FE2}"/>
    <dgm:cxn modelId="{17EAFA81-319D-461A-AF08-648458B26CE0}" type="presOf" srcId="{6F2EB22F-0929-47FD-BD54-98C38209F444}" destId="{DAEF55BA-6502-42C3-B264-C576793DA4F6}" srcOrd="0" destOrd="0" presId="urn:microsoft.com/office/officeart/2005/8/layout/vList2"/>
    <dgm:cxn modelId="{EF49439E-A11A-40A9-A147-4E109C0A1799}" type="presOf" srcId="{512A128D-578D-4925-A624-A878A0321D01}" destId="{D8D2D465-B7B3-488C-A860-B7F10D5C46DE}" srcOrd="0" destOrd="0" presId="urn:microsoft.com/office/officeart/2005/8/layout/vList2"/>
    <dgm:cxn modelId="{7F022AB6-1BAF-483B-B8F5-BB706C81BDDB}" srcId="{6F2EB22F-0929-47FD-BD54-98C38209F444}" destId="{4325FBEC-42F8-40F9-A972-63B904C14041}" srcOrd="0" destOrd="0" parTransId="{EB2EDB3E-0466-4889-AC4A-4D993C8B234F}" sibTransId="{CD6BF6FC-3402-47E4-ACA1-3762E7EBD3E2}"/>
    <dgm:cxn modelId="{EB8BB5B6-3BEB-4864-8C56-968322392AC1}" srcId="{6F2EB22F-0929-47FD-BD54-98C38209F444}" destId="{093FAD27-A4BB-4475-847A-8BC3C523CDAC}" srcOrd="2" destOrd="0" parTransId="{1FE87E02-32BA-4D08-9C42-C8A6F78BDF40}" sibTransId="{6D9B0C3D-999B-4385-B28D-964901A7806C}"/>
    <dgm:cxn modelId="{821470BC-3BD6-47C7-9D81-87C1897CBFE1}" srcId="{6F2EB22F-0929-47FD-BD54-98C38209F444}" destId="{B1F1B286-A30C-4F8C-A5B8-09A9F2A9DDE7}" srcOrd="4" destOrd="0" parTransId="{ECC7B39E-8CA0-4A90-B866-DD5332CC4EBA}" sibTransId="{1187E906-3C05-4DAA-BBFB-1208F1A23885}"/>
    <dgm:cxn modelId="{ACA800CF-0E02-4EB5-955B-94D80BBBBC63}" type="presOf" srcId="{093FAD27-A4BB-4475-847A-8BC3C523CDAC}" destId="{3AEEBF17-82CA-402B-B13D-161F55783304}" srcOrd="0" destOrd="0" presId="urn:microsoft.com/office/officeart/2005/8/layout/vList2"/>
    <dgm:cxn modelId="{470CC4F8-666A-43A5-8365-944C97C2CDAD}" type="presOf" srcId="{4325FBEC-42F8-40F9-A972-63B904C14041}" destId="{1177493E-0088-46A2-B438-C9B3D13E77B3}" srcOrd="0" destOrd="0" presId="urn:microsoft.com/office/officeart/2005/8/layout/vList2"/>
    <dgm:cxn modelId="{75D6B207-DCDF-495B-A22A-39C4EDF62B70}" type="presParOf" srcId="{DAEF55BA-6502-42C3-B264-C576793DA4F6}" destId="{1177493E-0088-46A2-B438-C9B3D13E77B3}" srcOrd="0" destOrd="0" presId="urn:microsoft.com/office/officeart/2005/8/layout/vList2"/>
    <dgm:cxn modelId="{837D6800-49E8-4699-BABE-9A4CAD9EBD97}" type="presParOf" srcId="{DAEF55BA-6502-42C3-B264-C576793DA4F6}" destId="{CE978CF0-9297-4030-BAC5-ED3050EF5105}" srcOrd="1" destOrd="0" presId="urn:microsoft.com/office/officeart/2005/8/layout/vList2"/>
    <dgm:cxn modelId="{F0FE5847-4745-40C2-86E6-C5F26062F40A}" type="presParOf" srcId="{DAEF55BA-6502-42C3-B264-C576793DA4F6}" destId="{D8D2D465-B7B3-488C-A860-B7F10D5C46DE}" srcOrd="2" destOrd="0" presId="urn:microsoft.com/office/officeart/2005/8/layout/vList2"/>
    <dgm:cxn modelId="{311D8442-CB03-4D31-8A16-09B1CB9DDE26}" type="presParOf" srcId="{DAEF55BA-6502-42C3-B264-C576793DA4F6}" destId="{C1101699-4EAF-4D97-9FEB-3CCBF5BA0083}" srcOrd="3" destOrd="0" presId="urn:microsoft.com/office/officeart/2005/8/layout/vList2"/>
    <dgm:cxn modelId="{60327DAA-C875-4C00-AB3F-5086C5D7AA74}" type="presParOf" srcId="{DAEF55BA-6502-42C3-B264-C576793DA4F6}" destId="{3AEEBF17-82CA-402B-B13D-161F55783304}" srcOrd="4" destOrd="0" presId="urn:microsoft.com/office/officeart/2005/8/layout/vList2"/>
    <dgm:cxn modelId="{57F05A8D-8018-4112-BF28-6F73687A3978}" type="presParOf" srcId="{DAEF55BA-6502-42C3-B264-C576793DA4F6}" destId="{259B9E92-D33C-4335-BA90-88239241A5E3}" srcOrd="5" destOrd="0" presId="urn:microsoft.com/office/officeart/2005/8/layout/vList2"/>
    <dgm:cxn modelId="{347B7DAD-C5FA-4B9F-AFBC-7AA6AA8BE5DD}" type="presParOf" srcId="{DAEF55BA-6502-42C3-B264-C576793DA4F6}" destId="{9BC82D76-629A-42E6-BAA9-48A60B9879B0}" srcOrd="6" destOrd="0" presId="urn:microsoft.com/office/officeart/2005/8/layout/vList2"/>
    <dgm:cxn modelId="{72619895-C1F5-454B-A3DF-0A97E5EE3BB2}" type="presParOf" srcId="{DAEF55BA-6502-42C3-B264-C576793DA4F6}" destId="{63A97B4D-AAEE-449A-9580-3D471E986080}" srcOrd="7" destOrd="0" presId="urn:microsoft.com/office/officeart/2005/8/layout/vList2"/>
    <dgm:cxn modelId="{C2F9BD3B-BD61-4F2B-81A3-271EA37A505C}" type="presParOf" srcId="{DAEF55BA-6502-42C3-B264-C576793DA4F6}" destId="{A4DC9DBF-97BC-4731-BCF5-850D450097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5EFAD-AFF5-4E6B-9CD9-261ABEBEB2FF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F65BC-8404-49CB-BA39-353A8D647EC6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AD624-1D4C-4A6F-B425-D91082D4B446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Collecting, cleaning analysing data and modelling (ML)</a:t>
          </a:r>
          <a:endParaRPr lang="en-US" sz="2400" kern="1200" dirty="0"/>
        </a:p>
      </dsp:txBody>
      <dsp:txXfrm>
        <a:off x="1948202" y="159118"/>
        <a:ext cx="3233964" cy="1371985"/>
      </dsp:txXfrm>
    </dsp:sp>
    <dsp:sp modelId="{8FFDF532-9B98-43FA-A448-3D8A4F27A4BB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5AC5D-7804-4604-BBB2-D28EA72DC504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24B5-7C43-4272-A7D0-E8C39A4E1971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Creating reports and dashboards</a:t>
          </a:r>
          <a:endParaRPr lang="en-US" sz="2400" kern="1200"/>
        </a:p>
      </dsp:txBody>
      <dsp:txXfrm>
        <a:off x="7411643" y="159118"/>
        <a:ext cx="3233964" cy="1371985"/>
      </dsp:txXfrm>
    </dsp:sp>
    <dsp:sp modelId="{2E320E8E-148B-447A-9B99-1D45D42D2CEA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8E2BB-C5BB-4B7E-86AE-490DCBEB316E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75C45-B5FB-46DB-9561-95E6B41F7E4C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Identifying trends and patterns</a:t>
          </a:r>
          <a:endParaRPr lang="en-US" sz="2400" kern="1200"/>
        </a:p>
      </dsp:txBody>
      <dsp:txXfrm>
        <a:off x="1948202" y="2158301"/>
        <a:ext cx="3233964" cy="1371985"/>
      </dsp:txXfrm>
    </dsp:sp>
    <dsp:sp modelId="{6E7621A0-E93C-46AE-80C9-270FAC9668B5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C8A04-0D88-4055-AD7A-E1D6D32A4947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FF438-135C-44DD-AD54-6D601D8E219C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Communicating insights to stakeholders</a:t>
          </a:r>
          <a:endParaRPr lang="en-US" sz="2400" kern="1200"/>
        </a:p>
      </dsp:txBody>
      <dsp:txXfrm>
        <a:off x="7411643" y="2158301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B091B-0C77-4F90-B38E-D0CA20E51DA2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4AA81-6C7F-4AD2-91AC-00E9DDF31C52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Excel</a:t>
          </a:r>
          <a:endParaRPr lang="en-US" sz="2500" kern="1200"/>
        </a:p>
      </dsp:txBody>
      <dsp:txXfrm>
        <a:off x="100682" y="2175763"/>
        <a:ext cx="2370489" cy="720000"/>
      </dsp:txXfrm>
    </dsp:sp>
    <dsp:sp modelId="{8B99F288-68FB-4BEC-A666-030B8DFCC8B9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656DD-FB1E-4807-9255-BC7573B4731C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Power Bi / PowerPoint</a:t>
          </a:r>
          <a:endParaRPr lang="en-US" sz="2500" kern="1200" dirty="0"/>
        </a:p>
      </dsp:txBody>
      <dsp:txXfrm>
        <a:off x="2886007" y="2175763"/>
        <a:ext cx="2370489" cy="720000"/>
      </dsp:txXfrm>
    </dsp:sp>
    <dsp:sp modelId="{21A48158-D451-4E18-9043-C107E3C0FF1F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625FB-24C2-4AB9-B4D4-BE863714B7A3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Sql </a:t>
          </a:r>
          <a:endParaRPr lang="en-US" sz="2500" kern="1200"/>
        </a:p>
      </dsp:txBody>
      <dsp:txXfrm>
        <a:off x="5671332" y="2175763"/>
        <a:ext cx="2370489" cy="720000"/>
      </dsp:txXfrm>
    </dsp:sp>
    <dsp:sp modelId="{4DBE2430-DF36-4BA8-9502-2CB850540892}">
      <dsp:nvSpPr>
        <dsp:cNvPr id="0" name=""/>
        <dsp:cNvSpPr/>
      </dsp:nvSpPr>
      <dsp:spPr>
        <a:xfrm>
          <a:off x="9485638" y="1028440"/>
          <a:ext cx="312527" cy="127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C8EC2-9599-4272-BB16-6D3A08C5B052}">
      <dsp:nvSpPr>
        <dsp:cNvPr id="0" name=""/>
        <dsp:cNvSpPr/>
      </dsp:nvSpPr>
      <dsp:spPr>
        <a:xfrm>
          <a:off x="8475313" y="2178031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/ R (EDA/ Modelling)</a:t>
          </a:r>
        </a:p>
      </dsp:txBody>
      <dsp:txXfrm>
        <a:off x="8475313" y="2178031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68EF5-467B-4563-A590-0632ACBA2B20}">
      <dsp:nvSpPr>
        <dsp:cNvPr id="0" name=""/>
        <dsp:cNvSpPr/>
      </dsp:nvSpPr>
      <dsp:spPr>
        <a:xfrm>
          <a:off x="225688" y="553811"/>
          <a:ext cx="914043" cy="9140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B0546-1FB3-48A4-A564-2DDE00DF58B9}">
      <dsp:nvSpPr>
        <dsp:cNvPr id="0" name=""/>
        <dsp:cNvSpPr/>
      </dsp:nvSpPr>
      <dsp:spPr>
        <a:xfrm>
          <a:off x="417637" y="745760"/>
          <a:ext cx="530145" cy="5301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B79F1-FDD7-4D39-8EDA-59107F6C3A2D}">
      <dsp:nvSpPr>
        <dsp:cNvPr id="0" name=""/>
        <dsp:cNvSpPr/>
      </dsp:nvSpPr>
      <dsp:spPr>
        <a:xfrm>
          <a:off x="1335598" y="553811"/>
          <a:ext cx="2154530" cy="91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 to Production (Dev Team)</a:t>
          </a:r>
        </a:p>
      </dsp:txBody>
      <dsp:txXfrm>
        <a:off x="1335598" y="553811"/>
        <a:ext cx="2154530" cy="914043"/>
      </dsp:txXfrm>
    </dsp:sp>
    <dsp:sp modelId="{B215CB21-189F-416D-B8FC-FFB613E12B50}">
      <dsp:nvSpPr>
        <dsp:cNvPr id="0" name=""/>
        <dsp:cNvSpPr/>
      </dsp:nvSpPr>
      <dsp:spPr>
        <a:xfrm>
          <a:off x="3865539" y="553811"/>
          <a:ext cx="914043" cy="914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71106-810F-4BB7-8D3E-D40AFF69B6EE}">
      <dsp:nvSpPr>
        <dsp:cNvPr id="0" name=""/>
        <dsp:cNvSpPr/>
      </dsp:nvSpPr>
      <dsp:spPr>
        <a:xfrm>
          <a:off x="4057488" y="745760"/>
          <a:ext cx="530145" cy="5301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414CA-6A81-4A89-8502-058365D42A94}">
      <dsp:nvSpPr>
        <dsp:cNvPr id="0" name=""/>
        <dsp:cNvSpPr/>
      </dsp:nvSpPr>
      <dsp:spPr>
        <a:xfrm>
          <a:off x="4975448" y="553811"/>
          <a:ext cx="2154530" cy="91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extraction and storage(Database Management Team)</a:t>
          </a:r>
          <a:endParaRPr lang="en-US" sz="2000" kern="1200" dirty="0"/>
        </a:p>
      </dsp:txBody>
      <dsp:txXfrm>
        <a:off x="4975448" y="553811"/>
        <a:ext cx="2154530" cy="914043"/>
      </dsp:txXfrm>
    </dsp:sp>
    <dsp:sp modelId="{5C0715A6-E78F-435E-A1EA-868FDD8F7C08}">
      <dsp:nvSpPr>
        <dsp:cNvPr id="0" name=""/>
        <dsp:cNvSpPr/>
      </dsp:nvSpPr>
      <dsp:spPr>
        <a:xfrm>
          <a:off x="7505389" y="553811"/>
          <a:ext cx="914043" cy="914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CF3AE-CBB2-4104-BD22-DA20EAAE7AEA}">
      <dsp:nvSpPr>
        <dsp:cNvPr id="0" name=""/>
        <dsp:cNvSpPr/>
      </dsp:nvSpPr>
      <dsp:spPr>
        <a:xfrm>
          <a:off x="7697338" y="745760"/>
          <a:ext cx="530145" cy="5301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37F96-82E7-4C2E-87CA-5175285E07C7}">
      <dsp:nvSpPr>
        <dsp:cNvPr id="0" name=""/>
        <dsp:cNvSpPr/>
      </dsp:nvSpPr>
      <dsp:spPr>
        <a:xfrm>
          <a:off x="8615298" y="553811"/>
          <a:ext cx="2154530" cy="91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Cyber Security Team</a:t>
          </a:r>
          <a:endParaRPr lang="en-US" sz="2000" kern="1200" dirty="0"/>
        </a:p>
      </dsp:txBody>
      <dsp:txXfrm>
        <a:off x="8615298" y="553811"/>
        <a:ext cx="2154530" cy="914043"/>
      </dsp:txXfrm>
    </dsp:sp>
    <dsp:sp modelId="{DC47811E-DAD2-40B2-B499-FC5BD91F301D}">
      <dsp:nvSpPr>
        <dsp:cNvPr id="0" name=""/>
        <dsp:cNvSpPr/>
      </dsp:nvSpPr>
      <dsp:spPr>
        <a:xfrm>
          <a:off x="225688" y="2069143"/>
          <a:ext cx="914043" cy="9140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39ACC-266B-4FCC-A708-B73365E3F349}">
      <dsp:nvSpPr>
        <dsp:cNvPr id="0" name=""/>
        <dsp:cNvSpPr/>
      </dsp:nvSpPr>
      <dsp:spPr>
        <a:xfrm>
          <a:off x="417637" y="2261092"/>
          <a:ext cx="530145" cy="5301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99480-B33D-4E41-98B4-A8E23CB6E7CC}">
      <dsp:nvSpPr>
        <dsp:cNvPr id="0" name=""/>
        <dsp:cNvSpPr/>
      </dsp:nvSpPr>
      <dsp:spPr>
        <a:xfrm>
          <a:off x="1307104" y="2130960"/>
          <a:ext cx="2459891" cy="91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 Management Team(Client Management )</a:t>
          </a:r>
        </a:p>
      </dsp:txBody>
      <dsp:txXfrm>
        <a:off x="1307104" y="2130960"/>
        <a:ext cx="2459891" cy="914043"/>
      </dsp:txXfrm>
    </dsp:sp>
    <dsp:sp modelId="{F4071E25-14B0-4066-BC80-BB8831E9CAC1}">
      <dsp:nvSpPr>
        <dsp:cNvPr id="0" name=""/>
        <dsp:cNvSpPr/>
      </dsp:nvSpPr>
      <dsp:spPr>
        <a:xfrm>
          <a:off x="3837595" y="2042782"/>
          <a:ext cx="914043" cy="9140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F4E31-14AD-46CC-B5D0-73B5A03C569D}">
      <dsp:nvSpPr>
        <dsp:cNvPr id="0" name=""/>
        <dsp:cNvSpPr/>
      </dsp:nvSpPr>
      <dsp:spPr>
        <a:xfrm>
          <a:off x="4074701" y="2215935"/>
          <a:ext cx="530145" cy="5301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329A4-828E-4231-9B56-B73090F6FB4F}">
      <dsp:nvSpPr>
        <dsp:cNvPr id="0" name=""/>
        <dsp:cNvSpPr/>
      </dsp:nvSpPr>
      <dsp:spPr>
        <a:xfrm>
          <a:off x="5003942" y="2051932"/>
          <a:ext cx="2154530" cy="91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Project Management Team (Daily Scrum)</a:t>
          </a:r>
          <a:endParaRPr lang="en-US" sz="2000" kern="1200" dirty="0"/>
        </a:p>
      </dsp:txBody>
      <dsp:txXfrm>
        <a:off x="5003942" y="2051932"/>
        <a:ext cx="2154530" cy="914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493E-0088-46A2-B438-C9B3D13E77B3}">
      <dsp:nvSpPr>
        <dsp:cNvPr id="0" name=""/>
        <dsp:cNvSpPr/>
      </dsp:nvSpPr>
      <dsp:spPr>
        <a:xfrm>
          <a:off x="0" y="21688"/>
          <a:ext cx="10995517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Data quality issues</a:t>
          </a:r>
          <a:endParaRPr lang="en-US" sz="2600" kern="1200"/>
        </a:p>
      </dsp:txBody>
      <dsp:txXfrm>
        <a:off x="31185" y="52873"/>
        <a:ext cx="10933147" cy="576450"/>
      </dsp:txXfrm>
    </dsp:sp>
    <dsp:sp modelId="{D8D2D465-B7B3-488C-A860-B7F10D5C46DE}">
      <dsp:nvSpPr>
        <dsp:cNvPr id="0" name=""/>
        <dsp:cNvSpPr/>
      </dsp:nvSpPr>
      <dsp:spPr>
        <a:xfrm>
          <a:off x="0" y="735388"/>
          <a:ext cx="10995517" cy="63882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Meeting tight deadlines</a:t>
          </a:r>
          <a:endParaRPr lang="en-US" sz="2600" kern="1200"/>
        </a:p>
      </dsp:txBody>
      <dsp:txXfrm>
        <a:off x="31185" y="766573"/>
        <a:ext cx="10933147" cy="576450"/>
      </dsp:txXfrm>
    </dsp:sp>
    <dsp:sp modelId="{3AEEBF17-82CA-402B-B13D-161F55783304}">
      <dsp:nvSpPr>
        <dsp:cNvPr id="0" name=""/>
        <dsp:cNvSpPr/>
      </dsp:nvSpPr>
      <dsp:spPr>
        <a:xfrm>
          <a:off x="0" y="1449088"/>
          <a:ext cx="10995517" cy="63882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Balancing multiple projects</a:t>
          </a:r>
          <a:endParaRPr lang="en-US" sz="2600" kern="1200"/>
        </a:p>
      </dsp:txBody>
      <dsp:txXfrm>
        <a:off x="31185" y="1480273"/>
        <a:ext cx="10933147" cy="576450"/>
      </dsp:txXfrm>
    </dsp:sp>
    <dsp:sp modelId="{9BC82D76-629A-42E6-BAA9-48A60B9879B0}">
      <dsp:nvSpPr>
        <dsp:cNvPr id="0" name=""/>
        <dsp:cNvSpPr/>
      </dsp:nvSpPr>
      <dsp:spPr>
        <a:xfrm>
          <a:off x="0" y="2162789"/>
          <a:ext cx="10995517" cy="63882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Communicating complex findings to non-technical stakeholders</a:t>
          </a:r>
          <a:endParaRPr lang="en-US" sz="2600" kern="1200"/>
        </a:p>
      </dsp:txBody>
      <dsp:txXfrm>
        <a:off x="31185" y="2193974"/>
        <a:ext cx="10933147" cy="576450"/>
      </dsp:txXfrm>
    </dsp:sp>
    <dsp:sp modelId="{A4DC9DBF-97BC-4731-BCF5-850D450097A8}">
      <dsp:nvSpPr>
        <dsp:cNvPr id="0" name=""/>
        <dsp:cNvSpPr/>
      </dsp:nvSpPr>
      <dsp:spPr>
        <a:xfrm>
          <a:off x="0" y="2876489"/>
          <a:ext cx="10995517" cy="638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How I navigated these challenges</a:t>
          </a:r>
          <a:endParaRPr lang="en-US" sz="2600" kern="1200"/>
        </a:p>
      </dsp:txBody>
      <dsp:txXfrm>
        <a:off x="31185" y="2907674"/>
        <a:ext cx="10933147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4216DE88-0410-9905-B20D-55DA5BCDC35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ACD41-13FA-A204-635D-9E71544A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2BB9D-F578-9077-A8EB-3B3111A1A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CABC-4F4C-4285-6155-F08ED7F3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A2F1-EFD4-D47A-BFA3-2B9B16A2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2868-BD87-149E-1CF8-00C196C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001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7719-8318-AC5F-5C90-E9B45C53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80E58-9258-6DEB-2E62-277A81BF2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686-AD46-DBFC-9C8C-FD0A17EE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A7FB-54D2-651F-DF63-D524781A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297C-B46F-9CE6-634A-62FDA36A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683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266FE-3DD6-DF54-BF67-70083A4D5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BDEF9-D2CD-C359-F59E-B9DCB32E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F2F5-1B77-FA23-DA76-6BB08E4B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40D4-F4C1-997E-4A05-FD76C6F5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B75C-2E63-A8B9-9C48-540D8EB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074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>
            <a:extLst>
              <a:ext uri="{FF2B5EF4-FFF2-40B4-BE49-F238E27FC236}">
                <a16:creationId xmlns:a16="http://schemas.microsoft.com/office/drawing/2014/main" id="{6DF5E972-EB5B-B895-3E99-5F2639E2D58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E47F-B64E-5AE1-8AB3-F320AFD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381-A30F-B3C5-4DDF-8C4D3F70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2C90-1C08-A787-744E-7CBBE86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DFAFF-DBF0-E8D5-AFBD-AC9136C3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7CF0-8C4B-8282-0D95-8EF4D193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7128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896-1C38-E5DB-5495-A6331A99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2D930-5FD9-1426-8EDB-D39D292D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B31A-CFD5-7AEE-543B-80FA97DB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BCD1-6F20-7F5E-52A3-B4EC6315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115C-3B2A-E75B-FE25-15AADBB7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452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E222-ED71-AF3B-3818-80CA5504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4063-5A91-6603-4E33-A49F5F306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BDB87-91A5-9B4D-8745-C4CFA2CF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39CD-8433-E4F8-0CDD-73DAC6F8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D0A4-A7AB-C33C-0A97-1460B628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47BC-4F91-365C-E423-80786F50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946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84C6-76C6-8A5B-3C04-18159673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F5BD8-DFAD-9682-2A78-DC75A817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191CF-11F2-F494-A21E-8C27F14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A71-01BF-E708-D572-7E3F4DE08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7CAFA-71B4-DD21-7106-A67EA747F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03593-EF5B-F11E-F82B-E571C2F2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B19D4-F20F-37BC-511D-CF7E9C52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27F2F-0058-6F2B-247B-E8837C98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942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A635-31CB-09D7-D616-B686585D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2335F-AEA0-56BE-574C-A308F2E0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32C2-8592-2E36-51FC-DAEF167D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B3A9F-B70F-0B40-550D-AB3ECC7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4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A14DE-4989-0549-E992-089F8285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A8E38-E29F-AC93-C5EE-28552D5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9028-B247-59DD-CB6F-213CF76C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490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F4B-8A8C-874E-F227-039CE28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B136-CA98-2A9B-DFA6-55771596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5B50C-E650-A98E-7804-FB7BE2ED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F1375-72F4-ACBA-89AB-097C4AF2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ADA06-4026-593A-3B8A-3C959BDC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541AF-1FD9-B6B6-6A14-EFBA4D77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0159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1BC1-9DAF-6DF4-FA5D-C012FBED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8BAAC-7347-377C-E553-564F31BD2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31B21-CB2B-0294-66AC-9E18ABC6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CB65-3861-20F4-A671-35C7232E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1DF4-076B-4D38-B9BB-1C02F91E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7E28-BC38-0ADA-FBD3-C167AED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96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C6D75-8F88-1887-A3F9-DE64E0CC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2096B-BD50-0BAC-A040-620DE282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9AA6-8519-4A84-6811-D0236B6A0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72E46-2B5E-4037-A74A-C00B59AF3F1B}" type="datetimeFigureOut">
              <a:rPr lang="en-NG" smtClean="0"/>
              <a:t>22/02/2024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FAEB-B1F6-DF4B-940C-0D42541B6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A5E1-BEB3-9D7E-F59E-CF252ED0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92553-8693-4BE7-9915-B0E5605B95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21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extmove.org/vets/profile/summary/13-2051.0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olaoluwatos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2AFA0C9C-61E7-980F-6CAA-D744D7DB2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F3F0B-CE12-1A91-156C-48F4063691CA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900">
                <a:hlinkClick r:id="rId3" tooltip="https://www.mynextmove.org/vets/profile/summary/13-2051.00"/>
              </a:rPr>
              <a:t>This Photo</a:t>
            </a:r>
            <a:r>
              <a:rPr lang="en-NG" sz="900"/>
              <a:t> by Unknown Author is licensed under </a:t>
            </a:r>
            <a:r>
              <a:rPr lang="en-NG" sz="900">
                <a:hlinkClick r:id="rId4" tooltip="https://creativecommons.org/licenses/by/3.0/"/>
              </a:rPr>
              <a:t>CC BY</a:t>
            </a:r>
            <a:endParaRPr lang="en-NG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AFC1-F67D-B334-6C53-252A45D74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976" y="1600200"/>
            <a:ext cx="9144000" cy="155448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2"/>
                </a:solidFill>
                <a:highlight>
                  <a:srgbClr val="000000"/>
                </a:highlight>
              </a:rPr>
              <a:t> A Day in the Life of a Data Scientist</a:t>
            </a:r>
            <a:endParaRPr lang="en-NG"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36C8-ADEA-55FD-7B49-42B9A3DFF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  <a:highlight>
                  <a:srgbClr val="000000"/>
                </a:highlight>
              </a:rPr>
              <a:t>Fola Oluwatosin</a:t>
            </a:r>
            <a:endParaRPr lang="en-NG"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  <p:pic>
        <p:nvPicPr>
          <p:cNvPr id="7" name="Picture 6" descr="A black and orange logo&#10;&#10;Description automatically generated">
            <a:extLst>
              <a:ext uri="{FF2B5EF4-FFF2-40B4-BE49-F238E27FC236}">
                <a16:creationId xmlns:a16="http://schemas.microsoft.com/office/drawing/2014/main" id="{89B02CEE-FDDE-C112-4EC4-6DB38F25D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EAF4-97BC-C17E-C8A4-BDEC89BF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31" y="10461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GB" sz="3200" dirty="0"/>
              <a:t>Introduction:</a:t>
            </a:r>
            <a:endParaRPr lang="en-N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2924-DED8-B4ED-2A52-50D19DD4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1" y="3173017"/>
            <a:ext cx="4355265" cy="3447832"/>
          </a:xfrm>
        </p:spPr>
        <p:txBody>
          <a:bodyPr anchor="t">
            <a:normAutofit/>
          </a:bodyPr>
          <a:lstStyle/>
          <a:p>
            <a:r>
              <a:rPr lang="en-GB" sz="1900" dirty="0"/>
              <a:t>Fola Oluwatosin</a:t>
            </a:r>
          </a:p>
          <a:p>
            <a:r>
              <a:rPr lang="en-GB" sz="1900" dirty="0"/>
              <a:t>Data Scientist – Synectics, UK</a:t>
            </a:r>
          </a:p>
          <a:p>
            <a:r>
              <a:rPr lang="en-GB" sz="1900" dirty="0"/>
              <a:t>Over 3 years of experience in Data Analytics and Data Science roles and passionate about technology.</a:t>
            </a:r>
          </a:p>
          <a:p>
            <a:pPr marL="0" indent="0">
              <a:buNone/>
            </a:pPr>
            <a:r>
              <a:rPr lang="en-GB" sz="1900" dirty="0">
                <a:hlinkClick r:id="rId2"/>
              </a:rPr>
              <a:t>www.folaoluwatosin.com</a:t>
            </a:r>
            <a:r>
              <a:rPr lang="en-GB" sz="1900" dirty="0"/>
              <a:t> </a:t>
            </a:r>
            <a:endParaRPr lang="en-NG" sz="1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A2ADFB64-803B-7AEE-1E15-DCBED5938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EC6E28C4-A743-FE90-7ECC-5D1F1F7A7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01" y="741391"/>
            <a:ext cx="6081446" cy="52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0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BDDBB-4527-5563-CF17-8239B8D2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Typical daily Tasks and Responsibilities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908B7C-5627-3A5A-8F20-2E50AD84A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2596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CA0E572D-7E85-010C-188C-508CC6AD7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A4AE-B6B5-957F-2FF1-C7D9D46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Tools and Software and Their Importance</a:t>
            </a:r>
            <a:endParaRPr lang="en-NG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4C952-B4A5-0A00-2310-BD1CE1EE1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7828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499C4D33-1847-E6AB-9A05-165A5D2E9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84C309D4-1196-F0E4-ACF0-058E5A9313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045" y="3518687"/>
            <a:ext cx="1056856" cy="9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9891B-DF97-1839-10EF-2A82DA67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Level of Interdepartmental Collaboration</a:t>
            </a:r>
            <a:endParaRPr lang="en-NG">
              <a:solidFill>
                <a:schemeClr val="bg1"/>
              </a:solidFill>
            </a:endParaRPr>
          </a:p>
        </p:txBody>
      </p:sp>
      <p:grpSp>
        <p:nvGrpSpPr>
          <p:cNvPr id="45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EC21B-4B07-1592-C1D9-50B402F62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163665"/>
              </p:ext>
            </p:extLst>
          </p:nvPr>
        </p:nvGraphicFramePr>
        <p:xfrm>
          <a:off x="567950" y="2639965"/>
          <a:ext cx="10995518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46220C57-AC59-2426-07FA-6ED049B95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A7E89-2FA9-00EB-EB01-2B641B71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Common Challenges Faced</a:t>
            </a:r>
            <a:endParaRPr lang="en-NG">
              <a:solidFill>
                <a:schemeClr val="bg1"/>
              </a:solidFill>
            </a:endParaRPr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F0D6CE-F6C6-42E1-50CF-2B8026B94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886983"/>
              </p:ext>
            </p:extLst>
          </p:nvPr>
        </p:nvGraphicFramePr>
        <p:xfrm>
          <a:off x="567950" y="2639965"/>
          <a:ext cx="10995518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E86CBEF4-277F-D843-2942-FFCF0E59A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8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80D61-6621-E75C-A7E0-2471E4DF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 &amp; A</a:t>
            </a:r>
          </a:p>
        </p:txBody>
      </p:sp>
      <p:pic>
        <p:nvPicPr>
          <p:cNvPr id="5" name="Content Placeholder 4" descr="Yellow and blue symbols">
            <a:extLst>
              <a:ext uri="{FF2B5EF4-FFF2-40B4-BE49-F238E27FC236}">
                <a16:creationId xmlns:a16="http://schemas.microsoft.com/office/drawing/2014/main" id="{89968EF6-7DA3-5F4D-215E-210A94A5D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91" r="10347" b="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0C994734-F9A6-8C7C-C3F6-3C3B0A7B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" y="107722"/>
            <a:ext cx="1973417" cy="6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2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A Day in the Life of a Data Scientist</vt:lpstr>
      <vt:lpstr>Introduction:</vt:lpstr>
      <vt:lpstr>Typical daily Tasks and Responsibilities</vt:lpstr>
      <vt:lpstr>Tools and Software and Their Importance</vt:lpstr>
      <vt:lpstr>Level of Interdepartmental Collaboration</vt:lpstr>
      <vt:lpstr>Common Challenges Faced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Day in the Life of a Data Analyst</dc:title>
  <dc:creator>Chukwuemeka Ikpa</dc:creator>
  <cp:lastModifiedBy>folasade oluwatosin</cp:lastModifiedBy>
  <cp:revision>2</cp:revision>
  <dcterms:created xsi:type="dcterms:W3CDTF">2024-02-20T14:30:42Z</dcterms:created>
  <dcterms:modified xsi:type="dcterms:W3CDTF">2024-02-22T17:57:18Z</dcterms:modified>
</cp:coreProperties>
</file>