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EBB8-4188-0423-7E8A-16A82001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EA28-D5BD-0DDB-8FF7-07BABE2D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04DB-1143-CB24-BA6B-94E47400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0CA4-EDD7-AFBE-96C1-B438CE4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90EC-BB86-A404-0E5C-C3208A02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D94F-738A-5A27-6C9E-5C0BE40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4DFB-BB19-6EE4-2137-5FE455BD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F525-FC2C-98A0-F9DA-191AA985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4649-D34E-4300-5885-8376E0FC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AE6D-7466-B3A7-2CE8-4EA0345F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83A72-51D9-C7A2-AF8F-2121096B5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7C0F-42CF-3F05-92E7-AAFED227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0DF4-FC6A-3997-857E-A5B3B364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DDEC-73CC-3D3A-73F0-D607D2B5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2FFF-8980-677B-B5CC-881ABC2E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5387-2BA9-89F4-7E8B-53A63AE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3AD2-5D26-7BDA-3BEA-1098FC8B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5273-2FE9-E08B-8FB5-7526BD1F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48E2-FD46-4DAE-1931-7B80E86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D157-6039-BA0B-798A-2564B601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94ED-FCB3-0C5D-EBFA-E2BBE650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14B8-A4E5-6526-C37A-CE011202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A6BD-1A9B-C2E6-758C-C2DFEAB2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EB19D-9973-9EAF-3459-F21971CA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4DFA-D1E2-A893-E64B-90BC6A9E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B20-8080-90B9-B007-35B870D8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DB3C-FD24-AF12-B2AD-AF3E8E310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B9D4-DC9B-409A-B090-72619D830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91E2-ED03-BAD2-22EB-AF3C13A5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2EDA-B139-B5D8-D3D7-B04B6D08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04F1-2D10-2E0F-2CB0-CAECBCBB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D898-3D82-8367-F53E-241EDF66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7F69E-00FD-0536-1079-A0467866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C542-0985-396C-5719-A6A3AFD77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8C190-23EF-4203-1F1A-80C879E81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85DEA-9BC8-7718-1443-1C65F75C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55D4C-D656-304C-5AEC-C6F6395E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9BAD9-5EDB-0C84-B587-F5B03CE2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6BA60-5C12-AB0C-448F-3D21C96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FDBC-5E42-A1B1-91B9-9F6A21E8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1A4CF-4AA0-0C24-C03F-A7E5E8F2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5AFE7-316F-73C6-E216-066EE02D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4944F-F3A3-485A-96AC-02C1E4BA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B7EA7-ABC8-04EB-CAB2-D62D7FDE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74077-19C9-FD9F-7A5B-5EE68EA2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8A4C5-A2D0-944C-5246-890EA07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C0A1-9520-D0D0-29A2-1F2C663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0B11-4F9B-9063-B84D-4BF73076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906A7-1EC1-A218-CF2A-4FEC2A60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E295-11D2-3E46-BF34-AD88E4A1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3569-B90B-5E0F-776A-003C2C62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E2A4-3A1D-9E1A-ECC9-5F20F92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8D30-670F-CA5A-7E01-06A67827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548-EC92-92C7-A21A-DF89EEEF7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5C07-6481-83AB-4821-9219C61CF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9CFF-D132-F383-7A62-131F4415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BBC04-6EF8-7809-E88F-C2EDD9F6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EAF2-9EBA-9FB0-8329-E7F6491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0B912-78B3-89AB-33D7-21805821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F63E-F523-871A-6FE4-4DEF0C7F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6C8F-91A8-2141-DF22-04FB6799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F58D-F3DA-4C82-A9E4-4B1ED60A089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5141-E0A5-D1D1-591D-6AA94240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410D-0166-B211-DC06-70E5A7F84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6134-D7B5-4959-8158-204A2E9EC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279DEA-B26D-8758-5836-63EA64CF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/>
              <a:t>Submit your Answers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A10991-C661-1095-FAEB-5801A303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https://forms.gle/dYcaCJU7wtHRsguJ9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0FC962-322D-1A4F-1B93-00CBA7CE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" b="4613"/>
          <a:stretch/>
        </p:blipFill>
        <p:spPr>
          <a:xfrm>
            <a:off x="4636963" y="10"/>
            <a:ext cx="7555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Submit your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 your Answers</dc:title>
  <dc:creator>Pasan Anuththara</dc:creator>
  <cp:lastModifiedBy>Pasan Anuththara</cp:lastModifiedBy>
  <cp:revision>3</cp:revision>
  <dcterms:created xsi:type="dcterms:W3CDTF">2022-11-29T06:07:23Z</dcterms:created>
  <dcterms:modified xsi:type="dcterms:W3CDTF">2022-11-30T03:36:52Z</dcterms:modified>
</cp:coreProperties>
</file>