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8ru8cX5nLr0JTe8hYefVEOAa3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c1a37dc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c1a37d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4186959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3" type="body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1"/>
          <p:cNvSpPr txBox="1"/>
          <p:nvPr>
            <p:ph idx="4" type="body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/>
          <p:nvPr>
            <p:ph idx="2" type="pic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6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6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4064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Spiral and curve design of a roof" id="88" name="Google Shape;88;p1"/>
          <p:cNvPicPr preferRelativeResize="0"/>
          <p:nvPr/>
        </p:nvPicPr>
        <p:blipFill rotWithShape="1">
          <a:blip r:embed="rId3">
            <a:alphaModFix/>
          </a:blip>
          <a:srcRect b="9579" l="0" r="0" t="6151"/>
          <a:stretch/>
        </p:blipFill>
        <p:spPr>
          <a:xfrm>
            <a:off x="20" y="-1"/>
            <a:ext cx="12191980" cy="6858001"/>
          </a:xfrm>
          <a:custGeom>
            <a:rect b="b" l="l" r="r" t="t"/>
            <a:pathLst>
              <a:path extrusionOk="0" h="6857999" w="12191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0" y="529224"/>
            <a:ext cx="6305549" cy="6328777"/>
          </a:xfrm>
          <a:custGeom>
            <a:rect b="b" l="l" r="r" t="t"/>
            <a:pathLst>
              <a:path extrusionOk="0" h="6498740" w="4212773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136525"/>
            <a:ext cx="6130391" cy="6721476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B57DD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762000" y="4571999"/>
            <a:ext cx="457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Tutorial 02 – Logic Gates</a:t>
            </a:r>
            <a:endParaRPr/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762000" y="2299787"/>
            <a:ext cx="4572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/>
              <a:t>Computer Architecture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7c1a37dc4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825" y="248600"/>
            <a:ext cx="5809075" cy="5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94225" y="289375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Find out 3 real world applications for logic gates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7639"/>
            <a:ext cx="12192000" cy="5042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18126"/>
          <a:stretch/>
        </p:blipFill>
        <p:spPr>
          <a:xfrm>
            <a:off x="0" y="2032600"/>
            <a:ext cx="12192001" cy="46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448" y="2286000"/>
            <a:ext cx="7599933" cy="425060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Derive the Boolean Expression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bbleVTI">
  <a:themeElements>
    <a:clrScheme name="AnalogousFromDarkSeedLeftStep">
      <a:dk1>
        <a:srgbClr val="000000"/>
      </a:dk1>
      <a:lt1>
        <a:srgbClr val="FFFFFF"/>
      </a:lt1>
      <a:dk2>
        <a:srgbClr val="202D39"/>
      </a:dk2>
      <a:lt2>
        <a:srgbClr val="E2E8E2"/>
      </a:lt2>
      <a:accent1>
        <a:srgbClr val="CB44C9"/>
      </a:accent1>
      <a:accent2>
        <a:srgbClr val="8333BA"/>
      </a:accent2>
      <a:accent3>
        <a:srgbClr val="5D44CB"/>
      </a:accent3>
      <a:accent4>
        <a:srgbClr val="3352BA"/>
      </a:accent4>
      <a:accent5>
        <a:srgbClr val="449CCB"/>
      </a:accent5>
      <a:accent6>
        <a:srgbClr val="31B5AC"/>
      </a:accent6>
      <a:hlink>
        <a:srgbClr val="3F7D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2022-11-02T03:25:40Z</dcterms:created>
  <dc:creator>Pasan Anuththara</dc:creator>
</cp:coreProperties>
</file>