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E88A-D359-78F9-5F17-AA984BE1F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0F72E-0993-2E40-199D-2153DD52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E8FE-70E7-2043-0D35-4D8162F8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B6B7-E337-A961-F87B-7EE72F1C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DB12-8B0D-8FC1-B383-D24FB75E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BA64-8593-89B8-2B05-38F5B8B7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FEB43-3F6D-5DD3-AAC9-42B904BB7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0C5D-9A99-2E58-85B8-0280CB08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31D7-BE7E-4AB8-3A26-908C67CA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DE64-AD74-85F1-CE2A-5C3502D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739F6-01D5-DC3E-46F0-8DA4606A7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81E0C-D44A-977D-FDE8-4C7334A3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D645-CC0E-5EC2-321F-6B311699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5EA3-0E3D-442E-7F66-717B4ADD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16C3-20A7-7759-6DD2-E07A7981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7EF3-B7AF-C311-7167-3412594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9FC9-DB95-8606-52F0-40CFA90E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23A1-729C-EAE0-CBFF-2C694709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CF11-746C-1E72-8FCE-39D97171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67C1-751A-59F3-756C-2931DFFD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75E8-A61E-A2A3-E3E2-CE60E38F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AE35-3D31-6D4F-47B2-399D61AF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4C49-F001-8C9B-D308-F1CEEC49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CDAF-1024-0DEC-2938-565E1368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84D5-28D9-295F-3EEB-5C3E3FE2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A06A-0047-B16B-6217-025D89DC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072A-9F47-9C9E-11A4-F85DD846B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CBD6-E531-9BD1-0222-FCE375B3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41FE-5C75-CB4F-8D36-B9F52FF9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4EA7-3B0F-6074-D3EC-D51198AE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A753F-5502-7754-F483-555D61DD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12FC-B1B1-1C04-5F96-915E0A4C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FCAE-19BC-770A-754B-0660F182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96295-06B1-2763-C192-6240866A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AF990-D908-A241-76A0-2FB5A7689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6A3E6-2398-03CA-7837-5BC6DE54D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3BC2E-D592-696C-8240-421E762D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34067-BF1C-146A-F3C7-EAA521E0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F6428-F1B1-2E1A-8DE6-8783D5AF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07D3-6BFC-1362-59A8-96F59A4A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D2DEB-F42C-5A24-68E9-ED13B1D2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C2FAC-D03B-19F4-3E81-F475817D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8CB42-40BB-D9C2-23A2-F24386C7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E2F59-18B5-B2D9-12D5-9897B41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E00D7-EBB8-833D-A16A-7A08249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814C4-3D20-E944-0B8E-6F0F0258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17D2-C77B-AA93-B65F-AAB1C6DE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787E-9981-7FEB-99A8-1F764700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CACA-DEF1-A7E4-A077-E996E5ED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98BBF-F79F-7CF8-F08E-1E4DE904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4ED8D-D345-EC88-2F06-546FD30E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82AF-4DBA-1CCD-504D-5A3F6E2C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4F0F-31B4-4E99-1F8D-685D71A5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9709-5203-3DA6-725D-7CF845CCF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2A05B-68D3-AD5C-850B-4E74F2234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4673-F514-B89F-F7D1-061FC6F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B415-2F9D-C93B-7D28-77C2965C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D5B1-3D07-E11D-7449-F5D26057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29A5B-0AF8-6D9E-1A9E-05C8D327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EEDB-6C53-3174-63A6-72CDC48D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9FBE-DD99-89A5-1DD8-D8F25B9FE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168D-1A58-49CC-962A-8582981B504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FAA5-5070-905A-D0CC-29473E1F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87FA-4EAE-85F6-62E1-155DEC3DB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5CB5-9F1D-4982-B6D4-DB744747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1DE0-28F2-E4B2-1782-4CF669894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C2441-1B8E-00A5-29CA-EC0CB528C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1 - Logic Gates</a:t>
            </a:r>
          </a:p>
        </p:txBody>
      </p:sp>
    </p:spTree>
    <p:extLst>
      <p:ext uri="{BB962C8B-B14F-4D97-AF65-F5344CB8AC3E}">
        <p14:creationId xmlns:p14="http://schemas.microsoft.com/office/powerpoint/2010/main" val="341527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E9374DC-9866-D4EA-1D68-9D5670841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15029" r="21830" b="14671"/>
          <a:stretch/>
        </p:blipFill>
        <p:spPr bwMode="auto">
          <a:xfrm>
            <a:off x="565150" y="1130300"/>
            <a:ext cx="110617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13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E9374DC-9866-D4EA-1D68-9D5670841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15029" r="21830" b="14671"/>
          <a:stretch/>
        </p:blipFill>
        <p:spPr bwMode="auto">
          <a:xfrm>
            <a:off x="565150" y="1130300"/>
            <a:ext cx="110617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5BFDE-0F87-341A-8EA5-1DAA680DCDC8}"/>
              </a:ext>
            </a:extLst>
          </p:cNvPr>
          <p:cNvSpPr txBox="1"/>
          <p:nvPr/>
        </p:nvSpPr>
        <p:spPr>
          <a:xfrm>
            <a:off x="4121779" y="2376848"/>
            <a:ext cx="89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E899E-6A3C-638F-643E-9B72120E2061}"/>
              </a:ext>
            </a:extLst>
          </p:cNvPr>
          <p:cNvSpPr txBox="1"/>
          <p:nvPr/>
        </p:nvSpPr>
        <p:spPr>
          <a:xfrm>
            <a:off x="4121779" y="3498213"/>
            <a:ext cx="89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Z’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78D73-6C46-8BD3-7B3E-F1B5701D3CFC}"/>
              </a:ext>
            </a:extLst>
          </p:cNvPr>
          <p:cNvSpPr txBox="1"/>
          <p:nvPr/>
        </p:nvSpPr>
        <p:spPr>
          <a:xfrm>
            <a:off x="6496679" y="1263013"/>
            <a:ext cx="89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X.Y’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E2FBA-ECF5-2EC0-8692-68239E0E0C51}"/>
              </a:ext>
            </a:extLst>
          </p:cNvPr>
          <p:cNvSpPr txBox="1"/>
          <p:nvPr/>
        </p:nvSpPr>
        <p:spPr>
          <a:xfrm>
            <a:off x="7944478" y="1694813"/>
            <a:ext cx="188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(X.Y’)’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8FA94-1680-8FF2-3362-065F7ECE8FC9}"/>
              </a:ext>
            </a:extLst>
          </p:cNvPr>
          <p:cNvSpPr txBox="1"/>
          <p:nvPr/>
        </p:nvSpPr>
        <p:spPr>
          <a:xfrm>
            <a:off x="6568212" y="3930012"/>
            <a:ext cx="188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Z’+W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998DD-30E2-F2E6-4376-4F0E70DE938B}"/>
              </a:ext>
            </a:extLst>
          </p:cNvPr>
          <p:cNvSpPr txBox="1"/>
          <p:nvPr/>
        </p:nvSpPr>
        <p:spPr>
          <a:xfrm>
            <a:off x="9428268" y="4229722"/>
            <a:ext cx="3005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(X.Y’)’+ (Z’+W)</a:t>
            </a:r>
          </a:p>
        </p:txBody>
      </p:sp>
    </p:spTree>
    <p:extLst>
      <p:ext uri="{BB962C8B-B14F-4D97-AF65-F5344CB8AC3E}">
        <p14:creationId xmlns:p14="http://schemas.microsoft.com/office/powerpoint/2010/main" val="42046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Computer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Pasan Anuththara</dc:creator>
  <cp:lastModifiedBy>Pasan Anuththara</cp:lastModifiedBy>
  <cp:revision>1</cp:revision>
  <dcterms:created xsi:type="dcterms:W3CDTF">2022-10-26T02:49:09Z</dcterms:created>
  <dcterms:modified xsi:type="dcterms:W3CDTF">2022-10-26T03:08:48Z</dcterms:modified>
</cp:coreProperties>
</file>