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8" r:id="rId4"/>
    <p:sldId id="277" r:id="rId5"/>
    <p:sldId id="280" r:id="rId6"/>
    <p:sldId id="281" r:id="rId7"/>
    <p:sldId id="282" r:id="rId8"/>
    <p:sldId id="283" r:id="rId9"/>
    <p:sldId id="285" r:id="rId10"/>
    <p:sldId id="279" r:id="rId11"/>
    <p:sldId id="271" r:id="rId12"/>
    <p:sldId id="272" r:id="rId13"/>
    <p:sldId id="270" r:id="rId14"/>
    <p:sldId id="273" r:id="rId15"/>
    <p:sldId id="274" r:id="rId16"/>
    <p:sldId id="275" r:id="rId17"/>
    <p:sldId id="276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15"/>
  </p:normalViewPr>
  <p:slideViewPr>
    <p:cSldViewPr snapToGrid="0" snapToObjects="1">
      <p:cViewPr varScale="1">
        <p:scale>
          <a:sx n="68" d="100"/>
          <a:sy n="68" d="100"/>
        </p:scale>
        <p:origin x="1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6486" y="381604"/>
            <a:ext cx="55190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Introduction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to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Computer Science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CS101.3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</a:t>
            </a:r>
            <a:r>
              <a:rPr lang="en-US" sz="2400" dirty="0" err="1"/>
              <a:t>Thilakaratne</a:t>
            </a:r>
            <a:r>
              <a:rPr lang="en-US" sz="2400" dirty="0"/>
              <a:t>  </a:t>
            </a:r>
            <a:r>
              <a:rPr lang="en-US" sz="2400" dirty="0" err="1"/>
              <a:t>pramudya.h@nsbm.lk</a:t>
            </a:r>
            <a:endParaRPr lang="en-US" sz="2400" dirty="0"/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BE594-6BC2-4929-8671-5141E29E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6" y="5842336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217450"/>
            <a:ext cx="843420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Introduction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What is a computer?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Computer is a different type of machine which has,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Speed</a:t>
            </a:r>
          </a:p>
          <a:p>
            <a:pPr lvl="3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ex. High spec computers works faster</a:t>
            </a:r>
          </a:p>
          <a:p>
            <a:pPr lvl="3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Versatility (Scope can be varied)</a:t>
            </a:r>
          </a:p>
          <a:p>
            <a:pPr lvl="3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Computer can be use for certain tasks. </a:t>
            </a:r>
          </a:p>
          <a:p>
            <a:pPr lvl="3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ex. Graphic designing, Web browsing, Word processing etc.</a:t>
            </a:r>
          </a:p>
          <a:p>
            <a:pPr lvl="3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Intelligent</a:t>
            </a:r>
          </a:p>
          <a:p>
            <a:pPr lvl="3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Computer can take its own decisions</a:t>
            </a:r>
          </a:p>
          <a:p>
            <a:pPr lvl="3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ex. ATM machine</a:t>
            </a:r>
          </a:p>
          <a:p>
            <a:pPr lvl="3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Memory</a:t>
            </a:r>
          </a:p>
          <a:p>
            <a:pPr lvl="3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Computer has certain storages</a:t>
            </a:r>
          </a:p>
          <a:p>
            <a:pPr lvl="3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ex. RAM, Hard disk etc.</a:t>
            </a: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2CB114-67CF-467B-81B2-088E9F73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726" y="4783015"/>
            <a:ext cx="3844299" cy="2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" y="590526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6" y="417146"/>
            <a:ext cx="84342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Computer Vs Machine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Architecture of a Typical Machine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E25CFB-1449-49FD-A69E-F376ABDDA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95" y="1900857"/>
            <a:ext cx="8523809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6" y="5958137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343574"/>
            <a:ext cx="84342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Computer Vs Machine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Architecture of a Computer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1FB2B3B-4D8B-4059-9D6B-5EB04094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476" y="1851860"/>
            <a:ext cx="8434206" cy="39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81684"/>
            <a:ext cx="843420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Parts of a Computer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Computer consist with two components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Hardware (H/W)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All tangible (Physical) parts of the computer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ex. Cables, Disk, RAM, Motherboard</a:t>
            </a:r>
          </a:p>
          <a:p>
            <a:pPr lvl="2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Software (S/W)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All intangible parts of the computer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ex. MS PowerPoint, MS Word, Web browsers</a:t>
            </a: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8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784285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81684"/>
            <a:ext cx="843420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Parts of a Computer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Hardware can be further divided into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Input Devices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1714500" lvl="3" indent="-342900">
              <a:buFont typeface="+mj-lt"/>
              <a:buAutoNum type="alphaLcParenR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Keyboard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Mouse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Barcode Reader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Scanner</a:t>
            </a:r>
          </a:p>
          <a:p>
            <a:pPr lvl="3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1828800" lvl="3" indent="-457200">
              <a:buFont typeface="+mj-lt"/>
              <a:buAutoNum type="arabicPeriod" startAt="2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Output Devices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1714500" lvl="3" indent="-342900">
              <a:buFont typeface="+mj-lt"/>
              <a:buAutoNum type="alphaLcParenR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Monitor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Printer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Speaker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Earphone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7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81684"/>
            <a:ext cx="843420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Parts of a Computer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considering computer software, it can be further divided into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System Software</a:t>
            </a:r>
          </a:p>
          <a:p>
            <a:pPr lvl="3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System software is also known as Operating System which helps to load the basic program automatically as soon as the computer is started.</a:t>
            </a:r>
          </a:p>
          <a:p>
            <a:pPr lvl="3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3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Application Software</a:t>
            </a:r>
          </a:p>
          <a:p>
            <a:pPr lvl="4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 software which can be used on an installed operating system.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0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039036"/>
            <a:ext cx="84342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Central Processing Unit (CPU)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central processing unit, also called a central processor or main processor, is the electronic circuitry within a computer that executes instructions that make up a computer program. 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 CPU performs basic arithmetic, logic, controlling, and input/output operations specified by the instructions.</a:t>
            </a: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7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5" y="597154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039036"/>
            <a:ext cx="84342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Types of Processor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Single Core Processor	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Single Core processor is a microprocessor with a single core on a chip, running a single thread at any one time.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Dual Core Processor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Dual core processor contains two processors or two execution cores in the same integrated circuit.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Quad Core Processor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Quad core processor is a chip with four independent units called cores.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9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63E7D080-60B7-4746-99FF-C4317F388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7" r="1" b="13413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5" y="597154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039036"/>
            <a:ext cx="8434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64023"/>
            <a:ext cx="843420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Module Overview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Module Name – Introduction to Computer Science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Module Code – CS101.3</a:t>
            </a:r>
          </a:p>
          <a:p>
            <a:pPr lvl="2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No of sessions per semester – 15 sessions</a:t>
            </a: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Session plan – 13 theory sessions / 2 revision sessions</a:t>
            </a:r>
          </a:p>
          <a:p>
            <a:pPr lvl="2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Lecturer – Mr. Pramudya 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Thilakaratne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Email – pramudya.h@nsbm.lk</a:t>
            </a: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1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4" y="594081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7855" y="2354761"/>
            <a:ext cx="84342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Recommended Textbook for CS101.3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	Name 		How Computer Works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	By 	 	Ron White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	Latest Edition 	Tenth Edition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9CB3C3C-7DAA-4FF0-B938-8AEF8B822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649" y="1004159"/>
            <a:ext cx="3876753" cy="48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8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1956"/>
            <a:ext cx="843420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Introduction to Computer Science Evaluation Criteria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Final Exam Paper – 60%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Assignment – 20%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Continuous Assignments – 20%	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home assignments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Spot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class activities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7401AD7-1E94-44A7-9154-445D94B7BE07}"/>
              </a:ext>
            </a:extLst>
          </p:cNvPr>
          <p:cNvSpPr/>
          <p:nvPr/>
        </p:nvSpPr>
        <p:spPr>
          <a:xfrm>
            <a:off x="6095970" y="1828154"/>
            <a:ext cx="1303616" cy="281418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22E31-B5EF-4278-B01B-1A7580EF2F54}"/>
              </a:ext>
            </a:extLst>
          </p:cNvPr>
          <p:cNvSpPr txBox="1"/>
          <p:nvPr/>
        </p:nvSpPr>
        <p:spPr>
          <a:xfrm>
            <a:off x="7585810" y="3050580"/>
            <a:ext cx="3070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Total – 100%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A199D6-370A-4156-9B66-18885DE52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426" y="4259734"/>
            <a:ext cx="2415251" cy="24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1956"/>
            <a:ext cx="84342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History of Computers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first counting device was used by the primitive people.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They used sticks, stones and bones as counting tools.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As human mind and technology improved with time more computing devices were developed.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C07C4E-7660-48FE-A167-E942F982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042" y="5008098"/>
            <a:ext cx="1803759" cy="18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1956"/>
            <a:ext cx="843420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History of Computers Abacus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history of computer begins with the birth of abacus which is believed to be the first computer.</a:t>
            </a: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is said that Chinese invented Abacus around 4,000 years ago.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was a wooden rack which has metal rods with beads mounted on them.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beads were moved by the abacus operator according to some rules to perform arithmetic calculations.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C07C4E-7660-48FE-A167-E942F982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974" y="4994030"/>
            <a:ext cx="1817827" cy="1817827"/>
          </a:xfrm>
          <a:prstGeom prst="rect">
            <a:avLst/>
          </a:prstGeom>
        </p:spPr>
      </p:pic>
      <p:pic>
        <p:nvPicPr>
          <p:cNvPr id="1026" name="Picture 2" descr="A picture containing object, abacus, indoor&#10;&#10;Description automatically generated">
            <a:extLst>
              <a:ext uri="{FF2B5EF4-FFF2-40B4-BE49-F238E27FC236}">
                <a16:creationId xmlns:a16="http://schemas.microsoft.com/office/drawing/2014/main" id="{4BFE08DB-B658-4D1A-86E8-8428939C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149898"/>
            <a:ext cx="27336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1956"/>
            <a:ext cx="843420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History of Computers Pascaline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Pascaline is also known as Arithmetic Machine or Adding Machine.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was invented between 1642 and 1644 by a French mathematician-philosopher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Biaise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Pascal.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is believed that it was the first mechanical and automatic calculator.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Pascal invented this machine to help his father, a tax accountant.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could only perform addition and subtraction.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C07C4E-7660-48FE-A167-E942F982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974" y="4994030"/>
            <a:ext cx="1817827" cy="1817827"/>
          </a:xfrm>
          <a:prstGeom prst="rect">
            <a:avLst/>
          </a:prstGeom>
        </p:spPr>
      </p:pic>
      <p:pic>
        <p:nvPicPr>
          <p:cNvPr id="2050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A772BC7-70C3-4D83-BC9A-836122EA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98" y="4318782"/>
            <a:ext cx="2486604" cy="24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9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1956"/>
            <a:ext cx="84342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History of Computers Difference Engine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 the early 1820s, it was designed by Charles Babbage who is known as "Father of Modern Computer".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was a mechanical computer which could perform simple calculations.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It was a steam driven calculating machine designed to solve tables of numbers like logarithm tables. </a:t>
            </a:r>
            <a:endParaRPr lang="en-US" sz="2000" b="1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C07C4E-7660-48FE-A167-E942F982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687" y="4945544"/>
            <a:ext cx="1866314" cy="1866314"/>
          </a:xfrm>
          <a:prstGeom prst="rect">
            <a:avLst/>
          </a:prstGeom>
        </p:spPr>
      </p:pic>
      <p:pic>
        <p:nvPicPr>
          <p:cNvPr id="3074" name="Picture 2" descr="A picture containing wall&#10;&#10;Description automatically generated">
            <a:extLst>
              <a:ext uri="{FF2B5EF4-FFF2-40B4-BE49-F238E27FC236}">
                <a16:creationId xmlns:a16="http://schemas.microsoft.com/office/drawing/2014/main" id="{F495E784-B5F4-4AC7-BBA2-B6EB295B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8916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3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930051"/>
            <a:ext cx="84342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Quiz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What is the version of the latest Windows Operating System?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Name two other PC based Operating Systems.</a:t>
            </a:r>
          </a:p>
          <a:p>
            <a:pPr marL="342900" indent="-342900">
              <a:buFontTx/>
              <a:buAutoNum type="arabicPeriod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What is the latest technology that you know / heard? 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321B455A-E23B-4F4F-A067-F118990B4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472" y="2532456"/>
            <a:ext cx="3621242" cy="36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Hashan</cp:lastModifiedBy>
  <cp:revision>1</cp:revision>
  <dcterms:created xsi:type="dcterms:W3CDTF">2020-12-18T01:36:27Z</dcterms:created>
  <dcterms:modified xsi:type="dcterms:W3CDTF">2020-12-18T01:36:44Z</dcterms:modified>
</cp:coreProperties>
</file>