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403E6-5EAA-4062-BC44-120E59183A08}" v="373" dt="2022-10-21T06:46:16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an Anuththara" userId="71ed3d271e03e0b7" providerId="LiveId" clId="{6CE403E6-5EAA-4062-BC44-120E59183A08}"/>
    <pc:docChg chg="undo custSel addSld delSld modSld">
      <pc:chgData name="Pasan Anuththara" userId="71ed3d271e03e0b7" providerId="LiveId" clId="{6CE403E6-5EAA-4062-BC44-120E59183A08}" dt="2022-10-21T06:46:16.950" v="656"/>
      <pc:docMkLst>
        <pc:docMk/>
      </pc:docMkLst>
      <pc:sldChg chg="modTransition">
        <pc:chgData name="Pasan Anuththara" userId="71ed3d271e03e0b7" providerId="LiveId" clId="{6CE403E6-5EAA-4062-BC44-120E59183A08}" dt="2022-10-20T14:57:56.570" v="237"/>
        <pc:sldMkLst>
          <pc:docMk/>
          <pc:sldMk cId="992376324" sldId="256"/>
        </pc:sldMkLst>
      </pc:sldChg>
      <pc:sldChg chg="modSp modTransition modAnim">
        <pc:chgData name="Pasan Anuththara" userId="71ed3d271e03e0b7" providerId="LiveId" clId="{6CE403E6-5EAA-4062-BC44-120E59183A08}" dt="2022-10-20T15:52:51.263" v="537"/>
        <pc:sldMkLst>
          <pc:docMk/>
          <pc:sldMk cId="3317227158" sldId="257"/>
        </pc:sldMkLst>
        <pc:picChg chg="mod">
          <ac:chgData name="Pasan Anuththara" userId="71ed3d271e03e0b7" providerId="LiveId" clId="{6CE403E6-5EAA-4062-BC44-120E59183A08}" dt="2022-10-20T14:57:12.174" v="171"/>
          <ac:picMkLst>
            <pc:docMk/>
            <pc:sldMk cId="3317227158" sldId="257"/>
            <ac:picMk id="6" creationId="{4697332C-3EBD-9E6E-70BA-0737C14938B2}"/>
          </ac:picMkLst>
        </pc:picChg>
        <pc:picChg chg="mod">
          <ac:chgData name="Pasan Anuththara" userId="71ed3d271e03e0b7" providerId="LiveId" clId="{6CE403E6-5EAA-4062-BC44-120E59183A08}" dt="2022-10-20T14:57:32.878" v="235"/>
          <ac:picMkLst>
            <pc:docMk/>
            <pc:sldMk cId="3317227158" sldId="257"/>
            <ac:picMk id="19" creationId="{EB59BD95-C048-5B5F-72C0-5CD794E22F8B}"/>
          </ac:picMkLst>
        </pc:picChg>
      </pc:sldChg>
      <pc:sldChg chg="addSp delSp modSp mod modTransition modAnim">
        <pc:chgData name="Pasan Anuththara" userId="71ed3d271e03e0b7" providerId="LiveId" clId="{6CE403E6-5EAA-4062-BC44-120E59183A08}" dt="2022-10-20T15:52:58.216" v="539"/>
        <pc:sldMkLst>
          <pc:docMk/>
          <pc:sldMk cId="639307474" sldId="258"/>
        </pc:sldMkLst>
        <pc:spChg chg="del mod">
          <ac:chgData name="Pasan Anuththara" userId="71ed3d271e03e0b7" providerId="LiveId" clId="{6CE403E6-5EAA-4062-BC44-120E59183A08}" dt="2022-10-20T15:23:04.975" v="405" actId="478"/>
          <ac:spMkLst>
            <pc:docMk/>
            <pc:sldMk cId="639307474" sldId="258"/>
            <ac:spMk id="3" creationId="{7B51A0EE-210F-A478-7E74-BC2D8359183B}"/>
          </ac:spMkLst>
        </pc:spChg>
        <pc:graphicFrameChg chg="add mod modGraphic">
          <ac:chgData name="Pasan Anuththara" userId="71ed3d271e03e0b7" providerId="LiveId" clId="{6CE403E6-5EAA-4062-BC44-120E59183A08}" dt="2022-10-20T15:24:55.972" v="442" actId="20577"/>
          <ac:graphicFrameMkLst>
            <pc:docMk/>
            <pc:sldMk cId="639307474" sldId="258"/>
            <ac:graphicFrameMk id="4" creationId="{D41C9D8D-6E96-AD01-7FBC-6E1ED7F39253}"/>
          </ac:graphicFrameMkLst>
        </pc:graphicFrameChg>
        <pc:picChg chg="add del mod">
          <ac:chgData name="Pasan Anuththara" userId="71ed3d271e03e0b7" providerId="LiveId" clId="{6CE403E6-5EAA-4062-BC44-120E59183A08}" dt="2022-10-20T15:25:25.355" v="457" actId="931"/>
          <ac:picMkLst>
            <pc:docMk/>
            <pc:sldMk cId="639307474" sldId="258"/>
            <ac:picMk id="6" creationId="{6ACD1BB4-E418-0BFA-CEAF-E5910FA315F5}"/>
          </ac:picMkLst>
        </pc:picChg>
        <pc:picChg chg="add del mod">
          <ac:chgData name="Pasan Anuththara" userId="71ed3d271e03e0b7" providerId="LiveId" clId="{6CE403E6-5EAA-4062-BC44-120E59183A08}" dt="2022-10-20T15:25:22.072" v="450" actId="931"/>
          <ac:picMkLst>
            <pc:docMk/>
            <pc:sldMk cId="639307474" sldId="258"/>
            <ac:picMk id="8" creationId="{63B99AD3-4BFC-8441-F389-95A2E8DE679D}"/>
          </ac:picMkLst>
        </pc:picChg>
      </pc:sldChg>
      <pc:sldChg chg="modTransition modAnim">
        <pc:chgData name="Pasan Anuththara" userId="71ed3d271e03e0b7" providerId="LiveId" clId="{6CE403E6-5EAA-4062-BC44-120E59183A08}" dt="2022-10-20T15:53:07.138" v="540"/>
        <pc:sldMkLst>
          <pc:docMk/>
          <pc:sldMk cId="1788122077" sldId="259"/>
        </pc:sldMkLst>
      </pc:sldChg>
      <pc:sldChg chg="addSp delSp modSp new mod modTransition modAnim">
        <pc:chgData name="Pasan Anuththara" userId="71ed3d271e03e0b7" providerId="LiveId" clId="{6CE403E6-5EAA-4062-BC44-120E59183A08}" dt="2022-10-20T15:52:15.060" v="535"/>
        <pc:sldMkLst>
          <pc:docMk/>
          <pc:sldMk cId="4046640572" sldId="260"/>
        </pc:sldMkLst>
        <pc:spChg chg="mod">
          <ac:chgData name="Pasan Anuththara" userId="71ed3d271e03e0b7" providerId="LiveId" clId="{6CE403E6-5EAA-4062-BC44-120E59183A08}" dt="2022-10-20T14:59:23.412" v="253"/>
          <ac:spMkLst>
            <pc:docMk/>
            <pc:sldMk cId="4046640572" sldId="260"/>
            <ac:spMk id="2" creationId="{BDF1FDD4-7322-DD1D-A2C5-927BCBA77895}"/>
          </ac:spMkLst>
        </pc:spChg>
        <pc:spChg chg="mod">
          <ac:chgData name="Pasan Anuththara" userId="71ed3d271e03e0b7" providerId="LiveId" clId="{6CE403E6-5EAA-4062-BC44-120E59183A08}" dt="2022-10-20T15:05:11.951" v="276" actId="207"/>
          <ac:spMkLst>
            <pc:docMk/>
            <pc:sldMk cId="4046640572" sldId="260"/>
            <ac:spMk id="3" creationId="{54467968-0AC6-53E7-89C4-5E2126BA32E2}"/>
          </ac:spMkLst>
        </pc:spChg>
        <pc:picChg chg="add mod">
          <ac:chgData name="Pasan Anuththara" userId="71ed3d271e03e0b7" providerId="LiveId" clId="{6CE403E6-5EAA-4062-BC44-120E59183A08}" dt="2022-10-20T15:08:19.441" v="304" actId="1036"/>
          <ac:picMkLst>
            <pc:docMk/>
            <pc:sldMk cId="4046640572" sldId="260"/>
            <ac:picMk id="5" creationId="{C578D9A1-37C7-3C29-4A41-83CF600E1DD6}"/>
          </ac:picMkLst>
        </pc:picChg>
        <pc:picChg chg="add mod">
          <ac:chgData name="Pasan Anuththara" userId="71ed3d271e03e0b7" providerId="LiveId" clId="{6CE403E6-5EAA-4062-BC44-120E59183A08}" dt="2022-10-20T15:08:28.987" v="306" actId="1076"/>
          <ac:picMkLst>
            <pc:docMk/>
            <pc:sldMk cId="4046640572" sldId="260"/>
            <ac:picMk id="6" creationId="{A60C01FC-7DEB-832E-AFC0-14874D5F8DED}"/>
          </ac:picMkLst>
        </pc:picChg>
        <pc:picChg chg="add mod">
          <ac:chgData name="Pasan Anuththara" userId="71ed3d271e03e0b7" providerId="LiveId" clId="{6CE403E6-5EAA-4062-BC44-120E59183A08}" dt="2022-10-20T15:08:33.324" v="308" actId="1076"/>
          <ac:picMkLst>
            <pc:docMk/>
            <pc:sldMk cId="4046640572" sldId="260"/>
            <ac:picMk id="7" creationId="{7405F427-EBFF-06FC-0B37-2272AF8481FC}"/>
          </ac:picMkLst>
        </pc:picChg>
        <pc:picChg chg="add del mod">
          <ac:chgData name="Pasan Anuththara" userId="71ed3d271e03e0b7" providerId="LiveId" clId="{6CE403E6-5EAA-4062-BC44-120E59183A08}" dt="2022-10-20T15:08:39.524" v="311" actId="478"/>
          <ac:picMkLst>
            <pc:docMk/>
            <pc:sldMk cId="4046640572" sldId="260"/>
            <ac:picMk id="8" creationId="{5539586F-30EB-F6DB-2BDB-564D8F03DE88}"/>
          </ac:picMkLst>
        </pc:picChg>
        <pc:picChg chg="add mod">
          <ac:chgData name="Pasan Anuththara" userId="71ed3d271e03e0b7" providerId="LiveId" clId="{6CE403E6-5EAA-4062-BC44-120E59183A08}" dt="2022-10-20T15:09:26.700" v="315" actId="207"/>
          <ac:picMkLst>
            <pc:docMk/>
            <pc:sldMk cId="4046640572" sldId="260"/>
            <ac:picMk id="10" creationId="{8C3FBF00-EF18-28FE-6B42-019224795825}"/>
          </ac:picMkLst>
        </pc:picChg>
        <pc:picChg chg="add mod">
          <ac:chgData name="Pasan Anuththara" userId="71ed3d271e03e0b7" providerId="LiveId" clId="{6CE403E6-5EAA-4062-BC44-120E59183A08}" dt="2022-10-20T15:09:33.523" v="317" actId="1076"/>
          <ac:picMkLst>
            <pc:docMk/>
            <pc:sldMk cId="4046640572" sldId="260"/>
            <ac:picMk id="11" creationId="{2C56C8F7-D394-E8D6-332C-91ED4FDA19CF}"/>
          </ac:picMkLst>
        </pc:picChg>
        <pc:picChg chg="add mod">
          <ac:chgData name="Pasan Anuththara" userId="71ed3d271e03e0b7" providerId="LiveId" clId="{6CE403E6-5EAA-4062-BC44-120E59183A08}" dt="2022-10-20T15:09:37.529" v="319" actId="1076"/>
          <ac:picMkLst>
            <pc:docMk/>
            <pc:sldMk cId="4046640572" sldId="260"/>
            <ac:picMk id="12" creationId="{402A6781-CBBF-A013-477E-56C9F0511CE0}"/>
          </ac:picMkLst>
        </pc:picChg>
        <pc:picChg chg="add mod">
          <ac:chgData name="Pasan Anuththara" userId="71ed3d271e03e0b7" providerId="LiveId" clId="{6CE403E6-5EAA-4062-BC44-120E59183A08}" dt="2022-10-20T15:09:45.859" v="321" actId="1076"/>
          <ac:picMkLst>
            <pc:docMk/>
            <pc:sldMk cId="4046640572" sldId="260"/>
            <ac:picMk id="13" creationId="{41B0BB1B-EF68-BE63-6237-BA8DB7DC899E}"/>
          </ac:picMkLst>
        </pc:picChg>
        <pc:picChg chg="add mod">
          <ac:chgData name="Pasan Anuththara" userId="71ed3d271e03e0b7" providerId="LiveId" clId="{6CE403E6-5EAA-4062-BC44-120E59183A08}" dt="2022-10-20T15:10:07.669" v="331" actId="1036"/>
          <ac:picMkLst>
            <pc:docMk/>
            <pc:sldMk cId="4046640572" sldId="260"/>
            <ac:picMk id="14" creationId="{0EDE703B-2F42-E6C2-1C30-BE18FEB03E33}"/>
          </ac:picMkLst>
        </pc:picChg>
        <pc:picChg chg="add mod">
          <ac:chgData name="Pasan Anuththara" userId="71ed3d271e03e0b7" providerId="LiveId" clId="{6CE403E6-5EAA-4062-BC44-120E59183A08}" dt="2022-10-20T15:09:55.041" v="325" actId="1076"/>
          <ac:picMkLst>
            <pc:docMk/>
            <pc:sldMk cId="4046640572" sldId="260"/>
            <ac:picMk id="15" creationId="{2A316F82-0B8C-1F72-AA71-7CAD9538AFA7}"/>
          </ac:picMkLst>
        </pc:picChg>
        <pc:picChg chg="add mod">
          <ac:chgData name="Pasan Anuththara" userId="71ed3d271e03e0b7" providerId="LiveId" clId="{6CE403E6-5EAA-4062-BC44-120E59183A08}" dt="2022-10-20T15:10:05.267" v="328" actId="1076"/>
          <ac:picMkLst>
            <pc:docMk/>
            <pc:sldMk cId="4046640572" sldId="260"/>
            <ac:picMk id="16" creationId="{32EC9032-A428-A8A1-8BB4-013245389DB3}"/>
          </ac:picMkLst>
        </pc:picChg>
      </pc:sldChg>
      <pc:sldChg chg="modSp add del mod">
        <pc:chgData name="Pasan Anuththara" userId="71ed3d271e03e0b7" providerId="LiveId" clId="{6CE403E6-5EAA-4062-BC44-120E59183A08}" dt="2022-10-20T15:06:58.655" v="290" actId="2890"/>
        <pc:sldMkLst>
          <pc:docMk/>
          <pc:sldMk cId="248635407" sldId="261"/>
        </pc:sldMkLst>
        <pc:spChg chg="mod">
          <ac:chgData name="Pasan Anuththara" userId="71ed3d271e03e0b7" providerId="LiveId" clId="{6CE403E6-5EAA-4062-BC44-120E59183A08}" dt="2022-10-20T15:06:57.862" v="289" actId="207"/>
          <ac:spMkLst>
            <pc:docMk/>
            <pc:sldMk cId="248635407" sldId="261"/>
            <ac:spMk id="3" creationId="{54467968-0AC6-53E7-89C4-5E2126BA32E2}"/>
          </ac:spMkLst>
        </pc:spChg>
      </pc:sldChg>
      <pc:sldChg chg="addSp delSp modSp new mod modTransition setBg modClrScheme chgLayout">
        <pc:chgData name="Pasan Anuththara" userId="71ed3d271e03e0b7" providerId="LiveId" clId="{6CE403E6-5EAA-4062-BC44-120E59183A08}" dt="2022-10-20T15:52:19.052" v="536"/>
        <pc:sldMkLst>
          <pc:docMk/>
          <pc:sldMk cId="4174919214" sldId="261"/>
        </pc:sldMkLst>
        <pc:spChg chg="del mod ord">
          <ac:chgData name="Pasan Anuththara" userId="71ed3d271e03e0b7" providerId="LiveId" clId="{6CE403E6-5EAA-4062-BC44-120E59183A08}" dt="2022-10-20T15:20:20.446" v="344" actId="700"/>
          <ac:spMkLst>
            <pc:docMk/>
            <pc:sldMk cId="4174919214" sldId="261"/>
            <ac:spMk id="2" creationId="{5F72A101-D493-D642-F5ED-5009B4C8176D}"/>
          </ac:spMkLst>
        </pc:spChg>
        <pc:spChg chg="del">
          <ac:chgData name="Pasan Anuththara" userId="71ed3d271e03e0b7" providerId="LiveId" clId="{6CE403E6-5EAA-4062-BC44-120E59183A08}" dt="2022-10-20T15:20:20.446" v="344" actId="700"/>
          <ac:spMkLst>
            <pc:docMk/>
            <pc:sldMk cId="4174919214" sldId="261"/>
            <ac:spMk id="3" creationId="{3A26CC2F-77E3-027D-A2BE-1D49D4458CBD}"/>
          </ac:spMkLst>
        </pc:spChg>
        <pc:spChg chg="add mod ord">
          <ac:chgData name="Pasan Anuththara" userId="71ed3d271e03e0b7" providerId="LiveId" clId="{6CE403E6-5EAA-4062-BC44-120E59183A08}" dt="2022-10-20T15:20:49.100" v="363" actId="26606"/>
          <ac:spMkLst>
            <pc:docMk/>
            <pc:sldMk cId="4174919214" sldId="261"/>
            <ac:spMk id="4" creationId="{9799D372-F971-CACC-09E6-18CACAE9EA1E}"/>
          </ac:spMkLst>
        </pc:spChg>
        <pc:spChg chg="add">
          <ac:chgData name="Pasan Anuththara" userId="71ed3d271e03e0b7" providerId="LiveId" clId="{6CE403E6-5EAA-4062-BC44-120E59183A08}" dt="2022-10-20T15:20:49.100" v="363" actId="26606"/>
          <ac:spMkLst>
            <pc:docMk/>
            <pc:sldMk cId="4174919214" sldId="261"/>
            <ac:spMk id="11" creationId="{8A7BA06D-B3FF-4E91-8639-B4569AE3AA23}"/>
          </ac:spMkLst>
        </pc:spChg>
        <pc:spChg chg="add">
          <ac:chgData name="Pasan Anuththara" userId="71ed3d271e03e0b7" providerId="LiveId" clId="{6CE403E6-5EAA-4062-BC44-120E59183A08}" dt="2022-10-20T15:20:49.100" v="363" actId="26606"/>
          <ac:spMkLst>
            <pc:docMk/>
            <pc:sldMk cId="4174919214" sldId="261"/>
            <ac:spMk id="13" creationId="{2B30C86D-5A07-48BC-9C9D-6F9A2DB1E9E1}"/>
          </ac:spMkLst>
        </pc:spChg>
        <pc:spChg chg="add">
          <ac:chgData name="Pasan Anuththara" userId="71ed3d271e03e0b7" providerId="LiveId" clId="{6CE403E6-5EAA-4062-BC44-120E59183A08}" dt="2022-10-20T15:20:49.100" v="363" actId="26606"/>
          <ac:spMkLst>
            <pc:docMk/>
            <pc:sldMk cId="4174919214" sldId="261"/>
            <ac:spMk id="15" creationId="{8930EBA3-4D2E-42E8-B828-834555328D85}"/>
          </ac:spMkLst>
        </pc:spChg>
        <pc:spChg chg="add">
          <ac:chgData name="Pasan Anuththara" userId="71ed3d271e03e0b7" providerId="LiveId" clId="{6CE403E6-5EAA-4062-BC44-120E59183A08}" dt="2022-10-20T15:20:49.100" v="363" actId="26606"/>
          <ac:spMkLst>
            <pc:docMk/>
            <pc:sldMk cId="4174919214" sldId="261"/>
            <ac:spMk id="17" creationId="{E58B2195-5055-402F-A3E7-53FF0E4980C3}"/>
          </ac:spMkLst>
        </pc:spChg>
        <pc:spChg chg="add">
          <ac:chgData name="Pasan Anuththara" userId="71ed3d271e03e0b7" providerId="LiveId" clId="{6CE403E6-5EAA-4062-BC44-120E59183A08}" dt="2022-10-20T15:20:49.100" v="363" actId="26606"/>
          <ac:spMkLst>
            <pc:docMk/>
            <pc:sldMk cId="4174919214" sldId="261"/>
            <ac:spMk id="19" creationId="{528AA953-F4F9-4DC5-97C7-491F4AF937DC}"/>
          </ac:spMkLst>
        </pc:spChg>
        <pc:picChg chg="add">
          <ac:chgData name="Pasan Anuththara" userId="71ed3d271e03e0b7" providerId="LiveId" clId="{6CE403E6-5EAA-4062-BC44-120E59183A08}" dt="2022-10-20T15:20:49.100" v="363" actId="26606"/>
          <ac:picMkLst>
            <pc:docMk/>
            <pc:sldMk cId="4174919214" sldId="261"/>
            <ac:picMk id="8" creationId="{B2858C4F-C357-4455-5F86-50DB4C53B543}"/>
          </ac:picMkLst>
        </pc:picChg>
      </pc:sldChg>
      <pc:sldChg chg="modSp add del mod">
        <pc:chgData name="Pasan Anuththara" userId="71ed3d271e03e0b7" providerId="LiveId" clId="{6CE403E6-5EAA-4062-BC44-120E59183A08}" dt="2022-10-20T15:06:57.098" v="288" actId="2890"/>
        <pc:sldMkLst>
          <pc:docMk/>
          <pc:sldMk cId="2649833027" sldId="262"/>
        </pc:sldMkLst>
        <pc:spChg chg="mod">
          <ac:chgData name="Pasan Anuththara" userId="71ed3d271e03e0b7" providerId="LiveId" clId="{6CE403E6-5EAA-4062-BC44-120E59183A08}" dt="2022-10-20T15:06:56.664" v="287" actId="207"/>
          <ac:spMkLst>
            <pc:docMk/>
            <pc:sldMk cId="2649833027" sldId="262"/>
            <ac:spMk id="3" creationId="{54467968-0AC6-53E7-89C4-5E2126BA32E2}"/>
          </ac:spMkLst>
        </pc:spChg>
      </pc:sldChg>
      <pc:sldChg chg="addSp delSp modSp add mod">
        <pc:chgData name="Pasan Anuththara" userId="71ed3d271e03e0b7" providerId="LiveId" clId="{6CE403E6-5EAA-4062-BC44-120E59183A08}" dt="2022-10-20T15:51:33.064" v="534" actId="20577"/>
        <pc:sldMkLst>
          <pc:docMk/>
          <pc:sldMk cId="3336332816" sldId="262"/>
        </pc:sldMkLst>
        <pc:spChg chg="del">
          <ac:chgData name="Pasan Anuththara" userId="71ed3d271e03e0b7" providerId="LiveId" clId="{6CE403E6-5EAA-4062-BC44-120E59183A08}" dt="2022-10-20T15:29:18.961" v="517" actId="478"/>
          <ac:spMkLst>
            <pc:docMk/>
            <pc:sldMk cId="3336332816" sldId="262"/>
            <ac:spMk id="2" creationId="{2A4C09E8-C156-40B4-A28F-174F0B0C223D}"/>
          </ac:spMkLst>
        </pc:spChg>
        <pc:spChg chg="mod">
          <ac:chgData name="Pasan Anuththara" userId="71ed3d271e03e0b7" providerId="LiveId" clId="{6CE403E6-5EAA-4062-BC44-120E59183A08}" dt="2022-10-20T15:29:44.420" v="524" actId="1076"/>
          <ac:spMkLst>
            <pc:docMk/>
            <pc:sldMk cId="3336332816" sldId="262"/>
            <ac:spMk id="3" creationId="{EED1602B-9E14-A0A8-1738-E787782B9021}"/>
          </ac:spMkLst>
        </pc:spChg>
        <pc:spChg chg="add del mod">
          <ac:chgData name="Pasan Anuththara" userId="71ed3d271e03e0b7" providerId="LiveId" clId="{6CE403E6-5EAA-4062-BC44-120E59183A08}" dt="2022-10-20T15:27:16.884" v="498" actId="26606"/>
          <ac:spMkLst>
            <pc:docMk/>
            <pc:sldMk cId="3336332816" sldId="262"/>
            <ac:spMk id="4" creationId="{8062A11D-4766-3958-8B69-4202E5BCC9A4}"/>
          </ac:spMkLst>
        </pc:spChg>
        <pc:spChg chg="add del mod">
          <ac:chgData name="Pasan Anuththara" userId="71ed3d271e03e0b7" providerId="LiveId" clId="{6CE403E6-5EAA-4062-BC44-120E59183A08}" dt="2022-10-20T15:29:22.470" v="518" actId="478"/>
          <ac:spMkLst>
            <pc:docMk/>
            <pc:sldMk cId="3336332816" sldId="262"/>
            <ac:spMk id="8" creationId="{D987AD5B-FFB4-3C71-FC9F-CAB6724994D6}"/>
          </ac:spMkLst>
        </pc:spChg>
        <pc:graphicFrameChg chg="add mod">
          <ac:chgData name="Pasan Anuththara" userId="71ed3d271e03e0b7" providerId="LiveId" clId="{6CE403E6-5EAA-4062-BC44-120E59183A08}" dt="2022-10-20T15:51:33.064" v="534" actId="20577"/>
          <ac:graphicFrameMkLst>
            <pc:docMk/>
            <pc:sldMk cId="3336332816" sldId="262"/>
            <ac:graphicFrameMk id="6" creationId="{383AF188-5570-9F30-65C4-14638CB8CCDA}"/>
          </ac:graphicFrameMkLst>
        </pc:graphicFrameChg>
        <pc:picChg chg="del">
          <ac:chgData name="Pasan Anuththara" userId="71ed3d271e03e0b7" providerId="LiveId" clId="{6CE403E6-5EAA-4062-BC44-120E59183A08}" dt="2022-10-20T15:26:06.260" v="459" actId="478"/>
          <ac:picMkLst>
            <pc:docMk/>
            <pc:sldMk cId="3336332816" sldId="262"/>
            <ac:picMk id="7" creationId="{9E10E1C3-3EC6-AADF-13A1-8CCADFDCB530}"/>
          </ac:picMkLst>
        </pc:picChg>
      </pc:sldChg>
      <pc:sldChg chg="modSp new mod modAnim">
        <pc:chgData name="Pasan Anuththara" userId="71ed3d271e03e0b7" providerId="LiveId" clId="{6CE403E6-5EAA-4062-BC44-120E59183A08}" dt="2022-10-21T06:46:16.950" v="656"/>
        <pc:sldMkLst>
          <pc:docMk/>
          <pc:sldMk cId="2415261766" sldId="263"/>
        </pc:sldMkLst>
        <pc:spChg chg="mod">
          <ac:chgData name="Pasan Anuththara" userId="71ed3d271e03e0b7" providerId="LiveId" clId="{6CE403E6-5EAA-4062-BC44-120E59183A08}" dt="2022-10-21T04:16:27.388" v="574" actId="20577"/>
          <ac:spMkLst>
            <pc:docMk/>
            <pc:sldMk cId="2415261766" sldId="263"/>
            <ac:spMk id="2" creationId="{2A4F7503-66EA-634F-68E4-C23209350FAE}"/>
          </ac:spMkLst>
        </pc:spChg>
        <pc:spChg chg="mod">
          <ac:chgData name="Pasan Anuththara" userId="71ed3d271e03e0b7" providerId="LiveId" clId="{6CE403E6-5EAA-4062-BC44-120E59183A08}" dt="2022-10-21T06:45:48.896" v="654" actId="20577"/>
          <ac:spMkLst>
            <pc:docMk/>
            <pc:sldMk cId="2415261766" sldId="263"/>
            <ac:spMk id="3" creationId="{B5011351-694C-FE94-0F90-961D2398C3B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92354-CE15-4716-9671-30C5A0FAA5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4205C7-6F6B-4A59-942B-A4313649B4D0}">
      <dgm:prSet phldrT="[Text]"/>
      <dgm:spPr/>
      <dgm:t>
        <a:bodyPr/>
        <a:lstStyle/>
        <a:p>
          <a:r>
            <a:rPr lang="en-US" dirty="0"/>
            <a:t>More Human Readable Code</a:t>
          </a:r>
        </a:p>
      </dgm:t>
    </dgm:pt>
    <dgm:pt modelId="{35019BBD-C72C-4F06-AC1E-560FDFDE81D8}" type="parTrans" cxnId="{6ACF13CD-BF55-44D0-AF2D-D699DFEBFE0C}">
      <dgm:prSet/>
      <dgm:spPr/>
      <dgm:t>
        <a:bodyPr/>
        <a:lstStyle/>
        <a:p>
          <a:endParaRPr lang="en-US"/>
        </a:p>
      </dgm:t>
    </dgm:pt>
    <dgm:pt modelId="{6EDE8B96-1720-48F2-8CC9-297D8F8AFE8A}" type="sibTrans" cxnId="{6ACF13CD-BF55-44D0-AF2D-D699DFEBFE0C}">
      <dgm:prSet/>
      <dgm:spPr/>
      <dgm:t>
        <a:bodyPr/>
        <a:lstStyle/>
        <a:p>
          <a:endParaRPr lang="en-US"/>
        </a:p>
      </dgm:t>
    </dgm:pt>
    <dgm:pt modelId="{4CAE4451-3DE3-4B35-87C4-B399E193826D}">
      <dgm:prSet phldrT="[Text]"/>
      <dgm:spPr/>
      <dgm:t>
        <a:bodyPr/>
        <a:lstStyle/>
        <a:p>
          <a:r>
            <a:rPr lang="en-US" dirty="0"/>
            <a:t>Saves Time</a:t>
          </a:r>
        </a:p>
      </dgm:t>
    </dgm:pt>
    <dgm:pt modelId="{9D13FE35-1E90-417A-AB47-E478321D0AD1}" type="parTrans" cxnId="{0277BD5F-2D2A-4047-9151-85B2C878A323}">
      <dgm:prSet/>
      <dgm:spPr/>
      <dgm:t>
        <a:bodyPr/>
        <a:lstStyle/>
        <a:p>
          <a:endParaRPr lang="en-US"/>
        </a:p>
      </dgm:t>
    </dgm:pt>
    <dgm:pt modelId="{8D1B5710-1BF8-4F10-8FD7-4C5E96912A50}" type="sibTrans" cxnId="{0277BD5F-2D2A-4047-9151-85B2C878A323}">
      <dgm:prSet/>
      <dgm:spPr/>
      <dgm:t>
        <a:bodyPr/>
        <a:lstStyle/>
        <a:p>
          <a:endParaRPr lang="en-US"/>
        </a:p>
      </dgm:t>
    </dgm:pt>
    <dgm:pt modelId="{2ECDEB77-87E0-4D57-8BD3-DBE1164037A7}" type="pres">
      <dgm:prSet presAssocID="{11B92354-CE15-4716-9671-30C5A0FAA5AF}" presName="linear" presStyleCnt="0">
        <dgm:presLayoutVars>
          <dgm:animLvl val="lvl"/>
          <dgm:resizeHandles val="exact"/>
        </dgm:presLayoutVars>
      </dgm:prSet>
      <dgm:spPr/>
    </dgm:pt>
    <dgm:pt modelId="{86F38E3A-5783-448C-84C2-76A879D13031}" type="pres">
      <dgm:prSet presAssocID="{EB4205C7-6F6B-4A59-942B-A4313649B4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BA9005-0891-4E1E-B4D5-5943A0D723EC}" type="pres">
      <dgm:prSet presAssocID="{6EDE8B96-1720-48F2-8CC9-297D8F8AFE8A}" presName="spacer" presStyleCnt="0"/>
      <dgm:spPr/>
    </dgm:pt>
    <dgm:pt modelId="{29676B3A-DB04-4BEC-B715-59E0F3528A73}" type="pres">
      <dgm:prSet presAssocID="{4CAE4451-3DE3-4B35-87C4-B399E193826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C3EE80E-F02B-4D4D-8BE5-6CB6AD55A97E}" type="presOf" srcId="{EB4205C7-6F6B-4A59-942B-A4313649B4D0}" destId="{86F38E3A-5783-448C-84C2-76A879D13031}" srcOrd="0" destOrd="0" presId="urn:microsoft.com/office/officeart/2005/8/layout/vList2"/>
    <dgm:cxn modelId="{0277BD5F-2D2A-4047-9151-85B2C878A323}" srcId="{11B92354-CE15-4716-9671-30C5A0FAA5AF}" destId="{4CAE4451-3DE3-4B35-87C4-B399E193826D}" srcOrd="1" destOrd="0" parTransId="{9D13FE35-1E90-417A-AB47-E478321D0AD1}" sibTransId="{8D1B5710-1BF8-4F10-8FD7-4C5E96912A50}"/>
    <dgm:cxn modelId="{7A9D7777-A902-4A8F-86A5-91A5E2CCDA42}" type="presOf" srcId="{11B92354-CE15-4716-9671-30C5A0FAA5AF}" destId="{2ECDEB77-87E0-4D57-8BD3-DBE1164037A7}" srcOrd="0" destOrd="0" presId="urn:microsoft.com/office/officeart/2005/8/layout/vList2"/>
    <dgm:cxn modelId="{6ACF13CD-BF55-44D0-AF2D-D699DFEBFE0C}" srcId="{11B92354-CE15-4716-9671-30C5A0FAA5AF}" destId="{EB4205C7-6F6B-4A59-942B-A4313649B4D0}" srcOrd="0" destOrd="0" parTransId="{35019BBD-C72C-4F06-AC1E-560FDFDE81D8}" sibTransId="{6EDE8B96-1720-48F2-8CC9-297D8F8AFE8A}"/>
    <dgm:cxn modelId="{F8CC3ECF-9648-4289-9A43-E980C4E47280}" type="presOf" srcId="{4CAE4451-3DE3-4B35-87C4-B399E193826D}" destId="{29676B3A-DB04-4BEC-B715-59E0F3528A73}" srcOrd="0" destOrd="0" presId="urn:microsoft.com/office/officeart/2005/8/layout/vList2"/>
    <dgm:cxn modelId="{F562E531-18B4-4D63-9BAE-EC387E69709D}" type="presParOf" srcId="{2ECDEB77-87E0-4D57-8BD3-DBE1164037A7}" destId="{86F38E3A-5783-448C-84C2-76A879D13031}" srcOrd="0" destOrd="0" presId="urn:microsoft.com/office/officeart/2005/8/layout/vList2"/>
    <dgm:cxn modelId="{EF77149B-8256-4159-9BD6-32C5BF41F6F1}" type="presParOf" srcId="{2ECDEB77-87E0-4D57-8BD3-DBE1164037A7}" destId="{DEBA9005-0891-4E1E-B4D5-5943A0D723EC}" srcOrd="1" destOrd="0" presId="urn:microsoft.com/office/officeart/2005/8/layout/vList2"/>
    <dgm:cxn modelId="{55E0AE64-25EE-4FFF-9295-1594E5BC669F}" type="presParOf" srcId="{2ECDEB77-87E0-4D57-8BD3-DBE1164037A7}" destId="{29676B3A-DB04-4BEC-B715-59E0F3528A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439792-9DED-41FD-BC10-5C9E6AA7CF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FC4CF-1E11-4C5F-B703-89C92EDCF684}">
      <dgm:prSet/>
      <dgm:spPr/>
      <dgm:t>
        <a:bodyPr/>
        <a:lstStyle/>
        <a:p>
          <a:r>
            <a:rPr lang="en-US" b="0" i="0" dirty="0"/>
            <a:t>%c			Character</a:t>
          </a:r>
          <a:endParaRPr lang="en-US" dirty="0"/>
        </a:p>
      </dgm:t>
    </dgm:pt>
    <dgm:pt modelId="{3C9262F8-1AA6-46AD-ABF3-9A0017B15D1E}" type="parTrans" cxnId="{89E59245-90D2-4468-9467-D719EA849927}">
      <dgm:prSet/>
      <dgm:spPr/>
      <dgm:t>
        <a:bodyPr/>
        <a:lstStyle/>
        <a:p>
          <a:endParaRPr lang="en-US"/>
        </a:p>
      </dgm:t>
    </dgm:pt>
    <dgm:pt modelId="{0BF542A5-3BCF-43EF-8FB7-B344997A9ABA}" type="sibTrans" cxnId="{89E59245-90D2-4468-9467-D719EA849927}">
      <dgm:prSet/>
      <dgm:spPr/>
      <dgm:t>
        <a:bodyPr/>
        <a:lstStyle/>
        <a:p>
          <a:endParaRPr lang="en-US"/>
        </a:p>
      </dgm:t>
    </dgm:pt>
    <dgm:pt modelId="{A677DD0E-31A8-4019-9C0A-062C81CA03B1}">
      <dgm:prSet/>
      <dgm:spPr/>
      <dgm:t>
        <a:bodyPr/>
        <a:lstStyle/>
        <a:p>
          <a:r>
            <a:rPr lang="en-US" b="0" i="0" dirty="0"/>
            <a:t>%d			Signed integer</a:t>
          </a:r>
          <a:endParaRPr lang="en-US" dirty="0"/>
        </a:p>
      </dgm:t>
    </dgm:pt>
    <dgm:pt modelId="{77EB990A-3604-4318-8A23-553B791B25A9}" type="parTrans" cxnId="{9FA28730-3BFE-41FE-815E-F37E57A89A4E}">
      <dgm:prSet/>
      <dgm:spPr/>
      <dgm:t>
        <a:bodyPr/>
        <a:lstStyle/>
        <a:p>
          <a:endParaRPr lang="en-US"/>
        </a:p>
      </dgm:t>
    </dgm:pt>
    <dgm:pt modelId="{E8CE4038-4C6B-434B-B8D6-5429FD45D8FE}" type="sibTrans" cxnId="{9FA28730-3BFE-41FE-815E-F37E57A89A4E}">
      <dgm:prSet/>
      <dgm:spPr/>
      <dgm:t>
        <a:bodyPr/>
        <a:lstStyle/>
        <a:p>
          <a:endParaRPr lang="en-US"/>
        </a:p>
      </dgm:t>
    </dgm:pt>
    <dgm:pt modelId="{529F5755-FFAA-476B-B7D2-AE7593635192}">
      <dgm:prSet/>
      <dgm:spPr/>
      <dgm:t>
        <a:bodyPr/>
        <a:lstStyle/>
        <a:p>
          <a:r>
            <a:rPr lang="en-US" b="0" i="0" dirty="0"/>
            <a:t>%f			Float values</a:t>
          </a:r>
          <a:endParaRPr lang="en-US" dirty="0"/>
        </a:p>
      </dgm:t>
    </dgm:pt>
    <dgm:pt modelId="{64559147-F962-4929-BE3E-1BDBC59C7CFC}" type="parTrans" cxnId="{DCCFD684-AA8E-4383-96ED-A142C2AE8F8B}">
      <dgm:prSet/>
      <dgm:spPr/>
      <dgm:t>
        <a:bodyPr/>
        <a:lstStyle/>
        <a:p>
          <a:endParaRPr lang="en-US"/>
        </a:p>
      </dgm:t>
    </dgm:pt>
    <dgm:pt modelId="{1445BDF9-7FE6-4767-BB39-1F83142FE116}" type="sibTrans" cxnId="{DCCFD684-AA8E-4383-96ED-A142C2AE8F8B}">
      <dgm:prSet/>
      <dgm:spPr/>
      <dgm:t>
        <a:bodyPr/>
        <a:lstStyle/>
        <a:p>
          <a:endParaRPr lang="en-US"/>
        </a:p>
      </dgm:t>
    </dgm:pt>
    <dgm:pt modelId="{D4BA10F4-F43D-48F0-B815-240F2C29ECF0}">
      <dgm:prSet/>
      <dgm:spPr/>
      <dgm:t>
        <a:bodyPr/>
        <a:lstStyle/>
        <a:p>
          <a:r>
            <a:rPr lang="en-US" b="0" i="0"/>
            <a:t>%i			Unsigned integer</a:t>
          </a:r>
          <a:endParaRPr lang="en-US"/>
        </a:p>
      </dgm:t>
    </dgm:pt>
    <dgm:pt modelId="{11A3879A-2A80-45B8-9B33-57FAF5DB9BF1}" type="parTrans" cxnId="{64D4E763-6E67-458A-99DB-B844635EFA28}">
      <dgm:prSet/>
      <dgm:spPr/>
      <dgm:t>
        <a:bodyPr/>
        <a:lstStyle/>
        <a:p>
          <a:endParaRPr lang="en-US"/>
        </a:p>
      </dgm:t>
    </dgm:pt>
    <dgm:pt modelId="{290AE4A5-1E51-4D95-932E-683E775E0A5A}" type="sibTrans" cxnId="{64D4E763-6E67-458A-99DB-B844635EFA28}">
      <dgm:prSet/>
      <dgm:spPr/>
      <dgm:t>
        <a:bodyPr/>
        <a:lstStyle/>
        <a:p>
          <a:endParaRPr lang="en-US"/>
        </a:p>
      </dgm:t>
    </dgm:pt>
    <dgm:pt modelId="{F68261B9-EBF0-45A9-9D35-3907D4CD6B1D}">
      <dgm:prSet/>
      <dgm:spPr/>
      <dgm:t>
        <a:bodyPr/>
        <a:lstStyle/>
        <a:p>
          <a:r>
            <a:rPr lang="en-US" b="0" i="0" dirty="0"/>
            <a:t>%l   %</a:t>
          </a:r>
          <a:r>
            <a:rPr lang="en-US" b="0" i="0" dirty="0" err="1"/>
            <a:t>ld</a:t>
          </a:r>
          <a:r>
            <a:rPr lang="en-US" b="0" i="0" dirty="0"/>
            <a:t>    %li		Long</a:t>
          </a:r>
          <a:endParaRPr lang="en-US" dirty="0"/>
        </a:p>
      </dgm:t>
    </dgm:pt>
    <dgm:pt modelId="{617714DE-1DA4-49D7-B535-596EF31E3998}" type="parTrans" cxnId="{F4E666AA-7F3A-4C1B-BAFA-2A7E906270F3}">
      <dgm:prSet/>
      <dgm:spPr/>
      <dgm:t>
        <a:bodyPr/>
        <a:lstStyle/>
        <a:p>
          <a:endParaRPr lang="en-US"/>
        </a:p>
      </dgm:t>
    </dgm:pt>
    <dgm:pt modelId="{B6CA2686-52F1-4BFD-9D9F-E80E16C54D51}" type="sibTrans" cxnId="{F4E666AA-7F3A-4C1B-BAFA-2A7E906270F3}">
      <dgm:prSet/>
      <dgm:spPr/>
      <dgm:t>
        <a:bodyPr/>
        <a:lstStyle/>
        <a:p>
          <a:endParaRPr lang="en-US"/>
        </a:p>
      </dgm:t>
    </dgm:pt>
    <dgm:pt modelId="{106F117A-53BA-4C99-B456-24B3D3D2D67D}">
      <dgm:prSet/>
      <dgm:spPr/>
      <dgm:t>
        <a:bodyPr/>
        <a:lstStyle/>
        <a:p>
          <a:r>
            <a:rPr lang="en-US" b="0" i="0" dirty="0"/>
            <a:t>%</a:t>
          </a:r>
          <a:r>
            <a:rPr lang="en-US" b="0" i="0" dirty="0" err="1"/>
            <a:t>lf</a:t>
          </a:r>
          <a:r>
            <a:rPr lang="en-US" b="0" i="0" dirty="0"/>
            <a:t>			Double</a:t>
          </a:r>
          <a:endParaRPr lang="en-US" dirty="0"/>
        </a:p>
      </dgm:t>
    </dgm:pt>
    <dgm:pt modelId="{307F4A36-E390-4492-8A8D-8D6EF55FA4BB}" type="parTrans" cxnId="{B26DC403-0434-46A4-8033-0AB4D3E5D5DE}">
      <dgm:prSet/>
      <dgm:spPr/>
      <dgm:t>
        <a:bodyPr/>
        <a:lstStyle/>
        <a:p>
          <a:endParaRPr lang="en-US"/>
        </a:p>
      </dgm:t>
    </dgm:pt>
    <dgm:pt modelId="{F27B2738-CACC-4246-9051-A8BC12B1D1F5}" type="sibTrans" cxnId="{B26DC403-0434-46A4-8033-0AB4D3E5D5DE}">
      <dgm:prSet/>
      <dgm:spPr/>
      <dgm:t>
        <a:bodyPr/>
        <a:lstStyle/>
        <a:p>
          <a:endParaRPr lang="en-US"/>
        </a:p>
      </dgm:t>
    </dgm:pt>
    <dgm:pt modelId="{E415AB81-A74E-43A0-A6A1-1852C7059453}">
      <dgm:prSet/>
      <dgm:spPr/>
      <dgm:t>
        <a:bodyPr/>
        <a:lstStyle/>
        <a:p>
          <a:r>
            <a:rPr lang="en-US" b="0" i="0" dirty="0"/>
            <a:t>%</a:t>
          </a:r>
          <a:r>
            <a:rPr lang="en-US" b="0" i="0" dirty="0" err="1"/>
            <a:t>Lf</a:t>
          </a:r>
          <a:r>
            <a:rPr lang="en-US" b="0" i="0" dirty="0"/>
            <a:t>			Long double</a:t>
          </a:r>
          <a:endParaRPr lang="en-US" dirty="0"/>
        </a:p>
      </dgm:t>
    </dgm:pt>
    <dgm:pt modelId="{D097BCD1-DCFD-43D5-A805-EE6FDF7842C4}" type="parTrans" cxnId="{39129043-97A3-4CA8-9D60-F0E4F50AD96D}">
      <dgm:prSet/>
      <dgm:spPr/>
      <dgm:t>
        <a:bodyPr/>
        <a:lstStyle/>
        <a:p>
          <a:endParaRPr lang="en-US"/>
        </a:p>
      </dgm:t>
    </dgm:pt>
    <dgm:pt modelId="{84AAAE28-D8A2-4C3F-9C43-19EED79BFFAD}" type="sibTrans" cxnId="{39129043-97A3-4CA8-9D60-F0E4F50AD96D}">
      <dgm:prSet/>
      <dgm:spPr/>
      <dgm:t>
        <a:bodyPr/>
        <a:lstStyle/>
        <a:p>
          <a:endParaRPr lang="en-US"/>
        </a:p>
      </dgm:t>
    </dgm:pt>
    <dgm:pt modelId="{E95CB359-170A-4BEB-867A-2717B3A79115}">
      <dgm:prSet/>
      <dgm:spPr/>
      <dgm:t>
        <a:bodyPr/>
        <a:lstStyle/>
        <a:p>
          <a:r>
            <a:rPr lang="en-US" b="0" i="0" dirty="0"/>
            <a:t>%o			Octal representation</a:t>
          </a:r>
          <a:endParaRPr lang="en-US" dirty="0"/>
        </a:p>
      </dgm:t>
    </dgm:pt>
    <dgm:pt modelId="{8937F197-E868-4F68-B63C-0D23F71716CB}" type="parTrans" cxnId="{967468F6-1EB8-457F-AFFA-58F8E9C9D63B}">
      <dgm:prSet/>
      <dgm:spPr/>
      <dgm:t>
        <a:bodyPr/>
        <a:lstStyle/>
        <a:p>
          <a:endParaRPr lang="en-US"/>
        </a:p>
      </dgm:t>
    </dgm:pt>
    <dgm:pt modelId="{DE58A268-23D6-4B5B-B467-79DD7DB19220}" type="sibTrans" cxnId="{967468F6-1EB8-457F-AFFA-58F8E9C9D63B}">
      <dgm:prSet/>
      <dgm:spPr/>
      <dgm:t>
        <a:bodyPr/>
        <a:lstStyle/>
        <a:p>
          <a:endParaRPr lang="en-US"/>
        </a:p>
      </dgm:t>
    </dgm:pt>
    <dgm:pt modelId="{3B8467B2-F823-48F7-AC2C-7AF651C441C5}">
      <dgm:prSet/>
      <dgm:spPr/>
      <dgm:t>
        <a:bodyPr/>
        <a:lstStyle/>
        <a:p>
          <a:r>
            <a:rPr lang="en-US" b="0" i="0" dirty="0"/>
            <a:t>%p			Pointer</a:t>
          </a:r>
          <a:endParaRPr lang="en-US" dirty="0"/>
        </a:p>
      </dgm:t>
    </dgm:pt>
    <dgm:pt modelId="{1EB9D557-623A-46BA-BE09-2A33B55B03E7}" type="parTrans" cxnId="{EAA301D9-CFF3-49E9-8EEF-2C9D4609999A}">
      <dgm:prSet/>
      <dgm:spPr/>
      <dgm:t>
        <a:bodyPr/>
        <a:lstStyle/>
        <a:p>
          <a:endParaRPr lang="en-US"/>
        </a:p>
      </dgm:t>
    </dgm:pt>
    <dgm:pt modelId="{3682B6EE-51DE-44F1-B79D-AE4244400BEE}" type="sibTrans" cxnId="{EAA301D9-CFF3-49E9-8EEF-2C9D4609999A}">
      <dgm:prSet/>
      <dgm:spPr/>
      <dgm:t>
        <a:bodyPr/>
        <a:lstStyle/>
        <a:p>
          <a:endParaRPr lang="en-US"/>
        </a:p>
      </dgm:t>
    </dgm:pt>
    <dgm:pt modelId="{71B4CF7E-DCBB-456F-A65F-8C8E0840F067}">
      <dgm:prSet/>
      <dgm:spPr/>
      <dgm:t>
        <a:bodyPr/>
        <a:lstStyle/>
        <a:p>
          <a:r>
            <a:rPr lang="en-US" b="0" i="0" dirty="0"/>
            <a:t>%s			String</a:t>
          </a:r>
          <a:endParaRPr lang="en-US" dirty="0"/>
        </a:p>
      </dgm:t>
    </dgm:pt>
    <dgm:pt modelId="{68296737-CA3A-4173-BDA2-C09E479D830F}" type="parTrans" cxnId="{18560523-7E92-46DD-A14D-1A7DF17272AC}">
      <dgm:prSet/>
      <dgm:spPr/>
      <dgm:t>
        <a:bodyPr/>
        <a:lstStyle/>
        <a:p>
          <a:endParaRPr lang="en-US"/>
        </a:p>
      </dgm:t>
    </dgm:pt>
    <dgm:pt modelId="{72AC35F6-5A95-474B-9F17-68E12BC5EFF0}" type="sibTrans" cxnId="{18560523-7E92-46DD-A14D-1A7DF17272AC}">
      <dgm:prSet/>
      <dgm:spPr/>
      <dgm:t>
        <a:bodyPr/>
        <a:lstStyle/>
        <a:p>
          <a:endParaRPr lang="en-US"/>
        </a:p>
      </dgm:t>
    </dgm:pt>
    <dgm:pt modelId="{9130DDB7-E1D8-4518-937D-F4B3723CF581}">
      <dgm:prSet/>
      <dgm:spPr/>
      <dgm:t>
        <a:bodyPr/>
        <a:lstStyle/>
        <a:p>
          <a:r>
            <a:rPr lang="en-US" b="0" i="0" dirty="0"/>
            <a:t>%u			Unsigned int</a:t>
          </a:r>
          <a:endParaRPr lang="en-US" dirty="0"/>
        </a:p>
      </dgm:t>
    </dgm:pt>
    <dgm:pt modelId="{9C5A8B94-FEFE-4192-8873-122DCBDD7618}" type="parTrans" cxnId="{F1A3018A-D634-4733-A4A2-47412F184BA4}">
      <dgm:prSet/>
      <dgm:spPr/>
      <dgm:t>
        <a:bodyPr/>
        <a:lstStyle/>
        <a:p>
          <a:endParaRPr lang="en-US"/>
        </a:p>
      </dgm:t>
    </dgm:pt>
    <dgm:pt modelId="{8CB56DA8-F221-455C-871D-11EB6561ECFE}" type="sibTrans" cxnId="{F1A3018A-D634-4733-A4A2-47412F184BA4}">
      <dgm:prSet/>
      <dgm:spPr/>
      <dgm:t>
        <a:bodyPr/>
        <a:lstStyle/>
        <a:p>
          <a:endParaRPr lang="en-US"/>
        </a:p>
      </dgm:t>
    </dgm:pt>
    <dgm:pt modelId="{CF6BA00C-56A2-411F-8556-06C76CB1A273}">
      <dgm:prSet/>
      <dgm:spPr/>
      <dgm:t>
        <a:bodyPr/>
        <a:lstStyle/>
        <a:p>
          <a:r>
            <a:rPr lang="en-US" b="0" i="0"/>
            <a:t>%n			Prints nothing</a:t>
          </a:r>
          <a:endParaRPr lang="en-US"/>
        </a:p>
      </dgm:t>
    </dgm:pt>
    <dgm:pt modelId="{1DA3247C-A9E8-427D-8818-F4FCE63A141C}" type="parTrans" cxnId="{5413114C-EC67-48E2-9019-0D635BCAB09F}">
      <dgm:prSet/>
      <dgm:spPr/>
      <dgm:t>
        <a:bodyPr/>
        <a:lstStyle/>
        <a:p>
          <a:endParaRPr lang="en-US"/>
        </a:p>
      </dgm:t>
    </dgm:pt>
    <dgm:pt modelId="{B8CACE14-6797-4220-8699-A55A5C05307D}" type="sibTrans" cxnId="{5413114C-EC67-48E2-9019-0D635BCAB09F}">
      <dgm:prSet/>
      <dgm:spPr/>
      <dgm:t>
        <a:bodyPr/>
        <a:lstStyle/>
        <a:p>
          <a:endParaRPr lang="en-US"/>
        </a:p>
      </dgm:t>
    </dgm:pt>
    <dgm:pt modelId="{42FF81F2-2E3C-48CE-8F20-B4206E35C97F}" type="pres">
      <dgm:prSet presAssocID="{BF439792-9DED-41FD-BC10-5C9E6AA7CFBE}" presName="vert0" presStyleCnt="0">
        <dgm:presLayoutVars>
          <dgm:dir/>
          <dgm:animOne val="branch"/>
          <dgm:animLvl val="lvl"/>
        </dgm:presLayoutVars>
      </dgm:prSet>
      <dgm:spPr/>
    </dgm:pt>
    <dgm:pt modelId="{BAC356FF-08D9-4907-AD25-562258663CE4}" type="pres">
      <dgm:prSet presAssocID="{0BDFC4CF-1E11-4C5F-B703-89C92EDCF684}" presName="thickLine" presStyleLbl="alignNode1" presStyleIdx="0" presStyleCnt="12"/>
      <dgm:spPr/>
    </dgm:pt>
    <dgm:pt modelId="{3D42B3FB-425C-4BAF-B5E6-A1CC154F0379}" type="pres">
      <dgm:prSet presAssocID="{0BDFC4CF-1E11-4C5F-B703-89C92EDCF684}" presName="horz1" presStyleCnt="0"/>
      <dgm:spPr/>
    </dgm:pt>
    <dgm:pt modelId="{DF732723-F542-4458-B669-F64C367E872A}" type="pres">
      <dgm:prSet presAssocID="{0BDFC4CF-1E11-4C5F-B703-89C92EDCF684}" presName="tx1" presStyleLbl="revTx" presStyleIdx="0" presStyleCnt="12"/>
      <dgm:spPr/>
    </dgm:pt>
    <dgm:pt modelId="{94E1FA40-0A9C-441D-B55A-E5B1E59D561E}" type="pres">
      <dgm:prSet presAssocID="{0BDFC4CF-1E11-4C5F-B703-89C92EDCF684}" presName="vert1" presStyleCnt="0"/>
      <dgm:spPr/>
    </dgm:pt>
    <dgm:pt modelId="{32DA6EDB-24AA-475C-8B56-BA9F3816935B}" type="pres">
      <dgm:prSet presAssocID="{A677DD0E-31A8-4019-9C0A-062C81CA03B1}" presName="thickLine" presStyleLbl="alignNode1" presStyleIdx="1" presStyleCnt="12"/>
      <dgm:spPr/>
    </dgm:pt>
    <dgm:pt modelId="{E5EAC914-5A32-4C92-8453-F5CAA6F3F3C5}" type="pres">
      <dgm:prSet presAssocID="{A677DD0E-31A8-4019-9C0A-062C81CA03B1}" presName="horz1" presStyleCnt="0"/>
      <dgm:spPr/>
    </dgm:pt>
    <dgm:pt modelId="{95649F1A-1420-4080-9277-7F5301D5BDED}" type="pres">
      <dgm:prSet presAssocID="{A677DD0E-31A8-4019-9C0A-062C81CA03B1}" presName="tx1" presStyleLbl="revTx" presStyleIdx="1" presStyleCnt="12"/>
      <dgm:spPr/>
    </dgm:pt>
    <dgm:pt modelId="{E112D694-FA07-420A-8701-42A42D4315EC}" type="pres">
      <dgm:prSet presAssocID="{A677DD0E-31A8-4019-9C0A-062C81CA03B1}" presName="vert1" presStyleCnt="0"/>
      <dgm:spPr/>
    </dgm:pt>
    <dgm:pt modelId="{6CEEA542-50CF-48AF-87FF-2CA549E25445}" type="pres">
      <dgm:prSet presAssocID="{529F5755-FFAA-476B-B7D2-AE7593635192}" presName="thickLine" presStyleLbl="alignNode1" presStyleIdx="2" presStyleCnt="12"/>
      <dgm:spPr/>
    </dgm:pt>
    <dgm:pt modelId="{D85E8871-567F-414F-9AA2-EFF46581AB97}" type="pres">
      <dgm:prSet presAssocID="{529F5755-FFAA-476B-B7D2-AE7593635192}" presName="horz1" presStyleCnt="0"/>
      <dgm:spPr/>
    </dgm:pt>
    <dgm:pt modelId="{746FDB5C-ED9D-40B4-B732-0F1D997831ED}" type="pres">
      <dgm:prSet presAssocID="{529F5755-FFAA-476B-B7D2-AE7593635192}" presName="tx1" presStyleLbl="revTx" presStyleIdx="2" presStyleCnt="12"/>
      <dgm:spPr/>
    </dgm:pt>
    <dgm:pt modelId="{F9869F36-C0F6-4D42-8672-E9B56B5C0086}" type="pres">
      <dgm:prSet presAssocID="{529F5755-FFAA-476B-B7D2-AE7593635192}" presName="vert1" presStyleCnt="0"/>
      <dgm:spPr/>
    </dgm:pt>
    <dgm:pt modelId="{9FCD694C-07A5-414B-A9A7-13E875C23EF9}" type="pres">
      <dgm:prSet presAssocID="{D4BA10F4-F43D-48F0-B815-240F2C29ECF0}" presName="thickLine" presStyleLbl="alignNode1" presStyleIdx="3" presStyleCnt="12"/>
      <dgm:spPr/>
    </dgm:pt>
    <dgm:pt modelId="{D90D334B-55AA-4E9A-9DDD-259A04729530}" type="pres">
      <dgm:prSet presAssocID="{D4BA10F4-F43D-48F0-B815-240F2C29ECF0}" presName="horz1" presStyleCnt="0"/>
      <dgm:spPr/>
    </dgm:pt>
    <dgm:pt modelId="{B8D8617E-6B37-4BD3-B6EC-7A17AC92803B}" type="pres">
      <dgm:prSet presAssocID="{D4BA10F4-F43D-48F0-B815-240F2C29ECF0}" presName="tx1" presStyleLbl="revTx" presStyleIdx="3" presStyleCnt="12"/>
      <dgm:spPr/>
    </dgm:pt>
    <dgm:pt modelId="{5B48AFE6-B823-468B-BD08-302AC8EBF6A7}" type="pres">
      <dgm:prSet presAssocID="{D4BA10F4-F43D-48F0-B815-240F2C29ECF0}" presName="vert1" presStyleCnt="0"/>
      <dgm:spPr/>
    </dgm:pt>
    <dgm:pt modelId="{FECA846F-1EC7-4047-854D-DD3517B764C1}" type="pres">
      <dgm:prSet presAssocID="{F68261B9-EBF0-45A9-9D35-3907D4CD6B1D}" presName="thickLine" presStyleLbl="alignNode1" presStyleIdx="4" presStyleCnt="12"/>
      <dgm:spPr/>
    </dgm:pt>
    <dgm:pt modelId="{D976C750-1AD2-4B32-9F0D-D1BB39261AE1}" type="pres">
      <dgm:prSet presAssocID="{F68261B9-EBF0-45A9-9D35-3907D4CD6B1D}" presName="horz1" presStyleCnt="0"/>
      <dgm:spPr/>
    </dgm:pt>
    <dgm:pt modelId="{1E8A0378-0212-4AB9-A941-EC3C372CB479}" type="pres">
      <dgm:prSet presAssocID="{F68261B9-EBF0-45A9-9D35-3907D4CD6B1D}" presName="tx1" presStyleLbl="revTx" presStyleIdx="4" presStyleCnt="12"/>
      <dgm:spPr/>
    </dgm:pt>
    <dgm:pt modelId="{E3186A36-A864-453B-8AAE-E58A185C8D38}" type="pres">
      <dgm:prSet presAssocID="{F68261B9-EBF0-45A9-9D35-3907D4CD6B1D}" presName="vert1" presStyleCnt="0"/>
      <dgm:spPr/>
    </dgm:pt>
    <dgm:pt modelId="{851B9C60-185A-462A-8BCB-B8B47A59BD83}" type="pres">
      <dgm:prSet presAssocID="{106F117A-53BA-4C99-B456-24B3D3D2D67D}" presName="thickLine" presStyleLbl="alignNode1" presStyleIdx="5" presStyleCnt="12"/>
      <dgm:spPr/>
    </dgm:pt>
    <dgm:pt modelId="{39EE7973-51FF-40C6-A9A9-1C319CD293FD}" type="pres">
      <dgm:prSet presAssocID="{106F117A-53BA-4C99-B456-24B3D3D2D67D}" presName="horz1" presStyleCnt="0"/>
      <dgm:spPr/>
    </dgm:pt>
    <dgm:pt modelId="{3EF05E19-3AF4-4E91-906C-0229D7C7EC26}" type="pres">
      <dgm:prSet presAssocID="{106F117A-53BA-4C99-B456-24B3D3D2D67D}" presName="tx1" presStyleLbl="revTx" presStyleIdx="5" presStyleCnt="12"/>
      <dgm:spPr/>
    </dgm:pt>
    <dgm:pt modelId="{D7F25374-9BBC-4C29-A9C2-21D1938824E2}" type="pres">
      <dgm:prSet presAssocID="{106F117A-53BA-4C99-B456-24B3D3D2D67D}" presName="vert1" presStyleCnt="0"/>
      <dgm:spPr/>
    </dgm:pt>
    <dgm:pt modelId="{62579873-DBAE-4F7B-8FB4-EF866EFC2A5B}" type="pres">
      <dgm:prSet presAssocID="{E415AB81-A74E-43A0-A6A1-1852C7059453}" presName="thickLine" presStyleLbl="alignNode1" presStyleIdx="6" presStyleCnt="12"/>
      <dgm:spPr/>
    </dgm:pt>
    <dgm:pt modelId="{07249415-FBCB-4524-9956-74133938965D}" type="pres">
      <dgm:prSet presAssocID="{E415AB81-A74E-43A0-A6A1-1852C7059453}" presName="horz1" presStyleCnt="0"/>
      <dgm:spPr/>
    </dgm:pt>
    <dgm:pt modelId="{8A5CFC49-E29C-4B09-934B-CEF6AB31B3B7}" type="pres">
      <dgm:prSet presAssocID="{E415AB81-A74E-43A0-A6A1-1852C7059453}" presName="tx1" presStyleLbl="revTx" presStyleIdx="6" presStyleCnt="12"/>
      <dgm:spPr/>
    </dgm:pt>
    <dgm:pt modelId="{9A1F42F9-C846-49FD-B564-0C1D171431EF}" type="pres">
      <dgm:prSet presAssocID="{E415AB81-A74E-43A0-A6A1-1852C7059453}" presName="vert1" presStyleCnt="0"/>
      <dgm:spPr/>
    </dgm:pt>
    <dgm:pt modelId="{99F230D9-2C30-48DC-8DBA-EF423CC7FF3B}" type="pres">
      <dgm:prSet presAssocID="{E95CB359-170A-4BEB-867A-2717B3A79115}" presName="thickLine" presStyleLbl="alignNode1" presStyleIdx="7" presStyleCnt="12"/>
      <dgm:spPr/>
    </dgm:pt>
    <dgm:pt modelId="{FEA1817F-93AE-4F0D-9E0B-44BB123AF4F9}" type="pres">
      <dgm:prSet presAssocID="{E95CB359-170A-4BEB-867A-2717B3A79115}" presName="horz1" presStyleCnt="0"/>
      <dgm:spPr/>
    </dgm:pt>
    <dgm:pt modelId="{428A8A56-620C-4419-831E-EC59A4A0734F}" type="pres">
      <dgm:prSet presAssocID="{E95CB359-170A-4BEB-867A-2717B3A79115}" presName="tx1" presStyleLbl="revTx" presStyleIdx="7" presStyleCnt="12"/>
      <dgm:spPr/>
    </dgm:pt>
    <dgm:pt modelId="{42B74104-CECF-491B-84A4-1840A561B9D6}" type="pres">
      <dgm:prSet presAssocID="{E95CB359-170A-4BEB-867A-2717B3A79115}" presName="vert1" presStyleCnt="0"/>
      <dgm:spPr/>
    </dgm:pt>
    <dgm:pt modelId="{5D000D73-205A-4A4A-A66A-A60C54D00137}" type="pres">
      <dgm:prSet presAssocID="{3B8467B2-F823-48F7-AC2C-7AF651C441C5}" presName="thickLine" presStyleLbl="alignNode1" presStyleIdx="8" presStyleCnt="12"/>
      <dgm:spPr/>
    </dgm:pt>
    <dgm:pt modelId="{FA4D3DAB-55B6-4F87-A0F9-08003E84AF27}" type="pres">
      <dgm:prSet presAssocID="{3B8467B2-F823-48F7-AC2C-7AF651C441C5}" presName="horz1" presStyleCnt="0"/>
      <dgm:spPr/>
    </dgm:pt>
    <dgm:pt modelId="{78F95C22-8D25-49C6-9758-C2758AA13146}" type="pres">
      <dgm:prSet presAssocID="{3B8467B2-F823-48F7-AC2C-7AF651C441C5}" presName="tx1" presStyleLbl="revTx" presStyleIdx="8" presStyleCnt="12"/>
      <dgm:spPr/>
    </dgm:pt>
    <dgm:pt modelId="{D6154C4A-39F3-4DBE-9CDD-AEFA6DD96C05}" type="pres">
      <dgm:prSet presAssocID="{3B8467B2-F823-48F7-AC2C-7AF651C441C5}" presName="vert1" presStyleCnt="0"/>
      <dgm:spPr/>
    </dgm:pt>
    <dgm:pt modelId="{5E3250E2-827A-4E90-BA70-285E6A8A0324}" type="pres">
      <dgm:prSet presAssocID="{71B4CF7E-DCBB-456F-A65F-8C8E0840F067}" presName="thickLine" presStyleLbl="alignNode1" presStyleIdx="9" presStyleCnt="12"/>
      <dgm:spPr/>
    </dgm:pt>
    <dgm:pt modelId="{D91BD67A-0849-4A68-AA8E-E426232940EB}" type="pres">
      <dgm:prSet presAssocID="{71B4CF7E-DCBB-456F-A65F-8C8E0840F067}" presName="horz1" presStyleCnt="0"/>
      <dgm:spPr/>
    </dgm:pt>
    <dgm:pt modelId="{7F3988A6-1CF6-4F50-9C80-A6571C76FAB1}" type="pres">
      <dgm:prSet presAssocID="{71B4CF7E-DCBB-456F-A65F-8C8E0840F067}" presName="tx1" presStyleLbl="revTx" presStyleIdx="9" presStyleCnt="12"/>
      <dgm:spPr/>
    </dgm:pt>
    <dgm:pt modelId="{C3E31A6A-B690-44D1-ABFA-537E8F28E39F}" type="pres">
      <dgm:prSet presAssocID="{71B4CF7E-DCBB-456F-A65F-8C8E0840F067}" presName="vert1" presStyleCnt="0"/>
      <dgm:spPr/>
    </dgm:pt>
    <dgm:pt modelId="{DFA3AC08-7795-4207-BAC6-EDC1318DE865}" type="pres">
      <dgm:prSet presAssocID="{9130DDB7-E1D8-4518-937D-F4B3723CF581}" presName="thickLine" presStyleLbl="alignNode1" presStyleIdx="10" presStyleCnt="12"/>
      <dgm:spPr/>
    </dgm:pt>
    <dgm:pt modelId="{55CBBC14-DFF0-4642-88D7-EF5EE60C39D6}" type="pres">
      <dgm:prSet presAssocID="{9130DDB7-E1D8-4518-937D-F4B3723CF581}" presName="horz1" presStyleCnt="0"/>
      <dgm:spPr/>
    </dgm:pt>
    <dgm:pt modelId="{51FF3B83-AECB-4052-910C-5C693E5527FE}" type="pres">
      <dgm:prSet presAssocID="{9130DDB7-E1D8-4518-937D-F4B3723CF581}" presName="tx1" presStyleLbl="revTx" presStyleIdx="10" presStyleCnt="12"/>
      <dgm:spPr/>
    </dgm:pt>
    <dgm:pt modelId="{748318C6-43DE-4996-B9FC-75CC7E04FBD3}" type="pres">
      <dgm:prSet presAssocID="{9130DDB7-E1D8-4518-937D-F4B3723CF581}" presName="vert1" presStyleCnt="0"/>
      <dgm:spPr/>
    </dgm:pt>
    <dgm:pt modelId="{AAE9FCE2-21F4-4746-8E8B-A9BAD63E2F49}" type="pres">
      <dgm:prSet presAssocID="{CF6BA00C-56A2-411F-8556-06C76CB1A273}" presName="thickLine" presStyleLbl="alignNode1" presStyleIdx="11" presStyleCnt="12"/>
      <dgm:spPr/>
    </dgm:pt>
    <dgm:pt modelId="{25F7035B-AC43-48DD-925D-0621AFAA7B7B}" type="pres">
      <dgm:prSet presAssocID="{CF6BA00C-56A2-411F-8556-06C76CB1A273}" presName="horz1" presStyleCnt="0"/>
      <dgm:spPr/>
    </dgm:pt>
    <dgm:pt modelId="{BCD78DAF-0C3F-4F4D-B0E2-4A52BB855586}" type="pres">
      <dgm:prSet presAssocID="{CF6BA00C-56A2-411F-8556-06C76CB1A273}" presName="tx1" presStyleLbl="revTx" presStyleIdx="11" presStyleCnt="12"/>
      <dgm:spPr/>
    </dgm:pt>
    <dgm:pt modelId="{A03E80CC-15D8-451E-A595-14F4DBF1E0D7}" type="pres">
      <dgm:prSet presAssocID="{CF6BA00C-56A2-411F-8556-06C76CB1A273}" presName="vert1" presStyleCnt="0"/>
      <dgm:spPr/>
    </dgm:pt>
  </dgm:ptLst>
  <dgm:cxnLst>
    <dgm:cxn modelId="{B26DC403-0434-46A4-8033-0AB4D3E5D5DE}" srcId="{BF439792-9DED-41FD-BC10-5C9E6AA7CFBE}" destId="{106F117A-53BA-4C99-B456-24B3D3D2D67D}" srcOrd="5" destOrd="0" parTransId="{307F4A36-E390-4492-8A8D-8D6EF55FA4BB}" sibTransId="{F27B2738-CACC-4246-9051-A8BC12B1D1F5}"/>
    <dgm:cxn modelId="{18560523-7E92-46DD-A14D-1A7DF17272AC}" srcId="{BF439792-9DED-41FD-BC10-5C9E6AA7CFBE}" destId="{71B4CF7E-DCBB-456F-A65F-8C8E0840F067}" srcOrd="9" destOrd="0" parTransId="{68296737-CA3A-4173-BDA2-C09E479D830F}" sibTransId="{72AC35F6-5A95-474B-9F17-68E12BC5EFF0}"/>
    <dgm:cxn modelId="{82E72B27-615D-4CCE-AB42-B949AB99728B}" type="presOf" srcId="{0BDFC4CF-1E11-4C5F-B703-89C92EDCF684}" destId="{DF732723-F542-4458-B669-F64C367E872A}" srcOrd="0" destOrd="0" presId="urn:microsoft.com/office/officeart/2008/layout/LinedList"/>
    <dgm:cxn modelId="{DA006430-8C8E-47B3-8DCE-6475B38339B4}" type="presOf" srcId="{F68261B9-EBF0-45A9-9D35-3907D4CD6B1D}" destId="{1E8A0378-0212-4AB9-A941-EC3C372CB479}" srcOrd="0" destOrd="0" presId="urn:microsoft.com/office/officeart/2008/layout/LinedList"/>
    <dgm:cxn modelId="{9FA28730-3BFE-41FE-815E-F37E57A89A4E}" srcId="{BF439792-9DED-41FD-BC10-5C9E6AA7CFBE}" destId="{A677DD0E-31A8-4019-9C0A-062C81CA03B1}" srcOrd="1" destOrd="0" parTransId="{77EB990A-3604-4318-8A23-553B791B25A9}" sibTransId="{E8CE4038-4C6B-434B-B8D6-5429FD45D8FE}"/>
    <dgm:cxn modelId="{F945B53B-9981-4D98-A220-4ABB45ED6A7B}" type="presOf" srcId="{3B8467B2-F823-48F7-AC2C-7AF651C441C5}" destId="{78F95C22-8D25-49C6-9758-C2758AA13146}" srcOrd="0" destOrd="0" presId="urn:microsoft.com/office/officeart/2008/layout/LinedList"/>
    <dgm:cxn modelId="{39129043-97A3-4CA8-9D60-F0E4F50AD96D}" srcId="{BF439792-9DED-41FD-BC10-5C9E6AA7CFBE}" destId="{E415AB81-A74E-43A0-A6A1-1852C7059453}" srcOrd="6" destOrd="0" parTransId="{D097BCD1-DCFD-43D5-A805-EE6FDF7842C4}" sibTransId="{84AAAE28-D8A2-4C3F-9C43-19EED79BFFAD}"/>
    <dgm:cxn modelId="{64D4E763-6E67-458A-99DB-B844635EFA28}" srcId="{BF439792-9DED-41FD-BC10-5C9E6AA7CFBE}" destId="{D4BA10F4-F43D-48F0-B815-240F2C29ECF0}" srcOrd="3" destOrd="0" parTransId="{11A3879A-2A80-45B8-9B33-57FAF5DB9BF1}" sibTransId="{290AE4A5-1E51-4D95-932E-683E775E0A5A}"/>
    <dgm:cxn modelId="{89E59245-90D2-4468-9467-D719EA849927}" srcId="{BF439792-9DED-41FD-BC10-5C9E6AA7CFBE}" destId="{0BDFC4CF-1E11-4C5F-B703-89C92EDCF684}" srcOrd="0" destOrd="0" parTransId="{3C9262F8-1AA6-46AD-ABF3-9A0017B15D1E}" sibTransId="{0BF542A5-3BCF-43EF-8FB7-B344997A9ABA}"/>
    <dgm:cxn modelId="{42F3A347-7A1F-4B1C-B42D-985F91BB8CB1}" type="presOf" srcId="{BF439792-9DED-41FD-BC10-5C9E6AA7CFBE}" destId="{42FF81F2-2E3C-48CE-8F20-B4206E35C97F}" srcOrd="0" destOrd="0" presId="urn:microsoft.com/office/officeart/2008/layout/LinedList"/>
    <dgm:cxn modelId="{5413114C-EC67-48E2-9019-0D635BCAB09F}" srcId="{BF439792-9DED-41FD-BC10-5C9E6AA7CFBE}" destId="{CF6BA00C-56A2-411F-8556-06C76CB1A273}" srcOrd="11" destOrd="0" parTransId="{1DA3247C-A9E8-427D-8818-F4FCE63A141C}" sibTransId="{B8CACE14-6797-4220-8699-A55A5C05307D}"/>
    <dgm:cxn modelId="{A8C8EB53-22DB-489C-A0E0-0A9A2630DE79}" type="presOf" srcId="{D4BA10F4-F43D-48F0-B815-240F2C29ECF0}" destId="{B8D8617E-6B37-4BD3-B6EC-7A17AC92803B}" srcOrd="0" destOrd="0" presId="urn:microsoft.com/office/officeart/2008/layout/LinedList"/>
    <dgm:cxn modelId="{49314758-37FC-4746-B1B1-CF015BCFD573}" type="presOf" srcId="{529F5755-FFAA-476B-B7D2-AE7593635192}" destId="{746FDB5C-ED9D-40B4-B732-0F1D997831ED}" srcOrd="0" destOrd="0" presId="urn:microsoft.com/office/officeart/2008/layout/LinedList"/>
    <dgm:cxn modelId="{2CA7EE59-3900-4488-AC42-3C84525ABA04}" type="presOf" srcId="{CF6BA00C-56A2-411F-8556-06C76CB1A273}" destId="{BCD78DAF-0C3F-4F4D-B0E2-4A52BB855586}" srcOrd="0" destOrd="0" presId="urn:microsoft.com/office/officeart/2008/layout/LinedList"/>
    <dgm:cxn modelId="{A78B0F82-A3BD-4DFA-B54B-9E7380B75A8F}" type="presOf" srcId="{9130DDB7-E1D8-4518-937D-F4B3723CF581}" destId="{51FF3B83-AECB-4052-910C-5C693E5527FE}" srcOrd="0" destOrd="0" presId="urn:microsoft.com/office/officeart/2008/layout/LinedList"/>
    <dgm:cxn modelId="{DCCFD684-AA8E-4383-96ED-A142C2AE8F8B}" srcId="{BF439792-9DED-41FD-BC10-5C9E6AA7CFBE}" destId="{529F5755-FFAA-476B-B7D2-AE7593635192}" srcOrd="2" destOrd="0" parTransId="{64559147-F962-4929-BE3E-1BDBC59C7CFC}" sibTransId="{1445BDF9-7FE6-4767-BB39-1F83142FE116}"/>
    <dgm:cxn modelId="{F1A3018A-D634-4733-A4A2-47412F184BA4}" srcId="{BF439792-9DED-41FD-BC10-5C9E6AA7CFBE}" destId="{9130DDB7-E1D8-4518-937D-F4B3723CF581}" srcOrd="10" destOrd="0" parTransId="{9C5A8B94-FEFE-4192-8873-122DCBDD7618}" sibTransId="{8CB56DA8-F221-455C-871D-11EB6561ECFE}"/>
    <dgm:cxn modelId="{4B0FCE99-6208-4EF0-8296-286501B1B6E8}" type="presOf" srcId="{E415AB81-A74E-43A0-A6A1-1852C7059453}" destId="{8A5CFC49-E29C-4B09-934B-CEF6AB31B3B7}" srcOrd="0" destOrd="0" presId="urn:microsoft.com/office/officeart/2008/layout/LinedList"/>
    <dgm:cxn modelId="{F4E666AA-7F3A-4C1B-BAFA-2A7E906270F3}" srcId="{BF439792-9DED-41FD-BC10-5C9E6AA7CFBE}" destId="{F68261B9-EBF0-45A9-9D35-3907D4CD6B1D}" srcOrd="4" destOrd="0" parTransId="{617714DE-1DA4-49D7-B535-596EF31E3998}" sibTransId="{B6CA2686-52F1-4BFD-9D9F-E80E16C54D51}"/>
    <dgm:cxn modelId="{501EB8B4-0B17-4D43-90A3-1589478ADA4A}" type="presOf" srcId="{E95CB359-170A-4BEB-867A-2717B3A79115}" destId="{428A8A56-620C-4419-831E-EC59A4A0734F}" srcOrd="0" destOrd="0" presId="urn:microsoft.com/office/officeart/2008/layout/LinedList"/>
    <dgm:cxn modelId="{0B50AAC5-50A2-49C4-B6ED-C37C4D784E37}" type="presOf" srcId="{106F117A-53BA-4C99-B456-24B3D3D2D67D}" destId="{3EF05E19-3AF4-4E91-906C-0229D7C7EC26}" srcOrd="0" destOrd="0" presId="urn:microsoft.com/office/officeart/2008/layout/LinedList"/>
    <dgm:cxn modelId="{3D39F9CA-E2DD-4551-8738-4C0191A05A9C}" type="presOf" srcId="{A677DD0E-31A8-4019-9C0A-062C81CA03B1}" destId="{95649F1A-1420-4080-9277-7F5301D5BDED}" srcOrd="0" destOrd="0" presId="urn:microsoft.com/office/officeart/2008/layout/LinedList"/>
    <dgm:cxn modelId="{EAA301D9-CFF3-49E9-8EEF-2C9D4609999A}" srcId="{BF439792-9DED-41FD-BC10-5C9E6AA7CFBE}" destId="{3B8467B2-F823-48F7-AC2C-7AF651C441C5}" srcOrd="8" destOrd="0" parTransId="{1EB9D557-623A-46BA-BE09-2A33B55B03E7}" sibTransId="{3682B6EE-51DE-44F1-B79D-AE4244400BEE}"/>
    <dgm:cxn modelId="{681A68E8-4D85-4DC7-B635-527660C98BD4}" type="presOf" srcId="{71B4CF7E-DCBB-456F-A65F-8C8E0840F067}" destId="{7F3988A6-1CF6-4F50-9C80-A6571C76FAB1}" srcOrd="0" destOrd="0" presId="urn:microsoft.com/office/officeart/2008/layout/LinedList"/>
    <dgm:cxn modelId="{967468F6-1EB8-457F-AFFA-58F8E9C9D63B}" srcId="{BF439792-9DED-41FD-BC10-5C9E6AA7CFBE}" destId="{E95CB359-170A-4BEB-867A-2717B3A79115}" srcOrd="7" destOrd="0" parTransId="{8937F197-E868-4F68-B63C-0D23F71716CB}" sibTransId="{DE58A268-23D6-4B5B-B467-79DD7DB19220}"/>
    <dgm:cxn modelId="{0DB00224-8CEE-4557-B151-7EA3BF56AEA1}" type="presParOf" srcId="{42FF81F2-2E3C-48CE-8F20-B4206E35C97F}" destId="{BAC356FF-08D9-4907-AD25-562258663CE4}" srcOrd="0" destOrd="0" presId="urn:microsoft.com/office/officeart/2008/layout/LinedList"/>
    <dgm:cxn modelId="{72AFFCDA-0C43-4D1A-B1B7-494BF99FB5F8}" type="presParOf" srcId="{42FF81F2-2E3C-48CE-8F20-B4206E35C97F}" destId="{3D42B3FB-425C-4BAF-B5E6-A1CC154F0379}" srcOrd="1" destOrd="0" presId="urn:microsoft.com/office/officeart/2008/layout/LinedList"/>
    <dgm:cxn modelId="{9386C064-645E-4B11-9C9F-96207D41BEC2}" type="presParOf" srcId="{3D42B3FB-425C-4BAF-B5E6-A1CC154F0379}" destId="{DF732723-F542-4458-B669-F64C367E872A}" srcOrd="0" destOrd="0" presId="urn:microsoft.com/office/officeart/2008/layout/LinedList"/>
    <dgm:cxn modelId="{5A04FE34-6232-4494-A739-DF1DED7F79C2}" type="presParOf" srcId="{3D42B3FB-425C-4BAF-B5E6-A1CC154F0379}" destId="{94E1FA40-0A9C-441D-B55A-E5B1E59D561E}" srcOrd="1" destOrd="0" presId="urn:microsoft.com/office/officeart/2008/layout/LinedList"/>
    <dgm:cxn modelId="{3BC156BA-9815-4181-ACA5-73527212B249}" type="presParOf" srcId="{42FF81F2-2E3C-48CE-8F20-B4206E35C97F}" destId="{32DA6EDB-24AA-475C-8B56-BA9F3816935B}" srcOrd="2" destOrd="0" presId="urn:microsoft.com/office/officeart/2008/layout/LinedList"/>
    <dgm:cxn modelId="{E92E9DDD-11E1-4B55-9A34-6E9A851F9898}" type="presParOf" srcId="{42FF81F2-2E3C-48CE-8F20-B4206E35C97F}" destId="{E5EAC914-5A32-4C92-8453-F5CAA6F3F3C5}" srcOrd="3" destOrd="0" presId="urn:microsoft.com/office/officeart/2008/layout/LinedList"/>
    <dgm:cxn modelId="{62194B6A-1DC3-4749-9174-2AA0DA512B73}" type="presParOf" srcId="{E5EAC914-5A32-4C92-8453-F5CAA6F3F3C5}" destId="{95649F1A-1420-4080-9277-7F5301D5BDED}" srcOrd="0" destOrd="0" presId="urn:microsoft.com/office/officeart/2008/layout/LinedList"/>
    <dgm:cxn modelId="{85297B83-230C-4E8C-A8AE-8988C37D8FA9}" type="presParOf" srcId="{E5EAC914-5A32-4C92-8453-F5CAA6F3F3C5}" destId="{E112D694-FA07-420A-8701-42A42D4315EC}" srcOrd="1" destOrd="0" presId="urn:microsoft.com/office/officeart/2008/layout/LinedList"/>
    <dgm:cxn modelId="{383C0679-D025-4741-83CB-6C51D7C83969}" type="presParOf" srcId="{42FF81F2-2E3C-48CE-8F20-B4206E35C97F}" destId="{6CEEA542-50CF-48AF-87FF-2CA549E25445}" srcOrd="4" destOrd="0" presId="urn:microsoft.com/office/officeart/2008/layout/LinedList"/>
    <dgm:cxn modelId="{CD59376F-8A02-44B9-BB2E-D8D0796FA42C}" type="presParOf" srcId="{42FF81F2-2E3C-48CE-8F20-B4206E35C97F}" destId="{D85E8871-567F-414F-9AA2-EFF46581AB97}" srcOrd="5" destOrd="0" presId="urn:microsoft.com/office/officeart/2008/layout/LinedList"/>
    <dgm:cxn modelId="{21942DAE-896A-4A82-8884-C176237EF3AD}" type="presParOf" srcId="{D85E8871-567F-414F-9AA2-EFF46581AB97}" destId="{746FDB5C-ED9D-40B4-B732-0F1D997831ED}" srcOrd="0" destOrd="0" presId="urn:microsoft.com/office/officeart/2008/layout/LinedList"/>
    <dgm:cxn modelId="{BDBBBF49-ADDD-4C53-A1D8-4F561E488A74}" type="presParOf" srcId="{D85E8871-567F-414F-9AA2-EFF46581AB97}" destId="{F9869F36-C0F6-4D42-8672-E9B56B5C0086}" srcOrd="1" destOrd="0" presId="urn:microsoft.com/office/officeart/2008/layout/LinedList"/>
    <dgm:cxn modelId="{D9EA2B9B-012F-46F2-ABAA-7DDD995EB876}" type="presParOf" srcId="{42FF81F2-2E3C-48CE-8F20-B4206E35C97F}" destId="{9FCD694C-07A5-414B-A9A7-13E875C23EF9}" srcOrd="6" destOrd="0" presId="urn:microsoft.com/office/officeart/2008/layout/LinedList"/>
    <dgm:cxn modelId="{F0F32D89-C945-485F-968E-E2EC1BCF0F0D}" type="presParOf" srcId="{42FF81F2-2E3C-48CE-8F20-B4206E35C97F}" destId="{D90D334B-55AA-4E9A-9DDD-259A04729530}" srcOrd="7" destOrd="0" presId="urn:microsoft.com/office/officeart/2008/layout/LinedList"/>
    <dgm:cxn modelId="{EA4718D1-8E15-4D44-81B6-E31B0B3407FB}" type="presParOf" srcId="{D90D334B-55AA-4E9A-9DDD-259A04729530}" destId="{B8D8617E-6B37-4BD3-B6EC-7A17AC92803B}" srcOrd="0" destOrd="0" presId="urn:microsoft.com/office/officeart/2008/layout/LinedList"/>
    <dgm:cxn modelId="{8E9692E5-3F79-47B2-B923-8E4BC5133C31}" type="presParOf" srcId="{D90D334B-55AA-4E9A-9DDD-259A04729530}" destId="{5B48AFE6-B823-468B-BD08-302AC8EBF6A7}" srcOrd="1" destOrd="0" presId="urn:microsoft.com/office/officeart/2008/layout/LinedList"/>
    <dgm:cxn modelId="{08A92B73-7AA6-46D3-A47E-82DAE07DE0B9}" type="presParOf" srcId="{42FF81F2-2E3C-48CE-8F20-B4206E35C97F}" destId="{FECA846F-1EC7-4047-854D-DD3517B764C1}" srcOrd="8" destOrd="0" presId="urn:microsoft.com/office/officeart/2008/layout/LinedList"/>
    <dgm:cxn modelId="{5BF2D43B-AC36-4D8F-AEA6-9B60CEDD247A}" type="presParOf" srcId="{42FF81F2-2E3C-48CE-8F20-B4206E35C97F}" destId="{D976C750-1AD2-4B32-9F0D-D1BB39261AE1}" srcOrd="9" destOrd="0" presId="urn:microsoft.com/office/officeart/2008/layout/LinedList"/>
    <dgm:cxn modelId="{42653404-1FF4-4AF4-894F-F73D461DD91F}" type="presParOf" srcId="{D976C750-1AD2-4B32-9F0D-D1BB39261AE1}" destId="{1E8A0378-0212-4AB9-A941-EC3C372CB479}" srcOrd="0" destOrd="0" presId="urn:microsoft.com/office/officeart/2008/layout/LinedList"/>
    <dgm:cxn modelId="{1276D0B3-A230-46FC-9FBA-7CF59C1650FB}" type="presParOf" srcId="{D976C750-1AD2-4B32-9F0D-D1BB39261AE1}" destId="{E3186A36-A864-453B-8AAE-E58A185C8D38}" srcOrd="1" destOrd="0" presId="urn:microsoft.com/office/officeart/2008/layout/LinedList"/>
    <dgm:cxn modelId="{CF1AD6D1-DD4F-4790-AAD1-355087A4C114}" type="presParOf" srcId="{42FF81F2-2E3C-48CE-8F20-B4206E35C97F}" destId="{851B9C60-185A-462A-8BCB-B8B47A59BD83}" srcOrd="10" destOrd="0" presId="urn:microsoft.com/office/officeart/2008/layout/LinedList"/>
    <dgm:cxn modelId="{2E06FE04-98AE-478E-91C5-B276D17D7F4C}" type="presParOf" srcId="{42FF81F2-2E3C-48CE-8F20-B4206E35C97F}" destId="{39EE7973-51FF-40C6-A9A9-1C319CD293FD}" srcOrd="11" destOrd="0" presId="urn:microsoft.com/office/officeart/2008/layout/LinedList"/>
    <dgm:cxn modelId="{6B0A9215-2F70-4B06-93ED-CC0CF62698CF}" type="presParOf" srcId="{39EE7973-51FF-40C6-A9A9-1C319CD293FD}" destId="{3EF05E19-3AF4-4E91-906C-0229D7C7EC26}" srcOrd="0" destOrd="0" presId="urn:microsoft.com/office/officeart/2008/layout/LinedList"/>
    <dgm:cxn modelId="{54A2E14A-8985-472C-A7AF-AA02CF4637AB}" type="presParOf" srcId="{39EE7973-51FF-40C6-A9A9-1C319CD293FD}" destId="{D7F25374-9BBC-4C29-A9C2-21D1938824E2}" srcOrd="1" destOrd="0" presId="urn:microsoft.com/office/officeart/2008/layout/LinedList"/>
    <dgm:cxn modelId="{63887331-BAA3-4738-BC30-2D7148C5B9A7}" type="presParOf" srcId="{42FF81F2-2E3C-48CE-8F20-B4206E35C97F}" destId="{62579873-DBAE-4F7B-8FB4-EF866EFC2A5B}" srcOrd="12" destOrd="0" presId="urn:microsoft.com/office/officeart/2008/layout/LinedList"/>
    <dgm:cxn modelId="{49D24FF0-B68E-4862-B993-2EEF1480915D}" type="presParOf" srcId="{42FF81F2-2E3C-48CE-8F20-B4206E35C97F}" destId="{07249415-FBCB-4524-9956-74133938965D}" srcOrd="13" destOrd="0" presId="urn:microsoft.com/office/officeart/2008/layout/LinedList"/>
    <dgm:cxn modelId="{C294F288-4111-4A25-8531-3DB65D07D655}" type="presParOf" srcId="{07249415-FBCB-4524-9956-74133938965D}" destId="{8A5CFC49-E29C-4B09-934B-CEF6AB31B3B7}" srcOrd="0" destOrd="0" presId="urn:microsoft.com/office/officeart/2008/layout/LinedList"/>
    <dgm:cxn modelId="{44A7D489-3EAD-4EDC-8C53-2EC4035A0187}" type="presParOf" srcId="{07249415-FBCB-4524-9956-74133938965D}" destId="{9A1F42F9-C846-49FD-B564-0C1D171431EF}" srcOrd="1" destOrd="0" presId="urn:microsoft.com/office/officeart/2008/layout/LinedList"/>
    <dgm:cxn modelId="{0C6B3B57-F0AF-4B63-BC96-A314A9C92FB4}" type="presParOf" srcId="{42FF81F2-2E3C-48CE-8F20-B4206E35C97F}" destId="{99F230D9-2C30-48DC-8DBA-EF423CC7FF3B}" srcOrd="14" destOrd="0" presId="urn:microsoft.com/office/officeart/2008/layout/LinedList"/>
    <dgm:cxn modelId="{E7B1F333-29D0-4027-BD5D-0A9DD9FCFC08}" type="presParOf" srcId="{42FF81F2-2E3C-48CE-8F20-B4206E35C97F}" destId="{FEA1817F-93AE-4F0D-9E0B-44BB123AF4F9}" srcOrd="15" destOrd="0" presId="urn:microsoft.com/office/officeart/2008/layout/LinedList"/>
    <dgm:cxn modelId="{73C6A335-1629-440A-B702-BE8B3618F0C6}" type="presParOf" srcId="{FEA1817F-93AE-4F0D-9E0B-44BB123AF4F9}" destId="{428A8A56-620C-4419-831E-EC59A4A0734F}" srcOrd="0" destOrd="0" presId="urn:microsoft.com/office/officeart/2008/layout/LinedList"/>
    <dgm:cxn modelId="{867E3C11-BB98-4011-AA06-0C3B877D8A95}" type="presParOf" srcId="{FEA1817F-93AE-4F0D-9E0B-44BB123AF4F9}" destId="{42B74104-CECF-491B-84A4-1840A561B9D6}" srcOrd="1" destOrd="0" presId="urn:microsoft.com/office/officeart/2008/layout/LinedList"/>
    <dgm:cxn modelId="{1403A3E8-579D-4B6C-B161-8546FDA338DE}" type="presParOf" srcId="{42FF81F2-2E3C-48CE-8F20-B4206E35C97F}" destId="{5D000D73-205A-4A4A-A66A-A60C54D00137}" srcOrd="16" destOrd="0" presId="urn:microsoft.com/office/officeart/2008/layout/LinedList"/>
    <dgm:cxn modelId="{5EA9AEAA-7D72-4975-B8BF-61FCAAB64CD3}" type="presParOf" srcId="{42FF81F2-2E3C-48CE-8F20-B4206E35C97F}" destId="{FA4D3DAB-55B6-4F87-A0F9-08003E84AF27}" srcOrd="17" destOrd="0" presId="urn:microsoft.com/office/officeart/2008/layout/LinedList"/>
    <dgm:cxn modelId="{2B4A5548-BCB4-452F-A588-B9DA7CEFDD75}" type="presParOf" srcId="{FA4D3DAB-55B6-4F87-A0F9-08003E84AF27}" destId="{78F95C22-8D25-49C6-9758-C2758AA13146}" srcOrd="0" destOrd="0" presId="urn:microsoft.com/office/officeart/2008/layout/LinedList"/>
    <dgm:cxn modelId="{8140E9B5-270E-412C-A9F7-D4D5A54E2E65}" type="presParOf" srcId="{FA4D3DAB-55B6-4F87-A0F9-08003E84AF27}" destId="{D6154C4A-39F3-4DBE-9CDD-AEFA6DD96C05}" srcOrd="1" destOrd="0" presId="urn:microsoft.com/office/officeart/2008/layout/LinedList"/>
    <dgm:cxn modelId="{5485EE29-C976-4F93-BBBD-7C9623E28C53}" type="presParOf" srcId="{42FF81F2-2E3C-48CE-8F20-B4206E35C97F}" destId="{5E3250E2-827A-4E90-BA70-285E6A8A0324}" srcOrd="18" destOrd="0" presId="urn:microsoft.com/office/officeart/2008/layout/LinedList"/>
    <dgm:cxn modelId="{F23635AC-5EFD-4928-B821-FE6A0E8FC2DC}" type="presParOf" srcId="{42FF81F2-2E3C-48CE-8F20-B4206E35C97F}" destId="{D91BD67A-0849-4A68-AA8E-E426232940EB}" srcOrd="19" destOrd="0" presId="urn:microsoft.com/office/officeart/2008/layout/LinedList"/>
    <dgm:cxn modelId="{3FFFA776-0456-43BF-ABFE-40A78FAF990C}" type="presParOf" srcId="{D91BD67A-0849-4A68-AA8E-E426232940EB}" destId="{7F3988A6-1CF6-4F50-9C80-A6571C76FAB1}" srcOrd="0" destOrd="0" presId="urn:microsoft.com/office/officeart/2008/layout/LinedList"/>
    <dgm:cxn modelId="{3DA86F74-0033-4755-B4CD-3B6E3306DAA7}" type="presParOf" srcId="{D91BD67A-0849-4A68-AA8E-E426232940EB}" destId="{C3E31A6A-B690-44D1-ABFA-537E8F28E39F}" srcOrd="1" destOrd="0" presId="urn:microsoft.com/office/officeart/2008/layout/LinedList"/>
    <dgm:cxn modelId="{7BDBBDA6-3005-4F76-AAB3-3485A60743FB}" type="presParOf" srcId="{42FF81F2-2E3C-48CE-8F20-B4206E35C97F}" destId="{DFA3AC08-7795-4207-BAC6-EDC1318DE865}" srcOrd="20" destOrd="0" presId="urn:microsoft.com/office/officeart/2008/layout/LinedList"/>
    <dgm:cxn modelId="{2A2B1B06-C97E-4530-967B-763169349ED4}" type="presParOf" srcId="{42FF81F2-2E3C-48CE-8F20-B4206E35C97F}" destId="{55CBBC14-DFF0-4642-88D7-EF5EE60C39D6}" srcOrd="21" destOrd="0" presId="urn:microsoft.com/office/officeart/2008/layout/LinedList"/>
    <dgm:cxn modelId="{8C2C22CB-6F70-46FF-90CB-BB038C95A092}" type="presParOf" srcId="{55CBBC14-DFF0-4642-88D7-EF5EE60C39D6}" destId="{51FF3B83-AECB-4052-910C-5C693E5527FE}" srcOrd="0" destOrd="0" presId="urn:microsoft.com/office/officeart/2008/layout/LinedList"/>
    <dgm:cxn modelId="{4A18CA76-3F1B-46F2-9A73-4D4E72824372}" type="presParOf" srcId="{55CBBC14-DFF0-4642-88D7-EF5EE60C39D6}" destId="{748318C6-43DE-4996-B9FC-75CC7E04FBD3}" srcOrd="1" destOrd="0" presId="urn:microsoft.com/office/officeart/2008/layout/LinedList"/>
    <dgm:cxn modelId="{E8194B67-5929-4881-84C9-3AD1B15911CD}" type="presParOf" srcId="{42FF81F2-2E3C-48CE-8F20-B4206E35C97F}" destId="{AAE9FCE2-21F4-4746-8E8B-A9BAD63E2F49}" srcOrd="22" destOrd="0" presId="urn:microsoft.com/office/officeart/2008/layout/LinedList"/>
    <dgm:cxn modelId="{030A911C-B18C-4C82-9B84-C606ABEA9EFF}" type="presParOf" srcId="{42FF81F2-2E3C-48CE-8F20-B4206E35C97F}" destId="{25F7035B-AC43-48DD-925D-0621AFAA7B7B}" srcOrd="23" destOrd="0" presId="urn:microsoft.com/office/officeart/2008/layout/LinedList"/>
    <dgm:cxn modelId="{64BEB34D-F3E2-46BD-B9EA-D71D3DC9712F}" type="presParOf" srcId="{25F7035B-AC43-48DD-925D-0621AFAA7B7B}" destId="{BCD78DAF-0C3F-4F4D-B0E2-4A52BB855586}" srcOrd="0" destOrd="0" presId="urn:microsoft.com/office/officeart/2008/layout/LinedList"/>
    <dgm:cxn modelId="{09F6B7D3-E4B7-4316-9A5A-74ED4B507277}" type="presParOf" srcId="{25F7035B-AC43-48DD-925D-0621AFAA7B7B}" destId="{A03E80CC-15D8-451E-A595-14F4DBF1E0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38E3A-5783-448C-84C2-76A879D13031}">
      <dsp:nvSpPr>
        <dsp:cNvPr id="0" name=""/>
        <dsp:cNvSpPr/>
      </dsp:nvSpPr>
      <dsp:spPr>
        <a:xfrm>
          <a:off x="0" y="94365"/>
          <a:ext cx="7545633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More Human Readable Code</a:t>
          </a:r>
        </a:p>
      </dsp:txBody>
      <dsp:txXfrm>
        <a:off x="44492" y="138857"/>
        <a:ext cx="7456649" cy="822446"/>
      </dsp:txXfrm>
    </dsp:sp>
    <dsp:sp modelId="{29676B3A-DB04-4BEC-B715-59E0F3528A73}">
      <dsp:nvSpPr>
        <dsp:cNvPr id="0" name=""/>
        <dsp:cNvSpPr/>
      </dsp:nvSpPr>
      <dsp:spPr>
        <a:xfrm>
          <a:off x="0" y="1115235"/>
          <a:ext cx="7545633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Saves Time</a:t>
          </a:r>
        </a:p>
      </dsp:txBody>
      <dsp:txXfrm>
        <a:off x="44492" y="1159727"/>
        <a:ext cx="7456649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356FF-08D9-4907-AD25-562258663CE4}">
      <dsp:nvSpPr>
        <dsp:cNvPr id="0" name=""/>
        <dsp:cNvSpPr/>
      </dsp:nvSpPr>
      <dsp:spPr>
        <a:xfrm>
          <a:off x="0" y="2672"/>
          <a:ext cx="6137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32723-F542-4458-B669-F64C367E872A}">
      <dsp:nvSpPr>
        <dsp:cNvPr id="0" name=""/>
        <dsp:cNvSpPr/>
      </dsp:nvSpPr>
      <dsp:spPr>
        <a:xfrm>
          <a:off x="0" y="2672"/>
          <a:ext cx="6137749" cy="45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%c			Character</a:t>
          </a:r>
          <a:endParaRPr lang="en-US" sz="2100" kern="1200" dirty="0"/>
        </a:p>
      </dsp:txBody>
      <dsp:txXfrm>
        <a:off x="0" y="2672"/>
        <a:ext cx="6137749" cy="455632"/>
      </dsp:txXfrm>
    </dsp:sp>
    <dsp:sp modelId="{32DA6EDB-24AA-475C-8B56-BA9F3816935B}">
      <dsp:nvSpPr>
        <dsp:cNvPr id="0" name=""/>
        <dsp:cNvSpPr/>
      </dsp:nvSpPr>
      <dsp:spPr>
        <a:xfrm>
          <a:off x="0" y="458304"/>
          <a:ext cx="6137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49F1A-1420-4080-9277-7F5301D5BDED}">
      <dsp:nvSpPr>
        <dsp:cNvPr id="0" name=""/>
        <dsp:cNvSpPr/>
      </dsp:nvSpPr>
      <dsp:spPr>
        <a:xfrm>
          <a:off x="0" y="458304"/>
          <a:ext cx="6137749" cy="45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%d			Signed integer</a:t>
          </a:r>
          <a:endParaRPr lang="en-US" sz="2100" kern="1200" dirty="0"/>
        </a:p>
      </dsp:txBody>
      <dsp:txXfrm>
        <a:off x="0" y="458304"/>
        <a:ext cx="6137749" cy="455632"/>
      </dsp:txXfrm>
    </dsp:sp>
    <dsp:sp modelId="{6CEEA542-50CF-48AF-87FF-2CA549E25445}">
      <dsp:nvSpPr>
        <dsp:cNvPr id="0" name=""/>
        <dsp:cNvSpPr/>
      </dsp:nvSpPr>
      <dsp:spPr>
        <a:xfrm>
          <a:off x="0" y="913937"/>
          <a:ext cx="6137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FDB5C-ED9D-40B4-B732-0F1D997831ED}">
      <dsp:nvSpPr>
        <dsp:cNvPr id="0" name=""/>
        <dsp:cNvSpPr/>
      </dsp:nvSpPr>
      <dsp:spPr>
        <a:xfrm>
          <a:off x="0" y="913937"/>
          <a:ext cx="6137749" cy="45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%f			Float values</a:t>
          </a:r>
          <a:endParaRPr lang="en-US" sz="2100" kern="1200" dirty="0"/>
        </a:p>
      </dsp:txBody>
      <dsp:txXfrm>
        <a:off x="0" y="913937"/>
        <a:ext cx="6137749" cy="455632"/>
      </dsp:txXfrm>
    </dsp:sp>
    <dsp:sp modelId="{9FCD694C-07A5-414B-A9A7-13E875C23EF9}">
      <dsp:nvSpPr>
        <dsp:cNvPr id="0" name=""/>
        <dsp:cNvSpPr/>
      </dsp:nvSpPr>
      <dsp:spPr>
        <a:xfrm>
          <a:off x="0" y="1369569"/>
          <a:ext cx="6137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8617E-6B37-4BD3-B6EC-7A17AC92803B}">
      <dsp:nvSpPr>
        <dsp:cNvPr id="0" name=""/>
        <dsp:cNvSpPr/>
      </dsp:nvSpPr>
      <dsp:spPr>
        <a:xfrm>
          <a:off x="0" y="1369569"/>
          <a:ext cx="6137749" cy="45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%i			Unsigned integer</a:t>
          </a:r>
          <a:endParaRPr lang="en-US" sz="2100" kern="1200"/>
        </a:p>
      </dsp:txBody>
      <dsp:txXfrm>
        <a:off x="0" y="1369569"/>
        <a:ext cx="6137749" cy="455632"/>
      </dsp:txXfrm>
    </dsp:sp>
    <dsp:sp modelId="{FECA846F-1EC7-4047-854D-DD3517B764C1}">
      <dsp:nvSpPr>
        <dsp:cNvPr id="0" name=""/>
        <dsp:cNvSpPr/>
      </dsp:nvSpPr>
      <dsp:spPr>
        <a:xfrm>
          <a:off x="0" y="1825201"/>
          <a:ext cx="6137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A0378-0212-4AB9-A941-EC3C372CB479}">
      <dsp:nvSpPr>
        <dsp:cNvPr id="0" name=""/>
        <dsp:cNvSpPr/>
      </dsp:nvSpPr>
      <dsp:spPr>
        <a:xfrm>
          <a:off x="0" y="1825201"/>
          <a:ext cx="6137749" cy="45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%l   %</a:t>
          </a:r>
          <a:r>
            <a:rPr lang="en-US" sz="2100" b="0" i="0" kern="1200" dirty="0" err="1"/>
            <a:t>ld</a:t>
          </a:r>
          <a:r>
            <a:rPr lang="en-US" sz="2100" b="0" i="0" kern="1200" dirty="0"/>
            <a:t>    %li		Long</a:t>
          </a:r>
          <a:endParaRPr lang="en-US" sz="2100" kern="1200" dirty="0"/>
        </a:p>
      </dsp:txBody>
      <dsp:txXfrm>
        <a:off x="0" y="1825201"/>
        <a:ext cx="6137749" cy="455632"/>
      </dsp:txXfrm>
    </dsp:sp>
    <dsp:sp modelId="{851B9C60-185A-462A-8BCB-B8B47A59BD83}">
      <dsp:nvSpPr>
        <dsp:cNvPr id="0" name=""/>
        <dsp:cNvSpPr/>
      </dsp:nvSpPr>
      <dsp:spPr>
        <a:xfrm>
          <a:off x="0" y="2280834"/>
          <a:ext cx="6137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05E19-3AF4-4E91-906C-0229D7C7EC26}">
      <dsp:nvSpPr>
        <dsp:cNvPr id="0" name=""/>
        <dsp:cNvSpPr/>
      </dsp:nvSpPr>
      <dsp:spPr>
        <a:xfrm>
          <a:off x="0" y="2280834"/>
          <a:ext cx="6137749" cy="45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%</a:t>
          </a:r>
          <a:r>
            <a:rPr lang="en-US" sz="2100" b="0" i="0" kern="1200" dirty="0" err="1"/>
            <a:t>lf</a:t>
          </a:r>
          <a:r>
            <a:rPr lang="en-US" sz="2100" b="0" i="0" kern="1200" dirty="0"/>
            <a:t>			Double</a:t>
          </a:r>
          <a:endParaRPr lang="en-US" sz="2100" kern="1200" dirty="0"/>
        </a:p>
      </dsp:txBody>
      <dsp:txXfrm>
        <a:off x="0" y="2280834"/>
        <a:ext cx="6137749" cy="455632"/>
      </dsp:txXfrm>
    </dsp:sp>
    <dsp:sp modelId="{62579873-DBAE-4F7B-8FB4-EF866EFC2A5B}">
      <dsp:nvSpPr>
        <dsp:cNvPr id="0" name=""/>
        <dsp:cNvSpPr/>
      </dsp:nvSpPr>
      <dsp:spPr>
        <a:xfrm>
          <a:off x="0" y="2736466"/>
          <a:ext cx="6137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CFC49-E29C-4B09-934B-CEF6AB31B3B7}">
      <dsp:nvSpPr>
        <dsp:cNvPr id="0" name=""/>
        <dsp:cNvSpPr/>
      </dsp:nvSpPr>
      <dsp:spPr>
        <a:xfrm>
          <a:off x="0" y="2736466"/>
          <a:ext cx="6137749" cy="45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%</a:t>
          </a:r>
          <a:r>
            <a:rPr lang="en-US" sz="2100" b="0" i="0" kern="1200" dirty="0" err="1"/>
            <a:t>Lf</a:t>
          </a:r>
          <a:r>
            <a:rPr lang="en-US" sz="2100" b="0" i="0" kern="1200" dirty="0"/>
            <a:t>			Long double</a:t>
          </a:r>
          <a:endParaRPr lang="en-US" sz="2100" kern="1200" dirty="0"/>
        </a:p>
      </dsp:txBody>
      <dsp:txXfrm>
        <a:off x="0" y="2736466"/>
        <a:ext cx="6137749" cy="455632"/>
      </dsp:txXfrm>
    </dsp:sp>
    <dsp:sp modelId="{99F230D9-2C30-48DC-8DBA-EF423CC7FF3B}">
      <dsp:nvSpPr>
        <dsp:cNvPr id="0" name=""/>
        <dsp:cNvSpPr/>
      </dsp:nvSpPr>
      <dsp:spPr>
        <a:xfrm>
          <a:off x="0" y="3192098"/>
          <a:ext cx="6137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A8A56-620C-4419-831E-EC59A4A0734F}">
      <dsp:nvSpPr>
        <dsp:cNvPr id="0" name=""/>
        <dsp:cNvSpPr/>
      </dsp:nvSpPr>
      <dsp:spPr>
        <a:xfrm>
          <a:off x="0" y="3192098"/>
          <a:ext cx="6137749" cy="45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%o			Octal representation</a:t>
          </a:r>
          <a:endParaRPr lang="en-US" sz="2100" kern="1200" dirty="0"/>
        </a:p>
      </dsp:txBody>
      <dsp:txXfrm>
        <a:off x="0" y="3192098"/>
        <a:ext cx="6137749" cy="455632"/>
      </dsp:txXfrm>
    </dsp:sp>
    <dsp:sp modelId="{5D000D73-205A-4A4A-A66A-A60C54D00137}">
      <dsp:nvSpPr>
        <dsp:cNvPr id="0" name=""/>
        <dsp:cNvSpPr/>
      </dsp:nvSpPr>
      <dsp:spPr>
        <a:xfrm>
          <a:off x="0" y="3647731"/>
          <a:ext cx="6137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95C22-8D25-49C6-9758-C2758AA13146}">
      <dsp:nvSpPr>
        <dsp:cNvPr id="0" name=""/>
        <dsp:cNvSpPr/>
      </dsp:nvSpPr>
      <dsp:spPr>
        <a:xfrm>
          <a:off x="0" y="3647731"/>
          <a:ext cx="6137749" cy="45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%p			Pointer</a:t>
          </a:r>
          <a:endParaRPr lang="en-US" sz="2100" kern="1200" dirty="0"/>
        </a:p>
      </dsp:txBody>
      <dsp:txXfrm>
        <a:off x="0" y="3647731"/>
        <a:ext cx="6137749" cy="455632"/>
      </dsp:txXfrm>
    </dsp:sp>
    <dsp:sp modelId="{5E3250E2-827A-4E90-BA70-285E6A8A0324}">
      <dsp:nvSpPr>
        <dsp:cNvPr id="0" name=""/>
        <dsp:cNvSpPr/>
      </dsp:nvSpPr>
      <dsp:spPr>
        <a:xfrm>
          <a:off x="0" y="4103363"/>
          <a:ext cx="6137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988A6-1CF6-4F50-9C80-A6571C76FAB1}">
      <dsp:nvSpPr>
        <dsp:cNvPr id="0" name=""/>
        <dsp:cNvSpPr/>
      </dsp:nvSpPr>
      <dsp:spPr>
        <a:xfrm>
          <a:off x="0" y="4103363"/>
          <a:ext cx="6137749" cy="45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%s			String</a:t>
          </a:r>
          <a:endParaRPr lang="en-US" sz="2100" kern="1200" dirty="0"/>
        </a:p>
      </dsp:txBody>
      <dsp:txXfrm>
        <a:off x="0" y="4103363"/>
        <a:ext cx="6137749" cy="455632"/>
      </dsp:txXfrm>
    </dsp:sp>
    <dsp:sp modelId="{DFA3AC08-7795-4207-BAC6-EDC1318DE865}">
      <dsp:nvSpPr>
        <dsp:cNvPr id="0" name=""/>
        <dsp:cNvSpPr/>
      </dsp:nvSpPr>
      <dsp:spPr>
        <a:xfrm>
          <a:off x="0" y="4558995"/>
          <a:ext cx="6137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F3B83-AECB-4052-910C-5C693E5527FE}">
      <dsp:nvSpPr>
        <dsp:cNvPr id="0" name=""/>
        <dsp:cNvSpPr/>
      </dsp:nvSpPr>
      <dsp:spPr>
        <a:xfrm>
          <a:off x="0" y="4558995"/>
          <a:ext cx="6137749" cy="45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%u			Unsigned int</a:t>
          </a:r>
          <a:endParaRPr lang="en-US" sz="2100" kern="1200" dirty="0"/>
        </a:p>
      </dsp:txBody>
      <dsp:txXfrm>
        <a:off x="0" y="4558995"/>
        <a:ext cx="6137749" cy="455632"/>
      </dsp:txXfrm>
    </dsp:sp>
    <dsp:sp modelId="{AAE9FCE2-21F4-4746-8E8B-A9BAD63E2F49}">
      <dsp:nvSpPr>
        <dsp:cNvPr id="0" name=""/>
        <dsp:cNvSpPr/>
      </dsp:nvSpPr>
      <dsp:spPr>
        <a:xfrm>
          <a:off x="0" y="5014628"/>
          <a:ext cx="6137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78DAF-0C3F-4F4D-B0E2-4A52BB855586}">
      <dsp:nvSpPr>
        <dsp:cNvPr id="0" name=""/>
        <dsp:cNvSpPr/>
      </dsp:nvSpPr>
      <dsp:spPr>
        <a:xfrm>
          <a:off x="0" y="5014628"/>
          <a:ext cx="6137749" cy="45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%n			Prints nothing</a:t>
          </a:r>
          <a:endParaRPr lang="en-US" sz="2100" kern="1200"/>
        </a:p>
      </dsp:txBody>
      <dsp:txXfrm>
        <a:off x="0" y="5014628"/>
        <a:ext cx="6137749" cy="455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4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45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73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90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96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36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76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53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1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05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6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5" r:id="rId2"/>
    <p:sldLayoutId id="2147483774" r:id="rId3"/>
    <p:sldLayoutId id="2147483773" r:id="rId4"/>
    <p:sldLayoutId id="2147483772" r:id="rId5"/>
    <p:sldLayoutId id="2147483771" r:id="rId6"/>
    <p:sldLayoutId id="2147483770" r:id="rId7"/>
    <p:sldLayoutId id="2147483769" r:id="rId8"/>
    <p:sldLayoutId id="2147483768" r:id="rId9"/>
    <p:sldLayoutId id="2147483767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88A03EC8-91C8-CE02-407E-FAE5B7C132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7F7ED-3691-F71B-C3CC-1C04488E9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US" sz="5100"/>
              <a:t>C Programming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10B22-B22A-7DF2-14F1-5A15C8F26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en-US"/>
              <a:t>Tutorial 2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37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7503-66EA-634F-68E4-C2320935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1351-694C-FE94-0F90-961D2398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Commenting</a:t>
            </a:r>
          </a:p>
          <a:p>
            <a:r>
              <a:rPr lang="en-US" dirty="0"/>
              <a:t>Reading User Inputs</a:t>
            </a:r>
          </a:p>
          <a:p>
            <a:r>
              <a:rPr lang="en-US" dirty="0"/>
              <a:t>Format Specifiers</a:t>
            </a:r>
          </a:p>
          <a:p>
            <a:r>
              <a:rPr lang="en-US" dirty="0"/>
              <a:t>Variables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6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2E97-B2B5-9A0A-959E-B3422E78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write comments in a c program? What is the purpose of comments in a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A0EE-210F-A478-7E74-BC2D8359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7155"/>
            <a:ext cx="10515600" cy="3218212"/>
          </a:xfrm>
        </p:spPr>
        <p:txBody>
          <a:bodyPr/>
          <a:lstStyle/>
          <a:p>
            <a:pPr marL="0" indent="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None/>
            </a:pPr>
            <a:r>
              <a:rPr lang="en-US" sz="2800" kern="1200" dirty="0">
                <a:solidFill>
                  <a:srgbClr val="0070C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Syntax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 </a:t>
            </a:r>
            <a:endParaRPr lang="en-US" sz="20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7332C-3EBD-9E6E-70BA-0737C1493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400000"/>
                    </a14:imgEffect>
                    <a14:imgEffect>
                      <a14:brightnessContrast contrast="4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4314" y="3181842"/>
            <a:ext cx="4496427" cy="6668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59BD95-C048-5B5F-72C0-5CD794E22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saturation sat="400000"/>
                    </a14:imgEffect>
                    <a14:imgEffect>
                      <a14:brightnessContrast contrast="8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4314" y="3957288"/>
            <a:ext cx="363905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271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2E97-B2B5-9A0A-959E-B3422E78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you write comments in a c program? What is the purpose of comments in a program?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1C9D8D-6E96-AD01-7FBC-6E1ED7F392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012050"/>
              </p:ext>
            </p:extLst>
          </p:nvPr>
        </p:nvGraphicFramePr>
        <p:xfrm>
          <a:off x="2323183" y="2460396"/>
          <a:ext cx="7545633" cy="2121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30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09E8-C156-40B4-A28F-174F0B0C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‘</a:t>
            </a:r>
            <a:r>
              <a:rPr lang="en-US" dirty="0" err="1">
                <a:solidFill>
                  <a:srgbClr val="0070C0"/>
                </a:solidFill>
              </a:rPr>
              <a:t>scanf</a:t>
            </a:r>
            <a:r>
              <a:rPr lang="en-US" dirty="0"/>
              <a:t>’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602B-9E14-A0A8-1738-E787782B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03" y="1825625"/>
            <a:ext cx="7917611" cy="385974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Syntax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scanf</a:t>
            </a:r>
            <a:r>
              <a:rPr lang="en-US" dirty="0"/>
              <a:t>(“</a:t>
            </a:r>
            <a:r>
              <a:rPr lang="en-US" dirty="0" err="1">
                <a:solidFill>
                  <a:srgbClr val="008000"/>
                </a:solidFill>
              </a:rPr>
              <a:t>Format_Specifier</a:t>
            </a:r>
            <a:r>
              <a:rPr lang="en-US" dirty="0"/>
              <a:t>”, &amp;Variable);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0E1C3-3EC6-AADF-13A1-8CCADFDCB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88" y="3845067"/>
            <a:ext cx="9431066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220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602B-9E14-A0A8-1738-E787782B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13" y="2308829"/>
            <a:ext cx="3741729" cy="385974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Some Useful Format Specifiers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83AF188-5570-9F30-65C4-14638CB8C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665881"/>
              </p:ext>
            </p:extLst>
          </p:nvPr>
        </p:nvGraphicFramePr>
        <p:xfrm>
          <a:off x="5354608" y="695638"/>
          <a:ext cx="6137750" cy="5472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33281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FDD4-7322-DD1D-A2C5-927BCBA7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which of the following are valid identifiers. If invalid, explain why.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67968-0AC6-53E7-89C4-5E2126BA3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(a)  record1 	(e)  $tax  		(h)  name-and-address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(b)  1record  	(f)  name  		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)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name_and_address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(c)  file-3  	(g)  name and address  	(j)  123 - 45  - 6789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(d)  return</a:t>
            </a:r>
          </a:p>
        </p:txBody>
      </p:sp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C578D9A1-37C7-3C29-4A41-83CF600E1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368" y="1971769"/>
            <a:ext cx="423273" cy="423273"/>
          </a:xfrm>
          <a:prstGeom prst="rect">
            <a:avLst/>
          </a:prstGeom>
        </p:spPr>
      </p:pic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A60C01FC-7DEB-832E-AFC0-14874D5F8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8085" y="2452237"/>
            <a:ext cx="423273" cy="423273"/>
          </a:xfrm>
          <a:prstGeom prst="rect">
            <a:avLst/>
          </a:prstGeom>
        </p:spPr>
      </p:pic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7405F427-EBFF-06FC-0B37-2272AF848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9869" y="2452237"/>
            <a:ext cx="423273" cy="423273"/>
          </a:xfrm>
          <a:prstGeom prst="rect">
            <a:avLst/>
          </a:prstGeom>
        </p:spPr>
      </p:pic>
      <p:pic>
        <p:nvPicPr>
          <p:cNvPr id="10" name="Graphic 9" descr="Badge Cross with solid fill">
            <a:extLst>
              <a:ext uri="{FF2B5EF4-FFF2-40B4-BE49-F238E27FC236}">
                <a16:creationId xmlns:a16="http://schemas.microsoft.com/office/drawing/2014/main" id="{8C3FBF00-EF18-28FE-6B42-019224795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5942" y="1927569"/>
            <a:ext cx="457200" cy="457200"/>
          </a:xfrm>
          <a:prstGeom prst="rect">
            <a:avLst/>
          </a:prstGeom>
        </p:spPr>
      </p:pic>
      <p:pic>
        <p:nvPicPr>
          <p:cNvPr id="11" name="Graphic 10" descr="Badge Cross with solid fill">
            <a:extLst>
              <a:ext uri="{FF2B5EF4-FFF2-40B4-BE49-F238E27FC236}">
                <a16:creationId xmlns:a16="http://schemas.microsoft.com/office/drawing/2014/main" id="{2C56C8F7-D394-E8D6-332C-91ED4FDA1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8085" y="1947826"/>
            <a:ext cx="457200" cy="457200"/>
          </a:xfrm>
          <a:prstGeom prst="rect">
            <a:avLst/>
          </a:prstGeom>
        </p:spPr>
      </p:pic>
      <p:pic>
        <p:nvPicPr>
          <p:cNvPr id="12" name="Graphic 11" descr="Badge Cross with solid fill">
            <a:extLst>
              <a:ext uri="{FF2B5EF4-FFF2-40B4-BE49-F238E27FC236}">
                <a16:creationId xmlns:a16="http://schemas.microsoft.com/office/drawing/2014/main" id="{402A6781-CBBF-A013-477E-56C9F051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8085" y="2971800"/>
            <a:ext cx="457200" cy="457200"/>
          </a:xfrm>
          <a:prstGeom prst="rect">
            <a:avLst/>
          </a:prstGeom>
        </p:spPr>
      </p:pic>
      <p:pic>
        <p:nvPicPr>
          <p:cNvPr id="13" name="Graphic 12" descr="Badge Cross with solid fill">
            <a:extLst>
              <a:ext uri="{FF2B5EF4-FFF2-40B4-BE49-F238E27FC236}">
                <a16:creationId xmlns:a16="http://schemas.microsoft.com/office/drawing/2014/main" id="{41B0BB1B-EF68-BE63-6237-BA8DB7DC8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5942" y="3007151"/>
            <a:ext cx="457200" cy="457200"/>
          </a:xfrm>
          <a:prstGeom prst="rect">
            <a:avLst/>
          </a:prstGeom>
        </p:spPr>
      </p:pic>
      <p:pic>
        <p:nvPicPr>
          <p:cNvPr id="14" name="Graphic 13" descr="Badge Cross with solid fill">
            <a:extLst>
              <a:ext uri="{FF2B5EF4-FFF2-40B4-BE49-F238E27FC236}">
                <a16:creationId xmlns:a16="http://schemas.microsoft.com/office/drawing/2014/main" id="{0EDE703B-2F42-E6C2-1C30-BE18FEB03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400" y="2974158"/>
            <a:ext cx="457200" cy="457200"/>
          </a:xfrm>
          <a:prstGeom prst="rect">
            <a:avLst/>
          </a:prstGeom>
        </p:spPr>
      </p:pic>
      <p:pic>
        <p:nvPicPr>
          <p:cNvPr id="15" name="Graphic 14" descr="Badge Cross with solid fill">
            <a:extLst>
              <a:ext uri="{FF2B5EF4-FFF2-40B4-BE49-F238E27FC236}">
                <a16:creationId xmlns:a16="http://schemas.microsoft.com/office/drawing/2014/main" id="{2A316F82-0B8C-1F72-AA71-7CAD9538A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368" y="3509128"/>
            <a:ext cx="457200" cy="457200"/>
          </a:xfrm>
          <a:prstGeom prst="rect">
            <a:avLst/>
          </a:prstGeom>
        </p:spPr>
      </p:pic>
      <p:pic>
        <p:nvPicPr>
          <p:cNvPr id="16" name="Graphic 15" descr="Badge Cross with solid fill">
            <a:extLst>
              <a:ext uri="{FF2B5EF4-FFF2-40B4-BE49-F238E27FC236}">
                <a16:creationId xmlns:a16="http://schemas.microsoft.com/office/drawing/2014/main" id="{32EC9032-A428-A8A1-8BB4-013245389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368" y="244657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405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99D372-F971-CACC-09E6-18CACAE9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B2858C4F-C357-4455-5F86-50DB4C53B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91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AnalogousFromRegular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C34D9B"/>
      </a:accent1>
      <a:accent2>
        <a:srgbClr val="A93BB1"/>
      </a:accent2>
      <a:accent3>
        <a:srgbClr val="894DC3"/>
      </a:accent3>
      <a:accent4>
        <a:srgbClr val="4A3FB3"/>
      </a:accent4>
      <a:accent5>
        <a:srgbClr val="4D73C3"/>
      </a:accent5>
      <a:accent6>
        <a:srgbClr val="3B93B1"/>
      </a:accent6>
      <a:hlink>
        <a:srgbClr val="349D58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248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Calibri</vt:lpstr>
      <vt:lpstr>Century Gothic</vt:lpstr>
      <vt:lpstr>ShapesVTI</vt:lpstr>
      <vt:lpstr>C Programming </vt:lpstr>
      <vt:lpstr>What we are going to cover</vt:lpstr>
      <vt:lpstr>How do you write comments in a c program? What is the purpose of comments in a program?</vt:lpstr>
      <vt:lpstr>How do you write comments in a c program? What is the purpose of comments in a program?</vt:lpstr>
      <vt:lpstr>What is the purpose of ‘scanf’ ?</vt:lpstr>
      <vt:lpstr>PowerPoint Presentation</vt:lpstr>
      <vt:lpstr>Determine which of the following are valid identifiers. If invalid, explain why.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</dc:title>
  <dc:creator>Pasan Anuththara</dc:creator>
  <cp:lastModifiedBy>Pasan Anuththara</cp:lastModifiedBy>
  <cp:revision>1</cp:revision>
  <dcterms:created xsi:type="dcterms:W3CDTF">2022-10-20T13:55:02Z</dcterms:created>
  <dcterms:modified xsi:type="dcterms:W3CDTF">2022-10-21T06:46:22Z</dcterms:modified>
</cp:coreProperties>
</file>