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77" r:id="rId3"/>
    <p:sldId id="283" r:id="rId4"/>
    <p:sldId id="300" r:id="rId5"/>
    <p:sldId id="301" r:id="rId6"/>
    <p:sldId id="286" r:id="rId7"/>
    <p:sldId id="287" r:id="rId8"/>
    <p:sldId id="290" r:id="rId9"/>
    <p:sldId id="292" r:id="rId10"/>
    <p:sldId id="302" r:id="rId11"/>
    <p:sldId id="293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 autoAdjust="0"/>
    <p:restoredTop sz="94169" autoAdjust="0"/>
  </p:normalViewPr>
  <p:slideViewPr>
    <p:cSldViewPr snapToGrid="0" snapToObjects="1">
      <p:cViewPr varScale="1">
        <p:scale>
          <a:sx n="101" d="100"/>
          <a:sy n="101" d="100"/>
        </p:scale>
        <p:origin x="128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BD50F-406B-AC4F-A4B2-259D8DE71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6486" y="381604"/>
            <a:ext cx="55190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Introduction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to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Computer Science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CS101.3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#04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6" y="5842336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an Octal Number to Binary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Example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Find the binary equivalent of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56</a:t>
            </a:r>
            <a:r>
              <a:rPr lang="en-US" sz="2400" b="1" baseline="-25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5	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101	110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Answer is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101110</a:t>
            </a:r>
            <a:r>
              <a:rPr lang="en-US" sz="2400" b="1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F64EB6-7DFE-48B5-967D-C29AD994F522}"/>
              </a:ext>
            </a:extLst>
          </p:cNvPr>
          <p:cNvCxnSpPr>
            <a:cxnSpLocks/>
          </p:cNvCxnSpPr>
          <p:nvPr/>
        </p:nvCxnSpPr>
        <p:spPr>
          <a:xfrm>
            <a:off x="3004457" y="3374571"/>
            <a:ext cx="0" cy="58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BB8B82-CD3D-43B5-B028-A6A7C1E7CBC5}"/>
              </a:ext>
            </a:extLst>
          </p:cNvPr>
          <p:cNvCxnSpPr>
            <a:cxnSpLocks/>
          </p:cNvCxnSpPr>
          <p:nvPr/>
        </p:nvCxnSpPr>
        <p:spPr>
          <a:xfrm>
            <a:off x="3918857" y="3374571"/>
            <a:ext cx="0" cy="58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a Binary number to an Octal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When converting a Binary to an Octal its total opposite of the previous method.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  <a:sym typeface="Wingdings" panose="05000000000000000000" pitchFamily="2" charset="2"/>
              </a:rPr>
              <a:t>Once you get the binary number go through all digits find out the Least Significant Bit (LSB)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  <a:sym typeface="Wingdings" panose="05000000000000000000" pitchFamily="2" charset="2"/>
              </a:rPr>
              <a:t>From LSB group binaries to three digits groups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  <a:sym typeface="Wingdings" panose="05000000000000000000" pitchFamily="2" charset="2"/>
              </a:rPr>
              <a:t>Finally find the value of each group and come up with the Octal number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" y="5755429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a Binary Number to an Octal Number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Example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Find the Octal equivalent of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10101</a:t>
            </a:r>
            <a:r>
              <a:rPr lang="en-US" sz="2400" b="1" baseline="-25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2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1	0	1	0	1</a:t>
            </a:r>
            <a:endParaRPr lang="en-US" sz="2400" b="1" baseline="-25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					LSB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Grouping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10		101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    2		   5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Answer is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25</a:t>
            </a:r>
            <a:r>
              <a:rPr lang="en-US" sz="2400" baseline="-25000" dirty="0">
                <a:latin typeface="Helvetica" charset="0"/>
                <a:ea typeface="Helvetica" charset="0"/>
                <a:cs typeface="Helvetica" charset="0"/>
              </a:rPr>
              <a:t>8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BB8B82-CD3D-43B5-B028-A6A7C1E7CBC5}"/>
              </a:ext>
            </a:extLst>
          </p:cNvPr>
          <p:cNvCxnSpPr>
            <a:cxnSpLocks/>
          </p:cNvCxnSpPr>
          <p:nvPr/>
        </p:nvCxnSpPr>
        <p:spPr>
          <a:xfrm>
            <a:off x="6781800" y="2902832"/>
            <a:ext cx="674914" cy="348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5434C0-F396-499F-8423-56648197C1B3}"/>
              </a:ext>
            </a:extLst>
          </p:cNvPr>
          <p:cNvCxnSpPr>
            <a:cxnSpLocks/>
          </p:cNvCxnSpPr>
          <p:nvPr/>
        </p:nvCxnSpPr>
        <p:spPr>
          <a:xfrm>
            <a:off x="2542355" y="4343077"/>
            <a:ext cx="0" cy="490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289825-6CF1-4CAC-B497-237E0556BE71}"/>
              </a:ext>
            </a:extLst>
          </p:cNvPr>
          <p:cNvCxnSpPr>
            <a:cxnSpLocks/>
          </p:cNvCxnSpPr>
          <p:nvPr/>
        </p:nvCxnSpPr>
        <p:spPr>
          <a:xfrm>
            <a:off x="4082142" y="4343077"/>
            <a:ext cx="0" cy="490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0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" y="5844360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663" y="534446"/>
            <a:ext cx="113666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On next week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086100" lvl="6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Hexadecimal Number System</a:t>
            </a:r>
          </a:p>
          <a:p>
            <a:pPr marL="3086100" lvl="6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Hexadecimal number system calculations</a:t>
            </a:r>
          </a:p>
          <a:p>
            <a:pPr lvl="6"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		</a:t>
            </a:r>
          </a:p>
          <a:p>
            <a:pPr lvl="6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6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6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6"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    Thank You 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 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Welcome to Lecture 04 !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b="1" dirty="0"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699240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Octal Number System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early days Octal number system was mostly used in minicomputers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 word “OCT” means eight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 Octal number system says that it is a number system of base 8 which means that we require 8 different symbols in order to represent any number in Octal system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 symbols are 0,1,2,3,4,5,6 and 7.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687591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Octal Number System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For example in this number system, the number is written as 245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8 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The base should be written as 8 otherwise the number is assumed to be in decimal number system by default.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A little error may result in the change in number system base.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Advantage of Octal Number System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Octal number system it’s capable of converting an Octal number directly to a binary number since computer understand only the binary number system.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So the conversion from binary to octal or from octal to binary is quite easier.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100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Decimal number to Octal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converting a decimal number which in base 10 to Octal number which in base 8, should follow certain steps.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Once you get the decimal value divide that number from 8 and mention the remainder value.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divide again that by 8 and mention the remainder value.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Follow the same process until you get a number from 0 to 7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write down all remainder values starting from most recent remainder value.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42"/>
    </mc:Choice>
    <mc:Fallback xmlns="">
      <p:transition spd="slow" advTm="1011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Decimal number to Octal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21 decimal to Octal number </a:t>
            </a: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Answer is </a:t>
            </a: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25</a:t>
            </a:r>
            <a:r>
              <a:rPr lang="en-US" sz="2800" b="1" baseline="-25000" dirty="0">
                <a:latin typeface="Helvetica" charset="0"/>
                <a:ea typeface="Helvetica" charset="0"/>
                <a:cs typeface="Helvetica" charset="0"/>
              </a:rPr>
              <a:t>8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F9FCA78A-78D7-4C17-9DE1-2F1EBD48B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862" y="2470666"/>
            <a:ext cx="3940276" cy="20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51"/>
    </mc:Choice>
    <mc:Fallback xmlns="">
      <p:transition spd="slow" advTm="1512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673524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746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Octal number to Decimal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Decimal of following Octal number is sum of product of each digit with its positional value.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32</a:t>
            </a:r>
            <a:r>
              <a:rPr lang="en-US" sz="2800" baseline="-25000" dirty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4000" baseline="-25000" dirty="0">
                <a:latin typeface="Helvetica" charset="0"/>
                <a:ea typeface="Helvetica" charset="0"/>
                <a:cs typeface="Helvetica" charset="0"/>
              </a:rPr>
              <a:t>3	2</a:t>
            </a:r>
          </a:p>
          <a:p>
            <a:endParaRPr lang="en-US" sz="4000" baseline="-25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/>
              <a:t>3×8</a:t>
            </a:r>
            <a:r>
              <a:rPr lang="en-US" sz="2800" baseline="30000" dirty="0"/>
              <a:t>1</a:t>
            </a:r>
            <a:r>
              <a:rPr lang="en-US" sz="2800" dirty="0"/>
              <a:t> + 2×8</a:t>
            </a:r>
            <a:r>
              <a:rPr lang="en-US" sz="2800" baseline="30000" dirty="0"/>
              <a:t>0</a:t>
            </a:r>
          </a:p>
          <a:p>
            <a:endParaRPr lang="en-US" sz="2800" dirty="0"/>
          </a:p>
          <a:p>
            <a:r>
              <a:rPr lang="en-US" sz="2800" dirty="0"/>
              <a:t>= 24 + 2 </a:t>
            </a:r>
          </a:p>
          <a:p>
            <a:r>
              <a:rPr lang="en-US" sz="2800" dirty="0"/>
              <a:t>= 26</a:t>
            </a:r>
            <a:r>
              <a:rPr lang="en-US" sz="2800" baseline="-25000" dirty="0"/>
              <a:t>10</a:t>
            </a:r>
            <a:endParaRPr lang="en-US" sz="2800" dirty="0"/>
          </a:p>
          <a:p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4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9001A6-B67A-4403-BA69-9C8C121199DF}"/>
              </a:ext>
            </a:extLst>
          </p:cNvPr>
          <p:cNvCxnSpPr>
            <a:cxnSpLocks/>
          </p:cNvCxnSpPr>
          <p:nvPr/>
        </p:nvCxnSpPr>
        <p:spPr>
          <a:xfrm>
            <a:off x="2096086" y="3699803"/>
            <a:ext cx="225083" cy="49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67BDCC-2438-4957-B41C-CCEC16C24523}"/>
              </a:ext>
            </a:extLst>
          </p:cNvPr>
          <p:cNvCxnSpPr>
            <a:cxnSpLocks/>
          </p:cNvCxnSpPr>
          <p:nvPr/>
        </p:nvCxnSpPr>
        <p:spPr>
          <a:xfrm>
            <a:off x="3008142" y="3699802"/>
            <a:ext cx="213360" cy="49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1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574"/>
    </mc:Choice>
    <mc:Fallback xmlns="">
      <p:transition spd="slow" advTm="1905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an Octal Number to Binary Number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When converting a given Octal number to it’s binary equivalent there is an easy method.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Once you get the Octal number write the binary equivalent of each digit of given number.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Make sure when you are writing the binary equivalent of each digit it should contain three binary digits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Finally, lineup all binary digits together and finally you will get the binary value of given octal number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2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14266</TotalTime>
  <Words>567</Words>
  <Application>Microsoft Macintosh PowerPoint</Application>
  <PresentationFormat>Widescreen</PresentationFormat>
  <Paragraphs>165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Saravanabavan Nasiketha</cp:lastModifiedBy>
  <cp:revision>124</cp:revision>
  <dcterms:created xsi:type="dcterms:W3CDTF">2020-01-05T10:46:38Z</dcterms:created>
  <dcterms:modified xsi:type="dcterms:W3CDTF">2022-06-02T05:58:52Z</dcterms:modified>
</cp:coreProperties>
</file>