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77" r:id="rId3"/>
    <p:sldId id="334" r:id="rId4"/>
    <p:sldId id="263" r:id="rId5"/>
    <p:sldId id="265" r:id="rId6"/>
    <p:sldId id="267" r:id="rId7"/>
    <p:sldId id="269" r:id="rId8"/>
    <p:sldId id="335" r:id="rId9"/>
    <p:sldId id="273" r:id="rId10"/>
    <p:sldId id="274" r:id="rId11"/>
    <p:sldId id="275" r:id="rId12"/>
    <p:sldId id="276" r:id="rId13"/>
    <p:sldId id="33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 autoAdjust="0"/>
    <p:restoredTop sz="94146" autoAdjust="0"/>
  </p:normalViewPr>
  <p:slideViewPr>
    <p:cSldViewPr snapToGrid="0" snapToObjects="1">
      <p:cViewPr varScale="1">
        <p:scale>
          <a:sx n="102" d="100"/>
          <a:sy n="102" d="100"/>
        </p:scale>
        <p:origin x="123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486" y="381604"/>
            <a:ext cx="55190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Introduction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to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Computer Science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CS101.3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#07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0565"/>
            <a:ext cx="843420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One’s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Exercise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Add following numbers by using 8 bits One’s Complement addition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12 + 3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17 + (-10)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24 + 12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(-35) + 10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100 + 32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0565"/>
            <a:ext cx="84342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One’s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above we have added two positive numbers and received a negative number 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ERROR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342900" indent="-342900">
              <a:buFont typeface="Wingdings" charset="2"/>
              <a:buChar char="Ø"/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Reason for that is we cannot store more than +127 in 8 bits One’s Complement representation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617332"/>
            <a:ext cx="843420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05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Representation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Same as previous method (Ones Complement Representation of a positive number)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endParaRPr lang="en-US" sz="2000" b="1" i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+7 to two’ s complement representation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7 = 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00000111</a:t>
            </a:r>
          </a:p>
          <a:p>
            <a:pPr lvl="1"/>
            <a:endParaRPr lang="en-US" sz="2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617332"/>
            <a:ext cx="84342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05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Representation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with negative numbers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you get a negative number first you should convert it to it’s binary equivalent with 8 digits (8 bits two’s complement)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convert 0s into 1s and 1s into 0s.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add a binary ‘ 1 ’ to converted bit series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-7 to Two’s complement representation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7 = 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00000111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-7 = 11111000</a:t>
            </a:r>
          </a:p>
          <a:p>
            <a:pPr lvl="4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  1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       11111001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66936" y="5573936"/>
            <a:ext cx="1381327" cy="9727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66936" y="6157776"/>
            <a:ext cx="1381327" cy="8843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66936" y="6256472"/>
            <a:ext cx="1381327" cy="9727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2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1103715"/>
            <a:ext cx="843420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05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Representation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following numbers to 8 bits Two’s Complement representation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18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-22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-42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15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0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916" y="97072"/>
            <a:ext cx="115661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this method when we add two numbers if we get an additional bit just ignore that bit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 01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13 – 7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Above equation can be consider as follows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13 + (-7)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+13 = 00001101                           getting the two’s complement value</a:t>
            </a:r>
          </a:p>
          <a:p>
            <a:pPr marL="0"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  00000111                           step 01 writing down the positive value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-7 =    11111000 +1 = 11111001   step 2 writing down the converted value and adding 1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0 0 0 0 1 1 0 1   two’s complement value of positive 13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1 1 1 1 1 0 0 1   two’s complement value of negative 7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 0 0 0 0 0 1 1 0   final answer after performing the summation. If you get 9</a:t>
            </a:r>
            <a:r>
              <a:rPr lang="en-US" sz="2000" baseline="30000" dirty="0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bit in final answer omit it.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 0 0 0 0 0 1 1 0 = + 6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7471" y="5009745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7471" y="5421607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471" y="5518680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312916" y="5613883"/>
            <a:ext cx="301556" cy="398834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801566" y="5753095"/>
            <a:ext cx="252919" cy="3121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51076" y="5797813"/>
            <a:ext cx="252919" cy="3121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5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916" y="97072"/>
            <a:ext cx="115661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i="1" dirty="0">
                <a:latin typeface="Helvetica" charset="0"/>
                <a:ea typeface="Helvetica" charset="0"/>
                <a:cs typeface="Helvetica" charset="0"/>
              </a:rPr>
              <a:t>Example 02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5 – 7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Above equation can be consider as follows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5 + (-7)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+5 =   00000101                           getting the two’s complement value</a:t>
            </a:r>
          </a:p>
          <a:p>
            <a:pPr marL="0"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  00000111                           step 01 writing down the positive value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-7 =    11111000 +1 = 11111001   step 2 writing down the converted value and adding 1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0 0 0 0 0 1 0 1   two’s complement value of positive  5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1 1 1 1 1 0 0 1   two’s complement value of negative 7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1 1 1 1 1 1 1 0   final answer after performing the summation. 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 1 1 1 1 1 1 0          00000001 + 1 = 00000010 =  -2   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1s into 0s &amp; 0s to 1 then add 1 to that answer. Take the sign from original calculation (before the conversion)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7471" y="4406630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7471" y="4721216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471" y="479883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06247" y="5128384"/>
            <a:ext cx="252919" cy="3121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255757" y="5173102"/>
            <a:ext cx="252919" cy="3121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130359" y="5035802"/>
            <a:ext cx="505838" cy="293393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0565"/>
            <a:ext cx="843420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Exercise</a:t>
            </a:r>
          </a:p>
          <a:p>
            <a:endParaRPr lang="en-US" sz="2000" b="1" i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Add following numbers by using 8 bits Twos Complement addition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19 + 3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42 + ( -30 )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101 + (- 20 )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(- 60 ) + 10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(-11 )+ ( -21 )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7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Welcome to Lecture 07!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b="1" dirty="0"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10090" y="2916245"/>
            <a:ext cx="5880162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From Last Week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Number Representation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latin typeface="+mj-lt"/>
              <a:ea typeface="+mj-ea"/>
              <a:cs typeface="+mj-cs"/>
            </a:endParaRP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Binary Coded Decimal</a:t>
            </a: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Zone Decimal </a:t>
            </a: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Packed Decimal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marL="2571750" lvl="5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AB28F0-C556-4C40-98E8-6469107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617332"/>
            <a:ext cx="8434206" cy="6463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03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Packed Decimal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Packed Decimal number representation, it uses the sign at the end of the binary conversion.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 = 1100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 =  1101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endParaRPr lang="en-US" sz="2000" b="1" i="1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+534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5  	  3       4	     +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0101 0011  0100  1100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490281" y="4914217"/>
            <a:ext cx="252919" cy="31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101655" y="4914216"/>
            <a:ext cx="252919" cy="31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839488" y="4914216"/>
            <a:ext cx="252919" cy="31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324402" y="4900498"/>
            <a:ext cx="252919" cy="31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2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041" y="5997080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7891" y="772076"/>
            <a:ext cx="843420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04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Ones Complement Representation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this method convert decimal number to binary and make sure it has 8 digits (8 bits) which represent a one byte.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This method also known as 8 bits ones complement representation.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endParaRPr lang="en-US" sz="2000" b="1" i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+7 to ones complement representation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7 = 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00000111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617332"/>
            <a:ext cx="8434206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04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Ones Complement Representation 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with negative numbers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you get a negative number first you should convert it to it’s binary equivalent with 8 digits (8 bits ones complement)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convert 0s into 1s and 1s into 0s.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Its also know as subtracting the 8 bits ones complement value from full value (8 one’s)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-7 to ones complement representation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7 = 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00000111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-7 = 11111000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7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1103715"/>
            <a:ext cx="84342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04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Ones Complement Representation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the binary pattern is given how to find the decimal value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00001000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11111001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1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1103715"/>
            <a:ext cx="84342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Ones Complement Representation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Represent following Numbers by using Ones Complement Representation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48</a:t>
            </a:r>
          </a:p>
          <a:p>
            <a:pPr marL="342900" indent="-342900">
              <a:buFont typeface="+mj-lt"/>
              <a:buAutoNum type="alphaUcPeriod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-63</a:t>
            </a:r>
          </a:p>
          <a:p>
            <a:pPr marL="342900" indent="-342900">
              <a:buFont typeface="+mj-lt"/>
              <a:buAutoNum type="alphaUcPeriod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23</a:t>
            </a:r>
          </a:p>
          <a:p>
            <a:pPr marL="342900" indent="-342900">
              <a:buFont typeface="+mj-lt"/>
              <a:buAutoNum type="alphaUcPeriod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-35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0565"/>
            <a:ext cx="843420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One’s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this method when two numbers are added, if the addition gone beyond the word size (8 bits) that additional bit will be added to the answer.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18 + (-12)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18 =  00010010		Step 01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12 =  00001100		Convert numbers to their binary equivalent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-12 = 11110011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00010010	Step 02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11110011	Add converted binaries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100000101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  1 	Step 03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	If there is a carrying bit add it to answer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   00000110	</a:t>
            </a:r>
          </a:p>
        </p:txBody>
      </p:sp>
      <p:sp>
        <p:nvSpPr>
          <p:cNvPr id="3" name="Left Brace 2"/>
          <p:cNvSpPr/>
          <p:nvPr/>
        </p:nvSpPr>
        <p:spPr>
          <a:xfrm rot="10800000">
            <a:off x="4085617" y="3239297"/>
            <a:ext cx="379379" cy="846307"/>
          </a:xfrm>
          <a:prstGeom prst="leftBrace">
            <a:avLst/>
          </a:prstGeom>
          <a:noFill/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04289" y="4951366"/>
            <a:ext cx="1381327" cy="97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46082" y="5155646"/>
            <a:ext cx="828250" cy="21400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04289" y="5544753"/>
            <a:ext cx="1381327" cy="97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04288" y="6117315"/>
            <a:ext cx="1381327" cy="88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04288" y="6216011"/>
            <a:ext cx="1381327" cy="97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10800000">
            <a:off x="4178028" y="4304475"/>
            <a:ext cx="379379" cy="666345"/>
          </a:xfrm>
          <a:prstGeom prst="leftBrace">
            <a:avLst/>
          </a:prstGeom>
          <a:noFill/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0800000">
            <a:off x="4182890" y="5217969"/>
            <a:ext cx="379379" cy="666345"/>
          </a:xfrm>
          <a:prstGeom prst="leftBrace">
            <a:avLst/>
          </a:prstGeom>
          <a:noFill/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963</Words>
  <Application>Microsoft Macintosh PowerPoint</Application>
  <PresentationFormat>Widescreen</PresentationFormat>
  <Paragraphs>221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Saravanabavan Nasiketha</cp:lastModifiedBy>
  <cp:revision>11</cp:revision>
  <dcterms:created xsi:type="dcterms:W3CDTF">2021-01-24T16:46:32Z</dcterms:created>
  <dcterms:modified xsi:type="dcterms:W3CDTF">2022-06-02T05:59:19Z</dcterms:modified>
</cp:coreProperties>
</file>