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mk6yKnpHavf6orBeVkS4vYww6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6975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71800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1196975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96975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96975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96975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96975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96975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 txBox="1"/>
          <p:nvPr>
            <p:ph idx="12" type="sldNum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9"/>
          <p:cNvCxnSpPr/>
          <p:nvPr/>
        </p:nvCxnSpPr>
        <p:spPr>
          <a:xfrm>
            <a:off x="633413" y="1406525"/>
            <a:ext cx="7870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143000" y="4568820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Gayan Perera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0" y="2024538"/>
            <a:ext cx="9144000" cy="1071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Tutorial-1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566988" y="50228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Tutorial-1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28650" y="1570037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Q1) Simplify the following: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1.1                                                              1.2</a:t>
            </a:r>
            <a:endParaRPr/>
          </a:p>
          <a:p>
            <a:pPr indent="-387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123599" y="2153991"/>
            <a:ext cx="4359300" cy="449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65" l="-2237" r="0" t="-12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5138988" y="2153991"/>
            <a:ext cx="4359342" cy="39953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237" r="0" t="-13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566988" y="50228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Tutorial-1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628650" y="1570037"/>
            <a:ext cx="78867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207" l="-1235" r="0" t="-15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566988" y="50228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Tutorial-1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628650" y="1570037"/>
            <a:ext cx="78867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7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2098608" y="2910025"/>
            <a:ext cx="4359300" cy="4695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23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566988" y="50228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Tutorial-1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628650" y="1570037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Q6) Simplify each expression: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1012758" y="2285102"/>
            <a:ext cx="3178242" cy="42616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06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4510338" y="2319458"/>
            <a:ext cx="3178242" cy="41555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306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566988" y="50228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Tutorial-1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628650" y="1570037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Q7) Simplify each expression: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1043238" y="2452742"/>
            <a:ext cx="3178242" cy="35160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06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2014-11-18T08:04:54Z</dcterms:created>
  <dc:creator>LAB01</dc:creator>
</cp:coreProperties>
</file>