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304" r:id="rId5"/>
    <p:sldId id="308" r:id="rId6"/>
    <p:sldId id="309" r:id="rId7"/>
    <p:sldId id="310" r:id="rId8"/>
    <p:sldId id="322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3" r:id="rId21"/>
    <p:sldId id="326" r:id="rId22"/>
    <p:sldId id="325" r:id="rId23"/>
    <p:sldId id="327" r:id="rId24"/>
    <p:sldId id="328" r:id="rId25"/>
    <p:sldId id="329" r:id="rId26"/>
    <p:sldId id="330" r:id="rId27"/>
    <p:sldId id="331" r:id="rId28"/>
    <p:sldId id="332" r:id="rId29"/>
    <p:sldId id="33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1875A-51F8-4A08-BB92-42E1892142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F3BF0F-D209-468B-869B-B85B75048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24A0A-A90D-4403-95E5-AA6C1EC07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E970-60DF-4A9B-A293-540685E2D7DB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8AD9C-B2E8-4700-B726-9D2F76699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1EEAB-5BB5-4186-8BC4-6830DE05E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51BA4-22C2-47B1-AF89-E5DAC7EDF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0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A2EB8-68AA-4926-9169-9F8EFE09D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E2EC88-2DCC-4004-8CF5-AED6C81B2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A8FAE-8003-44F6-9D78-E704D3A53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E970-60DF-4A9B-A293-540685E2D7DB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709EA-1E5F-4FAE-AF46-80418031E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B2089-6816-4793-97FC-D423077EF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51BA4-22C2-47B1-AF89-E5DAC7EDF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364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DCEE4C-C4BF-4A39-A5C0-B3020C5387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3A4E08-6499-400F-9C1A-EDD3ABA3B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4E931-5D39-4D12-A9FA-81D9EA76A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E970-60DF-4A9B-A293-540685E2D7DB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802EE-F2CE-45EC-A4CF-97327B384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89180-1202-4C17-92B5-FE41CBA14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51BA4-22C2-47B1-AF89-E5DAC7EDF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32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6264A-DD00-47F6-95F3-9020CCC12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A81F5-E623-4E35-BB0B-AE82882F4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37C01-6F6A-4CD6-B94C-7998F41ED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E970-60DF-4A9B-A293-540685E2D7DB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EBAD6-A91D-4F5F-BB1B-CB0EC383E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3D30B-5BD4-4B07-BA64-7835D3647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51BA4-22C2-47B1-AF89-E5DAC7EDF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3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C0520-C8D6-49A1-BCD0-CEF7372FF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EC0D55-61CF-434B-8993-77C6FABB5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FC7BF-2B7B-48DD-9E8A-6E34E28A7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E970-60DF-4A9B-A293-540685E2D7DB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721B2-CF43-49F2-A2E1-25C153366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2D31D-EDF4-4E23-A11C-CC098E3EB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51BA4-22C2-47B1-AF89-E5DAC7EDF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907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19ED1-1C2A-4F77-A4EC-8660F3B6F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DA270-893C-4AD1-989A-E11CC82A49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2F8068-535C-4628-999A-DCFCC8D106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99740-9078-44C5-8294-ECD457BFF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E970-60DF-4A9B-A293-540685E2D7DB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95455-4F43-43DF-BC7B-BCCE585E6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7755D6-F2C4-4CD3-8A5E-19F40D72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51BA4-22C2-47B1-AF89-E5DAC7EDF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433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B57E1-55C5-4C95-9D23-23664F3A1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EDF8A-B4DE-4936-AAEA-03734134A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070B2A-50EC-43BE-AF49-73F1C41525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C86DAB-A6E8-47B8-A160-521FC45E57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C47E9E-B206-496A-B7C9-21DA3C725C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71F48D-2F71-4B7C-9EBD-E869D8483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E970-60DF-4A9B-A293-540685E2D7DB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39E49A-15C5-4C60-BE61-1CC5B63B0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C350D3-EA8A-4243-8DBA-D6128637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51BA4-22C2-47B1-AF89-E5DAC7EDF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92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C1892-5EB3-4CBE-A713-A3F6B9283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F56247-3AEF-4AF6-AD0C-F8DED86BF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E970-60DF-4A9B-A293-540685E2D7DB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C10558-C829-4617-993B-D3C8C749E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C0DE24-15A4-4E83-B90F-5ED2F605F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51BA4-22C2-47B1-AF89-E5DAC7EDF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857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B6E8E3-4965-47B5-9F36-3F570D37A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E970-60DF-4A9B-A293-540685E2D7DB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8AB5D4-C69B-4CAE-8B38-62B14B166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8DB8AE-DC74-4236-993E-F87CC2B20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51BA4-22C2-47B1-AF89-E5DAC7EDF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821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BB930-418B-4D0D-BBA5-09F2A9B2F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A6239-9595-45FD-95A7-733867A12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E725AB-360A-4D5D-B112-97D52CF60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BD40C-4899-42EB-9FEA-2A18E11D4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E970-60DF-4A9B-A293-540685E2D7DB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80F807-6F67-4307-88B7-A2A5996E3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AE02F2-FD47-48C2-9555-3B5CBBACA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51BA4-22C2-47B1-AF89-E5DAC7EDF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577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1EFFA-1297-41FA-A3E7-563007E7B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FA9270-0857-4043-8425-AAE414C583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6649A6-99B4-4A4E-AB84-2A117B127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5E1D2-3C65-4303-A99A-1C8CCE0E3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E970-60DF-4A9B-A293-540685E2D7DB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78973D-A054-4CA4-87F3-0EBB43537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3DAB1A-2E1F-4F00-845A-A6B19F584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51BA4-22C2-47B1-AF89-E5DAC7EDF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40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0E43B5-8AAB-4CC0-BF98-DB3D1E0A3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9194ED-A00F-4E23-9FC4-B5A95A5CA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DC3F7-DD2A-4D1F-8927-70738FC6C8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CE970-60DF-4A9B-A293-540685E2D7DB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E0F4C-F1FD-4B10-B131-361F807546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17C4C-E80D-489D-981C-F2AEA55AE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51BA4-22C2-47B1-AF89-E5DAC7EDF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95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FAAEE2-B90B-46B9-8DD6-2C160BB8669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86982" y="4763864"/>
            <a:ext cx="3172214" cy="142270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ED98F5B-916A-43F0-A8C7-FE3D41741ACD}"/>
              </a:ext>
            </a:extLst>
          </p:cNvPr>
          <p:cNvSpPr/>
          <p:nvPr/>
        </p:nvSpPr>
        <p:spPr>
          <a:xfrm>
            <a:off x="6198452" y="5734479"/>
            <a:ext cx="5506566" cy="7414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3FAF46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253AF0F-AB6B-4E67-9074-1C2ACC6781A6}"/>
              </a:ext>
            </a:extLst>
          </p:cNvPr>
          <p:cNvSpPr/>
          <p:nvPr/>
        </p:nvSpPr>
        <p:spPr>
          <a:xfrm>
            <a:off x="6198454" y="5843171"/>
            <a:ext cx="5576387" cy="16555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2A6099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561F14-3C46-4B47-A5C3-2FB2F9DE8F1E}"/>
              </a:ext>
            </a:extLst>
          </p:cNvPr>
          <p:cNvSpPr txBox="1">
            <a:spLocks/>
          </p:cNvSpPr>
          <p:nvPr/>
        </p:nvSpPr>
        <p:spPr>
          <a:xfrm>
            <a:off x="3276643" y="4674937"/>
            <a:ext cx="7764913" cy="1096613"/>
          </a:xfrm>
          <a:prstGeom prst="rect">
            <a:avLst/>
          </a:prstGeom>
        </p:spPr>
        <p:txBody>
          <a:bodyPr vert="horz" lIns="91416" tIns="45708" rIns="91416" bIns="45708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12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7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		           	</a:t>
            </a:r>
            <a:r>
              <a:rPr kumimoji="0" lang="en-US" sz="2799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Isuru Sri Bandara</a:t>
            </a:r>
          </a:p>
          <a:p>
            <a:pPr marL="0" marR="0" lvl="0" indent="0" algn="r" defTabSz="91412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9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                             isuru.s@nsbm.ac.lk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3E3B7D-4DF3-4E3D-8EDA-3667BA01CE05}"/>
              </a:ext>
            </a:extLst>
          </p:cNvPr>
          <p:cNvSpPr txBox="1"/>
          <p:nvPr/>
        </p:nvSpPr>
        <p:spPr>
          <a:xfrm>
            <a:off x="2404216" y="1388999"/>
            <a:ext cx="6858000" cy="1588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all" spc="0" normalizeH="0" baseline="0" noProof="0" dirty="0">
                <a:ln>
                  <a:noFill/>
                </a:ln>
                <a:solidFill>
                  <a:srgbClr val="00143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MySQL installation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143D50B-36E3-4B17-AE54-4149D079379D}"/>
              </a:ext>
            </a:extLst>
          </p:cNvPr>
          <p:cNvSpPr/>
          <p:nvPr/>
        </p:nvSpPr>
        <p:spPr>
          <a:xfrm>
            <a:off x="3159832" y="3294088"/>
            <a:ext cx="5506566" cy="7414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 flip="none" rotWithShape="1">
            <a:gsLst>
              <a:gs pos="0">
                <a:srgbClr val="3FAF46"/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defTabSz="457063" hangingPunct="0"/>
            <a:endParaRPr lang="en-US" sz="2399">
              <a:solidFill>
                <a:prstClr val="black"/>
              </a:solidFill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8C7F1E5-EE67-4EBD-B85E-0FB2188FE6E1}"/>
              </a:ext>
            </a:extLst>
          </p:cNvPr>
          <p:cNvSpPr/>
          <p:nvPr/>
        </p:nvSpPr>
        <p:spPr>
          <a:xfrm>
            <a:off x="3159834" y="3402780"/>
            <a:ext cx="5576387" cy="16555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 flip="none" rotWithShape="1">
            <a:gsLst>
              <a:gs pos="0">
                <a:srgbClr val="2A6099"/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defTabSz="457063" hangingPunct="0"/>
            <a:endParaRPr lang="en-US" sz="2399">
              <a:solidFill>
                <a:prstClr val="black"/>
              </a:solidFill>
              <a:latin typeface="Liberation Serif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125414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8A02C-5AB1-4432-AD2E-EC85C10BB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148" y="-193432"/>
            <a:ext cx="11893852" cy="10689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Installation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82BDAA6-044B-4985-A14D-DEC9985E884E}"/>
              </a:ext>
            </a:extLst>
          </p:cNvPr>
          <p:cNvSpPr/>
          <p:nvPr/>
        </p:nvSpPr>
        <p:spPr>
          <a:xfrm>
            <a:off x="399748" y="875512"/>
            <a:ext cx="7531158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3FAF46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272EFEB-22AE-4FF3-A465-3771595BB497}"/>
              </a:ext>
            </a:extLst>
          </p:cNvPr>
          <p:cNvSpPr/>
          <p:nvPr/>
        </p:nvSpPr>
        <p:spPr>
          <a:xfrm>
            <a:off x="399750" y="984204"/>
            <a:ext cx="7626650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2A6099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93ECF2C-57C8-45D2-9121-FFD795D5399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0281910" y="5864983"/>
            <a:ext cx="1719189" cy="77104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E230B3-DB8C-4EED-A9A3-63D713C71921}"/>
              </a:ext>
            </a:extLst>
          </p:cNvPr>
          <p:cNvSpPr txBox="1"/>
          <p:nvPr/>
        </p:nvSpPr>
        <p:spPr>
          <a:xfrm>
            <a:off x="399748" y="1271095"/>
            <a:ext cx="1103156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5th Step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on  “OK”</a:t>
            </a: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occurs due to User Account Control(UAC) Regulation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How to install XAMPP on Windows? - DEV Community">
            <a:extLst>
              <a:ext uri="{FF2B5EF4-FFF2-40B4-BE49-F238E27FC236}">
                <a16:creationId xmlns:a16="http://schemas.microsoft.com/office/drawing/2014/main" id="{115AAF3D-6850-4432-9BA8-3A7D62AB8B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84" t="29020" r="12769" b="30536"/>
          <a:stretch/>
        </p:blipFill>
        <p:spPr bwMode="auto">
          <a:xfrm>
            <a:off x="8530848" y="136722"/>
            <a:ext cx="3133764" cy="94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Disabling user account control when installing XAMPP">
            <a:extLst>
              <a:ext uri="{FF2B5EF4-FFF2-40B4-BE49-F238E27FC236}">
                <a16:creationId xmlns:a16="http://schemas.microsoft.com/office/drawing/2014/main" id="{27D52C0C-D524-4A1C-83D5-74332B1E7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48" y="2968749"/>
            <a:ext cx="8837994" cy="3204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212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8A02C-5AB1-4432-AD2E-EC85C10BB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148" y="-193432"/>
            <a:ext cx="11893852" cy="10689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Installation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82BDAA6-044B-4985-A14D-DEC9985E884E}"/>
              </a:ext>
            </a:extLst>
          </p:cNvPr>
          <p:cNvSpPr/>
          <p:nvPr/>
        </p:nvSpPr>
        <p:spPr>
          <a:xfrm>
            <a:off x="399748" y="875512"/>
            <a:ext cx="7531158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3FAF46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272EFEB-22AE-4FF3-A465-3771595BB497}"/>
              </a:ext>
            </a:extLst>
          </p:cNvPr>
          <p:cNvSpPr/>
          <p:nvPr/>
        </p:nvSpPr>
        <p:spPr>
          <a:xfrm>
            <a:off x="399750" y="984204"/>
            <a:ext cx="7626650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2A6099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93ECF2C-57C8-45D2-9121-FFD795D5399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0281910" y="5864983"/>
            <a:ext cx="1719189" cy="77104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E230B3-DB8C-4EED-A9A3-63D713C71921}"/>
              </a:ext>
            </a:extLst>
          </p:cNvPr>
          <p:cNvSpPr txBox="1"/>
          <p:nvPr/>
        </p:nvSpPr>
        <p:spPr>
          <a:xfrm>
            <a:off x="399748" y="1271095"/>
            <a:ext cx="1103156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6th Step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on  “Next”</a:t>
            </a: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Continue Setup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How to install XAMPP on Windows? - DEV Community">
            <a:extLst>
              <a:ext uri="{FF2B5EF4-FFF2-40B4-BE49-F238E27FC236}">
                <a16:creationId xmlns:a16="http://schemas.microsoft.com/office/drawing/2014/main" id="{115AAF3D-6850-4432-9BA8-3A7D62AB8B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84" t="29020" r="12769" b="30536"/>
          <a:stretch/>
        </p:blipFill>
        <p:spPr bwMode="auto">
          <a:xfrm>
            <a:off x="8530848" y="136722"/>
            <a:ext cx="3133764" cy="94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Startup screen of the XAMPP Setup Wizard">
            <a:extLst>
              <a:ext uri="{FF2B5EF4-FFF2-40B4-BE49-F238E27FC236}">
                <a16:creationId xmlns:a16="http://schemas.microsoft.com/office/drawing/2014/main" id="{FEE29D5B-10C7-4D4E-926C-9DF62F217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080" y="1944456"/>
            <a:ext cx="5604768" cy="4754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8921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8A02C-5AB1-4432-AD2E-EC85C10BB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148" y="-193432"/>
            <a:ext cx="11893852" cy="10689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Installation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82BDAA6-044B-4985-A14D-DEC9985E884E}"/>
              </a:ext>
            </a:extLst>
          </p:cNvPr>
          <p:cNvSpPr/>
          <p:nvPr/>
        </p:nvSpPr>
        <p:spPr>
          <a:xfrm>
            <a:off x="399748" y="875512"/>
            <a:ext cx="7531158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3FAF46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272EFEB-22AE-4FF3-A465-3771595BB497}"/>
              </a:ext>
            </a:extLst>
          </p:cNvPr>
          <p:cNvSpPr/>
          <p:nvPr/>
        </p:nvSpPr>
        <p:spPr>
          <a:xfrm>
            <a:off x="399750" y="984204"/>
            <a:ext cx="7626650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2A6099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93ECF2C-57C8-45D2-9121-FFD795D5399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0281910" y="5864983"/>
            <a:ext cx="1719189" cy="77104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E230B3-DB8C-4EED-A9A3-63D713C71921}"/>
              </a:ext>
            </a:extLst>
          </p:cNvPr>
          <p:cNvSpPr txBox="1"/>
          <p:nvPr/>
        </p:nvSpPr>
        <p:spPr>
          <a:xfrm>
            <a:off x="399748" y="1271095"/>
            <a:ext cx="110315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7th Step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on  “Next” after selecting services that you need</a:t>
            </a:r>
          </a:p>
        </p:txBody>
      </p:sp>
      <p:pic>
        <p:nvPicPr>
          <p:cNvPr id="2050" name="Picture 2" descr="How to install XAMPP on Windows? - DEV Community">
            <a:extLst>
              <a:ext uri="{FF2B5EF4-FFF2-40B4-BE49-F238E27FC236}">
                <a16:creationId xmlns:a16="http://schemas.microsoft.com/office/drawing/2014/main" id="{115AAF3D-6850-4432-9BA8-3A7D62AB8B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84" t="29020" r="12769" b="30536"/>
          <a:stretch/>
        </p:blipFill>
        <p:spPr bwMode="auto">
          <a:xfrm>
            <a:off x="8530848" y="136722"/>
            <a:ext cx="3133764" cy="94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Dialog window for selecting software components">
            <a:extLst>
              <a:ext uri="{FF2B5EF4-FFF2-40B4-BE49-F238E27FC236}">
                <a16:creationId xmlns:a16="http://schemas.microsoft.com/office/drawing/2014/main" id="{3FAF0E96-2854-4916-B253-BF9A7EE07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756" y="2149749"/>
            <a:ext cx="5432865" cy="463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426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8A02C-5AB1-4432-AD2E-EC85C10BB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148" y="-193432"/>
            <a:ext cx="11893852" cy="10689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Installation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82BDAA6-044B-4985-A14D-DEC9985E884E}"/>
              </a:ext>
            </a:extLst>
          </p:cNvPr>
          <p:cNvSpPr/>
          <p:nvPr/>
        </p:nvSpPr>
        <p:spPr>
          <a:xfrm>
            <a:off x="399748" y="875512"/>
            <a:ext cx="7531158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3FAF46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272EFEB-22AE-4FF3-A465-3771595BB497}"/>
              </a:ext>
            </a:extLst>
          </p:cNvPr>
          <p:cNvSpPr/>
          <p:nvPr/>
        </p:nvSpPr>
        <p:spPr>
          <a:xfrm>
            <a:off x="399750" y="984204"/>
            <a:ext cx="7626650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2A6099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93ECF2C-57C8-45D2-9121-FFD795D5399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0281910" y="5864983"/>
            <a:ext cx="1719189" cy="77104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E230B3-DB8C-4EED-A9A3-63D713C71921}"/>
              </a:ext>
            </a:extLst>
          </p:cNvPr>
          <p:cNvSpPr txBox="1"/>
          <p:nvPr/>
        </p:nvSpPr>
        <p:spPr>
          <a:xfrm>
            <a:off x="399748" y="1271095"/>
            <a:ext cx="110315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8th Step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on  “Next” after selecting installation path &amp; it is better to keep default location </a:t>
            </a:r>
          </a:p>
        </p:txBody>
      </p:sp>
      <p:pic>
        <p:nvPicPr>
          <p:cNvPr id="2050" name="Picture 2" descr="How to install XAMPP on Windows? - DEV Community">
            <a:extLst>
              <a:ext uri="{FF2B5EF4-FFF2-40B4-BE49-F238E27FC236}">
                <a16:creationId xmlns:a16="http://schemas.microsoft.com/office/drawing/2014/main" id="{115AAF3D-6850-4432-9BA8-3A7D62AB8B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84" t="29020" r="12769" b="30536"/>
          <a:stretch/>
        </p:blipFill>
        <p:spPr bwMode="auto">
          <a:xfrm>
            <a:off x="8530848" y="136722"/>
            <a:ext cx="3133764" cy="94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Dialog window for selecting the XAMPP installation folder">
            <a:extLst>
              <a:ext uri="{FF2B5EF4-FFF2-40B4-BE49-F238E27FC236}">
                <a16:creationId xmlns:a16="http://schemas.microsoft.com/office/drawing/2014/main" id="{BC643CCA-AEB3-4542-B6DF-2D3EF3216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449" y="2167144"/>
            <a:ext cx="5267325" cy="446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7300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8A02C-5AB1-4432-AD2E-EC85C10BB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148" y="-193432"/>
            <a:ext cx="11893852" cy="10689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Installation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82BDAA6-044B-4985-A14D-DEC9985E884E}"/>
              </a:ext>
            </a:extLst>
          </p:cNvPr>
          <p:cNvSpPr/>
          <p:nvPr/>
        </p:nvSpPr>
        <p:spPr>
          <a:xfrm>
            <a:off x="399748" y="875512"/>
            <a:ext cx="7531158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3FAF46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272EFEB-22AE-4FF3-A465-3771595BB497}"/>
              </a:ext>
            </a:extLst>
          </p:cNvPr>
          <p:cNvSpPr/>
          <p:nvPr/>
        </p:nvSpPr>
        <p:spPr>
          <a:xfrm>
            <a:off x="399750" y="984204"/>
            <a:ext cx="7626650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2A6099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93ECF2C-57C8-45D2-9121-FFD795D5399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0281910" y="5864983"/>
            <a:ext cx="1719189" cy="77104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E230B3-DB8C-4EED-A9A3-63D713C71921}"/>
              </a:ext>
            </a:extLst>
          </p:cNvPr>
          <p:cNvSpPr txBox="1"/>
          <p:nvPr/>
        </p:nvSpPr>
        <p:spPr>
          <a:xfrm>
            <a:off x="399748" y="1271095"/>
            <a:ext cx="110315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9th Step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on  “Next” after selecting installation path &amp; it is better to keep default location </a:t>
            </a:r>
          </a:p>
        </p:txBody>
      </p:sp>
      <p:pic>
        <p:nvPicPr>
          <p:cNvPr id="2050" name="Picture 2" descr="How to install XAMPP on Windows? - DEV Community">
            <a:extLst>
              <a:ext uri="{FF2B5EF4-FFF2-40B4-BE49-F238E27FC236}">
                <a16:creationId xmlns:a16="http://schemas.microsoft.com/office/drawing/2014/main" id="{115AAF3D-6850-4432-9BA8-3A7D62AB8B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84" t="29020" r="12769" b="30536"/>
          <a:stretch/>
        </p:blipFill>
        <p:spPr bwMode="auto">
          <a:xfrm>
            <a:off x="8530848" y="136722"/>
            <a:ext cx="3133764" cy="94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Dialog window for selecting the XAMPP installation folder">
            <a:extLst>
              <a:ext uri="{FF2B5EF4-FFF2-40B4-BE49-F238E27FC236}">
                <a16:creationId xmlns:a16="http://schemas.microsoft.com/office/drawing/2014/main" id="{BC643CCA-AEB3-4542-B6DF-2D3EF3216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449" y="2167144"/>
            <a:ext cx="5267325" cy="446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8132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8A02C-5AB1-4432-AD2E-EC85C10BB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148" y="-193432"/>
            <a:ext cx="11893852" cy="10689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Installation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82BDAA6-044B-4985-A14D-DEC9985E884E}"/>
              </a:ext>
            </a:extLst>
          </p:cNvPr>
          <p:cNvSpPr/>
          <p:nvPr/>
        </p:nvSpPr>
        <p:spPr>
          <a:xfrm>
            <a:off x="399748" y="875512"/>
            <a:ext cx="7531158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3FAF46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272EFEB-22AE-4FF3-A465-3771595BB497}"/>
              </a:ext>
            </a:extLst>
          </p:cNvPr>
          <p:cNvSpPr/>
          <p:nvPr/>
        </p:nvSpPr>
        <p:spPr>
          <a:xfrm>
            <a:off x="399750" y="984204"/>
            <a:ext cx="7626650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2A6099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93ECF2C-57C8-45D2-9121-FFD795D5399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0281910" y="5864983"/>
            <a:ext cx="1719189" cy="77104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E230B3-DB8C-4EED-A9A3-63D713C71921}"/>
              </a:ext>
            </a:extLst>
          </p:cNvPr>
          <p:cNvSpPr txBox="1"/>
          <p:nvPr/>
        </p:nvSpPr>
        <p:spPr>
          <a:xfrm>
            <a:off x="399748" y="1271095"/>
            <a:ext cx="110315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10th Step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 until installation complete</a:t>
            </a:r>
          </a:p>
        </p:txBody>
      </p:sp>
      <p:pic>
        <p:nvPicPr>
          <p:cNvPr id="2050" name="Picture 2" descr="How to install XAMPP on Windows? - DEV Community">
            <a:extLst>
              <a:ext uri="{FF2B5EF4-FFF2-40B4-BE49-F238E27FC236}">
                <a16:creationId xmlns:a16="http://schemas.microsoft.com/office/drawing/2014/main" id="{115AAF3D-6850-4432-9BA8-3A7D62AB8B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84" t="29020" r="12769" b="30536"/>
          <a:stretch/>
        </p:blipFill>
        <p:spPr bwMode="auto">
          <a:xfrm>
            <a:off x="8530848" y="136722"/>
            <a:ext cx="3133764" cy="94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Start of the XAMPP installation process">
            <a:extLst>
              <a:ext uri="{FF2B5EF4-FFF2-40B4-BE49-F238E27FC236}">
                <a16:creationId xmlns:a16="http://schemas.microsoft.com/office/drawing/2014/main" id="{879E666D-5D5C-4C84-8036-E61EB88A8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327" y="2374564"/>
            <a:ext cx="5334000" cy="446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223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8A02C-5AB1-4432-AD2E-EC85C10BB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148" y="-193432"/>
            <a:ext cx="11893852" cy="10689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Installation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82BDAA6-044B-4985-A14D-DEC9985E884E}"/>
              </a:ext>
            </a:extLst>
          </p:cNvPr>
          <p:cNvSpPr/>
          <p:nvPr/>
        </p:nvSpPr>
        <p:spPr>
          <a:xfrm>
            <a:off x="399748" y="875512"/>
            <a:ext cx="7531158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3FAF46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272EFEB-22AE-4FF3-A465-3771595BB497}"/>
              </a:ext>
            </a:extLst>
          </p:cNvPr>
          <p:cNvSpPr/>
          <p:nvPr/>
        </p:nvSpPr>
        <p:spPr>
          <a:xfrm>
            <a:off x="399750" y="984204"/>
            <a:ext cx="7626650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2A6099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93ECF2C-57C8-45D2-9121-FFD795D5399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0281910" y="5864983"/>
            <a:ext cx="1719189" cy="77104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E230B3-DB8C-4EED-A9A3-63D713C71921}"/>
              </a:ext>
            </a:extLst>
          </p:cNvPr>
          <p:cNvSpPr txBox="1"/>
          <p:nvPr/>
        </p:nvSpPr>
        <p:spPr>
          <a:xfrm>
            <a:off x="399748" y="1271095"/>
            <a:ext cx="110315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11th Step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on Finish button</a:t>
            </a:r>
          </a:p>
        </p:txBody>
      </p:sp>
      <p:pic>
        <p:nvPicPr>
          <p:cNvPr id="2050" name="Picture 2" descr="How to install XAMPP on Windows? - DEV Community">
            <a:extLst>
              <a:ext uri="{FF2B5EF4-FFF2-40B4-BE49-F238E27FC236}">
                <a16:creationId xmlns:a16="http://schemas.microsoft.com/office/drawing/2014/main" id="{115AAF3D-6850-4432-9BA8-3A7D62AB8B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84" t="29020" r="12769" b="30536"/>
          <a:stretch/>
        </p:blipFill>
        <p:spPr bwMode="auto">
          <a:xfrm>
            <a:off x="8530848" y="136722"/>
            <a:ext cx="3133764" cy="94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XAMPP installation completed">
            <a:extLst>
              <a:ext uri="{FF2B5EF4-FFF2-40B4-BE49-F238E27FC236}">
                <a16:creationId xmlns:a16="http://schemas.microsoft.com/office/drawing/2014/main" id="{83022CD7-4E88-42BE-A3A4-8D0C2BC1F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044" y="2167144"/>
            <a:ext cx="523875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262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8A02C-5AB1-4432-AD2E-EC85C10BB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148" y="-193432"/>
            <a:ext cx="11893852" cy="10689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access MySQL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82BDAA6-044B-4985-A14D-DEC9985E884E}"/>
              </a:ext>
            </a:extLst>
          </p:cNvPr>
          <p:cNvSpPr/>
          <p:nvPr/>
        </p:nvSpPr>
        <p:spPr>
          <a:xfrm>
            <a:off x="399748" y="875512"/>
            <a:ext cx="7531158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3FAF46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272EFEB-22AE-4FF3-A465-3771595BB497}"/>
              </a:ext>
            </a:extLst>
          </p:cNvPr>
          <p:cNvSpPr/>
          <p:nvPr/>
        </p:nvSpPr>
        <p:spPr>
          <a:xfrm>
            <a:off x="399750" y="984204"/>
            <a:ext cx="7626650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2A6099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93ECF2C-57C8-45D2-9121-FFD795D5399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0281910" y="5864983"/>
            <a:ext cx="1719189" cy="77104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E230B3-DB8C-4EED-A9A3-63D713C71921}"/>
              </a:ext>
            </a:extLst>
          </p:cNvPr>
          <p:cNvSpPr txBox="1"/>
          <p:nvPr/>
        </p:nvSpPr>
        <p:spPr>
          <a:xfrm>
            <a:off x="399748" y="1271095"/>
            <a:ext cx="11031566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4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main 3 ways to access to the MySQL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4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4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visiting to the Location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4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using Command prompt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4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Via </a:t>
            </a:r>
            <a:r>
              <a:rPr lang="en-US" sz="4400" b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Xampp</a:t>
            </a:r>
            <a:endParaRPr lang="en-US" sz="44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4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/>
            <a:endParaRPr lang="en-US" sz="44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44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4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: Default username : root  &amp; no password</a:t>
            </a:r>
          </a:p>
          <a:p>
            <a:pPr lvl="0"/>
            <a:endParaRPr lang="en-US" sz="44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44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44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How to install XAMPP on Windows? - DEV Community">
            <a:extLst>
              <a:ext uri="{FF2B5EF4-FFF2-40B4-BE49-F238E27FC236}">
                <a16:creationId xmlns:a16="http://schemas.microsoft.com/office/drawing/2014/main" id="{115AAF3D-6850-4432-9BA8-3A7D62AB8B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84" t="29020" r="12769" b="30536"/>
          <a:stretch/>
        </p:blipFill>
        <p:spPr bwMode="auto">
          <a:xfrm>
            <a:off x="8530848" y="136722"/>
            <a:ext cx="3133764" cy="94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3528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8A02C-5AB1-4432-AD2E-EC85C10BB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148" y="-193432"/>
            <a:ext cx="11893852" cy="10689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access MySQL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82BDAA6-044B-4985-A14D-DEC9985E884E}"/>
              </a:ext>
            </a:extLst>
          </p:cNvPr>
          <p:cNvSpPr/>
          <p:nvPr/>
        </p:nvSpPr>
        <p:spPr>
          <a:xfrm>
            <a:off x="399748" y="875512"/>
            <a:ext cx="7531158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3FAF46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272EFEB-22AE-4FF3-A465-3771595BB497}"/>
              </a:ext>
            </a:extLst>
          </p:cNvPr>
          <p:cNvSpPr/>
          <p:nvPr/>
        </p:nvSpPr>
        <p:spPr>
          <a:xfrm>
            <a:off x="399750" y="984204"/>
            <a:ext cx="7626650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2A6099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93ECF2C-57C8-45D2-9121-FFD795D5399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0281910" y="5864983"/>
            <a:ext cx="1719189" cy="77104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E230B3-DB8C-4EED-A9A3-63D713C71921}"/>
              </a:ext>
            </a:extLst>
          </p:cNvPr>
          <p:cNvSpPr txBox="1"/>
          <p:nvPr/>
        </p:nvSpPr>
        <p:spPr>
          <a:xfrm>
            <a:off x="298148" y="1046299"/>
            <a:ext cx="110315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4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the </a:t>
            </a:r>
            <a:r>
              <a:rPr lang="en-US" sz="44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Xammp</a:t>
            </a:r>
            <a:r>
              <a:rPr lang="en-US" sz="4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 Service 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How to install XAMPP on Windows? - DEV Community">
            <a:extLst>
              <a:ext uri="{FF2B5EF4-FFF2-40B4-BE49-F238E27FC236}">
                <a16:creationId xmlns:a16="http://schemas.microsoft.com/office/drawing/2014/main" id="{115AAF3D-6850-4432-9BA8-3A7D62AB8B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84" t="29020" r="12769" b="30536"/>
          <a:stretch/>
        </p:blipFill>
        <p:spPr bwMode="auto">
          <a:xfrm>
            <a:off x="8530848" y="136722"/>
            <a:ext cx="3133764" cy="94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692E32C-53FF-462F-950B-F93FF4A0526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1" r="13417" b="4351"/>
          <a:stretch/>
        </p:blipFill>
        <p:spPr>
          <a:xfrm>
            <a:off x="298148" y="1951629"/>
            <a:ext cx="5576853" cy="3777900"/>
          </a:xfrm>
          <a:prstGeom prst="rect">
            <a:avLst/>
          </a:prstGeom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0C11451-6BFE-47A2-8075-6D83FE6FACD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9" r="14220" b="5192"/>
          <a:stretch/>
        </p:blipFill>
        <p:spPr>
          <a:xfrm>
            <a:off x="5964702" y="1966322"/>
            <a:ext cx="5827550" cy="3777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32BEE6-DC34-4257-9E79-BD01D8B31254}"/>
              </a:ext>
            </a:extLst>
          </p:cNvPr>
          <p:cNvSpPr txBox="1"/>
          <p:nvPr/>
        </p:nvSpPr>
        <p:spPr>
          <a:xfrm>
            <a:off x="520504" y="1586417"/>
            <a:ext cx="1111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C89210-441A-46D0-ACCF-F34CE3773B12}"/>
              </a:ext>
            </a:extLst>
          </p:cNvPr>
          <p:cNvSpPr txBox="1"/>
          <p:nvPr/>
        </p:nvSpPr>
        <p:spPr>
          <a:xfrm>
            <a:off x="5925109" y="1566212"/>
            <a:ext cx="1111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1871162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8A02C-5AB1-4432-AD2E-EC85C10BB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148" y="-193432"/>
            <a:ext cx="11893852" cy="10689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access MySQL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82BDAA6-044B-4985-A14D-DEC9985E884E}"/>
              </a:ext>
            </a:extLst>
          </p:cNvPr>
          <p:cNvSpPr/>
          <p:nvPr/>
        </p:nvSpPr>
        <p:spPr>
          <a:xfrm>
            <a:off x="399748" y="875512"/>
            <a:ext cx="7531158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3FAF46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272EFEB-22AE-4FF3-A465-3771595BB497}"/>
              </a:ext>
            </a:extLst>
          </p:cNvPr>
          <p:cNvSpPr/>
          <p:nvPr/>
        </p:nvSpPr>
        <p:spPr>
          <a:xfrm>
            <a:off x="399750" y="984204"/>
            <a:ext cx="7626650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2A6099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93ECF2C-57C8-45D2-9121-FFD795D5399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0281910" y="5864983"/>
            <a:ext cx="1719189" cy="77104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E230B3-DB8C-4EED-A9A3-63D713C71921}"/>
              </a:ext>
            </a:extLst>
          </p:cNvPr>
          <p:cNvSpPr txBox="1"/>
          <p:nvPr/>
        </p:nvSpPr>
        <p:spPr>
          <a:xfrm>
            <a:off x="399748" y="1271095"/>
            <a:ext cx="11031566" cy="5775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4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1st method </a:t>
            </a:r>
          </a:p>
          <a:p>
            <a:pPr lvl="0"/>
            <a:r>
              <a:rPr lang="en-US" sz="4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Visiting to the location </a:t>
            </a:r>
          </a:p>
          <a:p>
            <a:pPr lvl="0"/>
            <a:r>
              <a:rPr lang="en-US" sz="4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 Installation location is : C:\xampp\mysql\bin 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4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Visit to this location 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4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sz="4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Open Power shell / Command Prompt 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4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Run below Code to access MySQL</a:t>
            </a:r>
          </a:p>
          <a:p>
            <a:pPr lvl="0"/>
            <a:r>
              <a:rPr lang="en-US" sz="4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Power Shell           :- </a:t>
            </a:r>
            <a:r>
              <a:rPr lang="en-US" sz="4400" baseline="30000" dirty="0">
                <a:highlight>
                  <a:srgbClr val="0000FF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.\</a:t>
            </a:r>
            <a:r>
              <a:rPr lang="en-US" sz="4400" baseline="30000" dirty="0" err="1">
                <a:highlight>
                  <a:srgbClr val="0000FF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mysql</a:t>
            </a:r>
            <a:r>
              <a:rPr lang="en-US" sz="4400" baseline="30000" dirty="0">
                <a:highlight>
                  <a:srgbClr val="0000FF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400" baseline="30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-h localhost </a:t>
            </a:r>
            <a:r>
              <a:rPr lang="en-US" sz="4400" baseline="300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-u root </a:t>
            </a:r>
            <a:r>
              <a:rPr lang="en-US" sz="4400" baseline="30000" dirty="0">
                <a:highlight>
                  <a:srgbClr val="FF00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–p</a:t>
            </a:r>
          </a:p>
          <a:p>
            <a:r>
              <a:rPr lang="en-US" sz="4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Command Prompt :-   </a:t>
            </a:r>
            <a:r>
              <a:rPr lang="en-US" sz="4400" baseline="30000" dirty="0" err="1">
                <a:highlight>
                  <a:srgbClr val="0000FF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mysql</a:t>
            </a:r>
            <a:r>
              <a:rPr lang="en-US" sz="4400" baseline="30000" dirty="0">
                <a:highlight>
                  <a:srgbClr val="0000FF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400" baseline="30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-h localhost </a:t>
            </a:r>
            <a:r>
              <a:rPr lang="en-US" sz="4400" baseline="300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-u root </a:t>
            </a:r>
            <a:r>
              <a:rPr lang="en-US" sz="4400" baseline="30000" dirty="0">
                <a:highlight>
                  <a:srgbClr val="FF00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–p</a:t>
            </a:r>
          </a:p>
          <a:p>
            <a:pPr lvl="0"/>
            <a:endParaRPr lang="en-US" sz="4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4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 Format identification </a:t>
            </a:r>
          </a:p>
          <a:p>
            <a:pPr lvl="0"/>
            <a:r>
              <a:rPr lang="pt-BR" sz="3200" dirty="0">
                <a:highlight>
                  <a:srgbClr val="0000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mysql </a:t>
            </a:r>
            <a:r>
              <a:rPr lang="pt-BR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–h hostname </a:t>
            </a:r>
            <a:r>
              <a:rPr lang="pt-BR" sz="32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–u username </a:t>
            </a:r>
            <a:r>
              <a:rPr lang="pt-BR" sz="3200" dirty="0">
                <a:highlight>
                  <a:srgbClr val="FF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–p [password]</a:t>
            </a:r>
          </a:p>
          <a:p>
            <a:pPr lvl="0"/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How to install XAMPP on Windows? - DEV Community">
            <a:extLst>
              <a:ext uri="{FF2B5EF4-FFF2-40B4-BE49-F238E27FC236}">
                <a16:creationId xmlns:a16="http://schemas.microsoft.com/office/drawing/2014/main" id="{115AAF3D-6850-4432-9BA8-3A7D62AB8B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84" t="29020" r="12769" b="30536"/>
          <a:stretch/>
        </p:blipFill>
        <p:spPr bwMode="auto">
          <a:xfrm>
            <a:off x="8530848" y="136722"/>
            <a:ext cx="3133764" cy="94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9794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8A02C-5AB1-4432-AD2E-EC85C10BB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148" y="-193432"/>
            <a:ext cx="11893852" cy="10689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XAMMP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82BDAA6-044B-4985-A14D-DEC9985E884E}"/>
              </a:ext>
            </a:extLst>
          </p:cNvPr>
          <p:cNvSpPr/>
          <p:nvPr/>
        </p:nvSpPr>
        <p:spPr>
          <a:xfrm>
            <a:off x="399748" y="875512"/>
            <a:ext cx="7531158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3FAF46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272EFEB-22AE-4FF3-A465-3771595BB497}"/>
              </a:ext>
            </a:extLst>
          </p:cNvPr>
          <p:cNvSpPr/>
          <p:nvPr/>
        </p:nvSpPr>
        <p:spPr>
          <a:xfrm>
            <a:off x="399750" y="984204"/>
            <a:ext cx="7626650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2A6099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93ECF2C-57C8-45D2-9121-FFD795D5399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0281910" y="5864983"/>
            <a:ext cx="1719189" cy="77104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E230B3-DB8C-4EED-A9A3-63D713C71921}"/>
              </a:ext>
            </a:extLst>
          </p:cNvPr>
          <p:cNvSpPr txBox="1"/>
          <p:nvPr/>
        </p:nvSpPr>
        <p:spPr>
          <a:xfrm>
            <a:off x="633046" y="1420837"/>
            <a:ext cx="11031566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XAMPP stands for Cross-Platform (X) Apache (A) MySQL (M), PHP (P) Perl (P).</a:t>
            </a:r>
          </a:p>
          <a:p>
            <a:pPr lvl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7BF39A5-0159-452B-8584-673B988747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50695"/>
              </p:ext>
            </p:extLst>
          </p:nvPr>
        </p:nvGraphicFramePr>
        <p:xfrm>
          <a:off x="633046" y="3042857"/>
          <a:ext cx="81280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34376195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564246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945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completely 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XAMPP is difficult to configure as compared to WAMP Server.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814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517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Open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259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Easy to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312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Easy to Install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587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94523"/>
                  </a:ext>
                </a:extLst>
              </a:tr>
            </a:tbl>
          </a:graphicData>
        </a:graphic>
      </p:graphicFrame>
      <p:pic>
        <p:nvPicPr>
          <p:cNvPr id="2050" name="Picture 2" descr="How to install XAMPP on Windows? - DEV Community">
            <a:extLst>
              <a:ext uri="{FF2B5EF4-FFF2-40B4-BE49-F238E27FC236}">
                <a16:creationId xmlns:a16="http://schemas.microsoft.com/office/drawing/2014/main" id="{115AAF3D-6850-4432-9BA8-3A7D62AB8B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84" t="29020" r="12769" b="30536"/>
          <a:stretch/>
        </p:blipFill>
        <p:spPr bwMode="auto">
          <a:xfrm>
            <a:off x="3130164" y="1990175"/>
            <a:ext cx="3133764" cy="94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83107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8A02C-5AB1-4432-AD2E-EC85C10BB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148" y="-193432"/>
            <a:ext cx="11893852" cy="10689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access MySQL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82BDAA6-044B-4985-A14D-DEC9985E884E}"/>
              </a:ext>
            </a:extLst>
          </p:cNvPr>
          <p:cNvSpPr/>
          <p:nvPr/>
        </p:nvSpPr>
        <p:spPr>
          <a:xfrm>
            <a:off x="399748" y="875512"/>
            <a:ext cx="7531158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3FAF46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272EFEB-22AE-4FF3-A465-3771595BB497}"/>
              </a:ext>
            </a:extLst>
          </p:cNvPr>
          <p:cNvSpPr/>
          <p:nvPr/>
        </p:nvSpPr>
        <p:spPr>
          <a:xfrm>
            <a:off x="399750" y="984204"/>
            <a:ext cx="7626650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2A6099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93ECF2C-57C8-45D2-9121-FFD795D5399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0281910" y="5864983"/>
            <a:ext cx="1719189" cy="771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How to install XAMPP on Windows? - DEV Community">
            <a:extLst>
              <a:ext uri="{FF2B5EF4-FFF2-40B4-BE49-F238E27FC236}">
                <a16:creationId xmlns:a16="http://schemas.microsoft.com/office/drawing/2014/main" id="{115AAF3D-6850-4432-9BA8-3A7D62AB8B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84" t="29020" r="12769" b="30536"/>
          <a:stretch/>
        </p:blipFill>
        <p:spPr bwMode="auto">
          <a:xfrm>
            <a:off x="8530848" y="136722"/>
            <a:ext cx="3133764" cy="94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ED2795A-2494-4C51-8421-2B88D7320F5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432"/>
          <a:stretch/>
        </p:blipFill>
        <p:spPr>
          <a:xfrm>
            <a:off x="298148" y="1278559"/>
            <a:ext cx="8806375" cy="19518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254BC4-EB5A-40D5-93D0-72F8355EBCB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572" t="-290" r="572" b="69658"/>
          <a:stretch/>
        </p:blipFill>
        <p:spPr>
          <a:xfrm>
            <a:off x="298148" y="3343729"/>
            <a:ext cx="9296400" cy="14850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A8A5A7-A0DE-4D22-B324-64538F98FF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148" y="4997724"/>
            <a:ext cx="92964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480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8A02C-5AB1-4432-AD2E-EC85C10BB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148" y="-193432"/>
            <a:ext cx="11893852" cy="10689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access MySQL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82BDAA6-044B-4985-A14D-DEC9985E884E}"/>
              </a:ext>
            </a:extLst>
          </p:cNvPr>
          <p:cNvSpPr/>
          <p:nvPr/>
        </p:nvSpPr>
        <p:spPr>
          <a:xfrm>
            <a:off x="399748" y="875512"/>
            <a:ext cx="7531158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3FAF46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272EFEB-22AE-4FF3-A465-3771595BB497}"/>
              </a:ext>
            </a:extLst>
          </p:cNvPr>
          <p:cNvSpPr/>
          <p:nvPr/>
        </p:nvSpPr>
        <p:spPr>
          <a:xfrm>
            <a:off x="399750" y="984204"/>
            <a:ext cx="7626650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2A6099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93ECF2C-57C8-45D2-9121-FFD795D5399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0281910" y="5864983"/>
            <a:ext cx="1719189" cy="77104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E230B3-DB8C-4EED-A9A3-63D713C71921}"/>
              </a:ext>
            </a:extLst>
          </p:cNvPr>
          <p:cNvSpPr txBox="1"/>
          <p:nvPr/>
        </p:nvSpPr>
        <p:spPr>
          <a:xfrm>
            <a:off x="399748" y="1271095"/>
            <a:ext cx="11031566" cy="5775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4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2nd method </a:t>
            </a:r>
          </a:p>
          <a:p>
            <a:pPr lvl="0"/>
            <a:r>
              <a:rPr lang="en-US" sz="4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using Command prompt on Different location</a:t>
            </a:r>
          </a:p>
          <a:p>
            <a:pPr lvl="0"/>
            <a:endParaRPr lang="en-US" sz="4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4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 Installation location is : C:\xampp\mysql\bin 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4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</a:t>
            </a:r>
            <a:r>
              <a:rPr lang="en-US" sz="4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Command Prompt 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4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Run below Code to access MySQL</a:t>
            </a:r>
          </a:p>
          <a:p>
            <a:pPr lvl="0"/>
            <a:r>
              <a:rPr lang="en-US" sz="4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1st command   :- cd </a:t>
            </a:r>
            <a:r>
              <a:rPr lang="en-US" sz="4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C:\xampp\mysql\bin </a:t>
            </a:r>
            <a:endParaRPr lang="en-US" sz="4400" baseline="30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0"/>
            <a:r>
              <a:rPr lang="en-US" sz="4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2nd Command :-   </a:t>
            </a:r>
            <a:r>
              <a:rPr lang="en-US" sz="4400" baseline="30000" dirty="0" err="1">
                <a:highlight>
                  <a:srgbClr val="0000FF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mysql</a:t>
            </a:r>
            <a:r>
              <a:rPr lang="en-US" sz="4400" baseline="30000" dirty="0">
                <a:highlight>
                  <a:srgbClr val="0000FF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400" baseline="30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-h localhost </a:t>
            </a:r>
            <a:r>
              <a:rPr lang="en-US" sz="4400" baseline="300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-u root </a:t>
            </a:r>
            <a:r>
              <a:rPr lang="en-US" sz="4400" baseline="30000" dirty="0">
                <a:highlight>
                  <a:srgbClr val="FF00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–p</a:t>
            </a:r>
          </a:p>
          <a:p>
            <a:pPr lvl="0"/>
            <a:endParaRPr lang="en-US" sz="4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4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 Format identification </a:t>
            </a:r>
          </a:p>
          <a:p>
            <a:pPr lvl="0"/>
            <a:r>
              <a:rPr lang="pt-BR" sz="3200" dirty="0">
                <a:highlight>
                  <a:srgbClr val="0000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mysql </a:t>
            </a:r>
            <a:r>
              <a:rPr lang="pt-BR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–h hostname </a:t>
            </a:r>
            <a:r>
              <a:rPr lang="pt-BR" sz="32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–u username </a:t>
            </a:r>
            <a:r>
              <a:rPr lang="pt-BR" sz="3200" dirty="0">
                <a:highlight>
                  <a:srgbClr val="FF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–p [password]</a:t>
            </a:r>
          </a:p>
          <a:p>
            <a:pPr lvl="0"/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How to install XAMPP on Windows? - DEV Community">
            <a:extLst>
              <a:ext uri="{FF2B5EF4-FFF2-40B4-BE49-F238E27FC236}">
                <a16:creationId xmlns:a16="http://schemas.microsoft.com/office/drawing/2014/main" id="{115AAF3D-6850-4432-9BA8-3A7D62AB8B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84" t="29020" r="12769" b="30536"/>
          <a:stretch/>
        </p:blipFill>
        <p:spPr bwMode="auto">
          <a:xfrm>
            <a:off x="8530848" y="136722"/>
            <a:ext cx="3133764" cy="94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438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8A02C-5AB1-4432-AD2E-EC85C10BB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148" y="-193432"/>
            <a:ext cx="11893852" cy="10689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access MySQL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82BDAA6-044B-4985-A14D-DEC9985E884E}"/>
              </a:ext>
            </a:extLst>
          </p:cNvPr>
          <p:cNvSpPr/>
          <p:nvPr/>
        </p:nvSpPr>
        <p:spPr>
          <a:xfrm>
            <a:off x="399748" y="875512"/>
            <a:ext cx="7531158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3FAF46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272EFEB-22AE-4FF3-A465-3771595BB497}"/>
              </a:ext>
            </a:extLst>
          </p:cNvPr>
          <p:cNvSpPr/>
          <p:nvPr/>
        </p:nvSpPr>
        <p:spPr>
          <a:xfrm>
            <a:off x="399750" y="984204"/>
            <a:ext cx="7626650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2A6099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93ECF2C-57C8-45D2-9121-FFD795D5399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0281910" y="5864983"/>
            <a:ext cx="1719189" cy="771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How to install XAMPP on Windows? - DEV Community">
            <a:extLst>
              <a:ext uri="{FF2B5EF4-FFF2-40B4-BE49-F238E27FC236}">
                <a16:creationId xmlns:a16="http://schemas.microsoft.com/office/drawing/2014/main" id="{115AAF3D-6850-4432-9BA8-3A7D62AB8B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84" t="29020" r="12769" b="30536"/>
          <a:stretch/>
        </p:blipFill>
        <p:spPr bwMode="auto">
          <a:xfrm>
            <a:off x="8530848" y="136722"/>
            <a:ext cx="3133764" cy="94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9D6646-02EA-4BE2-9707-C928941D8F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3050"/>
          <a:stretch/>
        </p:blipFill>
        <p:spPr>
          <a:xfrm>
            <a:off x="399748" y="1145904"/>
            <a:ext cx="10347285" cy="426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9394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8A02C-5AB1-4432-AD2E-EC85C10BB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148" y="-193432"/>
            <a:ext cx="11893852" cy="10689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access MySQL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82BDAA6-044B-4985-A14D-DEC9985E884E}"/>
              </a:ext>
            </a:extLst>
          </p:cNvPr>
          <p:cNvSpPr/>
          <p:nvPr/>
        </p:nvSpPr>
        <p:spPr>
          <a:xfrm>
            <a:off x="399748" y="875512"/>
            <a:ext cx="7531158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3FAF46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272EFEB-22AE-4FF3-A465-3771595BB497}"/>
              </a:ext>
            </a:extLst>
          </p:cNvPr>
          <p:cNvSpPr/>
          <p:nvPr/>
        </p:nvSpPr>
        <p:spPr>
          <a:xfrm>
            <a:off x="399750" y="984204"/>
            <a:ext cx="7626650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2A6099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93ECF2C-57C8-45D2-9121-FFD795D5399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0281910" y="5864983"/>
            <a:ext cx="1719189" cy="77104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E230B3-DB8C-4EED-A9A3-63D713C71921}"/>
              </a:ext>
            </a:extLst>
          </p:cNvPr>
          <p:cNvSpPr txBox="1"/>
          <p:nvPr/>
        </p:nvSpPr>
        <p:spPr>
          <a:xfrm>
            <a:off x="399748" y="1271095"/>
            <a:ext cx="11031566" cy="39292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4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3rd method </a:t>
            </a:r>
          </a:p>
          <a:p>
            <a:r>
              <a:rPr lang="en-US" sz="4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Via XAMMP interface</a:t>
            </a:r>
          </a:p>
          <a:p>
            <a:endParaRPr lang="en-US" sz="4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4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</a:t>
            </a:r>
            <a:r>
              <a:rPr lang="en-US" sz="4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4400" baseline="30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Xammp</a:t>
            </a:r>
            <a:endParaRPr lang="en-US" sz="4400" baseline="30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4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Click on </a:t>
            </a:r>
            <a:r>
              <a:rPr lang="en-US" sz="4400" b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Shell</a:t>
            </a:r>
            <a:r>
              <a:rPr lang="en-US" sz="4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button 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4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Run command Command :-   </a:t>
            </a:r>
            <a:r>
              <a:rPr lang="en-US" sz="4400" baseline="30000" dirty="0" err="1">
                <a:highlight>
                  <a:srgbClr val="0000FF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mysql</a:t>
            </a:r>
            <a:r>
              <a:rPr lang="en-US" sz="4400" baseline="30000" dirty="0">
                <a:highlight>
                  <a:srgbClr val="0000FF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400" baseline="30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-h localhost </a:t>
            </a:r>
            <a:r>
              <a:rPr lang="en-US" sz="4400" baseline="300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-u root </a:t>
            </a:r>
            <a:r>
              <a:rPr lang="en-US" sz="4400" baseline="30000" dirty="0">
                <a:highlight>
                  <a:srgbClr val="FF00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–p</a:t>
            </a:r>
          </a:p>
          <a:p>
            <a:pPr lvl="0"/>
            <a:endParaRPr lang="en-US" sz="4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How to install XAMPP on Windows? - DEV Community">
            <a:extLst>
              <a:ext uri="{FF2B5EF4-FFF2-40B4-BE49-F238E27FC236}">
                <a16:creationId xmlns:a16="http://schemas.microsoft.com/office/drawing/2014/main" id="{115AAF3D-6850-4432-9BA8-3A7D62AB8B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84" t="29020" r="12769" b="30536"/>
          <a:stretch/>
        </p:blipFill>
        <p:spPr bwMode="auto">
          <a:xfrm>
            <a:off x="8530848" y="136722"/>
            <a:ext cx="3133764" cy="94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6610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8A02C-5AB1-4432-AD2E-EC85C10BB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148" y="-193432"/>
            <a:ext cx="11893852" cy="10689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access MySQL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82BDAA6-044B-4985-A14D-DEC9985E884E}"/>
              </a:ext>
            </a:extLst>
          </p:cNvPr>
          <p:cNvSpPr/>
          <p:nvPr/>
        </p:nvSpPr>
        <p:spPr>
          <a:xfrm>
            <a:off x="399748" y="875512"/>
            <a:ext cx="7531158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3FAF46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272EFEB-22AE-4FF3-A465-3771595BB497}"/>
              </a:ext>
            </a:extLst>
          </p:cNvPr>
          <p:cNvSpPr/>
          <p:nvPr/>
        </p:nvSpPr>
        <p:spPr>
          <a:xfrm>
            <a:off x="399750" y="984204"/>
            <a:ext cx="7626650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2A6099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93ECF2C-57C8-45D2-9121-FFD795D5399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0281910" y="5864983"/>
            <a:ext cx="1719189" cy="771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How to install XAMPP on Windows? - DEV Community">
            <a:extLst>
              <a:ext uri="{FF2B5EF4-FFF2-40B4-BE49-F238E27FC236}">
                <a16:creationId xmlns:a16="http://schemas.microsoft.com/office/drawing/2014/main" id="{115AAF3D-6850-4432-9BA8-3A7D62AB8B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84" t="29020" r="12769" b="30536"/>
          <a:stretch/>
        </p:blipFill>
        <p:spPr bwMode="auto">
          <a:xfrm>
            <a:off x="8530848" y="136722"/>
            <a:ext cx="3133764" cy="94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19E5CAE-551A-480B-8A99-F7F4D01C6B2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855" b="4173"/>
          <a:stretch/>
        </p:blipFill>
        <p:spPr>
          <a:xfrm>
            <a:off x="298148" y="1184334"/>
            <a:ext cx="5890161" cy="38592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F651F7-3463-4F9C-B4C3-745904E99E8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2752" b="69177"/>
          <a:stretch/>
        </p:blipFill>
        <p:spPr>
          <a:xfrm>
            <a:off x="6245074" y="1212296"/>
            <a:ext cx="5867332" cy="200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1827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8A02C-5AB1-4432-AD2E-EC85C10BB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148" y="-193432"/>
            <a:ext cx="11893852" cy="10689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access MySQL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82BDAA6-044B-4985-A14D-DEC9985E884E}"/>
              </a:ext>
            </a:extLst>
          </p:cNvPr>
          <p:cNvSpPr/>
          <p:nvPr/>
        </p:nvSpPr>
        <p:spPr>
          <a:xfrm>
            <a:off x="399748" y="875512"/>
            <a:ext cx="7531158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3FAF46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272EFEB-22AE-4FF3-A465-3771595BB497}"/>
              </a:ext>
            </a:extLst>
          </p:cNvPr>
          <p:cNvSpPr/>
          <p:nvPr/>
        </p:nvSpPr>
        <p:spPr>
          <a:xfrm>
            <a:off x="399750" y="984204"/>
            <a:ext cx="7626650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2A6099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93ECF2C-57C8-45D2-9121-FFD795D5399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0281910" y="5864983"/>
            <a:ext cx="1719189" cy="771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How to install XAMPP on Windows? - DEV Community">
            <a:extLst>
              <a:ext uri="{FF2B5EF4-FFF2-40B4-BE49-F238E27FC236}">
                <a16:creationId xmlns:a16="http://schemas.microsoft.com/office/drawing/2014/main" id="{115AAF3D-6850-4432-9BA8-3A7D62AB8B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84" t="29020" r="12769" b="30536"/>
          <a:stretch/>
        </p:blipFill>
        <p:spPr bwMode="auto">
          <a:xfrm>
            <a:off x="8530848" y="136722"/>
            <a:ext cx="3133764" cy="94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19E5CAE-551A-480B-8A99-F7F4D01C6B2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855" b="4173"/>
          <a:stretch/>
        </p:blipFill>
        <p:spPr>
          <a:xfrm>
            <a:off x="298148" y="1184334"/>
            <a:ext cx="5890161" cy="38592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F651F7-3463-4F9C-B4C3-745904E99E8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2752" b="69177"/>
          <a:stretch/>
        </p:blipFill>
        <p:spPr>
          <a:xfrm>
            <a:off x="6245074" y="1212296"/>
            <a:ext cx="5867332" cy="200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8090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74">
            <a:extLst>
              <a:ext uri="{FF2B5EF4-FFF2-40B4-BE49-F238E27FC236}">
                <a16:creationId xmlns:a16="http://schemas.microsoft.com/office/drawing/2014/main" id="{993ECF2C-57C8-45D2-9121-FFD795D5399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0281911" y="5811537"/>
            <a:ext cx="1719189" cy="77104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0FB19B2-BEAB-49A9-9459-B1D2742DBC66}"/>
              </a:ext>
            </a:extLst>
          </p:cNvPr>
          <p:cNvSpPr txBox="1"/>
          <p:nvPr/>
        </p:nvSpPr>
        <p:spPr>
          <a:xfrm>
            <a:off x="3274254" y="1255929"/>
            <a:ext cx="6263640" cy="701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Try it by your self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ADA63CA-E1B0-4E53-9552-FF146C73ED3F}"/>
              </a:ext>
            </a:extLst>
          </p:cNvPr>
          <p:cNvGrpSpPr/>
          <p:nvPr/>
        </p:nvGrpSpPr>
        <p:grpSpPr>
          <a:xfrm>
            <a:off x="2906613" y="2134009"/>
            <a:ext cx="5956033" cy="398176"/>
            <a:chOff x="2906613" y="2134009"/>
            <a:chExt cx="5576389" cy="274249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C140ACC-17D6-4641-AA9A-C4A55854CE24}"/>
                </a:ext>
              </a:extLst>
            </p:cNvPr>
            <p:cNvSpPr/>
            <p:nvPr/>
          </p:nvSpPr>
          <p:spPr>
            <a:xfrm>
              <a:off x="2906613" y="2134009"/>
              <a:ext cx="5506566" cy="74141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FAF46"/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  <a:prstDash val="solid"/>
            </a:ln>
          </p:spPr>
          <p:txBody>
            <a:bodyPr lIns="0" tIns="0" rIns="0" bIns="0" anchor="ctr" anchorCtr="0">
              <a:noAutofit/>
            </a:bodyPr>
            <a:lstStyle/>
            <a:p>
              <a:pPr defTabSz="457063" hangingPunct="0"/>
              <a:endParaRPr lang="en-US" sz="2399">
                <a:solidFill>
                  <a:prstClr val="black"/>
                </a:solidFill>
                <a:latin typeface="Liberation Serif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6D2C3A-6166-4035-91E1-C88013A6CB0A}"/>
                </a:ext>
              </a:extLst>
            </p:cNvPr>
            <p:cNvSpPr/>
            <p:nvPr/>
          </p:nvSpPr>
          <p:spPr>
            <a:xfrm>
              <a:off x="2906615" y="2242701"/>
              <a:ext cx="5576387" cy="165557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2A6099"/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  <a:prstDash val="solid"/>
            </a:ln>
          </p:spPr>
          <p:txBody>
            <a:bodyPr lIns="0" tIns="0" rIns="0" bIns="0" anchor="ctr" anchorCtr="0">
              <a:noAutofit/>
            </a:bodyPr>
            <a:lstStyle/>
            <a:p>
              <a:pPr defTabSz="457063" hangingPunct="0"/>
              <a:endParaRPr lang="en-US" sz="2399">
                <a:solidFill>
                  <a:prstClr val="black"/>
                </a:solidFill>
                <a:latin typeface="Liberation Serif" pitchFamily="18"/>
                <a:ea typeface="DejaVu Sans" pitchFamily="2"/>
                <a:cs typeface="DejaVu Sans" pitchFamily="2"/>
              </a:endParaRPr>
            </a:p>
          </p:txBody>
        </p:sp>
      </p:grpSp>
      <p:pic>
        <p:nvPicPr>
          <p:cNvPr id="12290" name="Picture 2" descr="Go Out Clipart Images, Stock Photos &amp;amp; Vectors | Shutterstock">
            <a:extLst>
              <a:ext uri="{FF2B5EF4-FFF2-40B4-BE49-F238E27FC236}">
                <a16:creationId xmlns:a16="http://schemas.microsoft.com/office/drawing/2014/main" id="{84BD1D4C-9292-4A64-BF67-08C2D4690B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78"/>
          <a:stretch/>
        </p:blipFill>
        <p:spPr bwMode="auto">
          <a:xfrm>
            <a:off x="2534676" y="2532185"/>
            <a:ext cx="6750709" cy="2904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938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8A02C-5AB1-4432-AD2E-EC85C10BB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148" y="-193432"/>
            <a:ext cx="11893852" cy="10689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 View </a:t>
            </a:r>
            <a:endParaRPr lang="en-US" sz="4400" kern="12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82BDAA6-044B-4985-A14D-DEC9985E884E}"/>
              </a:ext>
            </a:extLst>
          </p:cNvPr>
          <p:cNvSpPr/>
          <p:nvPr/>
        </p:nvSpPr>
        <p:spPr>
          <a:xfrm>
            <a:off x="399748" y="875512"/>
            <a:ext cx="7531158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3FAF46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272EFEB-22AE-4FF3-A465-3771595BB497}"/>
              </a:ext>
            </a:extLst>
          </p:cNvPr>
          <p:cNvSpPr/>
          <p:nvPr/>
        </p:nvSpPr>
        <p:spPr>
          <a:xfrm>
            <a:off x="399750" y="984204"/>
            <a:ext cx="7626650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2A6099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93ECF2C-57C8-45D2-9121-FFD795D5399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0281910" y="5864983"/>
            <a:ext cx="1719189" cy="771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Free Project System Cliparts, Download Free Project System Cliparts png  images, Free ClipArts on Clipart Library">
            <a:extLst>
              <a:ext uri="{FF2B5EF4-FFF2-40B4-BE49-F238E27FC236}">
                <a16:creationId xmlns:a16="http://schemas.microsoft.com/office/drawing/2014/main" id="{2729DAC1-2348-4525-B361-C1E0F9088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4039" y="2827895"/>
            <a:ext cx="2580573" cy="2580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XAMPP download | SourceForge.net">
            <a:extLst>
              <a:ext uri="{FF2B5EF4-FFF2-40B4-BE49-F238E27FC236}">
                <a16:creationId xmlns:a16="http://schemas.microsoft.com/office/drawing/2014/main" id="{BFEC6A22-0547-4BEE-AFE2-8F9F0D49B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784" y="1347787"/>
            <a:ext cx="7544246" cy="488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8764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8A02C-5AB1-4432-AD2E-EC85C10BB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148" y="-193432"/>
            <a:ext cx="11893852" cy="10689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View </a:t>
            </a:r>
            <a:endParaRPr lang="en-US" sz="4400" kern="12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82BDAA6-044B-4985-A14D-DEC9985E884E}"/>
              </a:ext>
            </a:extLst>
          </p:cNvPr>
          <p:cNvSpPr/>
          <p:nvPr/>
        </p:nvSpPr>
        <p:spPr>
          <a:xfrm>
            <a:off x="399748" y="875512"/>
            <a:ext cx="7531158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3FAF46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272EFEB-22AE-4FF3-A465-3771595BB497}"/>
              </a:ext>
            </a:extLst>
          </p:cNvPr>
          <p:cNvSpPr/>
          <p:nvPr/>
        </p:nvSpPr>
        <p:spPr>
          <a:xfrm>
            <a:off x="399750" y="984204"/>
            <a:ext cx="7626650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2A6099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93ECF2C-57C8-45D2-9121-FFD795D5399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0281910" y="5864983"/>
            <a:ext cx="1719189" cy="771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Free Project System Cliparts, Download Free Project System Cliparts png  images, Free ClipArts on Clipart Library">
            <a:extLst>
              <a:ext uri="{FF2B5EF4-FFF2-40B4-BE49-F238E27FC236}">
                <a16:creationId xmlns:a16="http://schemas.microsoft.com/office/drawing/2014/main" id="{2729DAC1-2348-4525-B361-C1E0F9088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4039" y="2827895"/>
            <a:ext cx="2580573" cy="2580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ow to Run a PHP program in Xampp? Step by Step Guide | Edureka">
            <a:extLst>
              <a:ext uri="{FF2B5EF4-FFF2-40B4-BE49-F238E27FC236}">
                <a16:creationId xmlns:a16="http://schemas.microsoft.com/office/drawing/2014/main" id="{203BDECF-C6E2-46E2-8199-ED76712D4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8" y="1212763"/>
            <a:ext cx="8626194" cy="4991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4322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8A02C-5AB1-4432-AD2E-EC85C10BB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148" y="-193432"/>
            <a:ext cx="11893852" cy="10689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Alternatives to XAMMP</a:t>
            </a:r>
            <a:endParaRPr lang="en-US" sz="4400" kern="12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82BDAA6-044B-4985-A14D-DEC9985E884E}"/>
              </a:ext>
            </a:extLst>
          </p:cNvPr>
          <p:cNvSpPr/>
          <p:nvPr/>
        </p:nvSpPr>
        <p:spPr>
          <a:xfrm>
            <a:off x="399748" y="875512"/>
            <a:ext cx="7531158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3FAF46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272EFEB-22AE-4FF3-A465-3771595BB497}"/>
              </a:ext>
            </a:extLst>
          </p:cNvPr>
          <p:cNvSpPr/>
          <p:nvPr/>
        </p:nvSpPr>
        <p:spPr>
          <a:xfrm>
            <a:off x="399750" y="984204"/>
            <a:ext cx="7626650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2A6099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93ECF2C-57C8-45D2-9121-FFD795D5399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0281910" y="5864983"/>
            <a:ext cx="1719189" cy="771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Free Project System Cliparts, Download Free Project System Cliparts png  images, Free ClipArts on Clipart Library">
            <a:extLst>
              <a:ext uri="{FF2B5EF4-FFF2-40B4-BE49-F238E27FC236}">
                <a16:creationId xmlns:a16="http://schemas.microsoft.com/office/drawing/2014/main" id="{2729DAC1-2348-4525-B361-C1E0F9088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4039" y="2827895"/>
            <a:ext cx="2580573" cy="2580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7F44304-C22E-4C45-B131-E2274A3F6037}"/>
              </a:ext>
            </a:extLst>
          </p:cNvPr>
          <p:cNvSpPr txBox="1"/>
          <p:nvPr/>
        </p:nvSpPr>
        <p:spPr>
          <a:xfrm>
            <a:off x="399747" y="1396734"/>
            <a:ext cx="762664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WampServer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EASYPHP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AMPPS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Desktop Server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ERBuilder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MAMP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Laragon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HTTP Server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Zend Framework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UwAmp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</a:t>
            </a:r>
          </a:p>
        </p:txBody>
      </p:sp>
    </p:spTree>
    <p:extLst>
      <p:ext uri="{BB962C8B-B14F-4D97-AF65-F5344CB8AC3E}">
        <p14:creationId xmlns:p14="http://schemas.microsoft.com/office/powerpoint/2010/main" val="1300184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8A02C-5AB1-4432-AD2E-EC85C10BB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148" y="-193432"/>
            <a:ext cx="11893852" cy="10689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Installation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82BDAA6-044B-4985-A14D-DEC9985E884E}"/>
              </a:ext>
            </a:extLst>
          </p:cNvPr>
          <p:cNvSpPr/>
          <p:nvPr/>
        </p:nvSpPr>
        <p:spPr>
          <a:xfrm>
            <a:off x="399748" y="875512"/>
            <a:ext cx="7531158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3FAF46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272EFEB-22AE-4FF3-A465-3771595BB497}"/>
              </a:ext>
            </a:extLst>
          </p:cNvPr>
          <p:cNvSpPr/>
          <p:nvPr/>
        </p:nvSpPr>
        <p:spPr>
          <a:xfrm>
            <a:off x="399750" y="984204"/>
            <a:ext cx="7626650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2A6099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93ECF2C-57C8-45D2-9121-FFD795D5399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0281910" y="5864983"/>
            <a:ext cx="1719189" cy="77104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E230B3-DB8C-4EED-A9A3-63D713C71921}"/>
              </a:ext>
            </a:extLst>
          </p:cNvPr>
          <p:cNvSpPr txBox="1"/>
          <p:nvPr/>
        </p:nvSpPr>
        <p:spPr>
          <a:xfrm>
            <a:off x="633046" y="1297558"/>
            <a:ext cx="1103156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Step</a:t>
            </a: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https://www.apachefriends.org/index.html</a:t>
            </a:r>
          </a:p>
          <a:p>
            <a:pPr lvl="0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How to install XAMPP on Windows? - DEV Community">
            <a:extLst>
              <a:ext uri="{FF2B5EF4-FFF2-40B4-BE49-F238E27FC236}">
                <a16:creationId xmlns:a16="http://schemas.microsoft.com/office/drawing/2014/main" id="{115AAF3D-6850-4432-9BA8-3A7D62AB8B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84" t="29020" r="12769" b="30536"/>
          <a:stretch/>
        </p:blipFill>
        <p:spPr bwMode="auto">
          <a:xfrm>
            <a:off x="8530848" y="136722"/>
            <a:ext cx="3133764" cy="94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Graphical user interface, application, PowerPoint&#10;&#10;Description automatically generated">
            <a:extLst>
              <a:ext uri="{FF2B5EF4-FFF2-40B4-BE49-F238E27FC236}">
                <a16:creationId xmlns:a16="http://schemas.microsoft.com/office/drawing/2014/main" id="{B0425B12-DAA2-4CB4-BA7C-F008E79E93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48" y="2251665"/>
            <a:ext cx="9549434" cy="420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068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8A02C-5AB1-4432-AD2E-EC85C10BB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148" y="-193432"/>
            <a:ext cx="11893852" cy="10689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Installation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82BDAA6-044B-4985-A14D-DEC9985E884E}"/>
              </a:ext>
            </a:extLst>
          </p:cNvPr>
          <p:cNvSpPr/>
          <p:nvPr/>
        </p:nvSpPr>
        <p:spPr>
          <a:xfrm>
            <a:off x="399748" y="875512"/>
            <a:ext cx="7531158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3FAF46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272EFEB-22AE-4FF3-A465-3771595BB497}"/>
              </a:ext>
            </a:extLst>
          </p:cNvPr>
          <p:cNvSpPr/>
          <p:nvPr/>
        </p:nvSpPr>
        <p:spPr>
          <a:xfrm>
            <a:off x="399750" y="984204"/>
            <a:ext cx="7626650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2A6099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93ECF2C-57C8-45D2-9121-FFD795D5399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0281910" y="5864983"/>
            <a:ext cx="1719189" cy="77104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E230B3-DB8C-4EED-A9A3-63D713C71921}"/>
              </a:ext>
            </a:extLst>
          </p:cNvPr>
          <p:cNvSpPr txBox="1"/>
          <p:nvPr/>
        </p:nvSpPr>
        <p:spPr>
          <a:xfrm>
            <a:off x="399748" y="1271095"/>
            <a:ext cx="110315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2nd Step 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https://www.apachefriends.org/download.html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How to install XAMPP on Windows? - DEV Community">
            <a:extLst>
              <a:ext uri="{FF2B5EF4-FFF2-40B4-BE49-F238E27FC236}">
                <a16:creationId xmlns:a16="http://schemas.microsoft.com/office/drawing/2014/main" id="{115AAF3D-6850-4432-9BA8-3A7D62AB8B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84" t="29020" r="12769" b="30536"/>
          <a:stretch/>
        </p:blipFill>
        <p:spPr bwMode="auto">
          <a:xfrm>
            <a:off x="8530848" y="136722"/>
            <a:ext cx="3133764" cy="94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425B12-DAA2-4CB4-BA7C-F008E79E93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3727" y="2251665"/>
            <a:ext cx="9518276" cy="420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364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8A02C-5AB1-4432-AD2E-EC85C10BB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148" y="-193432"/>
            <a:ext cx="11893852" cy="10689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Installation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82BDAA6-044B-4985-A14D-DEC9985E884E}"/>
              </a:ext>
            </a:extLst>
          </p:cNvPr>
          <p:cNvSpPr/>
          <p:nvPr/>
        </p:nvSpPr>
        <p:spPr>
          <a:xfrm>
            <a:off x="399748" y="875512"/>
            <a:ext cx="7531158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3FAF46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272EFEB-22AE-4FF3-A465-3771595BB497}"/>
              </a:ext>
            </a:extLst>
          </p:cNvPr>
          <p:cNvSpPr/>
          <p:nvPr/>
        </p:nvSpPr>
        <p:spPr>
          <a:xfrm>
            <a:off x="399750" y="984204"/>
            <a:ext cx="7626650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2A6099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93ECF2C-57C8-45D2-9121-FFD795D5399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0281910" y="5864983"/>
            <a:ext cx="1719189" cy="77104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E230B3-DB8C-4EED-A9A3-63D713C71921}"/>
              </a:ext>
            </a:extLst>
          </p:cNvPr>
          <p:cNvSpPr txBox="1"/>
          <p:nvPr/>
        </p:nvSpPr>
        <p:spPr>
          <a:xfrm>
            <a:off x="399748" y="1271095"/>
            <a:ext cx="110315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3rd Step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Downloaded File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How to install XAMPP on Windows? - DEV Community">
            <a:extLst>
              <a:ext uri="{FF2B5EF4-FFF2-40B4-BE49-F238E27FC236}">
                <a16:creationId xmlns:a16="http://schemas.microsoft.com/office/drawing/2014/main" id="{115AAF3D-6850-4432-9BA8-3A7D62AB8B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84" t="29020" r="12769" b="30536"/>
          <a:stretch/>
        </p:blipFill>
        <p:spPr bwMode="auto">
          <a:xfrm>
            <a:off x="8530848" y="136722"/>
            <a:ext cx="3133764" cy="94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Disabling the anti-virus program as the first step when installing XAMPP">
            <a:extLst>
              <a:ext uri="{FF2B5EF4-FFF2-40B4-BE49-F238E27FC236}">
                <a16:creationId xmlns:a16="http://schemas.microsoft.com/office/drawing/2014/main" id="{2682A7B9-A71E-4450-A16D-17B6790A7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48" y="2266949"/>
            <a:ext cx="8842726" cy="3880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7222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8A02C-5AB1-4432-AD2E-EC85C10BB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148" y="-193432"/>
            <a:ext cx="11893852" cy="10689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Installation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82BDAA6-044B-4985-A14D-DEC9985E884E}"/>
              </a:ext>
            </a:extLst>
          </p:cNvPr>
          <p:cNvSpPr/>
          <p:nvPr/>
        </p:nvSpPr>
        <p:spPr>
          <a:xfrm>
            <a:off x="399748" y="875512"/>
            <a:ext cx="7531158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3FAF46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272EFEB-22AE-4FF3-A465-3771595BB497}"/>
              </a:ext>
            </a:extLst>
          </p:cNvPr>
          <p:cNvSpPr/>
          <p:nvPr/>
        </p:nvSpPr>
        <p:spPr>
          <a:xfrm>
            <a:off x="399750" y="984204"/>
            <a:ext cx="7626650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2A6099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93ECF2C-57C8-45D2-9121-FFD795D5399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0281910" y="5864983"/>
            <a:ext cx="1719189" cy="77104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E230B3-DB8C-4EED-A9A3-63D713C71921}"/>
              </a:ext>
            </a:extLst>
          </p:cNvPr>
          <p:cNvSpPr txBox="1"/>
          <p:nvPr/>
        </p:nvSpPr>
        <p:spPr>
          <a:xfrm>
            <a:off x="399748" y="1271095"/>
            <a:ext cx="1103156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4th Step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on  “Yes”</a:t>
            </a: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occurs to disable virus guard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How to install XAMPP on Windows? - DEV Community">
            <a:extLst>
              <a:ext uri="{FF2B5EF4-FFF2-40B4-BE49-F238E27FC236}">
                <a16:creationId xmlns:a16="http://schemas.microsoft.com/office/drawing/2014/main" id="{115AAF3D-6850-4432-9BA8-3A7D62AB8B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84" t="29020" r="12769" b="30536"/>
          <a:stretch/>
        </p:blipFill>
        <p:spPr bwMode="auto">
          <a:xfrm>
            <a:off x="8530848" y="136722"/>
            <a:ext cx="3133764" cy="94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Disabling the anti-virus program as the first step when installing XAMPP">
            <a:extLst>
              <a:ext uri="{FF2B5EF4-FFF2-40B4-BE49-F238E27FC236}">
                <a16:creationId xmlns:a16="http://schemas.microsoft.com/office/drawing/2014/main" id="{2682A7B9-A71E-4450-A16D-17B6790A7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48" y="2266949"/>
            <a:ext cx="8842726" cy="3880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7102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D99E85D1583A46BE07A2B9B6178866" ma:contentTypeVersion="14" ma:contentTypeDescription="Create a new document." ma:contentTypeScope="" ma:versionID="36c632e93b01bd33c6534eb21156bbdc">
  <xsd:schema xmlns:xsd="http://www.w3.org/2001/XMLSchema" xmlns:xs="http://www.w3.org/2001/XMLSchema" xmlns:p="http://schemas.microsoft.com/office/2006/metadata/properties" xmlns:ns3="6d961f66-4d6b-442e-853b-a9d45a1d29cb" xmlns:ns4="add1c797-b6b0-4e1c-baac-b0ea9771bd54" targetNamespace="http://schemas.microsoft.com/office/2006/metadata/properties" ma:root="true" ma:fieldsID="c0a63cac79c73825114ffb04aeeaeb68" ns3:_="" ns4:_="">
    <xsd:import namespace="6d961f66-4d6b-442e-853b-a9d45a1d29cb"/>
    <xsd:import namespace="add1c797-b6b0-4e1c-baac-b0ea9771bd5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961f66-4d6b-442e-853b-a9d45a1d29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d1c797-b6b0-4e1c-baac-b0ea9771bd5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3BCF4EA-9C66-4EA7-BED9-0B8AC3DBB0E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7CE1BD1-9C5E-424A-918F-6121E208FDCE}">
  <ds:schemaRefs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  <ds:schemaRef ds:uri="http://schemas.microsoft.com/office/2006/documentManagement/types"/>
    <ds:schemaRef ds:uri="6d961f66-4d6b-442e-853b-a9d45a1d29cb"/>
    <ds:schemaRef ds:uri="http://purl.org/dc/terms/"/>
    <ds:schemaRef ds:uri="add1c797-b6b0-4e1c-baac-b0ea9771bd54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87AB86A3-2684-4BFF-A2F6-82BA259D13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961f66-4d6b-442e-853b-a9d45a1d29cb"/>
    <ds:schemaRef ds:uri="add1c797-b6b0-4e1c-baac-b0ea9771bd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492</Words>
  <Application>Microsoft Office PowerPoint</Application>
  <PresentationFormat>Widescreen</PresentationFormat>
  <Paragraphs>114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Liberation Serif</vt:lpstr>
      <vt:lpstr>Times New Roman</vt:lpstr>
      <vt:lpstr>Office Theme</vt:lpstr>
      <vt:lpstr>PowerPoint Presentation</vt:lpstr>
      <vt:lpstr>XAMMP</vt:lpstr>
      <vt:lpstr>Controller View </vt:lpstr>
      <vt:lpstr>Web View </vt:lpstr>
      <vt:lpstr>Alternatives to XAMMP</vt:lpstr>
      <vt:lpstr>Installation</vt:lpstr>
      <vt:lpstr>Installation</vt:lpstr>
      <vt:lpstr>Installation</vt:lpstr>
      <vt:lpstr>Installation</vt:lpstr>
      <vt:lpstr>Installation</vt:lpstr>
      <vt:lpstr>Installation</vt:lpstr>
      <vt:lpstr>Installation</vt:lpstr>
      <vt:lpstr>Installation</vt:lpstr>
      <vt:lpstr>Installation</vt:lpstr>
      <vt:lpstr>Installation</vt:lpstr>
      <vt:lpstr>Installation</vt:lpstr>
      <vt:lpstr>How to access MySQL</vt:lpstr>
      <vt:lpstr>How to access MySQL</vt:lpstr>
      <vt:lpstr>How to access MySQL</vt:lpstr>
      <vt:lpstr>How to access MySQL</vt:lpstr>
      <vt:lpstr>How to access MySQL</vt:lpstr>
      <vt:lpstr>How to access MySQL</vt:lpstr>
      <vt:lpstr>How to access MySQL</vt:lpstr>
      <vt:lpstr>How to access MySQL</vt:lpstr>
      <vt:lpstr>How to access MySQL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Isuru Sri Bandara</dc:creator>
  <cp:lastModifiedBy>Manoja Weerasekara</cp:lastModifiedBy>
  <cp:revision>5</cp:revision>
  <dcterms:created xsi:type="dcterms:W3CDTF">2021-09-10T04:53:00Z</dcterms:created>
  <dcterms:modified xsi:type="dcterms:W3CDTF">2022-08-08T10:05:03Z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0x01010021D99E85D1583A46BE07A2B9B6178866</vt:lpwstr>
  </property>
</Properties>
</file>