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27" r:id="rId10"/>
    <p:sldId id="314" r:id="rId11"/>
    <p:sldId id="315" r:id="rId12"/>
    <p:sldId id="316" r:id="rId13"/>
    <p:sldId id="318" r:id="rId14"/>
    <p:sldId id="319" r:id="rId15"/>
    <p:sldId id="320" r:id="rId16"/>
    <p:sldId id="321" r:id="rId17"/>
    <p:sldId id="328" r:id="rId18"/>
    <p:sldId id="325" r:id="rId19"/>
    <p:sldId id="326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80" d="100"/>
          <a:sy n="80" d="100"/>
        </p:scale>
        <p:origin x="6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7BB9B-AB40-469B-A918-E7C46B1E720B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9948-4757-43BB-977E-78B947D01E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62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9A5B8-F18A-4A82-B712-8DB3EB80B44E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1A993-C630-4145-BBC2-E24B3935C0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8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FA1B-9F7A-42F1-8105-81467AAB280F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3A9C-7876-4C48-9F46-0D096C73D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514600"/>
            <a:ext cx="88392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Normalization for relational Databases-                               Practice Question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PO-PART Relation (Parts Ordered)</a:t>
            </a:r>
            <a:br>
              <a:rPr lang="en-US" dirty="0"/>
            </a:br>
            <a:r>
              <a:rPr lang="en-US" dirty="0"/>
              <a:t>in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PO-PART(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PO-NO, PART-NO</a:t>
            </a:r>
            <a:r>
              <a:rPr lang="en-US" dirty="0"/>
              <a:t>, PART-DESC, PART-QTY)</a:t>
            </a:r>
          </a:p>
          <a:p>
            <a:pPr>
              <a:buNone/>
            </a:pPr>
            <a:r>
              <a:rPr lang="en-US" dirty="0"/>
              <a:t>Part Description is depended only on Part No, </a:t>
            </a:r>
          </a:p>
          <a:p>
            <a:pPr>
              <a:buNone/>
            </a:pPr>
            <a:r>
              <a:rPr lang="en-US" dirty="0"/>
              <a:t>which is part of the key of PO-PART.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Parts Ordered Relation in 1NF but not in 2NF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752600"/>
            <a:ext cx="3847498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val 4"/>
          <p:cNvSpPr/>
          <p:nvPr/>
        </p:nvSpPr>
        <p:spPr>
          <a:xfrm>
            <a:off x="3429000" y="2590800"/>
            <a:ext cx="16764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9000" y="3886200"/>
            <a:ext cx="16764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-2NF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Deals with the relationship between non-key </a:t>
            </a:r>
          </a:p>
          <a:p>
            <a:pPr>
              <a:buNone/>
            </a:pPr>
            <a:r>
              <a:rPr lang="en-US" dirty="0"/>
              <a:t>and key fields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It is relevant when the key is composite,</a:t>
            </a:r>
          </a:p>
          <a:p>
            <a:pPr>
              <a:buNone/>
            </a:pPr>
            <a:r>
              <a:rPr lang="en-US" dirty="0"/>
              <a:t> i.e. consists of several fields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Ordered Relations in 2NF</a:t>
            </a:r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2668029" cy="4144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286000"/>
            <a:ext cx="2124075" cy="3448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228600" y="1371600"/>
            <a:ext cx="3505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PO-PART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1676400"/>
            <a:ext cx="3505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PART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Purchase Order Relations in 2NF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2362200" cy="42211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905000"/>
            <a:ext cx="1905000" cy="3448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2514600"/>
            <a:ext cx="3581400" cy="3143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-2NF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1. INSERT PROBLEM</a:t>
            </a:r>
          </a:p>
          <a:p>
            <a:pPr>
              <a:buNone/>
            </a:pPr>
            <a:r>
              <a:rPr lang="en-US" dirty="0"/>
              <a:t>cannot know available suppliers until an order is </a:t>
            </a:r>
          </a:p>
          <a:p>
            <a:pPr>
              <a:buNone/>
            </a:pPr>
            <a:r>
              <a:rPr lang="en-US" dirty="0"/>
              <a:t>placed (e.g. 200 is hardware stores)</a:t>
            </a:r>
          </a:p>
          <a:p>
            <a:pPr>
              <a:buNone/>
            </a:pPr>
            <a:r>
              <a:rPr lang="en-US" dirty="0"/>
              <a:t>2.DELETE PROBLEM</a:t>
            </a:r>
          </a:p>
          <a:p>
            <a:pPr>
              <a:buNone/>
            </a:pPr>
            <a:r>
              <a:rPr lang="en-US" dirty="0"/>
              <a:t>loose information of supplier 100 if we cancel </a:t>
            </a:r>
          </a:p>
          <a:p>
            <a:pPr>
              <a:buNone/>
            </a:pPr>
            <a:r>
              <a:rPr lang="en-US" dirty="0"/>
              <a:t>purchase order 116 (i.e. Delete PO for Supplier No </a:t>
            </a:r>
          </a:p>
          <a:p>
            <a:pPr>
              <a:buNone/>
            </a:pPr>
            <a:r>
              <a:rPr lang="en-US" dirty="0"/>
              <a:t>100)</a:t>
            </a:r>
          </a:p>
          <a:p>
            <a:pPr>
              <a:buNone/>
            </a:pPr>
            <a:r>
              <a:rPr lang="en-US" dirty="0"/>
              <a:t>3.UPDATE PROBLEM</a:t>
            </a:r>
          </a:p>
          <a:p>
            <a:pPr>
              <a:buNone/>
            </a:pPr>
            <a:r>
              <a:rPr lang="en-US" dirty="0"/>
              <a:t>to change name of Supplier 222 we need to change </a:t>
            </a:r>
          </a:p>
          <a:p>
            <a:pPr>
              <a:buNone/>
            </a:pPr>
            <a:r>
              <a:rPr lang="en-US" dirty="0"/>
              <a:t>every </a:t>
            </a:r>
            <a:r>
              <a:rPr lang="en-US" dirty="0" err="1"/>
              <a:t>tuple</a:t>
            </a:r>
            <a:r>
              <a:rPr lang="en-US" dirty="0"/>
              <a:t> in PO containing Supplier No 222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-3NF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relation is in 3NF if it is in 2NF and each </a:t>
            </a:r>
          </a:p>
          <a:p>
            <a:pPr>
              <a:buNone/>
            </a:pPr>
            <a:r>
              <a:rPr lang="en-US" dirty="0"/>
              <a:t>non-key attribute is only dependent on the </a:t>
            </a:r>
          </a:p>
          <a:p>
            <a:pPr>
              <a:buNone/>
            </a:pPr>
            <a:r>
              <a:rPr lang="en-US" dirty="0"/>
              <a:t>whole key, and not dependent on any non-key </a:t>
            </a:r>
          </a:p>
          <a:p>
            <a:pPr>
              <a:buNone/>
            </a:pPr>
            <a:r>
              <a:rPr lang="en-US" dirty="0"/>
              <a:t>attribute.</a:t>
            </a:r>
          </a:p>
          <a:p>
            <a:pPr>
              <a:buNone/>
            </a:pPr>
            <a:r>
              <a:rPr lang="en-US" dirty="0"/>
              <a:t>i.e. no transitive dependencies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Purchase Order Relations in 2NF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2362200" cy="42211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905000"/>
            <a:ext cx="1905000" cy="3448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2514600"/>
            <a:ext cx="3581400" cy="3143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801137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 and SUPPLIER Relations in 3NF</a:t>
            </a:r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4324350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590800"/>
            <a:ext cx="2571750" cy="26765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609600" y="1752600"/>
            <a:ext cx="3505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2057400"/>
            <a:ext cx="28194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SUPPLIER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Relations in 3NF</a:t>
            </a:r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360" y="1600200"/>
            <a:ext cx="7499280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746"/>
            <a:ext cx="8229600" cy="884238"/>
          </a:xfrm>
        </p:spPr>
        <p:txBody>
          <a:bodyPr/>
          <a:lstStyle/>
          <a:p>
            <a:r>
              <a:rPr lang="en-US" dirty="0"/>
              <a:t>Purchase Order -Attribute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567909"/>
              </p:ext>
            </p:extLst>
          </p:nvPr>
        </p:nvGraphicFramePr>
        <p:xfrm>
          <a:off x="244522" y="897885"/>
          <a:ext cx="874707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8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fr-FR" dirty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286">
                <a:tc>
                  <a:txBody>
                    <a:bodyPr/>
                    <a:lstStyle/>
                    <a:p>
                      <a:r>
                        <a:rPr lang="en-US" dirty="0"/>
                        <a:t>PO-NO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purchase order (PO) number.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Many parts can be ordered in one PO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/>
                        <a:t>PO-DATE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DDMMYYYY date  when PO written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/>
                        <a:t>EMP-CODE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code of employee who wrote </a:t>
                      </a:r>
                    </a:p>
                    <a:p>
                      <a:r>
                        <a:rPr lang="en-US" dirty="0"/>
                        <a:t>the 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/>
                        <a:t>SUPP-NO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number assigned to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/>
                        <a:t>SUPP-NAME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Supplier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/>
                        <a:t>PART-NO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 number assigned to each part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/>
                        <a:t>PART-DESC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PART-QTY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Quantity of parts ordered in given PO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91" y="31845"/>
            <a:ext cx="8229600" cy="1143000"/>
          </a:xfrm>
        </p:spPr>
        <p:txBody>
          <a:bodyPr/>
          <a:lstStyle/>
          <a:p>
            <a:r>
              <a:rPr lang="en-US" dirty="0"/>
              <a:t>Purchase Order Relation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515563"/>
            <a:ext cx="8615380" cy="51138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Purchase Order Relation in 0NF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PO(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PO-NO</a:t>
            </a:r>
            <a:r>
              <a:rPr lang="en-US" dirty="0"/>
              <a:t>, PO-DATE, EMP-CODE, SUPP-NO, </a:t>
            </a:r>
          </a:p>
          <a:p>
            <a:pPr>
              <a:buNone/>
            </a:pPr>
            <a:r>
              <a:rPr lang="en-US" dirty="0"/>
              <a:t>SUPP-NAME, PARTS-ORDERED{PART-NO, PART DESC, PART-QTY})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Relation in 0NF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58144"/>
            <a:ext cx="8382000" cy="50712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val 4"/>
          <p:cNvSpPr/>
          <p:nvPr/>
        </p:nvSpPr>
        <p:spPr>
          <a:xfrm>
            <a:off x="5410200" y="2209800"/>
            <a:ext cx="3505200" cy="17526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1NF  -Actions Required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1) Examine for repeat groups of data</a:t>
            </a:r>
          </a:p>
          <a:p>
            <a:pPr>
              <a:buNone/>
            </a:pPr>
            <a:r>
              <a:rPr lang="en-US" dirty="0"/>
              <a:t>2)Remove repeat groups from relation</a:t>
            </a:r>
          </a:p>
          <a:p>
            <a:pPr>
              <a:buNone/>
            </a:pPr>
            <a:r>
              <a:rPr lang="en-US" dirty="0"/>
              <a:t>3)Create new relation(s) to include repeated data</a:t>
            </a:r>
          </a:p>
          <a:p>
            <a:pPr>
              <a:buNone/>
            </a:pPr>
            <a:r>
              <a:rPr lang="en-US" dirty="0"/>
              <a:t>4)Include key of the 0NF to the new relation(s)</a:t>
            </a:r>
          </a:p>
          <a:p>
            <a:pPr>
              <a:buNone/>
            </a:pPr>
            <a:r>
              <a:rPr lang="en-US" dirty="0"/>
              <a:t>5)Determine key of the new relation(s)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Purchase Order Relations in 1NF</a:t>
            </a: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63762"/>
            <a:ext cx="4137891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838325"/>
            <a:ext cx="4267200" cy="47910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5181600" y="1295400"/>
            <a:ext cx="3505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PO-PART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600200"/>
            <a:ext cx="3505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-1NF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1.INSERT PROBLEM</a:t>
            </a:r>
          </a:p>
          <a:p>
            <a:pPr>
              <a:buNone/>
            </a:pPr>
            <a:r>
              <a:rPr lang="en-US" dirty="0"/>
              <a:t>do not know available parts until an order is placed </a:t>
            </a:r>
          </a:p>
          <a:p>
            <a:pPr>
              <a:buNone/>
            </a:pPr>
            <a:r>
              <a:rPr lang="en-US" dirty="0"/>
              <a:t>(e.g. P4 is bush)</a:t>
            </a:r>
          </a:p>
          <a:p>
            <a:pPr>
              <a:buNone/>
            </a:pPr>
            <a:r>
              <a:rPr lang="en-US" dirty="0"/>
              <a:t>2.DELETE PROBLEM</a:t>
            </a:r>
          </a:p>
          <a:p>
            <a:pPr>
              <a:buNone/>
            </a:pPr>
            <a:r>
              <a:rPr lang="en-US" dirty="0"/>
              <a:t>loose information of part P7 if we cancel purchase </a:t>
            </a:r>
          </a:p>
          <a:p>
            <a:pPr>
              <a:buNone/>
            </a:pPr>
            <a:r>
              <a:rPr lang="en-US" dirty="0"/>
              <a:t>order 115 (i.e. Delete PO-PART for Part No P7)</a:t>
            </a:r>
          </a:p>
          <a:p>
            <a:pPr>
              <a:buNone/>
            </a:pPr>
            <a:r>
              <a:rPr lang="en-US" dirty="0"/>
              <a:t>3.UPDATE PROBLEM:</a:t>
            </a:r>
          </a:p>
          <a:p>
            <a:pPr>
              <a:buNone/>
            </a:pPr>
            <a:r>
              <a:rPr lang="en-US" dirty="0"/>
              <a:t>to change description of Part P3 we need to change </a:t>
            </a:r>
          </a:p>
          <a:p>
            <a:pPr>
              <a:buNone/>
            </a:pPr>
            <a:r>
              <a:rPr lang="en-US" dirty="0"/>
              <a:t>every </a:t>
            </a:r>
            <a:r>
              <a:rPr lang="en-US" dirty="0" err="1"/>
              <a:t>tuple</a:t>
            </a:r>
            <a:r>
              <a:rPr lang="en-US" dirty="0"/>
              <a:t> in PO-PART containing Part No P3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Relations in 1NF</a:t>
            </a: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09800"/>
            <a:ext cx="4267200" cy="3143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838325"/>
            <a:ext cx="4267200" cy="47910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5181600" y="1295400"/>
            <a:ext cx="3505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PO-PART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600200"/>
            <a:ext cx="3505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</a:t>
            </a:r>
          </a:p>
        </p:txBody>
      </p:sp>
    </p:spTree>
    <p:extLst>
      <p:ext uri="{BB962C8B-B14F-4D97-AF65-F5344CB8AC3E}">
        <p14:creationId xmlns:p14="http://schemas.microsoft.com/office/powerpoint/2010/main" val="29197778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493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Normalization for relational Databases-                               Practice Question</vt:lpstr>
      <vt:lpstr>Purchase Order -Attribute Analysis</vt:lpstr>
      <vt:lpstr>Purchase Order Relation</vt:lpstr>
      <vt:lpstr>Purchase Order Relation in 0NF</vt:lpstr>
      <vt:lpstr>Purchase Order Relation in 0NF</vt:lpstr>
      <vt:lpstr>1NF  -Actions Required </vt:lpstr>
      <vt:lpstr>Purchase Order Relations in 1NF</vt:lpstr>
      <vt:lpstr>Problems -1NF</vt:lpstr>
      <vt:lpstr>Purchase Order Relations in 1NF</vt:lpstr>
      <vt:lpstr>PO-PART Relation (Parts Ordered) in 1NF</vt:lpstr>
      <vt:lpstr>Parts Ordered Relation in 1NF but not in 2NF</vt:lpstr>
      <vt:lpstr>Second Normal Form -2NF</vt:lpstr>
      <vt:lpstr>Parts Ordered Relations in 2NF</vt:lpstr>
      <vt:lpstr>Purchase Order Relations in 2NF</vt:lpstr>
      <vt:lpstr>Problems -2NF</vt:lpstr>
      <vt:lpstr>Third Normal Form -3NF</vt:lpstr>
      <vt:lpstr>Purchase Order Relations in 2NF</vt:lpstr>
      <vt:lpstr>PO and SUPPLIER Relations in 3NF</vt:lpstr>
      <vt:lpstr>Purchase Order Relations in 3NF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Concepts and  Architecture</dc:title>
  <dc:creator>Compaq</dc:creator>
  <cp:lastModifiedBy>Manoja Weerasekara</cp:lastModifiedBy>
  <cp:revision>118</cp:revision>
  <dcterms:created xsi:type="dcterms:W3CDTF">2011-10-22T01:44:58Z</dcterms:created>
  <dcterms:modified xsi:type="dcterms:W3CDTF">2020-01-30T07:01:15Z</dcterms:modified>
</cp:coreProperties>
</file>