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529" r:id="rId3"/>
    <p:sldId id="547" r:id="rId4"/>
    <p:sldId id="530" r:id="rId5"/>
    <p:sldId id="541" r:id="rId6"/>
    <p:sldId id="531" r:id="rId7"/>
    <p:sldId id="532" r:id="rId8"/>
    <p:sldId id="533" r:id="rId9"/>
    <p:sldId id="539" r:id="rId10"/>
    <p:sldId id="534" r:id="rId11"/>
    <p:sldId id="542" r:id="rId12"/>
    <p:sldId id="535" r:id="rId13"/>
    <p:sldId id="537" r:id="rId14"/>
    <p:sldId id="543" r:id="rId15"/>
    <p:sldId id="538" r:id="rId16"/>
    <p:sldId id="545" r:id="rId17"/>
    <p:sldId id="546" r:id="rId18"/>
    <p:sldId id="540" r:id="rId19"/>
    <p:sldId id="548" r:id="rId20"/>
    <p:sldId id="522" r:id="rId21"/>
    <p:sldId id="416" r:id="rId22"/>
    <p:sldId id="549" r:id="rId23"/>
    <p:sldId id="521" r:id="rId24"/>
    <p:sldId id="520" r:id="rId25"/>
    <p:sldId id="524" r:id="rId26"/>
    <p:sldId id="525" r:id="rId27"/>
    <p:sldId id="544" r:id="rId28"/>
  </p:sldIdLst>
  <p:sldSz cx="12192000" cy="6858000"/>
  <p:notesSz cx="68580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ABAB"/>
    <a:srgbClr val="E0EDF8"/>
    <a:srgbClr val="93B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D42D2-F18E-40D7-A04C-3051AA8E034B}" v="1069" dt="2022-06-02T03:29:33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022" autoAdjust="0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a Upendra" userId="99f73380-1d89-49ee-813c-ab8675cf002c" providerId="ADAL" clId="{9E5D42D2-F18E-40D7-A04C-3051AA8E034B}"/>
    <pc:docChg chg="undo custSel addSld delSld modSld sldOrd">
      <pc:chgData name="Aruna Upendra" userId="99f73380-1d89-49ee-813c-ab8675cf002c" providerId="ADAL" clId="{9E5D42D2-F18E-40D7-A04C-3051AA8E034B}" dt="2022-06-02T03:29:33.667" v="1840" actId="1076"/>
      <pc:docMkLst>
        <pc:docMk/>
      </pc:docMkLst>
      <pc:sldChg chg="modSp mod">
        <pc:chgData name="Aruna Upendra" userId="99f73380-1d89-49ee-813c-ab8675cf002c" providerId="ADAL" clId="{9E5D42D2-F18E-40D7-A04C-3051AA8E034B}" dt="2022-06-02T03:27:39.701" v="1838" actId="20577"/>
        <pc:sldMkLst>
          <pc:docMk/>
          <pc:sldMk cId="0" sldId="256"/>
        </pc:sldMkLst>
        <pc:spChg chg="mod">
          <ac:chgData name="Aruna Upendra" userId="99f73380-1d89-49ee-813c-ab8675cf002c" providerId="ADAL" clId="{9E5D42D2-F18E-40D7-A04C-3051AA8E034B}" dt="2022-06-02T03:27:39.701" v="1838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 modAnim">
        <pc:chgData name="Aruna Upendra" userId="99f73380-1d89-49ee-813c-ab8675cf002c" providerId="ADAL" clId="{9E5D42D2-F18E-40D7-A04C-3051AA8E034B}" dt="2022-05-30T07:58:52.990" v="1783"/>
        <pc:sldMkLst>
          <pc:docMk/>
          <pc:sldMk cId="1245064410" sldId="416"/>
        </pc:sldMkLst>
        <pc:spChg chg="mod">
          <ac:chgData name="Aruna Upendra" userId="99f73380-1d89-49ee-813c-ab8675cf002c" providerId="ADAL" clId="{9E5D42D2-F18E-40D7-A04C-3051AA8E034B}" dt="2022-05-30T07:01:16.254" v="1445" actId="1076"/>
          <ac:spMkLst>
            <pc:docMk/>
            <pc:sldMk cId="1245064410" sldId="416"/>
            <ac:spMk id="2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30T07:57:59.724" v="1777" actId="207"/>
          <ac:spMkLst>
            <pc:docMk/>
            <pc:sldMk cId="1245064410" sldId="416"/>
            <ac:spMk id="3" creationId="{00000000-0000-0000-0000-000000000000}"/>
          </ac:spMkLst>
        </pc:spChg>
      </pc:sldChg>
      <pc:sldChg chg="addSp modSp mod">
        <pc:chgData name="Aruna Upendra" userId="99f73380-1d89-49ee-813c-ab8675cf002c" providerId="ADAL" clId="{9E5D42D2-F18E-40D7-A04C-3051AA8E034B}" dt="2022-05-20T06:18:58.910" v="1009" actId="1076"/>
        <pc:sldMkLst>
          <pc:docMk/>
          <pc:sldMk cId="3830479182" sldId="520"/>
        </pc:sldMkLst>
        <pc:spChg chg="add mod">
          <ac:chgData name="Aruna Upendra" userId="99f73380-1d89-49ee-813c-ab8675cf002c" providerId="ADAL" clId="{9E5D42D2-F18E-40D7-A04C-3051AA8E034B}" dt="2022-05-20T06:18:16.070" v="995" actId="208"/>
          <ac:spMkLst>
            <pc:docMk/>
            <pc:sldMk cId="3830479182" sldId="520"/>
            <ac:spMk id="4" creationId="{F2944F60-20BA-F62A-FB10-A490738FBC19}"/>
          </ac:spMkLst>
        </pc:spChg>
        <pc:spChg chg="mod">
          <ac:chgData name="Aruna Upendra" userId="99f73380-1d89-49ee-813c-ab8675cf002c" providerId="ADAL" clId="{9E5D42D2-F18E-40D7-A04C-3051AA8E034B}" dt="2022-05-20T06:18:42.779" v="1007" actId="20577"/>
          <ac:spMkLst>
            <pc:docMk/>
            <pc:sldMk cId="3830479182" sldId="520"/>
            <ac:spMk id="7" creationId="{00000000-0000-0000-0000-000000000000}"/>
          </ac:spMkLst>
        </pc:spChg>
        <pc:spChg chg="add mod">
          <ac:chgData name="Aruna Upendra" userId="99f73380-1d89-49ee-813c-ab8675cf002c" providerId="ADAL" clId="{9E5D42D2-F18E-40D7-A04C-3051AA8E034B}" dt="2022-05-20T06:18:58.910" v="1009" actId="1076"/>
          <ac:spMkLst>
            <pc:docMk/>
            <pc:sldMk cId="3830479182" sldId="520"/>
            <ac:spMk id="8" creationId="{70D6AEE4-65CF-ED4E-CFB9-8E59713D6390}"/>
          </ac:spMkLst>
        </pc:spChg>
      </pc:sldChg>
      <pc:sldChg chg="modSp">
        <pc:chgData name="Aruna Upendra" userId="99f73380-1d89-49ee-813c-ab8675cf002c" providerId="ADAL" clId="{9E5D42D2-F18E-40D7-A04C-3051AA8E034B}" dt="2022-05-20T06:08:33.984" v="951" actId="20577"/>
        <pc:sldMkLst>
          <pc:docMk/>
          <pc:sldMk cId="921049733" sldId="521"/>
        </pc:sldMkLst>
        <pc:spChg chg="mod">
          <ac:chgData name="Aruna Upendra" userId="99f73380-1d89-49ee-813c-ab8675cf002c" providerId="ADAL" clId="{9E5D42D2-F18E-40D7-A04C-3051AA8E034B}" dt="2022-05-20T06:08:33.984" v="951" actId="20577"/>
          <ac:spMkLst>
            <pc:docMk/>
            <pc:sldMk cId="921049733" sldId="521"/>
            <ac:spMk id="7" creationId="{00000000-0000-0000-0000-000000000000}"/>
          </ac:spMkLst>
        </pc:spChg>
      </pc:sldChg>
      <pc:sldChg chg="addSp delSp modSp mod">
        <pc:chgData name="Aruna Upendra" userId="99f73380-1d89-49ee-813c-ab8675cf002c" providerId="ADAL" clId="{9E5D42D2-F18E-40D7-A04C-3051AA8E034B}" dt="2022-05-30T07:02:44.503" v="1482" actId="20577"/>
        <pc:sldMkLst>
          <pc:docMk/>
          <pc:sldMk cId="2915331903" sldId="522"/>
        </pc:sldMkLst>
        <pc:spChg chg="mod">
          <ac:chgData name="Aruna Upendra" userId="99f73380-1d89-49ee-813c-ab8675cf002c" providerId="ADAL" clId="{9E5D42D2-F18E-40D7-A04C-3051AA8E034B}" dt="2022-05-20T05:45:17.845" v="722" actId="14100"/>
          <ac:spMkLst>
            <pc:docMk/>
            <pc:sldMk cId="2915331903" sldId="522"/>
            <ac:spMk id="2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20T05:45:31.425" v="723" actId="12"/>
          <ac:spMkLst>
            <pc:docMk/>
            <pc:sldMk cId="2915331903" sldId="522"/>
            <ac:spMk id="3" creationId="{00000000-0000-0000-0000-000000000000}"/>
          </ac:spMkLst>
        </pc:spChg>
        <pc:spChg chg="add del mod">
          <ac:chgData name="Aruna Upendra" userId="99f73380-1d89-49ee-813c-ab8675cf002c" providerId="ADAL" clId="{9E5D42D2-F18E-40D7-A04C-3051AA8E034B}" dt="2022-05-20T05:57:24.657" v="803" actId="21"/>
          <ac:spMkLst>
            <pc:docMk/>
            <pc:sldMk cId="2915331903" sldId="522"/>
            <ac:spMk id="4" creationId="{5B3F9208-D74C-31CF-4944-A09110269179}"/>
          </ac:spMkLst>
        </pc:spChg>
        <pc:spChg chg="del">
          <ac:chgData name="Aruna Upendra" userId="99f73380-1d89-49ee-813c-ab8675cf002c" providerId="ADAL" clId="{9E5D42D2-F18E-40D7-A04C-3051AA8E034B}" dt="2022-05-20T05:58:31.216" v="862" actId="478"/>
          <ac:spMkLst>
            <pc:docMk/>
            <pc:sldMk cId="2915331903" sldId="522"/>
            <ac:spMk id="6" creationId="{00000000-0000-0000-0000-000000000000}"/>
          </ac:spMkLst>
        </pc:spChg>
        <pc:spChg chg="del mod">
          <ac:chgData name="Aruna Upendra" userId="99f73380-1d89-49ee-813c-ab8675cf002c" providerId="ADAL" clId="{9E5D42D2-F18E-40D7-A04C-3051AA8E034B}" dt="2022-05-20T05:58:35.247" v="863" actId="478"/>
          <ac:spMkLst>
            <pc:docMk/>
            <pc:sldMk cId="2915331903" sldId="522"/>
            <ac:spMk id="7" creationId="{00000000-0000-0000-0000-000000000000}"/>
          </ac:spMkLst>
        </pc:spChg>
        <pc:spChg chg="add del mod">
          <ac:chgData name="Aruna Upendra" userId="99f73380-1d89-49ee-813c-ab8675cf002c" providerId="ADAL" clId="{9E5D42D2-F18E-40D7-A04C-3051AA8E034B}" dt="2022-05-20T05:57:33.450" v="807" actId="21"/>
          <ac:spMkLst>
            <pc:docMk/>
            <pc:sldMk cId="2915331903" sldId="522"/>
            <ac:spMk id="10" creationId="{BC28B6BA-716D-11CB-053D-99855B6421B3}"/>
          </ac:spMkLst>
        </pc:spChg>
        <pc:spChg chg="add del mod">
          <ac:chgData name="Aruna Upendra" userId="99f73380-1d89-49ee-813c-ab8675cf002c" providerId="ADAL" clId="{9E5D42D2-F18E-40D7-A04C-3051AA8E034B}" dt="2022-05-20T05:58:28.417" v="861" actId="478"/>
          <ac:spMkLst>
            <pc:docMk/>
            <pc:sldMk cId="2915331903" sldId="522"/>
            <ac:spMk id="11" creationId="{F45353EA-C663-611F-5583-412947DCAAF1}"/>
          </ac:spMkLst>
        </pc:spChg>
        <pc:graphicFrameChg chg="add del">
          <ac:chgData name="Aruna Upendra" userId="99f73380-1d89-49ee-813c-ab8675cf002c" providerId="ADAL" clId="{9E5D42D2-F18E-40D7-A04C-3051AA8E034B}" dt="2022-05-20T05:55:54.496" v="782" actId="3680"/>
          <ac:graphicFrameMkLst>
            <pc:docMk/>
            <pc:sldMk cId="2915331903" sldId="522"/>
            <ac:graphicFrameMk id="8" creationId="{AEF61BB4-661F-F4C4-0DFC-97486BA60C11}"/>
          </ac:graphicFrameMkLst>
        </pc:graphicFrameChg>
        <pc:graphicFrameChg chg="add mod modGraphic">
          <ac:chgData name="Aruna Upendra" userId="99f73380-1d89-49ee-813c-ab8675cf002c" providerId="ADAL" clId="{9E5D42D2-F18E-40D7-A04C-3051AA8E034B}" dt="2022-05-30T07:02:44.503" v="1482" actId="20577"/>
          <ac:graphicFrameMkLst>
            <pc:docMk/>
            <pc:sldMk cId="2915331903" sldId="522"/>
            <ac:graphicFrameMk id="9" creationId="{47D194CB-5D6C-148E-637F-EB7D6D2C1510}"/>
          </ac:graphicFrameMkLst>
        </pc:graphicFrameChg>
      </pc:sldChg>
      <pc:sldChg chg="modSp mod">
        <pc:chgData name="Aruna Upendra" userId="99f73380-1d89-49ee-813c-ab8675cf002c" providerId="ADAL" clId="{9E5D42D2-F18E-40D7-A04C-3051AA8E034B}" dt="2022-05-20T06:23:57.433" v="1028" actId="20577"/>
        <pc:sldMkLst>
          <pc:docMk/>
          <pc:sldMk cId="2134312051" sldId="524"/>
        </pc:sldMkLst>
        <pc:spChg chg="mod">
          <ac:chgData name="Aruna Upendra" userId="99f73380-1d89-49ee-813c-ab8675cf002c" providerId="ADAL" clId="{9E5D42D2-F18E-40D7-A04C-3051AA8E034B}" dt="2022-05-20T05:53:50.251" v="780" actId="20577"/>
          <ac:spMkLst>
            <pc:docMk/>
            <pc:sldMk cId="2134312051" sldId="524"/>
            <ac:spMk id="3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20T06:23:57.433" v="1028" actId="20577"/>
          <ac:spMkLst>
            <pc:docMk/>
            <pc:sldMk cId="2134312051" sldId="524"/>
            <ac:spMk id="6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20T05:53:45.919" v="777" actId="1076"/>
          <ac:spMkLst>
            <pc:docMk/>
            <pc:sldMk cId="2134312051" sldId="524"/>
            <ac:spMk id="8" creationId="{00000000-0000-0000-0000-000000000000}"/>
          </ac:spMkLst>
        </pc:spChg>
      </pc:sldChg>
      <pc:sldChg chg="addSp modSp mod">
        <pc:chgData name="Aruna Upendra" userId="99f73380-1d89-49ee-813c-ab8675cf002c" providerId="ADAL" clId="{9E5D42D2-F18E-40D7-A04C-3051AA8E034B}" dt="2022-06-02T03:29:33.667" v="1840" actId="1076"/>
        <pc:sldMkLst>
          <pc:docMk/>
          <pc:sldMk cId="768540490" sldId="529"/>
        </pc:sldMkLst>
        <pc:spChg chg="mod">
          <ac:chgData name="Aruna Upendra" userId="99f73380-1d89-49ee-813c-ab8675cf002c" providerId="ADAL" clId="{9E5D42D2-F18E-40D7-A04C-3051AA8E034B}" dt="2022-05-19T09:02:30.728" v="1" actId="1076"/>
          <ac:spMkLst>
            <pc:docMk/>
            <pc:sldMk cId="768540490" sldId="529"/>
            <ac:spMk id="6" creationId="{00000000-0000-0000-0000-000000000000}"/>
          </ac:spMkLst>
        </pc:spChg>
        <pc:picChg chg="add mod">
          <ac:chgData name="Aruna Upendra" userId="99f73380-1d89-49ee-813c-ab8675cf002c" providerId="ADAL" clId="{9E5D42D2-F18E-40D7-A04C-3051AA8E034B}" dt="2022-06-02T03:29:33.667" v="1840" actId="1076"/>
          <ac:picMkLst>
            <pc:docMk/>
            <pc:sldMk cId="768540490" sldId="529"/>
            <ac:picMk id="5" creationId="{AFD8E90F-7FB8-112F-CF5C-35AC99188CFA}"/>
          </ac:picMkLst>
        </pc:picChg>
      </pc:sldChg>
      <pc:sldChg chg="modSp mod">
        <pc:chgData name="Aruna Upendra" userId="99f73380-1d89-49ee-813c-ab8675cf002c" providerId="ADAL" clId="{9E5D42D2-F18E-40D7-A04C-3051AA8E034B}" dt="2022-05-30T08:00:51.791" v="1791" actId="207"/>
        <pc:sldMkLst>
          <pc:docMk/>
          <pc:sldMk cId="1170587270" sldId="530"/>
        </pc:sldMkLst>
        <pc:spChg chg="mod">
          <ac:chgData name="Aruna Upendra" userId="99f73380-1d89-49ee-813c-ab8675cf002c" providerId="ADAL" clId="{9E5D42D2-F18E-40D7-A04C-3051AA8E034B}" dt="2022-05-30T08:00:51.791" v="1791" actId="207"/>
          <ac:spMkLst>
            <pc:docMk/>
            <pc:sldMk cId="1170587270" sldId="530"/>
            <ac:spMk id="2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19T09:03:48.696" v="9" actId="207"/>
          <ac:spMkLst>
            <pc:docMk/>
            <pc:sldMk cId="1170587270" sldId="530"/>
            <ac:spMk id="3" creationId="{00000000-0000-0000-0000-000000000000}"/>
          </ac:spMkLst>
        </pc:spChg>
        <pc:picChg chg="mod">
          <ac:chgData name="Aruna Upendra" userId="99f73380-1d89-49ee-813c-ab8675cf002c" providerId="ADAL" clId="{9E5D42D2-F18E-40D7-A04C-3051AA8E034B}" dt="2022-05-19T09:03:23.285" v="5" actId="1076"/>
          <ac:picMkLst>
            <pc:docMk/>
            <pc:sldMk cId="1170587270" sldId="530"/>
            <ac:picMk id="6" creationId="{00000000-0000-0000-0000-000000000000}"/>
          </ac:picMkLst>
        </pc:picChg>
      </pc:sldChg>
      <pc:sldChg chg="addSp delSp modSp mod">
        <pc:chgData name="Aruna Upendra" userId="99f73380-1d89-49ee-813c-ab8675cf002c" providerId="ADAL" clId="{9E5D42D2-F18E-40D7-A04C-3051AA8E034B}" dt="2022-05-20T06:45:32.170" v="1137" actId="1582"/>
        <pc:sldMkLst>
          <pc:docMk/>
          <pc:sldMk cId="3730327989" sldId="531"/>
        </pc:sldMkLst>
        <pc:spChg chg="mod">
          <ac:chgData name="Aruna Upendra" userId="99f73380-1d89-49ee-813c-ab8675cf002c" providerId="ADAL" clId="{9E5D42D2-F18E-40D7-A04C-3051AA8E034B}" dt="2022-05-19T09:08:50.025" v="105" actId="6549"/>
          <ac:spMkLst>
            <pc:docMk/>
            <pc:sldMk cId="3730327989" sldId="531"/>
            <ac:spMk id="3" creationId="{00000000-0000-0000-0000-000000000000}"/>
          </ac:spMkLst>
        </pc:spChg>
        <pc:graphicFrameChg chg="add mod modGraphic">
          <ac:chgData name="Aruna Upendra" userId="99f73380-1d89-49ee-813c-ab8675cf002c" providerId="ADAL" clId="{9E5D42D2-F18E-40D7-A04C-3051AA8E034B}" dt="2022-05-20T06:45:32.170" v="1137" actId="1582"/>
          <ac:graphicFrameMkLst>
            <pc:docMk/>
            <pc:sldMk cId="3730327989" sldId="531"/>
            <ac:graphicFrameMk id="8" creationId="{FCC176EF-9A8E-91EE-C556-A6CE6C1BB1FC}"/>
          </ac:graphicFrameMkLst>
        </pc:graphicFrameChg>
        <pc:picChg chg="add del mod">
          <ac:chgData name="Aruna Upendra" userId="99f73380-1d89-49ee-813c-ab8675cf002c" providerId="ADAL" clId="{9E5D42D2-F18E-40D7-A04C-3051AA8E034B}" dt="2022-05-19T09:09:15.817" v="111" actId="478"/>
          <ac:picMkLst>
            <pc:docMk/>
            <pc:sldMk cId="3730327989" sldId="531"/>
            <ac:picMk id="6" creationId="{00000000-0000-0000-0000-000000000000}"/>
          </ac:picMkLst>
        </pc:picChg>
      </pc:sldChg>
      <pc:sldChg chg="addSp delSp modSp mod">
        <pc:chgData name="Aruna Upendra" userId="99f73380-1d89-49ee-813c-ab8675cf002c" providerId="ADAL" clId="{9E5D42D2-F18E-40D7-A04C-3051AA8E034B}" dt="2022-05-30T08:01:03.117" v="1793" actId="207"/>
        <pc:sldMkLst>
          <pc:docMk/>
          <pc:sldMk cId="1419518466" sldId="532"/>
        </pc:sldMkLst>
        <pc:spChg chg="mod">
          <ac:chgData name="Aruna Upendra" userId="99f73380-1d89-49ee-813c-ab8675cf002c" providerId="ADAL" clId="{9E5D42D2-F18E-40D7-A04C-3051AA8E034B}" dt="2022-05-30T08:01:03.117" v="1793" actId="207"/>
          <ac:spMkLst>
            <pc:docMk/>
            <pc:sldMk cId="1419518466" sldId="532"/>
            <ac:spMk id="2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19T09:12:44.091" v="151" actId="255"/>
          <ac:spMkLst>
            <pc:docMk/>
            <pc:sldMk cId="1419518466" sldId="532"/>
            <ac:spMk id="3" creationId="{00000000-0000-0000-0000-000000000000}"/>
          </ac:spMkLst>
        </pc:spChg>
        <pc:graphicFrameChg chg="add del mod modGraphic">
          <ac:chgData name="Aruna Upendra" userId="99f73380-1d89-49ee-813c-ab8675cf002c" providerId="ADAL" clId="{9E5D42D2-F18E-40D7-A04C-3051AA8E034B}" dt="2022-05-19T09:15:16.781" v="166" actId="1032"/>
          <ac:graphicFrameMkLst>
            <pc:docMk/>
            <pc:sldMk cId="1419518466" sldId="532"/>
            <ac:graphicFrameMk id="4" creationId="{62A173CD-149E-105E-4377-2501AE75428E}"/>
          </ac:graphicFrameMkLst>
        </pc:graphicFrameChg>
        <pc:graphicFrameChg chg="add mod modGraphic">
          <ac:chgData name="Aruna Upendra" userId="99f73380-1d89-49ee-813c-ab8675cf002c" providerId="ADAL" clId="{9E5D42D2-F18E-40D7-A04C-3051AA8E034B}" dt="2022-05-20T06:45:49.717" v="1138" actId="1582"/>
          <ac:graphicFrameMkLst>
            <pc:docMk/>
            <pc:sldMk cId="1419518466" sldId="532"/>
            <ac:graphicFrameMk id="6" creationId="{D2C55667-E2D5-9C36-2FD2-23F2BEBD6C7C}"/>
          </ac:graphicFrameMkLst>
        </pc:graphicFrameChg>
      </pc:sldChg>
      <pc:sldChg chg="modSp mod">
        <pc:chgData name="Aruna Upendra" userId="99f73380-1d89-49ee-813c-ab8675cf002c" providerId="ADAL" clId="{9E5D42D2-F18E-40D7-A04C-3051AA8E034B}" dt="2022-05-20T06:12:09.734" v="954" actId="12"/>
        <pc:sldMkLst>
          <pc:docMk/>
          <pc:sldMk cId="2797152186" sldId="533"/>
        </pc:sldMkLst>
        <pc:spChg chg="mod">
          <ac:chgData name="Aruna Upendra" userId="99f73380-1d89-49ee-813c-ab8675cf002c" providerId="ADAL" clId="{9E5D42D2-F18E-40D7-A04C-3051AA8E034B}" dt="2022-05-19T09:24:00.049" v="235" actId="20577"/>
          <ac:spMkLst>
            <pc:docMk/>
            <pc:sldMk cId="2797152186" sldId="533"/>
            <ac:spMk id="2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20T06:12:09.734" v="954" actId="12"/>
          <ac:spMkLst>
            <pc:docMk/>
            <pc:sldMk cId="2797152186" sldId="533"/>
            <ac:spMk id="3" creationId="{00000000-0000-0000-0000-000000000000}"/>
          </ac:spMkLst>
        </pc:spChg>
        <pc:picChg chg="mod">
          <ac:chgData name="Aruna Upendra" userId="99f73380-1d89-49ee-813c-ab8675cf002c" providerId="ADAL" clId="{9E5D42D2-F18E-40D7-A04C-3051AA8E034B}" dt="2022-05-19T09:13:27.002" v="157" actId="1076"/>
          <ac:picMkLst>
            <pc:docMk/>
            <pc:sldMk cId="2797152186" sldId="533"/>
            <ac:picMk id="6" creationId="{00000000-0000-0000-0000-000000000000}"/>
          </ac:picMkLst>
        </pc:picChg>
      </pc:sldChg>
      <pc:sldChg chg="addSp delSp modSp mod">
        <pc:chgData name="Aruna Upendra" userId="99f73380-1d89-49ee-813c-ab8675cf002c" providerId="ADAL" clId="{9E5D42D2-F18E-40D7-A04C-3051AA8E034B}" dt="2022-06-02T03:28:21.136" v="1839" actId="478"/>
        <pc:sldMkLst>
          <pc:docMk/>
          <pc:sldMk cId="807859741" sldId="534"/>
        </pc:sldMkLst>
        <pc:spChg chg="mod">
          <ac:chgData name="Aruna Upendra" userId="99f73380-1d89-49ee-813c-ab8675cf002c" providerId="ADAL" clId="{9E5D42D2-F18E-40D7-A04C-3051AA8E034B}" dt="2022-05-19T09:32:41.893" v="301" actId="1076"/>
          <ac:spMkLst>
            <pc:docMk/>
            <pc:sldMk cId="807859741" sldId="534"/>
            <ac:spMk id="3" creationId="{00000000-0000-0000-0000-000000000000}"/>
          </ac:spMkLst>
        </pc:spChg>
        <pc:picChg chg="add del mod">
          <ac:chgData name="Aruna Upendra" userId="99f73380-1d89-49ee-813c-ab8675cf002c" providerId="ADAL" clId="{9E5D42D2-F18E-40D7-A04C-3051AA8E034B}" dt="2022-06-02T03:28:21.136" v="1839" actId="478"/>
          <ac:picMkLst>
            <pc:docMk/>
            <pc:sldMk cId="807859741" sldId="534"/>
            <ac:picMk id="1026" creationId="{9F0FE233-C42A-80BF-0891-4E3774CAF013}"/>
          </ac:picMkLst>
        </pc:picChg>
      </pc:sldChg>
      <pc:sldChg chg="addSp modSp mod">
        <pc:chgData name="Aruna Upendra" userId="99f73380-1d89-49ee-813c-ab8675cf002c" providerId="ADAL" clId="{9E5D42D2-F18E-40D7-A04C-3051AA8E034B}" dt="2022-05-20T05:18:03.176" v="460" actId="1076"/>
        <pc:sldMkLst>
          <pc:docMk/>
          <pc:sldMk cId="788647889" sldId="535"/>
        </pc:sldMkLst>
        <pc:spChg chg="mod">
          <ac:chgData name="Aruna Upendra" userId="99f73380-1d89-49ee-813c-ab8675cf002c" providerId="ADAL" clId="{9E5D42D2-F18E-40D7-A04C-3051AA8E034B}" dt="2022-05-20T05:08:28.841" v="458" actId="5793"/>
          <ac:spMkLst>
            <pc:docMk/>
            <pc:sldMk cId="788647889" sldId="535"/>
            <ac:spMk id="6" creationId="{00000000-0000-0000-0000-000000000000}"/>
          </ac:spMkLst>
        </pc:spChg>
        <pc:spChg chg="add mod">
          <ac:chgData name="Aruna Upendra" userId="99f73380-1d89-49ee-813c-ab8675cf002c" providerId="ADAL" clId="{9E5D42D2-F18E-40D7-A04C-3051AA8E034B}" dt="2022-05-20T05:18:03.176" v="460" actId="1076"/>
          <ac:spMkLst>
            <pc:docMk/>
            <pc:sldMk cId="788647889" sldId="535"/>
            <ac:spMk id="7" creationId="{CD316018-FCD7-A62E-DAC0-6988E33D880B}"/>
          </ac:spMkLst>
        </pc:spChg>
      </pc:sldChg>
      <pc:sldChg chg="addSp delSp modSp mod">
        <pc:chgData name="Aruna Upendra" userId="99f73380-1d89-49ee-813c-ab8675cf002c" providerId="ADAL" clId="{9E5D42D2-F18E-40D7-A04C-3051AA8E034B}" dt="2022-05-20T06:44:54.432" v="1136" actId="207"/>
        <pc:sldMkLst>
          <pc:docMk/>
          <pc:sldMk cId="1411845665" sldId="537"/>
        </pc:sldMkLst>
        <pc:spChg chg="mod">
          <ac:chgData name="Aruna Upendra" userId="99f73380-1d89-49ee-813c-ab8675cf002c" providerId="ADAL" clId="{9E5D42D2-F18E-40D7-A04C-3051AA8E034B}" dt="2022-05-20T06:43:53.380" v="1128" actId="1076"/>
          <ac:spMkLst>
            <pc:docMk/>
            <pc:sldMk cId="1411845665" sldId="537"/>
            <ac:spMk id="3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19T09:25:49.045" v="266" actId="255"/>
          <ac:spMkLst>
            <pc:docMk/>
            <pc:sldMk cId="1411845665" sldId="537"/>
            <ac:spMk id="4" creationId="{AFA54EE2-6263-49F8-990A-D4BA59CDBEEF}"/>
          </ac:spMkLst>
        </pc:spChg>
        <pc:spChg chg="mod">
          <ac:chgData name="Aruna Upendra" userId="99f73380-1d89-49ee-813c-ab8675cf002c" providerId="ADAL" clId="{9E5D42D2-F18E-40D7-A04C-3051AA8E034B}" dt="2022-05-19T09:25:49.045" v="266" actId="255"/>
          <ac:spMkLst>
            <pc:docMk/>
            <pc:sldMk cId="1411845665" sldId="537"/>
            <ac:spMk id="6" creationId="{3721148D-BE24-447E-8581-A3DED1485EA0}"/>
          </ac:spMkLst>
        </pc:spChg>
        <pc:spChg chg="mod">
          <ac:chgData name="Aruna Upendra" userId="99f73380-1d89-49ee-813c-ab8675cf002c" providerId="ADAL" clId="{9E5D42D2-F18E-40D7-A04C-3051AA8E034B}" dt="2022-05-19T09:25:49.045" v="266" actId="255"/>
          <ac:spMkLst>
            <pc:docMk/>
            <pc:sldMk cId="1411845665" sldId="537"/>
            <ac:spMk id="7" creationId="{11A20BC3-8228-42CA-8964-96D42013FD36}"/>
          </ac:spMkLst>
        </pc:spChg>
        <pc:spChg chg="mod">
          <ac:chgData name="Aruna Upendra" userId="99f73380-1d89-49ee-813c-ab8675cf002c" providerId="ADAL" clId="{9E5D42D2-F18E-40D7-A04C-3051AA8E034B}" dt="2022-05-19T09:25:49.045" v="266" actId="255"/>
          <ac:spMkLst>
            <pc:docMk/>
            <pc:sldMk cId="1411845665" sldId="537"/>
            <ac:spMk id="11" creationId="{73599E6E-8728-4710-A082-37DBF28CCD6F}"/>
          </ac:spMkLst>
        </pc:spChg>
        <pc:spChg chg="del mod">
          <ac:chgData name="Aruna Upendra" userId="99f73380-1d89-49ee-813c-ab8675cf002c" providerId="ADAL" clId="{9E5D42D2-F18E-40D7-A04C-3051AA8E034B}" dt="2022-05-20T06:40:37.051" v="1076" actId="478"/>
          <ac:spMkLst>
            <pc:docMk/>
            <pc:sldMk cId="1411845665" sldId="537"/>
            <ac:spMk id="12" creationId="{9536F259-BB42-4BC4-A69F-96CAD6E052B8}"/>
          </ac:spMkLst>
        </pc:spChg>
        <pc:grpChg chg="del mod">
          <ac:chgData name="Aruna Upendra" userId="99f73380-1d89-49ee-813c-ab8675cf002c" providerId="ADAL" clId="{9E5D42D2-F18E-40D7-A04C-3051AA8E034B}" dt="2022-05-20T06:40:23.550" v="1071" actId="478"/>
          <ac:grpSpMkLst>
            <pc:docMk/>
            <pc:sldMk cId="1411845665" sldId="537"/>
            <ac:grpSpMk id="15" creationId="{F122F158-6E35-4140-96DF-F5BE2509B25D}"/>
          </ac:grpSpMkLst>
        </pc:grpChg>
        <pc:graphicFrameChg chg="add del mod modGraphic">
          <ac:chgData name="Aruna Upendra" userId="99f73380-1d89-49ee-813c-ab8675cf002c" providerId="ADAL" clId="{9E5D42D2-F18E-40D7-A04C-3051AA8E034B}" dt="2022-05-20T06:44:54.432" v="1136" actId="207"/>
          <ac:graphicFrameMkLst>
            <pc:docMk/>
            <pc:sldMk cId="1411845665" sldId="537"/>
            <ac:graphicFrameMk id="10" creationId="{2B1BC367-E6D6-D56C-8101-60112B68C854}"/>
          </ac:graphicFrameMkLst>
        </pc:graphicFrameChg>
        <pc:cxnChg chg="del mod">
          <ac:chgData name="Aruna Upendra" userId="99f73380-1d89-49ee-813c-ab8675cf002c" providerId="ADAL" clId="{9E5D42D2-F18E-40D7-A04C-3051AA8E034B}" dt="2022-05-20T06:40:34.709" v="1075" actId="478"/>
          <ac:cxnSpMkLst>
            <pc:docMk/>
            <pc:sldMk cId="1411845665" sldId="537"/>
            <ac:cxnSpMk id="13" creationId="{983248E6-018B-4FBE-B655-6F1EDC2204DD}"/>
          </ac:cxnSpMkLst>
        </pc:cxnChg>
      </pc:sldChg>
      <pc:sldChg chg="modSp mod">
        <pc:chgData name="Aruna Upendra" userId="99f73380-1d89-49ee-813c-ab8675cf002c" providerId="ADAL" clId="{9E5D42D2-F18E-40D7-A04C-3051AA8E034B}" dt="2022-05-30T06:41:39.708" v="1141" actId="113"/>
        <pc:sldMkLst>
          <pc:docMk/>
          <pc:sldMk cId="2635760720" sldId="538"/>
        </pc:sldMkLst>
        <pc:spChg chg="mod">
          <ac:chgData name="Aruna Upendra" userId="99f73380-1d89-49ee-813c-ab8675cf002c" providerId="ADAL" clId="{9E5D42D2-F18E-40D7-A04C-3051AA8E034B}" dt="2022-05-20T05:22:02.878" v="482" actId="14100"/>
          <ac:spMkLst>
            <pc:docMk/>
            <pc:sldMk cId="2635760720" sldId="538"/>
            <ac:spMk id="2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30T06:41:39.708" v="1141" actId="113"/>
          <ac:spMkLst>
            <pc:docMk/>
            <pc:sldMk cId="2635760720" sldId="538"/>
            <ac:spMk id="3" creationId="{00000000-0000-0000-0000-000000000000}"/>
          </ac:spMkLst>
        </pc:spChg>
      </pc:sldChg>
      <pc:sldChg chg="modSp mod ord modNotesTx">
        <pc:chgData name="Aruna Upendra" userId="99f73380-1d89-49ee-813c-ab8675cf002c" providerId="ADAL" clId="{9E5D42D2-F18E-40D7-A04C-3051AA8E034B}" dt="2022-05-30T08:01:13.049" v="1794" actId="207"/>
        <pc:sldMkLst>
          <pc:docMk/>
          <pc:sldMk cId="559708230" sldId="539"/>
        </pc:sldMkLst>
        <pc:spChg chg="mod">
          <ac:chgData name="Aruna Upendra" userId="99f73380-1d89-49ee-813c-ab8675cf002c" providerId="ADAL" clId="{9E5D42D2-F18E-40D7-A04C-3051AA8E034B}" dt="2022-05-30T08:01:13.049" v="1794" actId="207"/>
          <ac:spMkLst>
            <pc:docMk/>
            <pc:sldMk cId="559708230" sldId="539"/>
            <ac:spMk id="2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19T09:05:36.837" v="22" actId="20577"/>
          <ac:spMkLst>
            <pc:docMk/>
            <pc:sldMk cId="559708230" sldId="539"/>
            <ac:spMk id="3" creationId="{00000000-0000-0000-0000-000000000000}"/>
          </ac:spMkLst>
        </pc:spChg>
      </pc:sldChg>
      <pc:sldChg chg="addSp modSp mod modNotesTx">
        <pc:chgData name="Aruna Upendra" userId="99f73380-1d89-49ee-813c-ab8675cf002c" providerId="ADAL" clId="{9E5D42D2-F18E-40D7-A04C-3051AA8E034B}" dt="2022-05-20T06:03:48.801" v="894" actId="20577"/>
        <pc:sldMkLst>
          <pc:docMk/>
          <pc:sldMk cId="1930216649" sldId="540"/>
        </pc:sldMkLst>
        <pc:spChg chg="add mod">
          <ac:chgData name="Aruna Upendra" userId="99f73380-1d89-49ee-813c-ab8675cf002c" providerId="ADAL" clId="{9E5D42D2-F18E-40D7-A04C-3051AA8E034B}" dt="2022-05-20T05:36:01.609" v="655" actId="164"/>
          <ac:spMkLst>
            <pc:docMk/>
            <pc:sldMk cId="1930216649" sldId="540"/>
            <ac:spMk id="3" creationId="{F3F4717F-DF95-791D-E609-D4C7F3078E3C}"/>
          </ac:spMkLst>
        </pc:spChg>
        <pc:spChg chg="add mod">
          <ac:chgData name="Aruna Upendra" userId="99f73380-1d89-49ee-813c-ab8675cf002c" providerId="ADAL" clId="{9E5D42D2-F18E-40D7-A04C-3051AA8E034B}" dt="2022-05-20T05:38:04.564" v="714" actId="164"/>
          <ac:spMkLst>
            <pc:docMk/>
            <pc:sldMk cId="1930216649" sldId="540"/>
            <ac:spMk id="6" creationId="{F248B780-2494-5718-CB88-077C4D3897E3}"/>
          </ac:spMkLst>
        </pc:spChg>
        <pc:grpChg chg="add mod">
          <ac:chgData name="Aruna Upendra" userId="99f73380-1d89-49ee-813c-ab8675cf002c" providerId="ADAL" clId="{9E5D42D2-F18E-40D7-A04C-3051AA8E034B}" dt="2022-05-20T05:38:04.564" v="714" actId="164"/>
          <ac:grpSpMkLst>
            <pc:docMk/>
            <pc:sldMk cId="1930216649" sldId="540"/>
            <ac:grpSpMk id="4" creationId="{5B211919-F3F1-A293-2EB0-D1EA38BCEEA5}"/>
          </ac:grpSpMkLst>
        </pc:grpChg>
        <pc:grpChg chg="add mod">
          <ac:chgData name="Aruna Upendra" userId="99f73380-1d89-49ee-813c-ab8675cf002c" providerId="ADAL" clId="{9E5D42D2-F18E-40D7-A04C-3051AA8E034B}" dt="2022-05-20T05:38:04.564" v="714" actId="164"/>
          <ac:grpSpMkLst>
            <pc:docMk/>
            <pc:sldMk cId="1930216649" sldId="540"/>
            <ac:grpSpMk id="9" creationId="{44D66FA6-784B-5A09-852A-54E44E290FF2}"/>
          </ac:grpSpMkLst>
        </pc:grpChg>
        <pc:picChg chg="mod">
          <ac:chgData name="Aruna Upendra" userId="99f73380-1d89-49ee-813c-ab8675cf002c" providerId="ADAL" clId="{9E5D42D2-F18E-40D7-A04C-3051AA8E034B}" dt="2022-05-20T05:36:01.609" v="655" actId="164"/>
          <ac:picMkLst>
            <pc:docMk/>
            <pc:sldMk cId="1930216649" sldId="540"/>
            <ac:picMk id="2" creationId="{9D3A6453-7F0D-42E2-83FB-6B01A2562264}"/>
          </ac:picMkLst>
        </pc:picChg>
        <pc:picChg chg="mod">
          <ac:chgData name="Aruna Upendra" userId="99f73380-1d89-49ee-813c-ab8675cf002c" providerId="ADAL" clId="{9E5D42D2-F18E-40D7-A04C-3051AA8E034B}" dt="2022-05-20T05:42:57.285" v="716" actId="1076"/>
          <ac:picMkLst>
            <pc:docMk/>
            <pc:sldMk cId="1930216649" sldId="540"/>
            <ac:picMk id="7" creationId="{00000000-0000-0000-0000-000000000000}"/>
          </ac:picMkLst>
        </pc:picChg>
      </pc:sldChg>
      <pc:sldChg chg="modSp mod">
        <pc:chgData name="Aruna Upendra" userId="99f73380-1d89-49ee-813c-ab8675cf002c" providerId="ADAL" clId="{9E5D42D2-F18E-40D7-A04C-3051AA8E034B}" dt="2022-05-30T08:00:58.237" v="1792" actId="207"/>
        <pc:sldMkLst>
          <pc:docMk/>
          <pc:sldMk cId="3530824347" sldId="541"/>
        </pc:sldMkLst>
        <pc:spChg chg="mod">
          <ac:chgData name="Aruna Upendra" userId="99f73380-1d89-49ee-813c-ab8675cf002c" providerId="ADAL" clId="{9E5D42D2-F18E-40D7-A04C-3051AA8E034B}" dt="2022-05-30T08:00:58.237" v="1792" actId="207"/>
          <ac:spMkLst>
            <pc:docMk/>
            <pc:sldMk cId="3530824347" sldId="541"/>
            <ac:spMk id="2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19T09:04:28.447" v="15" actId="14100"/>
          <ac:spMkLst>
            <pc:docMk/>
            <pc:sldMk cId="3530824347" sldId="541"/>
            <ac:spMk id="3" creationId="{00000000-0000-0000-0000-000000000000}"/>
          </ac:spMkLst>
        </pc:spChg>
        <pc:picChg chg="mod ord">
          <ac:chgData name="Aruna Upendra" userId="99f73380-1d89-49ee-813c-ab8675cf002c" providerId="ADAL" clId="{9E5D42D2-F18E-40D7-A04C-3051AA8E034B}" dt="2022-05-19T09:27:24.275" v="286" actId="167"/>
          <ac:picMkLst>
            <pc:docMk/>
            <pc:sldMk cId="3530824347" sldId="541"/>
            <ac:picMk id="4" creationId="{00000000-0000-0000-0000-000000000000}"/>
          </ac:picMkLst>
        </pc:picChg>
      </pc:sldChg>
      <pc:sldChg chg="modSp mod">
        <pc:chgData name="Aruna Upendra" userId="99f73380-1d89-49ee-813c-ab8675cf002c" providerId="ADAL" clId="{9E5D42D2-F18E-40D7-A04C-3051AA8E034B}" dt="2022-05-19T09:31:27.209" v="297" actId="207"/>
        <pc:sldMkLst>
          <pc:docMk/>
          <pc:sldMk cId="3713558178" sldId="542"/>
        </pc:sldMkLst>
        <pc:graphicFrameChg chg="modGraphic">
          <ac:chgData name="Aruna Upendra" userId="99f73380-1d89-49ee-813c-ab8675cf002c" providerId="ADAL" clId="{9E5D42D2-F18E-40D7-A04C-3051AA8E034B}" dt="2022-05-19T09:31:27.209" v="297" actId="207"/>
          <ac:graphicFrameMkLst>
            <pc:docMk/>
            <pc:sldMk cId="3713558178" sldId="542"/>
            <ac:graphicFrameMk id="7" creationId="{92B406C3-B398-4813-A2B9-0C3C64820F62}"/>
          </ac:graphicFrameMkLst>
        </pc:graphicFrameChg>
      </pc:sldChg>
      <pc:sldChg chg="modSp mod">
        <pc:chgData name="Aruna Upendra" userId="99f73380-1d89-49ee-813c-ab8675cf002c" providerId="ADAL" clId="{9E5D42D2-F18E-40D7-A04C-3051AA8E034B}" dt="2022-05-20T05:32:38.354" v="635" actId="313"/>
        <pc:sldMkLst>
          <pc:docMk/>
          <pc:sldMk cId="1678811868" sldId="543"/>
        </pc:sldMkLst>
        <pc:spChg chg="mod">
          <ac:chgData name="Aruna Upendra" userId="99f73380-1d89-49ee-813c-ab8675cf002c" providerId="ADAL" clId="{9E5D42D2-F18E-40D7-A04C-3051AA8E034B}" dt="2022-05-20T05:18:53.121" v="462" actId="14100"/>
          <ac:spMkLst>
            <pc:docMk/>
            <pc:sldMk cId="1678811868" sldId="543"/>
            <ac:spMk id="2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20T05:32:38.354" v="635" actId="313"/>
          <ac:spMkLst>
            <pc:docMk/>
            <pc:sldMk cId="1678811868" sldId="543"/>
            <ac:spMk id="3" creationId="{00000000-0000-0000-0000-000000000000}"/>
          </ac:spMkLst>
        </pc:spChg>
      </pc:sldChg>
      <pc:sldChg chg="modSp new mod ord">
        <pc:chgData name="Aruna Upendra" userId="99f73380-1d89-49ee-813c-ab8675cf002c" providerId="ADAL" clId="{9E5D42D2-F18E-40D7-A04C-3051AA8E034B}" dt="2022-05-30T09:18:02.215" v="1815"/>
        <pc:sldMkLst>
          <pc:docMk/>
          <pc:sldMk cId="3135357320" sldId="545"/>
        </pc:sldMkLst>
        <pc:spChg chg="mod">
          <ac:chgData name="Aruna Upendra" userId="99f73380-1d89-49ee-813c-ab8675cf002c" providerId="ADAL" clId="{9E5D42D2-F18E-40D7-A04C-3051AA8E034B}" dt="2022-05-20T05:31:18.132" v="622" actId="20577"/>
          <ac:spMkLst>
            <pc:docMk/>
            <pc:sldMk cId="3135357320" sldId="545"/>
            <ac:spMk id="2" creationId="{9CD47527-6333-0D04-6A26-A401809DA411}"/>
          </ac:spMkLst>
        </pc:spChg>
        <pc:spChg chg="mod">
          <ac:chgData name="Aruna Upendra" userId="99f73380-1d89-49ee-813c-ab8675cf002c" providerId="ADAL" clId="{9E5D42D2-F18E-40D7-A04C-3051AA8E034B}" dt="2022-05-20T05:31:26.891" v="624"/>
          <ac:spMkLst>
            <pc:docMk/>
            <pc:sldMk cId="3135357320" sldId="545"/>
            <ac:spMk id="3" creationId="{B10A0E59-BD9D-DEC5-F0E2-5C2996E983FD}"/>
          </ac:spMkLst>
        </pc:spChg>
      </pc:sldChg>
      <pc:sldChg chg="modSp add del mod">
        <pc:chgData name="Aruna Upendra" userId="99f73380-1d89-49ee-813c-ab8675cf002c" providerId="ADAL" clId="{9E5D42D2-F18E-40D7-A04C-3051AA8E034B}" dt="2022-05-20T05:10:05.507" v="459" actId="2696"/>
        <pc:sldMkLst>
          <pc:docMk/>
          <pc:sldMk cId="3373250469" sldId="545"/>
        </pc:sldMkLst>
        <pc:spChg chg="mod">
          <ac:chgData name="Aruna Upendra" userId="99f73380-1d89-49ee-813c-ab8675cf002c" providerId="ADAL" clId="{9E5D42D2-F18E-40D7-A04C-3051AA8E034B}" dt="2022-05-20T04:55:14.694" v="321" actId="20577"/>
          <ac:spMkLst>
            <pc:docMk/>
            <pc:sldMk cId="3373250469" sldId="545"/>
            <ac:spMk id="3" creationId="{00000000-0000-0000-0000-000000000000}"/>
          </ac:spMkLst>
        </pc:spChg>
      </pc:sldChg>
      <pc:sldChg chg="modSp new del mod ord">
        <pc:chgData name="Aruna Upendra" userId="99f73380-1d89-49ee-813c-ab8675cf002c" providerId="ADAL" clId="{9E5D42D2-F18E-40D7-A04C-3051AA8E034B}" dt="2022-05-20T05:34:26.905" v="650" actId="2696"/>
        <pc:sldMkLst>
          <pc:docMk/>
          <pc:sldMk cId="1349926147" sldId="546"/>
        </pc:sldMkLst>
        <pc:spChg chg="mod">
          <ac:chgData name="Aruna Upendra" userId="99f73380-1d89-49ee-813c-ab8675cf002c" providerId="ADAL" clId="{9E5D42D2-F18E-40D7-A04C-3051AA8E034B}" dt="2022-05-20T05:33:30.410" v="649" actId="20577"/>
          <ac:spMkLst>
            <pc:docMk/>
            <pc:sldMk cId="1349926147" sldId="546"/>
            <ac:spMk id="2" creationId="{352B61C3-55A5-D7E0-0B26-2BAE462D8D08}"/>
          </ac:spMkLst>
        </pc:spChg>
      </pc:sldChg>
      <pc:sldChg chg="modSp add mod">
        <pc:chgData name="Aruna Upendra" userId="99f73380-1d89-49ee-813c-ab8675cf002c" providerId="ADAL" clId="{9E5D42D2-F18E-40D7-A04C-3051AA8E034B}" dt="2022-05-30T08:02:29.305" v="1813" actId="27636"/>
        <pc:sldMkLst>
          <pc:docMk/>
          <pc:sldMk cId="4231211803" sldId="546"/>
        </pc:sldMkLst>
        <pc:spChg chg="mod">
          <ac:chgData name="Aruna Upendra" userId="99f73380-1d89-49ee-813c-ab8675cf002c" providerId="ADAL" clId="{9E5D42D2-F18E-40D7-A04C-3051AA8E034B}" dt="2022-05-30T08:01:36.744" v="1797" actId="207"/>
          <ac:spMkLst>
            <pc:docMk/>
            <pc:sldMk cId="4231211803" sldId="546"/>
            <ac:spMk id="2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30T08:02:29.305" v="1813" actId="27636"/>
          <ac:spMkLst>
            <pc:docMk/>
            <pc:sldMk cId="4231211803" sldId="546"/>
            <ac:spMk id="3" creationId="{00000000-0000-0000-0000-000000000000}"/>
          </ac:spMkLst>
        </pc:spChg>
      </pc:sldChg>
      <pc:sldChg chg="addSp delSp modSp add mod setBg modClrScheme chgLayout">
        <pc:chgData name="Aruna Upendra" userId="99f73380-1d89-49ee-813c-ab8675cf002c" providerId="ADAL" clId="{9E5D42D2-F18E-40D7-A04C-3051AA8E034B}" dt="2022-05-30T09:18:58.762" v="1816" actId="26606"/>
        <pc:sldMkLst>
          <pc:docMk/>
          <pc:sldMk cId="2952218993" sldId="547"/>
        </pc:sldMkLst>
        <pc:spChg chg="mod ord">
          <ac:chgData name="Aruna Upendra" userId="99f73380-1d89-49ee-813c-ab8675cf002c" providerId="ADAL" clId="{9E5D42D2-F18E-40D7-A04C-3051AA8E034B}" dt="2022-05-30T09:18:58.762" v="1816" actId="26606"/>
          <ac:spMkLst>
            <pc:docMk/>
            <pc:sldMk cId="2952218993" sldId="547"/>
            <ac:spMk id="2" creationId="{00000000-0000-0000-0000-000000000000}"/>
          </ac:spMkLst>
        </pc:spChg>
        <pc:spChg chg="add del mod ord">
          <ac:chgData name="Aruna Upendra" userId="99f73380-1d89-49ee-813c-ab8675cf002c" providerId="ADAL" clId="{9E5D42D2-F18E-40D7-A04C-3051AA8E034B}" dt="2022-05-30T06:53:27.993" v="1341" actId="478"/>
          <ac:spMkLst>
            <pc:docMk/>
            <pc:sldMk cId="2952218993" sldId="547"/>
            <ac:spMk id="3" creationId="{19210EEF-F9BD-71BB-3CD0-D8073B9E000B}"/>
          </ac:spMkLst>
        </pc:spChg>
        <pc:spChg chg="del mod">
          <ac:chgData name="Aruna Upendra" userId="99f73380-1d89-49ee-813c-ab8675cf002c" providerId="ADAL" clId="{9E5D42D2-F18E-40D7-A04C-3051AA8E034B}" dt="2022-05-30T06:53:09.709" v="1337" actId="478"/>
          <ac:spMkLst>
            <pc:docMk/>
            <pc:sldMk cId="2952218993" sldId="547"/>
            <ac:spMk id="6" creationId="{00000000-0000-0000-0000-000000000000}"/>
          </ac:spMkLst>
        </pc:spChg>
        <pc:spChg chg="add mod">
          <ac:chgData name="Aruna Upendra" userId="99f73380-1d89-49ee-813c-ab8675cf002c" providerId="ADAL" clId="{9E5D42D2-F18E-40D7-A04C-3051AA8E034B}" dt="2022-05-30T09:18:58.762" v="1816" actId="26606"/>
          <ac:spMkLst>
            <pc:docMk/>
            <pc:sldMk cId="2952218993" sldId="547"/>
            <ac:spMk id="7" creationId="{B037B2FB-20E6-305E-4A36-0F3DED8EC2D5}"/>
          </ac:spMkLst>
        </pc:spChg>
        <pc:spChg chg="add">
          <ac:chgData name="Aruna Upendra" userId="99f73380-1d89-49ee-813c-ab8675cf002c" providerId="ADAL" clId="{9E5D42D2-F18E-40D7-A04C-3051AA8E034B}" dt="2022-05-30T09:18:58.762" v="1816" actId="26606"/>
          <ac:spMkLst>
            <pc:docMk/>
            <pc:sldMk cId="2952218993" sldId="547"/>
            <ac:spMk id="12" creationId="{BAD76F3E-3A97-486B-B402-44400A8B9173}"/>
          </ac:spMkLst>
        </pc:spChg>
        <pc:spChg chg="add">
          <ac:chgData name="Aruna Upendra" userId="99f73380-1d89-49ee-813c-ab8675cf002c" providerId="ADAL" clId="{9E5D42D2-F18E-40D7-A04C-3051AA8E034B}" dt="2022-05-30T09:18:58.762" v="1816" actId="26606"/>
          <ac:spMkLst>
            <pc:docMk/>
            <pc:sldMk cId="2952218993" sldId="547"/>
            <ac:spMk id="14" creationId="{391F6B52-91F4-4AEB-B6DB-29FEBCF28C8B}"/>
          </ac:spMkLst>
        </pc:spChg>
        <pc:spChg chg="add">
          <ac:chgData name="Aruna Upendra" userId="99f73380-1d89-49ee-813c-ab8675cf002c" providerId="ADAL" clId="{9E5D42D2-F18E-40D7-A04C-3051AA8E034B}" dt="2022-05-30T09:18:58.762" v="1816" actId="26606"/>
          <ac:spMkLst>
            <pc:docMk/>
            <pc:sldMk cId="2952218993" sldId="547"/>
            <ac:spMk id="16" creationId="{2CD6F061-7C53-44F4-9794-953DB70A451B}"/>
          </ac:spMkLst>
        </pc:spChg>
        <pc:spChg chg="del mod ord">
          <ac:chgData name="Aruna Upendra" userId="99f73380-1d89-49ee-813c-ab8675cf002c" providerId="ADAL" clId="{9E5D42D2-F18E-40D7-A04C-3051AA8E034B}" dt="2022-05-30T06:53:22.251" v="1340" actId="478"/>
          <ac:spMkLst>
            <pc:docMk/>
            <pc:sldMk cId="2952218993" sldId="547"/>
            <ac:spMk id="10242" creationId="{00000000-0000-0000-0000-000000000000}"/>
          </ac:spMkLst>
        </pc:spChg>
        <pc:picChg chg="del">
          <ac:chgData name="Aruna Upendra" userId="99f73380-1d89-49ee-813c-ab8675cf002c" providerId="ADAL" clId="{9E5D42D2-F18E-40D7-A04C-3051AA8E034B}" dt="2022-05-30T06:53:11.523" v="1338" actId="478"/>
          <ac:picMkLst>
            <pc:docMk/>
            <pc:sldMk cId="2952218993" sldId="547"/>
            <ac:picMk id="5" creationId="{AFD8E90F-7FB8-112F-CF5C-35AC99188CFA}"/>
          </ac:picMkLst>
        </pc:picChg>
      </pc:sldChg>
      <pc:sldChg chg="addSp modSp add mod ord setBg">
        <pc:chgData name="Aruna Upendra" userId="99f73380-1d89-49ee-813c-ab8675cf002c" providerId="ADAL" clId="{9E5D42D2-F18E-40D7-A04C-3051AA8E034B}" dt="2022-05-30T09:19:20.132" v="1817" actId="26606"/>
        <pc:sldMkLst>
          <pc:docMk/>
          <pc:sldMk cId="323581210" sldId="548"/>
        </pc:sldMkLst>
        <pc:spChg chg="mod ord">
          <ac:chgData name="Aruna Upendra" userId="99f73380-1d89-49ee-813c-ab8675cf002c" providerId="ADAL" clId="{9E5D42D2-F18E-40D7-A04C-3051AA8E034B}" dt="2022-05-30T09:19:20.132" v="1817" actId="26606"/>
          <ac:spMkLst>
            <pc:docMk/>
            <pc:sldMk cId="323581210" sldId="548"/>
            <ac:spMk id="2" creationId="{00000000-0000-0000-0000-000000000000}"/>
          </ac:spMkLst>
        </pc:spChg>
        <pc:spChg chg="mod">
          <ac:chgData name="Aruna Upendra" userId="99f73380-1d89-49ee-813c-ab8675cf002c" providerId="ADAL" clId="{9E5D42D2-F18E-40D7-A04C-3051AA8E034B}" dt="2022-05-30T09:19:20.132" v="1817" actId="26606"/>
          <ac:spMkLst>
            <pc:docMk/>
            <pc:sldMk cId="323581210" sldId="548"/>
            <ac:spMk id="7" creationId="{B037B2FB-20E6-305E-4A36-0F3DED8EC2D5}"/>
          </ac:spMkLst>
        </pc:spChg>
        <pc:spChg chg="add">
          <ac:chgData name="Aruna Upendra" userId="99f73380-1d89-49ee-813c-ab8675cf002c" providerId="ADAL" clId="{9E5D42D2-F18E-40D7-A04C-3051AA8E034B}" dt="2022-05-30T09:19:20.132" v="1817" actId="26606"/>
          <ac:spMkLst>
            <pc:docMk/>
            <pc:sldMk cId="323581210" sldId="548"/>
            <ac:spMk id="12" creationId="{BAD76F3E-3A97-486B-B402-44400A8B9173}"/>
          </ac:spMkLst>
        </pc:spChg>
        <pc:spChg chg="add">
          <ac:chgData name="Aruna Upendra" userId="99f73380-1d89-49ee-813c-ab8675cf002c" providerId="ADAL" clId="{9E5D42D2-F18E-40D7-A04C-3051AA8E034B}" dt="2022-05-30T09:19:20.132" v="1817" actId="26606"/>
          <ac:spMkLst>
            <pc:docMk/>
            <pc:sldMk cId="323581210" sldId="548"/>
            <ac:spMk id="14" creationId="{391F6B52-91F4-4AEB-B6DB-29FEBCF28C8B}"/>
          </ac:spMkLst>
        </pc:spChg>
        <pc:spChg chg="add">
          <ac:chgData name="Aruna Upendra" userId="99f73380-1d89-49ee-813c-ab8675cf002c" providerId="ADAL" clId="{9E5D42D2-F18E-40D7-A04C-3051AA8E034B}" dt="2022-05-30T09:19:20.132" v="1817" actId="26606"/>
          <ac:spMkLst>
            <pc:docMk/>
            <pc:sldMk cId="323581210" sldId="548"/>
            <ac:spMk id="16" creationId="{2CD6F061-7C53-44F4-9794-953DB70A451B}"/>
          </ac:spMkLst>
        </pc:spChg>
      </pc:sldChg>
      <pc:sldChg chg="add">
        <pc:chgData name="Aruna Upendra" userId="99f73380-1d89-49ee-813c-ab8675cf002c" providerId="ADAL" clId="{9E5D42D2-F18E-40D7-A04C-3051AA8E034B}" dt="2022-05-30T06:55:55.407" v="1389" actId="2890"/>
        <pc:sldMkLst>
          <pc:docMk/>
          <pc:sldMk cId="4106765030" sldId="549"/>
        </pc:sldMkLst>
      </pc:sldChg>
    </pc:docChg>
  </pc:docChgLst>
  <pc:docChgLst>
    <pc:chgData name="Nadeeka Pathirana" userId="S::nadeeka.p@nsbm.lk::f2d22e8c-3656-496f-8018-1c7c7d75c9a0" providerId="AD" clId="Web-{5A6AD39A-8592-35B4-A7D4-E3C8FAA0A5AE}"/>
    <pc:docChg chg="modSld">
      <pc:chgData name="Nadeeka Pathirana" userId="S::nadeeka.p@nsbm.lk::f2d22e8c-3656-496f-8018-1c7c7d75c9a0" providerId="AD" clId="Web-{5A6AD39A-8592-35B4-A7D4-E3C8FAA0A5AE}" dt="2020-12-21T07:47:46.409" v="99" actId="1076"/>
      <pc:docMkLst>
        <pc:docMk/>
      </pc:docMkLst>
      <pc:sldChg chg="addSp modSp">
        <pc:chgData name="Nadeeka Pathirana" userId="S::nadeeka.p@nsbm.lk::f2d22e8c-3656-496f-8018-1c7c7d75c9a0" providerId="AD" clId="Web-{5A6AD39A-8592-35B4-A7D4-E3C8FAA0A5AE}" dt="2020-12-21T05:09:35.503" v="98" actId="1076"/>
        <pc:sldMkLst>
          <pc:docMk/>
          <pc:sldMk cId="1930216649" sldId="540"/>
        </pc:sldMkLst>
        <pc:picChg chg="add mod">
          <ac:chgData name="Nadeeka Pathirana" userId="S::nadeeka.p@nsbm.lk::f2d22e8c-3656-496f-8018-1c7c7d75c9a0" providerId="AD" clId="Web-{5A6AD39A-8592-35B4-A7D4-E3C8FAA0A5AE}" dt="2020-12-21T05:09:35.503" v="98" actId="1076"/>
          <ac:picMkLst>
            <pc:docMk/>
            <pc:sldMk cId="1930216649" sldId="540"/>
            <ac:picMk id="2" creationId="{9D3A6453-7F0D-42E2-83FB-6B01A2562264}"/>
          </ac:picMkLst>
        </pc:picChg>
        <pc:picChg chg="mod">
          <ac:chgData name="Nadeeka Pathirana" userId="S::nadeeka.p@nsbm.lk::f2d22e8c-3656-496f-8018-1c7c7d75c9a0" providerId="AD" clId="Web-{5A6AD39A-8592-35B4-A7D4-E3C8FAA0A5AE}" dt="2020-12-21T05:09:30.144" v="96" actId="1076"/>
          <ac:picMkLst>
            <pc:docMk/>
            <pc:sldMk cId="1930216649" sldId="540"/>
            <ac:picMk id="7" creationId="{00000000-0000-0000-0000-000000000000}"/>
          </ac:picMkLst>
        </pc:picChg>
      </pc:sldChg>
      <pc:sldChg chg="modSp">
        <pc:chgData name="Nadeeka Pathirana" userId="S::nadeeka.p@nsbm.lk::f2d22e8c-3656-496f-8018-1c7c7d75c9a0" providerId="AD" clId="Web-{5A6AD39A-8592-35B4-A7D4-E3C8FAA0A5AE}" dt="2020-12-21T07:47:46.409" v="99" actId="1076"/>
        <pc:sldMkLst>
          <pc:docMk/>
          <pc:sldMk cId="3530824347" sldId="541"/>
        </pc:sldMkLst>
        <pc:picChg chg="mod">
          <ac:chgData name="Nadeeka Pathirana" userId="S::nadeeka.p@nsbm.lk::f2d22e8c-3656-496f-8018-1c7c7d75c9a0" providerId="AD" clId="Web-{5A6AD39A-8592-35B4-A7D4-E3C8FAA0A5AE}" dt="2020-12-21T07:47:46.409" v="99" actId="1076"/>
          <ac:picMkLst>
            <pc:docMk/>
            <pc:sldMk cId="3530824347" sldId="541"/>
            <ac:picMk id="4" creationId="{00000000-0000-0000-0000-000000000000}"/>
          </ac:picMkLst>
        </pc:picChg>
      </pc:sldChg>
      <pc:sldChg chg="modSp">
        <pc:chgData name="Nadeeka Pathirana" userId="S::nadeeka.p@nsbm.lk::f2d22e8c-3656-496f-8018-1c7c7d75c9a0" providerId="AD" clId="Web-{5A6AD39A-8592-35B4-A7D4-E3C8FAA0A5AE}" dt="2020-12-21T05:07:35.923" v="86" actId="20577"/>
        <pc:sldMkLst>
          <pc:docMk/>
          <pc:sldMk cId="1678811868" sldId="543"/>
        </pc:sldMkLst>
        <pc:spChg chg="mod">
          <ac:chgData name="Nadeeka Pathirana" userId="S::nadeeka.p@nsbm.lk::f2d22e8c-3656-496f-8018-1c7c7d75c9a0" providerId="AD" clId="Web-{5A6AD39A-8592-35B4-A7D4-E3C8FAA0A5AE}" dt="2020-12-21T05:06:12.203" v="39" actId="20577"/>
          <ac:spMkLst>
            <pc:docMk/>
            <pc:sldMk cId="1678811868" sldId="543"/>
            <ac:spMk id="2" creationId="{00000000-0000-0000-0000-000000000000}"/>
          </ac:spMkLst>
        </pc:spChg>
        <pc:spChg chg="mod">
          <ac:chgData name="Nadeeka Pathirana" userId="S::nadeeka.p@nsbm.lk::f2d22e8c-3656-496f-8018-1c7c7d75c9a0" providerId="AD" clId="Web-{5A6AD39A-8592-35B4-A7D4-E3C8FAA0A5AE}" dt="2020-12-21T05:07:35.923" v="86" actId="20577"/>
          <ac:spMkLst>
            <pc:docMk/>
            <pc:sldMk cId="1678811868" sldId="543"/>
            <ac:spMk id="3" creationId="{00000000-0000-0000-0000-000000000000}"/>
          </ac:spMkLst>
        </pc:spChg>
      </pc:sldChg>
    </pc:docChg>
  </pc:docChgLst>
  <pc:docChgLst>
    <pc:chgData name="Nadeeka Pathirana" userId="S::nadeeka.p@nsbm.lk::f2d22e8c-3656-496f-8018-1c7c7d75c9a0" providerId="AD" clId="Web-{65795ADE-F2F6-5631-22B1-384D7F456429}"/>
    <pc:docChg chg="addSld modSld sldOrd">
      <pc:chgData name="Nadeeka Pathirana" userId="S::nadeeka.p@nsbm.lk::f2d22e8c-3656-496f-8018-1c7c7d75c9a0" providerId="AD" clId="Web-{65795ADE-F2F6-5631-22B1-384D7F456429}" dt="2020-12-03T05:22:36.772" v="387"/>
      <pc:docMkLst>
        <pc:docMk/>
      </pc:docMkLst>
      <pc:sldChg chg="modSp">
        <pc:chgData name="Nadeeka Pathirana" userId="S::nadeeka.p@nsbm.lk::f2d22e8c-3656-496f-8018-1c7c7d75c9a0" providerId="AD" clId="Web-{65795ADE-F2F6-5631-22B1-384D7F456429}" dt="2020-12-03T03:48:44.080" v="8" actId="20577"/>
        <pc:sldMkLst>
          <pc:docMk/>
          <pc:sldMk cId="0" sldId="256"/>
        </pc:sldMkLst>
        <pc:spChg chg="mod">
          <ac:chgData name="Nadeeka Pathirana" userId="S::nadeeka.p@nsbm.lk::f2d22e8c-3656-496f-8018-1c7c7d75c9a0" providerId="AD" clId="Web-{65795ADE-F2F6-5631-22B1-384D7F456429}" dt="2020-12-03T03:48:44.080" v="8" actId="20577"/>
          <ac:spMkLst>
            <pc:docMk/>
            <pc:sldMk cId="0" sldId="256"/>
            <ac:spMk id="7" creationId="{00000000-0000-0000-0000-000000000000}"/>
          </ac:spMkLst>
        </pc:spChg>
      </pc:sldChg>
      <pc:sldChg chg="addSp delSp modSp ord">
        <pc:chgData name="Nadeeka Pathirana" userId="S::nadeeka.p@nsbm.lk::f2d22e8c-3656-496f-8018-1c7c7d75c9a0" providerId="AD" clId="Web-{65795ADE-F2F6-5631-22B1-384D7F456429}" dt="2020-12-03T04:50:06.782" v="93"/>
        <pc:sldMkLst>
          <pc:docMk/>
          <pc:sldMk cId="807859741" sldId="534"/>
        </pc:sldMkLst>
        <pc:spChg chg="add del">
          <ac:chgData name="Nadeeka Pathirana" userId="S::nadeeka.p@nsbm.lk::f2d22e8c-3656-496f-8018-1c7c7d75c9a0" providerId="AD" clId="Web-{65795ADE-F2F6-5631-22B1-384D7F456429}" dt="2020-12-03T04:50:06.782" v="93"/>
          <ac:spMkLst>
            <pc:docMk/>
            <pc:sldMk cId="807859741" sldId="534"/>
            <ac:spMk id="3" creationId="{00000000-0000-0000-0000-000000000000}"/>
          </ac:spMkLst>
        </pc:spChg>
        <pc:spChg chg="add del mod">
          <ac:chgData name="Nadeeka Pathirana" userId="S::nadeeka.p@nsbm.lk::f2d22e8c-3656-496f-8018-1c7c7d75c9a0" providerId="AD" clId="Web-{65795ADE-F2F6-5631-22B1-384D7F456429}" dt="2020-12-03T04:50:06.782" v="93"/>
          <ac:spMkLst>
            <pc:docMk/>
            <pc:sldMk cId="807859741" sldId="534"/>
            <ac:spMk id="6" creationId="{AF9B3D0A-1281-49DB-82EC-A245C6727E9B}"/>
          </ac:spMkLst>
        </pc:spChg>
      </pc:sldChg>
      <pc:sldChg chg="addSp delSp modSp">
        <pc:chgData name="Nadeeka Pathirana" userId="S::nadeeka.p@nsbm.lk::f2d22e8c-3656-496f-8018-1c7c7d75c9a0" providerId="AD" clId="Web-{65795ADE-F2F6-5631-22B1-384D7F456429}" dt="2020-12-03T05:22:36.772" v="387"/>
        <pc:sldMkLst>
          <pc:docMk/>
          <pc:sldMk cId="1411845665" sldId="537"/>
        </pc:sldMkLst>
        <pc:spChg chg="mod">
          <ac:chgData name="Nadeeka Pathirana" userId="S::nadeeka.p@nsbm.lk::f2d22e8c-3656-496f-8018-1c7c7d75c9a0" providerId="AD" clId="Web-{65795ADE-F2F6-5631-22B1-384D7F456429}" dt="2020-12-03T05:09:07.782" v="283" actId="20577"/>
          <ac:spMkLst>
            <pc:docMk/>
            <pc:sldMk cId="1411845665" sldId="537"/>
            <ac:spMk id="2" creationId="{00000000-0000-0000-0000-000000000000}"/>
          </ac:spMkLst>
        </pc:spChg>
        <pc:spChg chg="mod">
          <ac:chgData name="Nadeeka Pathirana" userId="S::nadeeka.p@nsbm.lk::f2d22e8c-3656-496f-8018-1c7c7d75c9a0" providerId="AD" clId="Web-{65795ADE-F2F6-5631-22B1-384D7F456429}" dt="2020-12-03T05:09:11.313" v="286" actId="20577"/>
          <ac:spMkLst>
            <pc:docMk/>
            <pc:sldMk cId="1411845665" sldId="537"/>
            <ac:spMk id="3" creationId="{00000000-0000-0000-0000-000000000000}"/>
          </ac:spMkLst>
        </pc:spChg>
        <pc:spChg chg="add mod">
          <ac:chgData name="Nadeeka Pathirana" userId="S::nadeeka.p@nsbm.lk::f2d22e8c-3656-496f-8018-1c7c7d75c9a0" providerId="AD" clId="Web-{65795ADE-F2F6-5631-22B1-384D7F456429}" dt="2020-12-03T05:10:22.643" v="301" actId="1076"/>
          <ac:spMkLst>
            <pc:docMk/>
            <pc:sldMk cId="1411845665" sldId="537"/>
            <ac:spMk id="4" creationId="{AFA54EE2-6263-49F8-990A-D4BA59CDBEEF}"/>
          </ac:spMkLst>
        </pc:spChg>
        <pc:spChg chg="add mod">
          <ac:chgData name="Nadeeka Pathirana" userId="S::nadeeka.p@nsbm.lk::f2d22e8c-3656-496f-8018-1c7c7d75c9a0" providerId="AD" clId="Web-{65795ADE-F2F6-5631-22B1-384D7F456429}" dt="2020-12-03T05:17:04.701" v="325" actId="14100"/>
          <ac:spMkLst>
            <pc:docMk/>
            <pc:sldMk cId="1411845665" sldId="537"/>
            <ac:spMk id="6" creationId="{3721148D-BE24-447E-8581-A3DED1485EA0}"/>
          </ac:spMkLst>
        </pc:spChg>
        <pc:spChg chg="add mod">
          <ac:chgData name="Nadeeka Pathirana" userId="S::nadeeka.p@nsbm.lk::f2d22e8c-3656-496f-8018-1c7c7d75c9a0" providerId="AD" clId="Web-{65795ADE-F2F6-5631-22B1-384D7F456429}" dt="2020-12-03T05:20:50.645" v="354" actId="20577"/>
          <ac:spMkLst>
            <pc:docMk/>
            <pc:sldMk cId="1411845665" sldId="537"/>
            <ac:spMk id="7" creationId="{11A20BC3-8228-42CA-8964-96D42013FD36}"/>
          </ac:spMkLst>
        </pc:spChg>
        <pc:spChg chg="add del mod">
          <ac:chgData name="Nadeeka Pathirana" userId="S::nadeeka.p@nsbm.lk::f2d22e8c-3656-496f-8018-1c7c7d75c9a0" providerId="AD" clId="Web-{65795ADE-F2F6-5631-22B1-384D7F456429}" dt="2020-12-03T05:21:03.707" v="355"/>
          <ac:spMkLst>
            <pc:docMk/>
            <pc:sldMk cId="1411845665" sldId="537"/>
            <ac:spMk id="10" creationId="{ECCD2E9F-C595-43EC-9D8E-64921083F14E}"/>
          </ac:spMkLst>
        </pc:spChg>
        <pc:spChg chg="add mod">
          <ac:chgData name="Nadeeka Pathirana" userId="S::nadeeka.p@nsbm.lk::f2d22e8c-3656-496f-8018-1c7c7d75c9a0" providerId="AD" clId="Web-{65795ADE-F2F6-5631-22B1-384D7F456429}" dt="2020-12-03T05:21:22.911" v="377" actId="1076"/>
          <ac:spMkLst>
            <pc:docMk/>
            <pc:sldMk cId="1411845665" sldId="537"/>
            <ac:spMk id="11" creationId="{73599E6E-8728-4710-A082-37DBF28CCD6F}"/>
          </ac:spMkLst>
        </pc:spChg>
        <pc:spChg chg="add mod">
          <ac:chgData name="Nadeeka Pathirana" userId="S::nadeeka.p@nsbm.lk::f2d22e8c-3656-496f-8018-1c7c7d75c9a0" providerId="AD" clId="Web-{65795ADE-F2F6-5631-22B1-384D7F456429}" dt="2020-12-03T05:21:25.567" v="378" actId="1076"/>
          <ac:spMkLst>
            <pc:docMk/>
            <pc:sldMk cId="1411845665" sldId="537"/>
            <ac:spMk id="12" creationId="{9536F259-BB42-4BC4-A69F-96CAD6E052B8}"/>
          </ac:spMkLst>
        </pc:spChg>
        <pc:grpChg chg="add">
          <ac:chgData name="Nadeeka Pathirana" userId="S::nadeeka.p@nsbm.lk::f2d22e8c-3656-496f-8018-1c7c7d75c9a0" providerId="AD" clId="Web-{65795ADE-F2F6-5631-22B1-384D7F456429}" dt="2020-12-03T05:22:36.772" v="387"/>
          <ac:grpSpMkLst>
            <pc:docMk/>
            <pc:sldMk cId="1411845665" sldId="537"/>
            <ac:grpSpMk id="15" creationId="{F122F158-6E35-4140-96DF-F5BE2509B25D}"/>
          </ac:grpSpMkLst>
        </pc:grpChg>
        <pc:cxnChg chg="add mod">
          <ac:chgData name="Nadeeka Pathirana" userId="S::nadeeka.p@nsbm.lk::f2d22e8c-3656-496f-8018-1c7c7d75c9a0" providerId="AD" clId="Web-{65795ADE-F2F6-5631-22B1-384D7F456429}" dt="2020-12-03T05:18:12.328" v="329" actId="14100"/>
          <ac:cxnSpMkLst>
            <pc:docMk/>
            <pc:sldMk cId="1411845665" sldId="537"/>
            <ac:cxnSpMk id="8" creationId="{0EA06F25-B29A-4097-AC70-AC9A281E0CF3}"/>
          </ac:cxnSpMkLst>
        </pc:cxnChg>
        <pc:cxnChg chg="add mod">
          <ac:chgData name="Nadeeka Pathirana" userId="S::nadeeka.p@nsbm.lk::f2d22e8c-3656-496f-8018-1c7c7d75c9a0" providerId="AD" clId="Web-{65795ADE-F2F6-5631-22B1-384D7F456429}" dt="2020-12-03T05:19:02.392" v="338" actId="14100"/>
          <ac:cxnSpMkLst>
            <pc:docMk/>
            <pc:sldMk cId="1411845665" sldId="537"/>
            <ac:cxnSpMk id="9" creationId="{A5916B66-8089-48D5-B29B-01898C3A8D3D}"/>
          </ac:cxnSpMkLst>
        </pc:cxnChg>
        <pc:cxnChg chg="add mod">
          <ac:chgData name="Nadeeka Pathirana" userId="S::nadeeka.p@nsbm.lk::f2d22e8c-3656-496f-8018-1c7c7d75c9a0" providerId="AD" clId="Web-{65795ADE-F2F6-5631-22B1-384D7F456429}" dt="2020-12-03T05:21:34.880" v="381" actId="14100"/>
          <ac:cxnSpMkLst>
            <pc:docMk/>
            <pc:sldMk cId="1411845665" sldId="537"/>
            <ac:cxnSpMk id="13" creationId="{983248E6-018B-4FBE-B655-6F1EDC2204DD}"/>
          </ac:cxnSpMkLst>
        </pc:cxnChg>
        <pc:cxnChg chg="add mod">
          <ac:chgData name="Nadeeka Pathirana" userId="S::nadeeka.p@nsbm.lk::f2d22e8c-3656-496f-8018-1c7c7d75c9a0" providerId="AD" clId="Web-{65795ADE-F2F6-5631-22B1-384D7F456429}" dt="2020-12-03T05:21:53.224" v="386" actId="14100"/>
          <ac:cxnSpMkLst>
            <pc:docMk/>
            <pc:sldMk cId="1411845665" sldId="537"/>
            <ac:cxnSpMk id="14" creationId="{2A91D21C-D454-4212-B878-C5129B88060F}"/>
          </ac:cxnSpMkLst>
        </pc:cxnChg>
      </pc:sldChg>
      <pc:sldChg chg="ord">
        <pc:chgData name="Nadeeka Pathirana" userId="S::nadeeka.p@nsbm.lk::f2d22e8c-3656-496f-8018-1c7c7d75c9a0" providerId="AD" clId="Web-{65795ADE-F2F6-5631-22B1-384D7F456429}" dt="2020-12-03T05:07:38.545" v="271"/>
        <pc:sldMkLst>
          <pc:docMk/>
          <pc:sldMk cId="559708230" sldId="539"/>
        </pc:sldMkLst>
      </pc:sldChg>
      <pc:sldChg chg="addSp delSp modSp add replId">
        <pc:chgData name="Nadeeka Pathirana" userId="S::nadeeka.p@nsbm.lk::f2d22e8c-3656-496f-8018-1c7c7d75c9a0" providerId="AD" clId="Web-{65795ADE-F2F6-5631-22B1-384D7F456429}" dt="2020-12-03T04:57:55.060" v="270" actId="20577"/>
        <pc:sldMkLst>
          <pc:docMk/>
          <pc:sldMk cId="3713558178" sldId="542"/>
        </pc:sldMkLst>
        <pc:spChg chg="mod">
          <ac:chgData name="Nadeeka Pathirana" userId="S::nadeeka.p@nsbm.lk::f2d22e8c-3656-496f-8018-1c7c7d75c9a0" providerId="AD" clId="Web-{65795ADE-F2F6-5631-22B1-384D7F456429}" dt="2020-12-03T04:49:23.656" v="79" actId="20577"/>
          <ac:spMkLst>
            <pc:docMk/>
            <pc:sldMk cId="3713558178" sldId="542"/>
            <ac:spMk id="2" creationId="{00000000-0000-0000-0000-000000000000}"/>
          </ac:spMkLst>
        </pc:spChg>
        <pc:spChg chg="del">
          <ac:chgData name="Nadeeka Pathirana" userId="S::nadeeka.p@nsbm.lk::f2d22e8c-3656-496f-8018-1c7c7d75c9a0" providerId="AD" clId="Web-{65795ADE-F2F6-5631-22B1-384D7F456429}" dt="2020-12-03T04:50:25.188" v="94"/>
          <ac:spMkLst>
            <pc:docMk/>
            <pc:sldMk cId="3713558178" sldId="542"/>
            <ac:spMk id="3" creationId="{00000000-0000-0000-0000-000000000000}"/>
          </ac:spMkLst>
        </pc:spChg>
        <pc:spChg chg="add del mod">
          <ac:chgData name="Nadeeka Pathirana" userId="S::nadeeka.p@nsbm.lk::f2d22e8c-3656-496f-8018-1c7c7d75c9a0" providerId="AD" clId="Web-{65795ADE-F2F6-5631-22B1-384D7F456429}" dt="2020-12-03T04:51:03.424" v="95"/>
          <ac:spMkLst>
            <pc:docMk/>
            <pc:sldMk cId="3713558178" sldId="542"/>
            <ac:spMk id="6" creationId="{7EFA039B-EA07-41A1-8421-DD59D995D8EE}"/>
          </ac:spMkLst>
        </pc:spChg>
        <pc:graphicFrameChg chg="add mod ord modGraphic">
          <ac:chgData name="Nadeeka Pathirana" userId="S::nadeeka.p@nsbm.lk::f2d22e8c-3656-496f-8018-1c7c7d75c9a0" providerId="AD" clId="Web-{65795ADE-F2F6-5631-22B1-384D7F456429}" dt="2020-12-03T04:57:55.060" v="270" actId="20577"/>
          <ac:graphicFrameMkLst>
            <pc:docMk/>
            <pc:sldMk cId="3713558178" sldId="542"/>
            <ac:graphicFrameMk id="7" creationId="{92B406C3-B398-4813-A2B9-0C3C64820F62}"/>
          </ac:graphicFrameMkLst>
        </pc:graphicFrameChg>
      </pc:sldChg>
      <pc:sldChg chg="add replId">
        <pc:chgData name="Nadeeka Pathirana" userId="S::nadeeka.p@nsbm.lk::f2d22e8c-3656-496f-8018-1c7c7d75c9a0" providerId="AD" clId="Web-{65795ADE-F2F6-5631-22B1-384D7F456429}" dt="2020-12-03T05:08:55.891" v="272"/>
        <pc:sldMkLst>
          <pc:docMk/>
          <pc:sldMk cId="1678811868" sldId="54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C08B9-29F6-4C95-81A9-A715A3FBB1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B861A2-3B59-4058-A53D-5EE55EF0A5F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Real Numbers</a:t>
          </a:r>
        </a:p>
      </dgm:t>
    </dgm:pt>
    <dgm:pt modelId="{5C8A1507-90EA-4AFC-9CDC-BC06C7D0F480}" type="parTrans" cxnId="{99945978-1038-4EF8-B0A2-790F1A56C13F}">
      <dgm:prSet/>
      <dgm:spPr/>
      <dgm:t>
        <a:bodyPr/>
        <a:lstStyle/>
        <a:p>
          <a:endParaRPr lang="en-US"/>
        </a:p>
      </dgm:t>
    </dgm:pt>
    <dgm:pt modelId="{CE0726E6-F046-4920-A698-70A6E61B9636}" type="sibTrans" cxnId="{99945978-1038-4EF8-B0A2-790F1A56C13F}">
      <dgm:prSet/>
      <dgm:spPr/>
      <dgm:t>
        <a:bodyPr/>
        <a:lstStyle/>
        <a:p>
          <a:endParaRPr lang="en-US"/>
        </a:p>
      </dgm:t>
    </dgm:pt>
    <dgm:pt modelId="{26E91C47-0018-4CBF-B841-BA4FA2D67E4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Rational Numbers</a:t>
          </a:r>
        </a:p>
      </dgm:t>
    </dgm:pt>
    <dgm:pt modelId="{404D1ABE-FC95-4548-9B51-4FFBC6C93D84}" type="parTrans" cxnId="{946FD9F4-B3CB-44C9-A60F-4925BAACB371}">
      <dgm:prSet/>
      <dgm:spPr>
        <a:ln w="19050"/>
      </dgm:spPr>
      <dgm:t>
        <a:bodyPr/>
        <a:lstStyle/>
        <a:p>
          <a:endParaRPr lang="en-US"/>
        </a:p>
      </dgm:t>
    </dgm:pt>
    <dgm:pt modelId="{8E2860E3-03AA-4B6A-AABD-B6B503ECB1F8}" type="sibTrans" cxnId="{946FD9F4-B3CB-44C9-A60F-4925BAACB371}">
      <dgm:prSet/>
      <dgm:spPr/>
      <dgm:t>
        <a:bodyPr/>
        <a:lstStyle/>
        <a:p>
          <a:endParaRPr lang="en-US"/>
        </a:p>
      </dgm:t>
    </dgm:pt>
    <dgm:pt modelId="{A75FD0A4-9E8B-4868-AB70-CF7560B2FDD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Irrational Numbers</a:t>
          </a:r>
        </a:p>
      </dgm:t>
    </dgm:pt>
    <dgm:pt modelId="{80BAD459-468B-43C8-9891-DEC6F78CC2B6}" type="parTrans" cxnId="{C4830E50-3B15-49EE-8774-99C055BAE9A6}">
      <dgm:prSet/>
      <dgm:spPr>
        <a:ln w="19050"/>
      </dgm:spPr>
      <dgm:t>
        <a:bodyPr/>
        <a:lstStyle/>
        <a:p>
          <a:endParaRPr lang="en-US"/>
        </a:p>
      </dgm:t>
    </dgm:pt>
    <dgm:pt modelId="{223EF434-4782-429F-936D-EB2A6BE0389F}" type="sibTrans" cxnId="{C4830E50-3B15-49EE-8774-99C055BAE9A6}">
      <dgm:prSet/>
      <dgm:spPr/>
      <dgm:t>
        <a:bodyPr/>
        <a:lstStyle/>
        <a:p>
          <a:endParaRPr lang="en-US"/>
        </a:p>
      </dgm:t>
    </dgm:pt>
    <dgm:pt modelId="{2CF52877-0F2F-4669-BFAC-AD594CBEF1FE}" type="pres">
      <dgm:prSet presAssocID="{387C08B9-29F6-4C95-81A9-A715A3FBB1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062582-682B-49CD-A1FC-2E19F1B8C6AC}" type="pres">
      <dgm:prSet presAssocID="{42B861A2-3B59-4058-A53D-5EE55EF0A5F3}" presName="hierRoot1" presStyleCnt="0">
        <dgm:presLayoutVars>
          <dgm:hierBranch val="init"/>
        </dgm:presLayoutVars>
      </dgm:prSet>
      <dgm:spPr/>
    </dgm:pt>
    <dgm:pt modelId="{9C6DB814-EE84-49DF-A432-BF3A1572707D}" type="pres">
      <dgm:prSet presAssocID="{42B861A2-3B59-4058-A53D-5EE55EF0A5F3}" presName="rootComposite1" presStyleCnt="0"/>
      <dgm:spPr/>
    </dgm:pt>
    <dgm:pt modelId="{6E6F40B6-1981-47C5-B905-B71E7488F36E}" type="pres">
      <dgm:prSet presAssocID="{42B861A2-3B59-4058-A53D-5EE55EF0A5F3}" presName="rootText1" presStyleLbl="node0" presStyleIdx="0" presStyleCnt="1" custScaleX="64599" custScaleY="54360">
        <dgm:presLayoutVars>
          <dgm:chPref val="3"/>
        </dgm:presLayoutVars>
      </dgm:prSet>
      <dgm:spPr/>
    </dgm:pt>
    <dgm:pt modelId="{17108349-A33D-458A-9A76-5F830CC52376}" type="pres">
      <dgm:prSet presAssocID="{42B861A2-3B59-4058-A53D-5EE55EF0A5F3}" presName="rootConnector1" presStyleLbl="node1" presStyleIdx="0" presStyleCnt="0"/>
      <dgm:spPr/>
    </dgm:pt>
    <dgm:pt modelId="{4A3D471B-6265-4ECA-8971-173DB70A9CC8}" type="pres">
      <dgm:prSet presAssocID="{42B861A2-3B59-4058-A53D-5EE55EF0A5F3}" presName="hierChild2" presStyleCnt="0"/>
      <dgm:spPr/>
    </dgm:pt>
    <dgm:pt modelId="{9A39D328-7A67-4E0C-99CB-458BB527982B}" type="pres">
      <dgm:prSet presAssocID="{404D1ABE-FC95-4548-9B51-4FFBC6C93D84}" presName="Name37" presStyleLbl="parChTrans1D2" presStyleIdx="0" presStyleCnt="2"/>
      <dgm:spPr/>
    </dgm:pt>
    <dgm:pt modelId="{D878901B-DE2F-4B60-963B-48BB43473FC5}" type="pres">
      <dgm:prSet presAssocID="{26E91C47-0018-4CBF-B841-BA4FA2D67E4C}" presName="hierRoot2" presStyleCnt="0">
        <dgm:presLayoutVars>
          <dgm:hierBranch val="init"/>
        </dgm:presLayoutVars>
      </dgm:prSet>
      <dgm:spPr/>
    </dgm:pt>
    <dgm:pt modelId="{50CD5F1C-FD49-40E3-9AFA-03E96BA14B5D}" type="pres">
      <dgm:prSet presAssocID="{26E91C47-0018-4CBF-B841-BA4FA2D67E4C}" presName="rootComposite" presStyleCnt="0"/>
      <dgm:spPr/>
    </dgm:pt>
    <dgm:pt modelId="{F870AC2E-E1A7-4322-8D55-BBE677A6D153}" type="pres">
      <dgm:prSet presAssocID="{26E91C47-0018-4CBF-B841-BA4FA2D67E4C}" presName="rootText" presStyleLbl="node2" presStyleIdx="0" presStyleCnt="2" custScaleX="71523" custScaleY="55258" custLinFactNeighborY="1307">
        <dgm:presLayoutVars>
          <dgm:chPref val="3"/>
        </dgm:presLayoutVars>
      </dgm:prSet>
      <dgm:spPr/>
    </dgm:pt>
    <dgm:pt modelId="{E5859C52-2939-4557-8737-5D64C31C2792}" type="pres">
      <dgm:prSet presAssocID="{26E91C47-0018-4CBF-B841-BA4FA2D67E4C}" presName="rootConnector" presStyleLbl="node2" presStyleIdx="0" presStyleCnt="2"/>
      <dgm:spPr/>
    </dgm:pt>
    <dgm:pt modelId="{27D489A2-C4D4-4B44-8502-EE7C798850B8}" type="pres">
      <dgm:prSet presAssocID="{26E91C47-0018-4CBF-B841-BA4FA2D67E4C}" presName="hierChild4" presStyleCnt="0"/>
      <dgm:spPr/>
    </dgm:pt>
    <dgm:pt modelId="{E8B8B807-671B-4FD4-86EB-7480DBA69364}" type="pres">
      <dgm:prSet presAssocID="{26E91C47-0018-4CBF-B841-BA4FA2D67E4C}" presName="hierChild5" presStyleCnt="0"/>
      <dgm:spPr/>
    </dgm:pt>
    <dgm:pt modelId="{AF8216D4-F8C2-4009-81D8-49D58B04E93E}" type="pres">
      <dgm:prSet presAssocID="{80BAD459-468B-43C8-9891-DEC6F78CC2B6}" presName="Name37" presStyleLbl="parChTrans1D2" presStyleIdx="1" presStyleCnt="2"/>
      <dgm:spPr/>
    </dgm:pt>
    <dgm:pt modelId="{C88410E7-B43D-48C1-8725-A46F7E5C5798}" type="pres">
      <dgm:prSet presAssocID="{A75FD0A4-9E8B-4868-AB70-CF7560B2FDDB}" presName="hierRoot2" presStyleCnt="0">
        <dgm:presLayoutVars>
          <dgm:hierBranch val="init"/>
        </dgm:presLayoutVars>
      </dgm:prSet>
      <dgm:spPr/>
    </dgm:pt>
    <dgm:pt modelId="{15DABF45-0AE1-4064-9628-26AFC0A70BCB}" type="pres">
      <dgm:prSet presAssocID="{A75FD0A4-9E8B-4868-AB70-CF7560B2FDDB}" presName="rootComposite" presStyleCnt="0"/>
      <dgm:spPr/>
    </dgm:pt>
    <dgm:pt modelId="{833554C2-1787-4F7C-A946-26791F44F783}" type="pres">
      <dgm:prSet presAssocID="{A75FD0A4-9E8B-4868-AB70-CF7560B2FDDB}" presName="rootText" presStyleLbl="node2" presStyleIdx="1" presStyleCnt="2" custScaleX="87753" custScaleY="59752" custLinFactNeighborX="82" custLinFactNeighborY="1267">
        <dgm:presLayoutVars>
          <dgm:chPref val="3"/>
        </dgm:presLayoutVars>
      </dgm:prSet>
      <dgm:spPr/>
    </dgm:pt>
    <dgm:pt modelId="{0AD3ED38-D21F-4EF4-81B7-730F178D0A06}" type="pres">
      <dgm:prSet presAssocID="{A75FD0A4-9E8B-4868-AB70-CF7560B2FDDB}" presName="rootConnector" presStyleLbl="node2" presStyleIdx="1" presStyleCnt="2"/>
      <dgm:spPr/>
    </dgm:pt>
    <dgm:pt modelId="{066F075C-9925-4835-9457-BA17DE239849}" type="pres">
      <dgm:prSet presAssocID="{A75FD0A4-9E8B-4868-AB70-CF7560B2FDDB}" presName="hierChild4" presStyleCnt="0"/>
      <dgm:spPr/>
    </dgm:pt>
    <dgm:pt modelId="{373EEDF6-67B7-408C-BA7E-8C5B41400DD4}" type="pres">
      <dgm:prSet presAssocID="{A75FD0A4-9E8B-4868-AB70-CF7560B2FDDB}" presName="hierChild5" presStyleCnt="0"/>
      <dgm:spPr/>
    </dgm:pt>
    <dgm:pt modelId="{337A739A-D727-4596-BD4C-40EAD0E77B4B}" type="pres">
      <dgm:prSet presAssocID="{42B861A2-3B59-4058-A53D-5EE55EF0A5F3}" presName="hierChild3" presStyleCnt="0"/>
      <dgm:spPr/>
    </dgm:pt>
  </dgm:ptLst>
  <dgm:cxnLst>
    <dgm:cxn modelId="{652DDB1F-94B7-4735-90B4-39D026BC566D}" type="presOf" srcId="{387C08B9-29F6-4C95-81A9-A715A3FBB15A}" destId="{2CF52877-0F2F-4669-BFAC-AD594CBEF1FE}" srcOrd="0" destOrd="0" presId="urn:microsoft.com/office/officeart/2005/8/layout/orgChart1"/>
    <dgm:cxn modelId="{D334F423-5BB8-4B77-99E2-ED9DFFF77111}" type="presOf" srcId="{404D1ABE-FC95-4548-9B51-4FFBC6C93D84}" destId="{9A39D328-7A67-4E0C-99CB-458BB527982B}" srcOrd="0" destOrd="0" presId="urn:microsoft.com/office/officeart/2005/8/layout/orgChart1"/>
    <dgm:cxn modelId="{FE58D029-6E26-459A-8066-3FB0379DA5F6}" type="presOf" srcId="{A75FD0A4-9E8B-4868-AB70-CF7560B2FDDB}" destId="{833554C2-1787-4F7C-A946-26791F44F783}" srcOrd="0" destOrd="0" presId="urn:microsoft.com/office/officeart/2005/8/layout/orgChart1"/>
    <dgm:cxn modelId="{C4830E50-3B15-49EE-8774-99C055BAE9A6}" srcId="{42B861A2-3B59-4058-A53D-5EE55EF0A5F3}" destId="{A75FD0A4-9E8B-4868-AB70-CF7560B2FDDB}" srcOrd="1" destOrd="0" parTransId="{80BAD459-468B-43C8-9891-DEC6F78CC2B6}" sibTransId="{223EF434-4782-429F-936D-EB2A6BE0389F}"/>
    <dgm:cxn modelId="{3C900E73-0326-4A77-A364-28A344F32B16}" type="presOf" srcId="{26E91C47-0018-4CBF-B841-BA4FA2D67E4C}" destId="{F870AC2E-E1A7-4322-8D55-BBE677A6D153}" srcOrd="0" destOrd="0" presId="urn:microsoft.com/office/officeart/2005/8/layout/orgChart1"/>
    <dgm:cxn modelId="{99945978-1038-4EF8-B0A2-790F1A56C13F}" srcId="{387C08B9-29F6-4C95-81A9-A715A3FBB15A}" destId="{42B861A2-3B59-4058-A53D-5EE55EF0A5F3}" srcOrd="0" destOrd="0" parTransId="{5C8A1507-90EA-4AFC-9CDC-BC06C7D0F480}" sibTransId="{CE0726E6-F046-4920-A698-70A6E61B9636}"/>
    <dgm:cxn modelId="{B022488D-5AAC-491D-BD81-D5AE6CCCA0E2}" type="presOf" srcId="{42B861A2-3B59-4058-A53D-5EE55EF0A5F3}" destId="{6E6F40B6-1981-47C5-B905-B71E7488F36E}" srcOrd="0" destOrd="0" presId="urn:microsoft.com/office/officeart/2005/8/layout/orgChart1"/>
    <dgm:cxn modelId="{FAE23A92-22F4-467E-9AFD-C0264B310714}" type="presOf" srcId="{80BAD459-468B-43C8-9891-DEC6F78CC2B6}" destId="{AF8216D4-F8C2-4009-81D8-49D58B04E93E}" srcOrd="0" destOrd="0" presId="urn:microsoft.com/office/officeart/2005/8/layout/orgChart1"/>
    <dgm:cxn modelId="{DC9AC195-6278-4365-8DD6-2C0AAAEEC064}" type="presOf" srcId="{A75FD0A4-9E8B-4868-AB70-CF7560B2FDDB}" destId="{0AD3ED38-D21F-4EF4-81B7-730F178D0A06}" srcOrd="1" destOrd="0" presId="urn:microsoft.com/office/officeart/2005/8/layout/orgChart1"/>
    <dgm:cxn modelId="{749465B8-BABE-49D3-8FDF-EAB778D835F8}" type="presOf" srcId="{26E91C47-0018-4CBF-B841-BA4FA2D67E4C}" destId="{E5859C52-2939-4557-8737-5D64C31C2792}" srcOrd="1" destOrd="0" presId="urn:microsoft.com/office/officeart/2005/8/layout/orgChart1"/>
    <dgm:cxn modelId="{D3F80AEF-5F13-45CD-90F6-B6AB1A325DD2}" type="presOf" srcId="{42B861A2-3B59-4058-A53D-5EE55EF0A5F3}" destId="{17108349-A33D-458A-9A76-5F830CC52376}" srcOrd="1" destOrd="0" presId="urn:microsoft.com/office/officeart/2005/8/layout/orgChart1"/>
    <dgm:cxn modelId="{946FD9F4-B3CB-44C9-A60F-4925BAACB371}" srcId="{42B861A2-3B59-4058-A53D-5EE55EF0A5F3}" destId="{26E91C47-0018-4CBF-B841-BA4FA2D67E4C}" srcOrd="0" destOrd="0" parTransId="{404D1ABE-FC95-4548-9B51-4FFBC6C93D84}" sibTransId="{8E2860E3-03AA-4B6A-AABD-B6B503ECB1F8}"/>
    <dgm:cxn modelId="{27E2A1C8-46E7-4AC3-B6AE-74D9848C38C3}" type="presParOf" srcId="{2CF52877-0F2F-4669-BFAC-AD594CBEF1FE}" destId="{B9062582-682B-49CD-A1FC-2E19F1B8C6AC}" srcOrd="0" destOrd="0" presId="urn:microsoft.com/office/officeart/2005/8/layout/orgChart1"/>
    <dgm:cxn modelId="{37738FD3-16AE-4524-8B2C-40DB61203BFD}" type="presParOf" srcId="{B9062582-682B-49CD-A1FC-2E19F1B8C6AC}" destId="{9C6DB814-EE84-49DF-A432-BF3A1572707D}" srcOrd="0" destOrd="0" presId="urn:microsoft.com/office/officeart/2005/8/layout/orgChart1"/>
    <dgm:cxn modelId="{B73FE31E-3192-4635-BD7E-7545D8E43835}" type="presParOf" srcId="{9C6DB814-EE84-49DF-A432-BF3A1572707D}" destId="{6E6F40B6-1981-47C5-B905-B71E7488F36E}" srcOrd="0" destOrd="0" presId="urn:microsoft.com/office/officeart/2005/8/layout/orgChart1"/>
    <dgm:cxn modelId="{BC641A11-6E82-4045-99C2-5A28CB3EA65F}" type="presParOf" srcId="{9C6DB814-EE84-49DF-A432-BF3A1572707D}" destId="{17108349-A33D-458A-9A76-5F830CC52376}" srcOrd="1" destOrd="0" presId="urn:microsoft.com/office/officeart/2005/8/layout/orgChart1"/>
    <dgm:cxn modelId="{D2BD355E-6CAA-4167-B697-1BA66BE5CEC2}" type="presParOf" srcId="{B9062582-682B-49CD-A1FC-2E19F1B8C6AC}" destId="{4A3D471B-6265-4ECA-8971-173DB70A9CC8}" srcOrd="1" destOrd="0" presId="urn:microsoft.com/office/officeart/2005/8/layout/orgChart1"/>
    <dgm:cxn modelId="{B5ED1958-4402-4E7D-8AA4-B4661EF0383C}" type="presParOf" srcId="{4A3D471B-6265-4ECA-8971-173DB70A9CC8}" destId="{9A39D328-7A67-4E0C-99CB-458BB527982B}" srcOrd="0" destOrd="0" presId="urn:microsoft.com/office/officeart/2005/8/layout/orgChart1"/>
    <dgm:cxn modelId="{34BD335C-9D7B-43EE-A0E9-614012DF7B7D}" type="presParOf" srcId="{4A3D471B-6265-4ECA-8971-173DB70A9CC8}" destId="{D878901B-DE2F-4B60-963B-48BB43473FC5}" srcOrd="1" destOrd="0" presId="urn:microsoft.com/office/officeart/2005/8/layout/orgChart1"/>
    <dgm:cxn modelId="{AC384ABA-B6BB-4AEF-A4B1-3071BE05EC06}" type="presParOf" srcId="{D878901B-DE2F-4B60-963B-48BB43473FC5}" destId="{50CD5F1C-FD49-40E3-9AFA-03E96BA14B5D}" srcOrd="0" destOrd="0" presId="urn:microsoft.com/office/officeart/2005/8/layout/orgChart1"/>
    <dgm:cxn modelId="{87654D24-B74B-4C3E-8037-4804DC0FD2F0}" type="presParOf" srcId="{50CD5F1C-FD49-40E3-9AFA-03E96BA14B5D}" destId="{F870AC2E-E1A7-4322-8D55-BBE677A6D153}" srcOrd="0" destOrd="0" presId="urn:microsoft.com/office/officeart/2005/8/layout/orgChart1"/>
    <dgm:cxn modelId="{A7723155-DCE6-40BC-AA5F-237FAED6C8B9}" type="presParOf" srcId="{50CD5F1C-FD49-40E3-9AFA-03E96BA14B5D}" destId="{E5859C52-2939-4557-8737-5D64C31C2792}" srcOrd="1" destOrd="0" presId="urn:microsoft.com/office/officeart/2005/8/layout/orgChart1"/>
    <dgm:cxn modelId="{4CAF1337-39C1-4120-8168-E6F9583A5E0C}" type="presParOf" srcId="{D878901B-DE2F-4B60-963B-48BB43473FC5}" destId="{27D489A2-C4D4-4B44-8502-EE7C798850B8}" srcOrd="1" destOrd="0" presId="urn:microsoft.com/office/officeart/2005/8/layout/orgChart1"/>
    <dgm:cxn modelId="{9FD83C3B-67C8-4FD3-9812-5123094E6E2F}" type="presParOf" srcId="{D878901B-DE2F-4B60-963B-48BB43473FC5}" destId="{E8B8B807-671B-4FD4-86EB-7480DBA69364}" srcOrd="2" destOrd="0" presId="urn:microsoft.com/office/officeart/2005/8/layout/orgChart1"/>
    <dgm:cxn modelId="{4DBBDCCF-CB1D-4179-946C-C0CA5E5D6ED1}" type="presParOf" srcId="{4A3D471B-6265-4ECA-8971-173DB70A9CC8}" destId="{AF8216D4-F8C2-4009-81D8-49D58B04E93E}" srcOrd="2" destOrd="0" presId="urn:microsoft.com/office/officeart/2005/8/layout/orgChart1"/>
    <dgm:cxn modelId="{19D2FCE5-C3C0-4400-B4DF-9BC1A118FCF5}" type="presParOf" srcId="{4A3D471B-6265-4ECA-8971-173DB70A9CC8}" destId="{C88410E7-B43D-48C1-8725-A46F7E5C5798}" srcOrd="3" destOrd="0" presId="urn:microsoft.com/office/officeart/2005/8/layout/orgChart1"/>
    <dgm:cxn modelId="{839D1FDC-C982-4686-801E-F052F2ACBF49}" type="presParOf" srcId="{C88410E7-B43D-48C1-8725-A46F7E5C5798}" destId="{15DABF45-0AE1-4064-9628-26AFC0A70BCB}" srcOrd="0" destOrd="0" presId="urn:microsoft.com/office/officeart/2005/8/layout/orgChart1"/>
    <dgm:cxn modelId="{B533B0D9-981C-4432-92C6-8BFD0334D611}" type="presParOf" srcId="{15DABF45-0AE1-4064-9628-26AFC0A70BCB}" destId="{833554C2-1787-4F7C-A946-26791F44F783}" srcOrd="0" destOrd="0" presId="urn:microsoft.com/office/officeart/2005/8/layout/orgChart1"/>
    <dgm:cxn modelId="{6328C1FF-DC84-4A00-8E18-A17BFED9FF34}" type="presParOf" srcId="{15DABF45-0AE1-4064-9628-26AFC0A70BCB}" destId="{0AD3ED38-D21F-4EF4-81B7-730F178D0A06}" srcOrd="1" destOrd="0" presId="urn:microsoft.com/office/officeart/2005/8/layout/orgChart1"/>
    <dgm:cxn modelId="{7AF0CCD4-F254-4B86-8B96-0106C3A53C99}" type="presParOf" srcId="{C88410E7-B43D-48C1-8725-A46F7E5C5798}" destId="{066F075C-9925-4835-9457-BA17DE239849}" srcOrd="1" destOrd="0" presId="urn:microsoft.com/office/officeart/2005/8/layout/orgChart1"/>
    <dgm:cxn modelId="{F82D82DB-7ADD-4092-BC94-CCB32FCEE440}" type="presParOf" srcId="{C88410E7-B43D-48C1-8725-A46F7E5C5798}" destId="{373EEDF6-67B7-408C-BA7E-8C5B41400DD4}" srcOrd="2" destOrd="0" presId="urn:microsoft.com/office/officeart/2005/8/layout/orgChart1"/>
    <dgm:cxn modelId="{BE13D6B1-BDFF-40D7-8800-9A15C10E17F3}" type="presParOf" srcId="{B9062582-682B-49CD-A1FC-2E19F1B8C6AC}" destId="{337A739A-D727-4596-BD4C-40EAD0E77B4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C100BF-C8FF-420E-AAAF-0F5339D112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2D3DC-357F-4913-98A7-97021C79B4A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Rational Numbers</a:t>
          </a:r>
        </a:p>
      </dgm:t>
    </dgm:pt>
    <dgm:pt modelId="{DD5C0012-2240-49BE-A64C-7BFB10D11E50}" type="parTrans" cxnId="{F1F191E9-FCA8-4C15-B717-3C6E13E8FA94}">
      <dgm:prSet/>
      <dgm:spPr/>
      <dgm:t>
        <a:bodyPr/>
        <a:lstStyle/>
        <a:p>
          <a:endParaRPr lang="en-US"/>
        </a:p>
      </dgm:t>
    </dgm:pt>
    <dgm:pt modelId="{C4ECCEA2-6EFA-45D2-9B41-E572794FC9B4}" type="sibTrans" cxnId="{F1F191E9-FCA8-4C15-B717-3C6E13E8FA94}">
      <dgm:prSet/>
      <dgm:spPr/>
      <dgm:t>
        <a:bodyPr/>
        <a:lstStyle/>
        <a:p>
          <a:endParaRPr lang="en-US"/>
        </a:p>
      </dgm:t>
    </dgm:pt>
    <dgm:pt modelId="{DCBA93ED-B51B-474F-9772-C76198D7395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Fractions</a:t>
          </a:r>
        </a:p>
      </dgm:t>
    </dgm:pt>
    <dgm:pt modelId="{35E72A51-6CFF-4D93-A81D-077FF236B1C5}" type="parTrans" cxnId="{4195A078-B5BC-4C41-A836-97A29B847EC6}">
      <dgm:prSet/>
      <dgm:spPr>
        <a:ln w="19050"/>
      </dgm:spPr>
      <dgm:t>
        <a:bodyPr/>
        <a:lstStyle/>
        <a:p>
          <a:endParaRPr lang="en-US"/>
        </a:p>
      </dgm:t>
    </dgm:pt>
    <dgm:pt modelId="{5B7BC88D-2470-4CC8-924F-2F63D4024D7A}" type="sibTrans" cxnId="{4195A078-B5BC-4C41-A836-97A29B847EC6}">
      <dgm:prSet/>
      <dgm:spPr/>
      <dgm:t>
        <a:bodyPr/>
        <a:lstStyle/>
        <a:p>
          <a:endParaRPr lang="en-US"/>
        </a:p>
      </dgm:t>
    </dgm:pt>
    <dgm:pt modelId="{3254EA25-9AB5-4CC3-9A00-D38DFBD38BE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Integers</a:t>
          </a:r>
        </a:p>
      </dgm:t>
    </dgm:pt>
    <dgm:pt modelId="{B71A7019-9D45-4A1B-A14F-97F2058AB57C}" type="parTrans" cxnId="{42C826BD-7251-4D7D-A511-A8B8D44E1F71}">
      <dgm:prSet/>
      <dgm:spPr>
        <a:ln w="19050"/>
      </dgm:spPr>
      <dgm:t>
        <a:bodyPr/>
        <a:lstStyle/>
        <a:p>
          <a:endParaRPr lang="en-US"/>
        </a:p>
      </dgm:t>
    </dgm:pt>
    <dgm:pt modelId="{33DB71EB-7BD0-4F23-8BA4-5ED35FBB064C}" type="sibTrans" cxnId="{42C826BD-7251-4D7D-A511-A8B8D44E1F71}">
      <dgm:prSet/>
      <dgm:spPr/>
      <dgm:t>
        <a:bodyPr/>
        <a:lstStyle/>
        <a:p>
          <a:endParaRPr lang="en-US"/>
        </a:p>
      </dgm:t>
    </dgm:pt>
    <dgm:pt modelId="{70769EB8-BFA8-4E0A-B3EA-29B1DBD66384}" type="pres">
      <dgm:prSet presAssocID="{A6C100BF-C8FF-420E-AAAF-0F5339D112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F6BC71-D6CE-47CF-BC2E-EFC3AE1272E6}" type="pres">
      <dgm:prSet presAssocID="{2812D3DC-357F-4913-98A7-97021C79B4AB}" presName="hierRoot1" presStyleCnt="0">
        <dgm:presLayoutVars>
          <dgm:hierBranch val="init"/>
        </dgm:presLayoutVars>
      </dgm:prSet>
      <dgm:spPr/>
    </dgm:pt>
    <dgm:pt modelId="{E5EB0E74-223A-4772-BE22-384576D929C0}" type="pres">
      <dgm:prSet presAssocID="{2812D3DC-357F-4913-98A7-97021C79B4AB}" presName="rootComposite1" presStyleCnt="0"/>
      <dgm:spPr/>
    </dgm:pt>
    <dgm:pt modelId="{CED2B480-2C38-4397-A7F0-21416D5B9AF1}" type="pres">
      <dgm:prSet presAssocID="{2812D3DC-357F-4913-98A7-97021C79B4AB}" presName="rootText1" presStyleLbl="node0" presStyleIdx="0" presStyleCnt="1" custScaleX="79074" custScaleY="68208">
        <dgm:presLayoutVars>
          <dgm:chPref val="3"/>
        </dgm:presLayoutVars>
      </dgm:prSet>
      <dgm:spPr/>
    </dgm:pt>
    <dgm:pt modelId="{104B502C-7D78-45DB-98F3-339DD950CF00}" type="pres">
      <dgm:prSet presAssocID="{2812D3DC-357F-4913-98A7-97021C79B4AB}" presName="rootConnector1" presStyleLbl="node1" presStyleIdx="0" presStyleCnt="0"/>
      <dgm:spPr/>
    </dgm:pt>
    <dgm:pt modelId="{DBF9672C-DAC7-4E2C-82C4-C30B474DE224}" type="pres">
      <dgm:prSet presAssocID="{2812D3DC-357F-4913-98A7-97021C79B4AB}" presName="hierChild2" presStyleCnt="0"/>
      <dgm:spPr/>
    </dgm:pt>
    <dgm:pt modelId="{61437073-EA00-4DBE-B5AB-FEB2BA14A9A9}" type="pres">
      <dgm:prSet presAssocID="{35E72A51-6CFF-4D93-A81D-077FF236B1C5}" presName="Name37" presStyleLbl="parChTrans1D2" presStyleIdx="0" presStyleCnt="2"/>
      <dgm:spPr/>
    </dgm:pt>
    <dgm:pt modelId="{6515C262-4926-47A5-B298-97354961E435}" type="pres">
      <dgm:prSet presAssocID="{DCBA93ED-B51B-474F-9772-C76198D7395C}" presName="hierRoot2" presStyleCnt="0">
        <dgm:presLayoutVars>
          <dgm:hierBranch val="init"/>
        </dgm:presLayoutVars>
      </dgm:prSet>
      <dgm:spPr/>
    </dgm:pt>
    <dgm:pt modelId="{7C453A89-DA1D-474E-8406-3253554C8460}" type="pres">
      <dgm:prSet presAssocID="{DCBA93ED-B51B-474F-9772-C76198D7395C}" presName="rootComposite" presStyleCnt="0"/>
      <dgm:spPr/>
    </dgm:pt>
    <dgm:pt modelId="{3328E1DC-EA70-44DB-9EFE-82F616E5F451}" type="pres">
      <dgm:prSet presAssocID="{DCBA93ED-B51B-474F-9772-C76198D7395C}" presName="rootText" presStyleLbl="node2" presStyleIdx="0" presStyleCnt="2" custScaleX="83936" custScaleY="76360">
        <dgm:presLayoutVars>
          <dgm:chPref val="3"/>
        </dgm:presLayoutVars>
      </dgm:prSet>
      <dgm:spPr/>
    </dgm:pt>
    <dgm:pt modelId="{6FCCF57A-3F20-4C03-893B-3238A1AF6825}" type="pres">
      <dgm:prSet presAssocID="{DCBA93ED-B51B-474F-9772-C76198D7395C}" presName="rootConnector" presStyleLbl="node2" presStyleIdx="0" presStyleCnt="2"/>
      <dgm:spPr/>
    </dgm:pt>
    <dgm:pt modelId="{D8849415-484D-461B-8905-C3B6C9F1C78E}" type="pres">
      <dgm:prSet presAssocID="{DCBA93ED-B51B-474F-9772-C76198D7395C}" presName="hierChild4" presStyleCnt="0"/>
      <dgm:spPr/>
    </dgm:pt>
    <dgm:pt modelId="{FBE8CC60-395B-408D-B104-B658F6073D3C}" type="pres">
      <dgm:prSet presAssocID="{DCBA93ED-B51B-474F-9772-C76198D7395C}" presName="hierChild5" presStyleCnt="0"/>
      <dgm:spPr/>
    </dgm:pt>
    <dgm:pt modelId="{E8AE15DC-2F63-46E8-99D2-BE9059E72F01}" type="pres">
      <dgm:prSet presAssocID="{B71A7019-9D45-4A1B-A14F-97F2058AB57C}" presName="Name37" presStyleLbl="parChTrans1D2" presStyleIdx="1" presStyleCnt="2"/>
      <dgm:spPr/>
    </dgm:pt>
    <dgm:pt modelId="{D0754D1B-3357-4A8B-8A19-1C31222070F5}" type="pres">
      <dgm:prSet presAssocID="{3254EA25-9AB5-4CC3-9A00-D38DFBD38BEC}" presName="hierRoot2" presStyleCnt="0">
        <dgm:presLayoutVars>
          <dgm:hierBranch val="init"/>
        </dgm:presLayoutVars>
      </dgm:prSet>
      <dgm:spPr/>
    </dgm:pt>
    <dgm:pt modelId="{A70DB0F2-AC2C-4460-A5C4-C359649BB48A}" type="pres">
      <dgm:prSet presAssocID="{3254EA25-9AB5-4CC3-9A00-D38DFBD38BEC}" presName="rootComposite" presStyleCnt="0"/>
      <dgm:spPr/>
    </dgm:pt>
    <dgm:pt modelId="{2B3D3FE8-6B9E-4284-B510-45CBFDD58637}" type="pres">
      <dgm:prSet presAssocID="{3254EA25-9AB5-4CC3-9A00-D38DFBD38BEC}" presName="rootText" presStyleLbl="node2" presStyleIdx="1" presStyleCnt="2" custScaleX="81797" custScaleY="71396">
        <dgm:presLayoutVars>
          <dgm:chPref val="3"/>
        </dgm:presLayoutVars>
      </dgm:prSet>
      <dgm:spPr/>
    </dgm:pt>
    <dgm:pt modelId="{98909F1F-AE06-420D-A3DC-18E81CDA2A67}" type="pres">
      <dgm:prSet presAssocID="{3254EA25-9AB5-4CC3-9A00-D38DFBD38BEC}" presName="rootConnector" presStyleLbl="node2" presStyleIdx="1" presStyleCnt="2"/>
      <dgm:spPr/>
    </dgm:pt>
    <dgm:pt modelId="{93F06F59-7B0D-4C87-97C4-3BC84E380C2E}" type="pres">
      <dgm:prSet presAssocID="{3254EA25-9AB5-4CC3-9A00-D38DFBD38BEC}" presName="hierChild4" presStyleCnt="0"/>
      <dgm:spPr/>
    </dgm:pt>
    <dgm:pt modelId="{9B3608E5-09A2-4E6F-A70E-65DBB11DFB77}" type="pres">
      <dgm:prSet presAssocID="{3254EA25-9AB5-4CC3-9A00-D38DFBD38BEC}" presName="hierChild5" presStyleCnt="0"/>
      <dgm:spPr/>
    </dgm:pt>
    <dgm:pt modelId="{AAF2F08F-597F-4AD5-81AE-2D36FDB76A15}" type="pres">
      <dgm:prSet presAssocID="{2812D3DC-357F-4913-98A7-97021C79B4AB}" presName="hierChild3" presStyleCnt="0"/>
      <dgm:spPr/>
    </dgm:pt>
  </dgm:ptLst>
  <dgm:cxnLst>
    <dgm:cxn modelId="{CB082D1C-7B55-42BA-93B6-F59A67C6F531}" type="presOf" srcId="{A6C100BF-C8FF-420E-AAAF-0F5339D112AE}" destId="{70769EB8-BFA8-4E0A-B3EA-29B1DBD66384}" srcOrd="0" destOrd="0" presId="urn:microsoft.com/office/officeart/2005/8/layout/orgChart1"/>
    <dgm:cxn modelId="{20C47D30-C3BF-4064-808A-7674BF8B768E}" type="presOf" srcId="{B71A7019-9D45-4A1B-A14F-97F2058AB57C}" destId="{E8AE15DC-2F63-46E8-99D2-BE9059E72F01}" srcOrd="0" destOrd="0" presId="urn:microsoft.com/office/officeart/2005/8/layout/orgChart1"/>
    <dgm:cxn modelId="{65A32032-434D-4CFA-95A6-041BF450C7AD}" type="presOf" srcId="{DCBA93ED-B51B-474F-9772-C76198D7395C}" destId="{3328E1DC-EA70-44DB-9EFE-82F616E5F451}" srcOrd="0" destOrd="0" presId="urn:microsoft.com/office/officeart/2005/8/layout/orgChart1"/>
    <dgm:cxn modelId="{4195A078-B5BC-4C41-A836-97A29B847EC6}" srcId="{2812D3DC-357F-4913-98A7-97021C79B4AB}" destId="{DCBA93ED-B51B-474F-9772-C76198D7395C}" srcOrd="0" destOrd="0" parTransId="{35E72A51-6CFF-4D93-A81D-077FF236B1C5}" sibTransId="{5B7BC88D-2470-4CC8-924F-2F63D4024D7A}"/>
    <dgm:cxn modelId="{BF3C925A-99C9-468D-A053-013F8EFABC56}" type="presOf" srcId="{3254EA25-9AB5-4CC3-9A00-D38DFBD38BEC}" destId="{98909F1F-AE06-420D-A3DC-18E81CDA2A67}" srcOrd="1" destOrd="0" presId="urn:microsoft.com/office/officeart/2005/8/layout/orgChart1"/>
    <dgm:cxn modelId="{5700259B-BC2A-4C77-B3E1-EB1E4D67FA9D}" type="presOf" srcId="{35E72A51-6CFF-4D93-A81D-077FF236B1C5}" destId="{61437073-EA00-4DBE-B5AB-FEB2BA14A9A9}" srcOrd="0" destOrd="0" presId="urn:microsoft.com/office/officeart/2005/8/layout/orgChart1"/>
    <dgm:cxn modelId="{73FBDAB1-FAF1-4010-8D6E-B2E890AB3DEF}" type="presOf" srcId="{2812D3DC-357F-4913-98A7-97021C79B4AB}" destId="{CED2B480-2C38-4397-A7F0-21416D5B9AF1}" srcOrd="0" destOrd="0" presId="urn:microsoft.com/office/officeart/2005/8/layout/orgChart1"/>
    <dgm:cxn modelId="{42C826BD-7251-4D7D-A511-A8B8D44E1F71}" srcId="{2812D3DC-357F-4913-98A7-97021C79B4AB}" destId="{3254EA25-9AB5-4CC3-9A00-D38DFBD38BEC}" srcOrd="1" destOrd="0" parTransId="{B71A7019-9D45-4A1B-A14F-97F2058AB57C}" sibTransId="{33DB71EB-7BD0-4F23-8BA4-5ED35FBB064C}"/>
    <dgm:cxn modelId="{C8A7EEE5-D5B6-43A0-898D-13ABB5D20796}" type="presOf" srcId="{DCBA93ED-B51B-474F-9772-C76198D7395C}" destId="{6FCCF57A-3F20-4C03-893B-3238A1AF6825}" srcOrd="1" destOrd="0" presId="urn:microsoft.com/office/officeart/2005/8/layout/orgChart1"/>
    <dgm:cxn modelId="{F1F191E9-FCA8-4C15-B717-3C6E13E8FA94}" srcId="{A6C100BF-C8FF-420E-AAAF-0F5339D112AE}" destId="{2812D3DC-357F-4913-98A7-97021C79B4AB}" srcOrd="0" destOrd="0" parTransId="{DD5C0012-2240-49BE-A64C-7BFB10D11E50}" sibTransId="{C4ECCEA2-6EFA-45D2-9B41-E572794FC9B4}"/>
    <dgm:cxn modelId="{2DCD7AF3-AE45-4166-9DFF-912536F6217B}" type="presOf" srcId="{3254EA25-9AB5-4CC3-9A00-D38DFBD38BEC}" destId="{2B3D3FE8-6B9E-4284-B510-45CBFDD58637}" srcOrd="0" destOrd="0" presId="urn:microsoft.com/office/officeart/2005/8/layout/orgChart1"/>
    <dgm:cxn modelId="{A24496FF-6A22-4594-8DA7-8F1E1A69A35D}" type="presOf" srcId="{2812D3DC-357F-4913-98A7-97021C79B4AB}" destId="{104B502C-7D78-45DB-98F3-339DD950CF00}" srcOrd="1" destOrd="0" presId="urn:microsoft.com/office/officeart/2005/8/layout/orgChart1"/>
    <dgm:cxn modelId="{98BD4E8C-F454-4E1C-A905-4971E859C4E5}" type="presParOf" srcId="{70769EB8-BFA8-4E0A-B3EA-29B1DBD66384}" destId="{9DF6BC71-D6CE-47CF-BC2E-EFC3AE1272E6}" srcOrd="0" destOrd="0" presId="urn:microsoft.com/office/officeart/2005/8/layout/orgChart1"/>
    <dgm:cxn modelId="{A9AE0C53-DA52-4120-B5D0-C875C93C3B37}" type="presParOf" srcId="{9DF6BC71-D6CE-47CF-BC2E-EFC3AE1272E6}" destId="{E5EB0E74-223A-4772-BE22-384576D929C0}" srcOrd="0" destOrd="0" presId="urn:microsoft.com/office/officeart/2005/8/layout/orgChart1"/>
    <dgm:cxn modelId="{DB354BB9-9965-4322-AB6F-C7A68792F87C}" type="presParOf" srcId="{E5EB0E74-223A-4772-BE22-384576D929C0}" destId="{CED2B480-2C38-4397-A7F0-21416D5B9AF1}" srcOrd="0" destOrd="0" presId="urn:microsoft.com/office/officeart/2005/8/layout/orgChart1"/>
    <dgm:cxn modelId="{F28DFFBB-9EB5-4938-A8C2-DE56E8E24C84}" type="presParOf" srcId="{E5EB0E74-223A-4772-BE22-384576D929C0}" destId="{104B502C-7D78-45DB-98F3-339DD950CF00}" srcOrd="1" destOrd="0" presId="urn:microsoft.com/office/officeart/2005/8/layout/orgChart1"/>
    <dgm:cxn modelId="{1C647054-D1C3-4A4D-B929-602B2B28408B}" type="presParOf" srcId="{9DF6BC71-D6CE-47CF-BC2E-EFC3AE1272E6}" destId="{DBF9672C-DAC7-4E2C-82C4-C30B474DE224}" srcOrd="1" destOrd="0" presId="urn:microsoft.com/office/officeart/2005/8/layout/orgChart1"/>
    <dgm:cxn modelId="{95448C7B-53F7-4651-9B07-2DF8C62F86B0}" type="presParOf" srcId="{DBF9672C-DAC7-4E2C-82C4-C30B474DE224}" destId="{61437073-EA00-4DBE-B5AB-FEB2BA14A9A9}" srcOrd="0" destOrd="0" presId="urn:microsoft.com/office/officeart/2005/8/layout/orgChart1"/>
    <dgm:cxn modelId="{D741BCDC-5060-459A-A16D-66D7BF45FE7D}" type="presParOf" srcId="{DBF9672C-DAC7-4E2C-82C4-C30B474DE224}" destId="{6515C262-4926-47A5-B298-97354961E435}" srcOrd="1" destOrd="0" presId="urn:microsoft.com/office/officeart/2005/8/layout/orgChart1"/>
    <dgm:cxn modelId="{D9BEE78B-AE2F-4713-932A-CB3ED82A4149}" type="presParOf" srcId="{6515C262-4926-47A5-B298-97354961E435}" destId="{7C453A89-DA1D-474E-8406-3253554C8460}" srcOrd="0" destOrd="0" presId="urn:microsoft.com/office/officeart/2005/8/layout/orgChart1"/>
    <dgm:cxn modelId="{723B1ABC-533E-4181-AB34-80E1411E039A}" type="presParOf" srcId="{7C453A89-DA1D-474E-8406-3253554C8460}" destId="{3328E1DC-EA70-44DB-9EFE-82F616E5F451}" srcOrd="0" destOrd="0" presId="urn:microsoft.com/office/officeart/2005/8/layout/orgChart1"/>
    <dgm:cxn modelId="{7D8F427A-8C50-4D5C-A291-4DEE127C6FAA}" type="presParOf" srcId="{7C453A89-DA1D-474E-8406-3253554C8460}" destId="{6FCCF57A-3F20-4C03-893B-3238A1AF6825}" srcOrd="1" destOrd="0" presId="urn:microsoft.com/office/officeart/2005/8/layout/orgChart1"/>
    <dgm:cxn modelId="{903147FB-2092-40DE-873B-43EA68134BDD}" type="presParOf" srcId="{6515C262-4926-47A5-B298-97354961E435}" destId="{D8849415-484D-461B-8905-C3B6C9F1C78E}" srcOrd="1" destOrd="0" presId="urn:microsoft.com/office/officeart/2005/8/layout/orgChart1"/>
    <dgm:cxn modelId="{7A15791B-9D94-41C9-B646-2724A36401BC}" type="presParOf" srcId="{6515C262-4926-47A5-B298-97354961E435}" destId="{FBE8CC60-395B-408D-B104-B658F6073D3C}" srcOrd="2" destOrd="0" presId="urn:microsoft.com/office/officeart/2005/8/layout/orgChart1"/>
    <dgm:cxn modelId="{D7823C84-6CCE-4641-B919-7D91EE8F52B0}" type="presParOf" srcId="{DBF9672C-DAC7-4E2C-82C4-C30B474DE224}" destId="{E8AE15DC-2F63-46E8-99D2-BE9059E72F01}" srcOrd="2" destOrd="0" presId="urn:microsoft.com/office/officeart/2005/8/layout/orgChart1"/>
    <dgm:cxn modelId="{A6AFAC1E-F744-4626-9073-178496FE91B0}" type="presParOf" srcId="{DBF9672C-DAC7-4E2C-82C4-C30B474DE224}" destId="{D0754D1B-3357-4A8B-8A19-1C31222070F5}" srcOrd="3" destOrd="0" presId="urn:microsoft.com/office/officeart/2005/8/layout/orgChart1"/>
    <dgm:cxn modelId="{E0B79525-6422-4CDB-8509-1543E31898AE}" type="presParOf" srcId="{D0754D1B-3357-4A8B-8A19-1C31222070F5}" destId="{A70DB0F2-AC2C-4460-A5C4-C359649BB48A}" srcOrd="0" destOrd="0" presId="urn:microsoft.com/office/officeart/2005/8/layout/orgChart1"/>
    <dgm:cxn modelId="{1E850663-DB4F-4F89-A689-A4D34C1B596F}" type="presParOf" srcId="{A70DB0F2-AC2C-4460-A5C4-C359649BB48A}" destId="{2B3D3FE8-6B9E-4284-B510-45CBFDD58637}" srcOrd="0" destOrd="0" presId="urn:microsoft.com/office/officeart/2005/8/layout/orgChart1"/>
    <dgm:cxn modelId="{92C0B17E-1E00-4EFB-B154-CB5D9B3A6AE1}" type="presParOf" srcId="{A70DB0F2-AC2C-4460-A5C4-C359649BB48A}" destId="{98909F1F-AE06-420D-A3DC-18E81CDA2A67}" srcOrd="1" destOrd="0" presId="urn:microsoft.com/office/officeart/2005/8/layout/orgChart1"/>
    <dgm:cxn modelId="{6248796B-7138-42B5-A873-9FB920878E68}" type="presParOf" srcId="{D0754D1B-3357-4A8B-8A19-1C31222070F5}" destId="{93F06F59-7B0D-4C87-97C4-3BC84E380C2E}" srcOrd="1" destOrd="0" presId="urn:microsoft.com/office/officeart/2005/8/layout/orgChart1"/>
    <dgm:cxn modelId="{E6F00AF9-0432-4FB9-A42B-35EB28BA6642}" type="presParOf" srcId="{D0754D1B-3357-4A8B-8A19-1C31222070F5}" destId="{9B3608E5-09A2-4E6F-A70E-65DBB11DFB77}" srcOrd="2" destOrd="0" presId="urn:microsoft.com/office/officeart/2005/8/layout/orgChart1"/>
    <dgm:cxn modelId="{EB317349-039B-4470-9A90-E631586DC177}" type="presParOf" srcId="{9DF6BC71-D6CE-47CF-BC2E-EFC3AE1272E6}" destId="{AAF2F08F-597F-4AD5-81AE-2D36FDB76A1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0ED1F5-DB53-4A8C-9196-F099365EF01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0420F-C54A-44F4-87C2-D9007FE238B8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Calibri Light" panose="020F0302020204030204"/>
            </a:rPr>
            <a:t>Terminating Decimals</a:t>
          </a:r>
          <a:endParaRPr lang="en-US" dirty="0">
            <a:solidFill>
              <a:schemeClr val="tx1"/>
            </a:solidFill>
          </a:endParaRPr>
        </a:p>
      </dgm:t>
    </dgm:pt>
    <dgm:pt modelId="{54AC97AC-3F0A-4414-8194-0A7B6A80B6C0}" type="parTrans" cxnId="{B32F07DE-6454-4D85-925F-9F3230E4994B}">
      <dgm:prSet/>
      <dgm:spPr/>
      <dgm:t>
        <a:bodyPr/>
        <a:lstStyle/>
        <a:p>
          <a:endParaRPr lang="en-US"/>
        </a:p>
      </dgm:t>
    </dgm:pt>
    <dgm:pt modelId="{8265A0D9-0796-43E0-B47C-94AC3D60CB9F}" type="sibTrans" cxnId="{B32F07DE-6454-4D85-925F-9F3230E4994B}">
      <dgm:prSet/>
      <dgm:spPr/>
      <dgm:t>
        <a:bodyPr/>
        <a:lstStyle/>
        <a:p>
          <a:endParaRPr lang="en-US"/>
        </a:p>
      </dgm:t>
    </dgm:pt>
    <dgm:pt modelId="{B13A5B21-C429-489A-9444-5ACC560F8320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3/4 = 0.75</a:t>
          </a:r>
          <a:endParaRPr lang="en-US" dirty="0"/>
        </a:p>
      </dgm:t>
    </dgm:pt>
    <dgm:pt modelId="{F23BC905-79B8-493E-944B-4C62FE0F7C74}" type="parTrans" cxnId="{7ACF1BF0-DF95-495B-A8B7-E27CBEBF5894}">
      <dgm:prSet/>
      <dgm:spPr/>
      <dgm:t>
        <a:bodyPr/>
        <a:lstStyle/>
        <a:p>
          <a:endParaRPr lang="en-US"/>
        </a:p>
      </dgm:t>
    </dgm:pt>
    <dgm:pt modelId="{6F9255F4-9954-4BC6-AED9-6528305580EF}" type="sibTrans" cxnId="{7ACF1BF0-DF95-495B-A8B7-E27CBEBF5894}">
      <dgm:prSet/>
      <dgm:spPr/>
      <dgm:t>
        <a:bodyPr/>
        <a:lstStyle/>
        <a:p>
          <a:endParaRPr lang="en-US"/>
        </a:p>
      </dgm:t>
    </dgm:pt>
    <dgm:pt modelId="{147CDEBA-9583-4F53-9AC4-9BB58613A1DA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Calibri Light" panose="020F0302020204030204"/>
            </a:rPr>
            <a:t>Non terminating -Recurring decimals</a:t>
          </a:r>
          <a:endParaRPr lang="en-US" dirty="0">
            <a:solidFill>
              <a:schemeClr val="tx1"/>
            </a:solidFill>
          </a:endParaRPr>
        </a:p>
      </dgm:t>
    </dgm:pt>
    <dgm:pt modelId="{56BA1449-6899-47D0-8508-D988FB91D5F9}" type="parTrans" cxnId="{80CA76E9-365F-4898-9E17-49C1FF2C8570}">
      <dgm:prSet/>
      <dgm:spPr/>
      <dgm:t>
        <a:bodyPr/>
        <a:lstStyle/>
        <a:p>
          <a:endParaRPr lang="en-US"/>
        </a:p>
      </dgm:t>
    </dgm:pt>
    <dgm:pt modelId="{C976BBE7-97D3-437D-B52B-3573CF3203F4}" type="sibTrans" cxnId="{80CA76E9-365F-4898-9E17-49C1FF2C8570}">
      <dgm:prSet/>
      <dgm:spPr/>
      <dgm:t>
        <a:bodyPr/>
        <a:lstStyle/>
        <a:p>
          <a:endParaRPr lang="en-US"/>
        </a:p>
      </dgm:t>
    </dgm:pt>
    <dgm:pt modelId="{B3210DB9-DC9B-46E5-AB3E-FE953AE232B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2/3 = 0.666...</a:t>
          </a:r>
          <a:endParaRPr lang="en-US"/>
        </a:p>
      </dgm:t>
    </dgm:pt>
    <dgm:pt modelId="{65B39AF7-B447-4EF2-BC84-15CED6CB081E}" type="parTrans" cxnId="{F7A88731-E291-4DD7-A8EC-609292358D70}">
      <dgm:prSet/>
      <dgm:spPr/>
      <dgm:t>
        <a:bodyPr/>
        <a:lstStyle/>
        <a:p>
          <a:endParaRPr lang="en-US"/>
        </a:p>
      </dgm:t>
    </dgm:pt>
    <dgm:pt modelId="{80004A38-0E77-47D2-9AA7-8DCD6C712052}" type="sibTrans" cxnId="{F7A88731-E291-4DD7-A8EC-609292358D70}">
      <dgm:prSet/>
      <dgm:spPr/>
      <dgm:t>
        <a:bodyPr/>
        <a:lstStyle/>
        <a:p>
          <a:endParaRPr lang="en-US"/>
        </a:p>
      </dgm:t>
    </dgm:pt>
    <dgm:pt modelId="{2C4363DC-CB9D-43A3-9681-EA67CB0609D1}">
      <dgm:prSet phldrT="[Text]" phldr="0"/>
      <dgm:spPr/>
      <dgm:t>
        <a:bodyPr/>
        <a:lstStyle/>
        <a:p>
          <a:pPr rtl="0"/>
          <a:r>
            <a:rPr lang="en-US" dirty="0">
              <a:solidFill>
                <a:srgbClr val="002060"/>
              </a:solidFill>
              <a:latin typeface="Calibri Light" panose="020F0302020204030204"/>
            </a:rPr>
            <a:t>Rational Number</a:t>
          </a:r>
          <a:endParaRPr lang="en-US" dirty="0">
            <a:solidFill>
              <a:srgbClr val="002060"/>
            </a:solidFill>
          </a:endParaRPr>
        </a:p>
      </dgm:t>
    </dgm:pt>
    <dgm:pt modelId="{EE9BDBC8-D44F-44DC-B1BB-6B9B950B60BE}" type="parTrans" cxnId="{FD95142C-8BB8-4BC4-9680-42A17D8F15B1}">
      <dgm:prSet/>
      <dgm:spPr/>
      <dgm:t>
        <a:bodyPr/>
        <a:lstStyle/>
        <a:p>
          <a:endParaRPr lang="en-US"/>
        </a:p>
      </dgm:t>
    </dgm:pt>
    <dgm:pt modelId="{A1A85C46-5B52-480E-AE21-719E138AB8B5}" type="sibTrans" cxnId="{FD95142C-8BB8-4BC4-9680-42A17D8F15B1}">
      <dgm:prSet/>
      <dgm:spPr/>
      <dgm:t>
        <a:bodyPr/>
        <a:lstStyle/>
        <a:p>
          <a:endParaRPr lang="en-US"/>
        </a:p>
      </dgm:t>
    </dgm:pt>
    <dgm:pt modelId="{6C76C858-D050-4669-918E-31250E510CC4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Calibri Light" panose="020F0302020204030204"/>
            </a:rPr>
            <a:t>Non terminating-Non recurring decimal</a:t>
          </a:r>
          <a:endParaRPr lang="en-US" dirty="0">
            <a:solidFill>
              <a:schemeClr val="tx1"/>
            </a:solidFill>
          </a:endParaRPr>
        </a:p>
      </dgm:t>
    </dgm:pt>
    <dgm:pt modelId="{7652FFCB-794F-4AFC-82E4-F5AAD3B6AB64}" type="parTrans" cxnId="{28D3C494-410A-4D9E-BCE2-8A1C687E38AA}">
      <dgm:prSet/>
      <dgm:spPr/>
      <dgm:t>
        <a:bodyPr/>
        <a:lstStyle/>
        <a:p>
          <a:endParaRPr lang="en-US"/>
        </a:p>
      </dgm:t>
    </dgm:pt>
    <dgm:pt modelId="{22374E6C-38F4-447A-9B98-F2E4597CEB1F}" type="sibTrans" cxnId="{28D3C494-410A-4D9E-BCE2-8A1C687E38AA}">
      <dgm:prSet/>
      <dgm:spPr/>
      <dgm:t>
        <a:bodyPr/>
        <a:lstStyle/>
        <a:p>
          <a:endParaRPr lang="en-US"/>
        </a:p>
      </dgm:t>
    </dgm:pt>
    <dgm:pt modelId="{773AA282-2009-4AB3-972D-A03F02F9FF81}">
      <dgm:prSet phldrT="[Text]" phldr="0"/>
      <dgm:spPr/>
      <dgm:t>
        <a:bodyPr/>
        <a:lstStyle/>
        <a:p>
          <a:pPr rtl="0"/>
          <a:r>
            <a:rPr lang="en-US"/>
            <a:t>√</a:t>
          </a:r>
          <a:r>
            <a:rPr lang="en-US">
              <a:latin typeface="Calibri Light" panose="020F0302020204030204"/>
            </a:rPr>
            <a:t>2 = 1.414...</a:t>
          </a:r>
          <a:endParaRPr lang="en-US"/>
        </a:p>
      </dgm:t>
    </dgm:pt>
    <dgm:pt modelId="{F7192C83-15DF-4B6D-BE3D-8306C39CD69C}" type="parTrans" cxnId="{45F1C672-4CC8-4920-9EA1-2BC01BC3C511}">
      <dgm:prSet/>
      <dgm:spPr/>
      <dgm:t>
        <a:bodyPr/>
        <a:lstStyle/>
        <a:p>
          <a:endParaRPr lang="en-US"/>
        </a:p>
      </dgm:t>
    </dgm:pt>
    <dgm:pt modelId="{729D5C3D-7749-4DA4-9F1D-DF1598BA524D}" type="sibTrans" cxnId="{45F1C672-4CC8-4920-9EA1-2BC01BC3C511}">
      <dgm:prSet/>
      <dgm:spPr/>
      <dgm:t>
        <a:bodyPr/>
        <a:lstStyle/>
        <a:p>
          <a:endParaRPr lang="en-US"/>
        </a:p>
      </dgm:t>
    </dgm:pt>
    <dgm:pt modelId="{D6154668-5047-46F8-AAAA-9808446D2C57}">
      <dgm:prSet phldrT="[Text]" phldr="0"/>
      <dgm:spPr/>
      <dgm:t>
        <a:bodyPr/>
        <a:lstStyle/>
        <a:p>
          <a:pPr rtl="0"/>
          <a:r>
            <a:rPr lang="en-US" dirty="0">
              <a:solidFill>
                <a:srgbClr val="FF0000"/>
              </a:solidFill>
              <a:latin typeface="Calibri Light" panose="020F0302020204030204"/>
            </a:rPr>
            <a:t>Irrational Number</a:t>
          </a:r>
          <a:endParaRPr lang="en-US" dirty="0">
            <a:solidFill>
              <a:srgbClr val="FF0000"/>
            </a:solidFill>
          </a:endParaRPr>
        </a:p>
      </dgm:t>
    </dgm:pt>
    <dgm:pt modelId="{364E17B7-0ED4-4453-889B-BE40EEF186A3}" type="parTrans" cxnId="{047E8ED8-529C-4E89-9BE6-B55AB158D7A2}">
      <dgm:prSet/>
      <dgm:spPr/>
      <dgm:t>
        <a:bodyPr/>
        <a:lstStyle/>
        <a:p>
          <a:endParaRPr lang="en-US"/>
        </a:p>
      </dgm:t>
    </dgm:pt>
    <dgm:pt modelId="{C97BB433-9116-4BFA-89C7-3C06AA6D2852}" type="sibTrans" cxnId="{047E8ED8-529C-4E89-9BE6-B55AB158D7A2}">
      <dgm:prSet/>
      <dgm:spPr/>
      <dgm:t>
        <a:bodyPr/>
        <a:lstStyle/>
        <a:p>
          <a:endParaRPr lang="en-US"/>
        </a:p>
      </dgm:t>
    </dgm:pt>
    <dgm:pt modelId="{BAD3314A-1493-4F27-BB06-EDFD126D1801}">
      <dgm:prSet phldr="0"/>
      <dgm:spPr/>
      <dgm:t>
        <a:bodyPr/>
        <a:lstStyle/>
        <a:p>
          <a:pPr rtl="0"/>
          <a:r>
            <a:rPr lang="en-US" dirty="0">
              <a:solidFill>
                <a:srgbClr val="002060"/>
              </a:solidFill>
              <a:latin typeface="Calibri Light" panose="020F0302020204030204"/>
            </a:rPr>
            <a:t>Rational Number</a:t>
          </a:r>
        </a:p>
      </dgm:t>
    </dgm:pt>
    <dgm:pt modelId="{CA3663EC-1772-4683-AB40-19A7F9875C34}" type="parTrans" cxnId="{34251D45-1438-4683-9A94-C31B626826AA}">
      <dgm:prSet/>
      <dgm:spPr/>
      <dgm:t>
        <a:bodyPr/>
        <a:lstStyle/>
        <a:p>
          <a:endParaRPr lang="en-US"/>
        </a:p>
      </dgm:t>
    </dgm:pt>
    <dgm:pt modelId="{4A4DB870-A8A5-4545-9415-B153A04F2109}" type="sibTrans" cxnId="{34251D45-1438-4683-9A94-C31B626826AA}">
      <dgm:prSet/>
      <dgm:spPr/>
      <dgm:t>
        <a:bodyPr/>
        <a:lstStyle/>
        <a:p>
          <a:endParaRPr lang="en-US"/>
        </a:p>
      </dgm:t>
    </dgm:pt>
    <dgm:pt modelId="{AB023234-02A1-40A2-80A7-16A604CB1625}" type="pres">
      <dgm:prSet presAssocID="{680ED1F5-DB53-4A8C-9196-F099365EF011}" presName="Name0" presStyleCnt="0">
        <dgm:presLayoutVars>
          <dgm:dir/>
          <dgm:animLvl val="lvl"/>
          <dgm:resizeHandles val="exact"/>
        </dgm:presLayoutVars>
      </dgm:prSet>
      <dgm:spPr/>
    </dgm:pt>
    <dgm:pt modelId="{5815BE3C-4B3F-4270-B169-277FBB3F3A80}" type="pres">
      <dgm:prSet presAssocID="{1900420F-C54A-44F4-87C2-D9007FE238B8}" presName="composite" presStyleCnt="0"/>
      <dgm:spPr/>
    </dgm:pt>
    <dgm:pt modelId="{68EC48A0-155C-49F0-A263-E3A9F38853B6}" type="pres">
      <dgm:prSet presAssocID="{1900420F-C54A-44F4-87C2-D9007FE238B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91B3876-AE6F-4584-9DD0-B3D1338C7A5A}" type="pres">
      <dgm:prSet presAssocID="{1900420F-C54A-44F4-87C2-D9007FE238B8}" presName="desTx" presStyleLbl="alignAccFollowNode1" presStyleIdx="0" presStyleCnt="3">
        <dgm:presLayoutVars>
          <dgm:bulletEnabled val="1"/>
        </dgm:presLayoutVars>
      </dgm:prSet>
      <dgm:spPr/>
    </dgm:pt>
    <dgm:pt modelId="{A06D012D-23ED-4715-BB6F-76ADC981FAE3}" type="pres">
      <dgm:prSet presAssocID="{8265A0D9-0796-43E0-B47C-94AC3D60CB9F}" presName="space" presStyleCnt="0"/>
      <dgm:spPr/>
    </dgm:pt>
    <dgm:pt modelId="{31CA517D-DF4E-4641-9E1C-8EF3526AFC32}" type="pres">
      <dgm:prSet presAssocID="{147CDEBA-9583-4F53-9AC4-9BB58613A1DA}" presName="composite" presStyleCnt="0"/>
      <dgm:spPr/>
    </dgm:pt>
    <dgm:pt modelId="{4A470C25-3CC9-41E8-BF67-F837F59024E8}" type="pres">
      <dgm:prSet presAssocID="{147CDEBA-9583-4F53-9AC4-9BB58613A1D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4C5CA83-58C7-4CF9-BD21-9538B14D477A}" type="pres">
      <dgm:prSet presAssocID="{147CDEBA-9583-4F53-9AC4-9BB58613A1DA}" presName="desTx" presStyleLbl="alignAccFollowNode1" presStyleIdx="1" presStyleCnt="3">
        <dgm:presLayoutVars>
          <dgm:bulletEnabled val="1"/>
        </dgm:presLayoutVars>
      </dgm:prSet>
      <dgm:spPr/>
    </dgm:pt>
    <dgm:pt modelId="{53B9B7F6-EE83-4DC1-B906-3589F71F2040}" type="pres">
      <dgm:prSet presAssocID="{C976BBE7-97D3-437D-B52B-3573CF3203F4}" presName="space" presStyleCnt="0"/>
      <dgm:spPr/>
    </dgm:pt>
    <dgm:pt modelId="{02C20377-CD6C-48C3-84DA-3FE60342C102}" type="pres">
      <dgm:prSet presAssocID="{6C76C858-D050-4669-918E-31250E510CC4}" presName="composite" presStyleCnt="0"/>
      <dgm:spPr/>
    </dgm:pt>
    <dgm:pt modelId="{2D350A55-4837-479B-9B49-2EEB2E79103A}" type="pres">
      <dgm:prSet presAssocID="{6C76C858-D050-4669-918E-31250E510CC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74A1FBC-1A8D-468F-A652-5487184B1FF4}" type="pres">
      <dgm:prSet presAssocID="{6C76C858-D050-4669-918E-31250E510CC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8241E09-B30D-429B-8D21-FB4ED396FC07}" type="presOf" srcId="{6C76C858-D050-4669-918E-31250E510CC4}" destId="{2D350A55-4837-479B-9B49-2EEB2E79103A}" srcOrd="0" destOrd="0" presId="urn:microsoft.com/office/officeart/2005/8/layout/hList1"/>
    <dgm:cxn modelId="{7114700B-C38F-4545-AEEB-54C48E00008F}" type="presOf" srcId="{1900420F-C54A-44F4-87C2-D9007FE238B8}" destId="{68EC48A0-155C-49F0-A263-E3A9F38853B6}" srcOrd="0" destOrd="0" presId="urn:microsoft.com/office/officeart/2005/8/layout/hList1"/>
    <dgm:cxn modelId="{C3D8DB0C-E596-4FB8-AAD1-36810DCE3762}" type="presOf" srcId="{B13A5B21-C429-489A-9444-5ACC560F8320}" destId="{B91B3876-AE6F-4584-9DD0-B3D1338C7A5A}" srcOrd="0" destOrd="0" presId="urn:microsoft.com/office/officeart/2005/8/layout/hList1"/>
    <dgm:cxn modelId="{D552B912-490D-46C3-8B8C-85FCB355466A}" type="presOf" srcId="{BAD3314A-1493-4F27-BB06-EDFD126D1801}" destId="{B91B3876-AE6F-4584-9DD0-B3D1338C7A5A}" srcOrd="0" destOrd="1" presId="urn:microsoft.com/office/officeart/2005/8/layout/hList1"/>
    <dgm:cxn modelId="{FD95142C-8BB8-4BC4-9680-42A17D8F15B1}" srcId="{147CDEBA-9583-4F53-9AC4-9BB58613A1DA}" destId="{2C4363DC-CB9D-43A3-9681-EA67CB0609D1}" srcOrd="1" destOrd="0" parTransId="{EE9BDBC8-D44F-44DC-B1BB-6B9B950B60BE}" sibTransId="{A1A85C46-5B52-480E-AE21-719E138AB8B5}"/>
    <dgm:cxn modelId="{F7A88731-E291-4DD7-A8EC-609292358D70}" srcId="{147CDEBA-9583-4F53-9AC4-9BB58613A1DA}" destId="{B3210DB9-DC9B-46E5-AB3E-FE953AE232BC}" srcOrd="0" destOrd="0" parTransId="{65B39AF7-B447-4EF2-BC84-15CED6CB081E}" sibTransId="{80004A38-0E77-47D2-9AA7-8DCD6C712052}"/>
    <dgm:cxn modelId="{D3FF275C-82C6-4A0A-9BE9-44285F87F4EF}" type="presOf" srcId="{147CDEBA-9583-4F53-9AC4-9BB58613A1DA}" destId="{4A470C25-3CC9-41E8-BF67-F837F59024E8}" srcOrd="0" destOrd="0" presId="urn:microsoft.com/office/officeart/2005/8/layout/hList1"/>
    <dgm:cxn modelId="{4AD29A41-FCE5-4AFE-A02B-3899D0A2FD02}" type="presOf" srcId="{773AA282-2009-4AB3-972D-A03F02F9FF81}" destId="{274A1FBC-1A8D-468F-A652-5487184B1FF4}" srcOrd="0" destOrd="0" presId="urn:microsoft.com/office/officeart/2005/8/layout/hList1"/>
    <dgm:cxn modelId="{34251D45-1438-4683-9A94-C31B626826AA}" srcId="{1900420F-C54A-44F4-87C2-D9007FE238B8}" destId="{BAD3314A-1493-4F27-BB06-EDFD126D1801}" srcOrd="1" destOrd="0" parTransId="{CA3663EC-1772-4683-AB40-19A7F9875C34}" sibTransId="{4A4DB870-A8A5-4545-9415-B153A04F2109}"/>
    <dgm:cxn modelId="{E42DEF66-29A5-4228-90AB-0336753878EF}" type="presOf" srcId="{2C4363DC-CB9D-43A3-9681-EA67CB0609D1}" destId="{64C5CA83-58C7-4CF9-BD21-9538B14D477A}" srcOrd="0" destOrd="1" presId="urn:microsoft.com/office/officeart/2005/8/layout/hList1"/>
    <dgm:cxn modelId="{0C336168-0930-44A2-AD09-1B519DFB663C}" type="presOf" srcId="{D6154668-5047-46F8-AAAA-9808446D2C57}" destId="{274A1FBC-1A8D-468F-A652-5487184B1FF4}" srcOrd="0" destOrd="1" presId="urn:microsoft.com/office/officeart/2005/8/layout/hList1"/>
    <dgm:cxn modelId="{45F1C672-4CC8-4920-9EA1-2BC01BC3C511}" srcId="{6C76C858-D050-4669-918E-31250E510CC4}" destId="{773AA282-2009-4AB3-972D-A03F02F9FF81}" srcOrd="0" destOrd="0" parTransId="{F7192C83-15DF-4B6D-BE3D-8306C39CD69C}" sibTransId="{729D5C3D-7749-4DA4-9F1D-DF1598BA524D}"/>
    <dgm:cxn modelId="{0688A576-3C02-4208-8347-2D410987A911}" type="presOf" srcId="{B3210DB9-DC9B-46E5-AB3E-FE953AE232BC}" destId="{64C5CA83-58C7-4CF9-BD21-9538B14D477A}" srcOrd="0" destOrd="0" presId="urn:microsoft.com/office/officeart/2005/8/layout/hList1"/>
    <dgm:cxn modelId="{28D3C494-410A-4D9E-BCE2-8A1C687E38AA}" srcId="{680ED1F5-DB53-4A8C-9196-F099365EF011}" destId="{6C76C858-D050-4669-918E-31250E510CC4}" srcOrd="2" destOrd="0" parTransId="{7652FFCB-794F-4AFC-82E4-F5AAD3B6AB64}" sibTransId="{22374E6C-38F4-447A-9B98-F2E4597CEB1F}"/>
    <dgm:cxn modelId="{047E8ED8-529C-4E89-9BE6-B55AB158D7A2}" srcId="{6C76C858-D050-4669-918E-31250E510CC4}" destId="{D6154668-5047-46F8-AAAA-9808446D2C57}" srcOrd="1" destOrd="0" parTransId="{364E17B7-0ED4-4453-889B-BE40EEF186A3}" sibTransId="{C97BB433-9116-4BFA-89C7-3C06AA6D2852}"/>
    <dgm:cxn modelId="{B32F07DE-6454-4D85-925F-9F3230E4994B}" srcId="{680ED1F5-DB53-4A8C-9196-F099365EF011}" destId="{1900420F-C54A-44F4-87C2-D9007FE238B8}" srcOrd="0" destOrd="0" parTransId="{54AC97AC-3F0A-4414-8194-0A7B6A80B6C0}" sibTransId="{8265A0D9-0796-43E0-B47C-94AC3D60CB9F}"/>
    <dgm:cxn modelId="{80CA76E9-365F-4898-9E17-49C1FF2C8570}" srcId="{680ED1F5-DB53-4A8C-9196-F099365EF011}" destId="{147CDEBA-9583-4F53-9AC4-9BB58613A1DA}" srcOrd="1" destOrd="0" parTransId="{56BA1449-6899-47D0-8508-D988FB91D5F9}" sibTransId="{C976BBE7-97D3-437D-B52B-3573CF3203F4}"/>
    <dgm:cxn modelId="{0AA742EF-3D93-4511-87F2-A6172FC03ABF}" type="presOf" srcId="{680ED1F5-DB53-4A8C-9196-F099365EF011}" destId="{AB023234-02A1-40A2-80A7-16A604CB1625}" srcOrd="0" destOrd="0" presId="urn:microsoft.com/office/officeart/2005/8/layout/hList1"/>
    <dgm:cxn modelId="{7ACF1BF0-DF95-495B-A8B7-E27CBEBF5894}" srcId="{1900420F-C54A-44F4-87C2-D9007FE238B8}" destId="{B13A5B21-C429-489A-9444-5ACC560F8320}" srcOrd="0" destOrd="0" parTransId="{F23BC905-79B8-493E-944B-4C62FE0F7C74}" sibTransId="{6F9255F4-9954-4BC6-AED9-6528305580EF}"/>
    <dgm:cxn modelId="{55A35018-F567-4D01-9028-5663FF687526}" type="presParOf" srcId="{AB023234-02A1-40A2-80A7-16A604CB1625}" destId="{5815BE3C-4B3F-4270-B169-277FBB3F3A80}" srcOrd="0" destOrd="0" presId="urn:microsoft.com/office/officeart/2005/8/layout/hList1"/>
    <dgm:cxn modelId="{1BCC1139-E5A1-44E1-AFFF-991A98F958A0}" type="presParOf" srcId="{5815BE3C-4B3F-4270-B169-277FBB3F3A80}" destId="{68EC48A0-155C-49F0-A263-E3A9F38853B6}" srcOrd="0" destOrd="0" presId="urn:microsoft.com/office/officeart/2005/8/layout/hList1"/>
    <dgm:cxn modelId="{D2548A40-B3D4-4AA5-B4B4-97FDF7AF6738}" type="presParOf" srcId="{5815BE3C-4B3F-4270-B169-277FBB3F3A80}" destId="{B91B3876-AE6F-4584-9DD0-B3D1338C7A5A}" srcOrd="1" destOrd="0" presId="urn:microsoft.com/office/officeart/2005/8/layout/hList1"/>
    <dgm:cxn modelId="{98B1D2FD-C772-467F-BAF9-3132CDFAB7A2}" type="presParOf" srcId="{AB023234-02A1-40A2-80A7-16A604CB1625}" destId="{A06D012D-23ED-4715-BB6F-76ADC981FAE3}" srcOrd="1" destOrd="0" presId="urn:microsoft.com/office/officeart/2005/8/layout/hList1"/>
    <dgm:cxn modelId="{9A3ADFE8-4C4F-4EA8-A7E9-E61F0CF498E1}" type="presParOf" srcId="{AB023234-02A1-40A2-80A7-16A604CB1625}" destId="{31CA517D-DF4E-4641-9E1C-8EF3526AFC32}" srcOrd="2" destOrd="0" presId="urn:microsoft.com/office/officeart/2005/8/layout/hList1"/>
    <dgm:cxn modelId="{69B5CB7F-3FD2-46BB-855E-086B736B5994}" type="presParOf" srcId="{31CA517D-DF4E-4641-9E1C-8EF3526AFC32}" destId="{4A470C25-3CC9-41E8-BF67-F837F59024E8}" srcOrd="0" destOrd="0" presId="urn:microsoft.com/office/officeart/2005/8/layout/hList1"/>
    <dgm:cxn modelId="{7419BF7A-F1F7-49BC-AD66-3997849B5E91}" type="presParOf" srcId="{31CA517D-DF4E-4641-9E1C-8EF3526AFC32}" destId="{64C5CA83-58C7-4CF9-BD21-9538B14D477A}" srcOrd="1" destOrd="0" presId="urn:microsoft.com/office/officeart/2005/8/layout/hList1"/>
    <dgm:cxn modelId="{08B7725D-6C90-4CA6-B7AC-60DC12B3D816}" type="presParOf" srcId="{AB023234-02A1-40A2-80A7-16A604CB1625}" destId="{53B9B7F6-EE83-4DC1-B906-3589F71F2040}" srcOrd="3" destOrd="0" presId="urn:microsoft.com/office/officeart/2005/8/layout/hList1"/>
    <dgm:cxn modelId="{9E7CB281-EC34-4C9A-9EF6-2ED28ACC3CBB}" type="presParOf" srcId="{AB023234-02A1-40A2-80A7-16A604CB1625}" destId="{02C20377-CD6C-48C3-84DA-3FE60342C102}" srcOrd="4" destOrd="0" presId="urn:microsoft.com/office/officeart/2005/8/layout/hList1"/>
    <dgm:cxn modelId="{C0BCC33D-D730-499D-B41E-8B8342A37A73}" type="presParOf" srcId="{02C20377-CD6C-48C3-84DA-3FE60342C102}" destId="{2D350A55-4837-479B-9B49-2EEB2E79103A}" srcOrd="0" destOrd="0" presId="urn:microsoft.com/office/officeart/2005/8/layout/hList1"/>
    <dgm:cxn modelId="{68C8DE6D-29D7-430E-8C6B-E3F90827D5B4}" type="presParOf" srcId="{02C20377-CD6C-48C3-84DA-3FE60342C102}" destId="{274A1FBC-1A8D-468F-A652-5487184B1F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DDDE1-27A2-472F-958B-3ACD256F47A9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75D98E-8355-48F7-92D5-CD2C43D7965A}">
      <dgm:prSet phldrT="[Text]"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Integers</a:t>
          </a:r>
        </a:p>
      </dgm:t>
    </dgm:pt>
    <dgm:pt modelId="{2CBEC553-0CA5-435C-BB25-15509F36FEBA}" type="parTrans" cxnId="{735E115A-4EEA-415E-91DC-2E08A2710D09}">
      <dgm:prSet/>
      <dgm:spPr/>
      <dgm:t>
        <a:bodyPr/>
        <a:lstStyle/>
        <a:p>
          <a:endParaRPr lang="en-US"/>
        </a:p>
      </dgm:t>
    </dgm:pt>
    <dgm:pt modelId="{BBAC953D-FD05-4ABB-9599-095CB6458264}" type="sibTrans" cxnId="{735E115A-4EEA-415E-91DC-2E08A2710D09}">
      <dgm:prSet/>
      <dgm:spPr/>
      <dgm:t>
        <a:bodyPr/>
        <a:lstStyle/>
        <a:p>
          <a:endParaRPr lang="en-US"/>
        </a:p>
      </dgm:t>
    </dgm:pt>
    <dgm:pt modelId="{8EA20C40-A7C7-45E1-9CD1-7EC1879100D3}">
      <dgm:prSet phldrT="[Text]"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Negative Integers</a:t>
          </a:r>
        </a:p>
      </dgm:t>
    </dgm:pt>
    <dgm:pt modelId="{4E2AA710-D33E-4872-A841-131306F578BA}" type="parTrans" cxnId="{329C6CD8-6670-4325-B3B4-1C74A55DD75F}">
      <dgm:prSet/>
      <dgm:spPr>
        <a:solidFill>
          <a:srgbClr val="00B0F0"/>
        </a:solidFill>
        <a:ln w="19050"/>
      </dgm:spPr>
      <dgm:t>
        <a:bodyPr/>
        <a:lstStyle/>
        <a:p>
          <a:endParaRPr lang="en-US"/>
        </a:p>
      </dgm:t>
    </dgm:pt>
    <dgm:pt modelId="{A37890D4-2E54-4617-BADA-024ED47A52AE}" type="sibTrans" cxnId="{329C6CD8-6670-4325-B3B4-1C74A55DD75F}">
      <dgm:prSet/>
      <dgm:spPr/>
      <dgm:t>
        <a:bodyPr/>
        <a:lstStyle/>
        <a:p>
          <a:endParaRPr lang="en-US"/>
        </a:p>
      </dgm:t>
    </dgm:pt>
    <dgm:pt modelId="{7A466AB8-32CB-4AFC-818A-D4D130ACC866}">
      <dgm:prSet phldrT="[Text]"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Whole Numbers</a:t>
          </a:r>
        </a:p>
      </dgm:t>
    </dgm:pt>
    <dgm:pt modelId="{E8AE0D9B-C6F7-49DF-9DA5-A56D34B804FE}" type="parTrans" cxnId="{D22D58B0-E44A-474D-8BEA-EA764D42C0D3}">
      <dgm:prSet/>
      <dgm:spPr>
        <a:solidFill>
          <a:srgbClr val="00B0F0"/>
        </a:solidFill>
        <a:ln w="19050"/>
      </dgm:spPr>
      <dgm:t>
        <a:bodyPr/>
        <a:lstStyle/>
        <a:p>
          <a:endParaRPr lang="en-US"/>
        </a:p>
      </dgm:t>
    </dgm:pt>
    <dgm:pt modelId="{33DC8EC1-A344-48FC-8572-18F4104155C5}" type="sibTrans" cxnId="{D22D58B0-E44A-474D-8BEA-EA764D42C0D3}">
      <dgm:prSet/>
      <dgm:spPr/>
      <dgm:t>
        <a:bodyPr/>
        <a:lstStyle/>
        <a:p>
          <a:endParaRPr lang="en-US"/>
        </a:p>
      </dgm:t>
    </dgm:pt>
    <dgm:pt modelId="{6E9C93D9-5545-4011-BA29-AD9370DB8816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Zero</a:t>
          </a:r>
        </a:p>
      </dgm:t>
    </dgm:pt>
    <dgm:pt modelId="{100A0E78-63AC-4113-8000-D0A54C451F24}" type="parTrans" cxnId="{01FAFC7E-BB16-40AA-AC57-1AC46391A782}">
      <dgm:prSet/>
      <dgm:spPr>
        <a:solidFill>
          <a:srgbClr val="00B0F0"/>
        </a:solidFill>
        <a:ln w="19050"/>
      </dgm:spPr>
      <dgm:t>
        <a:bodyPr/>
        <a:lstStyle/>
        <a:p>
          <a:endParaRPr lang="en-US"/>
        </a:p>
      </dgm:t>
    </dgm:pt>
    <dgm:pt modelId="{3E98F643-AFC3-40E2-A4C4-932476CB9343}" type="sibTrans" cxnId="{01FAFC7E-BB16-40AA-AC57-1AC46391A782}">
      <dgm:prSet/>
      <dgm:spPr/>
      <dgm:t>
        <a:bodyPr/>
        <a:lstStyle/>
        <a:p>
          <a:endParaRPr lang="en-US"/>
        </a:p>
      </dgm:t>
    </dgm:pt>
    <dgm:pt modelId="{7EDADF59-D785-4ADC-AB5B-803D202B36AF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Natural Numbers</a:t>
          </a:r>
        </a:p>
      </dgm:t>
    </dgm:pt>
    <dgm:pt modelId="{F377BBD3-1180-4E2C-9867-7F5865D6769D}" type="parTrans" cxnId="{979032B4-1360-413D-ABF4-70C40FB7A2D7}">
      <dgm:prSet/>
      <dgm:spPr>
        <a:solidFill>
          <a:srgbClr val="00B0F0"/>
        </a:solidFill>
        <a:ln w="19050"/>
      </dgm:spPr>
      <dgm:t>
        <a:bodyPr/>
        <a:lstStyle/>
        <a:p>
          <a:endParaRPr lang="en-US"/>
        </a:p>
      </dgm:t>
    </dgm:pt>
    <dgm:pt modelId="{840AC27D-42FD-4B89-A9D8-31624E39DC2A}" type="sibTrans" cxnId="{979032B4-1360-413D-ABF4-70C40FB7A2D7}">
      <dgm:prSet/>
      <dgm:spPr/>
      <dgm:t>
        <a:bodyPr/>
        <a:lstStyle/>
        <a:p>
          <a:endParaRPr lang="en-US"/>
        </a:p>
      </dgm:t>
    </dgm:pt>
    <dgm:pt modelId="{962ECB13-EC01-46B2-98D9-93C6AC2987C7}" type="pres">
      <dgm:prSet presAssocID="{18ADDDE1-27A2-472F-958B-3ACD256F47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F1BA8E-874C-4D4D-B3AE-DBB1085D0EF6}" type="pres">
      <dgm:prSet presAssocID="{1475D98E-8355-48F7-92D5-CD2C43D7965A}" presName="hierRoot1" presStyleCnt="0">
        <dgm:presLayoutVars>
          <dgm:hierBranch val="init"/>
        </dgm:presLayoutVars>
      </dgm:prSet>
      <dgm:spPr/>
    </dgm:pt>
    <dgm:pt modelId="{59367AAD-495F-410B-A0E7-EA07FFD1A5F2}" type="pres">
      <dgm:prSet presAssocID="{1475D98E-8355-48F7-92D5-CD2C43D7965A}" presName="rootComposite1" presStyleCnt="0"/>
      <dgm:spPr/>
    </dgm:pt>
    <dgm:pt modelId="{C347ECAE-7655-4894-9B8C-2371344B09F7}" type="pres">
      <dgm:prSet presAssocID="{1475D98E-8355-48F7-92D5-CD2C43D7965A}" presName="rootText1" presStyleLbl="node0" presStyleIdx="0" presStyleCnt="1" custScaleX="73304" custScaleY="49991" custLinFactNeighborY="389">
        <dgm:presLayoutVars>
          <dgm:chPref val="3"/>
        </dgm:presLayoutVars>
      </dgm:prSet>
      <dgm:spPr/>
    </dgm:pt>
    <dgm:pt modelId="{606CB0D0-22A9-456B-B992-587929F11A66}" type="pres">
      <dgm:prSet presAssocID="{1475D98E-8355-48F7-92D5-CD2C43D7965A}" presName="rootConnector1" presStyleLbl="node1" presStyleIdx="0" presStyleCnt="0"/>
      <dgm:spPr/>
    </dgm:pt>
    <dgm:pt modelId="{CDC2A931-C120-4D48-8C56-F7EE1E892AB9}" type="pres">
      <dgm:prSet presAssocID="{1475D98E-8355-48F7-92D5-CD2C43D7965A}" presName="hierChild2" presStyleCnt="0"/>
      <dgm:spPr/>
    </dgm:pt>
    <dgm:pt modelId="{6A28FF99-1EF1-4323-8BAD-0A85A0DA17E5}" type="pres">
      <dgm:prSet presAssocID="{4E2AA710-D33E-4872-A841-131306F578BA}" presName="Name37" presStyleLbl="parChTrans1D2" presStyleIdx="0" presStyleCnt="2"/>
      <dgm:spPr/>
    </dgm:pt>
    <dgm:pt modelId="{141092EB-A2CB-4DC1-930E-CDAF08219906}" type="pres">
      <dgm:prSet presAssocID="{8EA20C40-A7C7-45E1-9CD1-7EC1879100D3}" presName="hierRoot2" presStyleCnt="0">
        <dgm:presLayoutVars>
          <dgm:hierBranch val="init"/>
        </dgm:presLayoutVars>
      </dgm:prSet>
      <dgm:spPr/>
    </dgm:pt>
    <dgm:pt modelId="{2CF378E7-E639-45C6-8398-AF724D2AE70B}" type="pres">
      <dgm:prSet presAssocID="{8EA20C40-A7C7-45E1-9CD1-7EC1879100D3}" presName="rootComposite" presStyleCnt="0"/>
      <dgm:spPr/>
    </dgm:pt>
    <dgm:pt modelId="{40D6F68B-202A-4467-AF44-5D8990EB0F3D}" type="pres">
      <dgm:prSet presAssocID="{8EA20C40-A7C7-45E1-9CD1-7EC1879100D3}" presName="rootText" presStyleLbl="node2" presStyleIdx="0" presStyleCnt="2" custScaleX="78722" custScaleY="72115">
        <dgm:presLayoutVars>
          <dgm:chPref val="3"/>
        </dgm:presLayoutVars>
      </dgm:prSet>
      <dgm:spPr/>
    </dgm:pt>
    <dgm:pt modelId="{2B0E84DB-F24C-4792-A1AE-CE13BB137992}" type="pres">
      <dgm:prSet presAssocID="{8EA20C40-A7C7-45E1-9CD1-7EC1879100D3}" presName="rootConnector" presStyleLbl="node2" presStyleIdx="0" presStyleCnt="2"/>
      <dgm:spPr/>
    </dgm:pt>
    <dgm:pt modelId="{9B61AB6D-25E1-4B65-8681-901F2BE47BE0}" type="pres">
      <dgm:prSet presAssocID="{8EA20C40-A7C7-45E1-9CD1-7EC1879100D3}" presName="hierChild4" presStyleCnt="0"/>
      <dgm:spPr/>
    </dgm:pt>
    <dgm:pt modelId="{6D9B6746-F6B6-4C40-AC92-00648CCE1CA4}" type="pres">
      <dgm:prSet presAssocID="{8EA20C40-A7C7-45E1-9CD1-7EC1879100D3}" presName="hierChild5" presStyleCnt="0"/>
      <dgm:spPr/>
    </dgm:pt>
    <dgm:pt modelId="{211F9705-C7E0-4D23-8435-FC9116BC9734}" type="pres">
      <dgm:prSet presAssocID="{E8AE0D9B-C6F7-49DF-9DA5-A56D34B804FE}" presName="Name37" presStyleLbl="parChTrans1D2" presStyleIdx="1" presStyleCnt="2"/>
      <dgm:spPr/>
    </dgm:pt>
    <dgm:pt modelId="{D13ADEF3-9E3F-4D7F-BF48-0D05EDF3B441}" type="pres">
      <dgm:prSet presAssocID="{7A466AB8-32CB-4AFC-818A-D4D130ACC866}" presName="hierRoot2" presStyleCnt="0">
        <dgm:presLayoutVars>
          <dgm:hierBranch/>
        </dgm:presLayoutVars>
      </dgm:prSet>
      <dgm:spPr/>
    </dgm:pt>
    <dgm:pt modelId="{DB51DDF8-DE64-48A1-881B-8DB03BDFFE0B}" type="pres">
      <dgm:prSet presAssocID="{7A466AB8-32CB-4AFC-818A-D4D130ACC866}" presName="rootComposite" presStyleCnt="0"/>
      <dgm:spPr/>
    </dgm:pt>
    <dgm:pt modelId="{A2269413-1DB2-45DA-85EE-B75ABC123E53}" type="pres">
      <dgm:prSet presAssocID="{7A466AB8-32CB-4AFC-818A-D4D130ACC866}" presName="rootText" presStyleLbl="node2" presStyleIdx="1" presStyleCnt="2" custScaleX="90103" custScaleY="71567">
        <dgm:presLayoutVars>
          <dgm:chPref val="3"/>
        </dgm:presLayoutVars>
      </dgm:prSet>
      <dgm:spPr/>
    </dgm:pt>
    <dgm:pt modelId="{95B5F44A-4DCA-4532-85F9-45FAB523BB5B}" type="pres">
      <dgm:prSet presAssocID="{7A466AB8-32CB-4AFC-818A-D4D130ACC866}" presName="rootConnector" presStyleLbl="node2" presStyleIdx="1" presStyleCnt="2"/>
      <dgm:spPr/>
    </dgm:pt>
    <dgm:pt modelId="{0C743F64-6DAE-487C-A5B7-571774928187}" type="pres">
      <dgm:prSet presAssocID="{7A466AB8-32CB-4AFC-818A-D4D130ACC866}" presName="hierChild4" presStyleCnt="0"/>
      <dgm:spPr/>
    </dgm:pt>
    <dgm:pt modelId="{33ACB8C4-B329-4AB6-BFEB-249E89C6BA38}" type="pres">
      <dgm:prSet presAssocID="{F377BBD3-1180-4E2C-9867-7F5865D6769D}" presName="Name35" presStyleLbl="parChTrans1D3" presStyleIdx="0" presStyleCnt="2"/>
      <dgm:spPr/>
    </dgm:pt>
    <dgm:pt modelId="{D55C1D75-96D7-4E9F-BBDE-CB19B5B18186}" type="pres">
      <dgm:prSet presAssocID="{7EDADF59-D785-4ADC-AB5B-803D202B36AF}" presName="hierRoot2" presStyleCnt="0">
        <dgm:presLayoutVars>
          <dgm:hierBranch val="r"/>
        </dgm:presLayoutVars>
      </dgm:prSet>
      <dgm:spPr/>
    </dgm:pt>
    <dgm:pt modelId="{B3C45E3E-707B-4C62-A995-3BE45F96D83D}" type="pres">
      <dgm:prSet presAssocID="{7EDADF59-D785-4ADC-AB5B-803D202B36AF}" presName="rootComposite" presStyleCnt="0"/>
      <dgm:spPr/>
    </dgm:pt>
    <dgm:pt modelId="{F8F7E89B-8899-4D1B-A687-EC28AB694215}" type="pres">
      <dgm:prSet presAssocID="{7EDADF59-D785-4ADC-AB5B-803D202B36AF}" presName="rootText" presStyleLbl="node3" presStyleIdx="0" presStyleCnt="2" custScaleX="87389" custScaleY="70971">
        <dgm:presLayoutVars>
          <dgm:chPref val="3"/>
        </dgm:presLayoutVars>
      </dgm:prSet>
      <dgm:spPr/>
    </dgm:pt>
    <dgm:pt modelId="{1DAC5760-4F95-4AEC-A746-6F811A27A0CD}" type="pres">
      <dgm:prSet presAssocID="{7EDADF59-D785-4ADC-AB5B-803D202B36AF}" presName="rootConnector" presStyleLbl="node3" presStyleIdx="0" presStyleCnt="2"/>
      <dgm:spPr/>
    </dgm:pt>
    <dgm:pt modelId="{59DE0790-4062-45CE-BDDF-865FBE37AE33}" type="pres">
      <dgm:prSet presAssocID="{7EDADF59-D785-4ADC-AB5B-803D202B36AF}" presName="hierChild4" presStyleCnt="0"/>
      <dgm:spPr/>
    </dgm:pt>
    <dgm:pt modelId="{BD3E042C-61FA-448E-BB4F-3A2894AEE0AE}" type="pres">
      <dgm:prSet presAssocID="{7EDADF59-D785-4ADC-AB5B-803D202B36AF}" presName="hierChild5" presStyleCnt="0"/>
      <dgm:spPr/>
    </dgm:pt>
    <dgm:pt modelId="{234D20D1-7834-4496-AA81-9BA4DF2809CD}" type="pres">
      <dgm:prSet presAssocID="{100A0E78-63AC-4113-8000-D0A54C451F24}" presName="Name35" presStyleLbl="parChTrans1D3" presStyleIdx="1" presStyleCnt="2"/>
      <dgm:spPr/>
    </dgm:pt>
    <dgm:pt modelId="{16393C47-D100-4D5A-A75A-E616DF866248}" type="pres">
      <dgm:prSet presAssocID="{6E9C93D9-5545-4011-BA29-AD9370DB8816}" presName="hierRoot2" presStyleCnt="0">
        <dgm:presLayoutVars>
          <dgm:hierBranch/>
        </dgm:presLayoutVars>
      </dgm:prSet>
      <dgm:spPr/>
    </dgm:pt>
    <dgm:pt modelId="{632F3FEA-9389-4B47-A2C4-F58704D4118B}" type="pres">
      <dgm:prSet presAssocID="{6E9C93D9-5545-4011-BA29-AD9370DB8816}" presName="rootComposite" presStyleCnt="0"/>
      <dgm:spPr/>
    </dgm:pt>
    <dgm:pt modelId="{F0442EBA-C6F1-4EBA-A6BA-80B6C7B21FE7}" type="pres">
      <dgm:prSet presAssocID="{6E9C93D9-5545-4011-BA29-AD9370DB8816}" presName="rootText" presStyleLbl="node3" presStyleIdx="1" presStyleCnt="2" custScaleX="60187" custScaleY="67616">
        <dgm:presLayoutVars>
          <dgm:chPref val="3"/>
        </dgm:presLayoutVars>
      </dgm:prSet>
      <dgm:spPr/>
    </dgm:pt>
    <dgm:pt modelId="{1BB0F5E9-2E11-419F-BF1A-C1EEC6FE46D0}" type="pres">
      <dgm:prSet presAssocID="{6E9C93D9-5545-4011-BA29-AD9370DB8816}" presName="rootConnector" presStyleLbl="node3" presStyleIdx="1" presStyleCnt="2"/>
      <dgm:spPr/>
    </dgm:pt>
    <dgm:pt modelId="{9403537F-A97F-40B5-BDFC-C5284147CCB3}" type="pres">
      <dgm:prSet presAssocID="{6E9C93D9-5545-4011-BA29-AD9370DB8816}" presName="hierChild4" presStyleCnt="0"/>
      <dgm:spPr/>
    </dgm:pt>
    <dgm:pt modelId="{1F6E2C29-AB6B-4613-BCFD-3F72FE21F421}" type="pres">
      <dgm:prSet presAssocID="{6E9C93D9-5545-4011-BA29-AD9370DB8816}" presName="hierChild5" presStyleCnt="0"/>
      <dgm:spPr/>
    </dgm:pt>
    <dgm:pt modelId="{0E1F5AD9-7C3C-408F-A92F-4FC7FB95829C}" type="pres">
      <dgm:prSet presAssocID="{7A466AB8-32CB-4AFC-818A-D4D130ACC866}" presName="hierChild5" presStyleCnt="0"/>
      <dgm:spPr/>
    </dgm:pt>
    <dgm:pt modelId="{C3FA18F6-D0CF-4DCD-8457-201F887BB2A7}" type="pres">
      <dgm:prSet presAssocID="{1475D98E-8355-48F7-92D5-CD2C43D7965A}" presName="hierChild3" presStyleCnt="0"/>
      <dgm:spPr/>
    </dgm:pt>
  </dgm:ptLst>
  <dgm:cxnLst>
    <dgm:cxn modelId="{F87CB107-1826-44C2-B6D9-E6CB26644643}" type="presOf" srcId="{6E9C93D9-5545-4011-BA29-AD9370DB8816}" destId="{1BB0F5E9-2E11-419F-BF1A-C1EEC6FE46D0}" srcOrd="1" destOrd="0" presId="urn:microsoft.com/office/officeart/2005/8/layout/orgChart1"/>
    <dgm:cxn modelId="{81F4F929-6211-4C4A-A304-FBC6AF61B26B}" type="presOf" srcId="{1475D98E-8355-48F7-92D5-CD2C43D7965A}" destId="{606CB0D0-22A9-456B-B992-587929F11A66}" srcOrd="1" destOrd="0" presId="urn:microsoft.com/office/officeart/2005/8/layout/orgChart1"/>
    <dgm:cxn modelId="{F3BD6D34-69C4-4028-9B32-062E94EE365C}" type="presOf" srcId="{4E2AA710-D33E-4872-A841-131306F578BA}" destId="{6A28FF99-1EF1-4323-8BAD-0A85A0DA17E5}" srcOrd="0" destOrd="0" presId="urn:microsoft.com/office/officeart/2005/8/layout/orgChart1"/>
    <dgm:cxn modelId="{52A3AB43-109B-4771-8E7B-3C2625A13F8F}" type="presOf" srcId="{1475D98E-8355-48F7-92D5-CD2C43D7965A}" destId="{C347ECAE-7655-4894-9B8C-2371344B09F7}" srcOrd="0" destOrd="0" presId="urn:microsoft.com/office/officeart/2005/8/layout/orgChart1"/>
    <dgm:cxn modelId="{C8D2BB75-8B57-4928-B00C-4C7765415774}" type="presOf" srcId="{7EDADF59-D785-4ADC-AB5B-803D202B36AF}" destId="{1DAC5760-4F95-4AEC-A746-6F811A27A0CD}" srcOrd="1" destOrd="0" presId="urn:microsoft.com/office/officeart/2005/8/layout/orgChart1"/>
    <dgm:cxn modelId="{1B6BF975-F7CD-486A-B249-3E5233445E8E}" type="presOf" srcId="{7EDADF59-D785-4ADC-AB5B-803D202B36AF}" destId="{F8F7E89B-8899-4D1B-A687-EC28AB694215}" srcOrd="0" destOrd="0" presId="urn:microsoft.com/office/officeart/2005/8/layout/orgChart1"/>
    <dgm:cxn modelId="{735E115A-4EEA-415E-91DC-2E08A2710D09}" srcId="{18ADDDE1-27A2-472F-958B-3ACD256F47A9}" destId="{1475D98E-8355-48F7-92D5-CD2C43D7965A}" srcOrd="0" destOrd="0" parTransId="{2CBEC553-0CA5-435C-BB25-15509F36FEBA}" sibTransId="{BBAC953D-FD05-4ABB-9599-095CB6458264}"/>
    <dgm:cxn modelId="{F7A45A5A-0319-4CD7-8E09-46B54881503D}" type="presOf" srcId="{F377BBD3-1180-4E2C-9867-7F5865D6769D}" destId="{33ACB8C4-B329-4AB6-BFEB-249E89C6BA38}" srcOrd="0" destOrd="0" presId="urn:microsoft.com/office/officeart/2005/8/layout/orgChart1"/>
    <dgm:cxn modelId="{472FC47C-EE2C-4753-AEF9-0AE6F33BFA40}" type="presOf" srcId="{E8AE0D9B-C6F7-49DF-9DA5-A56D34B804FE}" destId="{211F9705-C7E0-4D23-8435-FC9116BC9734}" srcOrd="0" destOrd="0" presId="urn:microsoft.com/office/officeart/2005/8/layout/orgChart1"/>
    <dgm:cxn modelId="{01FAFC7E-BB16-40AA-AC57-1AC46391A782}" srcId="{7A466AB8-32CB-4AFC-818A-D4D130ACC866}" destId="{6E9C93D9-5545-4011-BA29-AD9370DB8816}" srcOrd="1" destOrd="0" parTransId="{100A0E78-63AC-4113-8000-D0A54C451F24}" sibTransId="{3E98F643-AFC3-40E2-A4C4-932476CB9343}"/>
    <dgm:cxn modelId="{517A8884-933B-4590-982D-6D82B9B6E287}" type="presOf" srcId="{8EA20C40-A7C7-45E1-9CD1-7EC1879100D3}" destId="{2B0E84DB-F24C-4792-A1AE-CE13BB137992}" srcOrd="1" destOrd="0" presId="urn:microsoft.com/office/officeart/2005/8/layout/orgChart1"/>
    <dgm:cxn modelId="{3D5AEC86-7D7C-4F8F-A172-D79CA4EB9D47}" type="presOf" srcId="{6E9C93D9-5545-4011-BA29-AD9370DB8816}" destId="{F0442EBA-C6F1-4EBA-A6BA-80B6C7B21FE7}" srcOrd="0" destOrd="0" presId="urn:microsoft.com/office/officeart/2005/8/layout/orgChart1"/>
    <dgm:cxn modelId="{F2E2E7AA-CA1E-4966-9743-4B48B6138DE1}" type="presOf" srcId="{18ADDDE1-27A2-472F-958B-3ACD256F47A9}" destId="{962ECB13-EC01-46B2-98D9-93C6AC2987C7}" srcOrd="0" destOrd="0" presId="urn:microsoft.com/office/officeart/2005/8/layout/orgChart1"/>
    <dgm:cxn modelId="{D22D58B0-E44A-474D-8BEA-EA764D42C0D3}" srcId="{1475D98E-8355-48F7-92D5-CD2C43D7965A}" destId="{7A466AB8-32CB-4AFC-818A-D4D130ACC866}" srcOrd="1" destOrd="0" parTransId="{E8AE0D9B-C6F7-49DF-9DA5-A56D34B804FE}" sibTransId="{33DC8EC1-A344-48FC-8572-18F4104155C5}"/>
    <dgm:cxn modelId="{979032B4-1360-413D-ABF4-70C40FB7A2D7}" srcId="{7A466AB8-32CB-4AFC-818A-D4D130ACC866}" destId="{7EDADF59-D785-4ADC-AB5B-803D202B36AF}" srcOrd="0" destOrd="0" parTransId="{F377BBD3-1180-4E2C-9867-7F5865D6769D}" sibTransId="{840AC27D-42FD-4B89-A9D8-31624E39DC2A}"/>
    <dgm:cxn modelId="{A90FECC5-AAA9-43BC-9058-DC85A5CB2445}" type="presOf" srcId="{7A466AB8-32CB-4AFC-818A-D4D130ACC866}" destId="{95B5F44A-4DCA-4532-85F9-45FAB523BB5B}" srcOrd="1" destOrd="0" presId="urn:microsoft.com/office/officeart/2005/8/layout/orgChart1"/>
    <dgm:cxn modelId="{A64AE7CE-FF8A-4C7F-A711-FE07B9C53832}" type="presOf" srcId="{8EA20C40-A7C7-45E1-9CD1-7EC1879100D3}" destId="{40D6F68B-202A-4467-AF44-5D8990EB0F3D}" srcOrd="0" destOrd="0" presId="urn:microsoft.com/office/officeart/2005/8/layout/orgChart1"/>
    <dgm:cxn modelId="{329C6CD8-6670-4325-B3B4-1C74A55DD75F}" srcId="{1475D98E-8355-48F7-92D5-CD2C43D7965A}" destId="{8EA20C40-A7C7-45E1-9CD1-7EC1879100D3}" srcOrd="0" destOrd="0" parTransId="{4E2AA710-D33E-4872-A841-131306F578BA}" sibTransId="{A37890D4-2E54-4617-BADA-024ED47A52AE}"/>
    <dgm:cxn modelId="{2D4134E8-0FAD-4F8D-A373-102607DD5BBE}" type="presOf" srcId="{7A466AB8-32CB-4AFC-818A-D4D130ACC866}" destId="{A2269413-1DB2-45DA-85EE-B75ABC123E53}" srcOrd="0" destOrd="0" presId="urn:microsoft.com/office/officeart/2005/8/layout/orgChart1"/>
    <dgm:cxn modelId="{FDCAFEFA-A93B-451E-9CF9-E0FD1A871048}" type="presOf" srcId="{100A0E78-63AC-4113-8000-D0A54C451F24}" destId="{234D20D1-7834-4496-AA81-9BA4DF2809CD}" srcOrd="0" destOrd="0" presId="urn:microsoft.com/office/officeart/2005/8/layout/orgChart1"/>
    <dgm:cxn modelId="{34817A75-90DD-40DE-900A-339A0B32EE86}" type="presParOf" srcId="{962ECB13-EC01-46B2-98D9-93C6AC2987C7}" destId="{37F1BA8E-874C-4D4D-B3AE-DBB1085D0EF6}" srcOrd="0" destOrd="0" presId="urn:microsoft.com/office/officeart/2005/8/layout/orgChart1"/>
    <dgm:cxn modelId="{2373C072-DF55-4CDF-9713-C1EFBB0563B3}" type="presParOf" srcId="{37F1BA8E-874C-4D4D-B3AE-DBB1085D0EF6}" destId="{59367AAD-495F-410B-A0E7-EA07FFD1A5F2}" srcOrd="0" destOrd="0" presId="urn:microsoft.com/office/officeart/2005/8/layout/orgChart1"/>
    <dgm:cxn modelId="{5906C1C6-BD8A-40EA-B432-B8F66AA32AE1}" type="presParOf" srcId="{59367AAD-495F-410B-A0E7-EA07FFD1A5F2}" destId="{C347ECAE-7655-4894-9B8C-2371344B09F7}" srcOrd="0" destOrd="0" presId="urn:microsoft.com/office/officeart/2005/8/layout/orgChart1"/>
    <dgm:cxn modelId="{70791CB3-EFF6-4769-A144-4342C411F046}" type="presParOf" srcId="{59367AAD-495F-410B-A0E7-EA07FFD1A5F2}" destId="{606CB0D0-22A9-456B-B992-587929F11A66}" srcOrd="1" destOrd="0" presId="urn:microsoft.com/office/officeart/2005/8/layout/orgChart1"/>
    <dgm:cxn modelId="{2E3E5A68-4F5C-426C-8215-E9613E064BBF}" type="presParOf" srcId="{37F1BA8E-874C-4D4D-B3AE-DBB1085D0EF6}" destId="{CDC2A931-C120-4D48-8C56-F7EE1E892AB9}" srcOrd="1" destOrd="0" presId="urn:microsoft.com/office/officeart/2005/8/layout/orgChart1"/>
    <dgm:cxn modelId="{3BCC0324-09FA-47CD-AD23-D6C6825FCEBC}" type="presParOf" srcId="{CDC2A931-C120-4D48-8C56-F7EE1E892AB9}" destId="{6A28FF99-1EF1-4323-8BAD-0A85A0DA17E5}" srcOrd="0" destOrd="0" presId="urn:microsoft.com/office/officeart/2005/8/layout/orgChart1"/>
    <dgm:cxn modelId="{1F0B114C-52EC-4A08-BD84-C5220F33ACC6}" type="presParOf" srcId="{CDC2A931-C120-4D48-8C56-F7EE1E892AB9}" destId="{141092EB-A2CB-4DC1-930E-CDAF08219906}" srcOrd="1" destOrd="0" presId="urn:microsoft.com/office/officeart/2005/8/layout/orgChart1"/>
    <dgm:cxn modelId="{6893970A-2348-47CA-80CF-5CD1641677CD}" type="presParOf" srcId="{141092EB-A2CB-4DC1-930E-CDAF08219906}" destId="{2CF378E7-E639-45C6-8398-AF724D2AE70B}" srcOrd="0" destOrd="0" presId="urn:microsoft.com/office/officeart/2005/8/layout/orgChart1"/>
    <dgm:cxn modelId="{E24DB0C5-6EFF-4062-B0B0-86E753D9C0AF}" type="presParOf" srcId="{2CF378E7-E639-45C6-8398-AF724D2AE70B}" destId="{40D6F68B-202A-4467-AF44-5D8990EB0F3D}" srcOrd="0" destOrd="0" presId="urn:microsoft.com/office/officeart/2005/8/layout/orgChart1"/>
    <dgm:cxn modelId="{F51D5E85-3C22-4558-8FBE-4DF054FE5105}" type="presParOf" srcId="{2CF378E7-E639-45C6-8398-AF724D2AE70B}" destId="{2B0E84DB-F24C-4792-A1AE-CE13BB137992}" srcOrd="1" destOrd="0" presId="urn:microsoft.com/office/officeart/2005/8/layout/orgChart1"/>
    <dgm:cxn modelId="{1B631558-8C4C-4625-8B3A-705E55AEF429}" type="presParOf" srcId="{141092EB-A2CB-4DC1-930E-CDAF08219906}" destId="{9B61AB6D-25E1-4B65-8681-901F2BE47BE0}" srcOrd="1" destOrd="0" presId="urn:microsoft.com/office/officeart/2005/8/layout/orgChart1"/>
    <dgm:cxn modelId="{0FF658F9-11E6-4760-8341-720B62C4A86D}" type="presParOf" srcId="{141092EB-A2CB-4DC1-930E-CDAF08219906}" destId="{6D9B6746-F6B6-4C40-AC92-00648CCE1CA4}" srcOrd="2" destOrd="0" presId="urn:microsoft.com/office/officeart/2005/8/layout/orgChart1"/>
    <dgm:cxn modelId="{2938F6E3-4C63-4EB7-9BEE-902CF5E7916D}" type="presParOf" srcId="{CDC2A931-C120-4D48-8C56-F7EE1E892AB9}" destId="{211F9705-C7E0-4D23-8435-FC9116BC9734}" srcOrd="2" destOrd="0" presId="urn:microsoft.com/office/officeart/2005/8/layout/orgChart1"/>
    <dgm:cxn modelId="{3F274AD3-E070-4506-8399-617943F97D61}" type="presParOf" srcId="{CDC2A931-C120-4D48-8C56-F7EE1E892AB9}" destId="{D13ADEF3-9E3F-4D7F-BF48-0D05EDF3B441}" srcOrd="3" destOrd="0" presId="urn:microsoft.com/office/officeart/2005/8/layout/orgChart1"/>
    <dgm:cxn modelId="{60F77F5A-C3A4-428F-B85F-E5C5B3239DB8}" type="presParOf" srcId="{D13ADEF3-9E3F-4D7F-BF48-0D05EDF3B441}" destId="{DB51DDF8-DE64-48A1-881B-8DB03BDFFE0B}" srcOrd="0" destOrd="0" presId="urn:microsoft.com/office/officeart/2005/8/layout/orgChart1"/>
    <dgm:cxn modelId="{C9497FC6-6A8F-4AE3-81B5-8C46C6732FA8}" type="presParOf" srcId="{DB51DDF8-DE64-48A1-881B-8DB03BDFFE0B}" destId="{A2269413-1DB2-45DA-85EE-B75ABC123E53}" srcOrd="0" destOrd="0" presId="urn:microsoft.com/office/officeart/2005/8/layout/orgChart1"/>
    <dgm:cxn modelId="{000788EA-7F64-4713-B298-B8727560E368}" type="presParOf" srcId="{DB51DDF8-DE64-48A1-881B-8DB03BDFFE0B}" destId="{95B5F44A-4DCA-4532-85F9-45FAB523BB5B}" srcOrd="1" destOrd="0" presId="urn:microsoft.com/office/officeart/2005/8/layout/orgChart1"/>
    <dgm:cxn modelId="{09C62BF2-C353-47DE-8189-802B7313DE42}" type="presParOf" srcId="{D13ADEF3-9E3F-4D7F-BF48-0D05EDF3B441}" destId="{0C743F64-6DAE-487C-A5B7-571774928187}" srcOrd="1" destOrd="0" presId="urn:microsoft.com/office/officeart/2005/8/layout/orgChart1"/>
    <dgm:cxn modelId="{43E00973-F93F-4E15-BE5E-CA97887E7EE3}" type="presParOf" srcId="{0C743F64-6DAE-487C-A5B7-571774928187}" destId="{33ACB8C4-B329-4AB6-BFEB-249E89C6BA38}" srcOrd="0" destOrd="0" presId="urn:microsoft.com/office/officeart/2005/8/layout/orgChart1"/>
    <dgm:cxn modelId="{624E741D-94C9-4CE1-A42D-7C5D9CE3A647}" type="presParOf" srcId="{0C743F64-6DAE-487C-A5B7-571774928187}" destId="{D55C1D75-96D7-4E9F-BBDE-CB19B5B18186}" srcOrd="1" destOrd="0" presId="urn:microsoft.com/office/officeart/2005/8/layout/orgChart1"/>
    <dgm:cxn modelId="{84728B3B-A788-401C-BCB3-32499857D244}" type="presParOf" srcId="{D55C1D75-96D7-4E9F-BBDE-CB19B5B18186}" destId="{B3C45E3E-707B-4C62-A995-3BE45F96D83D}" srcOrd="0" destOrd="0" presId="urn:microsoft.com/office/officeart/2005/8/layout/orgChart1"/>
    <dgm:cxn modelId="{94C953A1-2ED1-49EE-820B-B90688574C29}" type="presParOf" srcId="{B3C45E3E-707B-4C62-A995-3BE45F96D83D}" destId="{F8F7E89B-8899-4D1B-A687-EC28AB694215}" srcOrd="0" destOrd="0" presId="urn:microsoft.com/office/officeart/2005/8/layout/orgChart1"/>
    <dgm:cxn modelId="{8D895903-02C8-40E7-8A8C-9D99BD96E3F3}" type="presParOf" srcId="{B3C45E3E-707B-4C62-A995-3BE45F96D83D}" destId="{1DAC5760-4F95-4AEC-A746-6F811A27A0CD}" srcOrd="1" destOrd="0" presId="urn:microsoft.com/office/officeart/2005/8/layout/orgChart1"/>
    <dgm:cxn modelId="{0B208749-0158-45D8-B9A8-4C47A90096B8}" type="presParOf" srcId="{D55C1D75-96D7-4E9F-BBDE-CB19B5B18186}" destId="{59DE0790-4062-45CE-BDDF-865FBE37AE33}" srcOrd="1" destOrd="0" presId="urn:microsoft.com/office/officeart/2005/8/layout/orgChart1"/>
    <dgm:cxn modelId="{61D8622F-5D45-4E78-B015-166B0B33BA7F}" type="presParOf" srcId="{D55C1D75-96D7-4E9F-BBDE-CB19B5B18186}" destId="{BD3E042C-61FA-448E-BB4F-3A2894AEE0AE}" srcOrd="2" destOrd="0" presId="urn:microsoft.com/office/officeart/2005/8/layout/orgChart1"/>
    <dgm:cxn modelId="{A34E6874-4452-4D21-B22B-7ACE1F980927}" type="presParOf" srcId="{0C743F64-6DAE-487C-A5B7-571774928187}" destId="{234D20D1-7834-4496-AA81-9BA4DF2809CD}" srcOrd="2" destOrd="0" presId="urn:microsoft.com/office/officeart/2005/8/layout/orgChart1"/>
    <dgm:cxn modelId="{80612BFA-F5BB-460B-A3AF-43C1263C575B}" type="presParOf" srcId="{0C743F64-6DAE-487C-A5B7-571774928187}" destId="{16393C47-D100-4D5A-A75A-E616DF866248}" srcOrd="3" destOrd="0" presId="urn:microsoft.com/office/officeart/2005/8/layout/orgChart1"/>
    <dgm:cxn modelId="{332934AA-73B7-4123-9768-9E02BD49F9E0}" type="presParOf" srcId="{16393C47-D100-4D5A-A75A-E616DF866248}" destId="{632F3FEA-9389-4B47-A2C4-F58704D4118B}" srcOrd="0" destOrd="0" presId="urn:microsoft.com/office/officeart/2005/8/layout/orgChart1"/>
    <dgm:cxn modelId="{59023228-736F-4575-9169-A1558C202483}" type="presParOf" srcId="{632F3FEA-9389-4B47-A2C4-F58704D4118B}" destId="{F0442EBA-C6F1-4EBA-A6BA-80B6C7B21FE7}" srcOrd="0" destOrd="0" presId="urn:microsoft.com/office/officeart/2005/8/layout/orgChart1"/>
    <dgm:cxn modelId="{C8550D1D-0192-460E-97EB-EDBD5BE7CF76}" type="presParOf" srcId="{632F3FEA-9389-4B47-A2C4-F58704D4118B}" destId="{1BB0F5E9-2E11-419F-BF1A-C1EEC6FE46D0}" srcOrd="1" destOrd="0" presId="urn:microsoft.com/office/officeart/2005/8/layout/orgChart1"/>
    <dgm:cxn modelId="{D8D19AA2-BC80-43D3-9A2E-5D79C6B836CC}" type="presParOf" srcId="{16393C47-D100-4D5A-A75A-E616DF866248}" destId="{9403537F-A97F-40B5-BDFC-C5284147CCB3}" srcOrd="1" destOrd="0" presId="urn:microsoft.com/office/officeart/2005/8/layout/orgChart1"/>
    <dgm:cxn modelId="{74F44EF3-9D37-4B7F-A95D-D750729F4E77}" type="presParOf" srcId="{16393C47-D100-4D5A-A75A-E616DF866248}" destId="{1F6E2C29-AB6B-4613-BCFD-3F72FE21F421}" srcOrd="2" destOrd="0" presId="urn:microsoft.com/office/officeart/2005/8/layout/orgChart1"/>
    <dgm:cxn modelId="{54D31FA6-F377-474A-9FD8-D4E30D2EC567}" type="presParOf" srcId="{D13ADEF3-9E3F-4D7F-BF48-0D05EDF3B441}" destId="{0E1F5AD9-7C3C-408F-A92F-4FC7FB95829C}" srcOrd="2" destOrd="0" presId="urn:microsoft.com/office/officeart/2005/8/layout/orgChart1"/>
    <dgm:cxn modelId="{92E19C7D-32F2-410C-A2F2-70B92A26553F}" type="presParOf" srcId="{37F1BA8E-874C-4D4D-B3AE-DBB1085D0EF6}" destId="{C3FA18F6-D0CF-4DCD-8457-201F887BB2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216D4-F8C2-4009-81D8-49D58B04E93E}">
      <dsp:nvSpPr>
        <dsp:cNvPr id="0" name=""/>
        <dsp:cNvSpPr/>
      </dsp:nvSpPr>
      <dsp:spPr>
        <a:xfrm>
          <a:off x="3686949" y="1396207"/>
          <a:ext cx="1893877" cy="884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982"/>
              </a:lnTo>
              <a:lnTo>
                <a:pt x="1893877" y="454982"/>
              </a:lnTo>
              <a:lnTo>
                <a:pt x="1893877" y="884076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9D328-7A67-4E0C-99CB-458BB527982B}">
      <dsp:nvSpPr>
        <dsp:cNvPr id="0" name=""/>
        <dsp:cNvSpPr/>
      </dsp:nvSpPr>
      <dsp:spPr>
        <a:xfrm>
          <a:off x="1464794" y="1396207"/>
          <a:ext cx="2222154" cy="884893"/>
        </a:xfrm>
        <a:custGeom>
          <a:avLst/>
          <a:gdLst/>
          <a:ahLst/>
          <a:cxnLst/>
          <a:rect l="0" t="0" r="0" b="0"/>
          <a:pathLst>
            <a:path>
              <a:moveTo>
                <a:pt x="2222154" y="0"/>
              </a:moveTo>
              <a:lnTo>
                <a:pt x="2222154" y="455799"/>
              </a:lnTo>
              <a:lnTo>
                <a:pt x="0" y="455799"/>
              </a:lnTo>
              <a:lnTo>
                <a:pt x="0" y="884893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F40B6-1981-47C5-B905-B71E7488F36E}">
      <dsp:nvSpPr>
        <dsp:cNvPr id="0" name=""/>
        <dsp:cNvSpPr/>
      </dsp:nvSpPr>
      <dsp:spPr>
        <a:xfrm>
          <a:off x="2366995" y="285467"/>
          <a:ext cx="2639908" cy="111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Real Numbers</a:t>
          </a:r>
        </a:p>
      </dsp:txBody>
      <dsp:txXfrm>
        <a:off x="2366995" y="285467"/>
        <a:ext cx="2639908" cy="1110740"/>
      </dsp:txXfrm>
    </dsp:sp>
    <dsp:sp modelId="{F870AC2E-E1A7-4322-8D55-BBE677A6D153}">
      <dsp:nvSpPr>
        <dsp:cNvPr id="0" name=""/>
        <dsp:cNvSpPr/>
      </dsp:nvSpPr>
      <dsp:spPr>
        <a:xfrm>
          <a:off x="3361" y="2281101"/>
          <a:ext cx="2922865" cy="1129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Rational Numbers</a:t>
          </a:r>
        </a:p>
      </dsp:txBody>
      <dsp:txXfrm>
        <a:off x="3361" y="2281101"/>
        <a:ext cx="2922865" cy="1129089"/>
      </dsp:txXfrm>
    </dsp:sp>
    <dsp:sp modelId="{833554C2-1787-4F7C-A946-26791F44F783}">
      <dsp:nvSpPr>
        <dsp:cNvPr id="0" name=""/>
        <dsp:cNvSpPr/>
      </dsp:nvSpPr>
      <dsp:spPr>
        <a:xfrm>
          <a:off x="3787766" y="2280284"/>
          <a:ext cx="3586122" cy="1220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Irrational Numbers</a:t>
          </a:r>
        </a:p>
      </dsp:txBody>
      <dsp:txXfrm>
        <a:off x="3787766" y="2280284"/>
        <a:ext cx="3586122" cy="1220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E15DC-2F63-46E8-99D2-BE9059E72F01}">
      <dsp:nvSpPr>
        <dsp:cNvPr id="0" name=""/>
        <dsp:cNvSpPr/>
      </dsp:nvSpPr>
      <dsp:spPr>
        <a:xfrm>
          <a:off x="2465039" y="1297282"/>
          <a:ext cx="1384611" cy="554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091"/>
              </a:lnTo>
              <a:lnTo>
                <a:pt x="1384611" y="277091"/>
              </a:lnTo>
              <a:lnTo>
                <a:pt x="1384611" y="554182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37073-EA00-4DBE-B5AB-FEB2BA14A9A9}">
      <dsp:nvSpPr>
        <dsp:cNvPr id="0" name=""/>
        <dsp:cNvSpPr/>
      </dsp:nvSpPr>
      <dsp:spPr>
        <a:xfrm>
          <a:off x="1108651" y="1297282"/>
          <a:ext cx="1356387" cy="554182"/>
        </a:xfrm>
        <a:custGeom>
          <a:avLst/>
          <a:gdLst/>
          <a:ahLst/>
          <a:cxnLst/>
          <a:rect l="0" t="0" r="0" b="0"/>
          <a:pathLst>
            <a:path>
              <a:moveTo>
                <a:pt x="1356387" y="0"/>
              </a:moveTo>
              <a:lnTo>
                <a:pt x="1356387" y="277091"/>
              </a:lnTo>
              <a:lnTo>
                <a:pt x="0" y="277091"/>
              </a:lnTo>
              <a:lnTo>
                <a:pt x="0" y="554182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2B480-2C38-4397-A7F0-21416D5B9AF1}">
      <dsp:nvSpPr>
        <dsp:cNvPr id="0" name=""/>
        <dsp:cNvSpPr/>
      </dsp:nvSpPr>
      <dsp:spPr>
        <a:xfrm>
          <a:off x="1421671" y="397289"/>
          <a:ext cx="2086734" cy="899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Rational Numbers</a:t>
          </a:r>
        </a:p>
      </dsp:txBody>
      <dsp:txXfrm>
        <a:off x="1421671" y="397289"/>
        <a:ext cx="2086734" cy="899992"/>
      </dsp:txXfrm>
    </dsp:sp>
    <dsp:sp modelId="{3328E1DC-EA70-44DB-9EFE-82F616E5F451}">
      <dsp:nvSpPr>
        <dsp:cNvPr id="0" name=""/>
        <dsp:cNvSpPr/>
      </dsp:nvSpPr>
      <dsp:spPr>
        <a:xfrm>
          <a:off x="1130" y="1851464"/>
          <a:ext cx="2215040" cy="1007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Fractions</a:t>
          </a:r>
        </a:p>
      </dsp:txBody>
      <dsp:txXfrm>
        <a:off x="1130" y="1851464"/>
        <a:ext cx="2215040" cy="1007556"/>
      </dsp:txXfrm>
    </dsp:sp>
    <dsp:sp modelId="{2B3D3FE8-6B9E-4284-B510-45CBFDD58637}">
      <dsp:nvSpPr>
        <dsp:cNvPr id="0" name=""/>
        <dsp:cNvSpPr/>
      </dsp:nvSpPr>
      <dsp:spPr>
        <a:xfrm>
          <a:off x="2770353" y="1851464"/>
          <a:ext cx="2158593" cy="942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Integers</a:t>
          </a:r>
        </a:p>
      </dsp:txBody>
      <dsp:txXfrm>
        <a:off x="2770353" y="1851464"/>
        <a:ext cx="2158593" cy="942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C48A0-155C-49F0-A263-E3A9F38853B6}">
      <dsp:nvSpPr>
        <dsp:cNvPr id="0" name=""/>
        <dsp:cNvSpPr/>
      </dsp:nvSpPr>
      <dsp:spPr>
        <a:xfrm>
          <a:off x="3286" y="1130411"/>
          <a:ext cx="3203971" cy="948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Calibri Light" panose="020F0302020204030204"/>
            </a:rPr>
            <a:t>Terminating Decimals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3286" y="1130411"/>
        <a:ext cx="3203971" cy="948595"/>
      </dsp:txXfrm>
    </dsp:sp>
    <dsp:sp modelId="{B91B3876-AE6F-4584-9DD0-B3D1338C7A5A}">
      <dsp:nvSpPr>
        <dsp:cNvPr id="0" name=""/>
        <dsp:cNvSpPr/>
      </dsp:nvSpPr>
      <dsp:spPr>
        <a:xfrm>
          <a:off x="3286" y="2079006"/>
          <a:ext cx="3203971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Calibri Light" panose="020F0302020204030204"/>
            </a:rPr>
            <a:t>3/4 = 0.75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rgbClr val="002060"/>
              </a:solidFill>
              <a:latin typeface="Calibri Light" panose="020F0302020204030204"/>
            </a:rPr>
            <a:t>Rational Number</a:t>
          </a:r>
        </a:p>
      </dsp:txBody>
      <dsp:txXfrm>
        <a:off x="3286" y="2079006"/>
        <a:ext cx="3203971" cy="1141920"/>
      </dsp:txXfrm>
    </dsp:sp>
    <dsp:sp modelId="{4A470C25-3CC9-41E8-BF67-F837F59024E8}">
      <dsp:nvSpPr>
        <dsp:cNvPr id="0" name=""/>
        <dsp:cNvSpPr/>
      </dsp:nvSpPr>
      <dsp:spPr>
        <a:xfrm>
          <a:off x="3655814" y="1130411"/>
          <a:ext cx="3203971" cy="948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Calibri Light" panose="020F0302020204030204"/>
            </a:rPr>
            <a:t>Non terminating -Recurring decimals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3655814" y="1130411"/>
        <a:ext cx="3203971" cy="948595"/>
      </dsp:txXfrm>
    </dsp:sp>
    <dsp:sp modelId="{64C5CA83-58C7-4CF9-BD21-9538B14D477A}">
      <dsp:nvSpPr>
        <dsp:cNvPr id="0" name=""/>
        <dsp:cNvSpPr/>
      </dsp:nvSpPr>
      <dsp:spPr>
        <a:xfrm>
          <a:off x="3655814" y="2079006"/>
          <a:ext cx="3203971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>
              <a:latin typeface="Calibri Light" panose="020F0302020204030204"/>
            </a:rPr>
            <a:t>2/3 = 0.666...</a:t>
          </a:r>
          <a:endParaRPr lang="en-US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rgbClr val="002060"/>
              </a:solidFill>
              <a:latin typeface="Calibri Light" panose="020F0302020204030204"/>
            </a:rPr>
            <a:t>Rational Number</a:t>
          </a:r>
          <a:endParaRPr lang="en-US" sz="2600" kern="1200" dirty="0">
            <a:solidFill>
              <a:srgbClr val="002060"/>
            </a:solidFill>
          </a:endParaRPr>
        </a:p>
      </dsp:txBody>
      <dsp:txXfrm>
        <a:off x="3655814" y="2079006"/>
        <a:ext cx="3203971" cy="1141920"/>
      </dsp:txXfrm>
    </dsp:sp>
    <dsp:sp modelId="{2D350A55-4837-479B-9B49-2EEB2E79103A}">
      <dsp:nvSpPr>
        <dsp:cNvPr id="0" name=""/>
        <dsp:cNvSpPr/>
      </dsp:nvSpPr>
      <dsp:spPr>
        <a:xfrm>
          <a:off x="7308342" y="1130411"/>
          <a:ext cx="3203971" cy="948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Calibri Light" panose="020F0302020204030204"/>
            </a:rPr>
            <a:t>Non terminating-Non recurring decimal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7308342" y="1130411"/>
        <a:ext cx="3203971" cy="948595"/>
      </dsp:txXfrm>
    </dsp:sp>
    <dsp:sp modelId="{274A1FBC-1A8D-468F-A652-5487184B1FF4}">
      <dsp:nvSpPr>
        <dsp:cNvPr id="0" name=""/>
        <dsp:cNvSpPr/>
      </dsp:nvSpPr>
      <dsp:spPr>
        <a:xfrm>
          <a:off x="7308342" y="2079006"/>
          <a:ext cx="3203971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√</a:t>
          </a:r>
          <a:r>
            <a:rPr lang="en-US" sz="2600" kern="1200">
              <a:latin typeface="Calibri Light" panose="020F0302020204030204"/>
            </a:rPr>
            <a:t>2 = 1.414...</a:t>
          </a:r>
          <a:endParaRPr lang="en-US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rgbClr val="FF0000"/>
              </a:solidFill>
              <a:latin typeface="Calibri Light" panose="020F0302020204030204"/>
            </a:rPr>
            <a:t>Irrational Number</a:t>
          </a:r>
          <a:endParaRPr lang="en-US" sz="2600" kern="1200" dirty="0">
            <a:solidFill>
              <a:srgbClr val="FF0000"/>
            </a:solidFill>
          </a:endParaRPr>
        </a:p>
      </dsp:txBody>
      <dsp:txXfrm>
        <a:off x="7308342" y="2079006"/>
        <a:ext cx="3203971" cy="1141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D20D1-7834-4496-AA81-9BA4DF2809CD}">
      <dsp:nvSpPr>
        <dsp:cNvPr id="0" name=""/>
        <dsp:cNvSpPr/>
      </dsp:nvSpPr>
      <dsp:spPr>
        <a:xfrm>
          <a:off x="5136731" y="3157922"/>
          <a:ext cx="1922317" cy="744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442"/>
              </a:lnTo>
              <a:lnTo>
                <a:pt x="1922317" y="372442"/>
              </a:lnTo>
              <a:lnTo>
                <a:pt x="1922317" y="744884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CB8C4-B329-4AB6-BFEB-249E89C6BA38}">
      <dsp:nvSpPr>
        <dsp:cNvPr id="0" name=""/>
        <dsp:cNvSpPr/>
      </dsp:nvSpPr>
      <dsp:spPr>
        <a:xfrm>
          <a:off x="3696851" y="3157922"/>
          <a:ext cx="1439879" cy="744884"/>
        </a:xfrm>
        <a:custGeom>
          <a:avLst/>
          <a:gdLst/>
          <a:ahLst/>
          <a:cxnLst/>
          <a:rect l="0" t="0" r="0" b="0"/>
          <a:pathLst>
            <a:path>
              <a:moveTo>
                <a:pt x="1439879" y="0"/>
              </a:moveTo>
              <a:lnTo>
                <a:pt x="1439879" y="372442"/>
              </a:lnTo>
              <a:lnTo>
                <a:pt x="0" y="372442"/>
              </a:lnTo>
              <a:lnTo>
                <a:pt x="0" y="744884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F9705-C7E0-4D23-8435-FC9116BC9734}">
      <dsp:nvSpPr>
        <dsp:cNvPr id="0" name=""/>
        <dsp:cNvSpPr/>
      </dsp:nvSpPr>
      <dsp:spPr>
        <a:xfrm>
          <a:off x="3368126" y="1150670"/>
          <a:ext cx="1768604" cy="737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543"/>
              </a:lnTo>
              <a:lnTo>
                <a:pt x="1768604" y="365543"/>
              </a:lnTo>
              <a:lnTo>
                <a:pt x="1768604" y="73798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8FF99-1EF1-4323-8BAD-0A85A0DA17E5}">
      <dsp:nvSpPr>
        <dsp:cNvPr id="0" name=""/>
        <dsp:cNvSpPr/>
      </dsp:nvSpPr>
      <dsp:spPr>
        <a:xfrm>
          <a:off x="1397676" y="1150670"/>
          <a:ext cx="1970450" cy="737985"/>
        </a:xfrm>
        <a:custGeom>
          <a:avLst/>
          <a:gdLst/>
          <a:ahLst/>
          <a:cxnLst/>
          <a:rect l="0" t="0" r="0" b="0"/>
          <a:pathLst>
            <a:path>
              <a:moveTo>
                <a:pt x="1970450" y="0"/>
              </a:moveTo>
              <a:lnTo>
                <a:pt x="1970450" y="365543"/>
              </a:lnTo>
              <a:lnTo>
                <a:pt x="0" y="365543"/>
              </a:lnTo>
              <a:lnTo>
                <a:pt x="0" y="73798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7ECAE-7655-4894-9B8C-2371344B09F7}">
      <dsp:nvSpPr>
        <dsp:cNvPr id="0" name=""/>
        <dsp:cNvSpPr/>
      </dsp:nvSpPr>
      <dsp:spPr>
        <a:xfrm>
          <a:off x="2068054" y="264063"/>
          <a:ext cx="2600144" cy="886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Integers</a:t>
          </a:r>
        </a:p>
      </dsp:txBody>
      <dsp:txXfrm>
        <a:off x="2068054" y="264063"/>
        <a:ext cx="2600144" cy="886607"/>
      </dsp:txXfrm>
    </dsp:sp>
    <dsp:sp modelId="{40D6F68B-202A-4467-AF44-5D8990EB0F3D}">
      <dsp:nvSpPr>
        <dsp:cNvPr id="0" name=""/>
        <dsp:cNvSpPr/>
      </dsp:nvSpPr>
      <dsp:spPr>
        <a:xfrm>
          <a:off x="1513" y="1888656"/>
          <a:ext cx="2792324" cy="1278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Negative Integers</a:t>
          </a:r>
        </a:p>
      </dsp:txBody>
      <dsp:txXfrm>
        <a:off x="1513" y="1888656"/>
        <a:ext cx="2792324" cy="1278984"/>
      </dsp:txXfrm>
    </dsp:sp>
    <dsp:sp modelId="{A2269413-1DB2-45DA-85EE-B75ABC123E53}">
      <dsp:nvSpPr>
        <dsp:cNvPr id="0" name=""/>
        <dsp:cNvSpPr/>
      </dsp:nvSpPr>
      <dsp:spPr>
        <a:xfrm>
          <a:off x="3538723" y="1888656"/>
          <a:ext cx="3196016" cy="1269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Whole Numbers</a:t>
          </a:r>
        </a:p>
      </dsp:txBody>
      <dsp:txXfrm>
        <a:off x="3538723" y="1888656"/>
        <a:ext cx="3196016" cy="1269265"/>
      </dsp:txXfrm>
    </dsp:sp>
    <dsp:sp modelId="{F8F7E89B-8899-4D1B-A687-EC28AB694215}">
      <dsp:nvSpPr>
        <dsp:cNvPr id="0" name=""/>
        <dsp:cNvSpPr/>
      </dsp:nvSpPr>
      <dsp:spPr>
        <a:xfrm>
          <a:off x="2146976" y="3902807"/>
          <a:ext cx="3099749" cy="1258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Natural Numbers</a:t>
          </a:r>
        </a:p>
      </dsp:txBody>
      <dsp:txXfrm>
        <a:off x="2146976" y="3902807"/>
        <a:ext cx="3099749" cy="1258695"/>
      </dsp:txXfrm>
    </dsp:sp>
    <dsp:sp modelId="{F0442EBA-C6F1-4EBA-A6BA-80B6C7B21FE7}">
      <dsp:nvSpPr>
        <dsp:cNvPr id="0" name=""/>
        <dsp:cNvSpPr/>
      </dsp:nvSpPr>
      <dsp:spPr>
        <a:xfrm>
          <a:off x="5991611" y="3902807"/>
          <a:ext cx="2134875" cy="1199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Zero</a:t>
          </a:r>
        </a:p>
      </dsp:txBody>
      <dsp:txXfrm>
        <a:off x="5991611" y="3902807"/>
        <a:ext cx="2134875" cy="119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E3373-EC5F-477F-9DFE-E219E80202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AA416-8A57-4CC4-98A4-D55EB340C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83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4F839D-B006-44AA-B466-05D4C8A47932}" type="datetimeFigureOut">
              <a:rPr lang="en-US"/>
              <a:pPr>
                <a:defRPr/>
              </a:pPr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47339C-C9CD-46B4-98F5-CBCF5ECE0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2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2438" y="1241425"/>
            <a:ext cx="5953125" cy="3349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7B31182-C38B-4907-92B8-C9959D40CC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the place of the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9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i=</a:t>
                </a:r>
                <a:r>
                  <a:rPr lang="en-US" i="0">
                    <a:latin typeface="Cambria Math" panose="02040503050406030204" pitchFamily="18" charset="0"/>
                  </a:rPr>
                  <a:t>√(</a:t>
                </a:r>
                <a:r>
                  <a:rPr lang="en-US" b="0" i="0">
                    <a:latin typeface="Cambria Math" panose="02040503050406030204" pitchFamily="18" charset="0"/>
                  </a:rPr>
                  <a:t>−1)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0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2438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8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2438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2438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2438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2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099CB-078D-4263-805B-1A0AEF4280D2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C8A03-9964-4A13-A46F-3BDDA579D7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846977-4A4F-4DE0-96B0-64C23C3A94CF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F5DAF-7DA9-4B01-B1B1-A1D44E3159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2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F53239-E62D-4A37-8023-95E58741D304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4F31B-03C7-4967-BDF7-55C147FCC1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30E158-6398-4E68-BD0E-2BAE29130F76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844552" y="1406525"/>
            <a:ext cx="10494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1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63BFF-9D0E-4AA6-ABAB-98DE3D1544A6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23E0-EC71-4A1A-B7A5-2F8F6D36EB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1EC48-342A-4F2A-B1DA-ECC25C1A4FC0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550BD-A287-4907-A1D9-11E2C2B3DC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2B4C8E-7423-4F55-8F5B-1F8478FA7976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887F7-7E8E-4284-B55C-637497359C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3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36B2C3-9A5D-4AB1-897B-DCD7525EBD5B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D7873-2F5C-4599-B738-98775E714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4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24F71-DD27-4F91-B386-A7033C2911FB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DC7C69-0B08-493F-B6B2-B33C673FC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9554FA-6022-4C5D-8D8E-60E1CDBBBD71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83517-8D4B-40B7-BF5C-AD3A837834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7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D095CA-05F7-4106-84B4-E33BF58202EB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3CFBB-4628-4622-ABB6-8EB33D6E4C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28C17E-20BC-42FB-8F43-AAD6D4EBE6F9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698D50-ACC4-42F1-B5D5-8513929623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C8A03-9964-4A13-A46F-3BDDA579D7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 bwMode="auto">
          <a:xfrm>
            <a:off x="1524000" y="2024539"/>
            <a:ext cx="9144000" cy="1071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sz="5400" dirty="0"/>
              <a:t>Numbers &amp; Indices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69720" y="389834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cs typeface="Calibri"/>
              </a:rPr>
              <a:t>Gayan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Perera</a:t>
            </a:r>
            <a:r>
              <a:rPr lang="en-US" sz="2000" dirty="0">
                <a:cs typeface="Calibri"/>
              </a:rPr>
              <a:t>,</a:t>
            </a:r>
          </a:p>
          <a:p>
            <a:r>
              <a:rPr lang="en-US" sz="2000" dirty="0">
                <a:cs typeface="Calibri"/>
              </a:rPr>
              <a:t>Pabasara </a:t>
            </a:r>
            <a:r>
              <a:rPr lang="en-US" sz="2000" dirty="0" err="1">
                <a:cs typeface="Calibri"/>
              </a:rPr>
              <a:t>Athukorala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41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Irrational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6468" y="1577317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If a number cannot be expressed as the quotient or fraction p/q of two integers, p and q, with the denominator q not equal to zero, then, the number is called an irrational number.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1600" dirty="0"/>
                  <a:t>E.g.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 are irrational numbers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468" y="1577317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41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Different Types of Decimal Numbers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92B406C3-B398-4813-A2B9-0C3C64820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572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5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65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56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Q1) </a:t>
            </a:r>
            <a:r>
              <a:rPr lang="en-US" sz="2000" dirty="0"/>
              <a:t>Identify which of the following are rational / irrational numbers.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6503" y="1940662"/>
                <a:ext cx="2797097" cy="44607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800" dirty="0"/>
                  <a:t>2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/>
                  <a:t>5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/>
                  <a:t>0.333…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/>
                  <a:t>0.666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/>
                  <a:t>0.125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sz="28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dirty="0"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endParaRPr lang="en-US" sz="28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>
                                <a:latin typeface="Cambria Math"/>
                              </a:rPr>
                              <m:t>64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>
                                <a:latin typeface="Cambria Math"/>
                              </a:rPr>
                              <m:t>169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03" y="1940662"/>
                <a:ext cx="2797097" cy="4460773"/>
              </a:xfrm>
              <a:prstGeom prst="rect">
                <a:avLst/>
              </a:prstGeom>
              <a:blipFill>
                <a:blip r:embed="rId2"/>
                <a:stretch>
                  <a:fillRect l="-4585" t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316018-FCD7-A62E-DAC0-6988E33D880B}"/>
                  </a:ext>
                </a:extLst>
              </p:cNvPr>
              <p:cNvSpPr txBox="1"/>
              <p:nvPr/>
            </p:nvSpPr>
            <p:spPr>
              <a:xfrm>
                <a:off x="6647754" y="1926773"/>
                <a:ext cx="2797097" cy="436298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53</m:t>
                        </m:r>
                      </m:e>
                    </m:rad>
                  </m:oMath>
                </a14:m>
                <a:endParaRPr lang="en-US" sz="2400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−1.508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e>
                    </m:rad>
                  </m:oMath>
                </a14:m>
                <a:endParaRPr lang="en-US" sz="2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10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b="0" dirty="0"/>
                  <a:t>0.3434…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316018-FCD7-A62E-DAC0-6988E33D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54" y="1926773"/>
                <a:ext cx="2797097" cy="4362989"/>
              </a:xfrm>
              <a:prstGeom prst="rect">
                <a:avLst/>
              </a:prstGeom>
              <a:blipFill>
                <a:blip r:embed="rId3"/>
                <a:stretch>
                  <a:fillRect l="-3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4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Integers</a:t>
            </a:r>
            <a:endParaRPr lang="en-US" sz="4000" dirty="0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B1BC367-E6D6-D56C-8101-60112B68C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553165"/>
              </p:ext>
            </p:extLst>
          </p:nvPr>
        </p:nvGraphicFramePr>
        <p:xfrm>
          <a:off x="2032000" y="13028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84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7923"/>
          </a:xfrm>
        </p:spPr>
        <p:txBody>
          <a:bodyPr>
            <a:normAutofit/>
          </a:bodyPr>
          <a:lstStyle/>
          <a:p>
            <a:r>
              <a:rPr lang="en-US" sz="4000" dirty="0"/>
              <a:t>Natural Numbers and Whole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05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Positive integers </a:t>
            </a:r>
            <a:r>
              <a:rPr lang="en-US" sz="2400" b="1" dirty="0"/>
              <a:t>excluding zero</a:t>
            </a:r>
            <a:r>
              <a:rPr lang="en-US" sz="2400" dirty="0"/>
              <a:t> are called “Natural Numbers”. </a:t>
            </a:r>
            <a:endParaRPr lang="en-US" sz="2400" dirty="0">
              <a:solidFill>
                <a:srgbClr val="FF0000"/>
              </a:solidFill>
              <a:cs typeface="Calibri"/>
            </a:endParaRPr>
          </a:p>
          <a:p>
            <a:r>
              <a:rPr lang="en-US" sz="2400" dirty="0"/>
              <a:t>Includes: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1600" dirty="0"/>
              <a:t>• </a:t>
            </a:r>
            <a:r>
              <a:rPr lang="en-US" dirty="0"/>
              <a:t>the counting numbers </a:t>
            </a:r>
            <a:r>
              <a:rPr lang="en-US" b="1" dirty="0"/>
              <a:t>{1, 2, 3, 4 ...}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Positive integers </a:t>
            </a:r>
            <a:r>
              <a:rPr lang="en-US" sz="2400" b="1" dirty="0">
                <a:ea typeface="+mn-lt"/>
                <a:cs typeface="+mn-lt"/>
              </a:rPr>
              <a:t>including zero</a:t>
            </a:r>
            <a:r>
              <a:rPr lang="en-US" sz="2400" dirty="0">
                <a:ea typeface="+mn-lt"/>
                <a:cs typeface="+mn-lt"/>
              </a:rPr>
              <a:t> are called “Whole Numbers”. </a:t>
            </a:r>
            <a:endParaRPr lang="en-US" sz="2400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Includes: 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• </a:t>
            </a:r>
            <a:r>
              <a:rPr lang="en-US" sz="2400" dirty="0">
                <a:ea typeface="+mn-lt"/>
                <a:cs typeface="+mn-lt"/>
              </a:rPr>
              <a:t>numbers </a:t>
            </a:r>
            <a:r>
              <a:rPr lang="en-US" sz="2400" b="1" dirty="0">
                <a:ea typeface="+mn-lt"/>
                <a:cs typeface="+mn-lt"/>
              </a:rPr>
              <a:t>{0, 1, 2, 3, 4 ...}</a:t>
            </a:r>
            <a:r>
              <a:rPr lang="en-US" sz="2400" dirty="0">
                <a:ea typeface="+mn-lt"/>
                <a:cs typeface="+mn-lt"/>
              </a:rPr>
              <a:t> 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231"/>
          </a:xfrm>
        </p:spPr>
        <p:txBody>
          <a:bodyPr>
            <a:normAutofit/>
          </a:bodyPr>
          <a:lstStyle/>
          <a:p>
            <a:r>
              <a:rPr lang="en-US" sz="4000" dirty="0"/>
              <a:t>Prime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528"/>
                <a:ext cx="10515600" cy="4624248"/>
              </a:xfrm>
            </p:spPr>
            <p:txBody>
              <a:bodyPr/>
              <a:lstStyle/>
              <a:p>
                <a:r>
                  <a:rPr lang="en-US" dirty="0"/>
                  <a:t>If a natural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excluding 1 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alone,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known as a “</a:t>
                </a:r>
                <a:r>
                  <a:rPr lang="en-US" b="1" dirty="0"/>
                  <a:t>Prime Number</a:t>
                </a:r>
                <a:r>
                  <a:rPr lang="en-US" dirty="0"/>
                  <a:t>”. 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• Example   </a:t>
                </a:r>
                <a:r>
                  <a:rPr lang="en-US" sz="2800" b="1" dirty="0"/>
                  <a:t>{ 2, 3, 5, 7, 11, 13, 17 ...}</a:t>
                </a:r>
                <a:r>
                  <a:rPr lang="en-US" sz="2800" dirty="0"/>
                  <a:t>, </a:t>
                </a:r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r>
                  <a:rPr lang="en-US" dirty="0"/>
                  <a:t>Numbers which are not prime are called “</a:t>
                </a:r>
                <a:r>
                  <a:rPr lang="en-US" b="1" dirty="0"/>
                  <a:t>Composite Numbers</a:t>
                </a:r>
                <a:r>
                  <a:rPr lang="en-US" dirty="0"/>
                  <a:t>”.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0,1 are neither prime nor composite.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528"/>
                <a:ext cx="10515600" cy="4624248"/>
              </a:xfrm>
              <a:blipFill>
                <a:blip r:embed="rId2"/>
                <a:stretch>
                  <a:fillRect l="-1043" t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6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7527-6333-0D04-6A26-A401809D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0E59-BD9D-DEC5-F0E2-5C2996E9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Q2) </a:t>
            </a:r>
            <a:r>
              <a:rPr lang="en-US" sz="2800" dirty="0"/>
              <a:t>Find all the prime numbers less than 50.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Q3)</a:t>
            </a:r>
            <a:r>
              <a:rPr lang="en-US" sz="2800" dirty="0"/>
              <a:t> Apart from 2 are there any even-numbers that could be treated as  Prime Numbers?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A6C73-B9D2-9DC6-7E1C-13C29C75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5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62231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Complex Numbers </a:t>
                </a:r>
                <a:r>
                  <a:rPr lang="en-US" sz="4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62231"/>
              </a:xfrm>
              <a:blipFill>
                <a:blip r:embed="rId2"/>
                <a:stretch>
                  <a:fillRect l="-2087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528"/>
                <a:ext cx="10515600" cy="46242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number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𝑖𝑏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real numbers.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 complex number has two part:</a:t>
                </a:r>
              </a:p>
              <a:p>
                <a:pPr lvl="1"/>
                <a:r>
                  <a:rPr lang="en-US" dirty="0"/>
                  <a:t>Real part: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Imaginary part: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−3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528"/>
                <a:ext cx="10515600" cy="4624248"/>
              </a:xfrm>
              <a:blipFill>
                <a:blip r:embed="rId3"/>
                <a:stretch>
                  <a:fillRect l="-1217" t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23900" y="50113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Different Number 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2" descr="Image result for integer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7" y="2000119"/>
            <a:ext cx="4937672" cy="38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D66FA6-784B-5A09-852A-54E44E290FF2}"/>
              </a:ext>
            </a:extLst>
          </p:cNvPr>
          <p:cNvGrpSpPr/>
          <p:nvPr/>
        </p:nvGrpSpPr>
        <p:grpSpPr>
          <a:xfrm>
            <a:off x="5687683" y="1812871"/>
            <a:ext cx="6280030" cy="3460208"/>
            <a:chOff x="5687683" y="1812871"/>
            <a:chExt cx="6280030" cy="34602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211919-F3F1-A293-2EB0-D1EA38BCEEA5}"/>
                </a:ext>
              </a:extLst>
            </p:cNvPr>
            <p:cNvGrpSpPr/>
            <p:nvPr/>
          </p:nvGrpSpPr>
          <p:grpSpPr>
            <a:xfrm>
              <a:off x="5687683" y="2390052"/>
              <a:ext cx="6280030" cy="2883027"/>
              <a:chOff x="5687683" y="2390052"/>
              <a:chExt cx="6280030" cy="2883027"/>
            </a:xfrm>
          </p:grpSpPr>
          <p:pic>
            <p:nvPicPr>
              <p:cNvPr id="2" name="Picture 2" descr="Diagram, venn diagram&#10;&#10;Description automatically generated">
                <a:extLst>
                  <a:ext uri="{FF2B5EF4-FFF2-40B4-BE49-F238E27FC236}">
                    <a16:creationId xmlns:a16="http://schemas.microsoft.com/office/drawing/2014/main" id="{9D3A6453-7F0D-42E2-83FB-6B01A2562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7683" y="2390052"/>
                <a:ext cx="6280030" cy="2883027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F4717F-DF95-791D-E609-D4C7F3078E3C}"/>
                  </a:ext>
                </a:extLst>
              </p:cNvPr>
              <p:cNvSpPr txBox="1"/>
              <p:nvPr/>
            </p:nvSpPr>
            <p:spPr>
              <a:xfrm>
                <a:off x="5776332" y="2442117"/>
                <a:ext cx="1728439" cy="4683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48B780-2494-5718-CB88-077C4D3897E3}"/>
                </a:ext>
              </a:extLst>
            </p:cNvPr>
            <p:cNvSpPr txBox="1"/>
            <p:nvPr/>
          </p:nvSpPr>
          <p:spPr>
            <a:xfrm>
              <a:off x="5776332" y="1812871"/>
              <a:ext cx="37468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Real Numbers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</a:t>
              </a:r>
              <a:r>
                <a:rPr lang="en-US" sz="1400" dirty="0">
                  <a:solidFill>
                    <a:srgbClr val="FF0000"/>
                  </a:solidFill>
                </a:rPr>
                <a:t>Everything inside the orange box)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216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37B2FB-20E6-305E-4A36-0F3DED8E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Rules of Indices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03A51CAE-244E-4462-8C16-46DEBA67177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eaLnBrk="1" hangingPunct="1"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58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23900" y="451874"/>
            <a:ext cx="106299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57250" y="1611501"/>
            <a:ext cx="104965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Real Numbers   </a:t>
            </a:r>
          </a:p>
          <a:p>
            <a:r>
              <a:rPr lang="en-US" sz="3200" dirty="0"/>
              <a:t>Rational Numbers </a:t>
            </a:r>
          </a:p>
          <a:p>
            <a:r>
              <a:rPr lang="en-US" sz="3200" dirty="0"/>
              <a:t>Irrational Numbers </a:t>
            </a:r>
          </a:p>
          <a:p>
            <a:r>
              <a:rPr lang="en-US" sz="3200" dirty="0"/>
              <a:t>Integers </a:t>
            </a:r>
          </a:p>
          <a:p>
            <a:r>
              <a:rPr lang="en-US" sz="3200" dirty="0"/>
              <a:t>Natural Numbers</a:t>
            </a:r>
          </a:p>
          <a:p>
            <a:r>
              <a:rPr lang="en-US" sz="3200" dirty="0"/>
              <a:t>Prime Numbers</a:t>
            </a:r>
          </a:p>
          <a:p>
            <a:r>
              <a:rPr lang="en-US" sz="3200" dirty="0"/>
              <a:t>Rules of  Indices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numbers-cup">
            <a:extLst>
              <a:ext uri="{FF2B5EF4-FFF2-40B4-BE49-F238E27FC236}">
                <a16:creationId xmlns:a16="http://schemas.microsoft.com/office/drawing/2014/main" id="{AFD8E90F-7FB8-112F-CF5C-35AC99188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06" y="1777437"/>
            <a:ext cx="1976147" cy="34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40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9" y="472280"/>
            <a:ext cx="8297437" cy="1008659"/>
          </a:xfrm>
        </p:spPr>
        <p:txBody>
          <a:bodyPr>
            <a:normAutofit/>
          </a:bodyPr>
          <a:lstStyle/>
          <a:p>
            <a:r>
              <a:rPr lang="en-US" sz="4000" dirty="0"/>
              <a:t>Rules of Indices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570036"/>
            <a:ext cx="10629900" cy="5151437"/>
          </a:xfrm>
        </p:spPr>
        <p:txBody>
          <a:bodyPr>
            <a:normAutofit/>
          </a:bodyPr>
          <a:lstStyle/>
          <a:p>
            <a:r>
              <a:rPr lang="en-US" sz="2000" dirty="0"/>
              <a:t>Indices are a useful way of more simply expressing large numbers. </a:t>
            </a:r>
          </a:p>
          <a:p>
            <a:r>
              <a:rPr lang="en-US" sz="2000" dirty="0"/>
              <a:t>To manipulate expressions, we can consider using the following Laws of Indices. 	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7D194CB-5D6C-148E-637F-EB7D6D2C1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378934"/>
                  </p:ext>
                </p:extLst>
              </p:nvPr>
            </p:nvGraphicFramePr>
            <p:xfrm>
              <a:off x="2032000" y="2555746"/>
              <a:ext cx="8128000" cy="3983166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5094658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542007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488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800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80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452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2534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sz="1800" dirty="0"/>
                            <a:t>      and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sz="1800" dirty="0"/>
                            <a:t>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355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800" dirty="0"/>
                            <a:t> 1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933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g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  <m:r>
                                <a:rPr lang="en-US" sz="180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dirty="0"/>
                            <a:t>  and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sz="1800" b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18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18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800" b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2395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dirty="0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b="0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80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2910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b="0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b="0" dirty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80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3603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7D194CB-5D6C-148E-637F-EB7D6D2C1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378934"/>
                  </p:ext>
                </p:extLst>
              </p:nvPr>
            </p:nvGraphicFramePr>
            <p:xfrm>
              <a:off x="2032000" y="2555746"/>
              <a:ext cx="8128000" cy="3983166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5094658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542007412"/>
                        </a:ext>
                      </a:extLst>
                    </a:gridCol>
                  </a:tblGrid>
                  <a:tr h="377127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8065" r="-300" b="-95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488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9836" r="-300" b="-8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452488"/>
                      </a:ext>
                    </a:extLst>
                  </a:tr>
                  <a:tr h="377127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06452" r="-300" b="-75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534360"/>
                      </a:ext>
                    </a:extLst>
                  </a:tr>
                  <a:tr h="754571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53226" r="-300" b="-279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235521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99048" r="-300" b="-2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933290"/>
                      </a:ext>
                    </a:extLst>
                  </a:tr>
                  <a:tr h="46723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551316" r="-300" b="-2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395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811475" r="-300" b="-1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2910921"/>
                      </a:ext>
                    </a:extLst>
                  </a:tr>
                  <a:tr h="625348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Rule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539806" r="-300" b="-1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3603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533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8908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Examples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490" y="1554797"/>
                <a:ext cx="10481310" cy="4489164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en-US" dirty="0">
                    <a:solidFill>
                      <a:srgbClr val="C00000"/>
                    </a:solidFill>
                  </a:rPr>
                  <a:t>Rule 1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(3+2)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=32 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Rule 2</a:t>
                </a:r>
                <a:r>
                  <a:rPr lang="en-US" b="0" dirty="0"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(6)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=64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Rule 3</a:t>
                </a:r>
                <a:r>
                  <a:rPr lang="en-US" b="0" dirty="0">
                    <a:ea typeface="Cambria Math" panose="02040503050406030204" pitchFamily="18" charset="0"/>
                  </a:rPr>
                  <a:t>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(3−2)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Rule 4</a:t>
                </a:r>
                <a:r>
                  <a:rPr lang="en-US" b="0" dirty="0">
                    <a:ea typeface="Cambria Math" panose="02040503050406030204" pitchFamily="18" charset="0"/>
                  </a:rPr>
                  <a:t>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     and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Rule 6</a:t>
                </a:r>
                <a:r>
                  <a:rPr lang="en-US" b="0" dirty="0">
                    <a:ea typeface="Cambria Math" panose="02040503050406030204" pitchFamily="18" charset="0"/>
                  </a:rPr>
                  <a:t>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   and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>
                    <a:solidFill>
                      <a:srgbClr val="C00000"/>
                    </a:solidFill>
                  </a:rPr>
                  <a:t>Rule 7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=4×9=36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>
                    <a:solidFill>
                      <a:srgbClr val="C00000"/>
                    </a:solidFill>
                  </a:rPr>
                  <a:t>Rule 8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490" y="1554797"/>
                <a:ext cx="10481310" cy="4489164"/>
              </a:xfrm>
              <a:blipFill>
                <a:blip r:embed="rId2"/>
                <a:stretch>
                  <a:fillRect l="-1221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5704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Answer the following questions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490" y="1554797"/>
                <a:ext cx="1048131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Q1) Find the simplified form of the following.  Each expression should have positive exponents. 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400" dirty="0"/>
              </a:p>
              <a:p>
                <a:pPr marL="514350" indent="-5143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514350" indent="-5143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514350" indent="-5143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buFont typeface="+mj-lt"/>
                  <a:buAutoNum type="romanL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490" y="1554797"/>
                <a:ext cx="10481310" cy="4351338"/>
              </a:xfrm>
              <a:blipFill>
                <a:blip r:embed="rId2"/>
                <a:stretch>
                  <a:fillRect l="-93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5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7228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Questions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46335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Q2) Simplify each expression.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4999" y="2095975"/>
                <a:ext cx="4359342" cy="308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(4.1)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4.1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sym typeface="Wingdings 2" panose="05020102010507070707" pitchFamily="18" charset="2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(−2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99" y="2095975"/>
                <a:ext cx="4359342" cy="3086101"/>
              </a:xfrm>
              <a:prstGeom prst="rect">
                <a:avLst/>
              </a:prstGeom>
              <a:blipFill rotWithShape="0">
                <a:blip r:embed="rId3"/>
                <a:stretch>
                  <a:fillRect l="-2238" t="-1779" b="-3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77677" y="2034867"/>
                <a:ext cx="4359342" cy="2044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romanLcPeriod" startAt="7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 startAt="7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sym typeface="Wingdings 2" panose="05020102010507070707" pitchFamily="18" charset="2"/>
                          </a:rPr>
                          <m:t>4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sym typeface="Wingdings 2" panose="05020102010507070707" pitchFamily="18" charset="2"/>
                      </a:rPr>
                      <m:t>(4.3 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 2" panose="05020102010507070707" pitchFamily="18" charset="2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sym typeface="Wingdings 2" panose="05020102010507070707" pitchFamily="18" charset="2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 startAt="7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(3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sym typeface="Wingdings 2" panose="05020102010507070707" pitchFamily="18" charset="2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(3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sym typeface="Wingdings 2" panose="05020102010507070707" pitchFamily="18" charset="2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sym typeface="Wingdings 2" panose="05020102010507070707" pitchFamily="18" charset="2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 startAt="7"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677" y="2034867"/>
                <a:ext cx="4359342" cy="2044086"/>
              </a:xfrm>
              <a:prstGeom prst="rect">
                <a:avLst/>
              </a:prstGeom>
              <a:blipFill>
                <a:blip r:embed="rId4"/>
                <a:stretch>
                  <a:fillRect l="-2238" t="-2687" b="-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04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40" y="463140"/>
            <a:ext cx="1061466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Questions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146622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Q3) Complete each equation.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199" y="2078674"/>
                <a:ext cx="4359342" cy="386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sz="2000" dirty="0">
                            <a:sym typeface="Wingdings 2" panose="05020102010507070707" pitchFamily="18" charset="2"/>
                          </a:rPr>
                          <m:t>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ym typeface="Wingdings 2" panose="05020102010507070707" pitchFamily="18" charset="2"/>
                                  </a:rPr>
                                  <m:t>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ym typeface="Wingdings 2" panose="05020102010507070707" pitchFamily="18" charset="2"/>
                                  </a:rPr>
                                  <m:t>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sz="2000" dirty="0">
                            <a:sym typeface="Wingdings 2" panose="05020102010507070707" pitchFamily="18" charset="2"/>
                          </a:rPr>
                          <m:t>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sz="2000" dirty="0">
                            <a:sym typeface="Wingdings 2" panose="05020102010507070707" pitchFamily="18" charset="2"/>
                          </a:rPr>
                          <m:t>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sz="2000" dirty="0">
                            <a:sym typeface="Wingdings 2" panose="05020102010507070707" pitchFamily="18" charset="2"/>
                          </a:rPr>
                          <m:t>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romanL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99" y="2078674"/>
                <a:ext cx="4359342" cy="3860096"/>
              </a:xfrm>
              <a:prstGeom prst="rect">
                <a:avLst/>
              </a:prstGeom>
              <a:blipFill rotWithShape="0">
                <a:blip r:embed="rId3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7197" y="1965232"/>
                <a:ext cx="4359342" cy="2744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romanLcPeriod" startAt="7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ym typeface="Wingdings 2" panose="05020102010507070707" pitchFamily="18" charset="2"/>
                                  </a:rPr>
                                  <m:t>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sz="2000" dirty="0">
                            <a:sym typeface="Wingdings 2" panose="05020102010507070707" pitchFamily="18" charset="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 startAt="7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ym typeface="Wingdings 2" panose="05020102010507070707" pitchFamily="18" charset="2"/>
                                  </a:rPr>
                                  <m:t>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sz="2000" dirty="0">
                            <a:sym typeface="Wingdings 2" panose="05020102010507070707" pitchFamily="18" charset="2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 startAt="7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sz="2000" dirty="0">
                            <a:sym typeface="Wingdings 2" panose="05020102010507070707" pitchFamily="18" charset="2"/>
                          </a:rPr>
                          <m:t>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 startAt="7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197" y="1965232"/>
                <a:ext cx="4359342" cy="2744469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944F60-20BA-F62A-FB10-A490738FBC19}"/>
              </a:ext>
            </a:extLst>
          </p:cNvPr>
          <p:cNvSpPr/>
          <p:nvPr/>
        </p:nvSpPr>
        <p:spPr>
          <a:xfrm>
            <a:off x="5843239" y="4008722"/>
            <a:ext cx="252761" cy="1841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D6AEE4-65CF-ED4E-CFB9-8E59713D6390}"/>
              </a:ext>
            </a:extLst>
          </p:cNvPr>
          <p:cNvSpPr/>
          <p:nvPr/>
        </p:nvSpPr>
        <p:spPr>
          <a:xfrm>
            <a:off x="6240108" y="4350693"/>
            <a:ext cx="252761" cy="1841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79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9140" y="1570037"/>
                <a:ext cx="1061466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Q4) </a:t>
                </a:r>
                <a:r>
                  <a:rPr lang="en-US" sz="2400" dirty="0"/>
                  <a:t>Solve each equation. Use the fact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140" y="1570037"/>
                <a:ext cx="10614660" cy="4351338"/>
              </a:xfrm>
              <a:blipFill>
                <a:blip r:embed="rId3"/>
                <a:stretch>
                  <a:fillRect l="-574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05188" y="2223310"/>
                <a:ext cx="4359342" cy="3690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=27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514350" indent="-514350"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(27)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Aft>
                    <a:spcPts val="6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88" y="2223310"/>
                <a:ext cx="4359342" cy="3690882"/>
              </a:xfrm>
              <a:prstGeom prst="rect">
                <a:avLst/>
              </a:prstGeom>
              <a:blipFill>
                <a:blip r:embed="rId4"/>
                <a:stretch>
                  <a:fillRect l="-2238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9140" y="396233"/>
            <a:ext cx="1061466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Questions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12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490" y="1524317"/>
            <a:ext cx="1048131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Q5) What is the simplified form of each expression?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0329" y="2065200"/>
                <a:ext cx="4359342" cy="4656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romanLcPeriod"/>
                </a:pPr>
                <a:endParaRPr lang="en-US" sz="2000" dirty="0"/>
              </a:p>
              <a:p>
                <a:pPr>
                  <a:spcAft>
                    <a:spcPts val="6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29" y="2065200"/>
                <a:ext cx="4359342" cy="4656275"/>
              </a:xfrm>
              <a:prstGeom prst="rect">
                <a:avLst/>
              </a:prstGeom>
              <a:blipFill rotWithShape="0">
                <a:blip r:embed="rId3"/>
                <a:stretch>
                  <a:fillRect l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9140" y="463140"/>
            <a:ext cx="1061466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Questions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9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8C1D-C181-4E95-A4CC-4BAA477A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516" y="2766218"/>
            <a:ext cx="10515600" cy="1325563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27811-2DA1-45FA-BD74-96ADEE9B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37B2FB-20E6-305E-4A36-0F3DED8E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Numbers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03A51CAE-244E-4462-8C16-46DEBA67177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eaLnBrk="1" hangingPunct="1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221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Real Numbers   </a:t>
                </a:r>
                <a:r>
                  <a:rPr lang="en-US" sz="4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037"/>
            <a:ext cx="10515600" cy="4351338"/>
          </a:xfrm>
        </p:spPr>
        <p:txBody>
          <a:bodyPr/>
          <a:lstStyle/>
          <a:p>
            <a:r>
              <a:rPr lang="en-US" sz="2400" dirty="0"/>
              <a:t>In Mathematics a real number is a value that represents a quantity along a continuous line.</a:t>
            </a:r>
          </a:p>
          <a:p>
            <a:r>
              <a:rPr lang="en-US" sz="2400" dirty="0"/>
              <a:t>The Symbol of the set of real numbers is denoted by: </a:t>
            </a:r>
            <a:r>
              <a:rPr lang="en-US" sz="2400" dirty="0">
                <a:solidFill>
                  <a:srgbClr val="FF0000"/>
                </a:solidFill>
              </a:rPr>
              <a:t>ℝ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Positive or negative, large or small, whole numbers or decimal numbers are all Real Numbers.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83" y="4194717"/>
            <a:ext cx="449179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8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32" y="1570037"/>
            <a:ext cx="6332349" cy="5059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Types of Real Numbers   </a:t>
            </a:r>
            <a:r>
              <a:rPr lang="en-US" sz="4000" dirty="0">
                <a:solidFill>
                  <a:srgbClr val="FF0000"/>
                </a:solidFill>
              </a:rPr>
              <a:t>(</a:t>
            </a:r>
            <a:r>
              <a:rPr lang="en-US" sz="4000" dirty="0">
                <a:solidFill>
                  <a:srgbClr val="C00000"/>
                </a:solidFill>
              </a:rPr>
              <a:t>ℝ</a:t>
            </a:r>
            <a:r>
              <a:rPr lang="en-US" sz="4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63" y="1570037"/>
            <a:ext cx="10773937" cy="5151438"/>
          </a:xfrm>
        </p:spPr>
        <p:txBody>
          <a:bodyPr/>
          <a:lstStyle/>
          <a:p>
            <a:r>
              <a:rPr lang="en-US" sz="2400" dirty="0"/>
              <a:t>There are many types of Real Numbers</a:t>
            </a:r>
          </a:p>
          <a:p>
            <a:r>
              <a:rPr lang="en-US" sz="2400" dirty="0"/>
              <a:t>Here are some of them</a:t>
            </a:r>
          </a:p>
          <a:p>
            <a:pPr marL="0" indent="0">
              <a:buNone/>
            </a:pPr>
            <a:endParaRPr lang="en-US" sz="2000" dirty="0"/>
          </a:p>
          <a:p>
            <a:pPr lvl="1" fontAlgn="base"/>
            <a:r>
              <a:rPr lang="en-US" sz="2000" dirty="0"/>
              <a:t>Natural numbers</a:t>
            </a:r>
          </a:p>
          <a:p>
            <a:pPr lvl="1" fontAlgn="base"/>
            <a:r>
              <a:rPr lang="en-US" sz="2000" dirty="0"/>
              <a:t>Whole numbers</a:t>
            </a:r>
          </a:p>
          <a:p>
            <a:pPr lvl="1" fontAlgn="base"/>
            <a:r>
              <a:rPr lang="en-US" sz="2000" dirty="0"/>
              <a:t>Integers</a:t>
            </a:r>
          </a:p>
          <a:p>
            <a:pPr lvl="1" fontAlgn="base"/>
            <a:r>
              <a:rPr lang="en-US" sz="2000" dirty="0"/>
              <a:t>Fractions</a:t>
            </a:r>
          </a:p>
          <a:p>
            <a:pPr lvl="1" fontAlgn="base"/>
            <a:r>
              <a:rPr lang="en-US" sz="2000" dirty="0"/>
              <a:t>Rational numbers</a:t>
            </a:r>
          </a:p>
          <a:p>
            <a:pPr lvl="1" fontAlgn="base"/>
            <a:r>
              <a:rPr lang="en-US" sz="2000" dirty="0"/>
              <a:t>Irrational numbers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91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There are two kinds of real numbers: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CC176EF-9A8E-91EE-C556-A6CE6C1BB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8129384"/>
              </p:ext>
            </p:extLst>
          </p:nvPr>
        </p:nvGraphicFramePr>
        <p:xfrm>
          <a:off x="2093486" y="2216785"/>
          <a:ext cx="7373899" cy="3760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32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Rational Numbers </a:t>
            </a:r>
            <a:r>
              <a:rPr lang="en-US" sz="4000" b="1" dirty="0">
                <a:solidFill>
                  <a:srgbClr val="FF0000"/>
                </a:solidFill>
              </a:rPr>
              <a:t>(</a:t>
            </a:r>
            <a:r>
              <a:rPr lang="en-US" sz="4000" dirty="0">
                <a:solidFill>
                  <a:srgbClr val="C00000"/>
                </a:solidFill>
              </a:rPr>
              <a:t>ℚ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FF0000"/>
                </a:solidFill>
              </a:rPr>
              <a:t>)</a:t>
            </a:r>
            <a:r>
              <a:rPr lang="en-US" sz="4000" b="1" dirty="0"/>
              <a:t> 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2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 mathematics, a rational number is any number that can be expressed as the quotient or fraction p/q of two integers, p and q, with the denominator q not equal to zero.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E.g.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, 5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dirty="0"/>
                  <a:t> 5 is also a rational number 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28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2C55667-E2D5-9C36-2FD2-23F2BEBD6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594449"/>
              </p:ext>
            </p:extLst>
          </p:nvPr>
        </p:nvGraphicFramePr>
        <p:xfrm>
          <a:off x="6902605" y="2866677"/>
          <a:ext cx="4930078" cy="3256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51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Rational Numbers-Fractions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43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call the top number the </a:t>
            </a:r>
            <a:r>
              <a:rPr lang="en-US" b="1" dirty="0"/>
              <a:t>Numerator. </a:t>
            </a:r>
          </a:p>
          <a:p>
            <a:r>
              <a:rPr lang="en-US" dirty="0"/>
              <a:t>We call the bottom number the </a:t>
            </a:r>
            <a:r>
              <a:rPr lang="en-US" b="1" dirty="0"/>
              <a:t>Denominator</a:t>
            </a:r>
            <a:r>
              <a:rPr lang="en-US" sz="2000" b="1" dirty="0"/>
              <a:t>.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71" y="1906859"/>
            <a:ext cx="2641716" cy="11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5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Rational Numbers-Integers </a:t>
            </a:r>
            <a:r>
              <a:rPr lang="en-US" sz="4000" dirty="0">
                <a:solidFill>
                  <a:srgbClr val="FF0000"/>
                </a:solidFill>
              </a:rPr>
              <a:t>(</a:t>
            </a:r>
            <a:r>
              <a:rPr lang="en-US" sz="4000" dirty="0">
                <a:solidFill>
                  <a:srgbClr val="C00000"/>
                </a:solidFill>
              </a:rPr>
              <a:t>ℤ</a:t>
            </a:r>
            <a:r>
              <a:rPr lang="en-US" sz="4000" dirty="0">
                <a:solidFill>
                  <a:srgbClr val="FF0000"/>
                </a:solidFill>
              </a:rPr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528"/>
            <a:ext cx="10515600" cy="4351338"/>
          </a:xfrm>
        </p:spPr>
        <p:txBody>
          <a:bodyPr/>
          <a:lstStyle/>
          <a:p>
            <a:r>
              <a:rPr lang="en-US" dirty="0"/>
              <a:t>Set of numbers that consists of positive and negative whole numbers including zero is called Integers.  </a:t>
            </a:r>
          </a:p>
          <a:p>
            <a:r>
              <a:rPr lang="en-US" dirty="0"/>
              <a:t>Integers are denoted by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/>
              <a:t>ℤ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write them as   </a:t>
            </a:r>
            <a:r>
              <a:rPr lang="en-US" b="1" dirty="0"/>
              <a:t>ℤ =</a:t>
            </a:r>
            <a:r>
              <a:rPr lang="en-US" dirty="0"/>
              <a:t> </a:t>
            </a:r>
            <a:r>
              <a:rPr lang="en-US" b="1" dirty="0"/>
              <a:t>{..., -3, -2, -1, 0, 1, 2, 3, ...}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of integers: -16, -3, 0, 1, 198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3716</TotalTime>
  <Words>1034</Words>
  <Application>Microsoft Office PowerPoint</Application>
  <PresentationFormat>Widescreen</PresentationFormat>
  <Paragraphs>251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Outline</vt:lpstr>
      <vt:lpstr>Types of Numbers</vt:lpstr>
      <vt:lpstr>Real Numbers   (R)</vt:lpstr>
      <vt:lpstr>Types of Real Numbers   (ℝ)</vt:lpstr>
      <vt:lpstr>Real Numbers</vt:lpstr>
      <vt:lpstr>Rational Numbers (ℚ )  </vt:lpstr>
      <vt:lpstr>Rational Numbers-Fractions</vt:lpstr>
      <vt:lpstr>Rational Numbers-Integers (ℤ)</vt:lpstr>
      <vt:lpstr>Irrational Numbers</vt:lpstr>
      <vt:lpstr>Different Types of Decimal Numbers</vt:lpstr>
      <vt:lpstr>Questions</vt:lpstr>
      <vt:lpstr>Integers</vt:lpstr>
      <vt:lpstr>Natural Numbers and Whole Numbers</vt:lpstr>
      <vt:lpstr>Prime Numbers</vt:lpstr>
      <vt:lpstr>Questions</vt:lpstr>
      <vt:lpstr>Complex Numbers (C)</vt:lpstr>
      <vt:lpstr>Different Number Sets</vt:lpstr>
      <vt:lpstr>Rules of Indices</vt:lpstr>
      <vt:lpstr>Rules of Indices</vt:lpstr>
      <vt:lpstr>Examples</vt:lpstr>
      <vt:lpstr>Answer the following questions</vt:lpstr>
      <vt:lpstr>Questions</vt:lpstr>
      <vt:lpstr>Questions</vt:lpstr>
      <vt:lpstr>Questions</vt:lpstr>
      <vt:lpstr>Questions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LAB01</dc:creator>
  <cp:lastModifiedBy>Aruna Upendra</cp:lastModifiedBy>
  <cp:revision>444</cp:revision>
  <cp:lastPrinted>2015-11-04T06:02:28Z</cp:lastPrinted>
  <dcterms:created xsi:type="dcterms:W3CDTF">2014-11-18T08:04:54Z</dcterms:created>
  <dcterms:modified xsi:type="dcterms:W3CDTF">2022-06-02T03:29:45Z</dcterms:modified>
</cp:coreProperties>
</file>