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sldIdLst>
    <p:sldId id="256" r:id="rId2"/>
    <p:sldId id="395" r:id="rId3"/>
    <p:sldId id="396" r:id="rId4"/>
    <p:sldId id="446" r:id="rId5"/>
    <p:sldId id="398" r:id="rId6"/>
    <p:sldId id="397" r:id="rId7"/>
    <p:sldId id="399" r:id="rId8"/>
    <p:sldId id="498" r:id="rId9"/>
    <p:sldId id="401" r:id="rId10"/>
    <p:sldId id="402"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20" r:id="rId28"/>
    <p:sldId id="421" r:id="rId29"/>
    <p:sldId id="422" r:id="rId30"/>
    <p:sldId id="423" r:id="rId31"/>
    <p:sldId id="424" r:id="rId32"/>
    <p:sldId id="425" r:id="rId33"/>
    <p:sldId id="426" r:id="rId34"/>
    <p:sldId id="427" r:id="rId35"/>
    <p:sldId id="429" r:id="rId36"/>
    <p:sldId id="491" r:id="rId37"/>
    <p:sldId id="492" r:id="rId38"/>
    <p:sldId id="430" r:id="rId39"/>
    <p:sldId id="431" r:id="rId40"/>
    <p:sldId id="451" r:id="rId41"/>
    <p:sldId id="432" r:id="rId42"/>
    <p:sldId id="493" r:id="rId43"/>
    <p:sldId id="494" r:id="rId44"/>
    <p:sldId id="495" r:id="rId45"/>
    <p:sldId id="499"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AB"/>
    <a:srgbClr val="E0EDF8"/>
    <a:srgbClr val="93BE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35CD6-20BC-48B7-942D-0A57BD0CD7ED}" v="515" dt="2022-06-15T16:17:20.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eeka Pathirana" userId="S::nadeeka.p@nsbm.lk::f2d22e8c-3656-496f-8018-1c7c7d75c9a0" providerId="AD" clId="Web-{353CBE66-8B5A-6EC3-C6A1-FFFFBC1E6D53}"/>
    <pc:docChg chg="modSld">
      <pc:chgData name="Nadeeka Pathirana" userId="S::nadeeka.p@nsbm.lk::f2d22e8c-3656-496f-8018-1c7c7d75c9a0" providerId="AD" clId="Web-{353CBE66-8B5A-6EC3-C6A1-FFFFBC1E6D53}" dt="2021-01-04T05:08:43.210" v="3" actId="20577"/>
      <pc:docMkLst>
        <pc:docMk/>
      </pc:docMkLst>
      <pc:sldChg chg="modSp">
        <pc:chgData name="Nadeeka Pathirana" userId="S::nadeeka.p@nsbm.lk::f2d22e8c-3656-496f-8018-1c7c7d75c9a0" providerId="AD" clId="Web-{353CBE66-8B5A-6EC3-C6A1-FFFFBC1E6D53}" dt="2021-01-04T05:08:43.210" v="3" actId="20577"/>
        <pc:sldMkLst>
          <pc:docMk/>
          <pc:sldMk cId="1065596662" sldId="395"/>
        </pc:sldMkLst>
        <pc:spChg chg="mod">
          <ac:chgData name="Nadeeka Pathirana" userId="S::nadeeka.p@nsbm.lk::f2d22e8c-3656-496f-8018-1c7c7d75c9a0" providerId="AD" clId="Web-{353CBE66-8B5A-6EC3-C6A1-FFFFBC1E6D53}" dt="2021-01-04T05:08:43.210" v="3" actId="20577"/>
          <ac:spMkLst>
            <pc:docMk/>
            <pc:sldMk cId="1065596662" sldId="395"/>
            <ac:spMk id="4100" creationId="{00000000-0000-0000-0000-000000000000}"/>
          </ac:spMkLst>
        </pc:spChg>
      </pc:sldChg>
    </pc:docChg>
  </pc:docChgLst>
  <pc:docChgLst>
    <pc:chgData name="Nadeeka Pathirana" userId="S::nadeeka.p@nsbm.lk::f2d22e8c-3656-496f-8018-1c7c7d75c9a0" providerId="AD" clId="Web-{C2D8434B-82AA-5164-920F-FC53856FF275}"/>
    <pc:docChg chg="modSld">
      <pc:chgData name="Nadeeka Pathirana" userId="S::nadeeka.p@nsbm.lk::f2d22e8c-3656-496f-8018-1c7c7d75c9a0" providerId="AD" clId="Web-{C2D8434B-82AA-5164-920F-FC53856FF275}" dt="2021-01-03T15:16:50.891" v="7" actId="20577"/>
      <pc:docMkLst>
        <pc:docMk/>
      </pc:docMkLst>
      <pc:sldChg chg="modSp">
        <pc:chgData name="Nadeeka Pathirana" userId="S::nadeeka.p@nsbm.lk::f2d22e8c-3656-496f-8018-1c7c7d75c9a0" providerId="AD" clId="Web-{C2D8434B-82AA-5164-920F-FC53856FF275}" dt="2021-01-03T15:16:50.891" v="7" actId="20577"/>
        <pc:sldMkLst>
          <pc:docMk/>
          <pc:sldMk cId="0" sldId="256"/>
        </pc:sldMkLst>
        <pc:spChg chg="mod">
          <ac:chgData name="Nadeeka Pathirana" userId="S::nadeeka.p@nsbm.lk::f2d22e8c-3656-496f-8018-1c7c7d75c9a0" providerId="AD" clId="Web-{C2D8434B-82AA-5164-920F-FC53856FF275}" dt="2021-01-03T15:16:50.891" v="7" actId="20577"/>
          <ac:spMkLst>
            <pc:docMk/>
            <pc:sldMk cId="0" sldId="256"/>
            <ac:spMk id="3075" creationId="{00000000-0000-0000-0000-000000000000}"/>
          </ac:spMkLst>
        </pc:spChg>
      </pc:sldChg>
    </pc:docChg>
  </pc:docChgLst>
  <pc:docChgLst>
    <pc:chgData name="Nadeeka Pathirana" userId="S::nadeeka.p@nsbm.lk::f2d22e8c-3656-496f-8018-1c7c7d75c9a0" providerId="AD" clId="Web-{1A5515D2-40C8-14C9-D3D8-528735AA2FCC}"/>
    <pc:docChg chg="modSld">
      <pc:chgData name="Nadeeka Pathirana" userId="S::nadeeka.p@nsbm.lk::f2d22e8c-3656-496f-8018-1c7c7d75c9a0" providerId="AD" clId="Web-{1A5515D2-40C8-14C9-D3D8-528735AA2FCC}" dt="2021-01-03T16:38:08.145" v="59" actId="1076"/>
      <pc:docMkLst>
        <pc:docMk/>
      </pc:docMkLst>
      <pc:sldChg chg="modSp">
        <pc:chgData name="Nadeeka Pathirana" userId="S::nadeeka.p@nsbm.lk::f2d22e8c-3656-496f-8018-1c7c7d75c9a0" providerId="AD" clId="Web-{1A5515D2-40C8-14C9-D3D8-528735AA2FCC}" dt="2021-01-03T16:38:08.145" v="59" actId="1076"/>
        <pc:sldMkLst>
          <pc:docMk/>
          <pc:sldMk cId="673924558" sldId="402"/>
        </pc:sldMkLst>
        <pc:spChg chg="mod">
          <ac:chgData name="Nadeeka Pathirana" userId="S::nadeeka.p@nsbm.lk::f2d22e8c-3656-496f-8018-1c7c7d75c9a0" providerId="AD" clId="Web-{1A5515D2-40C8-14C9-D3D8-528735AA2FCC}" dt="2021-01-03T16:37:47.848" v="57" actId="20577"/>
          <ac:spMkLst>
            <pc:docMk/>
            <pc:sldMk cId="673924558" sldId="402"/>
            <ac:spMk id="11267" creationId="{00000000-0000-0000-0000-000000000000}"/>
          </ac:spMkLst>
        </pc:spChg>
        <pc:graphicFrameChg chg="mod">
          <ac:chgData name="Nadeeka Pathirana" userId="S::nadeeka.p@nsbm.lk::f2d22e8c-3656-496f-8018-1c7c7d75c9a0" providerId="AD" clId="Web-{1A5515D2-40C8-14C9-D3D8-528735AA2FCC}" dt="2021-01-03T16:37:52.051" v="58" actId="1076"/>
          <ac:graphicFrameMkLst>
            <pc:docMk/>
            <pc:sldMk cId="673924558" sldId="402"/>
            <ac:graphicFrameMk id="11268" creationId="{00000000-0000-0000-0000-000000000000}"/>
          </ac:graphicFrameMkLst>
        </pc:graphicFrameChg>
        <pc:graphicFrameChg chg="mod">
          <ac:chgData name="Nadeeka Pathirana" userId="S::nadeeka.p@nsbm.lk::f2d22e8c-3656-496f-8018-1c7c7d75c9a0" providerId="AD" clId="Web-{1A5515D2-40C8-14C9-D3D8-528735AA2FCC}" dt="2021-01-03T16:38:08.145" v="59" actId="1076"/>
          <ac:graphicFrameMkLst>
            <pc:docMk/>
            <pc:sldMk cId="673924558" sldId="402"/>
            <ac:graphicFrameMk id="11269" creationId="{00000000-0000-0000-0000-000000000000}"/>
          </ac:graphicFrameMkLst>
        </pc:graphicFrameChg>
      </pc:sldChg>
      <pc:sldChg chg="modSp">
        <pc:chgData name="Nadeeka Pathirana" userId="S::nadeeka.p@nsbm.lk::f2d22e8c-3656-496f-8018-1c7c7d75c9a0" providerId="AD" clId="Web-{1A5515D2-40C8-14C9-D3D8-528735AA2FCC}" dt="2021-01-03T16:37:43.863" v="56" actId="20577"/>
        <pc:sldMkLst>
          <pc:docMk/>
          <pc:sldMk cId="3270962538" sldId="403"/>
        </pc:sldMkLst>
        <pc:spChg chg="mod">
          <ac:chgData name="Nadeeka Pathirana" userId="S::nadeeka.p@nsbm.lk::f2d22e8c-3656-496f-8018-1c7c7d75c9a0" providerId="AD" clId="Web-{1A5515D2-40C8-14C9-D3D8-528735AA2FCC}" dt="2021-01-03T16:37:43.863" v="56" actId="20577"/>
          <ac:spMkLst>
            <pc:docMk/>
            <pc:sldMk cId="3270962538" sldId="403"/>
            <ac:spMk id="12291" creationId="{00000000-0000-0000-0000-000000000000}"/>
          </ac:spMkLst>
        </pc:spChg>
        <pc:graphicFrameChg chg="mod">
          <ac:chgData name="Nadeeka Pathirana" userId="S::nadeeka.p@nsbm.lk::f2d22e8c-3656-496f-8018-1c7c7d75c9a0" providerId="AD" clId="Web-{1A5515D2-40C8-14C9-D3D8-528735AA2FCC}" dt="2021-01-03T16:37:26.004" v="39" actId="1076"/>
          <ac:graphicFrameMkLst>
            <pc:docMk/>
            <pc:sldMk cId="3270962538" sldId="403"/>
            <ac:graphicFrameMk id="12292" creationId="{00000000-0000-0000-0000-000000000000}"/>
          </ac:graphicFrameMkLst>
        </pc:graphicFrameChg>
      </pc:sldChg>
    </pc:docChg>
  </pc:docChgLst>
  <pc:docChgLst>
    <pc:chgData name="Aruna Upendra" userId="99f73380-1d89-49ee-813c-ab8675cf002c" providerId="ADAL" clId="{19735CD6-20BC-48B7-942D-0A57BD0CD7ED}"/>
    <pc:docChg chg="undo custSel addSld delSld modSld">
      <pc:chgData name="Aruna Upendra" userId="99f73380-1d89-49ee-813c-ab8675cf002c" providerId="ADAL" clId="{19735CD6-20BC-48B7-942D-0A57BD0CD7ED}" dt="2022-06-15T16:17:14.290" v="1123" actId="26606"/>
      <pc:docMkLst>
        <pc:docMk/>
      </pc:docMkLst>
      <pc:sldChg chg="modSp mod">
        <pc:chgData name="Aruna Upendra" userId="99f73380-1d89-49ee-813c-ab8675cf002c" providerId="ADAL" clId="{19735CD6-20BC-48B7-942D-0A57BD0CD7ED}" dt="2022-06-13T07:32:55.622" v="65" actId="20577"/>
        <pc:sldMkLst>
          <pc:docMk/>
          <pc:sldMk cId="4109961878" sldId="405"/>
        </pc:sldMkLst>
        <pc:spChg chg="mod">
          <ac:chgData name="Aruna Upendra" userId="99f73380-1d89-49ee-813c-ab8675cf002c" providerId="ADAL" clId="{19735CD6-20BC-48B7-942D-0A57BD0CD7ED}" dt="2022-06-13T07:32:55.622" v="65" actId="20577"/>
          <ac:spMkLst>
            <pc:docMk/>
            <pc:sldMk cId="4109961878" sldId="405"/>
            <ac:spMk id="14339" creationId="{00000000-0000-0000-0000-000000000000}"/>
          </ac:spMkLst>
        </pc:spChg>
        <pc:graphicFrameChg chg="mod">
          <ac:chgData name="Aruna Upendra" userId="99f73380-1d89-49ee-813c-ab8675cf002c" providerId="ADAL" clId="{19735CD6-20BC-48B7-942D-0A57BD0CD7ED}" dt="2022-06-13T07:32:49.500" v="63" actId="1076"/>
          <ac:graphicFrameMkLst>
            <pc:docMk/>
            <pc:sldMk cId="4109961878" sldId="405"/>
            <ac:graphicFrameMk id="14340" creationId="{00000000-0000-0000-0000-000000000000}"/>
          </ac:graphicFrameMkLst>
        </pc:graphicFrameChg>
        <pc:graphicFrameChg chg="mod">
          <ac:chgData name="Aruna Upendra" userId="99f73380-1d89-49ee-813c-ab8675cf002c" providerId="ADAL" clId="{19735CD6-20BC-48B7-942D-0A57BD0CD7ED}" dt="2022-06-13T07:32:35.092" v="59" actId="1076"/>
          <ac:graphicFrameMkLst>
            <pc:docMk/>
            <pc:sldMk cId="4109961878" sldId="405"/>
            <ac:graphicFrameMk id="14341" creationId="{00000000-0000-0000-0000-000000000000}"/>
          </ac:graphicFrameMkLst>
        </pc:graphicFrameChg>
        <pc:graphicFrameChg chg="mod">
          <ac:chgData name="Aruna Upendra" userId="99f73380-1d89-49ee-813c-ab8675cf002c" providerId="ADAL" clId="{19735CD6-20BC-48B7-942D-0A57BD0CD7ED}" dt="2022-06-13T07:32:37.184" v="60" actId="1076"/>
          <ac:graphicFrameMkLst>
            <pc:docMk/>
            <pc:sldMk cId="4109961878" sldId="405"/>
            <ac:graphicFrameMk id="14342" creationId="{00000000-0000-0000-0000-000000000000}"/>
          </ac:graphicFrameMkLst>
        </pc:graphicFrameChg>
        <pc:graphicFrameChg chg="mod">
          <ac:chgData name="Aruna Upendra" userId="99f73380-1d89-49ee-813c-ab8675cf002c" providerId="ADAL" clId="{19735CD6-20BC-48B7-942D-0A57BD0CD7ED}" dt="2022-06-13T07:32:41.747" v="61" actId="1076"/>
          <ac:graphicFrameMkLst>
            <pc:docMk/>
            <pc:sldMk cId="4109961878" sldId="405"/>
            <ac:graphicFrameMk id="14343" creationId="{00000000-0000-0000-0000-000000000000}"/>
          </ac:graphicFrameMkLst>
        </pc:graphicFrameChg>
        <pc:graphicFrameChg chg="mod">
          <ac:chgData name="Aruna Upendra" userId="99f73380-1d89-49ee-813c-ab8675cf002c" providerId="ADAL" clId="{19735CD6-20BC-48B7-942D-0A57BD0CD7ED}" dt="2022-06-13T07:32:32.166" v="58" actId="1076"/>
          <ac:graphicFrameMkLst>
            <pc:docMk/>
            <pc:sldMk cId="4109961878" sldId="405"/>
            <ac:graphicFrameMk id="14344" creationId="{00000000-0000-0000-0000-000000000000}"/>
          </ac:graphicFrameMkLst>
        </pc:graphicFrameChg>
      </pc:sldChg>
      <pc:sldChg chg="modSp mod">
        <pc:chgData name="Aruna Upendra" userId="99f73380-1d89-49ee-813c-ab8675cf002c" providerId="ADAL" clId="{19735CD6-20BC-48B7-942D-0A57BD0CD7ED}" dt="2022-06-13T07:31:58.657" v="43" actId="1076"/>
        <pc:sldMkLst>
          <pc:docMk/>
          <pc:sldMk cId="1446564039" sldId="406"/>
        </pc:sldMkLst>
        <pc:spChg chg="mod">
          <ac:chgData name="Aruna Upendra" userId="99f73380-1d89-49ee-813c-ab8675cf002c" providerId="ADAL" clId="{19735CD6-20BC-48B7-942D-0A57BD0CD7ED}" dt="2022-06-13T07:31:50.539" v="40" actId="255"/>
          <ac:spMkLst>
            <pc:docMk/>
            <pc:sldMk cId="1446564039" sldId="406"/>
            <ac:spMk id="15363" creationId="{00000000-0000-0000-0000-000000000000}"/>
          </ac:spMkLst>
        </pc:spChg>
        <pc:graphicFrameChg chg="mod">
          <ac:chgData name="Aruna Upendra" userId="99f73380-1d89-49ee-813c-ab8675cf002c" providerId="ADAL" clId="{19735CD6-20BC-48B7-942D-0A57BD0CD7ED}" dt="2022-06-13T07:31:53.669" v="42" actId="1076"/>
          <ac:graphicFrameMkLst>
            <pc:docMk/>
            <pc:sldMk cId="1446564039" sldId="406"/>
            <ac:graphicFrameMk id="15364" creationId="{00000000-0000-0000-0000-000000000000}"/>
          </ac:graphicFrameMkLst>
        </pc:graphicFrameChg>
        <pc:graphicFrameChg chg="mod">
          <ac:chgData name="Aruna Upendra" userId="99f73380-1d89-49ee-813c-ab8675cf002c" providerId="ADAL" clId="{19735CD6-20BC-48B7-942D-0A57BD0CD7ED}" dt="2022-06-13T07:31:58.657" v="43" actId="1076"/>
          <ac:graphicFrameMkLst>
            <pc:docMk/>
            <pc:sldMk cId="1446564039" sldId="406"/>
            <ac:graphicFrameMk id="15367" creationId="{00000000-0000-0000-0000-000000000000}"/>
          </ac:graphicFrameMkLst>
        </pc:graphicFrameChg>
      </pc:sldChg>
      <pc:sldChg chg="modSp mod">
        <pc:chgData name="Aruna Upendra" userId="99f73380-1d89-49ee-813c-ab8675cf002c" providerId="ADAL" clId="{19735CD6-20BC-48B7-942D-0A57BD0CD7ED}" dt="2022-06-13T07:33:11.954" v="68" actId="20577"/>
        <pc:sldMkLst>
          <pc:docMk/>
          <pc:sldMk cId="2508905389" sldId="407"/>
        </pc:sldMkLst>
        <pc:spChg chg="mod">
          <ac:chgData name="Aruna Upendra" userId="99f73380-1d89-49ee-813c-ab8675cf002c" providerId="ADAL" clId="{19735CD6-20BC-48B7-942D-0A57BD0CD7ED}" dt="2022-06-13T07:33:11.954" v="68" actId="20577"/>
          <ac:spMkLst>
            <pc:docMk/>
            <pc:sldMk cId="2508905389" sldId="407"/>
            <ac:spMk id="16387" creationId="{00000000-0000-0000-0000-000000000000}"/>
          </ac:spMkLst>
        </pc:spChg>
      </pc:sldChg>
      <pc:sldChg chg="modSp mod">
        <pc:chgData name="Aruna Upendra" userId="99f73380-1d89-49ee-813c-ab8675cf002c" providerId="ADAL" clId="{19735CD6-20BC-48B7-942D-0A57BD0CD7ED}" dt="2022-06-13T07:33:36.389" v="74" actId="1076"/>
        <pc:sldMkLst>
          <pc:docMk/>
          <pc:sldMk cId="731258599" sldId="408"/>
        </pc:sldMkLst>
        <pc:spChg chg="mod">
          <ac:chgData name="Aruna Upendra" userId="99f73380-1d89-49ee-813c-ab8675cf002c" providerId="ADAL" clId="{19735CD6-20BC-48B7-942D-0A57BD0CD7ED}" dt="2022-06-13T07:33:22.636" v="71" actId="12"/>
          <ac:spMkLst>
            <pc:docMk/>
            <pc:sldMk cId="731258599" sldId="408"/>
            <ac:spMk id="17411" creationId="{00000000-0000-0000-0000-000000000000}"/>
          </ac:spMkLst>
        </pc:spChg>
        <pc:graphicFrameChg chg="mod">
          <ac:chgData name="Aruna Upendra" userId="99f73380-1d89-49ee-813c-ab8675cf002c" providerId="ADAL" clId="{19735CD6-20BC-48B7-942D-0A57BD0CD7ED}" dt="2022-06-13T07:33:25.454" v="72" actId="1076"/>
          <ac:graphicFrameMkLst>
            <pc:docMk/>
            <pc:sldMk cId="731258599" sldId="408"/>
            <ac:graphicFrameMk id="17412" creationId="{00000000-0000-0000-0000-000000000000}"/>
          </ac:graphicFrameMkLst>
        </pc:graphicFrameChg>
        <pc:graphicFrameChg chg="mod">
          <ac:chgData name="Aruna Upendra" userId="99f73380-1d89-49ee-813c-ab8675cf002c" providerId="ADAL" clId="{19735CD6-20BC-48B7-942D-0A57BD0CD7ED}" dt="2022-06-13T07:33:34.318" v="73" actId="1076"/>
          <ac:graphicFrameMkLst>
            <pc:docMk/>
            <pc:sldMk cId="731258599" sldId="408"/>
            <ac:graphicFrameMk id="17415" creationId="{00000000-0000-0000-0000-000000000000}"/>
          </ac:graphicFrameMkLst>
        </pc:graphicFrameChg>
        <pc:graphicFrameChg chg="mod">
          <ac:chgData name="Aruna Upendra" userId="99f73380-1d89-49ee-813c-ab8675cf002c" providerId="ADAL" clId="{19735CD6-20BC-48B7-942D-0A57BD0CD7ED}" dt="2022-06-13T07:33:36.389" v="74" actId="1076"/>
          <ac:graphicFrameMkLst>
            <pc:docMk/>
            <pc:sldMk cId="731258599" sldId="408"/>
            <ac:graphicFrameMk id="17417" creationId="{00000000-0000-0000-0000-000000000000}"/>
          </ac:graphicFrameMkLst>
        </pc:graphicFrameChg>
      </pc:sldChg>
      <pc:sldChg chg="modSp">
        <pc:chgData name="Aruna Upendra" userId="99f73380-1d89-49ee-813c-ab8675cf002c" providerId="ADAL" clId="{19735CD6-20BC-48B7-942D-0A57BD0CD7ED}" dt="2022-06-13T07:34:01.219" v="90" actId="20577"/>
        <pc:sldMkLst>
          <pc:docMk/>
          <pc:sldMk cId="723198189" sldId="409"/>
        </pc:sldMkLst>
        <pc:spChg chg="mod">
          <ac:chgData name="Aruna Upendra" userId="99f73380-1d89-49ee-813c-ab8675cf002c" providerId="ADAL" clId="{19735CD6-20BC-48B7-942D-0A57BD0CD7ED}" dt="2022-06-13T07:34:01.219" v="90" actId="20577"/>
          <ac:spMkLst>
            <pc:docMk/>
            <pc:sldMk cId="723198189" sldId="409"/>
            <ac:spMk id="18435" creationId="{00000000-0000-0000-0000-000000000000}"/>
          </ac:spMkLst>
        </pc:spChg>
      </pc:sldChg>
      <pc:sldChg chg="addSp delSp modSp">
        <pc:chgData name="Aruna Upendra" userId="99f73380-1d89-49ee-813c-ab8675cf002c" providerId="ADAL" clId="{19735CD6-20BC-48B7-942D-0A57BD0CD7ED}" dt="2022-06-13T07:35:11.176" v="95" actId="1076"/>
        <pc:sldMkLst>
          <pc:docMk/>
          <pc:sldMk cId="1876925225" sldId="410"/>
        </pc:sldMkLst>
        <pc:picChg chg="del mod">
          <ac:chgData name="Aruna Upendra" userId="99f73380-1d89-49ee-813c-ab8675cf002c" providerId="ADAL" clId="{19735CD6-20BC-48B7-942D-0A57BD0CD7ED}" dt="2022-06-13T07:35:04.285" v="91" actId="478"/>
          <ac:picMkLst>
            <pc:docMk/>
            <pc:sldMk cId="1876925225" sldId="410"/>
            <ac:picMk id="19460" creationId="{00000000-0000-0000-0000-000000000000}"/>
          </ac:picMkLst>
        </pc:picChg>
        <pc:picChg chg="add mod">
          <ac:chgData name="Aruna Upendra" userId="99f73380-1d89-49ee-813c-ab8675cf002c" providerId="ADAL" clId="{19735CD6-20BC-48B7-942D-0A57BD0CD7ED}" dt="2022-06-13T07:35:11.176" v="95" actId="1076"/>
          <ac:picMkLst>
            <pc:docMk/>
            <pc:sldMk cId="1876925225" sldId="410"/>
            <ac:picMk id="81922" creationId="{4566C40D-9EA3-1DA8-51E5-22F4360510FA}"/>
          </ac:picMkLst>
        </pc:picChg>
      </pc:sldChg>
      <pc:sldChg chg="addSp delSp modSp mod">
        <pc:chgData name="Aruna Upendra" userId="99f73380-1d89-49ee-813c-ab8675cf002c" providerId="ADAL" clId="{19735CD6-20BC-48B7-942D-0A57BD0CD7ED}" dt="2022-06-15T16:10:53.720" v="1066" actId="1076"/>
        <pc:sldMkLst>
          <pc:docMk/>
          <pc:sldMk cId="1558724888" sldId="415"/>
        </pc:sldMkLst>
        <pc:spChg chg="add mod ord">
          <ac:chgData name="Aruna Upendra" userId="99f73380-1d89-49ee-813c-ab8675cf002c" providerId="ADAL" clId="{19735CD6-20BC-48B7-942D-0A57BD0CD7ED}" dt="2022-06-13T07:40:09.988" v="181" actId="1076"/>
          <ac:spMkLst>
            <pc:docMk/>
            <pc:sldMk cId="1558724888" sldId="415"/>
            <ac:spMk id="3" creationId="{8AEB81EF-4F38-C35A-5637-359FB2B7EF5C}"/>
          </ac:spMkLst>
        </pc:spChg>
        <pc:spChg chg="add del mod">
          <ac:chgData name="Aruna Upendra" userId="99f73380-1d89-49ee-813c-ab8675cf002c" providerId="ADAL" clId="{19735CD6-20BC-48B7-942D-0A57BD0CD7ED}" dt="2022-06-13T07:42:43.095" v="196" actId="478"/>
          <ac:spMkLst>
            <pc:docMk/>
            <pc:sldMk cId="1558724888" sldId="415"/>
            <ac:spMk id="4" creationId="{8BDA6A48-35A3-6CD6-7773-D0916024709C}"/>
          </ac:spMkLst>
        </pc:spChg>
        <pc:spChg chg="add mod">
          <ac:chgData name="Aruna Upendra" userId="99f73380-1d89-49ee-813c-ab8675cf002c" providerId="ADAL" clId="{19735CD6-20BC-48B7-942D-0A57BD0CD7ED}" dt="2022-06-13T07:40:42.821" v="191" actId="113"/>
          <ac:spMkLst>
            <pc:docMk/>
            <pc:sldMk cId="1558724888" sldId="415"/>
            <ac:spMk id="8" creationId="{4D1DE99E-B6A9-B593-28DE-8C17A602D998}"/>
          </ac:spMkLst>
        </pc:spChg>
        <pc:spChg chg="mod">
          <ac:chgData name="Aruna Upendra" userId="99f73380-1d89-49ee-813c-ab8675cf002c" providerId="ADAL" clId="{19735CD6-20BC-48B7-942D-0A57BD0CD7ED}" dt="2022-06-13T07:39:52.756" v="176" actId="1076"/>
          <ac:spMkLst>
            <pc:docMk/>
            <pc:sldMk cId="1558724888" sldId="415"/>
            <ac:spMk id="24578" creationId="{00000000-0000-0000-0000-000000000000}"/>
          </ac:spMkLst>
        </pc:spChg>
        <pc:spChg chg="mod">
          <ac:chgData name="Aruna Upendra" userId="99f73380-1d89-49ee-813c-ab8675cf002c" providerId="ADAL" clId="{19735CD6-20BC-48B7-942D-0A57BD0CD7ED}" dt="2022-06-13T07:40:19.414" v="184" actId="21"/>
          <ac:spMkLst>
            <pc:docMk/>
            <pc:sldMk cId="1558724888" sldId="415"/>
            <ac:spMk id="24579" creationId="{00000000-0000-0000-0000-000000000000}"/>
          </ac:spMkLst>
        </pc:spChg>
        <pc:graphicFrameChg chg="del">
          <ac:chgData name="Aruna Upendra" userId="99f73380-1d89-49ee-813c-ab8675cf002c" providerId="ADAL" clId="{19735CD6-20BC-48B7-942D-0A57BD0CD7ED}" dt="2022-06-13T07:37:14.639" v="115" actId="478"/>
          <ac:graphicFrameMkLst>
            <pc:docMk/>
            <pc:sldMk cId="1558724888" sldId="415"/>
            <ac:graphicFrameMk id="24580" creationId="{00000000-0000-0000-0000-000000000000}"/>
          </ac:graphicFrameMkLst>
        </pc:graphicFrameChg>
        <pc:graphicFrameChg chg="del mod">
          <ac:chgData name="Aruna Upendra" userId="99f73380-1d89-49ee-813c-ab8675cf002c" providerId="ADAL" clId="{19735CD6-20BC-48B7-942D-0A57BD0CD7ED}" dt="2022-06-13T07:38:23.068" v="125" actId="478"/>
          <ac:graphicFrameMkLst>
            <pc:docMk/>
            <pc:sldMk cId="1558724888" sldId="415"/>
            <ac:graphicFrameMk id="24581" creationId="{00000000-0000-0000-0000-000000000000}"/>
          </ac:graphicFrameMkLst>
        </pc:graphicFrameChg>
        <pc:picChg chg="add mod">
          <ac:chgData name="Aruna Upendra" userId="99f73380-1d89-49ee-813c-ab8675cf002c" providerId="ADAL" clId="{19735CD6-20BC-48B7-942D-0A57BD0CD7ED}" dt="2022-06-15T16:10:53.720" v="1066" actId="1076"/>
          <ac:picMkLst>
            <pc:docMk/>
            <pc:sldMk cId="1558724888" sldId="415"/>
            <ac:picMk id="50182" creationId="{94DEEB77-8C65-EFB3-228E-2BD86BDAD7D2}"/>
          </ac:picMkLst>
        </pc:picChg>
      </pc:sldChg>
      <pc:sldChg chg="addSp modSp mod">
        <pc:chgData name="Aruna Upendra" userId="99f73380-1d89-49ee-813c-ab8675cf002c" providerId="ADAL" clId="{19735CD6-20BC-48B7-942D-0A57BD0CD7ED}" dt="2022-06-15T16:11:30.903" v="1067" actId="1076"/>
        <pc:sldMkLst>
          <pc:docMk/>
          <pc:sldMk cId="2655017503" sldId="416"/>
        </pc:sldMkLst>
        <pc:spChg chg="add mod ord">
          <ac:chgData name="Aruna Upendra" userId="99f73380-1d89-49ee-813c-ab8675cf002c" providerId="ADAL" clId="{19735CD6-20BC-48B7-942D-0A57BD0CD7ED}" dt="2022-06-13T07:26:00.377" v="29" actId="167"/>
          <ac:spMkLst>
            <pc:docMk/>
            <pc:sldMk cId="2655017503" sldId="416"/>
            <ac:spMk id="3" creationId="{6A9AE172-B598-052A-AB5E-3FB8EA617E16}"/>
          </ac:spMkLst>
        </pc:spChg>
        <pc:spChg chg="mod">
          <ac:chgData name="Aruna Upendra" userId="99f73380-1d89-49ee-813c-ab8675cf002c" providerId="ADAL" clId="{19735CD6-20BC-48B7-942D-0A57BD0CD7ED}" dt="2022-06-13T07:26:12.163" v="31" actId="113"/>
          <ac:spMkLst>
            <pc:docMk/>
            <pc:sldMk cId="2655017503" sldId="416"/>
            <ac:spMk id="25603" creationId="{00000000-0000-0000-0000-000000000000}"/>
          </ac:spMkLst>
        </pc:spChg>
        <pc:picChg chg="mod">
          <ac:chgData name="Aruna Upendra" userId="99f73380-1d89-49ee-813c-ab8675cf002c" providerId="ADAL" clId="{19735CD6-20BC-48B7-942D-0A57BD0CD7ED}" dt="2022-06-15T16:11:30.903" v="1067" actId="1076"/>
          <ac:picMkLst>
            <pc:docMk/>
            <pc:sldMk cId="2655017503" sldId="416"/>
            <ac:picMk id="25604" creationId="{00000000-0000-0000-0000-000000000000}"/>
          </ac:picMkLst>
        </pc:picChg>
      </pc:sldChg>
      <pc:sldChg chg="modSp mod">
        <pc:chgData name="Aruna Upendra" userId="99f73380-1d89-49ee-813c-ab8675cf002c" providerId="ADAL" clId="{19735CD6-20BC-48B7-942D-0A57BD0CD7ED}" dt="2022-06-13T07:29:36.571" v="34" actId="1036"/>
        <pc:sldMkLst>
          <pc:docMk/>
          <pc:sldMk cId="4016618225" sldId="417"/>
        </pc:sldMkLst>
        <pc:graphicFrameChg chg="mod">
          <ac:chgData name="Aruna Upendra" userId="99f73380-1d89-49ee-813c-ab8675cf002c" providerId="ADAL" clId="{19735CD6-20BC-48B7-942D-0A57BD0CD7ED}" dt="2022-06-13T07:29:36.571" v="34" actId="1036"/>
          <ac:graphicFrameMkLst>
            <pc:docMk/>
            <pc:sldMk cId="4016618225" sldId="417"/>
            <ac:graphicFrameMk id="26627" creationId="{00000000-0000-0000-0000-000000000000}"/>
          </ac:graphicFrameMkLst>
        </pc:graphicFrameChg>
      </pc:sldChg>
      <pc:sldChg chg="modSp mod">
        <pc:chgData name="Aruna Upendra" userId="99f73380-1d89-49ee-813c-ab8675cf002c" providerId="ADAL" clId="{19735CD6-20BC-48B7-942D-0A57BD0CD7ED}" dt="2022-06-13T07:29:44.963" v="35" actId="1076"/>
        <pc:sldMkLst>
          <pc:docMk/>
          <pc:sldMk cId="2828063724" sldId="420"/>
        </pc:sldMkLst>
        <pc:graphicFrameChg chg="mod">
          <ac:chgData name="Aruna Upendra" userId="99f73380-1d89-49ee-813c-ab8675cf002c" providerId="ADAL" clId="{19735CD6-20BC-48B7-942D-0A57BD0CD7ED}" dt="2022-06-13T07:29:44.963" v="35" actId="1076"/>
          <ac:graphicFrameMkLst>
            <pc:docMk/>
            <pc:sldMk cId="2828063724" sldId="420"/>
            <ac:graphicFrameMk id="29699" creationId="{00000000-0000-0000-0000-000000000000}"/>
          </ac:graphicFrameMkLst>
        </pc:graphicFrameChg>
      </pc:sldChg>
      <pc:sldChg chg="addSp modSp mod">
        <pc:chgData name="Aruna Upendra" userId="99f73380-1d89-49ee-813c-ab8675cf002c" providerId="ADAL" clId="{19735CD6-20BC-48B7-942D-0A57BD0CD7ED}" dt="2022-06-15T03:50:30.931" v="1060"/>
        <pc:sldMkLst>
          <pc:docMk/>
          <pc:sldMk cId="1650979284" sldId="425"/>
        </pc:sldMkLst>
        <pc:spChg chg="add mod">
          <ac:chgData name="Aruna Upendra" userId="99f73380-1d89-49ee-813c-ab8675cf002c" providerId="ADAL" clId="{19735CD6-20BC-48B7-942D-0A57BD0CD7ED}" dt="2022-06-15T03:50:30.931" v="1060"/>
          <ac:spMkLst>
            <pc:docMk/>
            <pc:sldMk cId="1650979284" sldId="425"/>
            <ac:spMk id="3" creationId="{33BEDD47-719F-302D-3E10-62930B9E30C3}"/>
          </ac:spMkLst>
        </pc:spChg>
        <pc:spChg chg="mod">
          <ac:chgData name="Aruna Upendra" userId="99f73380-1d89-49ee-813c-ab8675cf002c" providerId="ADAL" clId="{19735CD6-20BC-48B7-942D-0A57BD0CD7ED}" dt="2022-06-15T03:50:10.774" v="1057"/>
          <ac:spMkLst>
            <pc:docMk/>
            <pc:sldMk cId="1650979284" sldId="425"/>
            <ac:spMk id="55299" creationId="{00000000-0000-0000-0000-000000000000}"/>
          </ac:spMkLst>
        </pc:spChg>
        <pc:spChg chg="mod">
          <ac:chgData name="Aruna Upendra" userId="99f73380-1d89-49ee-813c-ab8675cf002c" providerId="ADAL" clId="{19735CD6-20BC-48B7-942D-0A57BD0CD7ED}" dt="2022-06-13T07:45:22.553" v="203" actId="1076"/>
          <ac:spMkLst>
            <pc:docMk/>
            <pc:sldMk cId="1650979284" sldId="425"/>
            <ac:spMk id="202757" creationId="{00000000-0000-0000-0000-000000000000}"/>
          </ac:spMkLst>
        </pc:spChg>
        <pc:spChg chg="mod">
          <ac:chgData name="Aruna Upendra" userId="99f73380-1d89-49ee-813c-ab8675cf002c" providerId="ADAL" clId="{19735CD6-20BC-48B7-942D-0A57BD0CD7ED}" dt="2022-06-13T07:45:25.209" v="204" actId="1076"/>
          <ac:spMkLst>
            <pc:docMk/>
            <pc:sldMk cId="1650979284" sldId="425"/>
            <ac:spMk id="202758" creationId="{00000000-0000-0000-0000-000000000000}"/>
          </ac:spMkLst>
        </pc:spChg>
        <pc:spChg chg="mod">
          <ac:chgData name="Aruna Upendra" userId="99f73380-1d89-49ee-813c-ab8675cf002c" providerId="ADAL" clId="{19735CD6-20BC-48B7-942D-0A57BD0CD7ED}" dt="2022-06-13T07:45:28.167" v="205" actId="1076"/>
          <ac:spMkLst>
            <pc:docMk/>
            <pc:sldMk cId="1650979284" sldId="425"/>
            <ac:spMk id="202759" creationId="{00000000-0000-0000-0000-000000000000}"/>
          </ac:spMkLst>
        </pc:spChg>
      </pc:sldChg>
      <pc:sldChg chg="addSp modSp mod">
        <pc:chgData name="Aruna Upendra" userId="99f73380-1d89-49ee-813c-ab8675cf002c" providerId="ADAL" clId="{19735CD6-20BC-48B7-942D-0A57BD0CD7ED}" dt="2022-06-15T03:48:48.689" v="982" actId="16959"/>
        <pc:sldMkLst>
          <pc:docMk/>
          <pc:sldMk cId="857695803" sldId="426"/>
        </pc:sldMkLst>
        <pc:spChg chg="add mod">
          <ac:chgData name="Aruna Upendra" userId="99f73380-1d89-49ee-813c-ab8675cf002c" providerId="ADAL" clId="{19735CD6-20BC-48B7-942D-0A57BD0CD7ED}" dt="2022-06-13T07:49:18.089" v="303" actId="208"/>
          <ac:spMkLst>
            <pc:docMk/>
            <pc:sldMk cId="857695803" sldId="426"/>
            <ac:spMk id="3" creationId="{FFE303E4-269F-D314-E0EC-699CAFD2A0AD}"/>
          </ac:spMkLst>
        </pc:spChg>
        <pc:spChg chg="add mod">
          <ac:chgData name="Aruna Upendra" userId="99f73380-1d89-49ee-813c-ab8675cf002c" providerId="ADAL" clId="{19735CD6-20BC-48B7-942D-0A57BD0CD7ED}" dt="2022-06-13T07:51:49.114" v="358" actId="20577"/>
          <ac:spMkLst>
            <pc:docMk/>
            <pc:sldMk cId="857695803" sldId="426"/>
            <ac:spMk id="4" creationId="{23908DD7-F7CE-E53F-8806-540E8F95B0B0}"/>
          </ac:spMkLst>
        </pc:spChg>
        <pc:spChg chg="mod">
          <ac:chgData name="Aruna Upendra" userId="99f73380-1d89-49ee-813c-ab8675cf002c" providerId="ADAL" clId="{19735CD6-20BC-48B7-942D-0A57BD0CD7ED}" dt="2022-06-15T03:48:48.689" v="982" actId="16959"/>
          <ac:spMkLst>
            <pc:docMk/>
            <pc:sldMk cId="857695803" sldId="426"/>
            <ac:spMk id="57347" creationId="{00000000-0000-0000-0000-000000000000}"/>
          </ac:spMkLst>
        </pc:spChg>
      </pc:sldChg>
      <pc:sldChg chg="addSp delSp modSp mod">
        <pc:chgData name="Aruna Upendra" userId="99f73380-1d89-49ee-813c-ab8675cf002c" providerId="ADAL" clId="{19735CD6-20BC-48B7-942D-0A57BD0CD7ED}" dt="2022-06-15T16:12:44.083" v="1079" actId="20577"/>
        <pc:sldMkLst>
          <pc:docMk/>
          <pc:sldMk cId="1780565875" sldId="427"/>
        </pc:sldMkLst>
        <pc:spChg chg="add del">
          <ac:chgData name="Aruna Upendra" userId="99f73380-1d89-49ee-813c-ab8675cf002c" providerId="ADAL" clId="{19735CD6-20BC-48B7-942D-0A57BD0CD7ED}" dt="2022-06-13T08:04:13.788" v="495"/>
          <ac:spMkLst>
            <pc:docMk/>
            <pc:sldMk cId="1780565875" sldId="427"/>
            <ac:spMk id="3" creationId="{D9C36837-CE9C-2E9A-DAB0-330837085243}"/>
          </ac:spMkLst>
        </pc:spChg>
        <pc:spChg chg="mod">
          <ac:chgData name="Aruna Upendra" userId="99f73380-1d89-49ee-813c-ab8675cf002c" providerId="ADAL" clId="{19735CD6-20BC-48B7-942D-0A57BD0CD7ED}" dt="2022-06-13T08:08:00.741" v="642" actId="20577"/>
          <ac:spMkLst>
            <pc:docMk/>
            <pc:sldMk cId="1780565875" sldId="427"/>
            <ac:spMk id="36866" creationId="{00000000-0000-0000-0000-000000000000}"/>
          </ac:spMkLst>
        </pc:spChg>
        <pc:spChg chg="mod">
          <ac:chgData name="Aruna Upendra" userId="99f73380-1d89-49ee-813c-ab8675cf002c" providerId="ADAL" clId="{19735CD6-20BC-48B7-942D-0A57BD0CD7ED}" dt="2022-06-15T16:12:44.083" v="1079" actId="20577"/>
          <ac:spMkLst>
            <pc:docMk/>
            <pc:sldMk cId="1780565875" sldId="427"/>
            <ac:spMk id="36867" creationId="{00000000-0000-0000-0000-000000000000}"/>
          </ac:spMkLst>
        </pc:spChg>
      </pc:sldChg>
      <pc:sldChg chg="modSp mod">
        <pc:chgData name="Aruna Upendra" userId="99f73380-1d89-49ee-813c-ab8675cf002c" providerId="ADAL" clId="{19735CD6-20BC-48B7-942D-0A57BD0CD7ED}" dt="2022-06-13T08:10:37.929" v="667" actId="1076"/>
        <pc:sldMkLst>
          <pc:docMk/>
          <pc:sldMk cId="103177170" sldId="429"/>
        </pc:sldMkLst>
        <pc:spChg chg="mod">
          <ac:chgData name="Aruna Upendra" userId="99f73380-1d89-49ee-813c-ab8675cf002c" providerId="ADAL" clId="{19735CD6-20BC-48B7-942D-0A57BD0CD7ED}" dt="2022-06-13T08:10:37.929" v="667" actId="1076"/>
          <ac:spMkLst>
            <pc:docMk/>
            <pc:sldMk cId="103177170" sldId="429"/>
            <ac:spMk id="2" creationId="{00000000-0000-0000-0000-000000000000}"/>
          </ac:spMkLst>
        </pc:spChg>
        <pc:spChg chg="mod">
          <ac:chgData name="Aruna Upendra" userId="99f73380-1d89-49ee-813c-ab8675cf002c" providerId="ADAL" clId="{19735CD6-20BC-48B7-942D-0A57BD0CD7ED}" dt="2022-06-13T08:10:19.575" v="665" actId="113"/>
          <ac:spMkLst>
            <pc:docMk/>
            <pc:sldMk cId="103177170" sldId="429"/>
            <ac:spMk id="23556"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16"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17"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18"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19"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20"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21"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22"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23"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24" creationId="{00000000-0000-0000-0000-000000000000}"/>
          </ac:spMkLst>
        </pc:spChg>
        <pc:spChg chg="mod">
          <ac:chgData name="Aruna Upendra" userId="99f73380-1d89-49ee-813c-ab8675cf002c" providerId="ADAL" clId="{19735CD6-20BC-48B7-942D-0A57BD0CD7ED}" dt="2022-06-13T08:10:37.929" v="667" actId="1076"/>
          <ac:spMkLst>
            <pc:docMk/>
            <pc:sldMk cId="103177170" sldId="429"/>
            <ac:spMk id="38925" creationId="{00000000-0000-0000-0000-000000000000}"/>
          </ac:spMkLst>
        </pc:spChg>
        <pc:grpChg chg="mod">
          <ac:chgData name="Aruna Upendra" userId="99f73380-1d89-49ee-813c-ab8675cf002c" providerId="ADAL" clId="{19735CD6-20BC-48B7-942D-0A57BD0CD7ED}" dt="2022-06-13T08:10:37.929" v="667" actId="1076"/>
          <ac:grpSpMkLst>
            <pc:docMk/>
            <pc:sldMk cId="103177170" sldId="429"/>
            <ac:grpSpMk id="3" creationId="{9F8B0894-DC02-456D-86E7-742E85D1D76F}"/>
          </ac:grpSpMkLst>
        </pc:grpChg>
        <pc:graphicFrameChg chg="mod">
          <ac:chgData name="Aruna Upendra" userId="99f73380-1d89-49ee-813c-ab8675cf002c" providerId="ADAL" clId="{19735CD6-20BC-48B7-942D-0A57BD0CD7ED}" dt="2022-06-13T08:10:37.929" v="667" actId="1076"/>
          <ac:graphicFrameMkLst>
            <pc:docMk/>
            <pc:sldMk cId="103177170" sldId="429"/>
            <ac:graphicFrameMk id="38926" creationId="{00000000-0000-0000-0000-000000000000}"/>
          </ac:graphicFrameMkLst>
        </pc:graphicFrameChg>
      </pc:sldChg>
      <pc:sldChg chg="delSp modSp mod">
        <pc:chgData name="Aruna Upendra" userId="99f73380-1d89-49ee-813c-ab8675cf002c" providerId="ADAL" clId="{19735CD6-20BC-48B7-942D-0A57BD0CD7ED}" dt="2022-06-13T08:16:58.921" v="780" actId="114"/>
        <pc:sldMkLst>
          <pc:docMk/>
          <pc:sldMk cId="1821605823" sldId="430"/>
        </pc:sldMkLst>
        <pc:spChg chg="mod">
          <ac:chgData name="Aruna Upendra" userId="99f73380-1d89-49ee-813c-ab8675cf002c" providerId="ADAL" clId="{19735CD6-20BC-48B7-942D-0A57BD0CD7ED}" dt="2022-06-13T07:58:12.936" v="398" actId="15"/>
          <ac:spMkLst>
            <pc:docMk/>
            <pc:sldMk cId="1821605823" sldId="430"/>
            <ac:spMk id="24579" creationId="{00000000-0000-0000-0000-000000000000}"/>
          </ac:spMkLst>
        </pc:spChg>
        <pc:spChg chg="mod">
          <ac:chgData name="Aruna Upendra" userId="99f73380-1d89-49ee-813c-ab8675cf002c" providerId="ADAL" clId="{19735CD6-20BC-48B7-942D-0A57BD0CD7ED}" dt="2022-06-13T08:16:30.034" v="773" actId="113"/>
          <ac:spMkLst>
            <pc:docMk/>
            <pc:sldMk cId="1821605823" sldId="430"/>
            <ac:spMk id="24580" creationId="{00000000-0000-0000-0000-000000000000}"/>
          </ac:spMkLst>
        </pc:spChg>
        <pc:spChg chg="mod">
          <ac:chgData name="Aruna Upendra" userId="99f73380-1d89-49ee-813c-ab8675cf002c" providerId="ADAL" clId="{19735CD6-20BC-48B7-942D-0A57BD0CD7ED}" dt="2022-06-13T08:16:58.921" v="780" actId="114"/>
          <ac:spMkLst>
            <pc:docMk/>
            <pc:sldMk cId="1821605823" sldId="430"/>
            <ac:spMk id="24581" creationId="{00000000-0000-0000-0000-000000000000}"/>
          </ac:spMkLst>
        </pc:spChg>
        <pc:spChg chg="del mod">
          <ac:chgData name="Aruna Upendra" userId="99f73380-1d89-49ee-813c-ab8675cf002c" providerId="ADAL" clId="{19735CD6-20BC-48B7-942D-0A57BD0CD7ED}" dt="2022-06-13T08:16:15.482" v="772" actId="478"/>
          <ac:spMkLst>
            <pc:docMk/>
            <pc:sldMk cId="1821605823" sldId="430"/>
            <ac:spMk id="24582" creationId="{00000000-0000-0000-0000-000000000000}"/>
          </ac:spMkLst>
        </pc:spChg>
        <pc:graphicFrameChg chg="del mod">
          <ac:chgData name="Aruna Upendra" userId="99f73380-1d89-49ee-813c-ab8675cf002c" providerId="ADAL" clId="{19735CD6-20BC-48B7-942D-0A57BD0CD7ED}" dt="2022-06-13T08:15:31.311" v="734" actId="478"/>
          <ac:graphicFrameMkLst>
            <pc:docMk/>
            <pc:sldMk cId="1821605823" sldId="430"/>
            <ac:graphicFrameMk id="39941" creationId="{00000000-0000-0000-0000-000000000000}"/>
          </ac:graphicFrameMkLst>
        </pc:graphicFrameChg>
      </pc:sldChg>
      <pc:sldChg chg="addSp delSp modSp mod modAnim">
        <pc:chgData name="Aruna Upendra" userId="99f73380-1d89-49ee-813c-ab8675cf002c" providerId="ADAL" clId="{19735CD6-20BC-48B7-942D-0A57BD0CD7ED}" dt="2022-06-13T08:25:50.292" v="904" actId="14100"/>
        <pc:sldMkLst>
          <pc:docMk/>
          <pc:sldMk cId="3902158696" sldId="431"/>
        </pc:sldMkLst>
        <pc:spChg chg="mod">
          <ac:chgData name="Aruna Upendra" userId="99f73380-1d89-49ee-813c-ab8675cf002c" providerId="ADAL" clId="{19735CD6-20BC-48B7-942D-0A57BD0CD7ED}" dt="2022-06-13T08:23:39.520" v="880" actId="1076"/>
          <ac:spMkLst>
            <pc:docMk/>
            <pc:sldMk cId="3902158696" sldId="431"/>
            <ac:spMk id="2" creationId="{6D885085-D1E0-B2BE-F9C4-F22FAD520DA2}"/>
          </ac:spMkLst>
        </pc:spChg>
        <pc:spChg chg="add mod">
          <ac:chgData name="Aruna Upendra" userId="99f73380-1d89-49ee-813c-ab8675cf002c" providerId="ADAL" clId="{19735CD6-20BC-48B7-942D-0A57BD0CD7ED}" dt="2022-06-13T08:25:50.292" v="904" actId="14100"/>
          <ac:spMkLst>
            <pc:docMk/>
            <pc:sldMk cId="3902158696" sldId="431"/>
            <ac:spMk id="4" creationId="{75E0B2D0-B2DE-1201-2338-25E320553AE2}"/>
          </ac:spMkLst>
        </pc:spChg>
        <pc:spChg chg="add mod">
          <ac:chgData name="Aruna Upendra" userId="99f73380-1d89-49ee-813c-ab8675cf002c" providerId="ADAL" clId="{19735CD6-20BC-48B7-942D-0A57BD0CD7ED}" dt="2022-06-13T08:25:16.564" v="895" actId="1076"/>
          <ac:spMkLst>
            <pc:docMk/>
            <pc:sldMk cId="3902158696" sldId="431"/>
            <ac:spMk id="26" creationId="{295EE365-BD39-8F86-DF71-5B0D2FDD42DE}"/>
          </ac:spMkLst>
        </pc:spChg>
        <pc:spChg chg="del">
          <ac:chgData name="Aruna Upendra" userId="99f73380-1d89-49ee-813c-ab8675cf002c" providerId="ADAL" clId="{19735CD6-20BC-48B7-942D-0A57BD0CD7ED}" dt="2022-06-13T08:17:33.507" v="781" actId="478"/>
          <ac:spMkLst>
            <pc:docMk/>
            <pc:sldMk cId="3902158696" sldId="431"/>
            <ac:spMk id="25604" creationId="{00000000-0000-0000-0000-000000000000}"/>
          </ac:spMkLst>
        </pc:spChg>
        <pc:spChg chg="del">
          <ac:chgData name="Aruna Upendra" userId="99f73380-1d89-49ee-813c-ab8675cf002c" providerId="ADAL" clId="{19735CD6-20BC-48B7-942D-0A57BD0CD7ED}" dt="2022-06-13T08:17:45.543" v="783" actId="478"/>
          <ac:spMkLst>
            <pc:docMk/>
            <pc:sldMk cId="3902158696" sldId="431"/>
            <ac:spMk id="25605" creationId="{00000000-0000-0000-0000-000000000000}"/>
          </ac:spMkLst>
        </pc:spChg>
        <pc:spChg chg="del mod">
          <ac:chgData name="Aruna Upendra" userId="99f73380-1d89-49ee-813c-ab8675cf002c" providerId="ADAL" clId="{19735CD6-20BC-48B7-942D-0A57BD0CD7ED}" dt="2022-06-13T08:21:04.533" v="818" actId="478"/>
          <ac:spMkLst>
            <pc:docMk/>
            <pc:sldMk cId="3902158696" sldId="431"/>
            <ac:spMk id="25606" creationId="{00000000-0000-0000-0000-000000000000}"/>
          </ac:spMkLst>
        </pc:spChg>
        <pc:spChg chg="mod">
          <ac:chgData name="Aruna Upendra" userId="99f73380-1d89-49ee-813c-ab8675cf002c" providerId="ADAL" clId="{19735CD6-20BC-48B7-942D-0A57BD0CD7ED}" dt="2022-06-13T08:24:39.322" v="887" actId="1076"/>
          <ac:spMkLst>
            <pc:docMk/>
            <pc:sldMk cId="3902158696" sldId="431"/>
            <ac:spMk id="40966"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67"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68"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69"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70"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71"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72"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73"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74" creationId="{00000000-0000-0000-0000-000000000000}"/>
          </ac:spMkLst>
        </pc:spChg>
        <pc:spChg chg="mod">
          <ac:chgData name="Aruna Upendra" userId="99f73380-1d89-49ee-813c-ab8675cf002c" providerId="ADAL" clId="{19735CD6-20BC-48B7-942D-0A57BD0CD7ED}" dt="2022-06-13T08:24:49.812" v="890" actId="1076"/>
          <ac:spMkLst>
            <pc:docMk/>
            <pc:sldMk cId="3902158696" sldId="431"/>
            <ac:spMk id="40975"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76"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77" creationId="{00000000-0000-0000-0000-000000000000}"/>
          </ac:spMkLst>
        </pc:spChg>
        <pc:spChg chg="mod">
          <ac:chgData name="Aruna Upendra" userId="99f73380-1d89-49ee-813c-ab8675cf002c" providerId="ADAL" clId="{19735CD6-20BC-48B7-942D-0A57BD0CD7ED}" dt="2022-06-13T08:24:49.812" v="890" actId="1076"/>
          <ac:spMkLst>
            <pc:docMk/>
            <pc:sldMk cId="3902158696" sldId="431"/>
            <ac:spMk id="40978"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79" creationId="{00000000-0000-0000-0000-000000000000}"/>
          </ac:spMkLst>
        </pc:spChg>
        <pc:spChg chg="mod">
          <ac:chgData name="Aruna Upendra" userId="99f73380-1d89-49ee-813c-ab8675cf002c" providerId="ADAL" clId="{19735CD6-20BC-48B7-942D-0A57BD0CD7ED}" dt="2022-06-13T08:24:54.459" v="891" actId="1076"/>
          <ac:spMkLst>
            <pc:docMk/>
            <pc:sldMk cId="3902158696" sldId="431"/>
            <ac:spMk id="40980" creationId="{00000000-0000-0000-0000-000000000000}"/>
          </ac:spMkLst>
        </pc:spChg>
        <pc:spChg chg="mod">
          <ac:chgData name="Aruna Upendra" userId="99f73380-1d89-49ee-813c-ab8675cf002c" providerId="ADAL" clId="{19735CD6-20BC-48B7-942D-0A57BD0CD7ED}" dt="2022-06-13T08:23:43.544" v="881" actId="1076"/>
          <ac:spMkLst>
            <pc:docMk/>
            <pc:sldMk cId="3902158696" sldId="431"/>
            <ac:spMk id="40981" creationId="{00000000-0000-0000-0000-000000000000}"/>
          </ac:spMkLst>
        </pc:spChg>
        <pc:grpChg chg="add mod">
          <ac:chgData name="Aruna Upendra" userId="99f73380-1d89-49ee-813c-ab8675cf002c" providerId="ADAL" clId="{19735CD6-20BC-48B7-942D-0A57BD0CD7ED}" dt="2022-06-13T08:24:54.459" v="891" actId="1076"/>
          <ac:grpSpMkLst>
            <pc:docMk/>
            <pc:sldMk cId="3902158696" sldId="431"/>
            <ac:grpSpMk id="5" creationId="{3F51ABAD-2EAA-74E8-EE21-5FC7258FD309}"/>
          </ac:grpSpMkLst>
        </pc:grpChg>
        <pc:grpChg chg="add mod">
          <ac:chgData name="Aruna Upendra" userId="99f73380-1d89-49ee-813c-ab8675cf002c" providerId="ADAL" clId="{19735CD6-20BC-48B7-942D-0A57BD0CD7ED}" dt="2022-06-13T08:24:49.812" v="890" actId="1076"/>
          <ac:grpSpMkLst>
            <pc:docMk/>
            <pc:sldMk cId="3902158696" sldId="431"/>
            <ac:grpSpMk id="6" creationId="{64F7D489-26CE-03B5-74B7-B917ADFCDB72}"/>
          </ac:grpSpMkLst>
        </pc:grpChg>
        <pc:graphicFrameChg chg="del">
          <ac:chgData name="Aruna Upendra" userId="99f73380-1d89-49ee-813c-ab8675cf002c" providerId="ADAL" clId="{19735CD6-20BC-48B7-942D-0A57BD0CD7ED}" dt="2022-06-13T08:17:42.207" v="782" actId="478"/>
          <ac:graphicFrameMkLst>
            <pc:docMk/>
            <pc:sldMk cId="3902158696" sldId="431"/>
            <ac:graphicFrameMk id="40964" creationId="{00000000-0000-0000-0000-000000000000}"/>
          </ac:graphicFrameMkLst>
        </pc:graphicFrameChg>
        <pc:graphicFrameChg chg="del mod">
          <ac:chgData name="Aruna Upendra" userId="99f73380-1d89-49ee-813c-ab8675cf002c" providerId="ADAL" clId="{19735CD6-20BC-48B7-942D-0A57BD0CD7ED}" dt="2022-06-13T08:23:05.552" v="872" actId="478"/>
          <ac:graphicFrameMkLst>
            <pc:docMk/>
            <pc:sldMk cId="3902158696" sldId="431"/>
            <ac:graphicFrameMk id="40982" creationId="{00000000-0000-0000-0000-000000000000}"/>
          </ac:graphicFrameMkLst>
        </pc:graphicFrameChg>
      </pc:sldChg>
      <pc:sldChg chg="addSp modSp mod">
        <pc:chgData name="Aruna Upendra" userId="99f73380-1d89-49ee-813c-ab8675cf002c" providerId="ADAL" clId="{19735CD6-20BC-48B7-942D-0A57BD0CD7ED}" dt="2022-06-13T08:29:04.769" v="980" actId="15"/>
        <pc:sldMkLst>
          <pc:docMk/>
          <pc:sldMk cId="163710216" sldId="432"/>
        </pc:sldMkLst>
        <pc:spChg chg="add mod">
          <ac:chgData name="Aruna Upendra" userId="99f73380-1d89-49ee-813c-ab8675cf002c" providerId="ADAL" clId="{19735CD6-20BC-48B7-942D-0A57BD0CD7ED}" dt="2022-06-13T08:29:04.769" v="980" actId="15"/>
          <ac:spMkLst>
            <pc:docMk/>
            <pc:sldMk cId="163710216" sldId="432"/>
            <ac:spMk id="6" creationId="{087A2E29-88D8-9536-97A3-32AB8A58B4EE}"/>
          </ac:spMkLst>
        </pc:spChg>
        <pc:spChg chg="mod">
          <ac:chgData name="Aruna Upendra" userId="99f73380-1d89-49ee-813c-ab8675cf002c" providerId="ADAL" clId="{19735CD6-20BC-48B7-942D-0A57BD0CD7ED}" dt="2022-06-13T08:13:02.069" v="684" actId="20577"/>
          <ac:spMkLst>
            <pc:docMk/>
            <pc:sldMk cId="163710216" sldId="432"/>
            <ac:spMk id="41986" creationId="{00000000-0000-0000-0000-000000000000}"/>
          </ac:spMkLst>
        </pc:spChg>
        <pc:spChg chg="mod">
          <ac:chgData name="Aruna Upendra" userId="99f73380-1d89-49ee-813c-ab8675cf002c" providerId="ADAL" clId="{19735CD6-20BC-48B7-942D-0A57BD0CD7ED}" dt="2022-06-13T08:26:39.916" v="917" actId="21"/>
          <ac:spMkLst>
            <pc:docMk/>
            <pc:sldMk cId="163710216" sldId="432"/>
            <ac:spMk id="69635" creationId="{00000000-0000-0000-0000-000000000000}"/>
          </ac:spMkLst>
        </pc:spChg>
      </pc:sldChg>
      <pc:sldChg chg="del">
        <pc:chgData name="Aruna Upendra" userId="99f73380-1d89-49ee-813c-ab8675cf002c" providerId="ADAL" clId="{19735CD6-20BC-48B7-942D-0A57BD0CD7ED}" dt="2022-06-13T07:56:03.409" v="361" actId="47"/>
        <pc:sldMkLst>
          <pc:docMk/>
          <pc:sldMk cId="654274462" sldId="447"/>
        </pc:sldMkLst>
      </pc:sldChg>
      <pc:sldChg chg="del">
        <pc:chgData name="Aruna Upendra" userId="99f73380-1d89-49ee-813c-ab8675cf002c" providerId="ADAL" clId="{19735CD6-20BC-48B7-942D-0A57BD0CD7ED}" dt="2022-06-13T07:56:03.409" v="361" actId="47"/>
        <pc:sldMkLst>
          <pc:docMk/>
          <pc:sldMk cId="1468790941" sldId="448"/>
        </pc:sldMkLst>
      </pc:sldChg>
      <pc:sldChg chg="del">
        <pc:chgData name="Aruna Upendra" userId="99f73380-1d89-49ee-813c-ab8675cf002c" providerId="ADAL" clId="{19735CD6-20BC-48B7-942D-0A57BD0CD7ED}" dt="2022-06-13T07:56:03.409" v="361" actId="47"/>
        <pc:sldMkLst>
          <pc:docMk/>
          <pc:sldMk cId="2360982375" sldId="449"/>
        </pc:sldMkLst>
      </pc:sldChg>
      <pc:sldChg chg="del">
        <pc:chgData name="Aruna Upendra" userId="99f73380-1d89-49ee-813c-ab8675cf002c" providerId="ADAL" clId="{19735CD6-20BC-48B7-942D-0A57BD0CD7ED}" dt="2022-06-13T07:56:03.409" v="361" actId="47"/>
        <pc:sldMkLst>
          <pc:docMk/>
          <pc:sldMk cId="4037980369" sldId="450"/>
        </pc:sldMkLst>
      </pc:sldChg>
      <pc:sldChg chg="modSp mod">
        <pc:chgData name="Aruna Upendra" userId="99f73380-1d89-49ee-813c-ab8675cf002c" providerId="ADAL" clId="{19735CD6-20BC-48B7-942D-0A57BD0CD7ED}" dt="2022-06-13T08:28:07.929" v="962" actId="20577"/>
        <pc:sldMkLst>
          <pc:docMk/>
          <pc:sldMk cId="2310432057" sldId="451"/>
        </pc:sldMkLst>
        <pc:spChg chg="mod">
          <ac:chgData name="Aruna Upendra" userId="99f73380-1d89-49ee-813c-ab8675cf002c" providerId="ADAL" clId="{19735CD6-20BC-48B7-942D-0A57BD0CD7ED}" dt="2022-06-13T08:12:56.399" v="683" actId="6549"/>
          <ac:spMkLst>
            <pc:docMk/>
            <pc:sldMk cId="2310432057" sldId="451"/>
            <ac:spMk id="7170" creationId="{00000000-0000-0000-0000-000000000000}"/>
          </ac:spMkLst>
        </pc:spChg>
        <pc:spChg chg="mod">
          <ac:chgData name="Aruna Upendra" userId="99f73380-1d89-49ee-813c-ab8675cf002c" providerId="ADAL" clId="{19735CD6-20BC-48B7-942D-0A57BD0CD7ED}" dt="2022-06-13T08:28:07.929" v="962" actId="20577"/>
          <ac:spMkLst>
            <pc:docMk/>
            <pc:sldMk cId="2310432057" sldId="451"/>
            <ac:spMk id="7171" creationId="{00000000-0000-0000-0000-000000000000}"/>
          </ac:spMkLst>
        </pc:spChg>
      </pc:sldChg>
      <pc:sldChg chg="del">
        <pc:chgData name="Aruna Upendra" userId="99f73380-1d89-49ee-813c-ab8675cf002c" providerId="ADAL" clId="{19735CD6-20BC-48B7-942D-0A57BD0CD7ED}" dt="2022-06-13T07:56:03.409" v="361" actId="47"/>
        <pc:sldMkLst>
          <pc:docMk/>
          <pc:sldMk cId="3900705081" sldId="452"/>
        </pc:sldMkLst>
      </pc:sldChg>
      <pc:sldChg chg="del">
        <pc:chgData name="Aruna Upendra" userId="99f73380-1d89-49ee-813c-ab8675cf002c" providerId="ADAL" clId="{19735CD6-20BC-48B7-942D-0A57BD0CD7ED}" dt="2022-06-13T07:56:03.409" v="361" actId="47"/>
        <pc:sldMkLst>
          <pc:docMk/>
          <pc:sldMk cId="728599210" sldId="453"/>
        </pc:sldMkLst>
      </pc:sldChg>
      <pc:sldChg chg="del">
        <pc:chgData name="Aruna Upendra" userId="99f73380-1d89-49ee-813c-ab8675cf002c" providerId="ADAL" clId="{19735CD6-20BC-48B7-942D-0A57BD0CD7ED}" dt="2022-06-13T07:56:03.409" v="361" actId="47"/>
        <pc:sldMkLst>
          <pc:docMk/>
          <pc:sldMk cId="3688212129" sldId="454"/>
        </pc:sldMkLst>
      </pc:sldChg>
      <pc:sldChg chg="del">
        <pc:chgData name="Aruna Upendra" userId="99f73380-1d89-49ee-813c-ab8675cf002c" providerId="ADAL" clId="{19735CD6-20BC-48B7-942D-0A57BD0CD7ED}" dt="2022-06-13T07:56:03.409" v="361" actId="47"/>
        <pc:sldMkLst>
          <pc:docMk/>
          <pc:sldMk cId="2312591538" sldId="455"/>
        </pc:sldMkLst>
      </pc:sldChg>
      <pc:sldChg chg="del">
        <pc:chgData name="Aruna Upendra" userId="99f73380-1d89-49ee-813c-ab8675cf002c" providerId="ADAL" clId="{19735CD6-20BC-48B7-942D-0A57BD0CD7ED}" dt="2022-06-13T07:56:03.409" v="361" actId="47"/>
        <pc:sldMkLst>
          <pc:docMk/>
          <pc:sldMk cId="1485622492" sldId="456"/>
        </pc:sldMkLst>
      </pc:sldChg>
      <pc:sldChg chg="del">
        <pc:chgData name="Aruna Upendra" userId="99f73380-1d89-49ee-813c-ab8675cf002c" providerId="ADAL" clId="{19735CD6-20BC-48B7-942D-0A57BD0CD7ED}" dt="2022-06-13T07:56:03.409" v="361" actId="47"/>
        <pc:sldMkLst>
          <pc:docMk/>
          <pc:sldMk cId="2194929933" sldId="457"/>
        </pc:sldMkLst>
      </pc:sldChg>
      <pc:sldChg chg="del">
        <pc:chgData name="Aruna Upendra" userId="99f73380-1d89-49ee-813c-ab8675cf002c" providerId="ADAL" clId="{19735CD6-20BC-48B7-942D-0A57BD0CD7ED}" dt="2022-06-13T07:56:03.409" v="361" actId="47"/>
        <pc:sldMkLst>
          <pc:docMk/>
          <pc:sldMk cId="3515143168" sldId="458"/>
        </pc:sldMkLst>
      </pc:sldChg>
      <pc:sldChg chg="del">
        <pc:chgData name="Aruna Upendra" userId="99f73380-1d89-49ee-813c-ab8675cf002c" providerId="ADAL" clId="{19735CD6-20BC-48B7-942D-0A57BD0CD7ED}" dt="2022-06-13T07:56:03.409" v="361" actId="47"/>
        <pc:sldMkLst>
          <pc:docMk/>
          <pc:sldMk cId="782889608" sldId="482"/>
        </pc:sldMkLst>
      </pc:sldChg>
      <pc:sldChg chg="del">
        <pc:chgData name="Aruna Upendra" userId="99f73380-1d89-49ee-813c-ab8675cf002c" providerId="ADAL" clId="{19735CD6-20BC-48B7-942D-0A57BD0CD7ED}" dt="2022-06-13T07:56:03.409" v="361" actId="47"/>
        <pc:sldMkLst>
          <pc:docMk/>
          <pc:sldMk cId="128854938" sldId="484"/>
        </pc:sldMkLst>
      </pc:sldChg>
      <pc:sldChg chg="del">
        <pc:chgData name="Aruna Upendra" userId="99f73380-1d89-49ee-813c-ab8675cf002c" providerId="ADAL" clId="{19735CD6-20BC-48B7-942D-0A57BD0CD7ED}" dt="2022-06-13T07:56:03.409" v="361" actId="47"/>
        <pc:sldMkLst>
          <pc:docMk/>
          <pc:sldMk cId="927217465" sldId="485"/>
        </pc:sldMkLst>
      </pc:sldChg>
      <pc:sldChg chg="del">
        <pc:chgData name="Aruna Upendra" userId="99f73380-1d89-49ee-813c-ab8675cf002c" providerId="ADAL" clId="{19735CD6-20BC-48B7-942D-0A57BD0CD7ED}" dt="2022-06-13T07:56:03.409" v="361" actId="47"/>
        <pc:sldMkLst>
          <pc:docMk/>
          <pc:sldMk cId="891381248" sldId="486"/>
        </pc:sldMkLst>
      </pc:sldChg>
      <pc:sldChg chg="del">
        <pc:chgData name="Aruna Upendra" userId="99f73380-1d89-49ee-813c-ab8675cf002c" providerId="ADAL" clId="{19735CD6-20BC-48B7-942D-0A57BD0CD7ED}" dt="2022-06-13T07:56:03.409" v="361" actId="47"/>
        <pc:sldMkLst>
          <pc:docMk/>
          <pc:sldMk cId="411358370" sldId="487"/>
        </pc:sldMkLst>
      </pc:sldChg>
      <pc:sldChg chg="del">
        <pc:chgData name="Aruna Upendra" userId="99f73380-1d89-49ee-813c-ab8675cf002c" providerId="ADAL" clId="{19735CD6-20BC-48B7-942D-0A57BD0CD7ED}" dt="2022-06-13T07:56:03.409" v="361" actId="47"/>
        <pc:sldMkLst>
          <pc:docMk/>
          <pc:sldMk cId="1933926171" sldId="489"/>
        </pc:sldMkLst>
      </pc:sldChg>
      <pc:sldChg chg="del">
        <pc:chgData name="Aruna Upendra" userId="99f73380-1d89-49ee-813c-ab8675cf002c" providerId="ADAL" clId="{19735CD6-20BC-48B7-942D-0A57BD0CD7ED}" dt="2022-06-13T07:56:03.409" v="361" actId="47"/>
        <pc:sldMkLst>
          <pc:docMk/>
          <pc:sldMk cId="2240699712" sldId="490"/>
        </pc:sldMkLst>
      </pc:sldChg>
      <pc:sldChg chg="modSp mod">
        <pc:chgData name="Aruna Upendra" userId="99f73380-1d89-49ee-813c-ab8675cf002c" providerId="ADAL" clId="{19735CD6-20BC-48B7-942D-0A57BD0CD7ED}" dt="2022-06-13T07:58:37.894" v="403" actId="1035"/>
        <pc:sldMkLst>
          <pc:docMk/>
          <pc:sldMk cId="3563715009" sldId="491"/>
        </pc:sldMkLst>
        <pc:grpChg chg="mod">
          <ac:chgData name="Aruna Upendra" userId="99f73380-1d89-49ee-813c-ab8675cf002c" providerId="ADAL" clId="{19735CD6-20BC-48B7-942D-0A57BD0CD7ED}" dt="2022-06-13T07:58:37.894" v="403" actId="1035"/>
          <ac:grpSpMkLst>
            <pc:docMk/>
            <pc:sldMk cId="3563715009" sldId="491"/>
            <ac:grpSpMk id="28" creationId="{00000000-0000-0000-0000-000000000000}"/>
          </ac:grpSpMkLst>
        </pc:grpChg>
      </pc:sldChg>
      <pc:sldChg chg="addSp delSp modSp mod">
        <pc:chgData name="Aruna Upendra" userId="99f73380-1d89-49ee-813c-ab8675cf002c" providerId="ADAL" clId="{19735CD6-20BC-48B7-942D-0A57BD0CD7ED}" dt="2022-06-15T16:14:59.630" v="1122" actId="1076"/>
        <pc:sldMkLst>
          <pc:docMk/>
          <pc:sldMk cId="1033772324" sldId="492"/>
        </pc:sldMkLst>
        <pc:spChg chg="mod">
          <ac:chgData name="Aruna Upendra" userId="99f73380-1d89-49ee-813c-ab8675cf002c" providerId="ADAL" clId="{19735CD6-20BC-48B7-942D-0A57BD0CD7ED}" dt="2022-06-15T16:14:10.379" v="1091" actId="1076"/>
          <ac:spMkLst>
            <pc:docMk/>
            <pc:sldMk cId="1033772324" sldId="492"/>
            <ac:spMk id="3" creationId="{00000000-0000-0000-0000-000000000000}"/>
          </ac:spMkLst>
        </pc:spChg>
        <pc:spChg chg="add mod">
          <ac:chgData name="Aruna Upendra" userId="99f73380-1d89-49ee-813c-ab8675cf002c" providerId="ADAL" clId="{19735CD6-20BC-48B7-942D-0A57BD0CD7ED}" dt="2022-06-15T16:14:20.762" v="1115" actId="1076"/>
          <ac:spMkLst>
            <pc:docMk/>
            <pc:sldMk cId="1033772324" sldId="492"/>
            <ac:spMk id="4" creationId="{C08EC558-217C-E72F-E95D-39D0C13F0BF7}"/>
          </ac:spMkLst>
        </pc:spChg>
        <pc:spChg chg="mod">
          <ac:chgData name="Aruna Upendra" userId="99f73380-1d89-49ee-813c-ab8675cf002c" providerId="ADAL" clId="{19735CD6-20BC-48B7-942D-0A57BD0CD7ED}" dt="2022-06-15T16:14:31.021" v="1117" actId="1076"/>
          <ac:spMkLst>
            <pc:docMk/>
            <pc:sldMk cId="1033772324" sldId="492"/>
            <ac:spMk id="12" creationId="{00000000-0000-0000-0000-000000000000}"/>
          </ac:spMkLst>
        </pc:spChg>
        <pc:spChg chg="mod">
          <ac:chgData name="Aruna Upendra" userId="99f73380-1d89-49ee-813c-ab8675cf002c" providerId="ADAL" clId="{19735CD6-20BC-48B7-942D-0A57BD0CD7ED}" dt="2022-06-15T16:14:27.415" v="1116" actId="1076"/>
          <ac:spMkLst>
            <pc:docMk/>
            <pc:sldMk cId="1033772324" sldId="492"/>
            <ac:spMk id="19" creationId="{00000000-0000-0000-0000-000000000000}"/>
          </ac:spMkLst>
        </pc:spChg>
        <pc:grpChg chg="mod">
          <ac:chgData name="Aruna Upendra" userId="99f73380-1d89-49ee-813c-ab8675cf002c" providerId="ADAL" clId="{19735CD6-20BC-48B7-942D-0A57BD0CD7ED}" dt="2022-06-15T16:14:59.630" v="1122" actId="1076"/>
          <ac:grpSpMkLst>
            <pc:docMk/>
            <pc:sldMk cId="1033772324" sldId="492"/>
            <ac:grpSpMk id="20" creationId="{00000000-0000-0000-0000-000000000000}"/>
          </ac:grpSpMkLst>
        </pc:grpChg>
        <pc:cxnChg chg="mod">
          <ac:chgData name="Aruna Upendra" userId="99f73380-1d89-49ee-813c-ab8675cf002c" providerId="ADAL" clId="{19735CD6-20BC-48B7-942D-0A57BD0CD7ED}" dt="2022-06-15T16:14:52.336" v="1121" actId="1076"/>
          <ac:cxnSpMkLst>
            <pc:docMk/>
            <pc:sldMk cId="1033772324" sldId="492"/>
            <ac:cxnSpMk id="5" creationId="{00000000-0000-0000-0000-000000000000}"/>
          </ac:cxnSpMkLst>
        </pc:cxnChg>
        <pc:cxnChg chg="del mod">
          <ac:chgData name="Aruna Upendra" userId="99f73380-1d89-49ee-813c-ab8675cf002c" providerId="ADAL" clId="{19735CD6-20BC-48B7-942D-0A57BD0CD7ED}" dt="2022-06-13T08:12:02.345" v="676" actId="478"/>
          <ac:cxnSpMkLst>
            <pc:docMk/>
            <pc:sldMk cId="1033772324" sldId="492"/>
            <ac:cxnSpMk id="7" creationId="{00000000-0000-0000-0000-000000000000}"/>
          </ac:cxnSpMkLst>
        </pc:cxnChg>
        <pc:cxnChg chg="del mod">
          <ac:chgData name="Aruna Upendra" userId="99f73380-1d89-49ee-813c-ab8675cf002c" providerId="ADAL" clId="{19735CD6-20BC-48B7-942D-0A57BD0CD7ED}" dt="2022-06-13T08:12:08.366" v="679" actId="478"/>
          <ac:cxnSpMkLst>
            <pc:docMk/>
            <pc:sldMk cId="1033772324" sldId="492"/>
            <ac:cxnSpMk id="9" creationId="{00000000-0000-0000-0000-000000000000}"/>
          </ac:cxnSpMkLst>
        </pc:cxnChg>
      </pc:sldChg>
      <pc:sldChg chg="del">
        <pc:chgData name="Aruna Upendra" userId="99f73380-1d89-49ee-813c-ab8675cf002c" providerId="ADAL" clId="{19735CD6-20BC-48B7-942D-0A57BD0CD7ED}" dt="2022-06-13T07:56:03.409" v="361" actId="47"/>
        <pc:sldMkLst>
          <pc:docMk/>
          <pc:sldMk cId="259852769" sldId="496"/>
        </pc:sldMkLst>
      </pc:sldChg>
      <pc:sldChg chg="del">
        <pc:chgData name="Aruna Upendra" userId="99f73380-1d89-49ee-813c-ab8675cf002c" providerId="ADAL" clId="{19735CD6-20BC-48B7-942D-0A57BD0CD7ED}" dt="2022-06-13T07:56:03.409" v="361" actId="47"/>
        <pc:sldMkLst>
          <pc:docMk/>
          <pc:sldMk cId="976807022" sldId="497"/>
        </pc:sldMkLst>
      </pc:sldChg>
      <pc:sldChg chg="addSp delSp modSp add mod setBg modClrScheme chgLayout">
        <pc:chgData name="Aruna Upendra" userId="99f73380-1d89-49ee-813c-ab8675cf002c" providerId="ADAL" clId="{19735CD6-20BC-48B7-942D-0A57BD0CD7ED}" dt="2022-06-15T16:17:14.290" v="1123" actId="26606"/>
        <pc:sldMkLst>
          <pc:docMk/>
          <pc:sldMk cId="106891937" sldId="499"/>
        </pc:sldMkLst>
        <pc:spChg chg="del">
          <ac:chgData name="Aruna Upendra" userId="99f73380-1d89-49ee-813c-ab8675cf002c" providerId="ADAL" clId="{19735CD6-20BC-48B7-942D-0A57BD0CD7ED}" dt="2022-06-13T07:56:17.722" v="364" actId="478"/>
          <ac:spMkLst>
            <pc:docMk/>
            <pc:sldMk cId="106891937" sldId="499"/>
            <ac:spMk id="2" creationId="{00000000-0000-0000-0000-000000000000}"/>
          </ac:spMkLst>
        </pc:spChg>
        <pc:spChg chg="del">
          <ac:chgData name="Aruna Upendra" userId="99f73380-1d89-49ee-813c-ab8675cf002c" providerId="ADAL" clId="{19735CD6-20BC-48B7-942D-0A57BD0CD7ED}" dt="2022-06-13T07:56:14.022" v="363" actId="478"/>
          <ac:spMkLst>
            <pc:docMk/>
            <pc:sldMk cId="106891937" sldId="499"/>
            <ac:spMk id="3" creationId="{00000000-0000-0000-0000-000000000000}"/>
          </ac:spMkLst>
        </pc:spChg>
        <pc:spChg chg="mod ord">
          <ac:chgData name="Aruna Upendra" userId="99f73380-1d89-49ee-813c-ab8675cf002c" providerId="ADAL" clId="{19735CD6-20BC-48B7-942D-0A57BD0CD7ED}" dt="2022-06-15T16:17:14.290" v="1123" actId="26606"/>
          <ac:spMkLst>
            <pc:docMk/>
            <pc:sldMk cId="106891937" sldId="499"/>
            <ac:spMk id="4" creationId="{9788B9E7-A7F9-1E58-C85E-A15873FF033A}"/>
          </ac:spMkLst>
        </pc:spChg>
        <pc:spChg chg="add del mod ord">
          <ac:chgData name="Aruna Upendra" userId="99f73380-1d89-49ee-813c-ab8675cf002c" providerId="ADAL" clId="{19735CD6-20BC-48B7-942D-0A57BD0CD7ED}" dt="2022-06-13T07:56:22.388" v="365" actId="700"/>
          <ac:spMkLst>
            <pc:docMk/>
            <pc:sldMk cId="106891937" sldId="499"/>
            <ac:spMk id="5" creationId="{ADC04A5D-BF2C-D040-01E5-32BDEC1C0FE6}"/>
          </ac:spMkLst>
        </pc:spChg>
        <pc:spChg chg="add del mod ord">
          <ac:chgData name="Aruna Upendra" userId="99f73380-1d89-49ee-813c-ab8675cf002c" providerId="ADAL" clId="{19735CD6-20BC-48B7-942D-0A57BD0CD7ED}" dt="2022-06-13T07:56:22.388" v="365" actId="700"/>
          <ac:spMkLst>
            <pc:docMk/>
            <pc:sldMk cId="106891937" sldId="499"/>
            <ac:spMk id="6" creationId="{40BB4BBB-184C-4C4C-430B-4B04B60B6F6D}"/>
          </ac:spMkLst>
        </pc:spChg>
        <pc:spChg chg="add mod ord">
          <ac:chgData name="Aruna Upendra" userId="99f73380-1d89-49ee-813c-ab8675cf002c" providerId="ADAL" clId="{19735CD6-20BC-48B7-942D-0A57BD0CD7ED}" dt="2022-06-15T16:17:14.290" v="1123" actId="26606"/>
          <ac:spMkLst>
            <pc:docMk/>
            <pc:sldMk cId="106891937" sldId="499"/>
            <ac:spMk id="7" creationId="{84F773FC-B66E-23D9-A4DC-8B15364AB67E}"/>
          </ac:spMkLst>
        </pc:spChg>
        <pc:spChg chg="add del mod ord">
          <ac:chgData name="Aruna Upendra" userId="99f73380-1d89-49ee-813c-ab8675cf002c" providerId="ADAL" clId="{19735CD6-20BC-48B7-942D-0A57BD0CD7ED}" dt="2022-06-13T07:56:31.993" v="379" actId="478"/>
          <ac:spMkLst>
            <pc:docMk/>
            <pc:sldMk cId="106891937" sldId="499"/>
            <ac:spMk id="8" creationId="{20EE157C-52CB-281D-C68C-A979B6303244}"/>
          </ac:spMkLst>
        </pc:spChg>
        <pc:spChg chg="add">
          <ac:chgData name="Aruna Upendra" userId="99f73380-1d89-49ee-813c-ab8675cf002c" providerId="ADAL" clId="{19735CD6-20BC-48B7-942D-0A57BD0CD7ED}" dt="2022-06-15T16:17:14.290" v="1123" actId="26606"/>
          <ac:spMkLst>
            <pc:docMk/>
            <pc:sldMk cId="106891937" sldId="499"/>
            <ac:spMk id="12" creationId="{BAD76F3E-3A97-486B-B402-44400A8B9173}"/>
          </ac:spMkLst>
        </pc:spChg>
        <pc:spChg chg="add">
          <ac:chgData name="Aruna Upendra" userId="99f73380-1d89-49ee-813c-ab8675cf002c" providerId="ADAL" clId="{19735CD6-20BC-48B7-942D-0A57BD0CD7ED}" dt="2022-06-15T16:17:14.290" v="1123" actId="26606"/>
          <ac:spMkLst>
            <pc:docMk/>
            <pc:sldMk cId="106891937" sldId="499"/>
            <ac:spMk id="14" creationId="{391F6B52-91F4-4AEB-B6DB-29FEBCF28C8B}"/>
          </ac:spMkLst>
        </pc:spChg>
        <pc:spChg chg="add">
          <ac:chgData name="Aruna Upendra" userId="99f73380-1d89-49ee-813c-ab8675cf002c" providerId="ADAL" clId="{19735CD6-20BC-48B7-942D-0A57BD0CD7ED}" dt="2022-06-15T16:17:14.290" v="1123" actId="26606"/>
          <ac:spMkLst>
            <pc:docMk/>
            <pc:sldMk cId="106891937" sldId="499"/>
            <ac:spMk id="16" creationId="{2CD6F061-7C53-44F4-9794-953DB70A451B}"/>
          </ac:spMkLst>
        </pc:spChg>
      </pc:sldChg>
    </pc:docChg>
  </pc:docChgLst>
  <pc:docChgLst>
    <pc:chgData name="Nadeeka Pathirana" userId="S::nadeeka.p@nsbm.lk::f2d22e8c-3656-496f-8018-1c7c7d75c9a0" providerId="AD" clId="Web-{2108A182-0EF7-6FFF-1307-547DB780F1D6}"/>
    <pc:docChg chg="modSld">
      <pc:chgData name="Nadeeka Pathirana" userId="S::nadeeka.p@nsbm.lk::f2d22e8c-3656-496f-8018-1c7c7d75c9a0" providerId="AD" clId="Web-{2108A182-0EF7-6FFF-1307-547DB780F1D6}" dt="2020-12-29T11:44:05.825" v="2" actId="20577"/>
      <pc:docMkLst>
        <pc:docMk/>
      </pc:docMkLst>
      <pc:sldChg chg="modSp">
        <pc:chgData name="Nadeeka Pathirana" userId="S::nadeeka.p@nsbm.lk::f2d22e8c-3656-496f-8018-1c7c7d75c9a0" providerId="AD" clId="Web-{2108A182-0EF7-6FFF-1307-547DB780F1D6}" dt="2020-12-29T11:44:05.825" v="2" actId="20577"/>
        <pc:sldMkLst>
          <pc:docMk/>
          <pc:sldMk cId="3147919812" sldId="397"/>
        </pc:sldMkLst>
        <pc:spChg chg="mod">
          <ac:chgData name="Nadeeka Pathirana" userId="S::nadeeka.p@nsbm.lk::f2d22e8c-3656-496f-8018-1c7c7d75c9a0" providerId="AD" clId="Web-{2108A182-0EF7-6FFF-1307-547DB780F1D6}" dt="2020-12-29T11:44:05.825" v="2" actId="20577"/>
          <ac:spMkLst>
            <pc:docMk/>
            <pc:sldMk cId="3147919812" sldId="397"/>
            <ac:spMk id="83971" creationId="{00000000-0000-0000-0000-000000000000}"/>
          </ac:spMkLst>
        </pc:spChg>
      </pc:sldChg>
    </pc:docChg>
  </pc:docChgLst>
  <pc:docChgLst>
    <pc:chgData name="Nadeeka Pathirana" userId="S::nadeeka.p@nsbm.lk::f2d22e8c-3656-496f-8018-1c7c7d75c9a0" providerId="AD" clId="Web-{F7D25F0B-701E-1E38-B986-BDF5E78B889E}"/>
    <pc:docChg chg="modSld">
      <pc:chgData name="Nadeeka Pathirana" userId="S::nadeeka.p@nsbm.lk::f2d22e8c-3656-496f-8018-1c7c7d75c9a0" providerId="AD" clId="Web-{F7D25F0B-701E-1E38-B986-BDF5E78B889E}" dt="2020-12-07T04:48:07.883" v="48" actId="20577"/>
      <pc:docMkLst>
        <pc:docMk/>
      </pc:docMkLst>
      <pc:sldChg chg="modSp">
        <pc:chgData name="Nadeeka Pathirana" userId="S::nadeeka.p@nsbm.lk::f2d22e8c-3656-496f-8018-1c7c7d75c9a0" providerId="AD" clId="Web-{F7D25F0B-701E-1E38-B986-BDF5E78B889E}" dt="2020-12-07T04:45:56.413" v="9" actId="20577"/>
        <pc:sldMkLst>
          <pc:docMk/>
          <pc:sldMk cId="1065596662" sldId="395"/>
        </pc:sldMkLst>
        <pc:spChg chg="mod">
          <ac:chgData name="Nadeeka Pathirana" userId="S::nadeeka.p@nsbm.lk::f2d22e8c-3656-496f-8018-1c7c7d75c9a0" providerId="AD" clId="Web-{F7D25F0B-701E-1E38-B986-BDF5E78B889E}" dt="2020-12-07T04:45:56.413" v="9" actId="20577"/>
          <ac:spMkLst>
            <pc:docMk/>
            <pc:sldMk cId="1065596662" sldId="395"/>
            <ac:spMk id="4100" creationId="{00000000-0000-0000-0000-000000000000}"/>
          </ac:spMkLst>
        </pc:spChg>
      </pc:sldChg>
      <pc:sldChg chg="modSp">
        <pc:chgData name="Nadeeka Pathirana" userId="S::nadeeka.p@nsbm.lk::f2d22e8c-3656-496f-8018-1c7c7d75c9a0" providerId="AD" clId="Web-{F7D25F0B-701E-1E38-B986-BDF5E78B889E}" dt="2020-12-07T04:48:07.883" v="48" actId="20577"/>
        <pc:sldMkLst>
          <pc:docMk/>
          <pc:sldMk cId="126651084" sldId="396"/>
        </pc:sldMkLst>
        <pc:spChg chg="mod">
          <ac:chgData name="Nadeeka Pathirana" userId="S::nadeeka.p@nsbm.lk::f2d22e8c-3656-496f-8018-1c7c7d75c9a0" providerId="AD" clId="Web-{F7D25F0B-701E-1E38-B986-BDF5E78B889E}" dt="2020-12-07T04:48:07.883" v="48" actId="20577"/>
          <ac:spMkLst>
            <pc:docMk/>
            <pc:sldMk cId="126651084" sldId="396"/>
            <ac:spMk id="5124" creationId="{00000000-0000-0000-0000-000000000000}"/>
          </ac:spMkLst>
        </pc:spChg>
      </pc:sldChg>
    </pc:docChg>
  </pc:docChgLst>
  <pc:docChgLst>
    <pc:chgData name="Aruna Upendra" userId="99f73380-1d89-49ee-813c-ab8675cf002c" providerId="ADAL" clId="{72904123-7388-4BD0-8CB1-A39B242DDC9F}"/>
    <pc:docChg chg="undo custSel modSld">
      <pc:chgData name="Aruna Upendra" userId="99f73380-1d89-49ee-813c-ab8675cf002c" providerId="ADAL" clId="{72904123-7388-4BD0-8CB1-A39B242DDC9F}" dt="2022-06-09T04:12:29.727" v="75" actId="16959"/>
      <pc:docMkLst>
        <pc:docMk/>
      </pc:docMkLst>
      <pc:sldChg chg="modSp mod">
        <pc:chgData name="Aruna Upendra" userId="99f73380-1d89-49ee-813c-ab8675cf002c" providerId="ADAL" clId="{72904123-7388-4BD0-8CB1-A39B242DDC9F}" dt="2022-06-06T06:35:30.404" v="20" actId="20577"/>
        <pc:sldMkLst>
          <pc:docMk/>
          <pc:sldMk cId="0" sldId="256"/>
        </pc:sldMkLst>
        <pc:spChg chg="mod">
          <ac:chgData name="Aruna Upendra" userId="99f73380-1d89-49ee-813c-ab8675cf002c" providerId="ADAL" clId="{72904123-7388-4BD0-8CB1-A39B242DDC9F}" dt="2022-06-06T06:35:30.404" v="20" actId="20577"/>
          <ac:spMkLst>
            <pc:docMk/>
            <pc:sldMk cId="0" sldId="256"/>
            <ac:spMk id="3075" creationId="{00000000-0000-0000-0000-000000000000}"/>
          </ac:spMkLst>
        </pc:spChg>
      </pc:sldChg>
      <pc:sldChg chg="modSp mod">
        <pc:chgData name="Aruna Upendra" userId="99f73380-1d89-49ee-813c-ab8675cf002c" providerId="ADAL" clId="{72904123-7388-4BD0-8CB1-A39B242DDC9F}" dt="2022-06-06T06:35:42.979" v="21" actId="20577"/>
        <pc:sldMkLst>
          <pc:docMk/>
          <pc:sldMk cId="1065596662" sldId="395"/>
        </pc:sldMkLst>
        <pc:spChg chg="mod">
          <ac:chgData name="Aruna Upendra" userId="99f73380-1d89-49ee-813c-ab8675cf002c" providerId="ADAL" clId="{72904123-7388-4BD0-8CB1-A39B242DDC9F}" dt="2022-06-06T06:35:42.979" v="21" actId="20577"/>
          <ac:spMkLst>
            <pc:docMk/>
            <pc:sldMk cId="1065596662" sldId="395"/>
            <ac:spMk id="4100" creationId="{00000000-0000-0000-0000-000000000000}"/>
          </ac:spMkLst>
        </pc:spChg>
      </pc:sldChg>
      <pc:sldChg chg="addSp modSp mod modAnim">
        <pc:chgData name="Aruna Upendra" userId="99f73380-1d89-49ee-813c-ab8675cf002c" providerId="ADAL" clId="{72904123-7388-4BD0-8CB1-A39B242DDC9F}" dt="2022-06-09T04:05:19.339" v="57" actId="14100"/>
        <pc:sldMkLst>
          <pc:docMk/>
          <pc:sldMk cId="126651084" sldId="396"/>
        </pc:sldMkLst>
        <pc:spChg chg="add mod ord">
          <ac:chgData name="Aruna Upendra" userId="99f73380-1d89-49ee-813c-ab8675cf002c" providerId="ADAL" clId="{72904123-7388-4BD0-8CB1-A39B242DDC9F}" dt="2022-06-09T04:05:19.339" v="57" actId="14100"/>
          <ac:spMkLst>
            <pc:docMk/>
            <pc:sldMk cId="126651084" sldId="396"/>
            <ac:spMk id="2" creationId="{49C7C73D-1B0C-FBA2-CAA4-455EA80FFBE2}"/>
          </ac:spMkLst>
        </pc:spChg>
        <pc:spChg chg="mod">
          <ac:chgData name="Aruna Upendra" userId="99f73380-1d89-49ee-813c-ab8675cf002c" providerId="ADAL" clId="{72904123-7388-4BD0-8CB1-A39B242DDC9F}" dt="2022-06-06T06:40:33.973" v="55" actId="1076"/>
          <ac:spMkLst>
            <pc:docMk/>
            <pc:sldMk cId="126651084" sldId="396"/>
            <ac:spMk id="5124" creationId="{00000000-0000-0000-0000-000000000000}"/>
          </ac:spMkLst>
        </pc:spChg>
      </pc:sldChg>
      <pc:sldChg chg="modSp">
        <pc:chgData name="Aruna Upendra" userId="99f73380-1d89-49ee-813c-ab8675cf002c" providerId="ADAL" clId="{72904123-7388-4BD0-8CB1-A39B242DDC9F}" dt="2022-06-09T04:12:29.727" v="75" actId="16959"/>
        <pc:sldMkLst>
          <pc:docMk/>
          <pc:sldMk cId="3147919812" sldId="397"/>
        </pc:sldMkLst>
        <pc:spChg chg="mod">
          <ac:chgData name="Aruna Upendra" userId="99f73380-1d89-49ee-813c-ab8675cf002c" providerId="ADAL" clId="{72904123-7388-4BD0-8CB1-A39B242DDC9F}" dt="2022-06-09T04:12:29.727" v="75" actId="16959"/>
          <ac:spMkLst>
            <pc:docMk/>
            <pc:sldMk cId="3147919812" sldId="397"/>
            <ac:spMk id="83971" creationId="{00000000-0000-0000-0000-000000000000}"/>
          </ac:spMkLst>
        </pc:spChg>
      </pc:sldChg>
      <pc:sldChg chg="modSp">
        <pc:chgData name="Aruna Upendra" userId="99f73380-1d89-49ee-813c-ab8675cf002c" providerId="ADAL" clId="{72904123-7388-4BD0-8CB1-A39B242DDC9F}" dt="2022-06-09T04:11:44.171" v="69" actId="113"/>
        <pc:sldMkLst>
          <pc:docMk/>
          <pc:sldMk cId="1283203995" sldId="398"/>
        </pc:sldMkLst>
        <pc:spChg chg="mod">
          <ac:chgData name="Aruna Upendra" userId="99f73380-1d89-49ee-813c-ab8675cf002c" providerId="ADAL" clId="{72904123-7388-4BD0-8CB1-A39B242DDC9F}" dt="2022-06-09T04:11:44.171" v="69" actId="113"/>
          <ac:spMkLst>
            <pc:docMk/>
            <pc:sldMk cId="1283203995" sldId="398"/>
            <ac:spMk id="6147" creationId="{00000000-0000-0000-0000-000000000000}"/>
          </ac:spMkLst>
        </pc:spChg>
      </pc:sldChg>
      <pc:sldChg chg="modSp modAnim">
        <pc:chgData name="Aruna Upendra" userId="99f73380-1d89-49ee-813c-ab8675cf002c" providerId="ADAL" clId="{72904123-7388-4BD0-8CB1-A39B242DDC9F}" dt="2022-06-09T04:06:50.184" v="61" actId="20577"/>
        <pc:sldMkLst>
          <pc:docMk/>
          <pc:sldMk cId="502069217" sldId="446"/>
        </pc:sldMkLst>
        <pc:spChg chg="mod">
          <ac:chgData name="Aruna Upendra" userId="99f73380-1d89-49ee-813c-ab8675cf002c" providerId="ADAL" clId="{72904123-7388-4BD0-8CB1-A39B242DDC9F}" dt="2022-06-09T04:06:50.184" v="61" actId="20577"/>
          <ac:spMkLst>
            <pc:docMk/>
            <pc:sldMk cId="502069217" sldId="446"/>
            <ac:spMk id="5124" creationId="{00000000-0000-0000-0000-000000000000}"/>
          </ac:spMkLst>
        </pc:spChg>
      </pc:sldChg>
    </pc:docChg>
  </pc:docChgLst>
  <pc:docChgLst>
    <pc:chgData name="Aruna Upendra" userId="99f73380-1d89-49ee-813c-ab8675cf002c" providerId="ADAL" clId="{031375B1-AFCB-4729-ADF6-D2062C5F467F}"/>
    <pc:docChg chg="undo custSel addSld modSld">
      <pc:chgData name="Aruna Upendra" userId="99f73380-1d89-49ee-813c-ab8675cf002c" providerId="ADAL" clId="{031375B1-AFCB-4729-ADF6-D2062C5F467F}" dt="2022-06-09T05:12:45.111" v="807" actId="1076"/>
      <pc:docMkLst>
        <pc:docMk/>
      </pc:docMkLst>
      <pc:sldChg chg="modSp mod">
        <pc:chgData name="Aruna Upendra" userId="99f73380-1d89-49ee-813c-ab8675cf002c" providerId="ADAL" clId="{031375B1-AFCB-4729-ADF6-D2062C5F467F}" dt="2022-06-09T05:10:34.221" v="722" actId="20577"/>
        <pc:sldMkLst>
          <pc:docMk/>
          <pc:sldMk cId="1065596662" sldId="395"/>
        </pc:sldMkLst>
        <pc:spChg chg="mod">
          <ac:chgData name="Aruna Upendra" userId="99f73380-1d89-49ee-813c-ab8675cf002c" providerId="ADAL" clId="{031375B1-AFCB-4729-ADF6-D2062C5F467F}" dt="2022-06-09T05:10:34.221" v="722" actId="20577"/>
          <ac:spMkLst>
            <pc:docMk/>
            <pc:sldMk cId="1065596662" sldId="395"/>
            <ac:spMk id="4100" creationId="{00000000-0000-0000-0000-000000000000}"/>
          </ac:spMkLst>
        </pc:spChg>
      </pc:sldChg>
      <pc:sldChg chg="modSp mod modAnim">
        <pc:chgData name="Aruna Upendra" userId="99f73380-1d89-49ee-813c-ab8675cf002c" providerId="ADAL" clId="{031375B1-AFCB-4729-ADF6-D2062C5F467F}" dt="2022-06-09T05:11:00.903" v="738" actId="5793"/>
        <pc:sldMkLst>
          <pc:docMk/>
          <pc:sldMk cId="126651084" sldId="396"/>
        </pc:sldMkLst>
        <pc:spChg chg="mod">
          <ac:chgData name="Aruna Upendra" userId="99f73380-1d89-49ee-813c-ab8675cf002c" providerId="ADAL" clId="{031375B1-AFCB-4729-ADF6-D2062C5F467F}" dt="2022-06-09T04:54:14.213" v="464" actId="1076"/>
          <ac:spMkLst>
            <pc:docMk/>
            <pc:sldMk cId="126651084" sldId="396"/>
            <ac:spMk id="2" creationId="{49C7C73D-1B0C-FBA2-CAA4-455EA80FFBE2}"/>
          </ac:spMkLst>
        </pc:spChg>
        <pc:spChg chg="mod">
          <ac:chgData name="Aruna Upendra" userId="99f73380-1d89-49ee-813c-ab8675cf002c" providerId="ADAL" clId="{031375B1-AFCB-4729-ADF6-D2062C5F467F}" dt="2022-06-09T05:11:00.903" v="738" actId="5793"/>
          <ac:spMkLst>
            <pc:docMk/>
            <pc:sldMk cId="126651084" sldId="396"/>
            <ac:spMk id="5124" creationId="{00000000-0000-0000-0000-000000000000}"/>
          </ac:spMkLst>
        </pc:spChg>
      </pc:sldChg>
      <pc:sldChg chg="modSp">
        <pc:chgData name="Aruna Upendra" userId="99f73380-1d89-49ee-813c-ab8675cf002c" providerId="ADAL" clId="{031375B1-AFCB-4729-ADF6-D2062C5F467F}" dt="2022-06-09T04:20:06.154" v="17"/>
        <pc:sldMkLst>
          <pc:docMk/>
          <pc:sldMk cId="3147919812" sldId="397"/>
        </pc:sldMkLst>
        <pc:spChg chg="mod">
          <ac:chgData name="Aruna Upendra" userId="99f73380-1d89-49ee-813c-ab8675cf002c" providerId="ADAL" clId="{031375B1-AFCB-4729-ADF6-D2062C5F467F}" dt="2022-06-09T04:20:06.154" v="17"/>
          <ac:spMkLst>
            <pc:docMk/>
            <pc:sldMk cId="3147919812" sldId="397"/>
            <ac:spMk id="83971" creationId="{00000000-0000-0000-0000-000000000000}"/>
          </ac:spMkLst>
        </pc:spChg>
      </pc:sldChg>
      <pc:sldChg chg="modSp modAnim">
        <pc:chgData name="Aruna Upendra" userId="99f73380-1d89-49ee-813c-ab8675cf002c" providerId="ADAL" clId="{031375B1-AFCB-4729-ADF6-D2062C5F467F}" dt="2022-06-09T04:30:02.590" v="130" actId="20577"/>
        <pc:sldMkLst>
          <pc:docMk/>
          <pc:sldMk cId="1933221896" sldId="399"/>
        </pc:sldMkLst>
        <pc:spChg chg="mod">
          <ac:chgData name="Aruna Upendra" userId="99f73380-1d89-49ee-813c-ab8675cf002c" providerId="ADAL" clId="{031375B1-AFCB-4729-ADF6-D2062C5F467F}" dt="2022-06-09T04:30:02.590" v="130" actId="20577"/>
          <ac:spMkLst>
            <pc:docMk/>
            <pc:sldMk cId="1933221896" sldId="399"/>
            <ac:spMk id="4100" creationId="{00000000-0000-0000-0000-000000000000}"/>
          </ac:spMkLst>
        </pc:spChg>
      </pc:sldChg>
      <pc:sldChg chg="modSp mod">
        <pc:chgData name="Aruna Upendra" userId="99f73380-1d89-49ee-813c-ab8675cf002c" providerId="ADAL" clId="{031375B1-AFCB-4729-ADF6-D2062C5F467F}" dt="2022-06-09T04:31:02.914" v="149" actId="1076"/>
        <pc:sldMkLst>
          <pc:docMk/>
          <pc:sldMk cId="988029229" sldId="401"/>
        </pc:sldMkLst>
        <pc:spChg chg="mod">
          <ac:chgData name="Aruna Upendra" userId="99f73380-1d89-49ee-813c-ab8675cf002c" providerId="ADAL" clId="{031375B1-AFCB-4729-ADF6-D2062C5F467F}" dt="2022-06-09T04:30:56.009" v="148" actId="14100"/>
          <ac:spMkLst>
            <pc:docMk/>
            <pc:sldMk cId="988029229" sldId="401"/>
            <ac:spMk id="10243" creationId="{00000000-0000-0000-0000-000000000000}"/>
          </ac:spMkLst>
        </pc:spChg>
        <pc:graphicFrameChg chg="mod">
          <ac:chgData name="Aruna Upendra" userId="99f73380-1d89-49ee-813c-ab8675cf002c" providerId="ADAL" clId="{031375B1-AFCB-4729-ADF6-D2062C5F467F}" dt="2022-06-09T04:31:02.914" v="149" actId="1076"/>
          <ac:graphicFrameMkLst>
            <pc:docMk/>
            <pc:sldMk cId="988029229" sldId="401"/>
            <ac:graphicFrameMk id="10246" creationId="{00000000-0000-0000-0000-000000000000}"/>
          </ac:graphicFrameMkLst>
        </pc:graphicFrameChg>
      </pc:sldChg>
      <pc:sldChg chg="modSp mod">
        <pc:chgData name="Aruna Upendra" userId="99f73380-1d89-49ee-813c-ab8675cf002c" providerId="ADAL" clId="{031375B1-AFCB-4729-ADF6-D2062C5F467F}" dt="2022-06-09T05:12:04.954" v="742" actId="1076"/>
        <pc:sldMkLst>
          <pc:docMk/>
          <pc:sldMk cId="673924558" sldId="402"/>
        </pc:sldMkLst>
        <pc:spChg chg="mod">
          <ac:chgData name="Aruna Upendra" userId="99f73380-1d89-49ee-813c-ab8675cf002c" providerId="ADAL" clId="{031375B1-AFCB-4729-ADF6-D2062C5F467F}" dt="2022-06-09T05:11:56.573" v="740" actId="20577"/>
          <ac:spMkLst>
            <pc:docMk/>
            <pc:sldMk cId="673924558" sldId="402"/>
            <ac:spMk id="11267" creationId="{00000000-0000-0000-0000-000000000000}"/>
          </ac:spMkLst>
        </pc:spChg>
        <pc:graphicFrameChg chg="mod">
          <ac:chgData name="Aruna Upendra" userId="99f73380-1d89-49ee-813c-ab8675cf002c" providerId="ADAL" clId="{031375B1-AFCB-4729-ADF6-D2062C5F467F}" dt="2022-06-09T05:12:04.954" v="742" actId="1076"/>
          <ac:graphicFrameMkLst>
            <pc:docMk/>
            <pc:sldMk cId="673924558" sldId="402"/>
            <ac:graphicFrameMk id="11268" creationId="{00000000-0000-0000-0000-000000000000}"/>
          </ac:graphicFrameMkLst>
        </pc:graphicFrameChg>
        <pc:graphicFrameChg chg="mod">
          <ac:chgData name="Aruna Upendra" userId="99f73380-1d89-49ee-813c-ab8675cf002c" providerId="ADAL" clId="{031375B1-AFCB-4729-ADF6-D2062C5F467F}" dt="2022-06-09T05:11:59.841" v="741" actId="1076"/>
          <ac:graphicFrameMkLst>
            <pc:docMk/>
            <pc:sldMk cId="673924558" sldId="402"/>
            <ac:graphicFrameMk id="11269" creationId="{00000000-0000-0000-0000-000000000000}"/>
          </ac:graphicFrameMkLst>
        </pc:graphicFrameChg>
      </pc:sldChg>
      <pc:sldChg chg="addSp delSp modSp mod">
        <pc:chgData name="Aruna Upendra" userId="99f73380-1d89-49ee-813c-ab8675cf002c" providerId="ADAL" clId="{031375B1-AFCB-4729-ADF6-D2062C5F467F}" dt="2022-06-09T05:12:45.111" v="807" actId="1076"/>
        <pc:sldMkLst>
          <pc:docMk/>
          <pc:sldMk cId="3270962538" sldId="403"/>
        </pc:sldMkLst>
        <pc:spChg chg="mod">
          <ac:chgData name="Aruna Upendra" userId="99f73380-1d89-49ee-813c-ab8675cf002c" providerId="ADAL" clId="{031375B1-AFCB-4729-ADF6-D2062C5F467F}" dt="2022-06-09T05:12:42.068" v="806" actId="20577"/>
          <ac:spMkLst>
            <pc:docMk/>
            <pc:sldMk cId="3270962538" sldId="403"/>
            <ac:spMk id="12291" creationId="{00000000-0000-0000-0000-000000000000}"/>
          </ac:spMkLst>
        </pc:spChg>
        <pc:graphicFrameChg chg="add del mod">
          <ac:chgData name="Aruna Upendra" userId="99f73380-1d89-49ee-813c-ab8675cf002c" providerId="ADAL" clId="{031375B1-AFCB-4729-ADF6-D2062C5F467F}" dt="2022-06-09T04:37:11.003" v="263" actId="478"/>
          <ac:graphicFrameMkLst>
            <pc:docMk/>
            <pc:sldMk cId="3270962538" sldId="403"/>
            <ac:graphicFrameMk id="7" creationId="{684B674B-CFD3-27A6-1CB8-6891E830C3A7}"/>
          </ac:graphicFrameMkLst>
        </pc:graphicFrameChg>
        <pc:graphicFrameChg chg="mod">
          <ac:chgData name="Aruna Upendra" userId="99f73380-1d89-49ee-813c-ab8675cf002c" providerId="ADAL" clId="{031375B1-AFCB-4729-ADF6-D2062C5F467F}" dt="2022-06-09T05:12:45.111" v="807" actId="1076"/>
          <ac:graphicFrameMkLst>
            <pc:docMk/>
            <pc:sldMk cId="3270962538" sldId="403"/>
            <ac:graphicFrameMk id="12292" creationId="{00000000-0000-0000-0000-000000000000}"/>
          </ac:graphicFrameMkLst>
        </pc:graphicFrameChg>
        <pc:graphicFrameChg chg="del">
          <ac:chgData name="Aruna Upendra" userId="99f73380-1d89-49ee-813c-ab8675cf002c" providerId="ADAL" clId="{031375B1-AFCB-4729-ADF6-D2062C5F467F}" dt="2022-06-09T04:35:44.662" v="236" actId="21"/>
          <ac:graphicFrameMkLst>
            <pc:docMk/>
            <pc:sldMk cId="3270962538" sldId="403"/>
            <ac:graphicFrameMk id="12293" creationId="{00000000-0000-0000-0000-000000000000}"/>
          </ac:graphicFrameMkLst>
        </pc:graphicFrameChg>
        <pc:graphicFrameChg chg="del">
          <ac:chgData name="Aruna Upendra" userId="99f73380-1d89-49ee-813c-ab8675cf002c" providerId="ADAL" clId="{031375B1-AFCB-4729-ADF6-D2062C5F467F}" dt="2022-06-09T04:37:13.141" v="264" actId="478"/>
          <ac:graphicFrameMkLst>
            <pc:docMk/>
            <pc:sldMk cId="3270962538" sldId="403"/>
            <ac:graphicFrameMk id="12294" creationId="{00000000-0000-0000-0000-000000000000}"/>
          </ac:graphicFrameMkLst>
        </pc:graphicFrameChg>
      </pc:sldChg>
      <pc:sldChg chg="modSp mod">
        <pc:chgData name="Aruna Upendra" userId="99f73380-1d89-49ee-813c-ab8675cf002c" providerId="ADAL" clId="{031375B1-AFCB-4729-ADF6-D2062C5F467F}" dt="2022-06-09T04:53:30.986" v="461" actId="20577"/>
        <pc:sldMkLst>
          <pc:docMk/>
          <pc:sldMk cId="3721532800" sldId="404"/>
        </pc:sldMkLst>
        <pc:spChg chg="mod">
          <ac:chgData name="Aruna Upendra" userId="99f73380-1d89-49ee-813c-ab8675cf002c" providerId="ADAL" clId="{031375B1-AFCB-4729-ADF6-D2062C5F467F}" dt="2022-06-09T04:53:30.986" v="461" actId="20577"/>
          <ac:spMkLst>
            <pc:docMk/>
            <pc:sldMk cId="3721532800" sldId="404"/>
            <ac:spMk id="13315" creationId="{00000000-0000-0000-0000-000000000000}"/>
          </ac:spMkLst>
        </pc:spChg>
      </pc:sldChg>
      <pc:sldChg chg="modSp mod">
        <pc:chgData name="Aruna Upendra" userId="99f73380-1d89-49ee-813c-ab8675cf002c" providerId="ADAL" clId="{031375B1-AFCB-4729-ADF6-D2062C5F467F}" dt="2022-06-09T04:55:52.885" v="490" actId="1076"/>
        <pc:sldMkLst>
          <pc:docMk/>
          <pc:sldMk cId="4109961878" sldId="405"/>
        </pc:sldMkLst>
        <pc:spChg chg="mod">
          <ac:chgData name="Aruna Upendra" userId="99f73380-1d89-49ee-813c-ab8675cf002c" providerId="ADAL" clId="{031375B1-AFCB-4729-ADF6-D2062C5F467F}" dt="2022-06-09T04:55:43.758" v="486" actId="20577"/>
          <ac:spMkLst>
            <pc:docMk/>
            <pc:sldMk cId="4109961878" sldId="405"/>
            <ac:spMk id="14339" creationId="{00000000-0000-0000-0000-000000000000}"/>
          </ac:spMkLst>
        </pc:spChg>
        <pc:graphicFrameChg chg="mod">
          <ac:chgData name="Aruna Upendra" userId="99f73380-1d89-49ee-813c-ab8675cf002c" providerId="ADAL" clId="{031375B1-AFCB-4729-ADF6-D2062C5F467F}" dt="2022-06-09T04:54:34.009" v="465" actId="1076"/>
          <ac:graphicFrameMkLst>
            <pc:docMk/>
            <pc:sldMk cId="4109961878" sldId="405"/>
            <ac:graphicFrameMk id="14340" creationId="{00000000-0000-0000-0000-000000000000}"/>
          </ac:graphicFrameMkLst>
        </pc:graphicFrameChg>
        <pc:graphicFrameChg chg="mod">
          <ac:chgData name="Aruna Upendra" userId="99f73380-1d89-49ee-813c-ab8675cf002c" providerId="ADAL" clId="{031375B1-AFCB-4729-ADF6-D2062C5F467F}" dt="2022-06-09T04:55:50.850" v="489" actId="1076"/>
          <ac:graphicFrameMkLst>
            <pc:docMk/>
            <pc:sldMk cId="4109961878" sldId="405"/>
            <ac:graphicFrameMk id="14341" creationId="{00000000-0000-0000-0000-000000000000}"/>
          </ac:graphicFrameMkLst>
        </pc:graphicFrameChg>
        <pc:graphicFrameChg chg="mod">
          <ac:chgData name="Aruna Upendra" userId="99f73380-1d89-49ee-813c-ab8675cf002c" providerId="ADAL" clId="{031375B1-AFCB-4729-ADF6-D2062C5F467F}" dt="2022-06-09T04:55:48.940" v="488" actId="1076"/>
          <ac:graphicFrameMkLst>
            <pc:docMk/>
            <pc:sldMk cId="4109961878" sldId="405"/>
            <ac:graphicFrameMk id="14342" creationId="{00000000-0000-0000-0000-000000000000}"/>
          </ac:graphicFrameMkLst>
        </pc:graphicFrameChg>
        <pc:graphicFrameChg chg="mod">
          <ac:chgData name="Aruna Upendra" userId="99f73380-1d89-49ee-813c-ab8675cf002c" providerId="ADAL" clId="{031375B1-AFCB-4729-ADF6-D2062C5F467F}" dt="2022-06-09T04:55:47.261" v="487" actId="1076"/>
          <ac:graphicFrameMkLst>
            <pc:docMk/>
            <pc:sldMk cId="4109961878" sldId="405"/>
            <ac:graphicFrameMk id="14343" creationId="{00000000-0000-0000-0000-000000000000}"/>
          </ac:graphicFrameMkLst>
        </pc:graphicFrameChg>
        <pc:graphicFrameChg chg="mod">
          <ac:chgData name="Aruna Upendra" userId="99f73380-1d89-49ee-813c-ab8675cf002c" providerId="ADAL" clId="{031375B1-AFCB-4729-ADF6-D2062C5F467F}" dt="2022-06-09T04:55:52.885" v="490" actId="1076"/>
          <ac:graphicFrameMkLst>
            <pc:docMk/>
            <pc:sldMk cId="4109961878" sldId="405"/>
            <ac:graphicFrameMk id="14344" creationId="{00000000-0000-0000-0000-000000000000}"/>
          </ac:graphicFrameMkLst>
        </pc:graphicFrameChg>
      </pc:sldChg>
      <pc:sldChg chg="modSp mod">
        <pc:chgData name="Aruna Upendra" userId="99f73380-1d89-49ee-813c-ab8675cf002c" providerId="ADAL" clId="{031375B1-AFCB-4729-ADF6-D2062C5F467F}" dt="2022-06-09T04:56:49.231" v="512" actId="113"/>
        <pc:sldMkLst>
          <pc:docMk/>
          <pc:sldMk cId="1446564039" sldId="406"/>
        </pc:sldMkLst>
        <pc:spChg chg="mod">
          <ac:chgData name="Aruna Upendra" userId="99f73380-1d89-49ee-813c-ab8675cf002c" providerId="ADAL" clId="{031375B1-AFCB-4729-ADF6-D2062C5F467F}" dt="2022-06-09T04:56:49.231" v="512" actId="113"/>
          <ac:spMkLst>
            <pc:docMk/>
            <pc:sldMk cId="1446564039" sldId="406"/>
            <ac:spMk id="15363" creationId="{00000000-0000-0000-0000-000000000000}"/>
          </ac:spMkLst>
        </pc:spChg>
        <pc:graphicFrameChg chg="mod">
          <ac:chgData name="Aruna Upendra" userId="99f73380-1d89-49ee-813c-ab8675cf002c" providerId="ADAL" clId="{031375B1-AFCB-4729-ADF6-D2062C5F467F}" dt="2022-06-09T04:55:32.433" v="484" actId="1076"/>
          <ac:graphicFrameMkLst>
            <pc:docMk/>
            <pc:sldMk cId="1446564039" sldId="406"/>
            <ac:graphicFrameMk id="15364" creationId="{00000000-0000-0000-0000-000000000000}"/>
          </ac:graphicFrameMkLst>
        </pc:graphicFrameChg>
        <pc:graphicFrameChg chg="mod">
          <ac:chgData name="Aruna Upendra" userId="99f73380-1d89-49ee-813c-ab8675cf002c" providerId="ADAL" clId="{031375B1-AFCB-4729-ADF6-D2062C5F467F}" dt="2022-06-09T04:56:05.436" v="493" actId="1076"/>
          <ac:graphicFrameMkLst>
            <pc:docMk/>
            <pc:sldMk cId="1446564039" sldId="406"/>
            <ac:graphicFrameMk id="15365" creationId="{00000000-0000-0000-0000-000000000000}"/>
          </ac:graphicFrameMkLst>
        </pc:graphicFrameChg>
        <pc:graphicFrameChg chg="mod">
          <ac:chgData name="Aruna Upendra" userId="99f73380-1d89-49ee-813c-ab8675cf002c" providerId="ADAL" clId="{031375B1-AFCB-4729-ADF6-D2062C5F467F}" dt="2022-06-09T04:56:02.710" v="492" actId="1076"/>
          <ac:graphicFrameMkLst>
            <pc:docMk/>
            <pc:sldMk cId="1446564039" sldId="406"/>
            <ac:graphicFrameMk id="15366" creationId="{00000000-0000-0000-0000-000000000000}"/>
          </ac:graphicFrameMkLst>
        </pc:graphicFrameChg>
        <pc:graphicFrameChg chg="mod">
          <ac:chgData name="Aruna Upendra" userId="99f73380-1d89-49ee-813c-ab8675cf002c" providerId="ADAL" clId="{031375B1-AFCB-4729-ADF6-D2062C5F467F}" dt="2022-06-09T04:56:09.606" v="495" actId="1076"/>
          <ac:graphicFrameMkLst>
            <pc:docMk/>
            <pc:sldMk cId="1446564039" sldId="406"/>
            <ac:graphicFrameMk id="15367" creationId="{00000000-0000-0000-0000-000000000000}"/>
          </ac:graphicFrameMkLst>
        </pc:graphicFrameChg>
        <pc:graphicFrameChg chg="mod">
          <ac:chgData name="Aruna Upendra" userId="99f73380-1d89-49ee-813c-ab8675cf002c" providerId="ADAL" clId="{031375B1-AFCB-4729-ADF6-D2062C5F467F}" dt="2022-06-09T04:56:39.968" v="511" actId="1076"/>
          <ac:graphicFrameMkLst>
            <pc:docMk/>
            <pc:sldMk cId="1446564039" sldId="406"/>
            <ac:graphicFrameMk id="15368" creationId="{00000000-0000-0000-0000-000000000000}"/>
          </ac:graphicFrameMkLst>
        </pc:graphicFrameChg>
      </pc:sldChg>
      <pc:sldChg chg="modSp mod">
        <pc:chgData name="Aruna Upendra" userId="99f73380-1d89-49ee-813c-ab8675cf002c" providerId="ADAL" clId="{031375B1-AFCB-4729-ADF6-D2062C5F467F}" dt="2022-06-09T04:58:13.938" v="553" actId="207"/>
        <pc:sldMkLst>
          <pc:docMk/>
          <pc:sldMk cId="2508905389" sldId="407"/>
        </pc:sldMkLst>
        <pc:spChg chg="mod">
          <ac:chgData name="Aruna Upendra" userId="99f73380-1d89-49ee-813c-ab8675cf002c" providerId="ADAL" clId="{031375B1-AFCB-4729-ADF6-D2062C5F467F}" dt="2022-06-09T04:58:13.938" v="553" actId="207"/>
          <ac:spMkLst>
            <pc:docMk/>
            <pc:sldMk cId="2508905389" sldId="407"/>
            <ac:spMk id="16387" creationId="{00000000-0000-0000-0000-000000000000}"/>
          </ac:spMkLst>
        </pc:spChg>
        <pc:graphicFrameChg chg="mod">
          <ac:chgData name="Aruna Upendra" userId="99f73380-1d89-49ee-813c-ab8675cf002c" providerId="ADAL" clId="{031375B1-AFCB-4729-ADF6-D2062C5F467F}" dt="2022-06-09T04:57:18.552" v="527" actId="1076"/>
          <ac:graphicFrameMkLst>
            <pc:docMk/>
            <pc:sldMk cId="2508905389" sldId="407"/>
            <ac:graphicFrameMk id="16388" creationId="{00000000-0000-0000-0000-000000000000}"/>
          </ac:graphicFrameMkLst>
        </pc:graphicFrameChg>
        <pc:graphicFrameChg chg="mod">
          <ac:chgData name="Aruna Upendra" userId="99f73380-1d89-49ee-813c-ab8675cf002c" providerId="ADAL" clId="{031375B1-AFCB-4729-ADF6-D2062C5F467F}" dt="2022-06-09T04:58:05.926" v="551" actId="1076"/>
          <ac:graphicFrameMkLst>
            <pc:docMk/>
            <pc:sldMk cId="2508905389" sldId="407"/>
            <ac:graphicFrameMk id="16390" creationId="{00000000-0000-0000-0000-000000000000}"/>
          </ac:graphicFrameMkLst>
        </pc:graphicFrameChg>
        <pc:graphicFrameChg chg="mod">
          <ac:chgData name="Aruna Upendra" userId="99f73380-1d89-49ee-813c-ab8675cf002c" providerId="ADAL" clId="{031375B1-AFCB-4729-ADF6-D2062C5F467F}" dt="2022-06-09T04:57:47.450" v="535" actId="1076"/>
          <ac:graphicFrameMkLst>
            <pc:docMk/>
            <pc:sldMk cId="2508905389" sldId="407"/>
            <ac:graphicFrameMk id="16391" creationId="{00000000-0000-0000-0000-000000000000}"/>
          </ac:graphicFrameMkLst>
        </pc:graphicFrameChg>
        <pc:graphicFrameChg chg="mod">
          <ac:chgData name="Aruna Upendra" userId="99f73380-1d89-49ee-813c-ab8675cf002c" providerId="ADAL" clId="{031375B1-AFCB-4729-ADF6-D2062C5F467F}" dt="2022-06-09T04:58:03.929" v="550" actId="1076"/>
          <ac:graphicFrameMkLst>
            <pc:docMk/>
            <pc:sldMk cId="2508905389" sldId="407"/>
            <ac:graphicFrameMk id="16392" creationId="{00000000-0000-0000-0000-000000000000}"/>
          </ac:graphicFrameMkLst>
        </pc:graphicFrameChg>
        <pc:graphicFrameChg chg="mod">
          <ac:chgData name="Aruna Upendra" userId="99f73380-1d89-49ee-813c-ab8675cf002c" providerId="ADAL" clId="{031375B1-AFCB-4729-ADF6-D2062C5F467F}" dt="2022-06-09T04:57:28.462" v="533" actId="1076"/>
          <ac:graphicFrameMkLst>
            <pc:docMk/>
            <pc:sldMk cId="2508905389" sldId="407"/>
            <ac:graphicFrameMk id="16393" creationId="{00000000-0000-0000-0000-000000000000}"/>
          </ac:graphicFrameMkLst>
        </pc:graphicFrameChg>
      </pc:sldChg>
      <pc:sldChg chg="modSp mod">
        <pc:chgData name="Aruna Upendra" userId="99f73380-1d89-49ee-813c-ab8675cf002c" providerId="ADAL" clId="{031375B1-AFCB-4729-ADF6-D2062C5F467F}" dt="2022-06-09T05:01:50.633" v="625" actId="1076"/>
        <pc:sldMkLst>
          <pc:docMk/>
          <pc:sldMk cId="731258599" sldId="408"/>
        </pc:sldMkLst>
        <pc:spChg chg="mod">
          <ac:chgData name="Aruna Upendra" userId="99f73380-1d89-49ee-813c-ab8675cf002c" providerId="ADAL" clId="{031375B1-AFCB-4729-ADF6-D2062C5F467F}" dt="2022-06-09T05:01:47.723" v="624" actId="20577"/>
          <ac:spMkLst>
            <pc:docMk/>
            <pc:sldMk cId="731258599" sldId="408"/>
            <ac:spMk id="17411" creationId="{00000000-0000-0000-0000-000000000000}"/>
          </ac:spMkLst>
        </pc:spChg>
        <pc:graphicFrameChg chg="mod">
          <ac:chgData name="Aruna Upendra" userId="99f73380-1d89-49ee-813c-ab8675cf002c" providerId="ADAL" clId="{031375B1-AFCB-4729-ADF6-D2062C5F467F}" dt="2022-06-09T05:01:50.633" v="625" actId="1076"/>
          <ac:graphicFrameMkLst>
            <pc:docMk/>
            <pc:sldMk cId="731258599" sldId="408"/>
            <ac:graphicFrameMk id="17412" creationId="{00000000-0000-0000-0000-000000000000}"/>
          </ac:graphicFrameMkLst>
        </pc:graphicFrameChg>
        <pc:graphicFrameChg chg="mod">
          <ac:chgData name="Aruna Upendra" userId="99f73380-1d89-49ee-813c-ab8675cf002c" providerId="ADAL" clId="{031375B1-AFCB-4729-ADF6-D2062C5F467F}" dt="2022-06-09T05:00:54.953" v="597" actId="1035"/>
          <ac:graphicFrameMkLst>
            <pc:docMk/>
            <pc:sldMk cId="731258599" sldId="408"/>
            <ac:graphicFrameMk id="17413" creationId="{00000000-0000-0000-0000-000000000000}"/>
          </ac:graphicFrameMkLst>
        </pc:graphicFrameChg>
        <pc:graphicFrameChg chg="mod">
          <ac:chgData name="Aruna Upendra" userId="99f73380-1d89-49ee-813c-ab8675cf002c" providerId="ADAL" clId="{031375B1-AFCB-4729-ADF6-D2062C5F467F}" dt="2022-06-09T04:59:53.103" v="588" actId="1076"/>
          <ac:graphicFrameMkLst>
            <pc:docMk/>
            <pc:sldMk cId="731258599" sldId="408"/>
            <ac:graphicFrameMk id="17414" creationId="{00000000-0000-0000-0000-000000000000}"/>
          </ac:graphicFrameMkLst>
        </pc:graphicFrameChg>
        <pc:graphicFrameChg chg="mod">
          <ac:chgData name="Aruna Upendra" userId="99f73380-1d89-49ee-813c-ab8675cf002c" providerId="ADAL" clId="{031375B1-AFCB-4729-ADF6-D2062C5F467F}" dt="2022-06-09T05:00:00.675" v="590" actId="1076"/>
          <ac:graphicFrameMkLst>
            <pc:docMk/>
            <pc:sldMk cId="731258599" sldId="408"/>
            <ac:graphicFrameMk id="17415" creationId="{00000000-0000-0000-0000-000000000000}"/>
          </ac:graphicFrameMkLst>
        </pc:graphicFrameChg>
        <pc:graphicFrameChg chg="mod">
          <ac:chgData name="Aruna Upendra" userId="99f73380-1d89-49ee-813c-ab8675cf002c" providerId="ADAL" clId="{031375B1-AFCB-4729-ADF6-D2062C5F467F}" dt="2022-06-09T04:59:57.703" v="589" actId="1076"/>
          <ac:graphicFrameMkLst>
            <pc:docMk/>
            <pc:sldMk cId="731258599" sldId="408"/>
            <ac:graphicFrameMk id="17416" creationId="{00000000-0000-0000-0000-000000000000}"/>
          </ac:graphicFrameMkLst>
        </pc:graphicFrameChg>
        <pc:graphicFrameChg chg="mod">
          <ac:chgData name="Aruna Upendra" userId="99f73380-1d89-49ee-813c-ab8675cf002c" providerId="ADAL" clId="{031375B1-AFCB-4729-ADF6-D2062C5F467F}" dt="2022-06-09T05:00:03.637" v="591" actId="1076"/>
          <ac:graphicFrameMkLst>
            <pc:docMk/>
            <pc:sldMk cId="731258599" sldId="408"/>
            <ac:graphicFrameMk id="17417" creationId="{00000000-0000-0000-0000-000000000000}"/>
          </ac:graphicFrameMkLst>
        </pc:graphicFrameChg>
      </pc:sldChg>
      <pc:sldChg chg="modSp mod">
        <pc:chgData name="Aruna Upendra" userId="99f73380-1d89-49ee-813c-ab8675cf002c" providerId="ADAL" clId="{031375B1-AFCB-4729-ADF6-D2062C5F467F}" dt="2022-06-09T05:04:31.770" v="675"/>
        <pc:sldMkLst>
          <pc:docMk/>
          <pc:sldMk cId="723198189" sldId="409"/>
        </pc:sldMkLst>
        <pc:spChg chg="mod">
          <ac:chgData name="Aruna Upendra" userId="99f73380-1d89-49ee-813c-ab8675cf002c" providerId="ADAL" clId="{031375B1-AFCB-4729-ADF6-D2062C5F467F}" dt="2022-06-09T05:04:31.770" v="675"/>
          <ac:spMkLst>
            <pc:docMk/>
            <pc:sldMk cId="723198189" sldId="409"/>
            <ac:spMk id="18435" creationId="{00000000-0000-0000-0000-000000000000}"/>
          </ac:spMkLst>
        </pc:spChg>
      </pc:sldChg>
      <pc:sldChg chg="modSp mod">
        <pc:chgData name="Aruna Upendra" userId="99f73380-1d89-49ee-813c-ab8675cf002c" providerId="ADAL" clId="{031375B1-AFCB-4729-ADF6-D2062C5F467F}" dt="2022-06-09T05:04:50.796" v="676" actId="6549"/>
        <pc:sldMkLst>
          <pc:docMk/>
          <pc:sldMk cId="1876925225" sldId="410"/>
        </pc:sldMkLst>
        <pc:spChg chg="mod">
          <ac:chgData name="Aruna Upendra" userId="99f73380-1d89-49ee-813c-ab8675cf002c" providerId="ADAL" clId="{031375B1-AFCB-4729-ADF6-D2062C5F467F}" dt="2022-06-09T05:04:50.796" v="676" actId="6549"/>
          <ac:spMkLst>
            <pc:docMk/>
            <pc:sldMk cId="1876925225" sldId="410"/>
            <ac:spMk id="19459" creationId="{00000000-0000-0000-0000-000000000000}"/>
          </ac:spMkLst>
        </pc:spChg>
      </pc:sldChg>
      <pc:sldChg chg="modSp mod">
        <pc:chgData name="Aruna Upendra" userId="99f73380-1d89-49ee-813c-ab8675cf002c" providerId="ADAL" clId="{031375B1-AFCB-4729-ADF6-D2062C5F467F}" dt="2022-06-09T05:06:06.721" v="688" actId="1076"/>
        <pc:sldMkLst>
          <pc:docMk/>
          <pc:sldMk cId="4016618225" sldId="417"/>
        </pc:sldMkLst>
        <pc:graphicFrameChg chg="mod">
          <ac:chgData name="Aruna Upendra" userId="99f73380-1d89-49ee-813c-ab8675cf002c" providerId="ADAL" clId="{031375B1-AFCB-4729-ADF6-D2062C5F467F}" dt="2022-06-09T05:06:06.721" v="688" actId="1076"/>
          <ac:graphicFrameMkLst>
            <pc:docMk/>
            <pc:sldMk cId="4016618225" sldId="417"/>
            <ac:graphicFrameMk id="26627" creationId="{00000000-0000-0000-0000-000000000000}"/>
          </ac:graphicFrameMkLst>
        </pc:graphicFrameChg>
      </pc:sldChg>
      <pc:sldChg chg="modSp mod">
        <pc:chgData name="Aruna Upendra" userId="99f73380-1d89-49ee-813c-ab8675cf002c" providerId="ADAL" clId="{031375B1-AFCB-4729-ADF6-D2062C5F467F}" dt="2022-06-09T05:06:00.542" v="687" actId="1076"/>
        <pc:sldMkLst>
          <pc:docMk/>
          <pc:sldMk cId="2051198223" sldId="418"/>
        </pc:sldMkLst>
        <pc:graphicFrameChg chg="mod">
          <ac:chgData name="Aruna Upendra" userId="99f73380-1d89-49ee-813c-ab8675cf002c" providerId="ADAL" clId="{031375B1-AFCB-4729-ADF6-D2062C5F467F}" dt="2022-06-09T05:06:00.542" v="687" actId="1076"/>
          <ac:graphicFrameMkLst>
            <pc:docMk/>
            <pc:sldMk cId="2051198223" sldId="418"/>
            <ac:graphicFrameMk id="27651" creationId="{00000000-0000-0000-0000-000000000000}"/>
          </ac:graphicFrameMkLst>
        </pc:graphicFrameChg>
      </pc:sldChg>
      <pc:sldChg chg="modSp mod">
        <pc:chgData name="Aruna Upendra" userId="99f73380-1d89-49ee-813c-ab8675cf002c" providerId="ADAL" clId="{031375B1-AFCB-4729-ADF6-D2062C5F467F}" dt="2022-06-09T05:05:45.428" v="684" actId="1076"/>
        <pc:sldMkLst>
          <pc:docMk/>
          <pc:sldMk cId="2828063724" sldId="420"/>
        </pc:sldMkLst>
        <pc:graphicFrameChg chg="mod">
          <ac:chgData name="Aruna Upendra" userId="99f73380-1d89-49ee-813c-ab8675cf002c" providerId="ADAL" clId="{031375B1-AFCB-4729-ADF6-D2062C5F467F}" dt="2022-06-09T05:05:45.428" v="684" actId="1076"/>
          <ac:graphicFrameMkLst>
            <pc:docMk/>
            <pc:sldMk cId="2828063724" sldId="420"/>
            <ac:graphicFrameMk id="29699" creationId="{00000000-0000-0000-0000-000000000000}"/>
          </ac:graphicFrameMkLst>
        </pc:graphicFrameChg>
      </pc:sldChg>
      <pc:sldChg chg="modSp mod">
        <pc:chgData name="Aruna Upendra" userId="99f73380-1d89-49ee-813c-ab8675cf002c" providerId="ADAL" clId="{031375B1-AFCB-4729-ADF6-D2062C5F467F}" dt="2022-06-09T05:05:51.609" v="685" actId="1076"/>
        <pc:sldMkLst>
          <pc:docMk/>
          <pc:sldMk cId="4100649814" sldId="421"/>
        </pc:sldMkLst>
        <pc:graphicFrameChg chg="mod">
          <ac:chgData name="Aruna Upendra" userId="99f73380-1d89-49ee-813c-ab8675cf002c" providerId="ADAL" clId="{031375B1-AFCB-4729-ADF6-D2062C5F467F}" dt="2022-06-09T05:05:51.609" v="685" actId="1076"/>
          <ac:graphicFrameMkLst>
            <pc:docMk/>
            <pc:sldMk cId="4100649814" sldId="421"/>
            <ac:graphicFrameMk id="30723" creationId="{00000000-0000-0000-0000-000000000000}"/>
          </ac:graphicFrameMkLst>
        </pc:graphicFrameChg>
      </pc:sldChg>
      <pc:sldChg chg="modSp mod">
        <pc:chgData name="Aruna Upendra" userId="99f73380-1d89-49ee-813c-ab8675cf002c" providerId="ADAL" clId="{031375B1-AFCB-4729-ADF6-D2062C5F467F}" dt="2022-06-09T05:05:37.796" v="682" actId="1076"/>
        <pc:sldMkLst>
          <pc:docMk/>
          <pc:sldMk cId="4256528175" sldId="422"/>
        </pc:sldMkLst>
        <pc:graphicFrameChg chg="mod">
          <ac:chgData name="Aruna Upendra" userId="99f73380-1d89-49ee-813c-ab8675cf002c" providerId="ADAL" clId="{031375B1-AFCB-4729-ADF6-D2062C5F467F}" dt="2022-06-09T05:05:37.796" v="682" actId="1076"/>
          <ac:graphicFrameMkLst>
            <pc:docMk/>
            <pc:sldMk cId="4256528175" sldId="422"/>
            <ac:graphicFrameMk id="31747" creationId="{00000000-0000-0000-0000-000000000000}"/>
          </ac:graphicFrameMkLst>
        </pc:graphicFrameChg>
      </pc:sldChg>
      <pc:sldChg chg="modSp mod">
        <pc:chgData name="Aruna Upendra" userId="99f73380-1d89-49ee-813c-ab8675cf002c" providerId="ADAL" clId="{031375B1-AFCB-4729-ADF6-D2062C5F467F}" dt="2022-06-09T05:05:32.931" v="681" actId="1076"/>
        <pc:sldMkLst>
          <pc:docMk/>
          <pc:sldMk cId="3271760028" sldId="423"/>
        </pc:sldMkLst>
        <pc:graphicFrameChg chg="mod">
          <ac:chgData name="Aruna Upendra" userId="99f73380-1d89-49ee-813c-ab8675cf002c" providerId="ADAL" clId="{031375B1-AFCB-4729-ADF6-D2062C5F467F}" dt="2022-06-09T05:05:30.577" v="680" actId="1076"/>
          <ac:graphicFrameMkLst>
            <pc:docMk/>
            <pc:sldMk cId="3271760028" sldId="423"/>
            <ac:graphicFrameMk id="32771" creationId="{00000000-0000-0000-0000-000000000000}"/>
          </ac:graphicFrameMkLst>
        </pc:graphicFrameChg>
        <pc:graphicFrameChg chg="mod">
          <ac:chgData name="Aruna Upendra" userId="99f73380-1d89-49ee-813c-ab8675cf002c" providerId="ADAL" clId="{031375B1-AFCB-4729-ADF6-D2062C5F467F}" dt="2022-06-09T05:05:32.931" v="681" actId="1076"/>
          <ac:graphicFrameMkLst>
            <pc:docMk/>
            <pc:sldMk cId="3271760028" sldId="423"/>
            <ac:graphicFrameMk id="32772" creationId="{00000000-0000-0000-0000-000000000000}"/>
          </ac:graphicFrameMkLst>
        </pc:graphicFrameChg>
      </pc:sldChg>
      <pc:sldChg chg="modSp mod">
        <pc:chgData name="Aruna Upendra" userId="99f73380-1d89-49ee-813c-ab8675cf002c" providerId="ADAL" clId="{031375B1-AFCB-4729-ADF6-D2062C5F467F}" dt="2022-06-09T05:06:42.005" v="690" actId="1076"/>
        <pc:sldMkLst>
          <pc:docMk/>
          <pc:sldMk cId="1379442629" sldId="424"/>
        </pc:sldMkLst>
        <pc:graphicFrameChg chg="mod">
          <ac:chgData name="Aruna Upendra" userId="99f73380-1d89-49ee-813c-ab8675cf002c" providerId="ADAL" clId="{031375B1-AFCB-4729-ADF6-D2062C5F467F}" dt="2022-06-09T05:06:39.591" v="689" actId="1076"/>
          <ac:graphicFrameMkLst>
            <pc:docMk/>
            <pc:sldMk cId="1379442629" sldId="424"/>
            <ac:graphicFrameMk id="33796" creationId="{00000000-0000-0000-0000-000000000000}"/>
          </ac:graphicFrameMkLst>
        </pc:graphicFrameChg>
        <pc:graphicFrameChg chg="mod">
          <ac:chgData name="Aruna Upendra" userId="99f73380-1d89-49ee-813c-ab8675cf002c" providerId="ADAL" clId="{031375B1-AFCB-4729-ADF6-D2062C5F467F}" dt="2022-06-09T05:06:42.005" v="690" actId="1076"/>
          <ac:graphicFrameMkLst>
            <pc:docMk/>
            <pc:sldMk cId="1379442629" sldId="424"/>
            <ac:graphicFrameMk id="33797" creationId="{00000000-0000-0000-0000-000000000000}"/>
          </ac:graphicFrameMkLst>
        </pc:graphicFrameChg>
      </pc:sldChg>
      <pc:sldChg chg="modSp mod">
        <pc:chgData name="Aruna Upendra" userId="99f73380-1d89-49ee-813c-ab8675cf002c" providerId="ADAL" clId="{031375B1-AFCB-4729-ADF6-D2062C5F467F}" dt="2022-06-09T05:07:45.671" v="691" actId="1036"/>
        <pc:sldMkLst>
          <pc:docMk/>
          <pc:sldMk cId="3563715009" sldId="491"/>
        </pc:sldMkLst>
        <pc:grpChg chg="mod">
          <ac:chgData name="Aruna Upendra" userId="99f73380-1d89-49ee-813c-ab8675cf002c" providerId="ADAL" clId="{031375B1-AFCB-4729-ADF6-D2062C5F467F}" dt="2022-06-09T05:07:45.671" v="691" actId="1036"/>
          <ac:grpSpMkLst>
            <pc:docMk/>
            <pc:sldMk cId="3563715009" sldId="491"/>
            <ac:grpSpMk id="28" creationId="{00000000-0000-0000-0000-000000000000}"/>
          </ac:grpSpMkLst>
        </pc:grpChg>
      </pc:sldChg>
      <pc:sldChg chg="addSp delSp modSp add mod modAnim">
        <pc:chgData name="Aruna Upendra" userId="99f73380-1d89-49ee-813c-ab8675cf002c" providerId="ADAL" clId="{031375B1-AFCB-4729-ADF6-D2062C5F467F}" dt="2022-06-09T04:29:30.018" v="97" actId="255"/>
        <pc:sldMkLst>
          <pc:docMk/>
          <pc:sldMk cId="4218987904" sldId="498"/>
        </pc:sldMkLst>
        <pc:spChg chg="add del mod">
          <ac:chgData name="Aruna Upendra" userId="99f73380-1d89-49ee-813c-ab8675cf002c" providerId="ADAL" clId="{031375B1-AFCB-4729-ADF6-D2062C5F467F}" dt="2022-06-09T04:23:43.460" v="54" actId="478"/>
          <ac:spMkLst>
            <pc:docMk/>
            <pc:sldMk cId="4218987904" sldId="498"/>
            <ac:spMk id="2" creationId="{007EA03E-421B-8C0B-FCD7-53B9A29B1932}"/>
          </ac:spMkLst>
        </pc:spChg>
        <pc:spChg chg="mod">
          <ac:chgData name="Aruna Upendra" userId="99f73380-1d89-49ee-813c-ab8675cf002c" providerId="ADAL" clId="{031375B1-AFCB-4729-ADF6-D2062C5F467F}" dt="2022-06-09T04:29:30.018" v="97" actId="255"/>
          <ac:spMkLst>
            <pc:docMk/>
            <pc:sldMk cId="4218987904" sldId="498"/>
            <ac:spMk id="4100" creationId="{00000000-0000-0000-0000-000000000000}"/>
          </ac:spMkLst>
        </pc:spChg>
        <pc:spChg chg="mod">
          <ac:chgData name="Aruna Upendra" userId="99f73380-1d89-49ee-813c-ab8675cf002c" providerId="ADAL" clId="{031375B1-AFCB-4729-ADF6-D2062C5F467F}" dt="2022-06-09T04:21:10.275" v="30" actId="20577"/>
          <ac:spMkLst>
            <pc:docMk/>
            <pc:sldMk cId="4218987904" sldId="498"/>
            <ac:spMk id="8195" creationId="{00000000-0000-0000-0000-000000000000}"/>
          </ac:spMkLst>
        </pc:spChg>
        <pc:graphicFrameChg chg="add del mod">
          <ac:chgData name="Aruna Upendra" userId="99f73380-1d89-49ee-813c-ab8675cf002c" providerId="ADAL" clId="{031375B1-AFCB-4729-ADF6-D2062C5F467F}" dt="2022-06-09T04:23:48.262" v="56" actId="478"/>
          <ac:graphicFrameMkLst>
            <pc:docMk/>
            <pc:sldMk cId="4218987904" sldId="498"/>
            <ac:graphicFrameMk id="3" creationId="{1CE83AA6-9110-B542-41A4-921772D44F92}"/>
          </ac:graphicFrameMkLst>
        </pc:graphicFrameChg>
        <pc:graphicFrameChg chg="add del mod">
          <ac:chgData name="Aruna Upendra" userId="99f73380-1d89-49ee-813c-ab8675cf002c" providerId="ADAL" clId="{031375B1-AFCB-4729-ADF6-D2062C5F467F}" dt="2022-06-09T04:23:46.159" v="55" actId="478"/>
          <ac:graphicFrameMkLst>
            <pc:docMk/>
            <pc:sldMk cId="4218987904" sldId="498"/>
            <ac:graphicFrameMk id="4" creationId="{A48D0DDB-2BA7-61CD-0187-4B91C0063DFC}"/>
          </ac:graphicFrameMkLst>
        </pc:graphicFrameChg>
        <pc:graphicFrameChg chg="add del mod">
          <ac:chgData name="Aruna Upendra" userId="99f73380-1d89-49ee-813c-ab8675cf002c" providerId="ADAL" clId="{031375B1-AFCB-4729-ADF6-D2062C5F467F}" dt="2022-06-09T04:23:39.451" v="52" actId="478"/>
          <ac:graphicFrameMkLst>
            <pc:docMk/>
            <pc:sldMk cId="4218987904" sldId="498"/>
            <ac:graphicFrameMk id="5" creationId="{FC2DAC1D-B758-B459-23B1-C2532D4236A9}"/>
          </ac:graphicFrameMkLst>
        </pc:graphicFrameChg>
        <pc:graphicFrameChg chg="add del mod">
          <ac:chgData name="Aruna Upendra" userId="99f73380-1d89-49ee-813c-ab8675cf002c" providerId="ADAL" clId="{031375B1-AFCB-4729-ADF6-D2062C5F467F}" dt="2022-06-09T04:23:36.911" v="51" actId="478"/>
          <ac:graphicFrameMkLst>
            <pc:docMk/>
            <pc:sldMk cId="4218987904" sldId="498"/>
            <ac:graphicFrameMk id="6" creationId="{95ECC80B-8416-BAF0-FE98-5C7A2B542DC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A4F839D-B006-44AA-B466-05D4C8A47932}" type="datetimeFigureOut">
              <a:rPr lang="en-US"/>
              <a:pPr>
                <a:defRPr/>
              </a:pPr>
              <a:t>6/15/2022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B47339C-C9CD-46B4-98F5-CBCF5ECE0FE1}" type="slidenum">
              <a:rPr lang="en-US"/>
              <a:pPr>
                <a:defRPr/>
              </a:pPr>
              <a:t>‹#›</a:t>
            </a:fld>
            <a:endParaRPr lang="en-US"/>
          </a:p>
        </p:txBody>
      </p:sp>
    </p:spTree>
    <p:extLst>
      <p:ext uri="{BB962C8B-B14F-4D97-AF65-F5344CB8AC3E}">
        <p14:creationId xmlns:p14="http://schemas.microsoft.com/office/powerpoint/2010/main" val="27395328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57B31182-C38B-4907-92B8-C9959D40CCFF}" type="slidenum">
              <a:rPr lang="en-US" smtClean="0"/>
              <a:pPr/>
              <a:t>1</a:t>
            </a:fld>
            <a:endParaRPr lang="en-US"/>
          </a:p>
        </p:txBody>
      </p:sp>
    </p:spTree>
    <p:extLst>
      <p:ext uri="{BB962C8B-B14F-4D97-AF65-F5344CB8AC3E}">
        <p14:creationId xmlns:p14="http://schemas.microsoft.com/office/powerpoint/2010/main" val="2488766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E9A55B74-2A2D-4F17-910D-D6F21E7D3D40}" type="slidenum">
              <a:rPr lang="en-GB" sz="1200" b="0"/>
              <a:pPr/>
              <a:t>15</a:t>
            </a:fld>
            <a:endParaRPr lang="en-GB" sz="1200" b="0"/>
          </a:p>
        </p:txBody>
      </p:sp>
    </p:spTree>
    <p:extLst>
      <p:ext uri="{BB962C8B-B14F-4D97-AF65-F5344CB8AC3E}">
        <p14:creationId xmlns:p14="http://schemas.microsoft.com/office/powerpoint/2010/main" val="2295731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C6102E69-7A00-4316-94C4-51C79338AC2C}" type="slidenum">
              <a:rPr lang="en-GB" sz="1200" b="0"/>
              <a:pPr/>
              <a:t>17</a:t>
            </a:fld>
            <a:endParaRPr lang="en-GB" sz="1200" b="0"/>
          </a:p>
        </p:txBody>
      </p:sp>
    </p:spTree>
    <p:extLst>
      <p:ext uri="{BB962C8B-B14F-4D97-AF65-F5344CB8AC3E}">
        <p14:creationId xmlns:p14="http://schemas.microsoft.com/office/powerpoint/2010/main" val="3624741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04EF7EBC-6AE6-478A-A725-E6A8B1D995DD}" type="slidenum">
              <a:rPr lang="en-GB" sz="1200" b="0"/>
              <a:pPr/>
              <a:t>21</a:t>
            </a:fld>
            <a:endParaRPr lang="en-GB" sz="1200" b="0"/>
          </a:p>
        </p:txBody>
      </p:sp>
    </p:spTree>
    <p:extLst>
      <p:ext uri="{BB962C8B-B14F-4D97-AF65-F5344CB8AC3E}">
        <p14:creationId xmlns:p14="http://schemas.microsoft.com/office/powerpoint/2010/main" val="266159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A4E3FEBF-2B04-4CAF-B5C4-8CE20CF78C14}" type="slidenum">
              <a:rPr lang="en-GB" sz="1200" b="0"/>
              <a:pPr/>
              <a:t>22</a:t>
            </a:fld>
            <a:endParaRPr lang="en-GB" sz="1200" b="0"/>
          </a:p>
        </p:txBody>
      </p:sp>
    </p:spTree>
    <p:extLst>
      <p:ext uri="{BB962C8B-B14F-4D97-AF65-F5344CB8AC3E}">
        <p14:creationId xmlns:p14="http://schemas.microsoft.com/office/powerpoint/2010/main" val="1046308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794939E3-A0AB-4864-8C01-4DBAF6CED16C}" type="slidenum">
              <a:rPr lang="en-GB" sz="1200" b="0"/>
              <a:pPr/>
              <a:t>23</a:t>
            </a:fld>
            <a:endParaRPr lang="en-GB" sz="1200" b="0"/>
          </a:p>
        </p:txBody>
      </p:sp>
    </p:spTree>
    <p:extLst>
      <p:ext uri="{BB962C8B-B14F-4D97-AF65-F5344CB8AC3E}">
        <p14:creationId xmlns:p14="http://schemas.microsoft.com/office/powerpoint/2010/main" val="371084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22EF1529-56C8-472F-8697-986E26136F91}" type="slidenum">
              <a:rPr lang="en-GB" sz="1200" b="0"/>
              <a:pPr/>
              <a:t>24</a:t>
            </a:fld>
            <a:endParaRPr lang="en-GB" sz="1200" b="0"/>
          </a:p>
        </p:txBody>
      </p:sp>
    </p:spTree>
    <p:extLst>
      <p:ext uri="{BB962C8B-B14F-4D97-AF65-F5344CB8AC3E}">
        <p14:creationId xmlns:p14="http://schemas.microsoft.com/office/powerpoint/2010/main" val="2059250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D8D008DC-E51F-44EB-B8C7-AF8AD2F7C954}" type="slidenum">
              <a:rPr lang="en-GB" sz="1200" b="0"/>
              <a:pPr/>
              <a:t>25</a:t>
            </a:fld>
            <a:endParaRPr lang="en-GB" sz="1200" b="0"/>
          </a:p>
        </p:txBody>
      </p:sp>
    </p:spTree>
    <p:extLst>
      <p:ext uri="{BB962C8B-B14F-4D97-AF65-F5344CB8AC3E}">
        <p14:creationId xmlns:p14="http://schemas.microsoft.com/office/powerpoint/2010/main" val="2751818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Universal set (omega or epsilon)</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3343D815-2CCD-433D-A14C-6C84A3B6B430}" type="slidenum">
              <a:rPr lang="en-GB" sz="1200" b="0"/>
              <a:pPr/>
              <a:t>26</a:t>
            </a:fld>
            <a:endParaRPr lang="en-GB" sz="1200" b="0"/>
          </a:p>
        </p:txBody>
      </p:sp>
    </p:spTree>
    <p:extLst>
      <p:ext uri="{BB962C8B-B14F-4D97-AF65-F5344CB8AC3E}">
        <p14:creationId xmlns:p14="http://schemas.microsoft.com/office/powerpoint/2010/main" val="17556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Empty set</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5CF94A72-D008-45A1-9000-65ED8329F9FF}" type="slidenum">
              <a:rPr lang="en-GB" sz="1200" b="0"/>
              <a:pPr/>
              <a:t>27</a:t>
            </a:fld>
            <a:endParaRPr lang="en-GB" sz="1200" b="0"/>
          </a:p>
        </p:txBody>
      </p:sp>
    </p:spTree>
    <p:extLst>
      <p:ext uri="{BB962C8B-B14F-4D97-AF65-F5344CB8AC3E}">
        <p14:creationId xmlns:p14="http://schemas.microsoft.com/office/powerpoint/2010/main" val="767888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Universal set</a:t>
            </a: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963DC66A-58CC-470E-B4E2-22E8E71F6F92}" type="slidenum">
              <a:rPr lang="en-GB" sz="1200" b="0"/>
              <a:pPr/>
              <a:t>28</a:t>
            </a:fld>
            <a:endParaRPr lang="en-GB" sz="1200" b="0"/>
          </a:p>
        </p:txBody>
      </p:sp>
    </p:spTree>
    <p:extLst>
      <p:ext uri="{BB962C8B-B14F-4D97-AF65-F5344CB8AC3E}">
        <p14:creationId xmlns:p14="http://schemas.microsoft.com/office/powerpoint/2010/main" val="30467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BF607447-2BC0-4A26-B3EF-422D4ABD5824}" type="slidenum">
              <a:rPr lang="en-GB" sz="1200" b="0"/>
              <a:pPr/>
              <a:t>2</a:t>
            </a:fld>
            <a:endParaRPr lang="en-GB" sz="1200" b="0"/>
          </a:p>
        </p:txBody>
      </p:sp>
    </p:spTree>
    <p:extLst>
      <p:ext uri="{BB962C8B-B14F-4D97-AF65-F5344CB8AC3E}">
        <p14:creationId xmlns:p14="http://schemas.microsoft.com/office/powerpoint/2010/main" val="810894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EA7589C8-E6F5-4D06-9277-27852F9FA4AC}" type="slidenum">
              <a:rPr lang="en-GB" sz="1200" b="0"/>
              <a:pPr/>
              <a:t>29</a:t>
            </a:fld>
            <a:endParaRPr lang="en-GB" sz="1200" b="0"/>
          </a:p>
        </p:txBody>
      </p:sp>
    </p:spTree>
    <p:extLst>
      <p:ext uri="{BB962C8B-B14F-4D97-AF65-F5344CB8AC3E}">
        <p14:creationId xmlns:p14="http://schemas.microsoft.com/office/powerpoint/2010/main" val="163894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   (A is included in B)</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67BDEF02-8597-4B93-96E0-2F92433C24E4}" type="slidenum">
              <a:rPr lang="en-GB" sz="1200" b="0"/>
              <a:pPr/>
              <a:t>30</a:t>
            </a:fld>
            <a:endParaRPr lang="en-GB" sz="1200" b="0"/>
          </a:p>
        </p:txBody>
      </p:sp>
    </p:spTree>
    <p:extLst>
      <p:ext uri="{BB962C8B-B14F-4D97-AF65-F5344CB8AC3E}">
        <p14:creationId xmlns:p14="http://schemas.microsoft.com/office/powerpoint/2010/main" val="449831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 (A is included in B, but there is at least once element in B that we need to consider)</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BD7EA2BD-39F0-437B-B050-2204E31C598A}" type="slidenum">
              <a:rPr lang="en-GB" sz="1200" b="0"/>
              <a:pPr/>
              <a:t>31</a:t>
            </a:fld>
            <a:endParaRPr lang="en-GB" sz="1200" b="0"/>
          </a:p>
        </p:txBody>
      </p:sp>
    </p:spTree>
    <p:extLst>
      <p:ext uri="{BB962C8B-B14F-4D97-AF65-F5344CB8AC3E}">
        <p14:creationId xmlns:p14="http://schemas.microsoft.com/office/powerpoint/2010/main" val="1373775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05FAB1A2-DF2A-49AC-90EC-E07C15AF66BC}" type="slidenum">
              <a:rPr lang="en-GB" sz="1200" b="0"/>
              <a:pPr/>
              <a:t>32</a:t>
            </a:fld>
            <a:endParaRPr lang="en-GB" sz="1200" b="0"/>
          </a:p>
        </p:txBody>
      </p:sp>
    </p:spTree>
    <p:extLst>
      <p:ext uri="{BB962C8B-B14F-4D97-AF65-F5344CB8AC3E}">
        <p14:creationId xmlns:p14="http://schemas.microsoft.com/office/powerpoint/2010/main" val="1302479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ko-KR" altLang="en-US" sz="1200" b="0"/>
              <a:t>Discrete Mathematics and its Applications</a:t>
            </a:r>
            <a:endParaRPr lang="en-US" altLang="ko-KR" sz="1200" b="0"/>
          </a:p>
        </p:txBody>
      </p:sp>
      <p:sp>
        <p:nvSpPr>
          <p:cNvPr id="808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163DE0CD-BCEB-47E3-92D0-F6585F96B656}" type="datetime1">
              <a:rPr lang="ko-KR" altLang="en-US" sz="1200" b="0" smtClean="0"/>
              <a:pPr/>
              <a:t>2022-06-15</a:t>
            </a:fld>
            <a:endParaRPr lang="en-US" altLang="ko-KR" sz="1200" b="0"/>
          </a:p>
        </p:txBody>
      </p:sp>
      <p:sp>
        <p:nvSpPr>
          <p:cNvPr id="809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ko-KR" altLang="en-US" sz="1200" b="0"/>
              <a:t>(c)2001-2002, Michael P. Frank</a:t>
            </a:r>
            <a:endParaRPr lang="en-US" altLang="ko-KR" sz="1200" b="0"/>
          </a:p>
        </p:txBody>
      </p:sp>
      <p:sp>
        <p:nvSpPr>
          <p:cNvPr id="809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595824FB-9234-4EE2-8227-7D1406851782}" type="slidenum">
              <a:rPr lang="ko-KR" altLang="en-US" sz="1200" b="0"/>
              <a:pPr/>
              <a:t>33</a:t>
            </a:fld>
            <a:endParaRPr lang="en-US" altLang="ko-KR" sz="1200" b="0"/>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ko-KR">
              <a:ea typeface="굴림" panose="020B0600000101010101" pitchFamily="34" charset="-127"/>
            </a:endParaRPr>
          </a:p>
        </p:txBody>
      </p:sp>
    </p:spTree>
    <p:extLst>
      <p:ext uri="{BB962C8B-B14F-4D97-AF65-F5344CB8AC3E}">
        <p14:creationId xmlns:p14="http://schemas.microsoft.com/office/powerpoint/2010/main" val="550725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Use Cardinality of a power set A to find the different number of combinations of sets.</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5F6DB111-2A56-455E-B433-BDD8452FE63D}" type="slidenum">
              <a:rPr lang="en-GB" sz="1200" b="0"/>
              <a:pPr/>
              <a:t>34</a:t>
            </a:fld>
            <a:endParaRPr lang="en-GB" sz="1200" b="0"/>
          </a:p>
        </p:txBody>
      </p:sp>
    </p:spTree>
    <p:extLst>
      <p:ext uri="{BB962C8B-B14F-4D97-AF65-F5344CB8AC3E}">
        <p14:creationId xmlns:p14="http://schemas.microsoft.com/office/powerpoint/2010/main" val="1025515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BCAE20D4-4823-42D6-ABEA-B45BB832F81F}" type="slidenum">
              <a:rPr lang="en-GB" sz="1200" b="0"/>
              <a:pPr/>
              <a:t>35</a:t>
            </a:fld>
            <a:endParaRPr lang="en-GB" sz="1200" b="0"/>
          </a:p>
        </p:txBody>
      </p:sp>
    </p:spTree>
    <p:extLst>
      <p:ext uri="{BB962C8B-B14F-4D97-AF65-F5344CB8AC3E}">
        <p14:creationId xmlns:p14="http://schemas.microsoft.com/office/powerpoint/2010/main" val="3500521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076241A3-8D7B-4B23-8B16-5C31B4FD59A6}" type="slidenum">
              <a:rPr lang="en-GB" sz="1200" b="0"/>
              <a:pPr/>
              <a:t>38</a:t>
            </a:fld>
            <a:endParaRPr lang="en-GB" sz="1200" b="0"/>
          </a:p>
        </p:txBody>
      </p:sp>
    </p:spTree>
    <p:extLst>
      <p:ext uri="{BB962C8B-B14F-4D97-AF65-F5344CB8AC3E}">
        <p14:creationId xmlns:p14="http://schemas.microsoft.com/office/powerpoint/2010/main" val="2809723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Common defects in A and C represent the intersection of A and C.</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5047229A-0542-400D-B0CF-F74CDB559242}" type="slidenum">
              <a:rPr lang="en-GB" sz="1200" b="0"/>
              <a:pPr/>
              <a:t>39</a:t>
            </a:fld>
            <a:endParaRPr lang="en-GB" sz="1200" b="0"/>
          </a:p>
        </p:txBody>
      </p:sp>
    </p:spTree>
    <p:extLst>
      <p:ext uri="{BB962C8B-B14F-4D97-AF65-F5344CB8AC3E}">
        <p14:creationId xmlns:p14="http://schemas.microsoft.com/office/powerpoint/2010/main" val="367943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7BEF23D8-F7BC-44E1-885D-23DF6E8CC669}" type="slidenum">
              <a:rPr lang="en-GB" sz="1200" b="0"/>
              <a:pPr/>
              <a:t>3</a:t>
            </a:fld>
            <a:endParaRPr lang="en-GB" sz="1200" b="0"/>
          </a:p>
        </p:txBody>
      </p:sp>
    </p:spTree>
    <p:extLst>
      <p:ext uri="{BB962C8B-B14F-4D97-AF65-F5344CB8AC3E}">
        <p14:creationId xmlns:p14="http://schemas.microsoft.com/office/powerpoint/2010/main" val="505349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7BEF23D8-F7BC-44E1-885D-23DF6E8CC669}" type="slidenum">
              <a:rPr lang="en-GB" sz="1200" b="0"/>
              <a:pPr/>
              <a:t>4</a:t>
            </a:fld>
            <a:endParaRPr lang="en-GB" sz="1200" b="0"/>
          </a:p>
        </p:txBody>
      </p:sp>
    </p:spTree>
    <p:extLst>
      <p:ext uri="{BB962C8B-B14F-4D97-AF65-F5344CB8AC3E}">
        <p14:creationId xmlns:p14="http://schemas.microsoft.com/office/powerpoint/2010/main" val="3635042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E1568240-BF4F-4B0F-AFD4-9A5600BF5C4E}" type="slidenum">
              <a:rPr lang="en-GB" sz="1200" b="0"/>
              <a:pPr/>
              <a:t>5</a:t>
            </a:fld>
            <a:endParaRPr lang="en-GB" sz="1200" b="0"/>
          </a:p>
        </p:txBody>
      </p:sp>
    </p:spTree>
    <p:extLst>
      <p:ext uri="{BB962C8B-B14F-4D97-AF65-F5344CB8AC3E}">
        <p14:creationId xmlns:p14="http://schemas.microsoft.com/office/powerpoint/2010/main" val="5501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a:lstStyle/>
          <a:p>
            <a:pPr>
              <a:defRPr/>
            </a:pPr>
            <a:endParaRPr 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3A45DF18-E84B-4616-A3BF-0F068A1E6808}" type="slidenum">
              <a:rPr lang="en-GB" sz="1200" b="0"/>
              <a:pPr/>
              <a:t>7</a:t>
            </a:fld>
            <a:endParaRPr lang="en-GB" sz="1200" b="0"/>
          </a:p>
        </p:txBody>
      </p:sp>
    </p:spTree>
    <p:extLst>
      <p:ext uri="{BB962C8B-B14F-4D97-AF65-F5344CB8AC3E}">
        <p14:creationId xmlns:p14="http://schemas.microsoft.com/office/powerpoint/2010/main" val="229915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a:lstStyle/>
          <a:p>
            <a:pPr>
              <a:defRPr/>
            </a:pPr>
            <a:endParaRPr lang="en-US">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3A45DF18-E84B-4616-A3BF-0F068A1E6808}" type="slidenum">
              <a:rPr lang="en-GB" sz="1200" b="0"/>
              <a:pPr/>
              <a:t>8</a:t>
            </a:fld>
            <a:endParaRPr lang="en-GB" sz="1200" b="0"/>
          </a:p>
        </p:txBody>
      </p:sp>
    </p:spTree>
    <p:extLst>
      <p:ext uri="{BB962C8B-B14F-4D97-AF65-F5344CB8AC3E}">
        <p14:creationId xmlns:p14="http://schemas.microsoft.com/office/powerpoint/2010/main" val="981594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BFC13EC3-0DC9-4C33-826A-8CD9F62BC338}" type="slidenum">
              <a:rPr lang="en-GB" sz="1200" b="0"/>
              <a:pPr/>
              <a:t>9</a:t>
            </a:fld>
            <a:endParaRPr lang="en-GB" sz="1200" b="0"/>
          </a:p>
        </p:txBody>
      </p:sp>
    </p:spTree>
    <p:extLst>
      <p:ext uri="{BB962C8B-B14F-4D97-AF65-F5344CB8AC3E}">
        <p14:creationId xmlns:p14="http://schemas.microsoft.com/office/powerpoint/2010/main" val="1844228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A72488F7-FC13-4CAC-B78A-524971E718D2}" type="slidenum">
              <a:rPr lang="en-GB" sz="1200" b="0"/>
              <a:pPr/>
              <a:t>10</a:t>
            </a:fld>
            <a:endParaRPr lang="en-GB" sz="1200" b="0"/>
          </a:p>
        </p:txBody>
      </p:sp>
    </p:spTree>
    <p:extLst>
      <p:ext uri="{BB962C8B-B14F-4D97-AF65-F5344CB8AC3E}">
        <p14:creationId xmlns:p14="http://schemas.microsoft.com/office/powerpoint/2010/main" val="903401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1B01C73-4C25-44B4-A297-0FE5ECF16324}" type="datetime1">
              <a:rPr lang="en-US" smtClean="0"/>
              <a:t>6/15/2022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NSBM</a:t>
            </a:r>
          </a:p>
        </p:txBody>
      </p:sp>
      <p:sp>
        <p:nvSpPr>
          <p:cNvPr id="6" name="Slide Number Placeholder 5"/>
          <p:cNvSpPr>
            <a:spLocks noGrp="1"/>
          </p:cNvSpPr>
          <p:nvPr>
            <p:ph type="sldNum" sz="quarter" idx="12"/>
          </p:nvPr>
        </p:nvSpPr>
        <p:spPr/>
        <p:txBody>
          <a:bodyPr/>
          <a:lstStyle>
            <a:lvl1pPr>
              <a:defRPr/>
            </a:lvl1pPr>
          </a:lstStyle>
          <a:p>
            <a:pPr>
              <a:defRPr/>
            </a:pPr>
            <a:fld id="{22EC8A03-9964-4A13-A46F-3BDDA579D7E3}" type="slidenum">
              <a:rPr lang="en-US"/>
              <a:pPr>
                <a:defRPr/>
              </a:pPr>
              <a:t>‹#›</a:t>
            </a:fld>
            <a:endParaRPr lang="en-US"/>
          </a:p>
        </p:txBody>
      </p:sp>
    </p:spTree>
    <p:extLst>
      <p:ext uri="{BB962C8B-B14F-4D97-AF65-F5344CB8AC3E}">
        <p14:creationId xmlns:p14="http://schemas.microsoft.com/office/powerpoint/2010/main" val="191588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A61AD23-B5BE-40DD-855C-0E2FA53B9F2A}" type="datetime1">
              <a:rPr lang="en-US" smtClean="0"/>
              <a:t>6/15/2022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NSBM</a:t>
            </a:r>
          </a:p>
        </p:txBody>
      </p:sp>
      <p:sp>
        <p:nvSpPr>
          <p:cNvPr id="6" name="Slide Number Placeholder 5"/>
          <p:cNvSpPr>
            <a:spLocks noGrp="1"/>
          </p:cNvSpPr>
          <p:nvPr>
            <p:ph type="sldNum" sz="quarter" idx="12"/>
          </p:nvPr>
        </p:nvSpPr>
        <p:spPr/>
        <p:txBody>
          <a:bodyPr/>
          <a:lstStyle>
            <a:lvl1pPr>
              <a:defRPr/>
            </a:lvl1pPr>
          </a:lstStyle>
          <a:p>
            <a:pPr>
              <a:defRPr/>
            </a:pPr>
            <a:fld id="{19CF5DAF-7DA9-4B01-B1B1-A1D44E31599B}" type="slidenum">
              <a:rPr lang="en-US"/>
              <a:pPr>
                <a:defRPr/>
              </a:pPr>
              <a:t>‹#›</a:t>
            </a:fld>
            <a:endParaRPr lang="en-US"/>
          </a:p>
        </p:txBody>
      </p:sp>
    </p:spTree>
    <p:extLst>
      <p:ext uri="{BB962C8B-B14F-4D97-AF65-F5344CB8AC3E}">
        <p14:creationId xmlns:p14="http://schemas.microsoft.com/office/powerpoint/2010/main" val="311310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80ED692-8840-49B7-9356-5263B4AF7C5D}" type="datetime1">
              <a:rPr lang="en-US" smtClean="0"/>
              <a:t>6/15/2022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NSBM</a:t>
            </a:r>
          </a:p>
        </p:txBody>
      </p:sp>
      <p:sp>
        <p:nvSpPr>
          <p:cNvPr id="6" name="Slide Number Placeholder 5"/>
          <p:cNvSpPr>
            <a:spLocks noGrp="1"/>
          </p:cNvSpPr>
          <p:nvPr>
            <p:ph type="sldNum" sz="quarter" idx="12"/>
          </p:nvPr>
        </p:nvSpPr>
        <p:spPr/>
        <p:txBody>
          <a:bodyPr/>
          <a:lstStyle>
            <a:lvl1pPr>
              <a:defRPr/>
            </a:lvl1pPr>
          </a:lstStyle>
          <a:p>
            <a:pPr>
              <a:defRPr/>
            </a:pPr>
            <a:fld id="{82D4F31B-03C7-4967-BDF7-55C147FCC1DD}" type="slidenum">
              <a:rPr lang="en-US"/>
              <a:pPr>
                <a:defRPr/>
              </a:pPr>
              <a:t>‹#›</a:t>
            </a:fld>
            <a:endParaRPr lang="en-US"/>
          </a:p>
        </p:txBody>
      </p:sp>
    </p:spTree>
    <p:extLst>
      <p:ext uri="{BB962C8B-B14F-4D97-AF65-F5344CB8AC3E}">
        <p14:creationId xmlns:p14="http://schemas.microsoft.com/office/powerpoint/2010/main" val="244611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flipV="1">
            <a:off x="633413" y="1406525"/>
            <a:ext cx="787082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noFill/>
        </p:spPr>
        <p:txBody>
          <a:bodyPr/>
          <a:lstStyle/>
          <a:p>
            <a:r>
              <a:rPr lang="en-US"/>
              <a:t>Click to edit Master title style</a:t>
            </a:r>
          </a:p>
        </p:txBody>
      </p:sp>
      <p:sp>
        <p:nvSpPr>
          <p:cNvPr id="3" name="Content Placeholder 2"/>
          <p:cNvSpPr>
            <a:spLocks noGrp="1"/>
          </p:cNvSpPr>
          <p:nvPr>
            <p:ph idx="1"/>
          </p:nvPr>
        </p:nvSpPr>
        <p:spPr>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F10881-61C1-4ECC-850F-3048A6D16291}" type="datetime1">
              <a:rPr lang="en-US" smtClean="0"/>
              <a:t>6/15/2022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NSBM</a:t>
            </a:r>
          </a:p>
        </p:txBody>
      </p:sp>
      <p:sp>
        <p:nvSpPr>
          <p:cNvPr id="7" name="Slide Number Placeholder 5"/>
          <p:cNvSpPr>
            <a:spLocks noGrp="1"/>
          </p:cNvSpPr>
          <p:nvPr>
            <p:ph type="sldNum" sz="quarter" idx="12"/>
          </p:nvPr>
        </p:nvSpPr>
        <p:spPr/>
        <p:txBody>
          <a:bodyPr/>
          <a:lstStyle>
            <a:lvl1pPr>
              <a:defRPr/>
            </a:lvl1pPr>
          </a:lstStyle>
          <a:p>
            <a:pPr>
              <a:defRPr/>
            </a:pPr>
            <a:fld id="{03A51CAE-244E-4462-8C16-46DEBA67177B}" type="slidenum">
              <a:rPr lang="en-US"/>
              <a:pPr>
                <a:defRPr/>
              </a:pPr>
              <a:t>‹#›</a:t>
            </a:fld>
            <a:endParaRPr lang="en-US"/>
          </a:p>
        </p:txBody>
      </p:sp>
    </p:spTree>
    <p:extLst>
      <p:ext uri="{BB962C8B-B14F-4D97-AF65-F5344CB8AC3E}">
        <p14:creationId xmlns:p14="http://schemas.microsoft.com/office/powerpoint/2010/main" val="206425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78C1365-556D-41B3-9136-E034CCA09178}" type="datetime1">
              <a:rPr lang="en-US" smtClean="0"/>
              <a:t>6/15/2022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NSBM</a:t>
            </a:r>
          </a:p>
        </p:txBody>
      </p:sp>
      <p:sp>
        <p:nvSpPr>
          <p:cNvPr id="6" name="Slide Number Placeholder 5"/>
          <p:cNvSpPr>
            <a:spLocks noGrp="1"/>
          </p:cNvSpPr>
          <p:nvPr>
            <p:ph type="sldNum" sz="quarter" idx="12"/>
          </p:nvPr>
        </p:nvSpPr>
        <p:spPr/>
        <p:txBody>
          <a:bodyPr/>
          <a:lstStyle>
            <a:lvl1pPr>
              <a:defRPr/>
            </a:lvl1pPr>
          </a:lstStyle>
          <a:p>
            <a:pPr>
              <a:defRPr/>
            </a:pPr>
            <a:fld id="{341523E0-EC71-4A1A-B7A5-2F8F6D36EB90}" type="slidenum">
              <a:rPr lang="en-US"/>
              <a:pPr>
                <a:defRPr/>
              </a:pPr>
              <a:t>‹#›</a:t>
            </a:fld>
            <a:endParaRPr lang="en-US"/>
          </a:p>
        </p:txBody>
      </p:sp>
    </p:spTree>
    <p:extLst>
      <p:ext uri="{BB962C8B-B14F-4D97-AF65-F5344CB8AC3E}">
        <p14:creationId xmlns:p14="http://schemas.microsoft.com/office/powerpoint/2010/main" val="396186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2C7CD43-24BF-457F-A3F4-61CAB2824DA8}" type="datetime1">
              <a:rPr lang="en-US" smtClean="0"/>
              <a:t>6/15/2022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NSBM</a:t>
            </a:r>
          </a:p>
        </p:txBody>
      </p:sp>
      <p:sp>
        <p:nvSpPr>
          <p:cNvPr id="7" name="Slide Number Placeholder 5"/>
          <p:cNvSpPr>
            <a:spLocks noGrp="1"/>
          </p:cNvSpPr>
          <p:nvPr>
            <p:ph type="sldNum" sz="quarter" idx="12"/>
          </p:nvPr>
        </p:nvSpPr>
        <p:spPr/>
        <p:txBody>
          <a:bodyPr/>
          <a:lstStyle>
            <a:lvl1pPr>
              <a:defRPr/>
            </a:lvl1pPr>
          </a:lstStyle>
          <a:p>
            <a:pPr>
              <a:defRPr/>
            </a:pPr>
            <a:fld id="{3DA550BD-A287-4907-A1D9-11E2C2B3DC0D}" type="slidenum">
              <a:rPr lang="en-US"/>
              <a:pPr>
                <a:defRPr/>
              </a:pPr>
              <a:t>‹#›</a:t>
            </a:fld>
            <a:endParaRPr lang="en-US"/>
          </a:p>
        </p:txBody>
      </p:sp>
    </p:spTree>
    <p:extLst>
      <p:ext uri="{BB962C8B-B14F-4D97-AF65-F5344CB8AC3E}">
        <p14:creationId xmlns:p14="http://schemas.microsoft.com/office/powerpoint/2010/main" val="126312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C011315-4A84-435B-B2D2-53E35FB9CE06}" type="datetime1">
              <a:rPr lang="en-US" smtClean="0"/>
              <a:t>6/15/2022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NSBM</a:t>
            </a:r>
          </a:p>
        </p:txBody>
      </p:sp>
      <p:sp>
        <p:nvSpPr>
          <p:cNvPr id="9" name="Slide Number Placeholder 5"/>
          <p:cNvSpPr>
            <a:spLocks noGrp="1"/>
          </p:cNvSpPr>
          <p:nvPr>
            <p:ph type="sldNum" sz="quarter" idx="12"/>
          </p:nvPr>
        </p:nvSpPr>
        <p:spPr/>
        <p:txBody>
          <a:bodyPr/>
          <a:lstStyle>
            <a:lvl1pPr>
              <a:defRPr/>
            </a:lvl1pPr>
          </a:lstStyle>
          <a:p>
            <a:pPr>
              <a:defRPr/>
            </a:pPr>
            <a:fld id="{F2D887F7-7E8E-4284-B55C-637497359C14}" type="slidenum">
              <a:rPr lang="en-US"/>
              <a:pPr>
                <a:defRPr/>
              </a:pPr>
              <a:t>‹#›</a:t>
            </a:fld>
            <a:endParaRPr lang="en-US"/>
          </a:p>
        </p:txBody>
      </p:sp>
    </p:spTree>
    <p:extLst>
      <p:ext uri="{BB962C8B-B14F-4D97-AF65-F5344CB8AC3E}">
        <p14:creationId xmlns:p14="http://schemas.microsoft.com/office/powerpoint/2010/main" val="1329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E5E6C04-4BFE-4F09-B88E-DA92371CFB2C}" type="datetime1">
              <a:rPr lang="en-US" smtClean="0"/>
              <a:t>6/15/2022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NSBM</a:t>
            </a:r>
          </a:p>
        </p:txBody>
      </p:sp>
      <p:sp>
        <p:nvSpPr>
          <p:cNvPr id="5" name="Slide Number Placeholder 5"/>
          <p:cNvSpPr>
            <a:spLocks noGrp="1"/>
          </p:cNvSpPr>
          <p:nvPr>
            <p:ph type="sldNum" sz="quarter" idx="12"/>
          </p:nvPr>
        </p:nvSpPr>
        <p:spPr/>
        <p:txBody>
          <a:bodyPr/>
          <a:lstStyle>
            <a:lvl1pPr>
              <a:defRPr/>
            </a:lvl1pPr>
          </a:lstStyle>
          <a:p>
            <a:pPr>
              <a:defRPr/>
            </a:pPr>
            <a:fld id="{C8AD7873-2F5C-4599-B738-98775E7143E7}" type="slidenum">
              <a:rPr lang="en-US"/>
              <a:pPr>
                <a:defRPr/>
              </a:pPr>
              <a:t>‹#›</a:t>
            </a:fld>
            <a:endParaRPr lang="en-US"/>
          </a:p>
        </p:txBody>
      </p:sp>
    </p:spTree>
    <p:extLst>
      <p:ext uri="{BB962C8B-B14F-4D97-AF65-F5344CB8AC3E}">
        <p14:creationId xmlns:p14="http://schemas.microsoft.com/office/powerpoint/2010/main" val="597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20C67F7-A1A9-4CF1-934D-1EEDD2026F8C}" type="datetime1">
              <a:rPr lang="en-US" smtClean="0"/>
              <a:t>6/15/2022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NSBM</a:t>
            </a:r>
          </a:p>
        </p:txBody>
      </p:sp>
      <p:sp>
        <p:nvSpPr>
          <p:cNvPr id="4" name="Slide Number Placeholder 5"/>
          <p:cNvSpPr>
            <a:spLocks noGrp="1"/>
          </p:cNvSpPr>
          <p:nvPr>
            <p:ph type="sldNum" sz="quarter" idx="12"/>
          </p:nvPr>
        </p:nvSpPr>
        <p:spPr/>
        <p:txBody>
          <a:bodyPr/>
          <a:lstStyle>
            <a:lvl1pPr>
              <a:defRPr/>
            </a:lvl1pPr>
          </a:lstStyle>
          <a:p>
            <a:pPr>
              <a:defRPr/>
            </a:pPr>
            <a:fld id="{4ADC7C69-0B08-493F-B6B2-B33C673FCDCB}" type="slidenum">
              <a:rPr lang="en-US"/>
              <a:pPr>
                <a:defRPr/>
              </a:pPr>
              <a:t>‹#›</a:t>
            </a:fld>
            <a:endParaRPr lang="en-US"/>
          </a:p>
        </p:txBody>
      </p:sp>
    </p:spTree>
    <p:extLst>
      <p:ext uri="{BB962C8B-B14F-4D97-AF65-F5344CB8AC3E}">
        <p14:creationId xmlns:p14="http://schemas.microsoft.com/office/powerpoint/2010/main" val="293509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13BBDD9-9738-4D36-9F5D-942657321AC1}" type="datetime1">
              <a:rPr lang="en-US" smtClean="0"/>
              <a:t>6/15/2022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NSBM</a:t>
            </a:r>
          </a:p>
        </p:txBody>
      </p:sp>
      <p:sp>
        <p:nvSpPr>
          <p:cNvPr id="7" name="Slide Number Placeholder 5"/>
          <p:cNvSpPr>
            <a:spLocks noGrp="1"/>
          </p:cNvSpPr>
          <p:nvPr>
            <p:ph type="sldNum" sz="quarter" idx="12"/>
          </p:nvPr>
        </p:nvSpPr>
        <p:spPr/>
        <p:txBody>
          <a:bodyPr/>
          <a:lstStyle>
            <a:lvl1pPr>
              <a:defRPr/>
            </a:lvl1pPr>
          </a:lstStyle>
          <a:p>
            <a:pPr>
              <a:defRPr/>
            </a:pPr>
            <a:fld id="{ECF83517-8D4B-40B7-BF5C-AD3A83783428}" type="slidenum">
              <a:rPr lang="en-US"/>
              <a:pPr>
                <a:defRPr/>
              </a:pPr>
              <a:t>‹#›</a:t>
            </a:fld>
            <a:endParaRPr lang="en-US"/>
          </a:p>
        </p:txBody>
      </p:sp>
    </p:spTree>
    <p:extLst>
      <p:ext uri="{BB962C8B-B14F-4D97-AF65-F5344CB8AC3E}">
        <p14:creationId xmlns:p14="http://schemas.microsoft.com/office/powerpoint/2010/main" val="187338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45C194-90F3-419F-9FEE-2E215A8426A7}" type="datetime1">
              <a:rPr lang="en-US" smtClean="0"/>
              <a:t>6/15/2022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NSBM</a:t>
            </a:r>
          </a:p>
        </p:txBody>
      </p:sp>
      <p:sp>
        <p:nvSpPr>
          <p:cNvPr id="7" name="Slide Number Placeholder 5"/>
          <p:cNvSpPr>
            <a:spLocks noGrp="1"/>
          </p:cNvSpPr>
          <p:nvPr>
            <p:ph type="sldNum" sz="quarter" idx="12"/>
          </p:nvPr>
        </p:nvSpPr>
        <p:spPr/>
        <p:txBody>
          <a:bodyPr/>
          <a:lstStyle>
            <a:lvl1pPr>
              <a:defRPr/>
            </a:lvl1pPr>
          </a:lstStyle>
          <a:p>
            <a:pPr>
              <a:defRPr/>
            </a:pPr>
            <a:fld id="{3D83CFBB-4628-4622-ABB6-8EB33D6E4CF2}" type="slidenum">
              <a:rPr lang="en-US"/>
              <a:pPr>
                <a:defRPr/>
              </a:pPr>
              <a:t>‹#›</a:t>
            </a:fld>
            <a:endParaRPr lang="en-US"/>
          </a:p>
        </p:txBody>
      </p:sp>
    </p:spTree>
    <p:extLst>
      <p:ext uri="{BB962C8B-B14F-4D97-AF65-F5344CB8AC3E}">
        <p14:creationId xmlns:p14="http://schemas.microsoft.com/office/powerpoint/2010/main" val="756242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9184E2D-CD78-460E-9BC7-0E084642A3A3}" type="datetime1">
              <a:rPr lang="en-US" smtClean="0"/>
              <a:t>6/15/2022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NSBM</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2A698D50-ACC4-42F1-B5D5-85139296234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9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6.wmf"/><Relationship Id="rId7" Type="http://schemas.openxmlformats.org/officeDocument/2006/relationships/image" Target="../media/image13.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11" Type="http://schemas.openxmlformats.org/officeDocument/2006/relationships/image" Target="../media/image17.wmf"/><Relationship Id="rId5" Type="http://schemas.openxmlformats.org/officeDocument/2006/relationships/image" Target="../media/image12.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5.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0.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15.wmf"/><Relationship Id="rId4" Type="http://schemas.openxmlformats.org/officeDocument/2006/relationships/image" Target="../media/image18.wmf"/><Relationship Id="rId9" Type="http://schemas.openxmlformats.org/officeDocument/2006/relationships/oleObject" Target="../embeddings/oleObject21.bin"/><Relationship Id="rId14"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6.wmf"/><Relationship Id="rId3" Type="http://schemas.openxmlformats.org/officeDocument/2006/relationships/image" Target="../media/image22.wmf"/><Relationship Id="rId7" Type="http://schemas.openxmlformats.org/officeDocument/2006/relationships/image" Target="../media/image15.wmf"/><Relationship Id="rId12" Type="http://schemas.openxmlformats.org/officeDocument/2006/relationships/oleObject" Target="../embeddings/oleObject29.bin"/><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25.wmf"/><Relationship Id="rId5" Type="http://schemas.openxmlformats.org/officeDocument/2006/relationships/image" Target="../media/image23.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30.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oleObject" Target="../embeddings/oleObject41.bin"/><Relationship Id="rId4" Type="http://schemas.openxmlformats.org/officeDocument/2006/relationships/image" Target="../media/image4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5.wmf"/></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70.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5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23807" y="1276026"/>
            <a:ext cx="7772400" cy="1071563"/>
          </a:xfrm>
          <a:solidFill>
            <a:schemeClr val="bg1"/>
          </a:solidFill>
        </p:spPr>
        <p:txBody>
          <a:bodyPr/>
          <a:lstStyle/>
          <a:p>
            <a:pPr eaLnBrk="1" hangingPunct="1"/>
            <a:r>
              <a:rPr lang="en-US"/>
              <a:t>Set Theory</a:t>
            </a:r>
          </a:p>
        </p:txBody>
      </p:sp>
      <p:sp>
        <p:nvSpPr>
          <p:cNvPr id="3075" name="Subtitle 2"/>
          <p:cNvSpPr>
            <a:spLocks noGrp="1"/>
          </p:cNvSpPr>
          <p:nvPr>
            <p:ph type="subTitle" idx="1"/>
          </p:nvPr>
        </p:nvSpPr>
        <p:spPr>
          <a:xfrm>
            <a:off x="1143000" y="4041888"/>
            <a:ext cx="6858000" cy="1655762"/>
          </a:xfrm>
        </p:spPr>
        <p:txBody>
          <a:bodyPr/>
          <a:lstStyle/>
          <a:p>
            <a:pPr eaLnBrk="1" hangingPunct="1"/>
            <a:r>
              <a:rPr lang="en-US" err="1">
                <a:cs typeface="Calibri"/>
              </a:rPr>
              <a:t>Gayan</a:t>
            </a:r>
            <a:r>
              <a:rPr lang="en-US">
                <a:cs typeface="Calibri"/>
              </a:rPr>
              <a:t> </a:t>
            </a:r>
            <a:r>
              <a:rPr lang="en-US" err="1">
                <a:cs typeface="Calibri"/>
              </a:rPr>
              <a:t>Perera</a:t>
            </a:r>
            <a:r>
              <a:rPr lang="en-US">
                <a:cs typeface="Calibri"/>
              </a:rPr>
              <a:t>,</a:t>
            </a:r>
          </a:p>
          <a:p>
            <a:pPr eaLnBrk="1" hangingPunct="1"/>
            <a:r>
              <a:rPr lang="en-US">
                <a:cs typeface="Calibri"/>
              </a:rPr>
              <a:t>Pabasara </a:t>
            </a:r>
            <a:r>
              <a:rPr lang="en-US" err="1">
                <a:cs typeface="Calibri"/>
              </a:rPr>
              <a:t>Athukorala</a:t>
            </a:r>
            <a:endParaRPr lang="en-US">
              <a:cs typeface="Calibri"/>
            </a:endParaRPr>
          </a:p>
          <a:p>
            <a:pPr eaLnBrk="1" hangingPunct="1"/>
            <a:endParaRPr lang="en-US">
              <a:cs typeface="Calibri"/>
            </a:endParaRPr>
          </a:p>
        </p:txBody>
      </p:sp>
      <p:sp>
        <p:nvSpPr>
          <p:cNvPr id="2" name="Slide Number Placeholder 1">
            <a:extLst>
              <a:ext uri="{FF2B5EF4-FFF2-40B4-BE49-F238E27FC236}">
                <a16:creationId xmlns:a16="http://schemas.microsoft.com/office/drawing/2014/main" id="{3986E818-A00B-4BE3-EDAA-59EF532D22CA}"/>
              </a:ext>
            </a:extLst>
          </p:cNvPr>
          <p:cNvSpPr>
            <a:spLocks noGrp="1"/>
          </p:cNvSpPr>
          <p:nvPr>
            <p:ph type="sldNum" sz="quarter" idx="12"/>
          </p:nvPr>
        </p:nvSpPr>
        <p:spPr/>
        <p:txBody>
          <a:bodyPr/>
          <a:lstStyle/>
          <a:p>
            <a:pPr>
              <a:defRPr/>
            </a:pPr>
            <a:fld id="{22EC8A03-9964-4A13-A46F-3BDDA579D7E3}"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descr="Large confetti"/>
          <p:cNvSpPr>
            <a:spLocks noGrp="1" noChangeArrowheads="1"/>
          </p:cNvSpPr>
          <p:nvPr>
            <p:ph type="title"/>
          </p:nvPr>
        </p:nvSpPr>
        <p:spPr/>
        <p:txBody>
          <a:bodyPr/>
          <a:lstStyle/>
          <a:p>
            <a:r>
              <a:rPr lang="en-US"/>
              <a:t>Membership Relationships</a:t>
            </a:r>
          </a:p>
        </p:txBody>
      </p:sp>
      <p:sp>
        <p:nvSpPr>
          <p:cNvPr id="11267" name="Rectangle 3"/>
          <p:cNvSpPr>
            <a:spLocks noGrp="1" noChangeArrowheads="1"/>
          </p:cNvSpPr>
          <p:nvPr>
            <p:ph type="body" idx="1"/>
          </p:nvPr>
        </p:nvSpPr>
        <p:spPr>
          <a:xfrm>
            <a:off x="395111" y="1463993"/>
            <a:ext cx="7805914" cy="5173874"/>
          </a:xfrm>
        </p:spPr>
        <p:txBody>
          <a:bodyPr/>
          <a:lstStyle/>
          <a:p>
            <a:pPr marL="0" indent="0">
              <a:buNone/>
            </a:pPr>
            <a:r>
              <a:rPr lang="en-US" sz="2400" b="1"/>
              <a:t>Subset</a:t>
            </a:r>
            <a:r>
              <a:rPr lang="en-US" sz="2000" b="1"/>
              <a:t>:</a:t>
            </a:r>
            <a:r>
              <a:rPr lang="en-US" sz="2000"/>
              <a:t> We say “A is a subset of B” if        </a:t>
            </a:r>
          </a:p>
          <a:p>
            <a:pPr marL="0" indent="0">
              <a:buNone/>
            </a:pPr>
            <a:r>
              <a:rPr lang="en-US" sz="2000"/>
              <a:t>                                   </a:t>
            </a:r>
          </a:p>
          <a:p>
            <a:pPr>
              <a:lnSpc>
                <a:spcPct val="90000"/>
              </a:lnSpc>
              <a:buFontTx/>
              <a:buNone/>
            </a:pPr>
            <a:r>
              <a:rPr lang="en-US" sz="2000"/>
              <a:t>     </a:t>
            </a:r>
          </a:p>
          <a:p>
            <a:pPr>
              <a:lnSpc>
                <a:spcPct val="90000"/>
              </a:lnSpc>
              <a:buFontTx/>
              <a:buNone/>
            </a:pPr>
            <a:r>
              <a:rPr lang="en-US" sz="2000"/>
              <a:t>i.e., all the members of A are also members of B.  </a:t>
            </a:r>
          </a:p>
          <a:p>
            <a:pPr marL="0" indent="0">
              <a:buNone/>
            </a:pPr>
            <a:endParaRPr lang="en-US" sz="2000">
              <a:cs typeface="Calibri"/>
            </a:endParaRPr>
          </a:p>
          <a:p>
            <a:pPr>
              <a:buNone/>
            </a:pPr>
            <a:r>
              <a:rPr lang="en-US" sz="2000">
                <a:solidFill>
                  <a:srgbClr val="C00000"/>
                </a:solidFill>
              </a:rPr>
              <a:t>Notation: </a:t>
            </a:r>
            <a:r>
              <a:rPr lang="en-US" sz="2000"/>
              <a:t>The notation for subset means, in terms of the sets, “included in or equal to.”</a:t>
            </a:r>
            <a:br>
              <a:rPr lang="en-US" sz="2000"/>
            </a:br>
            <a:r>
              <a:rPr lang="en-US" sz="2000"/>
              <a:t>                         </a:t>
            </a:r>
          </a:p>
          <a:p>
            <a:pPr>
              <a:buNone/>
            </a:pPr>
            <a:r>
              <a:rPr lang="en-US" sz="2000"/>
              <a:t>                        : “A is a subset of B”</a:t>
            </a:r>
            <a:endParaRPr lang="en-US" sz="2000">
              <a:cs typeface="Calibri"/>
            </a:endParaRPr>
          </a:p>
          <a:p>
            <a:pPr>
              <a:lnSpc>
                <a:spcPct val="90000"/>
              </a:lnSpc>
              <a:buFontTx/>
              <a:buNone/>
            </a:pPr>
            <a:endParaRPr lang="en-US" sz="2000"/>
          </a:p>
          <a:p>
            <a:pPr>
              <a:lnSpc>
                <a:spcPct val="90000"/>
              </a:lnSpc>
              <a:buFontTx/>
              <a:buNone/>
            </a:pPr>
            <a:r>
              <a:rPr lang="en-US" sz="2000">
                <a:solidFill>
                  <a:srgbClr val="C00000"/>
                </a:solidFill>
              </a:rPr>
              <a:t>Example:  </a:t>
            </a:r>
          </a:p>
          <a:p>
            <a:pPr>
              <a:lnSpc>
                <a:spcPct val="90000"/>
              </a:lnSpc>
            </a:pPr>
            <a:r>
              <a:rPr lang="en-US" sz="2000">
                <a:sym typeface="Symbol" panose="05050102010706020507" pitchFamily="18" charset="2"/>
              </a:rPr>
              <a:t>B = {9, 2, 7, -3}, </a:t>
            </a:r>
          </a:p>
          <a:p>
            <a:pPr marL="0" indent="0">
              <a:lnSpc>
                <a:spcPct val="90000"/>
              </a:lnSpc>
              <a:buNone/>
            </a:pPr>
            <a:r>
              <a:rPr lang="en-US" sz="2000">
                <a:sym typeface="Symbol" panose="05050102010706020507" pitchFamily="18" charset="2"/>
              </a:rPr>
              <a:t> {9}, {9,2} ,{2,7,-3} are subsets of B and {9,2,7,-3} is also a subset of B</a:t>
            </a:r>
          </a:p>
          <a:p>
            <a:pPr>
              <a:lnSpc>
                <a:spcPct val="90000"/>
              </a:lnSpc>
            </a:pPr>
            <a:endParaRPr lang="en-US" sz="2000">
              <a:sym typeface="Symbol" panose="05050102010706020507" pitchFamily="18" charset="2"/>
            </a:endParaRPr>
          </a:p>
        </p:txBody>
      </p:sp>
      <p:graphicFrame>
        <p:nvGraphicFramePr>
          <p:cNvPr id="11268" name="Object 2"/>
          <p:cNvGraphicFramePr>
            <a:graphicFrameLocks noChangeAspect="1"/>
          </p:cNvGraphicFramePr>
          <p:nvPr>
            <p:extLst>
              <p:ext uri="{D42A27DB-BD31-4B8C-83A1-F6EECF244321}">
                <p14:modId xmlns:p14="http://schemas.microsoft.com/office/powerpoint/2010/main" val="1021289398"/>
              </p:ext>
            </p:extLst>
          </p:nvPr>
        </p:nvGraphicFramePr>
        <p:xfrm>
          <a:off x="796220" y="4457330"/>
          <a:ext cx="853109" cy="360363"/>
        </p:xfrm>
        <a:graphic>
          <a:graphicData uri="http://schemas.openxmlformats.org/presentationml/2006/ole">
            <mc:AlternateContent xmlns:mc="http://schemas.openxmlformats.org/markup-compatibility/2006">
              <mc:Choice xmlns:v="urn:schemas-microsoft-com:vml" Requires="v">
                <p:oleObj name="Equation" r:id="rId3" imgW="1040948" imgH="393529" progId="Equation.DSMT4">
                  <p:embed/>
                </p:oleObj>
              </mc:Choice>
              <mc:Fallback>
                <p:oleObj name="Equation" r:id="rId3" imgW="1040948" imgH="393529" progId="Equation.DSMT4">
                  <p:embed/>
                  <p:pic>
                    <p:nvPicPr>
                      <p:cNvPr id="1126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220" y="4457330"/>
                        <a:ext cx="853109"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3"/>
          <p:cNvGraphicFramePr>
            <a:graphicFrameLocks noChangeAspect="1"/>
          </p:cNvGraphicFramePr>
          <p:nvPr>
            <p:extLst>
              <p:ext uri="{D42A27DB-BD31-4B8C-83A1-F6EECF244321}">
                <p14:modId xmlns:p14="http://schemas.microsoft.com/office/powerpoint/2010/main" val="1806761186"/>
              </p:ext>
            </p:extLst>
          </p:nvPr>
        </p:nvGraphicFramePr>
        <p:xfrm>
          <a:off x="2895247" y="2085623"/>
          <a:ext cx="2336800" cy="342900"/>
        </p:xfrm>
        <a:graphic>
          <a:graphicData uri="http://schemas.openxmlformats.org/presentationml/2006/ole">
            <mc:AlternateContent xmlns:mc="http://schemas.openxmlformats.org/markup-compatibility/2006">
              <mc:Choice xmlns:v="urn:schemas-microsoft-com:vml" Requires="v">
                <p:oleObj name="Equation" r:id="rId5" imgW="2336800" imgH="342900" progId="Equation.DSMT4">
                  <p:embed/>
                </p:oleObj>
              </mc:Choice>
              <mc:Fallback>
                <p:oleObj name="Equation" r:id="rId5" imgW="2336800" imgH="342900" progId="Equation.DSMT4">
                  <p:embed/>
                  <p:pic>
                    <p:nvPicPr>
                      <p:cNvPr id="1126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247" y="2085623"/>
                        <a:ext cx="23368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8AC2A955-FA30-CFD0-97E4-B7EB864FE10A}"/>
              </a:ext>
            </a:extLst>
          </p:cNvPr>
          <p:cNvSpPr>
            <a:spLocks noGrp="1"/>
          </p:cNvSpPr>
          <p:nvPr>
            <p:ph type="sldNum" sz="quarter" idx="12"/>
          </p:nvPr>
        </p:nvSpPr>
        <p:spPr/>
        <p:txBody>
          <a:bodyPr/>
          <a:lstStyle/>
          <a:p>
            <a:pPr>
              <a:defRPr/>
            </a:pPr>
            <a:fld id="{03A51CAE-244E-4462-8C16-46DEBA67177B}" type="slidenum">
              <a:rPr lang="en-US" smtClean="0"/>
              <a:pPr>
                <a:defRPr/>
              </a:pPr>
              <a:t>10</a:t>
            </a:fld>
            <a:endParaRPr lang="en-US"/>
          </a:p>
        </p:txBody>
      </p:sp>
    </p:spTree>
    <p:extLst>
      <p:ext uri="{BB962C8B-B14F-4D97-AF65-F5344CB8AC3E}">
        <p14:creationId xmlns:p14="http://schemas.microsoft.com/office/powerpoint/2010/main" val="67392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descr="Large confetti"/>
          <p:cNvSpPr>
            <a:spLocks noGrp="1" noChangeArrowheads="1"/>
          </p:cNvSpPr>
          <p:nvPr>
            <p:ph type="title"/>
          </p:nvPr>
        </p:nvSpPr>
        <p:spPr/>
        <p:txBody>
          <a:bodyPr/>
          <a:lstStyle/>
          <a:p>
            <a:pPr eaLnBrk="1" hangingPunct="1"/>
            <a:r>
              <a:rPr lang="en-US"/>
              <a:t>Membership Relationships</a:t>
            </a:r>
          </a:p>
        </p:txBody>
      </p:sp>
      <mc:AlternateContent xmlns:mc="http://schemas.openxmlformats.org/markup-compatibility/2006" xmlns:a14="http://schemas.microsoft.com/office/drawing/2010/main">
        <mc:Choice Requires="a14">
          <p:sp>
            <p:nvSpPr>
              <p:cNvPr id="12291" name="Rectangle 3"/>
              <p:cNvSpPr>
                <a:spLocks noGrp="1" noChangeArrowheads="1"/>
              </p:cNvSpPr>
              <p:nvPr>
                <p:ph type="body" idx="1"/>
              </p:nvPr>
            </p:nvSpPr>
            <p:spPr>
              <a:xfrm>
                <a:off x="628650" y="1611136"/>
                <a:ext cx="7886700" cy="4688064"/>
              </a:xfrm>
            </p:spPr>
            <p:txBody>
              <a:bodyPr/>
              <a:lstStyle/>
              <a:p>
                <a:pPr marL="0" indent="0" eaLnBrk="1" hangingPunct="1">
                  <a:buNone/>
                </a:pPr>
                <a:r>
                  <a:rPr lang="en-US" sz="2400" b="1"/>
                  <a:t>Proper Subset: </a:t>
                </a:r>
                <a:r>
                  <a:rPr lang="en-US" sz="2000"/>
                  <a:t>We say “A is a proper subset of B” if all the members of A are also members of B, but in addition there exists at least one element </a:t>
                </a:r>
                <a14:m>
                  <m:oMath xmlns:m="http://schemas.openxmlformats.org/officeDocument/2006/math">
                    <m:r>
                      <a:rPr lang="en-US" sz="2000" i="1" dirty="0" smtClean="0">
                        <a:latin typeface="Cambria Math" panose="02040503050406030204" pitchFamily="18" charset="0"/>
                      </a:rPr>
                      <m:t>𝑐</m:t>
                    </m:r>
                  </m:oMath>
                </a14:m>
                <a:r>
                  <a:rPr lang="en-US" sz="2000"/>
                  <a:t> such that </a:t>
                </a:r>
              </a:p>
              <a:p>
                <a:pPr marL="0" indent="0" algn="ctr" eaLnBrk="1" hangingPunct="1">
                  <a:buNone/>
                </a:pPr>
                <a14:m>
                  <m:oMath xmlns:m="http://schemas.openxmlformats.org/officeDocument/2006/math">
                    <m:r>
                      <a:rPr lang="en-US" sz="2000" b="1" i="1" smtClean="0">
                        <a:latin typeface="Cambria Math" panose="02040503050406030204" pitchFamily="18" charset="0"/>
                      </a:rPr>
                      <m:t>𝒄</m:t>
                    </m:r>
                    <m:r>
                      <a:rPr lang="en-US" sz="2000" b="1" i="1" smtClean="0">
                        <a:latin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𝝐</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𝑩</m:t>
                    </m:r>
                  </m:oMath>
                </a14:m>
                <a:r>
                  <a:rPr lang="en-US" sz="2000" b="1"/>
                  <a:t> but </a:t>
                </a:r>
                <a14:m>
                  <m:oMath xmlns:m="http://schemas.openxmlformats.org/officeDocument/2006/math">
                    <m:r>
                      <a:rPr lang="en-US" sz="2000" b="1" i="1" smtClean="0">
                        <a:latin typeface="Cambria Math" panose="02040503050406030204" pitchFamily="18" charset="0"/>
                      </a:rPr>
                      <m:t>𝒄</m:t>
                    </m:r>
                    <m:r>
                      <a:rPr lang="en-US" sz="2000" b="1" i="1" smtClean="0">
                        <a:latin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𝑨</m:t>
                    </m:r>
                  </m:oMath>
                </a14:m>
                <a:endParaRPr lang="en-US" sz="2000" b="1"/>
              </a:p>
              <a:p>
                <a:pPr marL="0" indent="0" algn="ctr" eaLnBrk="1" hangingPunct="1">
                  <a:buNone/>
                </a:pPr>
                <a:endParaRPr lang="en-US" sz="2000" b="1"/>
              </a:p>
              <a:p>
                <a:pPr eaLnBrk="1" hangingPunct="1">
                  <a:lnSpc>
                    <a:spcPct val="90000"/>
                  </a:lnSpc>
                  <a:buFontTx/>
                  <a:buNone/>
                </a:pPr>
                <a:r>
                  <a:rPr lang="en-US" sz="2000">
                    <a:solidFill>
                      <a:srgbClr val="C00000"/>
                    </a:solidFill>
                  </a:rPr>
                  <a:t>Notation: </a:t>
                </a:r>
                <a:r>
                  <a:rPr lang="en-US" sz="2000"/>
                  <a:t>The notation for proper subset means, in terms of the sets, “included in but not equal to.”</a:t>
                </a:r>
              </a:p>
              <a:p>
                <a:pPr eaLnBrk="1" hangingPunct="1">
                  <a:buNone/>
                </a:pPr>
                <a:r>
                  <a:rPr lang="en-US" sz="2000"/>
                  <a:t>                                            “A is a proper subset of B”</a:t>
                </a:r>
                <a:endParaRPr lang="en-US" sz="2000">
                  <a:cs typeface="Calibri"/>
                </a:endParaRPr>
              </a:p>
              <a:p>
                <a:pPr eaLnBrk="1" hangingPunct="1">
                  <a:lnSpc>
                    <a:spcPct val="90000"/>
                  </a:lnSpc>
                  <a:buFontTx/>
                  <a:buNone/>
                </a:pPr>
                <a:r>
                  <a:rPr lang="en-US" sz="2000"/>
                  <a:t>    </a:t>
                </a:r>
              </a:p>
              <a:p>
                <a:pPr eaLnBrk="1" hangingPunct="1">
                  <a:lnSpc>
                    <a:spcPct val="90000"/>
                  </a:lnSpc>
                  <a:buFontTx/>
                  <a:buNone/>
                </a:pPr>
                <a:r>
                  <a:rPr lang="en-US" sz="2000">
                    <a:solidFill>
                      <a:srgbClr val="C00000"/>
                    </a:solidFill>
                  </a:rPr>
                  <a:t>Example:</a:t>
                </a:r>
                <a:r>
                  <a:rPr lang="en-US" sz="2000"/>
                  <a:t>        </a:t>
                </a:r>
              </a:p>
              <a:p>
                <a:pPr eaLnBrk="1" hangingPunct="1">
                  <a:lnSpc>
                    <a:spcPct val="90000"/>
                  </a:lnSpc>
                </a:pPr>
                <a:r>
                  <a:rPr lang="en-US" sz="2000">
                    <a:sym typeface="Symbol" panose="05050102010706020507" pitchFamily="18" charset="2"/>
                  </a:rPr>
                  <a:t>{9, 2, 7,-3 } is a subset of the set {9, 2, 7, -3}  but not a proper subset of the set {9, 2, 7, -3}.</a:t>
                </a:r>
              </a:p>
              <a:p>
                <a:pPr eaLnBrk="1" hangingPunct="1">
                  <a:lnSpc>
                    <a:spcPct val="90000"/>
                  </a:lnSpc>
                </a:pPr>
                <a:r>
                  <a:rPr lang="en-GB" sz="1800" b="0" i="0">
                    <a:effectLst/>
                    <a:latin typeface="arial" panose="020B0604020202020204" pitchFamily="34" charset="0"/>
                  </a:rPr>
                  <a:t>if A={1,3,5} then B={1,5} is a proper subset of A.</a:t>
                </a:r>
                <a:endParaRPr lang="en-US" sz="1800"/>
              </a:p>
              <a:p>
                <a:pPr eaLnBrk="1" hangingPunct="1">
                  <a:lnSpc>
                    <a:spcPct val="90000"/>
                  </a:lnSpc>
                </a:pPr>
                <a:endParaRPr lang="en-US" sz="2800"/>
              </a:p>
            </p:txBody>
          </p:sp>
        </mc:Choice>
        <mc:Fallback xmlns="">
          <p:sp>
            <p:nvSpPr>
              <p:cNvPr id="12291" name="Rectangle 3"/>
              <p:cNvSpPr>
                <a:spLocks noGrp="1" noRot="1" noChangeAspect="1" noMove="1" noResize="1" noEditPoints="1" noAdjustHandles="1" noChangeArrowheads="1" noChangeShapeType="1" noTextEdit="1"/>
              </p:cNvSpPr>
              <p:nvPr>
                <p:ph type="body" idx="1"/>
              </p:nvPr>
            </p:nvSpPr>
            <p:spPr>
              <a:xfrm>
                <a:off x="628650" y="1611136"/>
                <a:ext cx="7886700" cy="4688064"/>
              </a:xfrm>
              <a:blipFill>
                <a:blip r:embed="rId3"/>
                <a:stretch>
                  <a:fillRect l="-1159" t="-1821" r="-309" b="-2341"/>
                </a:stretch>
              </a:blipFill>
            </p:spPr>
            <p:txBody>
              <a:bodyPr/>
              <a:lstStyle/>
              <a:p>
                <a:r>
                  <a:rPr lang="en-US">
                    <a:noFill/>
                  </a:rPr>
                  <a:t> </a:t>
                </a:r>
              </a:p>
            </p:txBody>
          </p:sp>
        </mc:Fallback>
      </mc:AlternateContent>
      <p:graphicFrame>
        <p:nvGraphicFramePr>
          <p:cNvPr id="12292" name="Object 4"/>
          <p:cNvGraphicFramePr>
            <a:graphicFrameLocks noChangeAspect="1"/>
          </p:cNvGraphicFramePr>
          <p:nvPr>
            <p:extLst>
              <p:ext uri="{D42A27DB-BD31-4B8C-83A1-F6EECF244321}">
                <p14:modId xmlns:p14="http://schemas.microsoft.com/office/powerpoint/2010/main" val="938688440"/>
              </p:ext>
            </p:extLst>
          </p:nvPr>
        </p:nvGraphicFramePr>
        <p:xfrm>
          <a:off x="1975168" y="4082433"/>
          <a:ext cx="1041400" cy="330200"/>
        </p:xfrm>
        <a:graphic>
          <a:graphicData uri="http://schemas.openxmlformats.org/presentationml/2006/ole">
            <mc:AlternateContent xmlns:mc="http://schemas.openxmlformats.org/markup-compatibility/2006">
              <mc:Choice xmlns:v="urn:schemas-microsoft-com:vml" Requires="v">
                <p:oleObj name="Equation" r:id="rId4" imgW="1040948" imgH="330057" progId="Equation.DSMT4">
                  <p:embed/>
                </p:oleObj>
              </mc:Choice>
              <mc:Fallback>
                <p:oleObj name="Equation" r:id="rId4" imgW="1040948" imgH="330057" progId="Equation.DSMT4">
                  <p:embed/>
                  <p:pic>
                    <p:nvPicPr>
                      <p:cNvPr id="12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5168" y="4082433"/>
                        <a:ext cx="1041400" cy="330200"/>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15BF0075-6563-2F9A-EFF5-C5255D83D0FC}"/>
              </a:ext>
            </a:extLst>
          </p:cNvPr>
          <p:cNvSpPr>
            <a:spLocks noGrp="1"/>
          </p:cNvSpPr>
          <p:nvPr>
            <p:ph type="sldNum" sz="quarter" idx="12"/>
          </p:nvPr>
        </p:nvSpPr>
        <p:spPr/>
        <p:txBody>
          <a:bodyPr/>
          <a:lstStyle/>
          <a:p>
            <a:pPr>
              <a:defRPr/>
            </a:pPr>
            <a:fld id="{03A51CAE-244E-4462-8C16-46DEBA67177B}" type="slidenum">
              <a:rPr lang="en-US" smtClean="0"/>
              <a:pPr>
                <a:defRPr/>
              </a:pPr>
              <a:t>11</a:t>
            </a:fld>
            <a:endParaRPr lang="en-US"/>
          </a:p>
        </p:txBody>
      </p:sp>
    </p:spTree>
    <p:extLst>
      <p:ext uri="{BB962C8B-B14F-4D97-AF65-F5344CB8AC3E}">
        <p14:creationId xmlns:p14="http://schemas.microsoft.com/office/powerpoint/2010/main" val="327096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54376" y="591007"/>
            <a:ext cx="7956550" cy="720725"/>
          </a:xfrm>
        </p:spPr>
        <p:txBody>
          <a:bodyPr/>
          <a:lstStyle/>
          <a:p>
            <a:r>
              <a:rPr lang="en-US"/>
              <a:t>Questions</a:t>
            </a:r>
          </a:p>
        </p:txBody>
      </p:sp>
      <mc:AlternateContent xmlns:mc="http://schemas.openxmlformats.org/markup-compatibility/2006" xmlns:a14="http://schemas.microsoft.com/office/drawing/2010/main">
        <mc:Choice Requires="a14">
          <p:sp>
            <p:nvSpPr>
              <p:cNvPr id="13315" name="Content Placeholder 2"/>
              <p:cNvSpPr>
                <a:spLocks noGrp="1"/>
              </p:cNvSpPr>
              <p:nvPr>
                <p:ph idx="1"/>
              </p:nvPr>
            </p:nvSpPr>
            <p:spPr>
              <a:xfrm>
                <a:off x="558800" y="1667580"/>
                <a:ext cx="7956550" cy="4778375"/>
              </a:xfrm>
            </p:spPr>
            <p:txBody>
              <a:bodyPr/>
              <a:lstStyle/>
              <a:p>
                <a:pPr>
                  <a:spcBef>
                    <a:spcPct val="0"/>
                  </a:spcBef>
                </a:pPr>
                <a:r>
                  <a:rPr lang="en-US" sz="2000"/>
                  <a:t>Fill in the blanks with </a:t>
                </a:r>
                <a:r>
                  <a:rPr lang="en-US" sz="2000">
                    <a:sym typeface="Symbol" panose="05050102010706020507" pitchFamily="18" charset="2"/>
                  </a:rPr>
                  <a:t>, , </a:t>
                </a:r>
                <a:r>
                  <a:rPr lang="en-US" sz="2000">
                    <a:latin typeface="Cambria Math" panose="02040503050406030204" pitchFamily="18" charset="0"/>
                    <a:ea typeface="Cambria Math" panose="02040503050406030204" pitchFamily="18" charset="0"/>
                    <a:cs typeface="Cambria Math" panose="02040503050406030204" pitchFamily="18" charset="0"/>
                  </a:rPr>
                  <a:t>⊆, = </a:t>
                </a:r>
                <a:r>
                  <a:rPr lang="en-US" sz="2000"/>
                  <a:t>or</a:t>
                </a:r>
                <a:r>
                  <a:rPr lang="en-US" sz="2000">
                    <a:latin typeface="Cambria Math" panose="02040503050406030204" pitchFamily="18" charset="0"/>
                    <a:ea typeface="Cambria Math" panose="02040503050406030204" pitchFamily="18" charset="0"/>
                    <a:cs typeface="Cambria Math" panose="02040503050406030204" pitchFamily="18" charset="0"/>
                  </a:rPr>
                  <a:t> ≠.</a:t>
                </a:r>
              </a:p>
              <a:p>
                <a:pPr>
                  <a:spcBef>
                    <a:spcPct val="0"/>
                  </a:spcBef>
                </a:pPr>
                <a:endParaRPr lang="en-US" sz="2000">
                  <a:latin typeface="Cambria Math" panose="02040503050406030204" pitchFamily="18" charset="0"/>
                  <a:ea typeface="Cambria Math" panose="02040503050406030204" pitchFamily="18" charset="0"/>
                  <a:cs typeface="Cambria Math" panose="02040503050406030204" pitchFamily="18" charset="0"/>
                </a:endParaRPr>
              </a:p>
              <a:p>
                <a:pPr marL="0" indent="0">
                  <a:spcBef>
                    <a:spcPct val="0"/>
                  </a:spcBef>
                  <a:spcAft>
                    <a:spcPct val="0"/>
                  </a:spcAft>
                  <a:buFontTx/>
                  <a:buNone/>
                </a:pPr>
                <a:r>
                  <a:rPr lang="en-US" sz="2000"/>
                  <a:t>Recall that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ℤ</m:t>
                    </m:r>
                  </m:oMath>
                </a14:m>
                <a:r>
                  <a:rPr lang="en-US" sz="2000"/>
                  <a:t> is the set of all integers and φ is the empty set, {}.</a:t>
                </a:r>
              </a:p>
              <a:p>
                <a:pPr marL="0" indent="0">
                  <a:spcBef>
                    <a:spcPct val="0"/>
                  </a:spcBef>
                  <a:spcAft>
                    <a:spcPct val="0"/>
                  </a:spcAft>
                  <a:buFontTx/>
                  <a:buNone/>
                </a:pPr>
                <a:endParaRPr lang="en-US" sz="2000"/>
              </a:p>
              <a:p>
                <a:pPr marL="457200" indent="-457200" algn="just">
                  <a:spcBef>
                    <a:spcPct val="0"/>
                  </a:spcBef>
                  <a:spcAft>
                    <a:spcPts val="50"/>
                  </a:spcAft>
                  <a:buFont typeface="+mj-lt"/>
                  <a:buAutoNum type="alphaLcParenR"/>
                </a:pPr>
                <a14:m>
                  <m:oMath xmlns:m="http://schemas.openxmlformats.org/officeDocument/2006/math">
                    <m:r>
                      <a:rPr lang="en-US" sz="2000" i="1" dirty="0">
                        <a:latin typeface="Cambria Math" panose="02040503050406030204" pitchFamily="18" charset="0"/>
                      </a:rPr>
                      <m:t> </m:t>
                    </m:r>
                    <m:r>
                      <a:rPr lang="en-US" sz="2000" i="1" dirty="0" smtClean="0">
                        <a:latin typeface="Cambria Math" panose="02040503050406030204" pitchFamily="18" charset="0"/>
                      </a:rPr>
                      <m:t>2	    	−−−−−−−−−−   	</m:t>
                    </m:r>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2, 4, 6</m:t>
                        </m:r>
                      </m:e>
                    </m:d>
                  </m:oMath>
                </a14:m>
                <a:endParaRPr lang="en-US" sz="2000" i="1">
                  <a:latin typeface="Cambria Math" panose="02040503050406030204" pitchFamily="18" charset="0"/>
                </a:endParaRPr>
              </a:p>
              <a:p>
                <a:pPr marL="457200" indent="-457200" algn="just">
                  <a:spcBef>
                    <a:spcPct val="0"/>
                  </a:spcBef>
                  <a:spcAft>
                    <a:spcPts val="50"/>
                  </a:spcAft>
                  <a:buFont typeface="+mj-lt"/>
                  <a:buAutoNum type="alphaLcParenR"/>
                </a:pPr>
                <a14:m>
                  <m:oMath xmlns:m="http://schemas.openxmlformats.org/officeDocument/2006/math">
                    <m:r>
                      <a:rPr lang="en-US" sz="2000" i="1" dirty="0" smtClean="0">
                        <a:latin typeface="Cambria Math" panose="02040503050406030204" pitchFamily="18" charset="0"/>
                      </a:rPr>
                      <m:t> {2}		−−−−−−−−−−	 	{2, 4, 6}</m:t>
                    </m:r>
                  </m:oMath>
                </a14:m>
                <a:endParaRPr lang="en-US" sz="2000"/>
              </a:p>
              <a:p>
                <a:pPr marL="457200" indent="-457200" algn="just">
                  <a:spcBef>
                    <a:spcPct val="0"/>
                  </a:spcBef>
                  <a:spcAft>
                    <a:spcPts val="50"/>
                  </a:spcAft>
                  <a:buFont typeface="+mj-lt"/>
                  <a:buAutoNum type="alphaLcParenR"/>
                </a:pPr>
                <a14:m>
                  <m:oMath xmlns:m="http://schemas.openxmlformats.org/officeDocument/2006/math">
                    <m:r>
                      <a:rPr lang="en-US" sz="2000" i="1" dirty="0" smtClean="0">
                        <a:latin typeface="Cambria Math" panose="02040503050406030204" pitchFamily="18" charset="0"/>
                      </a:rPr>
                      <m:t> 1.5		−−−−−−−−−−      	</m:t>
                    </m:r>
                    <m:r>
                      <a:rPr lang="en-US" sz="2000" i="1" dirty="0" smtClean="0">
                        <a:latin typeface="Cambria Math" panose="02040503050406030204" pitchFamily="18" charset="0"/>
                        <a:ea typeface="Cambria Math" panose="02040503050406030204" pitchFamily="18" charset="0"/>
                        <a:sym typeface="Symbol" panose="05050102010706020507" pitchFamily="18" charset="2"/>
                      </a:rPr>
                      <m:t>ℤ</m:t>
                    </m:r>
                  </m:oMath>
                </a14:m>
                <a:endParaRPr lang="en-US" sz="2000" i="1">
                  <a:latin typeface="Cambria Math" panose="02040503050406030204" pitchFamily="18" charset="0"/>
                  <a:ea typeface="Cambria Math" panose="02040503050406030204" pitchFamily="18" charset="0"/>
                  <a:sym typeface="Symbol" panose="05050102010706020507" pitchFamily="18" charset="2"/>
                </a:endParaRPr>
              </a:p>
              <a:p>
                <a:pPr marL="457200" indent="-457200" algn="just">
                  <a:spcBef>
                    <a:spcPct val="0"/>
                  </a:spcBef>
                  <a:spcAft>
                    <a:spcPts val="50"/>
                  </a:spcAft>
                  <a:buFont typeface="+mj-lt"/>
                  <a:buAutoNum type="alphaLcParenR"/>
                </a:pPr>
                <a14:m>
                  <m:oMath xmlns:m="http://schemas.openxmlformats.org/officeDocument/2006/math">
                    <m:r>
                      <a:rPr lang="en-US" sz="2000" i="1" dirty="0" smtClean="0">
                        <a:latin typeface="Cambria Math" panose="02040503050406030204" pitchFamily="18" charset="0"/>
                      </a:rPr>
                      <m:t> −1.5		−−−−−−−−−−</m:t>
                    </m:r>
                    <m:r>
                      <a:rPr lang="en-US" sz="2000" i="1" dirty="0">
                        <a:latin typeface="Cambria Math" panose="02040503050406030204" pitchFamily="18" charset="0"/>
                        <a:sym typeface="Symbol" panose="05050102010706020507" pitchFamily="18" charset="2"/>
                      </a:rPr>
                      <m:t>    	</m:t>
                    </m:r>
                    <m:r>
                      <a:rPr lang="en-US" sz="2000" i="1" dirty="0" smtClean="0">
                        <a:latin typeface="Cambria Math" panose="02040503050406030204" pitchFamily="18" charset="0"/>
                        <a:ea typeface="Cambria Math" panose="02040503050406030204" pitchFamily="18" charset="0"/>
                        <a:sym typeface="Symbol" panose="05050102010706020507" pitchFamily="18" charset="2"/>
                      </a:rPr>
                      <m:t>ℤ</m:t>
                    </m:r>
                    <m:r>
                      <a:rPr lang="en-US" sz="2000" i="1" dirty="0" smtClean="0">
                        <a:latin typeface="Cambria Math" panose="02040503050406030204" pitchFamily="18" charset="0"/>
                      </a:rPr>
                      <m:t>      </m:t>
                    </m:r>
                  </m:oMath>
                </a14:m>
                <a:endParaRPr lang="en-US" sz="2000" i="1">
                  <a:latin typeface="Cambria Math" panose="02040503050406030204" pitchFamily="18" charset="0"/>
                </a:endParaRPr>
              </a:p>
              <a:p>
                <a:pPr marL="457200" indent="-457200" algn="just">
                  <a:spcBef>
                    <a:spcPct val="0"/>
                  </a:spcBef>
                  <a:spcAft>
                    <a:spcPts val="50"/>
                  </a:spcAft>
                  <a:buFont typeface="+mj-lt"/>
                  <a:buAutoNum type="alphaLcParenR"/>
                </a:pPr>
                <a:r>
                  <a:rPr lang="en-US" sz="2000"/>
                  <a:t> </a:t>
                </a:r>
                <a14:m>
                  <m:oMath xmlns:m="http://schemas.openxmlformats.org/officeDocument/2006/math">
                    <m:r>
                      <a:rPr lang="en-US" sz="2000" i="1" dirty="0" smtClean="0">
                        <a:latin typeface="Cambria Math" panose="02040503050406030204" pitchFamily="18" charset="0"/>
                      </a:rPr>
                      <m:t>15		−−−−−−−−−− 	</m:t>
                    </m:r>
                    <m:r>
                      <a:rPr lang="en-US" sz="2000" b="0" i="1" dirty="0" smtClean="0">
                        <a:latin typeface="Cambria Math" panose="02040503050406030204" pitchFamily="18" charset="0"/>
                      </a:rPr>
                      <m:t>      </m:t>
                    </m:r>
                    <m:r>
                      <a:rPr lang="en-US" sz="2000" i="1" dirty="0" smtClean="0">
                        <a:latin typeface="Cambria Math" panose="02040503050406030204" pitchFamily="18" charset="0"/>
                      </a:rPr>
                      <m:t>	</m:t>
                    </m:r>
                    <m:r>
                      <a:rPr lang="en-US" sz="2000" i="1" dirty="0" smtClean="0">
                        <a:latin typeface="Cambria Math" panose="02040503050406030204" pitchFamily="18" charset="0"/>
                        <a:ea typeface="Cambria Math" panose="02040503050406030204" pitchFamily="18" charset="0"/>
                        <a:sym typeface="Symbol" panose="05050102010706020507" pitchFamily="18" charset="2"/>
                      </a:rPr>
                      <m:t>ℤ</m:t>
                    </m:r>
                  </m:oMath>
                </a14:m>
                <a:endParaRPr lang="en-US" sz="2000"/>
              </a:p>
              <a:p>
                <a:pPr marL="457200" indent="-457200" algn="just">
                  <a:spcBef>
                    <a:spcPct val="0"/>
                  </a:spcBef>
                  <a:spcAft>
                    <a:spcPts val="50"/>
                  </a:spcAft>
                  <a:buFont typeface="+mj-lt"/>
                  <a:buAutoNum type="alphaLcParenR"/>
                </a:pPr>
                <a14:m>
                  <m:oMath xmlns:m="http://schemas.openxmlformats.org/officeDocument/2006/math">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−15</m:t>
                        </m:r>
                      </m:e>
                    </m:d>
                    <m:r>
                      <a:rPr lang="en-US" sz="2000" i="1" dirty="0" smtClean="0">
                        <a:latin typeface="Cambria Math" panose="02040503050406030204" pitchFamily="18" charset="0"/>
                      </a:rPr>
                      <m:t>		−−−−−−−−−−    </m:t>
                    </m:r>
                    <m:r>
                      <a:rPr lang="en-US" sz="2000" i="1" dirty="0" smtClean="0">
                        <a:latin typeface="Cambria Math" panose="02040503050406030204" pitchFamily="18" charset="0"/>
                        <a:ea typeface="Cambria Math" panose="02040503050406030204" pitchFamily="18" charset="0"/>
                      </a:rPr>
                      <m:t>ℤ</m:t>
                    </m:r>
                    <m:r>
                      <a:rPr lang="en-US" sz="2000" i="1" dirty="0" smtClean="0">
                        <a:latin typeface="Cambria Math" panose="02040503050406030204" pitchFamily="18" charset="0"/>
                        <a:sym typeface="Symbol" panose="05050102010706020507" pitchFamily="18" charset="2"/>
                      </a:rPr>
                      <m:t>     </m:t>
                    </m:r>
                  </m:oMath>
                </a14:m>
                <a:endParaRPr lang="en-US" sz="2000" i="1">
                  <a:latin typeface="Cambria Math" panose="02040503050406030204" pitchFamily="18" charset="0"/>
                  <a:sym typeface="Symbol" panose="05050102010706020507" pitchFamily="18" charset="2"/>
                </a:endParaRPr>
              </a:p>
              <a:p>
                <a:pPr marL="457200" indent="-457200" algn="just">
                  <a:spcBef>
                    <a:spcPct val="0"/>
                  </a:spcBef>
                  <a:spcAft>
                    <a:spcPts val="50"/>
                  </a:spcAft>
                  <a:buFont typeface="+mj-lt"/>
                  <a:buAutoNum type="alphaLcParenR"/>
                </a:pPr>
                <a14:m>
                  <m:oMath xmlns:m="http://schemas.openxmlformats.org/officeDocument/2006/math">
                    <m:r>
                      <a:rPr lang="en-US" sz="2000" i="1" dirty="0" smtClean="0">
                        <a:latin typeface="Cambria Math" panose="02040503050406030204" pitchFamily="18" charset="0"/>
                        <a:sym typeface="Symbol" panose="05050102010706020507" pitchFamily="18" charset="2"/>
                      </a:rPr>
                      <m:t>Ø		</m:t>
                    </m:r>
                    <m:r>
                      <a:rPr lang="en-US" sz="2000" i="1" dirty="0">
                        <a:latin typeface="Cambria Math" panose="02040503050406030204" pitchFamily="18" charset="0"/>
                      </a:rPr>
                      <m:t>−−−−−−−−−−</m:t>
                    </m:r>
                    <m:r>
                      <a:rPr lang="en-US" sz="2000" b="0" i="1" dirty="0" smtClean="0">
                        <a:latin typeface="Cambria Math" panose="02040503050406030204" pitchFamily="18" charset="0"/>
                        <a:sym typeface="Symbol" panose="05050102010706020507" pitchFamily="18" charset="2"/>
                      </a:rPr>
                      <m:t>−−</m:t>
                    </m:r>
                    <m:r>
                      <a:rPr lang="en-US" sz="2000" i="1" dirty="0">
                        <a:latin typeface="Cambria Math" panose="02040503050406030204" pitchFamily="18" charset="0"/>
                        <a:sym typeface="Symbol" panose="05050102010706020507" pitchFamily="18" charset="2"/>
                      </a:rPr>
                      <m:t>		</m:t>
                    </m:r>
                    <m:r>
                      <a:rPr lang="en-US" sz="2000" b="0" i="1" dirty="0" smtClean="0">
                        <a:latin typeface="Cambria Math" panose="02040503050406030204" pitchFamily="18" charset="0"/>
                        <a:sym typeface="Symbol" panose="05050102010706020507" pitchFamily="18" charset="2"/>
                      </a:rPr>
                      <m:t>       </m:t>
                    </m:r>
                    <m:r>
                      <a:rPr lang="en-US" sz="2000" i="1" dirty="0" smtClean="0">
                        <a:latin typeface="Cambria Math" panose="02040503050406030204" pitchFamily="18" charset="0"/>
                        <a:ea typeface="Cambria Math" panose="02040503050406030204" pitchFamily="18" charset="0"/>
                        <a:sym typeface="Symbol" panose="05050102010706020507" pitchFamily="18" charset="2"/>
                      </a:rPr>
                      <m:t>ℤ</m:t>
                    </m:r>
                    <m:r>
                      <a:rPr lang="en-US" sz="2000" i="1" dirty="0" smtClean="0">
                        <a:latin typeface="Cambria Math" panose="02040503050406030204" pitchFamily="18" charset="0"/>
                      </a:rPr>
                      <m:t>      </m:t>
                    </m:r>
                  </m:oMath>
                </a14:m>
                <a:endParaRPr lang="en-US" sz="2000" i="1">
                  <a:latin typeface="Cambria Math" panose="02040503050406030204" pitchFamily="18" charset="0"/>
                </a:endParaRPr>
              </a:p>
              <a:p>
                <a:pPr marL="457200" indent="-457200" algn="just">
                  <a:spcBef>
                    <a:spcPct val="0"/>
                  </a:spcBef>
                  <a:spcAft>
                    <a:spcPts val="50"/>
                  </a:spcAft>
                  <a:buFont typeface="+mj-lt"/>
                  <a:buAutoNum type="alphaLcParenR"/>
                </a:pPr>
                <a14:m>
                  <m:oMath xmlns:m="http://schemas.openxmlformats.org/officeDocument/2006/math">
                    <m:r>
                      <a:rPr lang="en-US" sz="2000" i="1" dirty="0" smtClean="0">
                        <a:latin typeface="Cambria Math" panose="02040503050406030204" pitchFamily="18" charset="0"/>
                      </a:rPr>
                      <m:t>54		−−−−−−−−−− 		{6, 12, 18, …}</m:t>
                    </m:r>
                  </m:oMath>
                </a14:m>
                <a:endParaRPr lang="en-US" sz="2000"/>
              </a:p>
              <a:p>
                <a:pPr marL="457200" indent="-457200" algn="just">
                  <a:spcBef>
                    <a:spcPct val="0"/>
                  </a:spcBef>
                  <a:spcAft>
                    <a:spcPts val="50"/>
                  </a:spcAft>
                  <a:buFont typeface="+mj-lt"/>
                  <a:buAutoNum type="alphaLcParenR"/>
                </a:pPr>
                <a14:m>
                  <m:oMath xmlns:m="http://schemas.openxmlformats.org/officeDocument/2006/math">
                    <m:r>
                      <a:rPr lang="en-US" sz="2000" i="1" dirty="0" smtClean="0">
                        <a:latin typeface="Cambria Math" panose="02040503050406030204" pitchFamily="18" charset="0"/>
                      </a:rPr>
                      <m:t>54		−−−−−−−−−− 		{6, 12, 18}</m:t>
                    </m:r>
                  </m:oMath>
                </a14:m>
                <a:endParaRPr lang="en-US" sz="2000"/>
              </a:p>
              <a:p>
                <a:pPr marL="457200" indent="-457200" algn="just">
                  <a:spcBef>
                    <a:spcPct val="0"/>
                  </a:spcBef>
                  <a:spcAft>
                    <a:spcPts val="50"/>
                  </a:spcAft>
                  <a:buFont typeface="+mj-lt"/>
                  <a:buAutoNum type="alphaLcParenR"/>
                </a:pPr>
                <a14:m>
                  <m:oMath xmlns:m="http://schemas.openxmlformats.org/officeDocument/2006/math">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1, 3, 3, 5</m:t>
                        </m:r>
                      </m:e>
                    </m:d>
                    <m:r>
                      <a:rPr lang="en-US" sz="2000" i="1" dirty="0" smtClean="0">
                        <a:latin typeface="Cambria Math" panose="02040503050406030204" pitchFamily="18" charset="0"/>
                      </a:rPr>
                      <m:t>	−−−−−−−−−− 		</m:t>
                    </m:r>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1, 3, 5</m:t>
                        </m:r>
                      </m:e>
                    </m:d>
                  </m:oMath>
                </a14:m>
                <a:endParaRPr lang="en-US" sz="2000" i="1">
                  <a:latin typeface="Cambria Math" panose="02040503050406030204" pitchFamily="18" charset="0"/>
                </a:endParaRPr>
              </a:p>
              <a:p>
                <a:pPr marL="457200" indent="-457200" algn="just">
                  <a:spcBef>
                    <a:spcPct val="0"/>
                  </a:spcBef>
                  <a:spcAft>
                    <a:spcPts val="50"/>
                  </a:spcAft>
                  <a:buFont typeface="+mj-lt"/>
                  <a:buAutoNum type="alphaLcParenR"/>
                </a:pPr>
                <a14:m>
                  <m:oMath xmlns:m="http://schemas.openxmlformats.org/officeDocument/2006/math">
                    <m:r>
                      <a:rPr lang="en-US" sz="2000" i="1" dirty="0" smtClean="0">
                        <a:latin typeface="Cambria Math" panose="02040503050406030204" pitchFamily="18" charset="0"/>
                      </a:rPr>
                      <m:t>{−3, 1, 5}	−−−−−−−−−− 		{1, 3, 5}</m:t>
                    </m:r>
                  </m:oMath>
                </a14:m>
                <a:endParaRPr lang="en-US" sz="2000"/>
              </a:p>
              <a:p>
                <a:pPr marL="457200" indent="-457200" algn="just">
                  <a:spcBef>
                    <a:spcPct val="0"/>
                  </a:spcBef>
                  <a:spcAft>
                    <a:spcPts val="50"/>
                  </a:spcAft>
                  <a:buFont typeface="+mj-lt"/>
                  <a:buAutoNum type="alphaLcParenR"/>
                </a:pPr>
                <a14:m>
                  <m:oMath xmlns:m="http://schemas.openxmlformats.org/officeDocument/2006/math">
                    <m:r>
                      <a:rPr lang="en-US" sz="2000" i="1" dirty="0" smtClean="0">
                        <a:latin typeface="Cambria Math" panose="02040503050406030204" pitchFamily="18" charset="0"/>
                      </a:rPr>
                      <m:t>{3, 1, 5}	−−−−−−−−−− 		{1, 3, 5}</m:t>
                    </m:r>
                  </m:oMath>
                </a14:m>
                <a:endParaRPr lang="en-US" sz="2000"/>
              </a:p>
              <a:p>
                <a:pPr marL="0" indent="0">
                  <a:buFontTx/>
                  <a:buNone/>
                </a:pPr>
                <a:br>
                  <a:rPr lang="en-US" sz="2000"/>
                </a:br>
                <a:endParaRPr lang="en-US" sz="2000">
                  <a:sym typeface="Symbol" panose="05050102010706020507" pitchFamily="18" charset="2"/>
                </a:endParaRPr>
              </a:p>
              <a:p>
                <a:pPr marL="0" indent="0">
                  <a:spcBef>
                    <a:spcPct val="0"/>
                  </a:spcBef>
                  <a:spcAft>
                    <a:spcPct val="0"/>
                  </a:spcAft>
                  <a:buFontTx/>
                  <a:buAutoNum type="alphaLcPeriod"/>
                </a:pPr>
                <a:endParaRPr lang="en-US" sz="2000">
                  <a:sym typeface="Symbol" panose="05050102010706020507" pitchFamily="18" charset="2"/>
                </a:endParaRPr>
              </a:p>
              <a:p>
                <a:pPr marL="0" indent="0">
                  <a:spcBef>
                    <a:spcPct val="0"/>
                  </a:spcBef>
                  <a:spcAft>
                    <a:spcPct val="0"/>
                  </a:spcAft>
                  <a:buFontTx/>
                  <a:buAutoNum type="alphaLcPeriod"/>
                </a:pPr>
                <a:endParaRPr lang="en-US" sz="2000"/>
              </a:p>
              <a:p>
                <a:pPr marL="0" indent="0">
                  <a:spcBef>
                    <a:spcPct val="0"/>
                  </a:spcBef>
                  <a:spcAft>
                    <a:spcPct val="0"/>
                  </a:spcAft>
                  <a:buFontTx/>
                  <a:buAutoNum type="alphaLcPeriod"/>
                </a:pPr>
                <a:endParaRPr lang="en-US" sz="2000"/>
              </a:p>
              <a:p>
                <a:pPr marL="0" indent="0">
                  <a:spcBef>
                    <a:spcPct val="0"/>
                  </a:spcBef>
                  <a:spcAft>
                    <a:spcPct val="0"/>
                  </a:spcAft>
                  <a:buFontTx/>
                  <a:buAutoNum type="alphaLcPeriod"/>
                </a:pPr>
                <a:endParaRPr lang="en-US" sz="2000"/>
              </a:p>
              <a:p>
                <a:pPr marL="0" indent="0">
                  <a:spcBef>
                    <a:spcPct val="0"/>
                  </a:spcBef>
                  <a:spcAft>
                    <a:spcPct val="0"/>
                  </a:spcAft>
                </a:pPr>
                <a:endParaRPr lang="en-US" sz="2000"/>
              </a:p>
              <a:p>
                <a:pPr marL="0" indent="0"/>
                <a:endParaRPr lang="en-US" sz="2000"/>
              </a:p>
              <a:p>
                <a:pPr marL="0" indent="0"/>
                <a:endParaRPr lang="en-US" sz="2000"/>
              </a:p>
            </p:txBody>
          </p:sp>
        </mc:Choice>
        <mc:Fallback xmlns="">
          <p:sp>
            <p:nvSpPr>
              <p:cNvPr id="13315" name="Content Placeholder 2"/>
              <p:cNvSpPr>
                <a:spLocks noGrp="1" noRot="1" noChangeAspect="1" noMove="1" noResize="1" noEditPoints="1" noAdjustHandles="1" noChangeArrowheads="1" noChangeShapeType="1" noTextEdit="1"/>
              </p:cNvSpPr>
              <p:nvPr>
                <p:ph idx="1"/>
              </p:nvPr>
            </p:nvSpPr>
            <p:spPr>
              <a:xfrm>
                <a:off x="558800" y="1667580"/>
                <a:ext cx="7956550" cy="4778375"/>
              </a:xfrm>
              <a:blipFill>
                <a:blip r:embed="rId2"/>
                <a:stretch>
                  <a:fillRect l="-843" t="-166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BA86ABD9-6D55-037F-4B0B-E53EA6B21945}"/>
              </a:ext>
            </a:extLst>
          </p:cNvPr>
          <p:cNvSpPr>
            <a:spLocks noGrp="1"/>
          </p:cNvSpPr>
          <p:nvPr>
            <p:ph type="sldNum" sz="quarter" idx="12"/>
          </p:nvPr>
        </p:nvSpPr>
        <p:spPr/>
        <p:txBody>
          <a:bodyPr/>
          <a:lstStyle/>
          <a:p>
            <a:pPr>
              <a:defRPr/>
            </a:pPr>
            <a:fld id="{03A51CAE-244E-4462-8C16-46DEBA67177B}" type="slidenum">
              <a:rPr lang="en-US" smtClean="0"/>
              <a:pPr>
                <a:defRPr/>
              </a:pPr>
              <a:t>12</a:t>
            </a:fld>
            <a:endParaRPr lang="en-US"/>
          </a:p>
        </p:txBody>
      </p:sp>
    </p:spTree>
    <p:extLst>
      <p:ext uri="{BB962C8B-B14F-4D97-AF65-F5344CB8AC3E}">
        <p14:creationId xmlns:p14="http://schemas.microsoft.com/office/powerpoint/2010/main" val="372153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descr="Large confetti"/>
          <p:cNvSpPr>
            <a:spLocks noGrp="1" noChangeArrowheads="1"/>
          </p:cNvSpPr>
          <p:nvPr>
            <p:ph type="title"/>
          </p:nvPr>
        </p:nvSpPr>
        <p:spPr/>
        <p:txBody>
          <a:bodyPr/>
          <a:lstStyle/>
          <a:p>
            <a:pPr eaLnBrk="1" hangingPunct="1"/>
            <a:r>
              <a:rPr lang="en-US"/>
              <a:t>Combining Sets – Set Union</a:t>
            </a:r>
          </a:p>
        </p:txBody>
      </p:sp>
      <p:sp>
        <p:nvSpPr>
          <p:cNvPr id="14339" name="Rectangle 3"/>
          <p:cNvSpPr>
            <a:spLocks noGrp="1" noChangeArrowheads="1"/>
          </p:cNvSpPr>
          <p:nvPr>
            <p:ph type="body" idx="1"/>
          </p:nvPr>
        </p:nvSpPr>
        <p:spPr>
          <a:xfrm>
            <a:off x="785813" y="1503998"/>
            <a:ext cx="7950200" cy="5184775"/>
          </a:xfrm>
        </p:spPr>
        <p:txBody>
          <a:bodyPr/>
          <a:lstStyle/>
          <a:p>
            <a:pPr eaLnBrk="1" hangingPunct="1"/>
            <a:r>
              <a:rPr lang="en-US" dirty="0"/>
              <a:t> </a:t>
            </a:r>
            <a:r>
              <a:rPr lang="en-US" sz="2400" dirty="0">
                <a:solidFill>
                  <a:srgbClr val="C00000"/>
                </a:solidFill>
              </a:rPr>
              <a:t>Notations: </a:t>
            </a:r>
          </a:p>
          <a:p>
            <a:pPr eaLnBrk="1" hangingPunct="1">
              <a:buFontTx/>
              <a:buNone/>
            </a:pPr>
            <a:r>
              <a:rPr lang="en-US" dirty="0"/>
              <a:t>            </a:t>
            </a:r>
          </a:p>
          <a:p>
            <a:pPr eaLnBrk="1" hangingPunct="1">
              <a:buFontTx/>
              <a:buNone/>
            </a:pPr>
            <a:r>
              <a:rPr lang="en-US" dirty="0"/>
              <a:t> </a:t>
            </a:r>
            <a:endParaRPr lang="en-US" sz="2000" dirty="0"/>
          </a:p>
          <a:p>
            <a:pPr eaLnBrk="1" hangingPunct="1"/>
            <a:r>
              <a:rPr lang="en-US" sz="2000" dirty="0"/>
              <a:t>“A union B” is the set of all elements that are in </a:t>
            </a:r>
            <a:r>
              <a:rPr lang="en-US" sz="2000" b="1" dirty="0"/>
              <a:t>A, or B, or both</a:t>
            </a:r>
            <a:r>
              <a:rPr lang="en-US" sz="2000" dirty="0"/>
              <a:t>.</a:t>
            </a:r>
          </a:p>
          <a:p>
            <a:pPr eaLnBrk="1" hangingPunct="1"/>
            <a:endParaRPr lang="en-US" sz="2000" dirty="0"/>
          </a:p>
          <a:p>
            <a:pPr eaLnBrk="1" hangingPunct="1"/>
            <a:r>
              <a:rPr lang="en-US" sz="2000" dirty="0">
                <a:solidFill>
                  <a:srgbClr val="C00000"/>
                </a:solidFill>
              </a:rPr>
              <a:t>Example:</a:t>
            </a:r>
          </a:p>
        </p:txBody>
      </p:sp>
      <p:graphicFrame>
        <p:nvGraphicFramePr>
          <p:cNvPr id="14340" name="Object 4"/>
          <p:cNvGraphicFramePr>
            <a:graphicFrameLocks noChangeAspect="1"/>
          </p:cNvGraphicFramePr>
          <p:nvPr>
            <p:extLst>
              <p:ext uri="{D42A27DB-BD31-4B8C-83A1-F6EECF244321}">
                <p14:modId xmlns:p14="http://schemas.microsoft.com/office/powerpoint/2010/main" val="1009828697"/>
              </p:ext>
            </p:extLst>
          </p:nvPr>
        </p:nvGraphicFramePr>
        <p:xfrm>
          <a:off x="2842943" y="2090126"/>
          <a:ext cx="2131929" cy="692264"/>
        </p:xfrm>
        <a:graphic>
          <a:graphicData uri="http://schemas.openxmlformats.org/presentationml/2006/ole">
            <mc:AlternateContent xmlns:mc="http://schemas.openxmlformats.org/markup-compatibility/2006">
              <mc:Choice xmlns:v="urn:schemas-microsoft-com:vml" Requires="v">
                <p:oleObj name="Equation" r:id="rId2" imgW="1016000" imgH="330200" progId="Equation.DSMT4">
                  <p:embed/>
                </p:oleObj>
              </mc:Choice>
              <mc:Fallback>
                <p:oleObj name="Equation" r:id="rId2" imgW="1016000" imgH="330200" progId="Equation.DSMT4">
                  <p:embed/>
                  <p:pic>
                    <p:nvPicPr>
                      <p:cNvPr id="143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943" y="2090126"/>
                        <a:ext cx="2131929" cy="692264"/>
                      </a:xfrm>
                      <a:prstGeom prst="rect">
                        <a:avLst/>
                      </a:prstGeom>
                      <a:noFill/>
                      <a:ln>
                        <a:noFill/>
                      </a:ln>
                      <a:effectLst/>
                    </p:spPr>
                  </p:pic>
                </p:oleObj>
              </mc:Fallback>
            </mc:AlternateContent>
          </a:graphicData>
        </a:graphic>
      </p:graphicFrame>
      <p:graphicFrame>
        <p:nvGraphicFramePr>
          <p:cNvPr id="14341" name="Object 3"/>
          <p:cNvGraphicFramePr>
            <a:graphicFrameLocks noChangeAspect="1"/>
          </p:cNvGraphicFramePr>
          <p:nvPr>
            <p:extLst>
              <p:ext uri="{D42A27DB-BD31-4B8C-83A1-F6EECF244321}">
                <p14:modId xmlns:p14="http://schemas.microsoft.com/office/powerpoint/2010/main" val="1480486942"/>
              </p:ext>
            </p:extLst>
          </p:nvPr>
        </p:nvGraphicFramePr>
        <p:xfrm>
          <a:off x="1052243" y="4838004"/>
          <a:ext cx="1790700" cy="431800"/>
        </p:xfrm>
        <a:graphic>
          <a:graphicData uri="http://schemas.openxmlformats.org/presentationml/2006/ole">
            <mc:AlternateContent xmlns:mc="http://schemas.openxmlformats.org/markup-compatibility/2006">
              <mc:Choice xmlns:v="urn:schemas-microsoft-com:vml" Requires="v">
                <p:oleObj name="Equation" r:id="rId4" imgW="1790700" imgH="431800" progId="Equation.DSMT4">
                  <p:embed/>
                </p:oleObj>
              </mc:Choice>
              <mc:Fallback>
                <p:oleObj name="Equation" r:id="rId4" imgW="1790700" imgH="431800" progId="Equation.DSMT4">
                  <p:embed/>
                  <p:pic>
                    <p:nvPicPr>
                      <p:cNvPr id="1434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2243" y="4838004"/>
                        <a:ext cx="1790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5"/>
          <p:cNvGraphicFramePr>
            <a:graphicFrameLocks noChangeAspect="1"/>
          </p:cNvGraphicFramePr>
          <p:nvPr>
            <p:extLst>
              <p:ext uri="{D42A27DB-BD31-4B8C-83A1-F6EECF244321}">
                <p14:modId xmlns:p14="http://schemas.microsoft.com/office/powerpoint/2010/main" val="3442241074"/>
              </p:ext>
            </p:extLst>
          </p:nvPr>
        </p:nvGraphicFramePr>
        <p:xfrm>
          <a:off x="1125789" y="5483166"/>
          <a:ext cx="2171700" cy="431800"/>
        </p:xfrm>
        <a:graphic>
          <a:graphicData uri="http://schemas.openxmlformats.org/presentationml/2006/ole">
            <mc:AlternateContent xmlns:mc="http://schemas.openxmlformats.org/markup-compatibility/2006">
              <mc:Choice xmlns:v="urn:schemas-microsoft-com:vml" Requires="v">
                <p:oleObj name="Equation" r:id="rId6" imgW="2171700" imgH="431800" progId="Equation.DSMT4">
                  <p:embed/>
                </p:oleObj>
              </mc:Choice>
              <mc:Fallback>
                <p:oleObj name="Equation" r:id="rId6" imgW="2171700" imgH="431800" progId="Equation.DSMT4">
                  <p:embed/>
                  <p:pic>
                    <p:nvPicPr>
                      <p:cNvPr id="14342"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5789" y="5483166"/>
                        <a:ext cx="2171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p:cNvGraphicFramePr>
            <a:graphicFrameLocks noChangeAspect="1"/>
          </p:cNvGraphicFramePr>
          <p:nvPr>
            <p:extLst>
              <p:ext uri="{D42A27DB-BD31-4B8C-83A1-F6EECF244321}">
                <p14:modId xmlns:p14="http://schemas.microsoft.com/office/powerpoint/2010/main" val="3749527312"/>
              </p:ext>
            </p:extLst>
          </p:nvPr>
        </p:nvGraphicFramePr>
        <p:xfrm>
          <a:off x="4760913" y="5053904"/>
          <a:ext cx="3479800" cy="431800"/>
        </p:xfrm>
        <a:graphic>
          <a:graphicData uri="http://schemas.openxmlformats.org/presentationml/2006/ole">
            <mc:AlternateContent xmlns:mc="http://schemas.openxmlformats.org/markup-compatibility/2006">
              <mc:Choice xmlns:v="urn:schemas-microsoft-com:vml" Requires="v">
                <p:oleObj name="Equation" r:id="rId8" imgW="3479800" imgH="431800" progId="Equation.DSMT4">
                  <p:embed/>
                </p:oleObj>
              </mc:Choice>
              <mc:Fallback>
                <p:oleObj name="Equation" r:id="rId8" imgW="3479800" imgH="431800" progId="Equation.DSMT4">
                  <p:embed/>
                  <p:pic>
                    <p:nvPicPr>
                      <p:cNvPr id="1434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0913" y="5053904"/>
                        <a:ext cx="3479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8"/>
          <p:cNvGraphicFramePr>
            <a:graphicFrameLocks noChangeAspect="1"/>
          </p:cNvGraphicFramePr>
          <p:nvPr>
            <p:extLst>
              <p:ext uri="{D42A27DB-BD31-4B8C-83A1-F6EECF244321}">
                <p14:modId xmlns:p14="http://schemas.microsoft.com/office/powerpoint/2010/main" val="1199065290"/>
              </p:ext>
            </p:extLst>
          </p:nvPr>
        </p:nvGraphicFramePr>
        <p:xfrm>
          <a:off x="1125789" y="4305796"/>
          <a:ext cx="2806700" cy="431800"/>
        </p:xfrm>
        <a:graphic>
          <a:graphicData uri="http://schemas.openxmlformats.org/presentationml/2006/ole">
            <mc:AlternateContent xmlns:mc="http://schemas.openxmlformats.org/markup-compatibility/2006">
              <mc:Choice xmlns:v="urn:schemas-microsoft-com:vml" Requires="v">
                <p:oleObj name="Equation" r:id="rId10" imgW="2806700" imgH="431800" progId="Equation.DSMT4">
                  <p:embed/>
                </p:oleObj>
              </mc:Choice>
              <mc:Fallback>
                <p:oleObj name="Equation" r:id="rId10" imgW="2806700" imgH="431800" progId="Equation.DSMT4">
                  <p:embed/>
                  <p:pic>
                    <p:nvPicPr>
                      <p:cNvPr id="1434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5789" y="4305796"/>
                        <a:ext cx="2806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21903BEB-C788-7DFA-E4F7-F3DE067054D7}"/>
              </a:ext>
            </a:extLst>
          </p:cNvPr>
          <p:cNvSpPr>
            <a:spLocks noGrp="1"/>
          </p:cNvSpPr>
          <p:nvPr>
            <p:ph type="sldNum" sz="quarter" idx="12"/>
          </p:nvPr>
        </p:nvSpPr>
        <p:spPr/>
        <p:txBody>
          <a:bodyPr/>
          <a:lstStyle/>
          <a:p>
            <a:pPr>
              <a:defRPr/>
            </a:pPr>
            <a:fld id="{03A51CAE-244E-4462-8C16-46DEBA67177B}" type="slidenum">
              <a:rPr lang="en-US" smtClean="0"/>
              <a:pPr>
                <a:defRPr/>
              </a:pPr>
              <a:t>13</a:t>
            </a:fld>
            <a:endParaRPr lang="en-US"/>
          </a:p>
        </p:txBody>
      </p:sp>
    </p:spTree>
    <p:extLst>
      <p:ext uri="{BB962C8B-B14F-4D97-AF65-F5344CB8AC3E}">
        <p14:creationId xmlns:p14="http://schemas.microsoft.com/office/powerpoint/2010/main" val="410996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descr="Large confetti"/>
          <p:cNvSpPr>
            <a:spLocks noGrp="1" noChangeArrowheads="1"/>
          </p:cNvSpPr>
          <p:nvPr>
            <p:ph type="title"/>
          </p:nvPr>
        </p:nvSpPr>
        <p:spPr/>
        <p:txBody>
          <a:bodyPr/>
          <a:lstStyle/>
          <a:p>
            <a:pPr eaLnBrk="1" hangingPunct="1"/>
            <a:r>
              <a:rPr lang="en-US" sz="4000"/>
              <a:t>Combining Sets – Set Intersection</a:t>
            </a:r>
          </a:p>
        </p:txBody>
      </p:sp>
      <p:sp>
        <p:nvSpPr>
          <p:cNvPr id="15363" name="Rectangle 3"/>
          <p:cNvSpPr>
            <a:spLocks noGrp="1" noChangeArrowheads="1"/>
          </p:cNvSpPr>
          <p:nvPr>
            <p:ph type="body" idx="1"/>
          </p:nvPr>
        </p:nvSpPr>
        <p:spPr>
          <a:xfrm>
            <a:off x="628650" y="1504335"/>
            <a:ext cx="7886700" cy="5167398"/>
          </a:xfrm>
        </p:spPr>
        <p:txBody>
          <a:bodyPr/>
          <a:lstStyle/>
          <a:p>
            <a:pPr eaLnBrk="1" hangingPunct="1"/>
            <a:r>
              <a:rPr lang="en-US" dirty="0"/>
              <a:t>  </a:t>
            </a:r>
            <a:r>
              <a:rPr lang="en-US" sz="2400" dirty="0">
                <a:solidFill>
                  <a:srgbClr val="C00000"/>
                </a:solidFill>
              </a:rPr>
              <a:t>Notations:</a:t>
            </a:r>
            <a:r>
              <a:rPr lang="en-US" sz="2800" dirty="0">
                <a:solidFill>
                  <a:srgbClr val="C00000"/>
                </a:solidFill>
              </a:rPr>
              <a:t> </a:t>
            </a:r>
          </a:p>
          <a:p>
            <a:pPr eaLnBrk="1" hangingPunct="1">
              <a:buFontTx/>
              <a:buNone/>
            </a:pPr>
            <a:r>
              <a:rPr lang="en-US" dirty="0"/>
              <a:t>                       </a:t>
            </a:r>
          </a:p>
          <a:p>
            <a:pPr eaLnBrk="1" hangingPunct="1">
              <a:buFontTx/>
              <a:buNone/>
            </a:pPr>
            <a:endParaRPr lang="en-US" dirty="0"/>
          </a:p>
          <a:p>
            <a:pPr eaLnBrk="1" hangingPunct="1"/>
            <a:r>
              <a:rPr lang="en-US" sz="2000" dirty="0"/>
              <a:t>“A intersect B” is the set of all elements that is in both </a:t>
            </a:r>
            <a:r>
              <a:rPr lang="en-US" sz="2000" b="1" dirty="0"/>
              <a:t>A and B</a:t>
            </a:r>
            <a:r>
              <a:rPr lang="en-US" sz="2000" dirty="0"/>
              <a:t>.</a:t>
            </a:r>
          </a:p>
          <a:p>
            <a:pPr eaLnBrk="1" hangingPunct="1"/>
            <a:endParaRPr lang="en-US" sz="2000" dirty="0"/>
          </a:p>
          <a:p>
            <a:pPr eaLnBrk="1" hangingPunct="1"/>
            <a:r>
              <a:rPr lang="en-US" sz="2000" dirty="0">
                <a:solidFill>
                  <a:srgbClr val="C00000"/>
                </a:solidFill>
              </a:rPr>
              <a:t>Example:</a:t>
            </a:r>
          </a:p>
        </p:txBody>
      </p:sp>
      <p:graphicFrame>
        <p:nvGraphicFramePr>
          <p:cNvPr id="15364" name="Object 4"/>
          <p:cNvGraphicFramePr>
            <a:graphicFrameLocks noChangeAspect="1"/>
          </p:cNvGraphicFramePr>
          <p:nvPr>
            <p:extLst>
              <p:ext uri="{D42A27DB-BD31-4B8C-83A1-F6EECF244321}">
                <p14:modId xmlns:p14="http://schemas.microsoft.com/office/powerpoint/2010/main" val="4096524997"/>
              </p:ext>
            </p:extLst>
          </p:nvPr>
        </p:nvGraphicFramePr>
        <p:xfrm>
          <a:off x="2912533" y="1889204"/>
          <a:ext cx="2362200" cy="768350"/>
        </p:xfrm>
        <a:graphic>
          <a:graphicData uri="http://schemas.openxmlformats.org/presentationml/2006/ole">
            <mc:AlternateContent xmlns:mc="http://schemas.openxmlformats.org/markup-compatibility/2006">
              <mc:Choice xmlns:v="urn:schemas-microsoft-com:vml" Requires="v">
                <p:oleObj name="Equation" r:id="rId2" imgW="1016000" imgH="330200" progId="Equation.DSMT4">
                  <p:embed/>
                </p:oleObj>
              </mc:Choice>
              <mc:Fallback>
                <p:oleObj name="Equation" r:id="rId2" imgW="1016000" imgH="330200" progId="Equation.DSMT4">
                  <p:embed/>
                  <p:pic>
                    <p:nvPicPr>
                      <p:cNvPr id="153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533" y="1889204"/>
                        <a:ext cx="236220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7"/>
          <p:cNvGraphicFramePr>
            <a:graphicFrameLocks noChangeAspect="1"/>
          </p:cNvGraphicFramePr>
          <p:nvPr>
            <p:extLst>
              <p:ext uri="{D42A27DB-BD31-4B8C-83A1-F6EECF244321}">
                <p14:modId xmlns:p14="http://schemas.microsoft.com/office/powerpoint/2010/main" val="4259574487"/>
              </p:ext>
            </p:extLst>
          </p:nvPr>
        </p:nvGraphicFramePr>
        <p:xfrm>
          <a:off x="1121833" y="4775347"/>
          <a:ext cx="1790700" cy="431800"/>
        </p:xfrm>
        <a:graphic>
          <a:graphicData uri="http://schemas.openxmlformats.org/presentationml/2006/ole">
            <mc:AlternateContent xmlns:mc="http://schemas.openxmlformats.org/markup-compatibility/2006">
              <mc:Choice xmlns:v="urn:schemas-microsoft-com:vml" Requires="v">
                <p:oleObj name="Equation" r:id="rId4" imgW="1790700" imgH="431800" progId="Equation.DSMT4">
                  <p:embed/>
                </p:oleObj>
              </mc:Choice>
              <mc:Fallback>
                <p:oleObj name="Equation" r:id="rId4" imgW="1790700" imgH="431800" progId="Equation.DSMT4">
                  <p:embed/>
                  <p:pic>
                    <p:nvPicPr>
                      <p:cNvPr id="1536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833" y="4775347"/>
                        <a:ext cx="1790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5"/>
          <p:cNvGraphicFramePr>
            <a:graphicFrameLocks noChangeAspect="1"/>
          </p:cNvGraphicFramePr>
          <p:nvPr>
            <p:extLst>
              <p:ext uri="{D42A27DB-BD31-4B8C-83A1-F6EECF244321}">
                <p14:modId xmlns:p14="http://schemas.microsoft.com/office/powerpoint/2010/main" val="2785132134"/>
              </p:ext>
            </p:extLst>
          </p:nvPr>
        </p:nvGraphicFramePr>
        <p:xfrm>
          <a:off x="1121833" y="5272205"/>
          <a:ext cx="2171700" cy="431800"/>
        </p:xfrm>
        <a:graphic>
          <a:graphicData uri="http://schemas.openxmlformats.org/presentationml/2006/ole">
            <mc:AlternateContent xmlns:mc="http://schemas.openxmlformats.org/markup-compatibility/2006">
              <mc:Choice xmlns:v="urn:schemas-microsoft-com:vml" Requires="v">
                <p:oleObj name="Equation" r:id="rId6" imgW="2171700" imgH="431800" progId="Equation.DSMT4">
                  <p:embed/>
                </p:oleObj>
              </mc:Choice>
              <mc:Fallback>
                <p:oleObj name="Equation" r:id="rId6" imgW="2171700" imgH="431800" progId="Equation.DSMT4">
                  <p:embed/>
                  <p:pic>
                    <p:nvPicPr>
                      <p:cNvPr id="1536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1833" y="5272205"/>
                        <a:ext cx="2171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8"/>
          <p:cNvGraphicFramePr>
            <a:graphicFrameLocks noChangeAspect="1"/>
          </p:cNvGraphicFramePr>
          <p:nvPr>
            <p:extLst>
              <p:ext uri="{D42A27DB-BD31-4B8C-83A1-F6EECF244321}">
                <p14:modId xmlns:p14="http://schemas.microsoft.com/office/powerpoint/2010/main" val="586299213"/>
              </p:ext>
            </p:extLst>
          </p:nvPr>
        </p:nvGraphicFramePr>
        <p:xfrm>
          <a:off x="1121833" y="4270800"/>
          <a:ext cx="2806700" cy="431800"/>
        </p:xfrm>
        <a:graphic>
          <a:graphicData uri="http://schemas.openxmlformats.org/presentationml/2006/ole">
            <mc:AlternateContent xmlns:mc="http://schemas.openxmlformats.org/markup-compatibility/2006">
              <mc:Choice xmlns:v="urn:schemas-microsoft-com:vml" Requires="v">
                <p:oleObj name="Equation" r:id="rId8" imgW="2806700" imgH="431800" progId="Equation.DSMT4">
                  <p:embed/>
                </p:oleObj>
              </mc:Choice>
              <mc:Fallback>
                <p:oleObj name="Equation" r:id="rId8" imgW="2806700" imgH="431800" progId="Equation.DSMT4">
                  <p:embed/>
                  <p:pic>
                    <p:nvPicPr>
                      <p:cNvPr id="15367"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1833" y="4270800"/>
                        <a:ext cx="2806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6"/>
          <p:cNvGraphicFramePr>
            <a:graphicFrameLocks noChangeAspect="1"/>
          </p:cNvGraphicFramePr>
          <p:nvPr>
            <p:extLst>
              <p:ext uri="{D42A27DB-BD31-4B8C-83A1-F6EECF244321}">
                <p14:modId xmlns:p14="http://schemas.microsoft.com/office/powerpoint/2010/main" val="3996570259"/>
              </p:ext>
            </p:extLst>
          </p:nvPr>
        </p:nvGraphicFramePr>
        <p:xfrm>
          <a:off x="3496732" y="5759959"/>
          <a:ext cx="2362199" cy="539025"/>
        </p:xfrm>
        <a:graphic>
          <a:graphicData uri="http://schemas.openxmlformats.org/presentationml/2006/ole">
            <mc:AlternateContent xmlns:mc="http://schemas.openxmlformats.org/markup-compatibility/2006">
              <mc:Choice xmlns:v="urn:schemas-microsoft-com:vml" Requires="v">
                <p:oleObj name="Equation" r:id="rId10" imgW="1892300" imgH="431800" progId="Equation.DSMT4">
                  <p:embed/>
                </p:oleObj>
              </mc:Choice>
              <mc:Fallback>
                <p:oleObj name="Equation" r:id="rId10" imgW="1892300" imgH="431800" progId="Equation.DSMT4">
                  <p:embed/>
                  <p:pic>
                    <p:nvPicPr>
                      <p:cNvPr id="15368"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6732" y="5759959"/>
                        <a:ext cx="2362199" cy="539025"/>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07C5E9AA-826E-40C2-2982-3F9A349E2AAA}"/>
              </a:ext>
            </a:extLst>
          </p:cNvPr>
          <p:cNvSpPr>
            <a:spLocks noGrp="1"/>
          </p:cNvSpPr>
          <p:nvPr>
            <p:ph type="sldNum" sz="quarter" idx="12"/>
          </p:nvPr>
        </p:nvSpPr>
        <p:spPr/>
        <p:txBody>
          <a:bodyPr/>
          <a:lstStyle/>
          <a:p>
            <a:pPr>
              <a:defRPr/>
            </a:pPr>
            <a:fld id="{03A51CAE-244E-4462-8C16-46DEBA67177B}" type="slidenum">
              <a:rPr lang="en-US" smtClean="0"/>
              <a:pPr>
                <a:defRPr/>
              </a:pPr>
              <a:t>14</a:t>
            </a:fld>
            <a:endParaRPr lang="en-US"/>
          </a:p>
        </p:txBody>
      </p:sp>
    </p:spTree>
    <p:extLst>
      <p:ext uri="{BB962C8B-B14F-4D97-AF65-F5344CB8AC3E}">
        <p14:creationId xmlns:p14="http://schemas.microsoft.com/office/powerpoint/2010/main" val="144656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descr="Large confetti"/>
          <p:cNvSpPr>
            <a:spLocks noGrp="1" noChangeArrowheads="1"/>
          </p:cNvSpPr>
          <p:nvPr>
            <p:ph type="title"/>
          </p:nvPr>
        </p:nvSpPr>
        <p:spPr>
          <a:xfrm>
            <a:off x="616124" y="603119"/>
            <a:ext cx="7886700" cy="1325563"/>
          </a:xfrm>
        </p:spPr>
        <p:txBody>
          <a:bodyPr/>
          <a:lstStyle/>
          <a:p>
            <a:pPr eaLnBrk="1" hangingPunct="1"/>
            <a:r>
              <a:rPr lang="en-US"/>
              <a:t>Set Complement</a:t>
            </a:r>
            <a:br>
              <a:rPr lang="en-US"/>
            </a:br>
            <a:endParaRPr lang="en-US"/>
          </a:p>
        </p:txBody>
      </p:sp>
      <p:sp>
        <p:nvSpPr>
          <p:cNvPr id="16387" name="Rectangle 3"/>
          <p:cNvSpPr>
            <a:spLocks noGrp="1" noChangeArrowheads="1"/>
          </p:cNvSpPr>
          <p:nvPr>
            <p:ph type="body" idx="1"/>
          </p:nvPr>
        </p:nvSpPr>
        <p:spPr>
          <a:xfrm>
            <a:off x="785813" y="1702118"/>
            <a:ext cx="7950200" cy="5184775"/>
          </a:xfrm>
        </p:spPr>
        <p:txBody>
          <a:bodyPr/>
          <a:lstStyle/>
          <a:p>
            <a:pPr eaLnBrk="1" hangingPunct="1"/>
            <a:r>
              <a:rPr lang="en-US" sz="2000" dirty="0">
                <a:solidFill>
                  <a:srgbClr val="C00000"/>
                </a:solidFill>
              </a:rPr>
              <a:t>Notations: </a:t>
            </a:r>
          </a:p>
          <a:p>
            <a:pPr eaLnBrk="1" hangingPunct="1">
              <a:buFontTx/>
              <a:buNone/>
            </a:pPr>
            <a:endParaRPr lang="en-US" sz="2000" dirty="0"/>
          </a:p>
          <a:p>
            <a:pPr eaLnBrk="1" hangingPunct="1">
              <a:buFontTx/>
              <a:buNone/>
            </a:pPr>
            <a:endParaRPr lang="en-US" sz="2000" dirty="0"/>
          </a:p>
          <a:p>
            <a:pPr eaLnBrk="1" hangingPunct="1"/>
            <a:r>
              <a:rPr lang="en-US" sz="2000" dirty="0"/>
              <a:t>“A complement,” or “not A” is the set of all elements </a:t>
            </a:r>
            <a:r>
              <a:rPr lang="en-US" sz="2000" b="1" dirty="0"/>
              <a:t>not in A</a:t>
            </a:r>
            <a:r>
              <a:rPr lang="en-US" sz="2000" dirty="0"/>
              <a:t>. </a:t>
            </a:r>
          </a:p>
          <a:p>
            <a:pPr eaLnBrk="1" hangingPunct="1"/>
            <a:endParaRPr lang="en-US" sz="2000" dirty="0"/>
          </a:p>
          <a:p>
            <a:pPr eaLnBrk="1" hangingPunct="1"/>
            <a:endParaRPr lang="en-US" sz="2000" dirty="0"/>
          </a:p>
          <a:p>
            <a:pPr eaLnBrk="1" hangingPunct="1"/>
            <a:endParaRPr lang="en-US" sz="2000" dirty="0"/>
          </a:p>
          <a:p>
            <a:pPr eaLnBrk="1" hangingPunct="1"/>
            <a:r>
              <a:rPr lang="en-US" sz="2000" dirty="0">
                <a:solidFill>
                  <a:srgbClr val="C00000"/>
                </a:solidFill>
              </a:rPr>
              <a:t>Example:</a:t>
            </a:r>
          </a:p>
        </p:txBody>
      </p:sp>
      <p:graphicFrame>
        <p:nvGraphicFramePr>
          <p:cNvPr id="16388" name="Object 4"/>
          <p:cNvGraphicFramePr>
            <a:graphicFrameLocks noChangeAspect="1"/>
          </p:cNvGraphicFramePr>
          <p:nvPr>
            <p:extLst>
              <p:ext uri="{D42A27DB-BD31-4B8C-83A1-F6EECF244321}">
                <p14:modId xmlns:p14="http://schemas.microsoft.com/office/powerpoint/2010/main" val="1144412118"/>
              </p:ext>
            </p:extLst>
          </p:nvPr>
        </p:nvGraphicFramePr>
        <p:xfrm>
          <a:off x="2571750" y="1639887"/>
          <a:ext cx="714375" cy="914400"/>
        </p:xfrm>
        <a:graphic>
          <a:graphicData uri="http://schemas.openxmlformats.org/presentationml/2006/ole">
            <mc:AlternateContent xmlns:mc="http://schemas.openxmlformats.org/markup-compatibility/2006">
              <mc:Choice xmlns:v="urn:schemas-microsoft-com:vml" Requires="v">
                <p:oleObj name="Equation" r:id="rId3" imgW="317225" imgH="406048" progId="Equation.DSMT4">
                  <p:embed/>
                </p:oleObj>
              </mc:Choice>
              <mc:Fallback>
                <p:oleObj name="Equation" r:id="rId3" imgW="317225" imgH="406048" progId="Equation.DSMT4">
                  <p:embed/>
                  <p:pic>
                    <p:nvPicPr>
                      <p:cNvPr id="16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1639887"/>
                        <a:ext cx="7143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extLst>
              <p:ext uri="{D42A27DB-BD31-4B8C-83A1-F6EECF244321}">
                <p14:modId xmlns:p14="http://schemas.microsoft.com/office/powerpoint/2010/main" val="1310725824"/>
              </p:ext>
            </p:extLst>
          </p:nvPr>
        </p:nvGraphicFramePr>
        <p:xfrm>
          <a:off x="3286125" y="3538215"/>
          <a:ext cx="1509713" cy="735012"/>
        </p:xfrm>
        <a:graphic>
          <a:graphicData uri="http://schemas.openxmlformats.org/presentationml/2006/ole">
            <mc:AlternateContent xmlns:mc="http://schemas.openxmlformats.org/markup-compatibility/2006">
              <mc:Choice xmlns:v="urn:schemas-microsoft-com:vml" Requires="v">
                <p:oleObj name="Equation" r:id="rId5" imgW="990170" imgH="482391" progId="Equation.DSMT4">
                  <p:embed/>
                </p:oleObj>
              </mc:Choice>
              <mc:Fallback>
                <p:oleObj name="Equation" r:id="rId5" imgW="990170" imgH="482391" progId="Equation.DSMT4">
                  <p:embed/>
                  <p:pic>
                    <p:nvPicPr>
                      <p:cNvPr id="163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3538215"/>
                        <a:ext cx="1509713"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4"/>
          <p:cNvGraphicFramePr>
            <a:graphicFrameLocks noChangeAspect="1"/>
          </p:cNvGraphicFramePr>
          <p:nvPr>
            <p:extLst>
              <p:ext uri="{D42A27DB-BD31-4B8C-83A1-F6EECF244321}">
                <p14:modId xmlns:p14="http://schemas.microsoft.com/office/powerpoint/2010/main" val="3632164349"/>
              </p:ext>
            </p:extLst>
          </p:nvPr>
        </p:nvGraphicFramePr>
        <p:xfrm>
          <a:off x="4572000" y="5041255"/>
          <a:ext cx="2171700" cy="431800"/>
        </p:xfrm>
        <a:graphic>
          <a:graphicData uri="http://schemas.openxmlformats.org/presentationml/2006/ole">
            <mc:AlternateContent xmlns:mc="http://schemas.openxmlformats.org/markup-compatibility/2006">
              <mc:Choice xmlns:v="urn:schemas-microsoft-com:vml" Requires="v">
                <p:oleObj name="Equation" r:id="rId7" imgW="2171700" imgH="431800" progId="Equation.DSMT4">
                  <p:embed/>
                </p:oleObj>
              </mc:Choice>
              <mc:Fallback>
                <p:oleObj name="Equation" r:id="rId7" imgW="2171700" imgH="431800" progId="Equation.DSMT4">
                  <p:embed/>
                  <p:pic>
                    <p:nvPicPr>
                      <p:cNvPr id="1639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041255"/>
                        <a:ext cx="2171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8"/>
          <p:cNvGraphicFramePr>
            <a:graphicFrameLocks noChangeAspect="1"/>
          </p:cNvGraphicFramePr>
          <p:nvPr>
            <p:extLst>
              <p:ext uri="{D42A27DB-BD31-4B8C-83A1-F6EECF244321}">
                <p14:modId xmlns:p14="http://schemas.microsoft.com/office/powerpoint/2010/main" val="1621947245"/>
              </p:ext>
            </p:extLst>
          </p:nvPr>
        </p:nvGraphicFramePr>
        <p:xfrm>
          <a:off x="1093842" y="5041255"/>
          <a:ext cx="2806700" cy="431800"/>
        </p:xfrm>
        <a:graphic>
          <a:graphicData uri="http://schemas.openxmlformats.org/presentationml/2006/ole">
            <mc:AlternateContent xmlns:mc="http://schemas.openxmlformats.org/markup-compatibility/2006">
              <mc:Choice xmlns:v="urn:schemas-microsoft-com:vml" Requires="v">
                <p:oleObj name="Equation" r:id="rId9" imgW="2806700" imgH="431800" progId="Equation.DSMT4">
                  <p:embed/>
                </p:oleObj>
              </mc:Choice>
              <mc:Fallback>
                <p:oleObj name="Equation" r:id="rId9" imgW="2806700" imgH="431800" progId="Equation.DSMT4">
                  <p:embed/>
                  <p:pic>
                    <p:nvPicPr>
                      <p:cNvPr id="16391"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3842" y="5041255"/>
                        <a:ext cx="2806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0"/>
          <p:cNvGraphicFramePr>
            <a:graphicFrameLocks noChangeAspect="1"/>
          </p:cNvGraphicFramePr>
          <p:nvPr>
            <p:extLst>
              <p:ext uri="{D42A27DB-BD31-4B8C-83A1-F6EECF244321}">
                <p14:modId xmlns:p14="http://schemas.microsoft.com/office/powerpoint/2010/main" val="3365602836"/>
              </p:ext>
            </p:extLst>
          </p:nvPr>
        </p:nvGraphicFramePr>
        <p:xfrm>
          <a:off x="3951234" y="5949786"/>
          <a:ext cx="1498600" cy="495300"/>
        </p:xfrm>
        <a:graphic>
          <a:graphicData uri="http://schemas.openxmlformats.org/presentationml/2006/ole">
            <mc:AlternateContent xmlns:mc="http://schemas.openxmlformats.org/markup-compatibility/2006">
              <mc:Choice xmlns:v="urn:schemas-microsoft-com:vml" Requires="v">
                <p:oleObj name="Equation" r:id="rId11" imgW="1497950" imgH="495085" progId="Equation.DSMT4">
                  <p:embed/>
                </p:oleObj>
              </mc:Choice>
              <mc:Fallback>
                <p:oleObj name="Equation" r:id="rId11" imgW="1497950" imgH="495085" progId="Equation.DSMT4">
                  <p:embed/>
                  <p:pic>
                    <p:nvPicPr>
                      <p:cNvPr id="1639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1234" y="5949786"/>
                        <a:ext cx="1498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
          <p:cNvGraphicFramePr>
            <a:graphicFrameLocks noChangeAspect="1"/>
          </p:cNvGraphicFramePr>
          <p:nvPr>
            <p:extLst>
              <p:ext uri="{D42A27DB-BD31-4B8C-83A1-F6EECF244321}">
                <p14:modId xmlns:p14="http://schemas.microsoft.com/office/powerpoint/2010/main" val="3914954144"/>
              </p:ext>
            </p:extLst>
          </p:nvPr>
        </p:nvGraphicFramePr>
        <p:xfrm>
          <a:off x="4362450" y="1795494"/>
          <a:ext cx="866775" cy="779462"/>
        </p:xfrm>
        <a:graphic>
          <a:graphicData uri="http://schemas.openxmlformats.org/presentationml/2006/ole">
            <mc:AlternateContent xmlns:mc="http://schemas.openxmlformats.org/markup-compatibility/2006">
              <mc:Choice xmlns:v="urn:schemas-microsoft-com:vml" Requires="v">
                <p:oleObj name="Equation" r:id="rId13" imgW="253890" imgH="228501" progId="Equation.3">
                  <p:embed/>
                </p:oleObj>
              </mc:Choice>
              <mc:Fallback>
                <p:oleObj name="Equation" r:id="rId13" imgW="253890" imgH="228501" progId="Equation.3">
                  <p:embed/>
                  <p:pic>
                    <p:nvPicPr>
                      <p:cNvPr id="16393"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2450" y="1795494"/>
                        <a:ext cx="86677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a:extLst>
              <a:ext uri="{FF2B5EF4-FFF2-40B4-BE49-F238E27FC236}">
                <a16:creationId xmlns:a16="http://schemas.microsoft.com/office/drawing/2014/main" id="{E4111E1F-70B9-6610-668F-82398831F596}"/>
              </a:ext>
            </a:extLst>
          </p:cNvPr>
          <p:cNvSpPr>
            <a:spLocks noGrp="1"/>
          </p:cNvSpPr>
          <p:nvPr>
            <p:ph type="sldNum" sz="quarter" idx="12"/>
          </p:nvPr>
        </p:nvSpPr>
        <p:spPr/>
        <p:txBody>
          <a:bodyPr/>
          <a:lstStyle/>
          <a:p>
            <a:pPr>
              <a:defRPr/>
            </a:pPr>
            <a:fld id="{03A51CAE-244E-4462-8C16-46DEBA67177B}" type="slidenum">
              <a:rPr lang="en-US" smtClean="0"/>
              <a:pPr>
                <a:defRPr/>
              </a:pPr>
              <a:t>15</a:t>
            </a:fld>
            <a:endParaRPr lang="en-US"/>
          </a:p>
        </p:txBody>
      </p:sp>
    </p:spTree>
    <p:extLst>
      <p:ext uri="{BB962C8B-B14F-4D97-AF65-F5344CB8AC3E}">
        <p14:creationId xmlns:p14="http://schemas.microsoft.com/office/powerpoint/2010/main" val="250890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Large confetti"/>
          <p:cNvSpPr>
            <a:spLocks noGrp="1" noChangeArrowheads="1"/>
          </p:cNvSpPr>
          <p:nvPr>
            <p:ph type="title"/>
          </p:nvPr>
        </p:nvSpPr>
        <p:spPr/>
        <p:txBody>
          <a:bodyPr/>
          <a:lstStyle/>
          <a:p>
            <a:pPr eaLnBrk="1" hangingPunct="1"/>
            <a:r>
              <a:rPr lang="en-US"/>
              <a:t>Set Difference</a:t>
            </a:r>
          </a:p>
        </p:txBody>
      </p:sp>
      <p:sp>
        <p:nvSpPr>
          <p:cNvPr id="17411" name="Rectangle 3"/>
          <p:cNvSpPr>
            <a:spLocks noGrp="1" noChangeArrowheads="1"/>
          </p:cNvSpPr>
          <p:nvPr>
            <p:ph type="body" idx="1"/>
          </p:nvPr>
        </p:nvSpPr>
        <p:spPr>
          <a:xfrm>
            <a:off x="664014" y="1529082"/>
            <a:ext cx="8028429" cy="5124132"/>
          </a:xfrm>
        </p:spPr>
        <p:txBody>
          <a:bodyPr/>
          <a:lstStyle/>
          <a:p>
            <a:pPr eaLnBrk="1" hangingPunct="1"/>
            <a:r>
              <a:rPr lang="en-US" dirty="0"/>
              <a:t> </a:t>
            </a:r>
            <a:r>
              <a:rPr lang="en-US" sz="2400" dirty="0">
                <a:solidFill>
                  <a:srgbClr val="C00000"/>
                </a:solidFill>
              </a:rPr>
              <a:t>Notation:</a:t>
            </a:r>
          </a:p>
          <a:p>
            <a:pPr eaLnBrk="1" hangingPunct="1">
              <a:buFontTx/>
              <a:buNone/>
            </a:pPr>
            <a:endParaRPr lang="en-US" dirty="0">
              <a:solidFill>
                <a:srgbClr val="C00000"/>
              </a:solidFill>
            </a:endParaRPr>
          </a:p>
          <a:p>
            <a:pPr eaLnBrk="1" hangingPunct="1"/>
            <a:r>
              <a:rPr lang="en-US" sz="2000" dirty="0"/>
              <a:t>The set difference “A minus B” is the set of elements that are in A, with those that are in B subtracted out. </a:t>
            </a:r>
          </a:p>
          <a:p>
            <a:pPr eaLnBrk="1" hangingPunct="1"/>
            <a:r>
              <a:rPr lang="en-US" sz="2000" dirty="0"/>
              <a:t>Another way of putting it is, it is the set of elements that are in A, and not in B, so </a:t>
            </a:r>
          </a:p>
          <a:p>
            <a:pPr eaLnBrk="1" hangingPunct="1"/>
            <a:endParaRPr lang="en-US" dirty="0"/>
          </a:p>
          <a:p>
            <a:pPr eaLnBrk="1" hangingPunct="1"/>
            <a:r>
              <a:rPr lang="en-US" sz="2400" dirty="0">
                <a:solidFill>
                  <a:srgbClr val="C00000"/>
                </a:solidFill>
              </a:rPr>
              <a:t>Example:</a:t>
            </a:r>
          </a:p>
        </p:txBody>
      </p:sp>
      <p:graphicFrame>
        <p:nvGraphicFramePr>
          <p:cNvPr id="17412" name="Object 4"/>
          <p:cNvGraphicFramePr>
            <a:graphicFrameLocks noChangeAspect="1"/>
          </p:cNvGraphicFramePr>
          <p:nvPr>
            <p:extLst>
              <p:ext uri="{D42A27DB-BD31-4B8C-83A1-F6EECF244321}">
                <p14:modId xmlns:p14="http://schemas.microsoft.com/office/powerpoint/2010/main" val="1247155833"/>
              </p:ext>
            </p:extLst>
          </p:nvPr>
        </p:nvGraphicFramePr>
        <p:xfrm>
          <a:off x="2804801" y="1675275"/>
          <a:ext cx="1873427" cy="659170"/>
        </p:xfrm>
        <a:graphic>
          <a:graphicData uri="http://schemas.openxmlformats.org/presentationml/2006/ole">
            <mc:AlternateContent xmlns:mc="http://schemas.openxmlformats.org/markup-compatibility/2006">
              <mc:Choice xmlns:v="urn:schemas-microsoft-com:vml" Requires="v">
                <p:oleObj name="Equation" r:id="rId2" imgW="939392" imgH="330057" progId="Equation.DSMT4">
                  <p:embed/>
                </p:oleObj>
              </mc:Choice>
              <mc:Fallback>
                <p:oleObj name="Equation" r:id="rId2" imgW="939392" imgH="330057" progId="Equation.DSMT4">
                  <p:embed/>
                  <p:pic>
                    <p:nvPicPr>
                      <p:cNvPr id="1741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801" y="1675275"/>
                        <a:ext cx="1873427" cy="659170"/>
                      </a:xfrm>
                      <a:prstGeom prst="rect">
                        <a:avLst/>
                      </a:prstGeom>
                      <a:noFill/>
                      <a:ln>
                        <a:noFill/>
                      </a:ln>
                      <a:effectLst/>
                    </p:spPr>
                  </p:pic>
                </p:oleObj>
              </mc:Fallback>
            </mc:AlternateContent>
          </a:graphicData>
        </a:graphic>
      </p:graphicFrame>
      <p:graphicFrame>
        <p:nvGraphicFramePr>
          <p:cNvPr id="17413" name="Object 5"/>
          <p:cNvGraphicFramePr>
            <a:graphicFrameLocks noChangeAspect="1"/>
          </p:cNvGraphicFramePr>
          <p:nvPr>
            <p:extLst>
              <p:ext uri="{D42A27DB-BD31-4B8C-83A1-F6EECF244321}">
                <p14:modId xmlns:p14="http://schemas.microsoft.com/office/powerpoint/2010/main" val="2787710337"/>
              </p:ext>
            </p:extLst>
          </p:nvPr>
        </p:nvGraphicFramePr>
        <p:xfrm>
          <a:off x="3214688" y="3734347"/>
          <a:ext cx="2336800" cy="406400"/>
        </p:xfrm>
        <a:graphic>
          <a:graphicData uri="http://schemas.openxmlformats.org/presentationml/2006/ole">
            <mc:AlternateContent xmlns:mc="http://schemas.openxmlformats.org/markup-compatibility/2006">
              <mc:Choice xmlns:v="urn:schemas-microsoft-com:vml" Requires="v">
                <p:oleObj name="Equation" r:id="rId4" imgW="2336800" imgH="406400" progId="Equation.DSMT4">
                  <p:embed/>
                </p:oleObj>
              </mc:Choice>
              <mc:Fallback>
                <p:oleObj name="Equation" r:id="rId4" imgW="2336800" imgH="406400" progId="Equation.DSMT4">
                  <p:embed/>
                  <p:pic>
                    <p:nvPicPr>
                      <p:cNvPr id="1741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88" y="3734347"/>
                        <a:ext cx="2336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8"/>
          <p:cNvGraphicFramePr>
            <a:graphicFrameLocks noChangeAspect="1"/>
          </p:cNvGraphicFramePr>
          <p:nvPr>
            <p:extLst>
              <p:ext uri="{D42A27DB-BD31-4B8C-83A1-F6EECF244321}">
                <p14:modId xmlns:p14="http://schemas.microsoft.com/office/powerpoint/2010/main" val="1768468348"/>
              </p:ext>
            </p:extLst>
          </p:nvPr>
        </p:nvGraphicFramePr>
        <p:xfrm>
          <a:off x="893320" y="4817360"/>
          <a:ext cx="2806700" cy="431800"/>
        </p:xfrm>
        <a:graphic>
          <a:graphicData uri="http://schemas.openxmlformats.org/presentationml/2006/ole">
            <mc:AlternateContent xmlns:mc="http://schemas.openxmlformats.org/markup-compatibility/2006">
              <mc:Choice xmlns:v="urn:schemas-microsoft-com:vml" Requires="v">
                <p:oleObj name="Equation" r:id="rId6" imgW="2806700" imgH="431800" progId="Equation.DSMT4">
                  <p:embed/>
                </p:oleObj>
              </mc:Choice>
              <mc:Fallback>
                <p:oleObj name="Equation" r:id="rId6" imgW="2806700" imgH="431800" progId="Equation.DSMT4">
                  <p:embed/>
                  <p:pic>
                    <p:nvPicPr>
                      <p:cNvPr id="1741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320" y="4817360"/>
                        <a:ext cx="2806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1"/>
          <p:cNvGraphicFramePr>
            <a:graphicFrameLocks noChangeAspect="1"/>
          </p:cNvGraphicFramePr>
          <p:nvPr>
            <p:extLst>
              <p:ext uri="{D42A27DB-BD31-4B8C-83A1-F6EECF244321}">
                <p14:modId xmlns:p14="http://schemas.microsoft.com/office/powerpoint/2010/main" val="2006361704"/>
              </p:ext>
            </p:extLst>
          </p:nvPr>
        </p:nvGraphicFramePr>
        <p:xfrm>
          <a:off x="840725" y="5925773"/>
          <a:ext cx="1838325" cy="512763"/>
        </p:xfrm>
        <a:graphic>
          <a:graphicData uri="http://schemas.openxmlformats.org/presentationml/2006/ole">
            <mc:AlternateContent xmlns:mc="http://schemas.openxmlformats.org/markup-compatibility/2006">
              <mc:Choice xmlns:v="urn:schemas-microsoft-com:vml" Requires="v">
                <p:oleObj name="Equation" r:id="rId8" imgW="1091726" imgH="304668" progId="Equation.3">
                  <p:embed/>
                </p:oleObj>
              </mc:Choice>
              <mc:Fallback>
                <p:oleObj name="Equation" r:id="rId8" imgW="1091726" imgH="304668" progId="Equation.3">
                  <p:embed/>
                  <p:pic>
                    <p:nvPicPr>
                      <p:cNvPr id="17415"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725" y="5925773"/>
                        <a:ext cx="18383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10"/>
          <p:cNvGraphicFramePr>
            <a:graphicFrameLocks noChangeAspect="1"/>
          </p:cNvGraphicFramePr>
          <p:nvPr>
            <p:extLst>
              <p:ext uri="{D42A27DB-BD31-4B8C-83A1-F6EECF244321}">
                <p14:modId xmlns:p14="http://schemas.microsoft.com/office/powerpoint/2010/main" val="4164057172"/>
              </p:ext>
            </p:extLst>
          </p:nvPr>
        </p:nvGraphicFramePr>
        <p:xfrm>
          <a:off x="862452" y="5316891"/>
          <a:ext cx="2105025" cy="485775"/>
        </p:xfrm>
        <a:graphic>
          <a:graphicData uri="http://schemas.openxmlformats.org/presentationml/2006/ole">
            <mc:AlternateContent xmlns:mc="http://schemas.openxmlformats.org/markup-compatibility/2006">
              <mc:Choice xmlns:v="urn:schemas-microsoft-com:vml" Requires="v">
                <p:oleObj name="Equation" r:id="rId10" imgW="1320227" imgH="304668" progId="Equation.3">
                  <p:embed/>
                </p:oleObj>
              </mc:Choice>
              <mc:Fallback>
                <p:oleObj name="Equation" r:id="rId10" imgW="1320227" imgH="304668" progId="Equation.3">
                  <p:embed/>
                  <p:pic>
                    <p:nvPicPr>
                      <p:cNvPr id="17416"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2452" y="5316891"/>
                        <a:ext cx="21050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7" name="Object 11"/>
          <p:cNvGraphicFramePr>
            <a:graphicFrameLocks noChangeAspect="1"/>
          </p:cNvGraphicFramePr>
          <p:nvPr>
            <p:extLst>
              <p:ext uri="{D42A27DB-BD31-4B8C-83A1-F6EECF244321}">
                <p14:modId xmlns:p14="http://schemas.microsoft.com/office/powerpoint/2010/main" val="3956712603"/>
              </p:ext>
            </p:extLst>
          </p:nvPr>
        </p:nvGraphicFramePr>
        <p:xfrm>
          <a:off x="5019822" y="5517991"/>
          <a:ext cx="2584450" cy="512762"/>
        </p:xfrm>
        <a:graphic>
          <a:graphicData uri="http://schemas.openxmlformats.org/presentationml/2006/ole">
            <mc:AlternateContent xmlns:mc="http://schemas.openxmlformats.org/markup-compatibility/2006">
              <mc:Choice xmlns:v="urn:schemas-microsoft-com:vml" Requires="v">
                <p:oleObj name="Equation" r:id="rId12" imgW="1536033" imgH="304668" progId="Equation.3">
                  <p:embed/>
                </p:oleObj>
              </mc:Choice>
              <mc:Fallback>
                <p:oleObj name="Equation" r:id="rId12" imgW="1536033" imgH="304668" progId="Equation.3">
                  <p:embed/>
                  <p:pic>
                    <p:nvPicPr>
                      <p:cNvPr id="17417"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19822" y="5517991"/>
                        <a:ext cx="25844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a:extLst>
              <a:ext uri="{FF2B5EF4-FFF2-40B4-BE49-F238E27FC236}">
                <a16:creationId xmlns:a16="http://schemas.microsoft.com/office/drawing/2014/main" id="{37C84E8C-7076-DA1F-29D3-0D0C746B4B53}"/>
              </a:ext>
            </a:extLst>
          </p:cNvPr>
          <p:cNvSpPr>
            <a:spLocks noGrp="1"/>
          </p:cNvSpPr>
          <p:nvPr>
            <p:ph type="sldNum" sz="quarter" idx="12"/>
          </p:nvPr>
        </p:nvSpPr>
        <p:spPr/>
        <p:txBody>
          <a:bodyPr/>
          <a:lstStyle/>
          <a:p>
            <a:pPr>
              <a:defRPr/>
            </a:pPr>
            <a:fld id="{03A51CAE-244E-4462-8C16-46DEBA67177B}" type="slidenum">
              <a:rPr lang="en-US" smtClean="0"/>
              <a:pPr>
                <a:defRPr/>
              </a:pPr>
              <a:t>16</a:t>
            </a:fld>
            <a:endParaRPr lang="en-US"/>
          </a:p>
        </p:txBody>
      </p:sp>
    </p:spTree>
    <p:extLst>
      <p:ext uri="{BB962C8B-B14F-4D97-AF65-F5344CB8AC3E}">
        <p14:creationId xmlns:p14="http://schemas.microsoft.com/office/powerpoint/2010/main" val="73125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Questions</a:t>
            </a:r>
          </a:p>
        </p:txBody>
      </p:sp>
      <mc:AlternateContent xmlns:mc="http://schemas.openxmlformats.org/markup-compatibility/2006" xmlns:a14="http://schemas.microsoft.com/office/drawing/2010/main">
        <mc:Choice Requires="a14">
          <p:sp>
            <p:nvSpPr>
              <p:cNvPr id="18435" name="Content Placeholder 2"/>
              <p:cNvSpPr>
                <a:spLocks noGrp="1"/>
              </p:cNvSpPr>
              <p:nvPr>
                <p:ph idx="1"/>
              </p:nvPr>
            </p:nvSpPr>
            <p:spPr>
              <a:xfrm>
                <a:off x="628649" y="1657985"/>
                <a:ext cx="8097661" cy="5036326"/>
              </a:xfrm>
            </p:spPr>
            <p:txBody>
              <a:bodyPr/>
              <a:lstStyle/>
              <a:p>
                <a:pPr marL="457200" indent="-457200">
                  <a:buFont typeface="+mj-lt"/>
                  <a:buAutoNum type="arabicPeriod"/>
                </a:pPr>
                <a:r>
                  <a:rPr lang="en-US" sz="2000" dirty="0"/>
                  <a:t>Answer the following questions using the information given.</a:t>
                </a:r>
              </a:p>
              <a:p>
                <a:pPr marL="1828800" lvl="4" indent="0" algn="just">
                  <a:buNone/>
                </a:pPr>
                <a:r>
                  <a:rPr lang="en-US" dirty="0"/>
                  <a:t>U = {1, 2, 3, 4, 5, 6, 7, 8, 9, 10}</a:t>
                </a:r>
              </a:p>
              <a:p>
                <a:pPr marL="1828800" lvl="4" indent="0" algn="just">
                  <a:buNone/>
                </a:pPr>
                <a:r>
                  <a:rPr lang="en-US" dirty="0"/>
                  <a:t>A = {2, 4, 6, 8, 10}</a:t>
                </a:r>
              </a:p>
              <a:p>
                <a:pPr marL="1828800" lvl="4" indent="0" algn="just">
                  <a:buNone/>
                </a:pPr>
                <a:r>
                  <a:rPr lang="en-US" dirty="0"/>
                  <a:t>B = {1, 3, 7}</a:t>
                </a:r>
              </a:p>
              <a:p>
                <a:pPr marL="1828800" lvl="4" indent="0" algn="just">
                  <a:buNone/>
                </a:pPr>
                <a:r>
                  <a:rPr lang="en-US" dirty="0"/>
                  <a:t>C = {3, 7}</a:t>
                </a:r>
              </a:p>
              <a:p>
                <a:pPr marL="0" indent="0">
                  <a:buFontTx/>
                  <a:buNone/>
                </a:pPr>
                <a:r>
                  <a:rPr lang="en-US" sz="2000" dirty="0"/>
                  <a:t>Find</a:t>
                </a:r>
              </a:p>
              <a:p>
                <a:pPr marL="914400" lvl="2" indent="0">
                  <a:buNone/>
                </a:pPr>
                <a:r>
                  <a:rPr lang="en-US" dirty="0"/>
                  <a:t>a) Subsets of C</a:t>
                </a:r>
              </a:p>
              <a:p>
                <a:pPr marL="914400" lvl="2" indent="0">
                  <a:buNone/>
                </a:pPr>
                <a:r>
                  <a:rPr lang="en-US" dirty="0"/>
                  <a:t>b) Proper subsets of B</a:t>
                </a:r>
              </a:p>
              <a:p>
                <a:pPr marL="1371600" lvl="2" indent="-457200">
                  <a:buAutoNum type="alphaLcParenR" startAt="3"/>
                </a:pP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𝐶</m:t>
                    </m:r>
                    <m:r>
                      <a:rPr lang="en-US" i="1" dirty="0" smtClean="0">
                        <a:latin typeface="Cambria Math" panose="02040503050406030204" pitchFamily="18" charset="0"/>
                      </a:rPr>
                      <m:t> ,     </m:t>
                    </m:r>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𝐶</m:t>
                    </m:r>
                    <m:r>
                      <a:rPr lang="en-US" i="1" dirty="0" smtClean="0">
                        <a:latin typeface="Cambria Math" panose="02040503050406030204" pitchFamily="18" charset="0"/>
                      </a:rPr>
                      <m:t>’ ,   </m:t>
                    </m:r>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oMath>
                </a14:m>
                <a:endParaRPr lang="en-US" dirty="0"/>
              </a:p>
              <a:p>
                <a:pPr marL="0" indent="0">
                  <a:buFontTx/>
                  <a:buNone/>
                </a:pPr>
                <a:endParaRPr lang="en-US" sz="2000" dirty="0"/>
              </a:p>
            </p:txBody>
          </p:sp>
        </mc:Choice>
        <mc:Fallback xmlns="">
          <p:sp>
            <p:nvSpPr>
              <p:cNvPr id="18435" name="Content Placeholder 2"/>
              <p:cNvSpPr>
                <a:spLocks noGrp="1" noRot="1" noChangeAspect="1" noMove="1" noResize="1" noEditPoints="1" noAdjustHandles="1" noChangeArrowheads="1" noChangeShapeType="1" noTextEdit="1"/>
              </p:cNvSpPr>
              <p:nvPr>
                <p:ph idx="1"/>
              </p:nvPr>
            </p:nvSpPr>
            <p:spPr>
              <a:xfrm>
                <a:off x="628649" y="1657985"/>
                <a:ext cx="8097661" cy="5036326"/>
              </a:xfrm>
              <a:blipFill>
                <a:blip r:embed="rId3"/>
                <a:stretch>
                  <a:fillRect l="-828" t="-145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F14B081-959B-9EE3-C4CB-28DBC4766F79}"/>
              </a:ext>
            </a:extLst>
          </p:cNvPr>
          <p:cNvSpPr>
            <a:spLocks noGrp="1"/>
          </p:cNvSpPr>
          <p:nvPr>
            <p:ph type="sldNum" sz="quarter" idx="12"/>
          </p:nvPr>
        </p:nvSpPr>
        <p:spPr/>
        <p:txBody>
          <a:bodyPr/>
          <a:lstStyle/>
          <a:p>
            <a:pPr>
              <a:defRPr/>
            </a:pPr>
            <a:fld id="{03A51CAE-244E-4462-8C16-46DEBA67177B}" type="slidenum">
              <a:rPr lang="en-US" smtClean="0"/>
              <a:pPr>
                <a:defRPr/>
              </a:pPr>
              <a:t>17</a:t>
            </a:fld>
            <a:endParaRPr lang="en-US"/>
          </a:p>
        </p:txBody>
      </p:sp>
    </p:spTree>
    <p:extLst>
      <p:ext uri="{BB962C8B-B14F-4D97-AF65-F5344CB8AC3E}">
        <p14:creationId xmlns:p14="http://schemas.microsoft.com/office/powerpoint/2010/main" val="72319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descr="Large confetti"/>
          <p:cNvSpPr>
            <a:spLocks noGrp="1" noChangeArrowheads="1"/>
          </p:cNvSpPr>
          <p:nvPr>
            <p:ph type="title"/>
          </p:nvPr>
        </p:nvSpPr>
        <p:spPr/>
        <p:txBody>
          <a:bodyPr/>
          <a:lstStyle/>
          <a:p>
            <a:pPr eaLnBrk="1" hangingPunct="1"/>
            <a:r>
              <a:rPr lang="en-US"/>
              <a:t>Venn Diagrams</a:t>
            </a:r>
          </a:p>
        </p:txBody>
      </p:sp>
      <p:sp>
        <p:nvSpPr>
          <p:cNvPr id="19459" name="Rectangle 3"/>
          <p:cNvSpPr>
            <a:spLocks noGrp="1" noChangeArrowheads="1"/>
          </p:cNvSpPr>
          <p:nvPr>
            <p:ph type="body" idx="1"/>
          </p:nvPr>
        </p:nvSpPr>
        <p:spPr/>
        <p:txBody>
          <a:bodyPr/>
          <a:lstStyle/>
          <a:p>
            <a:pPr eaLnBrk="1" hangingPunct="1"/>
            <a:r>
              <a:rPr lang="en-US" sz="2000"/>
              <a:t>Venn Diagrams use topological areas to stand for sets. </a:t>
            </a:r>
          </a:p>
        </p:txBody>
      </p:sp>
      <p:sp>
        <p:nvSpPr>
          <p:cNvPr id="2" name="Slide Number Placeholder 1">
            <a:extLst>
              <a:ext uri="{FF2B5EF4-FFF2-40B4-BE49-F238E27FC236}">
                <a16:creationId xmlns:a16="http://schemas.microsoft.com/office/drawing/2014/main" id="{74996DD0-453E-6FC0-0302-C8281E6258CA}"/>
              </a:ext>
            </a:extLst>
          </p:cNvPr>
          <p:cNvSpPr>
            <a:spLocks noGrp="1"/>
          </p:cNvSpPr>
          <p:nvPr>
            <p:ph type="sldNum" sz="quarter" idx="12"/>
          </p:nvPr>
        </p:nvSpPr>
        <p:spPr/>
        <p:txBody>
          <a:bodyPr/>
          <a:lstStyle/>
          <a:p>
            <a:pPr>
              <a:defRPr/>
            </a:pPr>
            <a:fld id="{03A51CAE-244E-4462-8C16-46DEBA67177B}" type="slidenum">
              <a:rPr lang="en-US" smtClean="0"/>
              <a:pPr>
                <a:defRPr/>
              </a:pPr>
              <a:t>18</a:t>
            </a:fld>
            <a:endParaRPr lang="en-US"/>
          </a:p>
        </p:txBody>
      </p:sp>
      <p:pic>
        <p:nvPicPr>
          <p:cNvPr id="81922" name="Picture 2" descr="Intersection of Sets using Venn Diagram | Solved Examples on Intersection">
            <a:extLst>
              <a:ext uri="{FF2B5EF4-FFF2-40B4-BE49-F238E27FC236}">
                <a16:creationId xmlns:a16="http://schemas.microsoft.com/office/drawing/2014/main" id="{4566C40D-9EA3-1DA8-51E5-22F436051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317" y="2812025"/>
            <a:ext cx="3885633" cy="269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25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Exercise - Venn Diagrams</a:t>
            </a:r>
          </a:p>
        </p:txBody>
      </p:sp>
      <p:sp>
        <p:nvSpPr>
          <p:cNvPr id="20483" name="Content Placeholder 2"/>
          <p:cNvSpPr>
            <a:spLocks noGrp="1"/>
          </p:cNvSpPr>
          <p:nvPr>
            <p:ph idx="1"/>
          </p:nvPr>
        </p:nvSpPr>
        <p:spPr/>
        <p:txBody>
          <a:bodyPr/>
          <a:lstStyle/>
          <a:p>
            <a:pPr marL="0" indent="0">
              <a:buFontTx/>
              <a:buNone/>
            </a:pPr>
            <a:r>
              <a:rPr lang="en-US" sz="2000"/>
              <a:t>Identify the regions in separate Venn diagrams for following: </a:t>
            </a:r>
          </a:p>
          <a:p>
            <a:pPr marL="0" indent="0">
              <a:buFontTx/>
              <a:buNone/>
            </a:pPr>
            <a:endParaRPr lang="en-US" sz="2000"/>
          </a:p>
          <a:p>
            <a:pPr marL="0" indent="0">
              <a:buFontTx/>
              <a:buNone/>
            </a:pPr>
            <a:r>
              <a:rPr lang="en-US" sz="2000"/>
              <a:t>a.   </a:t>
            </a:r>
            <a:r>
              <a:rPr lang="en-US" sz="2400"/>
              <a:t>A ∪ B </a:t>
            </a:r>
          </a:p>
          <a:p>
            <a:pPr marL="0" indent="0">
              <a:buFontTx/>
              <a:buNone/>
            </a:pPr>
            <a:r>
              <a:rPr lang="en-US" sz="2400"/>
              <a:t>b.   A’  (also symbolized by      )  </a:t>
            </a:r>
          </a:p>
          <a:p>
            <a:pPr marL="0" indent="0">
              <a:buFontTx/>
              <a:buNone/>
            </a:pPr>
            <a:r>
              <a:rPr lang="en-US" sz="2400"/>
              <a:t>c.   B’  (also symbolized by      )</a:t>
            </a:r>
          </a:p>
          <a:p>
            <a:pPr marL="0" indent="0">
              <a:buFontTx/>
              <a:buNone/>
            </a:pPr>
            <a:r>
              <a:rPr lang="en-US" sz="2400"/>
              <a:t>d.   A - B</a:t>
            </a:r>
          </a:p>
        </p:txBody>
      </p:sp>
      <p:graphicFrame>
        <p:nvGraphicFramePr>
          <p:cNvPr id="20485" name="Object 2"/>
          <p:cNvGraphicFramePr>
            <a:graphicFrameLocks noChangeAspect="1"/>
          </p:cNvGraphicFramePr>
          <p:nvPr>
            <p:extLst>
              <p:ext uri="{D42A27DB-BD31-4B8C-83A1-F6EECF244321}">
                <p14:modId xmlns:p14="http://schemas.microsoft.com/office/powerpoint/2010/main" val="941685970"/>
              </p:ext>
            </p:extLst>
          </p:nvPr>
        </p:nvGraphicFramePr>
        <p:xfrm>
          <a:off x="3970338" y="3548698"/>
          <a:ext cx="321103" cy="375602"/>
        </p:xfrm>
        <a:graphic>
          <a:graphicData uri="http://schemas.openxmlformats.org/presentationml/2006/ole">
            <mc:AlternateContent xmlns:mc="http://schemas.openxmlformats.org/markup-compatibility/2006">
              <mc:Choice xmlns:v="urn:schemas-microsoft-com:vml" Requires="v">
                <p:oleObj name="Equation" r:id="rId2" imgW="152202" imgH="177569" progId="Equation.3">
                  <p:embed/>
                </p:oleObj>
              </mc:Choice>
              <mc:Fallback>
                <p:oleObj name="Equation" r:id="rId2" imgW="152202" imgH="177569" progId="Equation.3">
                  <p:embed/>
                  <p:pic>
                    <p:nvPicPr>
                      <p:cNvPr id="2048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3548698"/>
                        <a:ext cx="321103" cy="375602"/>
                      </a:xfrm>
                      <a:prstGeom prst="rect">
                        <a:avLst/>
                      </a:prstGeom>
                      <a:noFill/>
                      <a:ln>
                        <a:noFill/>
                      </a:ln>
                    </p:spPr>
                  </p:pic>
                </p:oleObj>
              </mc:Fallback>
            </mc:AlternateContent>
          </a:graphicData>
        </a:graphic>
      </p:graphicFrame>
      <p:graphicFrame>
        <p:nvGraphicFramePr>
          <p:cNvPr id="20486" name="Object 2"/>
          <p:cNvGraphicFramePr>
            <a:graphicFrameLocks noChangeAspect="1"/>
          </p:cNvGraphicFramePr>
          <p:nvPr>
            <p:extLst>
              <p:ext uri="{D42A27DB-BD31-4B8C-83A1-F6EECF244321}">
                <p14:modId xmlns:p14="http://schemas.microsoft.com/office/powerpoint/2010/main" val="2271474415"/>
              </p:ext>
            </p:extLst>
          </p:nvPr>
        </p:nvGraphicFramePr>
        <p:xfrm>
          <a:off x="3970338" y="3068321"/>
          <a:ext cx="349693" cy="375920"/>
        </p:xfrm>
        <a:graphic>
          <a:graphicData uri="http://schemas.openxmlformats.org/presentationml/2006/ole">
            <mc:AlternateContent xmlns:mc="http://schemas.openxmlformats.org/markup-compatibility/2006">
              <mc:Choice xmlns:v="urn:schemas-microsoft-com:vml" Requires="v">
                <p:oleObj name="Equation" r:id="rId4" imgW="164814" imgH="177492" progId="Equation.3">
                  <p:embed/>
                </p:oleObj>
              </mc:Choice>
              <mc:Fallback>
                <p:oleObj name="Equation" r:id="rId4" imgW="164814" imgH="177492" progId="Equation.3">
                  <p:embed/>
                  <p:pic>
                    <p:nvPicPr>
                      <p:cNvPr id="204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3068321"/>
                        <a:ext cx="349693" cy="375920"/>
                      </a:xfrm>
                      <a:prstGeom prst="rect">
                        <a:avLst/>
                      </a:prstGeom>
                      <a:noFill/>
                      <a:ln>
                        <a:noFill/>
                      </a:ln>
                    </p:spPr>
                  </p:pic>
                </p:oleObj>
              </mc:Fallback>
            </mc:AlternateContent>
          </a:graphicData>
        </a:graphic>
      </p:graphicFrame>
      <p:sp>
        <p:nvSpPr>
          <p:cNvPr id="2" name="Slide Number Placeholder 1">
            <a:extLst>
              <a:ext uri="{FF2B5EF4-FFF2-40B4-BE49-F238E27FC236}">
                <a16:creationId xmlns:a16="http://schemas.microsoft.com/office/drawing/2014/main" id="{34191467-183B-AF36-F09F-7D0EB636C1FB}"/>
              </a:ext>
            </a:extLst>
          </p:cNvPr>
          <p:cNvSpPr>
            <a:spLocks noGrp="1"/>
          </p:cNvSpPr>
          <p:nvPr>
            <p:ph type="sldNum" sz="quarter" idx="12"/>
          </p:nvPr>
        </p:nvSpPr>
        <p:spPr/>
        <p:txBody>
          <a:bodyPr/>
          <a:lstStyle/>
          <a:p>
            <a:pPr>
              <a:defRPr/>
            </a:pPr>
            <a:fld id="{03A51CAE-244E-4462-8C16-46DEBA67177B}" type="slidenum">
              <a:rPr lang="en-US" smtClean="0"/>
              <a:pPr>
                <a:defRPr/>
              </a:pPr>
              <a:t>19</a:t>
            </a:fld>
            <a:endParaRPr lang="en-US"/>
          </a:p>
        </p:txBody>
      </p:sp>
    </p:spTree>
    <p:extLst>
      <p:ext uri="{BB962C8B-B14F-4D97-AF65-F5344CB8AC3E}">
        <p14:creationId xmlns:p14="http://schemas.microsoft.com/office/powerpoint/2010/main" val="174731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t>Outline</a:t>
            </a:r>
            <a:endParaRPr lang="en-GB"/>
          </a:p>
        </p:txBody>
      </p:sp>
      <p:sp>
        <p:nvSpPr>
          <p:cNvPr id="4100" name="Rectangle 3"/>
          <p:cNvSpPr>
            <a:spLocks noGrp="1" noChangeArrowheads="1"/>
          </p:cNvSpPr>
          <p:nvPr>
            <p:ph type="body" idx="1"/>
          </p:nvPr>
        </p:nvSpPr>
        <p:spPr>
          <a:xfrm>
            <a:off x="628650" y="1490345"/>
            <a:ext cx="7886700" cy="4820144"/>
          </a:xfrm>
        </p:spPr>
        <p:txBody>
          <a:bodyPr numCol="2" spcCol="457200"/>
          <a:lstStyle/>
          <a:p>
            <a:pPr eaLnBrk="1" hangingPunct="1">
              <a:lnSpc>
                <a:spcPct val="150000"/>
              </a:lnSpc>
              <a:buFont typeface="Wingdings"/>
              <a:buChar char="Ø"/>
            </a:pPr>
            <a:r>
              <a:rPr lang="en-GB" sz="2000"/>
              <a:t>Sets</a:t>
            </a:r>
            <a:endParaRPr lang="en-US">
              <a:cs typeface="Calibri"/>
            </a:endParaRPr>
          </a:p>
          <a:p>
            <a:pPr lvl="1" eaLnBrk="1" hangingPunct="1">
              <a:lnSpc>
                <a:spcPct val="150000"/>
              </a:lnSpc>
              <a:buFont typeface="Wingdings"/>
              <a:buChar char="Ø"/>
            </a:pPr>
            <a:r>
              <a:rPr lang="en-GB" sz="1800"/>
              <a:t>Describing sets, notation, examples </a:t>
            </a:r>
            <a:endParaRPr lang="en-GB" sz="1800">
              <a:cs typeface="Calibri"/>
            </a:endParaRPr>
          </a:p>
          <a:p>
            <a:pPr eaLnBrk="1" hangingPunct="1">
              <a:lnSpc>
                <a:spcPct val="150000"/>
              </a:lnSpc>
              <a:buFont typeface="Wingdings"/>
              <a:buChar char="Ø"/>
            </a:pPr>
            <a:r>
              <a:rPr lang="en-GB" sz="2000"/>
              <a:t>Set equality</a:t>
            </a:r>
            <a:endParaRPr lang="en-GB" sz="2000">
              <a:cs typeface="Calibri"/>
            </a:endParaRPr>
          </a:p>
          <a:p>
            <a:pPr eaLnBrk="1" hangingPunct="1">
              <a:lnSpc>
                <a:spcPct val="150000"/>
              </a:lnSpc>
              <a:buFont typeface="Wingdings"/>
              <a:buChar char="Ø"/>
            </a:pPr>
            <a:r>
              <a:rPr lang="en-GB" sz="2000"/>
              <a:t>Membership relationships</a:t>
            </a:r>
            <a:endParaRPr lang="en-GB" sz="2000">
              <a:cs typeface="Calibri"/>
            </a:endParaRPr>
          </a:p>
          <a:p>
            <a:pPr eaLnBrk="1" hangingPunct="1">
              <a:lnSpc>
                <a:spcPct val="150000"/>
              </a:lnSpc>
              <a:buFont typeface="Wingdings"/>
              <a:buChar char="Ø"/>
            </a:pPr>
            <a:r>
              <a:rPr lang="en-GB" sz="2000"/>
              <a:t>Set Operations:</a:t>
            </a:r>
            <a:endParaRPr lang="en-GB" sz="2000">
              <a:cs typeface="Calibri"/>
            </a:endParaRPr>
          </a:p>
          <a:p>
            <a:pPr lvl="1" eaLnBrk="1" hangingPunct="1">
              <a:lnSpc>
                <a:spcPct val="150000"/>
              </a:lnSpc>
              <a:buFont typeface="Wingdings" panose="05000000000000000000" pitchFamily="2" charset="2"/>
              <a:buChar char="Ø"/>
            </a:pPr>
            <a:r>
              <a:rPr lang="en-GB" sz="1800"/>
              <a:t>Union, Intersection, Complement and Difference</a:t>
            </a:r>
          </a:p>
          <a:p>
            <a:pPr marL="457200" lvl="1" indent="0" eaLnBrk="1" hangingPunct="1">
              <a:lnSpc>
                <a:spcPct val="150000"/>
              </a:lnSpc>
              <a:buNone/>
            </a:pPr>
            <a:endParaRPr lang="en-GB" sz="1800">
              <a:cs typeface="Calibri"/>
            </a:endParaRPr>
          </a:p>
          <a:p>
            <a:pPr eaLnBrk="1" hangingPunct="1">
              <a:lnSpc>
                <a:spcPct val="150000"/>
              </a:lnSpc>
              <a:buFont typeface="Wingdings"/>
              <a:buChar char="Ø"/>
            </a:pPr>
            <a:r>
              <a:rPr lang="en-GB" sz="2000"/>
              <a:t>Venn Diagrams</a:t>
            </a:r>
            <a:endParaRPr lang="en-GB" sz="2000">
              <a:cs typeface="Calibri"/>
            </a:endParaRPr>
          </a:p>
          <a:p>
            <a:pPr eaLnBrk="1" hangingPunct="1">
              <a:lnSpc>
                <a:spcPct val="150000"/>
              </a:lnSpc>
              <a:buFont typeface="Wingdings"/>
              <a:buChar char="Ø"/>
            </a:pPr>
            <a:r>
              <a:rPr lang="en-GB" sz="2000"/>
              <a:t>De Morgan’s Laws for sets</a:t>
            </a:r>
            <a:endParaRPr lang="en-GB" sz="2000">
              <a:cs typeface="Calibri"/>
            </a:endParaRPr>
          </a:p>
          <a:p>
            <a:pPr eaLnBrk="1" hangingPunct="1">
              <a:lnSpc>
                <a:spcPct val="150000"/>
              </a:lnSpc>
              <a:buFont typeface="Wingdings"/>
              <a:buChar char="Ø"/>
            </a:pPr>
            <a:r>
              <a:rPr lang="en-GB" sz="2000"/>
              <a:t>Set partition </a:t>
            </a:r>
            <a:endParaRPr lang="en-GB" sz="2000">
              <a:cs typeface="Calibri"/>
            </a:endParaRPr>
          </a:p>
          <a:p>
            <a:pPr eaLnBrk="1" hangingPunct="1">
              <a:lnSpc>
                <a:spcPct val="150000"/>
              </a:lnSpc>
              <a:buFont typeface="Wingdings"/>
              <a:buChar char="Ø"/>
            </a:pPr>
            <a:r>
              <a:rPr lang="en-GB" sz="2000"/>
              <a:t>Cardinality, Power set ,Relations, Cartesian product, Functions</a:t>
            </a:r>
            <a:endParaRPr lang="en-GB" sz="2000">
              <a:cs typeface="Calibri"/>
            </a:endParaRPr>
          </a:p>
        </p:txBody>
      </p:sp>
      <p:sp>
        <p:nvSpPr>
          <p:cNvPr id="2" name="Slide Number Placeholder 1">
            <a:extLst>
              <a:ext uri="{FF2B5EF4-FFF2-40B4-BE49-F238E27FC236}">
                <a16:creationId xmlns:a16="http://schemas.microsoft.com/office/drawing/2014/main" id="{9B1DDAB9-8125-2F40-57B2-F7649BA53D44}"/>
              </a:ext>
            </a:extLst>
          </p:cNvPr>
          <p:cNvSpPr>
            <a:spLocks noGrp="1"/>
          </p:cNvSpPr>
          <p:nvPr>
            <p:ph type="sldNum" sz="quarter" idx="12"/>
          </p:nvPr>
        </p:nvSpPr>
        <p:spPr/>
        <p:txBody>
          <a:bodyPr/>
          <a:lstStyle/>
          <a:p>
            <a:pPr>
              <a:defRPr/>
            </a:pPr>
            <a:fld id="{03A51CAE-244E-4462-8C16-46DEBA67177B}" type="slidenum">
              <a:rPr lang="en-US" smtClean="0"/>
              <a:pPr>
                <a:defRPr/>
              </a:pPr>
              <a:t>2</a:t>
            </a:fld>
            <a:endParaRPr lang="en-US"/>
          </a:p>
        </p:txBody>
      </p:sp>
    </p:spTree>
    <p:extLst>
      <p:ext uri="{BB962C8B-B14F-4D97-AF65-F5344CB8AC3E}">
        <p14:creationId xmlns:p14="http://schemas.microsoft.com/office/powerpoint/2010/main" val="1065596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descr="Large confetti"/>
          <p:cNvSpPr>
            <a:spLocks noGrp="1"/>
          </p:cNvSpPr>
          <p:nvPr>
            <p:ph type="title"/>
          </p:nvPr>
        </p:nvSpPr>
        <p:spPr/>
        <p:txBody>
          <a:bodyPr/>
          <a:lstStyle/>
          <a:p>
            <a:r>
              <a:rPr lang="en-US"/>
              <a:t>Venn Diagrams</a:t>
            </a:r>
          </a:p>
        </p:txBody>
      </p:sp>
      <p:sp>
        <p:nvSpPr>
          <p:cNvPr id="21507" name="Content Placeholder 4"/>
          <p:cNvSpPr>
            <a:spLocks noGrp="1"/>
          </p:cNvSpPr>
          <p:nvPr>
            <p:ph idx="1"/>
          </p:nvPr>
        </p:nvSpPr>
        <p:spPr>
          <a:xfrm>
            <a:off x="785813" y="1540193"/>
            <a:ext cx="7772400" cy="4238625"/>
          </a:xfrm>
        </p:spPr>
        <p:txBody>
          <a:bodyPr/>
          <a:lstStyle/>
          <a:p>
            <a:r>
              <a:rPr lang="en-US" sz="2000"/>
              <a:t>Shade the identified region in the following expressions</a:t>
            </a:r>
          </a:p>
          <a:p>
            <a:endParaRPr lang="en-US" sz="2000"/>
          </a:p>
          <a:p>
            <a:endParaRPr lang="en-US"/>
          </a:p>
        </p:txBody>
      </p:sp>
      <p:graphicFrame>
        <p:nvGraphicFramePr>
          <p:cNvPr id="21508" name="Object 2"/>
          <p:cNvGraphicFramePr>
            <a:graphicFrameLocks noChangeAspect="1"/>
          </p:cNvGraphicFramePr>
          <p:nvPr>
            <p:extLst>
              <p:ext uri="{D42A27DB-BD31-4B8C-83A1-F6EECF244321}">
                <p14:modId xmlns:p14="http://schemas.microsoft.com/office/powerpoint/2010/main" val="4004695755"/>
              </p:ext>
            </p:extLst>
          </p:nvPr>
        </p:nvGraphicFramePr>
        <p:xfrm>
          <a:off x="1214438" y="2126933"/>
          <a:ext cx="1522412" cy="3305175"/>
        </p:xfrm>
        <a:graphic>
          <a:graphicData uri="http://schemas.openxmlformats.org/presentationml/2006/ole">
            <mc:AlternateContent xmlns:mc="http://schemas.openxmlformats.org/markup-compatibility/2006">
              <mc:Choice xmlns:v="urn:schemas-microsoft-com:vml" Requires="v">
                <p:oleObj name="Equation" r:id="rId2" imgW="444500" imgH="965200" progId="Equation.3">
                  <p:embed/>
                </p:oleObj>
              </mc:Choice>
              <mc:Fallback>
                <p:oleObj name="Equation" r:id="rId2" imgW="444500" imgH="965200" progId="Equation.3">
                  <p:embed/>
                  <p:pic>
                    <p:nvPicPr>
                      <p:cNvPr id="2150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2126933"/>
                        <a:ext cx="1522412" cy="330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8C019D5E-1FEE-A6D0-FDD9-030334640A89}"/>
              </a:ext>
            </a:extLst>
          </p:cNvPr>
          <p:cNvSpPr>
            <a:spLocks noGrp="1"/>
          </p:cNvSpPr>
          <p:nvPr>
            <p:ph type="sldNum" sz="quarter" idx="12"/>
          </p:nvPr>
        </p:nvSpPr>
        <p:spPr/>
        <p:txBody>
          <a:bodyPr/>
          <a:lstStyle/>
          <a:p>
            <a:pPr>
              <a:defRPr/>
            </a:pPr>
            <a:fld id="{03A51CAE-244E-4462-8C16-46DEBA67177B}" type="slidenum">
              <a:rPr lang="en-US" smtClean="0"/>
              <a:pPr>
                <a:defRPr/>
              </a:pPr>
              <a:t>20</a:t>
            </a:fld>
            <a:endParaRPr lang="en-US"/>
          </a:p>
        </p:txBody>
      </p:sp>
    </p:spTree>
    <p:extLst>
      <p:ext uri="{BB962C8B-B14F-4D97-AF65-F5344CB8AC3E}">
        <p14:creationId xmlns:p14="http://schemas.microsoft.com/office/powerpoint/2010/main" val="139027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descr="Large confetti"/>
          <p:cNvSpPr>
            <a:spLocks noGrp="1"/>
          </p:cNvSpPr>
          <p:nvPr>
            <p:ph type="title"/>
          </p:nvPr>
        </p:nvSpPr>
        <p:spPr/>
        <p:txBody>
          <a:bodyPr/>
          <a:lstStyle/>
          <a:p>
            <a:r>
              <a:rPr lang="en-US" altLang="ko-KR">
                <a:ea typeface="굴림" panose="020B0600000101010101" pitchFamily="34" charset="-127"/>
              </a:rPr>
              <a:t>De Morgan’s Law for Sets</a:t>
            </a:r>
            <a:endParaRPr lang="en-US"/>
          </a:p>
        </p:txBody>
      </p:sp>
      <p:graphicFrame>
        <p:nvGraphicFramePr>
          <p:cNvPr id="22531" name="Object 2"/>
          <p:cNvGraphicFramePr>
            <a:graphicFrameLocks noGrp="1" noChangeAspect="1"/>
          </p:cNvGraphicFramePr>
          <p:nvPr>
            <p:ph idx="1"/>
            <p:extLst>
              <p:ext uri="{D42A27DB-BD31-4B8C-83A1-F6EECF244321}">
                <p14:modId xmlns:p14="http://schemas.microsoft.com/office/powerpoint/2010/main" val="2990924947"/>
              </p:ext>
            </p:extLst>
          </p:nvPr>
        </p:nvGraphicFramePr>
        <p:xfrm>
          <a:off x="1643063" y="2143126"/>
          <a:ext cx="5230177" cy="2476752"/>
        </p:xfrm>
        <a:graphic>
          <a:graphicData uri="http://schemas.openxmlformats.org/presentationml/2006/ole">
            <mc:AlternateContent xmlns:mc="http://schemas.openxmlformats.org/markup-compatibility/2006">
              <mc:Choice xmlns:v="urn:schemas-microsoft-com:vml" Requires="v">
                <p:oleObj name="Equation" r:id="rId3" imgW="965200" imgH="457200" progId="Equation.3">
                  <p:embed/>
                </p:oleObj>
              </mc:Choice>
              <mc:Fallback>
                <p:oleObj name="Equation" r:id="rId3" imgW="965200" imgH="457200" progId="Equation.3">
                  <p:embed/>
                  <p:pic>
                    <p:nvPicPr>
                      <p:cNvPr id="2253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143126"/>
                        <a:ext cx="5230177" cy="2476752"/>
                      </a:xfrm>
                      <a:prstGeom prst="rect">
                        <a:avLst/>
                      </a:prstGeom>
                      <a:noFill/>
                      <a:ln>
                        <a:noFill/>
                      </a:ln>
                      <a:effectLst/>
                    </p:spPr>
                  </p:pic>
                </p:oleObj>
              </mc:Fallback>
            </mc:AlternateContent>
          </a:graphicData>
        </a:graphic>
      </p:graphicFrame>
      <p:sp>
        <p:nvSpPr>
          <p:cNvPr id="2" name="TextBox 1"/>
          <p:cNvSpPr txBox="1"/>
          <p:nvPr/>
        </p:nvSpPr>
        <p:spPr>
          <a:xfrm>
            <a:off x="1116013" y="5746750"/>
            <a:ext cx="6985000" cy="400050"/>
          </a:xfrm>
          <a:prstGeom prst="rect">
            <a:avLst/>
          </a:prstGeom>
          <a:noFill/>
        </p:spPr>
        <p:txBody>
          <a:bodyPr>
            <a:spAutoFit/>
          </a:bodyPr>
          <a:lstStyle/>
          <a:p>
            <a:pPr>
              <a:defRPr/>
            </a:pPr>
            <a:r>
              <a:rPr lang="en-US" sz="2000">
                <a:latin typeface="+mn-lt"/>
              </a:rPr>
              <a:t>Let’s use Venn Diagrams to verify </a:t>
            </a:r>
            <a:r>
              <a:rPr lang="en-US" sz="2000" err="1">
                <a:latin typeface="+mn-lt"/>
              </a:rPr>
              <a:t>DeMorgan’s</a:t>
            </a:r>
            <a:r>
              <a:rPr lang="en-US" sz="2000">
                <a:latin typeface="+mn-lt"/>
              </a:rPr>
              <a:t> law </a:t>
            </a:r>
          </a:p>
        </p:txBody>
      </p:sp>
      <p:sp>
        <p:nvSpPr>
          <p:cNvPr id="3" name="Slide Number Placeholder 2">
            <a:extLst>
              <a:ext uri="{FF2B5EF4-FFF2-40B4-BE49-F238E27FC236}">
                <a16:creationId xmlns:a16="http://schemas.microsoft.com/office/drawing/2014/main" id="{8AE017B3-22C4-6051-8022-8FB22AA0512B}"/>
              </a:ext>
            </a:extLst>
          </p:cNvPr>
          <p:cNvSpPr>
            <a:spLocks noGrp="1"/>
          </p:cNvSpPr>
          <p:nvPr>
            <p:ph type="sldNum" sz="quarter" idx="12"/>
          </p:nvPr>
        </p:nvSpPr>
        <p:spPr/>
        <p:txBody>
          <a:bodyPr/>
          <a:lstStyle/>
          <a:p>
            <a:pPr>
              <a:defRPr/>
            </a:pPr>
            <a:fld id="{03A51CAE-244E-4462-8C16-46DEBA67177B}" type="slidenum">
              <a:rPr lang="en-US" smtClean="0"/>
              <a:pPr>
                <a:defRPr/>
              </a:pPr>
              <a:t>21</a:t>
            </a:fld>
            <a:endParaRPr lang="en-US"/>
          </a:p>
        </p:txBody>
      </p:sp>
    </p:spTree>
    <p:extLst>
      <p:ext uri="{BB962C8B-B14F-4D97-AF65-F5344CB8AC3E}">
        <p14:creationId xmlns:p14="http://schemas.microsoft.com/office/powerpoint/2010/main" val="49664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descr="Large confetti"/>
          <p:cNvSpPr>
            <a:spLocks noGrp="1"/>
          </p:cNvSpPr>
          <p:nvPr>
            <p:ph type="title"/>
          </p:nvPr>
        </p:nvSpPr>
        <p:spPr/>
        <p:txBody>
          <a:bodyPr/>
          <a:lstStyle/>
          <a:p>
            <a:r>
              <a:rPr lang="en-US" altLang="ko-KR">
                <a:ea typeface="굴림" panose="020B0600000101010101" pitchFamily="34" charset="-127"/>
              </a:rPr>
              <a:t>De Morgan’s Law for Sets</a:t>
            </a:r>
            <a:endParaRPr lang="en-US"/>
          </a:p>
        </p:txBody>
      </p:sp>
      <p:graphicFrame>
        <p:nvGraphicFramePr>
          <p:cNvPr id="23555" name="Object 2"/>
          <p:cNvGraphicFramePr>
            <a:graphicFrameLocks noGrp="1" noChangeAspect="1"/>
          </p:cNvGraphicFramePr>
          <p:nvPr>
            <p:ph idx="1"/>
          </p:nvPr>
        </p:nvGraphicFramePr>
        <p:xfrm>
          <a:off x="357188" y="2500313"/>
          <a:ext cx="8061325" cy="1143000"/>
        </p:xfrm>
        <a:graphic>
          <a:graphicData uri="http://schemas.openxmlformats.org/presentationml/2006/ole">
            <mc:AlternateContent xmlns:mc="http://schemas.openxmlformats.org/markup-compatibility/2006">
              <mc:Choice xmlns:v="urn:schemas-microsoft-com:vml" Requires="v">
                <p:oleObj r:id="rId3" imgW="1701800" imgH="241300" progId="Equation.3">
                  <p:embed/>
                </p:oleObj>
              </mc:Choice>
              <mc:Fallback>
                <p:oleObj r:id="rId3" imgW="1701800" imgH="241300" progId="Equation.3">
                  <p:embed/>
                  <p:pic>
                    <p:nvPicPr>
                      <p:cNvPr id="2355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2500313"/>
                        <a:ext cx="80613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a:extLst>
              <a:ext uri="{FF2B5EF4-FFF2-40B4-BE49-F238E27FC236}">
                <a16:creationId xmlns:a16="http://schemas.microsoft.com/office/drawing/2014/main" id="{281EEAC4-35D3-8732-1BC2-FE9E8BD358AD}"/>
              </a:ext>
            </a:extLst>
          </p:cNvPr>
          <p:cNvSpPr>
            <a:spLocks noGrp="1"/>
          </p:cNvSpPr>
          <p:nvPr>
            <p:ph type="sldNum" sz="quarter" idx="12"/>
          </p:nvPr>
        </p:nvSpPr>
        <p:spPr/>
        <p:txBody>
          <a:bodyPr/>
          <a:lstStyle/>
          <a:p>
            <a:pPr>
              <a:defRPr/>
            </a:pPr>
            <a:fld id="{03A51CAE-244E-4462-8C16-46DEBA67177B}" type="slidenum">
              <a:rPr lang="en-US" smtClean="0"/>
              <a:pPr>
                <a:defRPr/>
              </a:pPr>
              <a:t>22</a:t>
            </a:fld>
            <a:endParaRPr lang="en-US"/>
          </a:p>
        </p:txBody>
      </p:sp>
    </p:spTree>
    <p:extLst>
      <p:ext uri="{BB962C8B-B14F-4D97-AF65-F5344CB8AC3E}">
        <p14:creationId xmlns:p14="http://schemas.microsoft.com/office/powerpoint/2010/main" val="136791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EB81EF-4F38-C35A-5637-359FB2B7EF5C}"/>
              </a:ext>
            </a:extLst>
          </p:cNvPr>
          <p:cNvSpPr txBox="1"/>
          <p:nvPr/>
        </p:nvSpPr>
        <p:spPr>
          <a:xfrm>
            <a:off x="796413" y="1671126"/>
            <a:ext cx="7374193" cy="646331"/>
          </a:xfrm>
          <a:prstGeom prst="rect">
            <a:avLst/>
          </a:prstGeom>
          <a:noFill/>
          <a:ln>
            <a:solidFill>
              <a:schemeClr val="tx1"/>
            </a:solidFill>
          </a:ln>
        </p:spPr>
        <p:txBody>
          <a:bodyPr wrap="square" rtlCol="0">
            <a:spAutoFit/>
          </a:bodyPr>
          <a:lstStyle/>
          <a:p>
            <a:pPr eaLnBrk="1" hangingPunct="1"/>
            <a:r>
              <a:rPr lang="en-US" sz="1800"/>
              <a:t>Definition.   We say that a group of sets is </a:t>
            </a:r>
            <a:r>
              <a:rPr lang="en-US" sz="1800" b="1"/>
              <a:t>Exhaustive</a:t>
            </a:r>
            <a:r>
              <a:rPr lang="en-US" sz="1800"/>
              <a:t> of another set if their union is equal to that set. </a:t>
            </a:r>
            <a:endParaRPr lang="en-US" sz="1800" dirty="0"/>
          </a:p>
        </p:txBody>
      </p:sp>
      <p:sp>
        <p:nvSpPr>
          <p:cNvPr id="24578" name="Rectangle 2" descr="Large confetti"/>
          <p:cNvSpPr>
            <a:spLocks noGrp="1" noChangeArrowheads="1"/>
          </p:cNvSpPr>
          <p:nvPr>
            <p:ph type="title"/>
          </p:nvPr>
        </p:nvSpPr>
        <p:spPr>
          <a:xfrm>
            <a:off x="628650" y="335628"/>
            <a:ext cx="7886700" cy="1325563"/>
          </a:xfrm>
        </p:spPr>
        <p:txBody>
          <a:bodyPr/>
          <a:lstStyle/>
          <a:p>
            <a:pPr eaLnBrk="1" hangingPunct="1"/>
            <a:r>
              <a:rPr lang="en-US" sz="3200" dirty="0"/>
              <a:t>Mutually Exclusive and Exhaustive Sets</a:t>
            </a:r>
          </a:p>
        </p:txBody>
      </p:sp>
      <mc:AlternateContent xmlns:mc="http://schemas.openxmlformats.org/markup-compatibility/2006" xmlns:a14="http://schemas.microsoft.com/office/drawing/2010/main">
        <mc:Choice Requires="a14">
          <p:sp>
            <p:nvSpPr>
              <p:cNvPr id="24579" name="Rectangle 3"/>
              <p:cNvSpPr>
                <a:spLocks noGrp="1" noChangeArrowheads="1"/>
              </p:cNvSpPr>
              <p:nvPr>
                <p:ph type="body" idx="1"/>
              </p:nvPr>
            </p:nvSpPr>
            <p:spPr>
              <a:xfrm>
                <a:off x="628650" y="2274069"/>
                <a:ext cx="7886700" cy="4486275"/>
              </a:xfrm>
            </p:spPr>
            <p:txBody>
              <a:bodyPr/>
              <a:lstStyle/>
              <a:p>
                <a:pPr eaLnBrk="1" hangingPunct="1"/>
                <a:endParaRPr lang="en-US" sz="2000" dirty="0"/>
              </a:p>
              <a:p>
                <a:pPr eaLnBrk="1" hangingPunct="1"/>
                <a:r>
                  <a:rPr lang="en-US" sz="2000" dirty="0">
                    <a:solidFill>
                      <a:srgbClr val="C00000"/>
                    </a:solidFill>
                  </a:rPr>
                  <a:t>Example: </a:t>
                </a:r>
                <a:r>
                  <a:rPr lang="en-US" sz="2000" dirty="0"/>
                  <a:t>if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r>
                      <a:rPr lang="en-US" sz="2000" b="0" i="0" smtClean="0">
                        <a:latin typeface="Cambria Math" panose="02040503050406030204" pitchFamily="18" charset="0"/>
                        <a:ea typeface="Cambria Math" panose="02040503050406030204" pitchFamily="18" charset="0"/>
                      </a:rPr>
                      <m:t> </m:t>
                    </m:r>
                  </m:oMath>
                </a14:m>
                <a:r>
                  <a:rPr lang="en-US" sz="2000" dirty="0"/>
                  <a:t>we say that A and B are exhaustive with respect to C.</a:t>
                </a:r>
              </a:p>
              <a:p>
                <a:pPr eaLnBrk="1" hangingPunct="1"/>
                <a:endParaRPr lang="en-US" sz="2000" dirty="0"/>
              </a:p>
              <a:p>
                <a:pPr eaLnBrk="1" hangingPunct="1"/>
                <a:endParaRPr lang="en-US" dirty="0"/>
              </a:p>
            </p:txBody>
          </p:sp>
        </mc:Choice>
        <mc:Fallback xmlns="">
          <p:sp>
            <p:nvSpPr>
              <p:cNvPr id="24579" name="Rectangle 3"/>
              <p:cNvSpPr>
                <a:spLocks noGrp="1" noRot="1" noChangeAspect="1" noMove="1" noResize="1" noEditPoints="1" noAdjustHandles="1" noChangeArrowheads="1" noChangeShapeType="1" noTextEdit="1"/>
              </p:cNvSpPr>
              <p:nvPr>
                <p:ph type="body" idx="1"/>
              </p:nvPr>
            </p:nvSpPr>
            <p:spPr>
              <a:xfrm>
                <a:off x="628650" y="2274069"/>
                <a:ext cx="7886700" cy="4486275"/>
              </a:xfrm>
              <a:blipFill>
                <a:blip r:embed="rId3"/>
                <a:stretch>
                  <a:fillRect l="-69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4BAA7C67-D698-CAA1-E733-A4CE202225AF}"/>
              </a:ext>
            </a:extLst>
          </p:cNvPr>
          <p:cNvSpPr>
            <a:spLocks noGrp="1"/>
          </p:cNvSpPr>
          <p:nvPr>
            <p:ph type="sldNum" sz="quarter" idx="12"/>
          </p:nvPr>
        </p:nvSpPr>
        <p:spPr/>
        <p:txBody>
          <a:bodyPr/>
          <a:lstStyle/>
          <a:p>
            <a:pPr>
              <a:defRPr/>
            </a:pPr>
            <a:fld id="{03A51CAE-244E-4462-8C16-46DEBA67177B}" type="slidenum">
              <a:rPr lang="en-US" smtClean="0"/>
              <a:pPr>
                <a:defRPr/>
              </a:pPr>
              <a:t>23</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1DE99E-B6A9-B593-28DE-8C17A602D998}"/>
                  </a:ext>
                </a:extLst>
              </p:cNvPr>
              <p:cNvSpPr txBox="1"/>
              <p:nvPr/>
            </p:nvSpPr>
            <p:spPr>
              <a:xfrm>
                <a:off x="796412" y="3690572"/>
                <a:ext cx="7374193" cy="646331"/>
              </a:xfrm>
              <a:prstGeom prst="rect">
                <a:avLst/>
              </a:prstGeom>
              <a:noFill/>
              <a:ln>
                <a:solidFill>
                  <a:schemeClr val="tx1"/>
                </a:solidFill>
              </a:ln>
            </p:spPr>
            <p:txBody>
              <a:bodyPr wrap="square" rtlCol="0">
                <a:spAutoFit/>
              </a:bodyPr>
              <a:lstStyle/>
              <a:p>
                <a:pPr eaLnBrk="1" hangingPunct="1"/>
                <a:r>
                  <a:rPr lang="en-US" sz="1800" dirty="0"/>
                  <a:t>Definition.  We say that two sets A and B are </a:t>
                </a:r>
                <a:r>
                  <a:rPr lang="en-US" sz="1800" b="1" dirty="0"/>
                  <a:t>Mutually Exclusive </a:t>
                </a:r>
                <a:r>
                  <a:rPr lang="en-US" sz="1800" dirty="0"/>
                  <a:t>if                        </a:t>
                </a:r>
              </a:p>
              <a:p>
                <a:pPr eaLnBrk="1" hangingPunct="1">
                  <a:buFontTx/>
                  <a:buNone/>
                </a:pPr>
                <a:r>
                  <a:rPr lang="en-US" sz="1800" dirty="0"/>
                  <a:t>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𝐵</m:t>
                    </m:r>
                    <m:r>
                      <a:rPr lang="en-US" sz="1800" b="0" i="1" smtClean="0">
                        <a:latin typeface="Cambria Math" panose="02040503050406030204" pitchFamily="18" charset="0"/>
                        <a:ea typeface="Cambria Math" panose="02040503050406030204" pitchFamily="18" charset="0"/>
                      </a:rPr>
                      <m:t>=∅</m:t>
                    </m:r>
                  </m:oMath>
                </a14:m>
                <a:r>
                  <a:rPr lang="en-US" sz="1800" dirty="0"/>
                  <a:t>, that is, the sets have no elements in common.</a:t>
                </a:r>
              </a:p>
            </p:txBody>
          </p:sp>
        </mc:Choice>
        <mc:Fallback xmlns="">
          <p:sp>
            <p:nvSpPr>
              <p:cNvPr id="8" name="TextBox 7">
                <a:extLst>
                  <a:ext uri="{FF2B5EF4-FFF2-40B4-BE49-F238E27FC236}">
                    <a16:creationId xmlns:a16="http://schemas.microsoft.com/office/drawing/2014/main" id="{4D1DE99E-B6A9-B593-28DE-8C17A602D998}"/>
                  </a:ext>
                </a:extLst>
              </p:cNvPr>
              <p:cNvSpPr txBox="1">
                <a:spLocks noRot="1" noChangeAspect="1" noMove="1" noResize="1" noEditPoints="1" noAdjustHandles="1" noChangeArrowheads="1" noChangeShapeType="1" noTextEdit="1"/>
              </p:cNvSpPr>
              <p:nvPr/>
            </p:nvSpPr>
            <p:spPr>
              <a:xfrm>
                <a:off x="796412" y="3690572"/>
                <a:ext cx="7374193" cy="646331"/>
              </a:xfrm>
              <a:prstGeom prst="rect">
                <a:avLst/>
              </a:prstGeom>
              <a:blipFill>
                <a:blip r:embed="rId4"/>
                <a:stretch>
                  <a:fillRect l="-661" t="-3704" r="-2973" b="-12963"/>
                </a:stretch>
              </a:blipFill>
              <a:ln>
                <a:solidFill>
                  <a:schemeClr val="tx1"/>
                </a:solidFill>
              </a:ln>
            </p:spPr>
            <p:txBody>
              <a:bodyPr/>
              <a:lstStyle/>
              <a:p>
                <a:r>
                  <a:rPr lang="en-US">
                    <a:noFill/>
                  </a:rPr>
                  <a:t> </a:t>
                </a:r>
              </a:p>
            </p:txBody>
          </p:sp>
        </mc:Fallback>
      </mc:AlternateContent>
      <p:pic>
        <p:nvPicPr>
          <p:cNvPr id="50182" name="Picture 6" descr="Mutually Inclusive vs. Mutually Exclusive Events">
            <a:extLst>
              <a:ext uri="{FF2B5EF4-FFF2-40B4-BE49-F238E27FC236}">
                <a16:creationId xmlns:a16="http://schemas.microsoft.com/office/drawing/2014/main" id="{94DEEB77-8C65-EFB3-228E-2BD86BDAD7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049"/>
          <a:stretch/>
        </p:blipFill>
        <p:spPr bwMode="auto">
          <a:xfrm>
            <a:off x="3104776" y="4643826"/>
            <a:ext cx="2757464" cy="180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724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AE172-B598-052A-AB5E-3FB8EA617E16}"/>
              </a:ext>
            </a:extLst>
          </p:cNvPr>
          <p:cNvSpPr txBox="1"/>
          <p:nvPr/>
        </p:nvSpPr>
        <p:spPr>
          <a:xfrm>
            <a:off x="677863" y="1778000"/>
            <a:ext cx="8190834" cy="748889"/>
          </a:xfrm>
          <a:prstGeom prst="rect">
            <a:avLst/>
          </a:prstGeom>
          <a:noFill/>
          <a:ln>
            <a:solidFill>
              <a:schemeClr val="tx1"/>
            </a:solidFill>
          </a:ln>
        </p:spPr>
        <p:txBody>
          <a:bodyPr wrap="square" rtlCol="0">
            <a:spAutoFit/>
          </a:bodyPr>
          <a:lstStyle/>
          <a:p>
            <a:endParaRPr lang="en-US" dirty="0"/>
          </a:p>
        </p:txBody>
      </p:sp>
      <p:sp>
        <p:nvSpPr>
          <p:cNvPr id="25602" name="Rectangle 2" descr="Large confetti"/>
          <p:cNvSpPr>
            <a:spLocks noGrp="1" noChangeArrowheads="1"/>
          </p:cNvSpPr>
          <p:nvPr>
            <p:ph type="title"/>
          </p:nvPr>
        </p:nvSpPr>
        <p:spPr/>
        <p:txBody>
          <a:bodyPr/>
          <a:lstStyle/>
          <a:p>
            <a:pPr eaLnBrk="1" hangingPunct="1"/>
            <a:r>
              <a:rPr lang="en-US"/>
              <a:t>Set Partition</a:t>
            </a:r>
          </a:p>
        </p:txBody>
      </p:sp>
      <p:sp>
        <p:nvSpPr>
          <p:cNvPr id="25603" name="Rectangle 3"/>
          <p:cNvSpPr>
            <a:spLocks noGrp="1" noChangeArrowheads="1"/>
          </p:cNvSpPr>
          <p:nvPr>
            <p:ph type="body" idx="1"/>
          </p:nvPr>
        </p:nvSpPr>
        <p:spPr>
          <a:xfrm>
            <a:off x="677863" y="1412875"/>
            <a:ext cx="7886700" cy="5080000"/>
          </a:xfrm>
        </p:spPr>
        <p:txBody>
          <a:bodyPr/>
          <a:lstStyle/>
          <a:p>
            <a:pPr eaLnBrk="1" hangingPunct="1"/>
            <a:endParaRPr lang="en-US" sz="2000" dirty="0"/>
          </a:p>
          <a:p>
            <a:pPr marL="0" indent="0" eaLnBrk="1" hangingPunct="1">
              <a:buNone/>
            </a:pPr>
            <a:r>
              <a:rPr lang="en-US" sz="2000" b="1" dirty="0"/>
              <a:t>Definition:  </a:t>
            </a:r>
            <a:r>
              <a:rPr lang="en-US" sz="2000" dirty="0"/>
              <a:t>We say that a group of sets partitions another set if they are mutually exclusive and exhaustive with respect to that set.  </a:t>
            </a:r>
          </a:p>
          <a:p>
            <a:pPr eaLnBrk="1" hangingPunct="1"/>
            <a:endParaRPr lang="en-US" sz="2000" dirty="0"/>
          </a:p>
          <a:p>
            <a:pPr eaLnBrk="1" hangingPunct="1"/>
            <a:r>
              <a:rPr lang="en-US" sz="2000" dirty="0"/>
              <a:t>When we “partition a set,” we break it down into mutually exclusive and exhaustive regions. (i.e., regions with no overlap.)  </a:t>
            </a:r>
          </a:p>
          <a:p>
            <a:pPr eaLnBrk="1" hangingPunct="1"/>
            <a:r>
              <a:rPr lang="en-US" sz="2000" dirty="0"/>
              <a:t>The Venn diagram below should help you get the picture.  </a:t>
            </a:r>
          </a:p>
          <a:p>
            <a:pPr eaLnBrk="1" hangingPunct="1"/>
            <a:r>
              <a:rPr lang="en-US" sz="2000" dirty="0"/>
              <a:t>In this diagram, the set A (the rectangle) is partitioned into sets W,X, and Y.</a:t>
            </a:r>
          </a:p>
          <a:p>
            <a:pPr eaLnBrk="1" hangingPunct="1">
              <a:buFontTx/>
              <a:buNone/>
            </a:pPr>
            <a:endParaRPr lang="en-US" sz="2800" dirty="0"/>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l="2167" t="2734" r="2277" b="3638"/>
          <a:stretch>
            <a:fillRect/>
          </a:stretch>
        </p:blipFill>
        <p:spPr bwMode="auto">
          <a:xfrm>
            <a:off x="2958179" y="4533900"/>
            <a:ext cx="3024188"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F8603FA-33E8-B5C7-1BB2-05EDC7A1612C}"/>
              </a:ext>
            </a:extLst>
          </p:cNvPr>
          <p:cNvSpPr>
            <a:spLocks noGrp="1"/>
          </p:cNvSpPr>
          <p:nvPr>
            <p:ph type="sldNum" sz="quarter" idx="12"/>
          </p:nvPr>
        </p:nvSpPr>
        <p:spPr/>
        <p:txBody>
          <a:bodyPr/>
          <a:lstStyle/>
          <a:p>
            <a:pPr>
              <a:defRPr/>
            </a:pPr>
            <a:fld id="{03A51CAE-244E-4462-8C16-46DEBA67177B}" type="slidenum">
              <a:rPr lang="en-US" smtClean="0"/>
              <a:pPr>
                <a:defRPr/>
              </a:pPr>
              <a:t>24</a:t>
            </a:fld>
            <a:endParaRPr lang="en-US"/>
          </a:p>
        </p:txBody>
      </p:sp>
    </p:spTree>
    <p:extLst>
      <p:ext uri="{BB962C8B-B14F-4D97-AF65-F5344CB8AC3E}">
        <p14:creationId xmlns:p14="http://schemas.microsoft.com/office/powerpoint/2010/main" val="265501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descr="Large confetti"/>
          <p:cNvSpPr>
            <a:spLocks noGrp="1" noChangeArrowheads="1"/>
          </p:cNvSpPr>
          <p:nvPr>
            <p:ph type="title"/>
          </p:nvPr>
        </p:nvSpPr>
        <p:spPr/>
        <p:txBody>
          <a:bodyPr/>
          <a:lstStyle/>
          <a:p>
            <a:pPr eaLnBrk="1" hangingPunct="1"/>
            <a:r>
              <a:rPr lang="en-US"/>
              <a:t>Some Test Questions</a:t>
            </a:r>
          </a:p>
        </p:txBody>
      </p:sp>
      <p:graphicFrame>
        <p:nvGraphicFramePr>
          <p:cNvPr id="26627" name="Object 4"/>
          <p:cNvGraphicFramePr>
            <a:graphicFrameLocks noGrp="1" noChangeAspect="1"/>
          </p:cNvGraphicFramePr>
          <p:nvPr>
            <p:ph type="body" idx="1"/>
            <p:extLst>
              <p:ext uri="{D42A27DB-BD31-4B8C-83A1-F6EECF244321}">
                <p14:modId xmlns:p14="http://schemas.microsoft.com/office/powerpoint/2010/main" val="700758789"/>
              </p:ext>
            </p:extLst>
          </p:nvPr>
        </p:nvGraphicFramePr>
        <p:xfrm>
          <a:off x="1871520" y="2362507"/>
          <a:ext cx="5113338" cy="1076325"/>
        </p:xfrm>
        <a:graphic>
          <a:graphicData uri="http://schemas.openxmlformats.org/presentationml/2006/ole">
            <mc:AlternateContent xmlns:mc="http://schemas.openxmlformats.org/markup-compatibility/2006">
              <mc:Choice xmlns:v="urn:schemas-microsoft-com:vml" Requires="v">
                <p:oleObj name="Equation" r:id="rId3" imgW="1688367" imgH="355446" progId="Equation.DSMT4">
                  <p:embed/>
                </p:oleObj>
              </mc:Choice>
              <mc:Fallback>
                <p:oleObj name="Equation" r:id="rId3" imgW="1688367" imgH="355446" progId="Equation.DSMT4">
                  <p:embed/>
                  <p:pic>
                    <p:nvPicPr>
                      <p:cNvPr id="2662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520" y="2362507"/>
                        <a:ext cx="5113338" cy="1076325"/>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D79632B5-ED63-D3BA-26D7-4D965C176228}"/>
              </a:ext>
            </a:extLst>
          </p:cNvPr>
          <p:cNvSpPr>
            <a:spLocks noGrp="1"/>
          </p:cNvSpPr>
          <p:nvPr>
            <p:ph type="sldNum" sz="quarter" idx="12"/>
          </p:nvPr>
        </p:nvSpPr>
        <p:spPr/>
        <p:txBody>
          <a:bodyPr/>
          <a:lstStyle/>
          <a:p>
            <a:pPr>
              <a:defRPr/>
            </a:pPr>
            <a:fld id="{03A51CAE-244E-4462-8C16-46DEBA67177B}" type="slidenum">
              <a:rPr lang="en-US" smtClean="0"/>
              <a:pPr>
                <a:defRPr/>
              </a:pPr>
              <a:t>25</a:t>
            </a:fld>
            <a:endParaRPr lang="en-US"/>
          </a:p>
        </p:txBody>
      </p:sp>
    </p:spTree>
    <p:extLst>
      <p:ext uri="{BB962C8B-B14F-4D97-AF65-F5344CB8AC3E}">
        <p14:creationId xmlns:p14="http://schemas.microsoft.com/office/powerpoint/2010/main" val="401661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Large confetti"/>
          <p:cNvSpPr>
            <a:spLocks noGrp="1" noChangeArrowheads="1"/>
          </p:cNvSpPr>
          <p:nvPr>
            <p:ph type="title"/>
          </p:nvPr>
        </p:nvSpPr>
        <p:spPr/>
        <p:txBody>
          <a:bodyPr/>
          <a:lstStyle/>
          <a:p>
            <a:pPr eaLnBrk="1" hangingPunct="1"/>
            <a:r>
              <a:rPr lang="en-US"/>
              <a:t>Some Test Questions</a:t>
            </a:r>
          </a:p>
        </p:txBody>
      </p:sp>
      <p:graphicFrame>
        <p:nvGraphicFramePr>
          <p:cNvPr id="27651" name="Object 6"/>
          <p:cNvGraphicFramePr>
            <a:graphicFrameLocks noChangeAspect="1"/>
          </p:cNvGraphicFramePr>
          <p:nvPr>
            <p:extLst>
              <p:ext uri="{D42A27DB-BD31-4B8C-83A1-F6EECF244321}">
                <p14:modId xmlns:p14="http://schemas.microsoft.com/office/powerpoint/2010/main" val="3179556141"/>
              </p:ext>
            </p:extLst>
          </p:nvPr>
        </p:nvGraphicFramePr>
        <p:xfrm>
          <a:off x="2119313" y="2278238"/>
          <a:ext cx="4481512" cy="1263650"/>
        </p:xfrm>
        <a:graphic>
          <a:graphicData uri="http://schemas.openxmlformats.org/presentationml/2006/ole">
            <mc:AlternateContent xmlns:mc="http://schemas.openxmlformats.org/markup-compatibility/2006">
              <mc:Choice xmlns:v="urn:schemas-microsoft-com:vml" Requires="v">
                <p:oleObj name="Equation" r:id="rId3" imgW="1485900" imgH="419100" progId="Equation.DSMT4">
                  <p:embed/>
                </p:oleObj>
              </mc:Choice>
              <mc:Fallback>
                <p:oleObj name="Equation" r:id="rId3" imgW="1485900" imgH="419100" progId="Equation.DSMT4">
                  <p:embed/>
                  <p:pic>
                    <p:nvPicPr>
                      <p:cNvPr id="2765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2278238"/>
                        <a:ext cx="4481512" cy="1263650"/>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8833E386-1448-6157-9589-B5E04B7B0594}"/>
              </a:ext>
            </a:extLst>
          </p:cNvPr>
          <p:cNvSpPr>
            <a:spLocks noGrp="1"/>
          </p:cNvSpPr>
          <p:nvPr>
            <p:ph type="sldNum" sz="quarter" idx="12"/>
          </p:nvPr>
        </p:nvSpPr>
        <p:spPr/>
        <p:txBody>
          <a:bodyPr/>
          <a:lstStyle/>
          <a:p>
            <a:pPr>
              <a:defRPr/>
            </a:pPr>
            <a:fld id="{03A51CAE-244E-4462-8C16-46DEBA67177B}" type="slidenum">
              <a:rPr lang="en-US" smtClean="0"/>
              <a:pPr>
                <a:defRPr/>
              </a:pPr>
              <a:t>26</a:t>
            </a:fld>
            <a:endParaRPr lang="en-US"/>
          </a:p>
        </p:txBody>
      </p:sp>
    </p:spTree>
    <p:extLst>
      <p:ext uri="{BB962C8B-B14F-4D97-AF65-F5344CB8AC3E}">
        <p14:creationId xmlns:p14="http://schemas.microsoft.com/office/powerpoint/2010/main" val="2051198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descr="Large confetti"/>
          <p:cNvSpPr>
            <a:spLocks noGrp="1" noChangeArrowheads="1"/>
          </p:cNvSpPr>
          <p:nvPr>
            <p:ph type="title"/>
          </p:nvPr>
        </p:nvSpPr>
        <p:spPr/>
        <p:txBody>
          <a:bodyPr/>
          <a:lstStyle/>
          <a:p>
            <a:pPr eaLnBrk="1" hangingPunct="1"/>
            <a:r>
              <a:rPr lang="en-US"/>
              <a:t>Some Test Questions</a:t>
            </a:r>
          </a:p>
        </p:txBody>
      </p:sp>
      <p:graphicFrame>
        <p:nvGraphicFramePr>
          <p:cNvPr id="29699" name="Object 4"/>
          <p:cNvGraphicFramePr>
            <a:graphicFrameLocks noChangeAspect="1"/>
          </p:cNvGraphicFramePr>
          <p:nvPr>
            <p:extLst>
              <p:ext uri="{D42A27DB-BD31-4B8C-83A1-F6EECF244321}">
                <p14:modId xmlns:p14="http://schemas.microsoft.com/office/powerpoint/2010/main" val="400262742"/>
              </p:ext>
            </p:extLst>
          </p:nvPr>
        </p:nvGraphicFramePr>
        <p:xfrm>
          <a:off x="1925415" y="2265504"/>
          <a:ext cx="4956417" cy="1248727"/>
        </p:xfrm>
        <a:graphic>
          <a:graphicData uri="http://schemas.openxmlformats.org/presentationml/2006/ole">
            <mc:AlternateContent xmlns:mc="http://schemas.openxmlformats.org/markup-compatibility/2006">
              <mc:Choice xmlns:v="urn:schemas-microsoft-com:vml" Requires="v">
                <p:oleObj name="Equation" r:id="rId3" imgW="1663700" imgH="419100" progId="Equation.DSMT4">
                  <p:embed/>
                </p:oleObj>
              </mc:Choice>
              <mc:Fallback>
                <p:oleObj name="Equation" r:id="rId3" imgW="1663700" imgH="419100" progId="Equation.DSMT4">
                  <p:embed/>
                  <p:pic>
                    <p:nvPicPr>
                      <p:cNvPr id="2969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415" y="2265504"/>
                        <a:ext cx="4956417" cy="1248727"/>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F306E42F-6EA6-8432-0F19-3D241BB23E2F}"/>
              </a:ext>
            </a:extLst>
          </p:cNvPr>
          <p:cNvSpPr>
            <a:spLocks noGrp="1"/>
          </p:cNvSpPr>
          <p:nvPr>
            <p:ph type="sldNum" sz="quarter" idx="12"/>
          </p:nvPr>
        </p:nvSpPr>
        <p:spPr/>
        <p:txBody>
          <a:bodyPr/>
          <a:lstStyle/>
          <a:p>
            <a:pPr>
              <a:defRPr/>
            </a:pPr>
            <a:fld id="{03A51CAE-244E-4462-8C16-46DEBA67177B}" type="slidenum">
              <a:rPr lang="en-US" smtClean="0"/>
              <a:pPr>
                <a:defRPr/>
              </a:pPr>
              <a:t>27</a:t>
            </a:fld>
            <a:endParaRPr lang="en-US"/>
          </a:p>
        </p:txBody>
      </p:sp>
    </p:spTree>
    <p:extLst>
      <p:ext uri="{BB962C8B-B14F-4D97-AF65-F5344CB8AC3E}">
        <p14:creationId xmlns:p14="http://schemas.microsoft.com/office/powerpoint/2010/main" val="2828063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descr="Large confetti"/>
          <p:cNvSpPr>
            <a:spLocks noGrp="1" noChangeArrowheads="1"/>
          </p:cNvSpPr>
          <p:nvPr>
            <p:ph type="title"/>
          </p:nvPr>
        </p:nvSpPr>
        <p:spPr/>
        <p:txBody>
          <a:bodyPr/>
          <a:lstStyle/>
          <a:p>
            <a:pPr eaLnBrk="1" hangingPunct="1"/>
            <a:r>
              <a:rPr lang="en-US"/>
              <a:t>Some Test Questions</a:t>
            </a:r>
          </a:p>
        </p:txBody>
      </p:sp>
      <p:graphicFrame>
        <p:nvGraphicFramePr>
          <p:cNvPr id="30723" name="Object 4"/>
          <p:cNvGraphicFramePr>
            <a:graphicFrameLocks noChangeAspect="1"/>
          </p:cNvGraphicFramePr>
          <p:nvPr>
            <p:extLst>
              <p:ext uri="{D42A27DB-BD31-4B8C-83A1-F6EECF244321}">
                <p14:modId xmlns:p14="http://schemas.microsoft.com/office/powerpoint/2010/main" val="696414701"/>
              </p:ext>
            </p:extLst>
          </p:nvPr>
        </p:nvGraphicFramePr>
        <p:xfrm>
          <a:off x="2480028" y="2418821"/>
          <a:ext cx="5110163" cy="1052512"/>
        </p:xfrm>
        <a:graphic>
          <a:graphicData uri="http://schemas.openxmlformats.org/presentationml/2006/ole">
            <mc:AlternateContent xmlns:mc="http://schemas.openxmlformats.org/markup-compatibility/2006">
              <mc:Choice xmlns:v="urn:schemas-microsoft-com:vml" Requires="v">
                <p:oleObj name="Equation" r:id="rId3" imgW="1663700" imgH="342900" progId="Equation.DSMT4">
                  <p:embed/>
                </p:oleObj>
              </mc:Choice>
              <mc:Fallback>
                <p:oleObj name="Equation" r:id="rId3" imgW="1663700" imgH="342900" progId="Equation.DSMT4">
                  <p:embed/>
                  <p:pic>
                    <p:nvPicPr>
                      <p:cNvPr id="3072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028" y="2418821"/>
                        <a:ext cx="5110163"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28AA9E13-0628-C9F2-A694-486D7A9691F1}"/>
              </a:ext>
            </a:extLst>
          </p:cNvPr>
          <p:cNvSpPr>
            <a:spLocks noGrp="1"/>
          </p:cNvSpPr>
          <p:nvPr>
            <p:ph type="sldNum" sz="quarter" idx="12"/>
          </p:nvPr>
        </p:nvSpPr>
        <p:spPr/>
        <p:txBody>
          <a:bodyPr/>
          <a:lstStyle/>
          <a:p>
            <a:pPr>
              <a:defRPr/>
            </a:pPr>
            <a:fld id="{03A51CAE-244E-4462-8C16-46DEBA67177B}" type="slidenum">
              <a:rPr lang="en-US" smtClean="0"/>
              <a:pPr>
                <a:defRPr/>
              </a:pPr>
              <a:t>28</a:t>
            </a:fld>
            <a:endParaRPr lang="en-US"/>
          </a:p>
        </p:txBody>
      </p:sp>
    </p:spTree>
    <p:extLst>
      <p:ext uri="{BB962C8B-B14F-4D97-AF65-F5344CB8AC3E}">
        <p14:creationId xmlns:p14="http://schemas.microsoft.com/office/powerpoint/2010/main" val="4100649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Large confetti"/>
          <p:cNvSpPr>
            <a:spLocks noGrp="1" noChangeArrowheads="1"/>
          </p:cNvSpPr>
          <p:nvPr>
            <p:ph type="title"/>
          </p:nvPr>
        </p:nvSpPr>
        <p:spPr/>
        <p:txBody>
          <a:bodyPr/>
          <a:lstStyle/>
          <a:p>
            <a:pPr eaLnBrk="1" hangingPunct="1"/>
            <a:r>
              <a:rPr lang="en-US"/>
              <a:t>Some Test Questions</a:t>
            </a:r>
          </a:p>
        </p:txBody>
      </p:sp>
      <p:graphicFrame>
        <p:nvGraphicFramePr>
          <p:cNvPr id="31747" name="Object 4"/>
          <p:cNvGraphicFramePr>
            <a:graphicFrameLocks noChangeAspect="1"/>
          </p:cNvGraphicFramePr>
          <p:nvPr>
            <p:extLst>
              <p:ext uri="{D42A27DB-BD31-4B8C-83A1-F6EECF244321}">
                <p14:modId xmlns:p14="http://schemas.microsoft.com/office/powerpoint/2010/main" val="3758972364"/>
              </p:ext>
            </p:extLst>
          </p:nvPr>
        </p:nvGraphicFramePr>
        <p:xfrm>
          <a:off x="2016918" y="2384425"/>
          <a:ext cx="5110163" cy="1044575"/>
        </p:xfrm>
        <a:graphic>
          <a:graphicData uri="http://schemas.openxmlformats.org/presentationml/2006/ole">
            <mc:AlternateContent xmlns:mc="http://schemas.openxmlformats.org/markup-compatibility/2006">
              <mc:Choice xmlns:v="urn:schemas-microsoft-com:vml" Requires="v">
                <p:oleObj name="Equation" r:id="rId3" imgW="1676400" imgH="342900" progId="Equation.DSMT4">
                  <p:embed/>
                </p:oleObj>
              </mc:Choice>
              <mc:Fallback>
                <p:oleObj name="Equation" r:id="rId3" imgW="1676400" imgH="342900" progId="Equation.DSMT4">
                  <p:embed/>
                  <p:pic>
                    <p:nvPicPr>
                      <p:cNvPr id="3174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918" y="2384425"/>
                        <a:ext cx="511016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DB00EA5D-E919-329A-FB60-71FF4E2604B4}"/>
              </a:ext>
            </a:extLst>
          </p:cNvPr>
          <p:cNvSpPr>
            <a:spLocks noGrp="1"/>
          </p:cNvSpPr>
          <p:nvPr>
            <p:ph type="sldNum" sz="quarter" idx="12"/>
          </p:nvPr>
        </p:nvSpPr>
        <p:spPr/>
        <p:txBody>
          <a:bodyPr/>
          <a:lstStyle/>
          <a:p>
            <a:pPr>
              <a:defRPr/>
            </a:pPr>
            <a:fld id="{03A51CAE-244E-4462-8C16-46DEBA67177B}" type="slidenum">
              <a:rPr lang="en-US" smtClean="0"/>
              <a:pPr>
                <a:defRPr/>
              </a:pPr>
              <a:t>29</a:t>
            </a:fld>
            <a:endParaRPr lang="en-US"/>
          </a:p>
        </p:txBody>
      </p:sp>
    </p:spTree>
    <p:extLst>
      <p:ext uri="{BB962C8B-B14F-4D97-AF65-F5344CB8AC3E}">
        <p14:creationId xmlns:p14="http://schemas.microsoft.com/office/powerpoint/2010/main" val="425652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C7C73D-1B0C-FBA2-CAA4-455EA80FFBE2}"/>
              </a:ext>
            </a:extLst>
          </p:cNvPr>
          <p:cNvSpPr txBox="1"/>
          <p:nvPr/>
        </p:nvSpPr>
        <p:spPr>
          <a:xfrm>
            <a:off x="1456265" y="1690688"/>
            <a:ext cx="5791201" cy="473170"/>
          </a:xfrm>
          <a:prstGeom prst="rect">
            <a:avLst/>
          </a:prstGeom>
          <a:noFill/>
          <a:ln>
            <a:solidFill>
              <a:srgbClr val="002060"/>
            </a:solidFill>
          </a:ln>
        </p:spPr>
        <p:txBody>
          <a:bodyPr wrap="square" rtlCol="0">
            <a:spAutoFit/>
          </a:bodyPr>
          <a:lstStyle/>
          <a:p>
            <a:pPr>
              <a:spcAft>
                <a:spcPct val="30000"/>
              </a:spcAft>
            </a:pPr>
            <a:r>
              <a:rPr lang="en-US" sz="2400" b="1">
                <a:sym typeface="Symbol" panose="05050102010706020507" pitchFamily="18" charset="2"/>
              </a:rPr>
              <a:t>Set: </a:t>
            </a:r>
            <a:r>
              <a:rPr lang="en-US" sz="2400">
                <a:cs typeface="Times New Roman"/>
              </a:rPr>
              <a:t>Any well-defined collection of  “objects.”</a:t>
            </a:r>
            <a:endParaRPr lang="en-US" sz="2400">
              <a:cs typeface="Times New Roman"/>
              <a:sym typeface="Symbol" panose="05050102010706020507" pitchFamily="18" charset="2"/>
            </a:endParaRPr>
          </a:p>
        </p:txBody>
      </p:sp>
      <p:sp>
        <p:nvSpPr>
          <p:cNvPr id="5123" name="Rectangle 2"/>
          <p:cNvSpPr>
            <a:spLocks noGrp="1" noChangeArrowheads="1"/>
          </p:cNvSpPr>
          <p:nvPr>
            <p:ph type="title"/>
          </p:nvPr>
        </p:nvSpPr>
        <p:spPr/>
        <p:txBody>
          <a:bodyPr/>
          <a:lstStyle/>
          <a:p>
            <a:pPr eaLnBrk="1" hangingPunct="1"/>
            <a:r>
              <a:rPr lang="en-US"/>
              <a:t>Set Theory</a:t>
            </a:r>
            <a:endParaRPr lang="en-GB"/>
          </a:p>
        </p:txBody>
      </p:sp>
      <p:sp>
        <p:nvSpPr>
          <p:cNvPr id="5124" name="Rectangle 3"/>
          <p:cNvSpPr>
            <a:spLocks noGrp="1" noChangeArrowheads="1"/>
          </p:cNvSpPr>
          <p:nvPr>
            <p:ph type="body" idx="1"/>
          </p:nvPr>
        </p:nvSpPr>
        <p:spPr>
          <a:xfrm>
            <a:off x="936978" y="2528711"/>
            <a:ext cx="7578372" cy="3817408"/>
          </a:xfrm>
        </p:spPr>
        <p:txBody>
          <a:bodyPr/>
          <a:lstStyle/>
          <a:p>
            <a:pPr>
              <a:spcAft>
                <a:spcPct val="30000"/>
              </a:spcAft>
            </a:pPr>
            <a:r>
              <a:rPr lang="en-US" sz="2000">
                <a:sym typeface="Symbol" panose="05050102010706020507" pitchFamily="18" charset="2"/>
              </a:rPr>
              <a:t>A = {</a:t>
            </a:r>
            <a:r>
              <a:rPr lang="en-US" sz="2000"/>
              <a:t>a</a:t>
            </a:r>
            <a:r>
              <a:rPr lang="en-US" sz="2000" baseline="-25000"/>
              <a:t>1</a:t>
            </a:r>
            <a:r>
              <a:rPr lang="en-US" sz="2000"/>
              <a:t> ,a</a:t>
            </a:r>
            <a:r>
              <a:rPr lang="en-US" sz="2000" baseline="-25000"/>
              <a:t>2 </a:t>
            </a:r>
            <a:r>
              <a:rPr lang="en-US" sz="2000">
                <a:sym typeface="Symbol" panose="05050102010706020507" pitchFamily="18" charset="2"/>
              </a:rPr>
              <a:t>, a</a:t>
            </a:r>
            <a:r>
              <a:rPr lang="en-US" sz="2000" baseline="-25000"/>
              <a:t>3</a:t>
            </a:r>
            <a:r>
              <a:rPr lang="en-US" sz="2000">
                <a:sym typeface="Symbol" panose="05050102010706020507" pitchFamily="18" charset="2"/>
              </a:rPr>
              <a:t>, …, a</a:t>
            </a:r>
            <a:r>
              <a:rPr lang="en-US" sz="2000" baseline="-25000"/>
              <a:t>n</a:t>
            </a:r>
            <a:r>
              <a:rPr lang="en-US" sz="2000">
                <a:sym typeface="Symbol" panose="05050102010706020507" pitchFamily="18" charset="2"/>
              </a:rPr>
              <a:t>}       “A contains…”</a:t>
            </a:r>
          </a:p>
          <a:p>
            <a:pPr>
              <a:spcAft>
                <a:spcPct val="30000"/>
              </a:spcAft>
            </a:pPr>
            <a:r>
              <a:rPr lang="en-US" sz="2000">
                <a:cs typeface="Times New Roman"/>
              </a:rPr>
              <a:t>Denote sets with upper-case letters, elements with lower-case letters.</a:t>
            </a:r>
          </a:p>
          <a:p>
            <a:pPr marL="0" indent="0">
              <a:spcAft>
                <a:spcPct val="30000"/>
              </a:spcAft>
              <a:buNone/>
            </a:pPr>
            <a:endParaRPr lang="en-US" sz="2000">
              <a:cs typeface="Times New Roman"/>
            </a:endParaRPr>
          </a:p>
          <a:p>
            <a:pPr>
              <a:spcAft>
                <a:spcPct val="30000"/>
              </a:spcAft>
            </a:pPr>
            <a:r>
              <a:rPr lang="en-US" sz="2000">
                <a:solidFill>
                  <a:srgbClr val="C00000"/>
                </a:solidFill>
                <a:cs typeface="Times New Roman"/>
              </a:rPr>
              <a:t>Notations:</a:t>
            </a:r>
            <a:r>
              <a:rPr lang="en-US" sz="2000">
                <a:cs typeface="Times New Roman"/>
              </a:rPr>
              <a:t> The following notation is used to show set membership</a:t>
            </a:r>
            <a:endParaRPr lang="en-US"/>
          </a:p>
          <a:p>
            <a:pPr>
              <a:spcAft>
                <a:spcPct val="30000"/>
              </a:spcAft>
            </a:pPr>
            <a:r>
              <a:rPr lang="en-US" sz="2000"/>
              <a:t>a</a:t>
            </a:r>
            <a:r>
              <a:rPr lang="en-US" sz="2000" baseline="-25000"/>
              <a:t>1 </a:t>
            </a:r>
            <a:r>
              <a:rPr lang="en-US" sz="2000">
                <a:sym typeface="Symbol" panose="05050102010706020507" pitchFamily="18" charset="2"/>
              </a:rPr>
              <a:t>A                      “</a:t>
            </a:r>
            <a:r>
              <a:rPr lang="en-US" sz="2000"/>
              <a:t>a</a:t>
            </a:r>
            <a:r>
              <a:rPr lang="en-US" sz="2000" baseline="-25000"/>
              <a:t>1</a:t>
            </a:r>
            <a:r>
              <a:rPr lang="en-US" sz="2000">
                <a:sym typeface="Symbol" panose="05050102010706020507" pitchFamily="18" charset="2"/>
              </a:rPr>
              <a:t> is an element of A”</a:t>
            </a:r>
            <a:br>
              <a:rPr lang="en-US" sz="2000">
                <a:sym typeface="Symbol" panose="05050102010706020507" pitchFamily="18" charset="2"/>
              </a:rPr>
            </a:br>
            <a:r>
              <a:rPr lang="en-US" sz="2000">
                <a:sym typeface="Symbol" panose="05050102010706020507" pitchFamily="18" charset="2"/>
              </a:rPr>
              <a:t>                                 “</a:t>
            </a:r>
            <a:r>
              <a:rPr lang="en-US" sz="2000"/>
              <a:t>a</a:t>
            </a:r>
            <a:r>
              <a:rPr lang="en-US" sz="2000" baseline="-25000"/>
              <a:t>1</a:t>
            </a:r>
            <a:r>
              <a:rPr lang="en-US" sz="2000">
                <a:sym typeface="Symbol" panose="05050102010706020507" pitchFamily="18" charset="2"/>
              </a:rPr>
              <a:t> is a member of A”</a:t>
            </a:r>
          </a:p>
          <a:p>
            <a:pPr>
              <a:spcAft>
                <a:spcPct val="30000"/>
              </a:spcAft>
            </a:pPr>
            <a:r>
              <a:rPr lang="en-US" sz="2000"/>
              <a:t>b</a:t>
            </a:r>
            <a:r>
              <a:rPr lang="en-US" sz="2000" baseline="-25000"/>
              <a:t>1 </a:t>
            </a:r>
            <a:r>
              <a:rPr lang="en-US" sz="2000">
                <a:sym typeface="Symbol" panose="05050102010706020507" pitchFamily="18" charset="2"/>
              </a:rPr>
              <a:t>A                       “b</a:t>
            </a:r>
            <a:r>
              <a:rPr lang="en-US" sz="2000" baseline="-25000"/>
              <a:t>1</a:t>
            </a:r>
            <a:r>
              <a:rPr lang="en-US" sz="2000">
                <a:sym typeface="Symbol" panose="05050102010706020507" pitchFamily="18" charset="2"/>
              </a:rPr>
              <a:t> is not an element of A”</a:t>
            </a:r>
          </a:p>
          <a:p>
            <a:pPr>
              <a:spcAft>
                <a:spcPct val="30000"/>
              </a:spcAft>
            </a:pPr>
            <a:endParaRPr lang="en-US" sz="2000">
              <a:sym typeface="Symbol" panose="05050102010706020507" pitchFamily="18" charset="2"/>
            </a:endParaRPr>
          </a:p>
          <a:p>
            <a:pPr>
              <a:spcAft>
                <a:spcPct val="30000"/>
              </a:spcAft>
            </a:pPr>
            <a:endParaRPr lang="en-US" sz="2000">
              <a:sym typeface="Symbol" panose="05050102010706020507" pitchFamily="18" charset="2"/>
            </a:endParaRPr>
          </a:p>
          <a:p>
            <a:endParaRPr lang="en-US" sz="2000"/>
          </a:p>
          <a:p>
            <a:pPr eaLnBrk="1" hangingPunct="1">
              <a:buFontTx/>
              <a:buNone/>
            </a:pPr>
            <a:endParaRPr lang="en-GB" sz="2000"/>
          </a:p>
        </p:txBody>
      </p:sp>
      <p:sp>
        <p:nvSpPr>
          <p:cNvPr id="3" name="Slide Number Placeholder 2">
            <a:extLst>
              <a:ext uri="{FF2B5EF4-FFF2-40B4-BE49-F238E27FC236}">
                <a16:creationId xmlns:a16="http://schemas.microsoft.com/office/drawing/2014/main" id="{1F2D983F-968E-FFD0-5C3D-5EFED2A5E1B3}"/>
              </a:ext>
            </a:extLst>
          </p:cNvPr>
          <p:cNvSpPr>
            <a:spLocks noGrp="1"/>
          </p:cNvSpPr>
          <p:nvPr>
            <p:ph type="sldNum" sz="quarter" idx="12"/>
          </p:nvPr>
        </p:nvSpPr>
        <p:spPr/>
        <p:txBody>
          <a:bodyPr/>
          <a:lstStyle/>
          <a:p>
            <a:pPr>
              <a:defRPr/>
            </a:pPr>
            <a:fld id="{03A51CAE-244E-4462-8C16-46DEBA67177B}" type="slidenum">
              <a:rPr lang="en-US" smtClean="0"/>
              <a:pPr>
                <a:defRPr/>
              </a:pPr>
              <a:t>3</a:t>
            </a:fld>
            <a:endParaRPr lang="en-US"/>
          </a:p>
        </p:txBody>
      </p:sp>
    </p:spTree>
    <p:extLst>
      <p:ext uri="{BB962C8B-B14F-4D97-AF65-F5344CB8AC3E}">
        <p14:creationId xmlns:p14="http://schemas.microsoft.com/office/powerpoint/2010/main" val="1266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Large confetti"/>
          <p:cNvSpPr>
            <a:spLocks noGrp="1" noChangeArrowheads="1"/>
          </p:cNvSpPr>
          <p:nvPr>
            <p:ph type="title"/>
          </p:nvPr>
        </p:nvSpPr>
        <p:spPr/>
        <p:txBody>
          <a:bodyPr/>
          <a:lstStyle/>
          <a:p>
            <a:pPr eaLnBrk="1" hangingPunct="1"/>
            <a:r>
              <a:rPr lang="en-US"/>
              <a:t>Some Test Questions</a:t>
            </a:r>
          </a:p>
        </p:txBody>
      </p:sp>
      <p:graphicFrame>
        <p:nvGraphicFramePr>
          <p:cNvPr id="32771" name="Object 4"/>
          <p:cNvGraphicFramePr>
            <a:graphicFrameLocks noChangeAspect="1"/>
          </p:cNvGraphicFramePr>
          <p:nvPr>
            <p:extLst>
              <p:ext uri="{D42A27DB-BD31-4B8C-83A1-F6EECF244321}">
                <p14:modId xmlns:p14="http://schemas.microsoft.com/office/powerpoint/2010/main" val="959583859"/>
              </p:ext>
            </p:extLst>
          </p:nvPr>
        </p:nvGraphicFramePr>
        <p:xfrm>
          <a:off x="479248" y="2458085"/>
          <a:ext cx="4738688" cy="714375"/>
        </p:xfrm>
        <a:graphic>
          <a:graphicData uri="http://schemas.openxmlformats.org/presentationml/2006/ole">
            <mc:AlternateContent xmlns:mc="http://schemas.openxmlformats.org/markup-compatibility/2006">
              <mc:Choice xmlns:v="urn:schemas-microsoft-com:vml" Requires="v">
                <p:oleObj name="Equation" r:id="rId3" imgW="2362200" imgH="355600" progId="Equation.DSMT4">
                  <p:embed/>
                </p:oleObj>
              </mc:Choice>
              <mc:Fallback>
                <p:oleObj name="Equation" r:id="rId3" imgW="2362200" imgH="355600" progId="Equation.DSMT4">
                  <p:embed/>
                  <p:pic>
                    <p:nvPicPr>
                      <p:cNvPr id="3277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248" y="2458085"/>
                        <a:ext cx="473868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2" name="Object 5"/>
          <p:cNvGraphicFramePr>
            <a:graphicFrameLocks noChangeAspect="1"/>
          </p:cNvGraphicFramePr>
          <p:nvPr>
            <p:extLst>
              <p:ext uri="{D42A27DB-BD31-4B8C-83A1-F6EECF244321}">
                <p14:modId xmlns:p14="http://schemas.microsoft.com/office/powerpoint/2010/main" val="3562755294"/>
              </p:ext>
            </p:extLst>
          </p:nvPr>
        </p:nvGraphicFramePr>
        <p:xfrm>
          <a:off x="5277027" y="2458084"/>
          <a:ext cx="3387725" cy="714375"/>
        </p:xfrm>
        <a:graphic>
          <a:graphicData uri="http://schemas.openxmlformats.org/presentationml/2006/ole">
            <mc:AlternateContent xmlns:mc="http://schemas.openxmlformats.org/markup-compatibility/2006">
              <mc:Choice xmlns:v="urn:schemas-microsoft-com:vml" Requires="v">
                <p:oleObj name="Equation" r:id="rId5" imgW="1625600" imgH="342900" progId="Equation.DSMT4">
                  <p:embed/>
                </p:oleObj>
              </mc:Choice>
              <mc:Fallback>
                <p:oleObj name="Equation" r:id="rId5" imgW="1625600" imgH="342900" progId="Equation.DSMT4">
                  <p:embed/>
                  <p:pic>
                    <p:nvPicPr>
                      <p:cNvPr id="3277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7027" y="2458084"/>
                        <a:ext cx="33877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E1F6B184-7238-D5CB-DEDA-52AE2F06415B}"/>
              </a:ext>
            </a:extLst>
          </p:cNvPr>
          <p:cNvSpPr>
            <a:spLocks noGrp="1"/>
          </p:cNvSpPr>
          <p:nvPr>
            <p:ph type="sldNum" sz="quarter" idx="12"/>
          </p:nvPr>
        </p:nvSpPr>
        <p:spPr/>
        <p:txBody>
          <a:bodyPr/>
          <a:lstStyle/>
          <a:p>
            <a:pPr>
              <a:defRPr/>
            </a:pPr>
            <a:fld id="{03A51CAE-244E-4462-8C16-46DEBA67177B}" type="slidenum">
              <a:rPr lang="en-US" smtClean="0"/>
              <a:pPr>
                <a:defRPr/>
              </a:pPr>
              <a:t>30</a:t>
            </a:fld>
            <a:endParaRPr lang="en-US"/>
          </a:p>
        </p:txBody>
      </p:sp>
    </p:spTree>
    <p:extLst>
      <p:ext uri="{BB962C8B-B14F-4D97-AF65-F5344CB8AC3E}">
        <p14:creationId xmlns:p14="http://schemas.microsoft.com/office/powerpoint/2010/main" val="3271760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descr="Large confetti"/>
          <p:cNvSpPr>
            <a:spLocks noGrp="1" noChangeArrowheads="1"/>
          </p:cNvSpPr>
          <p:nvPr>
            <p:ph type="title"/>
          </p:nvPr>
        </p:nvSpPr>
        <p:spPr/>
        <p:txBody>
          <a:bodyPr/>
          <a:lstStyle/>
          <a:p>
            <a:pPr eaLnBrk="1" hangingPunct="1"/>
            <a:r>
              <a:rPr lang="en-US"/>
              <a:t>Some Test Questions</a:t>
            </a:r>
          </a:p>
        </p:txBody>
      </p:sp>
      <p:sp>
        <p:nvSpPr>
          <p:cNvPr id="33795" name="Rectangle 6"/>
          <p:cNvSpPr>
            <a:spLocks noChangeArrowheads="1"/>
          </p:cNvSpPr>
          <p:nvPr/>
        </p:nvSpPr>
        <p:spPr bwMode="auto">
          <a:xfrm>
            <a:off x="4297363"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endParaRPr lang="en-US"/>
          </a:p>
        </p:txBody>
      </p:sp>
      <p:graphicFrame>
        <p:nvGraphicFramePr>
          <p:cNvPr id="33796" name="Object 7"/>
          <p:cNvGraphicFramePr>
            <a:graphicFrameLocks noChangeAspect="1"/>
          </p:cNvGraphicFramePr>
          <p:nvPr>
            <p:extLst>
              <p:ext uri="{D42A27DB-BD31-4B8C-83A1-F6EECF244321}">
                <p14:modId xmlns:p14="http://schemas.microsoft.com/office/powerpoint/2010/main" val="3558401862"/>
              </p:ext>
            </p:extLst>
          </p:nvPr>
        </p:nvGraphicFramePr>
        <p:xfrm>
          <a:off x="5248452" y="2815273"/>
          <a:ext cx="3387725" cy="714375"/>
        </p:xfrm>
        <a:graphic>
          <a:graphicData uri="http://schemas.openxmlformats.org/presentationml/2006/ole">
            <mc:AlternateContent xmlns:mc="http://schemas.openxmlformats.org/markup-compatibility/2006">
              <mc:Choice xmlns:v="urn:schemas-microsoft-com:vml" Requires="v">
                <p:oleObj name="Equation" r:id="rId3" imgW="1625600" imgH="342900" progId="Equation.DSMT4">
                  <p:embed/>
                </p:oleObj>
              </mc:Choice>
              <mc:Fallback>
                <p:oleObj name="Equation" r:id="rId3" imgW="1625600" imgH="342900" progId="Equation.DSMT4">
                  <p:embed/>
                  <p:pic>
                    <p:nvPicPr>
                      <p:cNvPr id="3379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452" y="2815273"/>
                        <a:ext cx="33877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4"/>
          <p:cNvGraphicFramePr>
            <a:graphicFrameLocks noChangeAspect="1"/>
          </p:cNvGraphicFramePr>
          <p:nvPr>
            <p:extLst>
              <p:ext uri="{D42A27DB-BD31-4B8C-83A1-F6EECF244321}">
                <p14:modId xmlns:p14="http://schemas.microsoft.com/office/powerpoint/2010/main" val="3629541800"/>
              </p:ext>
            </p:extLst>
          </p:nvPr>
        </p:nvGraphicFramePr>
        <p:xfrm>
          <a:off x="628650" y="2815273"/>
          <a:ext cx="4738688" cy="714375"/>
        </p:xfrm>
        <a:graphic>
          <a:graphicData uri="http://schemas.openxmlformats.org/presentationml/2006/ole">
            <mc:AlternateContent xmlns:mc="http://schemas.openxmlformats.org/markup-compatibility/2006">
              <mc:Choice xmlns:v="urn:schemas-microsoft-com:vml" Requires="v">
                <p:oleObj name="Equation" r:id="rId5" imgW="2362200" imgH="355600" progId="Equation.DSMT4">
                  <p:embed/>
                </p:oleObj>
              </mc:Choice>
              <mc:Fallback>
                <p:oleObj name="Equation" r:id="rId5" imgW="2362200" imgH="355600" progId="Equation.DSMT4">
                  <p:embed/>
                  <p:pic>
                    <p:nvPicPr>
                      <p:cNvPr id="3379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 y="2815273"/>
                        <a:ext cx="473868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FC46172A-75C7-5A21-1D26-94838DFF080E}"/>
              </a:ext>
            </a:extLst>
          </p:cNvPr>
          <p:cNvSpPr>
            <a:spLocks noGrp="1"/>
          </p:cNvSpPr>
          <p:nvPr>
            <p:ph type="sldNum" sz="quarter" idx="12"/>
          </p:nvPr>
        </p:nvSpPr>
        <p:spPr/>
        <p:txBody>
          <a:bodyPr/>
          <a:lstStyle/>
          <a:p>
            <a:pPr>
              <a:defRPr/>
            </a:pPr>
            <a:fld id="{03A51CAE-244E-4462-8C16-46DEBA67177B}" type="slidenum">
              <a:rPr lang="en-US" smtClean="0"/>
              <a:pPr>
                <a:defRPr/>
              </a:pPr>
              <a:t>31</a:t>
            </a:fld>
            <a:endParaRPr lang="en-US"/>
          </a:p>
        </p:txBody>
      </p:sp>
    </p:spTree>
    <p:extLst>
      <p:ext uri="{BB962C8B-B14F-4D97-AF65-F5344CB8AC3E}">
        <p14:creationId xmlns:p14="http://schemas.microsoft.com/office/powerpoint/2010/main" val="1379442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Large confetti"/>
          <p:cNvSpPr>
            <a:spLocks noGrp="1" noChangeArrowheads="1"/>
          </p:cNvSpPr>
          <p:nvPr>
            <p:ph type="title"/>
          </p:nvPr>
        </p:nvSpPr>
        <p:spPr/>
        <p:txBody>
          <a:bodyPr/>
          <a:lstStyle/>
          <a:p>
            <a:r>
              <a:rPr lang="en-US" altLang="ko-KR" dirty="0">
                <a:ea typeface="굴림" panose="020B0600000101010101" pitchFamily="34" charset="-127"/>
              </a:rPr>
              <a:t>Cardinality and Finiteness</a:t>
            </a:r>
          </a:p>
        </p:txBody>
      </p:sp>
      <mc:AlternateContent xmlns:mc="http://schemas.openxmlformats.org/markup-compatibility/2006" xmlns:a14="http://schemas.microsoft.com/office/drawing/2010/main">
        <mc:Choice Requires="a14">
          <p:sp>
            <p:nvSpPr>
              <p:cNvPr id="55299" name="Rectangle 3"/>
              <p:cNvSpPr>
                <a:spLocks noGrp="1" noChangeArrowheads="1"/>
              </p:cNvSpPr>
              <p:nvPr>
                <p:ph type="body" idx="1"/>
              </p:nvPr>
            </p:nvSpPr>
            <p:spPr>
              <a:xfrm>
                <a:off x="628650" y="2595716"/>
                <a:ext cx="7886700" cy="3760634"/>
              </a:xfrm>
            </p:spPr>
            <p:txBody>
              <a:bodyPr/>
              <a:lstStyle/>
              <a:p>
                <a:pPr>
                  <a:spcBef>
                    <a:spcPts val="0"/>
                  </a:spcBef>
                  <a:spcAft>
                    <a:spcPts val="0"/>
                  </a:spcAft>
                  <a:defRPr/>
                </a:pPr>
                <a:r>
                  <a:rPr lang="en-US" altLang="ko-KR" sz="2000" dirty="0">
                    <a:ea typeface="굴림" panose="020B0600000101010101" pitchFamily="34" charset="-127"/>
                  </a:rPr>
                  <a:t>Same as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𝑛</m:t>
                    </m:r>
                    <m:r>
                      <a:rPr lang="en-US" altLang="ko-KR" sz="2000" i="1" dirty="0" smtClean="0">
                        <a:latin typeface="Cambria Math" panose="02040503050406030204" pitchFamily="18" charset="0"/>
                        <a:ea typeface="굴림" panose="020B0600000101010101" pitchFamily="34" charset="-127"/>
                      </a:rPr>
                      <m:t>(</m:t>
                    </m:r>
                    <m:r>
                      <a:rPr lang="en-US" altLang="ko-KR" sz="2000" i="1" dirty="0" smtClean="0">
                        <a:latin typeface="Cambria Math" panose="02040503050406030204" pitchFamily="18" charset="0"/>
                        <a:ea typeface="굴림" panose="020B0600000101010101" pitchFamily="34" charset="-127"/>
                      </a:rPr>
                      <m:t>𝐴</m:t>
                    </m:r>
                    <m:r>
                      <a:rPr lang="en-US" altLang="ko-KR" sz="2000" i="1" dirty="0" smtClean="0">
                        <a:latin typeface="Cambria Math" panose="02040503050406030204" pitchFamily="18" charset="0"/>
                        <a:ea typeface="굴림" panose="020B0600000101010101" pitchFamily="34" charset="-127"/>
                      </a:rPr>
                      <m:t>)</m:t>
                    </m:r>
                  </m:oMath>
                </a14:m>
                <a:r>
                  <a:rPr lang="en-US" altLang="ko-KR" sz="2000" dirty="0">
                    <a:ea typeface="굴림" panose="020B0600000101010101" pitchFamily="34" charset="-127"/>
                  </a:rPr>
                  <a:t>.</a:t>
                </a:r>
              </a:p>
              <a:p>
                <a:pPr>
                  <a:spcBef>
                    <a:spcPts val="0"/>
                  </a:spcBef>
                  <a:spcAft>
                    <a:spcPts val="0"/>
                  </a:spcAft>
                  <a:defRPr/>
                </a:pPr>
                <a:r>
                  <a:rPr lang="en-US" altLang="ko-KR" sz="2000" dirty="0">
                    <a:solidFill>
                      <a:srgbClr val="C00000"/>
                    </a:solidFill>
                    <a:ea typeface="굴림" panose="020B0600000101010101" pitchFamily="34" charset="-127"/>
                  </a:rPr>
                  <a:t>Examples: </a:t>
                </a:r>
              </a:p>
              <a:p>
                <a:pPr marL="0" indent="0">
                  <a:spcBef>
                    <a:spcPts val="0"/>
                  </a:spcBef>
                  <a:spcAft>
                    <a:spcPts val="0"/>
                  </a:spcAft>
                  <a:buFontTx/>
                  <a:buNone/>
                  <a:defRPr/>
                </a:pPr>
                <a:r>
                  <a:rPr lang="en-US" altLang="ko-KR" sz="2000" dirty="0">
                    <a:ea typeface="굴림" panose="020B0600000101010101" pitchFamily="34" charset="-127"/>
                  </a:rPr>
                  <a:t>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 </m:t>
                    </m:r>
                    <m:r>
                      <a:rPr lang="en-US" altLang="ko-KR" sz="2000" i="1" dirty="0">
                        <a:latin typeface="Cambria Math" panose="02040503050406030204" pitchFamily="18" charset="0"/>
                        <a:ea typeface="굴림" panose="020B0600000101010101" pitchFamily="34" charset="-127"/>
                        <a:sym typeface="Symbol" panose="05050102010706020507" pitchFamily="18" charset="2"/>
                      </a:rPr>
                      <m:t> </m:t>
                    </m:r>
                    <m:r>
                      <a:rPr lang="en-US" altLang="ko-KR" sz="2000" i="1" dirty="0">
                        <a:latin typeface="Cambria Math" panose="02040503050406030204" pitchFamily="18" charset="0"/>
                        <a:ea typeface="굴림" panose="020B0600000101010101" pitchFamily="34" charset="-127"/>
                      </a:rPr>
                      <m:t>|=0,  </m:t>
                    </m:r>
                  </m:oMath>
                </a14:m>
                <a:endParaRPr lang="en-US" altLang="ko-KR" sz="2000" dirty="0">
                  <a:ea typeface="굴림" panose="020B0600000101010101" pitchFamily="34" charset="-127"/>
                </a:endParaRPr>
              </a:p>
              <a:p>
                <a:pPr marL="0" indent="0">
                  <a:buFontTx/>
                  <a:buNone/>
                  <a:defRPr/>
                </a:pPr>
                <a14:m>
                  <m:oMathPara xmlns:m="http://schemas.openxmlformats.org/officeDocument/2006/math">
                    <m:oMathParaPr>
                      <m:jc m:val="left"/>
                    </m:oMathParaPr>
                    <m:oMath xmlns:m="http://schemas.openxmlformats.org/officeDocument/2006/math">
                      <m:r>
                        <a:rPr lang="en-US" altLang="ko-KR" sz="2000" i="1" dirty="0" smtClean="0">
                          <a:latin typeface="Cambria Math" panose="02040503050406030204" pitchFamily="18" charset="0"/>
                          <a:ea typeface="굴림" panose="020B0600000101010101" pitchFamily="34" charset="-127"/>
                        </a:rPr>
                        <m:t>  	</m:t>
                      </m:r>
                      <m:r>
                        <a:rPr lang="en-US" altLang="ko-KR" sz="2000" b="0" i="1" dirty="0" smtClean="0">
                          <a:latin typeface="Cambria Math" panose="02040503050406030204" pitchFamily="18" charset="0"/>
                          <a:ea typeface="굴림" panose="020B0600000101010101" pitchFamily="34" charset="-127"/>
                        </a:rPr>
                        <m:t>                             </m:t>
                      </m:r>
                      <m:r>
                        <a:rPr lang="en-US" altLang="ko-KR" sz="2000" i="1" dirty="0" smtClean="0">
                          <a:latin typeface="Cambria Math" panose="02040503050406030204" pitchFamily="18" charset="0"/>
                          <a:ea typeface="굴림" panose="020B0600000101010101" pitchFamily="34" charset="-127"/>
                        </a:rPr>
                        <m:t>	</m:t>
                      </m:r>
                      <m:d>
                        <m:dPr>
                          <m:begChr m:val="|"/>
                          <m:endChr m:val="|"/>
                          <m:ctrlPr>
                            <a:rPr lang="en-US" altLang="ko-KR" sz="2000" i="1" dirty="0" smtClean="0">
                              <a:latin typeface="Cambria Math" panose="02040503050406030204" pitchFamily="18" charset="0"/>
                              <a:ea typeface="굴림" panose="020B0600000101010101" pitchFamily="34" charset="-127"/>
                            </a:rPr>
                          </m:ctrlPr>
                        </m:dPr>
                        <m:e>
                          <m:r>
                            <a:rPr lang="en-US" altLang="ko-KR" sz="2000" i="1" dirty="0" smtClean="0">
                              <a:latin typeface="Cambria Math" panose="02040503050406030204" pitchFamily="18" charset="0"/>
                              <a:ea typeface="굴림" panose="020B0600000101010101" pitchFamily="34" charset="-127"/>
                            </a:rPr>
                            <m:t> </m:t>
                          </m:r>
                          <m:d>
                            <m:dPr>
                              <m:begChr m:val="{"/>
                              <m:endChr m:val="}"/>
                              <m:ctrlPr>
                                <a:rPr lang="en-US" altLang="ko-KR" sz="2000" i="1" dirty="0" smtClean="0">
                                  <a:latin typeface="Cambria Math" panose="02040503050406030204" pitchFamily="18" charset="0"/>
                                  <a:ea typeface="굴림" panose="020B0600000101010101" pitchFamily="34" charset="-127"/>
                                </a:rPr>
                              </m:ctrlPr>
                            </m:dPr>
                            <m:e>
                              <m:r>
                                <a:rPr lang="en-US" altLang="ko-KR" sz="2000" i="1" dirty="0" smtClean="0">
                                  <a:latin typeface="Cambria Math" panose="02040503050406030204" pitchFamily="18" charset="0"/>
                                  <a:ea typeface="굴림" panose="020B0600000101010101" pitchFamily="34" charset="-127"/>
                                </a:rPr>
                                <m:t>1,2,3</m:t>
                              </m:r>
                            </m:e>
                          </m:d>
                        </m:e>
                      </m:d>
                      <m:r>
                        <a:rPr lang="en-US" altLang="ko-KR" sz="2000" i="1" dirty="0" smtClean="0">
                          <a:latin typeface="Cambria Math" panose="02040503050406030204" pitchFamily="18" charset="0"/>
                          <a:ea typeface="굴림" panose="020B0600000101010101" pitchFamily="34" charset="-127"/>
                        </a:rPr>
                        <m:t>= 3,  </m:t>
                      </m:r>
                    </m:oMath>
                  </m:oMathPara>
                </a14:m>
                <a:endParaRPr lang="en-US" altLang="ko-KR" sz="2000" i="1" dirty="0">
                  <a:latin typeface="Cambria Math" panose="02040503050406030204" pitchFamily="18" charset="0"/>
                  <a:ea typeface="굴림" panose="020B0600000101010101" pitchFamily="34" charset="-127"/>
                </a:endParaRPr>
              </a:p>
              <a:p>
                <a:pPr marL="0" indent="0">
                  <a:buFontTx/>
                  <a:buNone/>
                  <a:defRPr/>
                </a:pPr>
                <a:r>
                  <a:rPr lang="en-US" altLang="ko-KR" sz="2000" dirty="0">
                    <a:ea typeface="굴림" panose="020B0600000101010101" pitchFamily="34" charset="-127"/>
                  </a:rPr>
                  <a:t>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 {</m:t>
                    </m:r>
                    <m:r>
                      <a:rPr lang="en-US" altLang="ko-KR" sz="2000" i="1" dirty="0" err="1">
                        <a:latin typeface="Cambria Math" panose="02040503050406030204" pitchFamily="18" charset="0"/>
                        <a:ea typeface="굴림" panose="020B0600000101010101" pitchFamily="34" charset="-127"/>
                      </a:rPr>
                      <m:t>𝑎</m:t>
                    </m:r>
                    <m:r>
                      <a:rPr lang="en-US" altLang="ko-KR" sz="2000" i="1" dirty="0" err="1">
                        <a:latin typeface="Cambria Math" panose="02040503050406030204" pitchFamily="18" charset="0"/>
                        <a:ea typeface="굴림" panose="020B0600000101010101" pitchFamily="34" charset="-127"/>
                      </a:rPr>
                      <m:t>,</m:t>
                    </m:r>
                    <m:r>
                      <a:rPr lang="en-US" altLang="ko-KR" sz="2000" i="1" dirty="0" err="1">
                        <a:latin typeface="Cambria Math" panose="02040503050406030204" pitchFamily="18" charset="0"/>
                        <a:ea typeface="굴림" panose="020B0600000101010101" pitchFamily="34" charset="-127"/>
                      </a:rPr>
                      <m:t>𝑏</m:t>
                    </m:r>
                    <m:r>
                      <a:rPr lang="en-US" altLang="ko-KR" sz="2000" i="1" dirty="0">
                        <a:latin typeface="Cambria Math" panose="02040503050406030204" pitchFamily="18" charset="0"/>
                        <a:ea typeface="굴림" panose="020B0600000101010101" pitchFamily="34" charset="-127"/>
                      </a:rPr>
                      <m:t>} | = 2</m:t>
                    </m:r>
                    <m:r>
                      <a:rPr lang="en-US" altLang="ko-KR" sz="2000" i="1" dirty="0" smtClean="0">
                        <a:latin typeface="Cambria Math" panose="02040503050406030204" pitchFamily="18" charset="0"/>
                        <a:ea typeface="굴림" panose="020B0600000101010101" pitchFamily="34" charset="-127"/>
                      </a:rPr>
                      <m:t>,</m:t>
                    </m:r>
                  </m:oMath>
                </a14:m>
                <a:br>
                  <a:rPr lang="en-US" altLang="ko-KR" sz="2000" dirty="0">
                    <a:ea typeface="굴림" panose="020B0600000101010101" pitchFamily="34" charset="-127"/>
                  </a:rPr>
                </a:br>
                <a14:m>
                  <m:oMathPara xmlns:m="http://schemas.openxmlformats.org/officeDocument/2006/math">
                    <m:oMathParaPr>
                      <m:jc m:val="left"/>
                    </m:oMathParaPr>
                    <m:oMath xmlns:m="http://schemas.openxmlformats.org/officeDocument/2006/math">
                      <m:r>
                        <a:rPr lang="en-US" altLang="ko-KR" sz="2000" i="1" dirty="0" smtClean="0">
                          <a:latin typeface="Cambria Math" panose="02040503050406030204" pitchFamily="18" charset="0"/>
                          <a:ea typeface="굴림" panose="020B0600000101010101" pitchFamily="34" charset="-127"/>
                        </a:rPr>
                        <m:t>  		</m:t>
                      </m:r>
                      <m:r>
                        <a:rPr lang="en-US" altLang="ko-KR" sz="2000" b="0" i="1" dirty="0" smtClean="0">
                          <a:latin typeface="Cambria Math" panose="02040503050406030204" pitchFamily="18" charset="0"/>
                          <a:ea typeface="굴림" panose="020B0600000101010101" pitchFamily="34" charset="-127"/>
                        </a:rPr>
                        <m:t>                             </m:t>
                      </m:r>
                      <m:r>
                        <a:rPr lang="en-US" altLang="ko-KR" sz="2000" i="1" dirty="0" smtClean="0">
                          <a:latin typeface="Cambria Math" panose="02040503050406030204" pitchFamily="18" charset="0"/>
                          <a:ea typeface="굴림" panose="020B0600000101010101" pitchFamily="34" charset="-127"/>
                        </a:rPr>
                        <m:t>| { {1,2,3},{4,5} } | = 2</m:t>
                      </m:r>
                    </m:oMath>
                  </m:oMathPara>
                </a14:m>
                <a:endParaRPr lang="en-US" altLang="ko-KR" sz="2000" dirty="0">
                  <a:ea typeface="굴림" panose="020B0600000101010101" pitchFamily="34" charset="-127"/>
                </a:endParaRPr>
              </a:p>
              <a:p>
                <a:pPr>
                  <a:defRPr/>
                </a:pPr>
                <a:r>
                  <a:rPr lang="en-US" altLang="ko-KR" sz="2000" dirty="0">
                    <a:ea typeface="굴림" panose="020B0600000101010101" pitchFamily="34" charset="-127"/>
                    <a:sym typeface="Symbol" panose="05050102010706020507" pitchFamily="18" charset="2"/>
                  </a:rPr>
                  <a:t>We say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𝐴</m:t>
                    </m:r>
                  </m:oMath>
                </a14:m>
                <a:r>
                  <a:rPr lang="en-US" altLang="ko-KR" sz="2000" dirty="0">
                    <a:ea typeface="굴림" panose="020B0600000101010101" pitchFamily="34" charset="-127"/>
                    <a:sym typeface="Symbol" panose="05050102010706020507" pitchFamily="18" charset="2"/>
                  </a:rPr>
                  <a:t> is infinite  if it is not finite.</a:t>
                </a:r>
              </a:p>
              <a:p>
                <a:pPr>
                  <a:defRPr/>
                </a:pPr>
                <a:r>
                  <a:rPr lang="en-US" altLang="ko-KR" sz="2000" dirty="0">
                    <a:ea typeface="굴림" panose="020B0600000101010101" pitchFamily="34" charset="-127"/>
                  </a:rPr>
                  <a:t>What are some infinite sets we’ve seen?</a:t>
                </a:r>
              </a:p>
              <a:p>
                <a:pPr>
                  <a:defRPr/>
                </a:pPr>
                <a:endParaRPr lang="en-US" altLang="ko-KR" sz="2000" dirty="0">
                  <a:ea typeface="굴림" panose="020B0600000101010101" pitchFamily="34" charset="-127"/>
                </a:endParaRPr>
              </a:p>
            </p:txBody>
          </p:sp>
        </mc:Choice>
        <mc:Fallback xmlns="">
          <p:sp>
            <p:nvSpPr>
              <p:cNvPr id="55299" name="Rectangle 3"/>
              <p:cNvSpPr>
                <a:spLocks noGrp="1" noRot="1" noChangeAspect="1" noMove="1" noResize="1" noEditPoints="1" noAdjustHandles="1" noChangeArrowheads="1" noChangeShapeType="1" noTextEdit="1"/>
              </p:cNvSpPr>
              <p:nvPr>
                <p:ph type="body" idx="1"/>
              </p:nvPr>
            </p:nvSpPr>
            <p:spPr>
              <a:xfrm>
                <a:off x="628650" y="2595716"/>
                <a:ext cx="7886700" cy="3760634"/>
              </a:xfrm>
              <a:blipFill>
                <a:blip r:embed="rId3"/>
                <a:stretch>
                  <a:fillRect l="-696" t="-1783"/>
                </a:stretch>
              </a:blipFill>
            </p:spPr>
            <p:txBody>
              <a:bodyPr/>
              <a:lstStyle/>
              <a:p>
                <a:r>
                  <a:rPr lang="en-US">
                    <a:noFill/>
                  </a:rPr>
                  <a:t> </a:t>
                </a:r>
              </a:p>
            </p:txBody>
          </p:sp>
        </mc:Fallback>
      </mc:AlternateContent>
      <p:sp>
        <p:nvSpPr>
          <p:cNvPr id="202757" name="WordArt 5"/>
          <p:cNvSpPr>
            <a:spLocks noChangeArrowheads="1" noChangeShapeType="1" noTextEdit="1"/>
          </p:cNvSpPr>
          <p:nvPr/>
        </p:nvSpPr>
        <p:spPr bwMode="auto">
          <a:xfrm>
            <a:off x="2449462" y="5561423"/>
            <a:ext cx="533400" cy="647700"/>
          </a:xfrm>
          <a:prstGeom prst="rect">
            <a:avLst/>
          </a:prstGeom>
        </p:spPr>
        <p:txBody>
          <a:bodyPr wrap="none" fromWordArt="1">
            <a:prstTxWarp prst="textPlain">
              <a:avLst>
                <a:gd name="adj" fmla="val 50000"/>
              </a:avLst>
            </a:prstTxWarp>
          </a:bodyPr>
          <a:lstStyle/>
          <a:p>
            <a:pPr algn="ctr"/>
            <a:r>
              <a:rPr lang="en-US" sz="3600" kern="10" dirty="0">
                <a:ln w="76200">
                  <a:solidFill>
                    <a:srgbClr val="000000"/>
                  </a:solidFill>
                  <a:round/>
                  <a:headEnd/>
                  <a:tailEnd/>
                </a:ln>
                <a:solidFill>
                  <a:srgbClr val="FFFFFF"/>
                </a:solidFill>
                <a:latin typeface="Arial Black" panose="020B0A04020102020204" pitchFamily="34" charset="0"/>
              </a:rPr>
              <a:t>N</a:t>
            </a:r>
          </a:p>
        </p:txBody>
      </p:sp>
      <p:sp>
        <p:nvSpPr>
          <p:cNvPr id="202758" name="WordArt 6"/>
          <p:cNvSpPr>
            <a:spLocks noChangeArrowheads="1" noChangeShapeType="1" noTextEdit="1"/>
          </p:cNvSpPr>
          <p:nvPr/>
        </p:nvSpPr>
        <p:spPr bwMode="auto">
          <a:xfrm>
            <a:off x="3543300" y="5545343"/>
            <a:ext cx="609600" cy="647700"/>
          </a:xfrm>
          <a:prstGeom prst="rect">
            <a:avLst/>
          </a:prstGeom>
        </p:spPr>
        <p:txBody>
          <a:bodyPr wrap="none" fromWordArt="1">
            <a:prstTxWarp prst="textPlain">
              <a:avLst>
                <a:gd name="adj" fmla="val 50000"/>
              </a:avLst>
            </a:prstTxWarp>
          </a:bodyPr>
          <a:lstStyle/>
          <a:p>
            <a:pPr algn="ctr"/>
            <a:r>
              <a:rPr lang="en-US" sz="3600" kern="10" dirty="0">
                <a:ln w="76200">
                  <a:solidFill>
                    <a:srgbClr val="000000"/>
                  </a:solidFill>
                  <a:round/>
                  <a:headEnd/>
                  <a:tailEnd/>
                </a:ln>
                <a:solidFill>
                  <a:srgbClr val="FFFFFF"/>
                </a:solidFill>
                <a:latin typeface="Arial Black" panose="020B0A04020102020204" pitchFamily="34" charset="0"/>
              </a:rPr>
              <a:t>Z</a:t>
            </a:r>
          </a:p>
        </p:txBody>
      </p:sp>
      <p:sp>
        <p:nvSpPr>
          <p:cNvPr id="202759" name="WordArt 7"/>
          <p:cNvSpPr>
            <a:spLocks noChangeArrowheads="1" noChangeShapeType="1" noTextEdit="1"/>
          </p:cNvSpPr>
          <p:nvPr/>
        </p:nvSpPr>
        <p:spPr bwMode="auto">
          <a:xfrm>
            <a:off x="4713338" y="5545343"/>
            <a:ext cx="685800" cy="647700"/>
          </a:xfrm>
          <a:prstGeom prst="rect">
            <a:avLst/>
          </a:prstGeom>
        </p:spPr>
        <p:txBody>
          <a:bodyPr wrap="none" fromWordArt="1">
            <a:prstTxWarp prst="textPlain">
              <a:avLst>
                <a:gd name="adj" fmla="val 50000"/>
              </a:avLst>
            </a:prstTxWarp>
          </a:bodyPr>
          <a:lstStyle/>
          <a:p>
            <a:pPr algn="ctr"/>
            <a:r>
              <a:rPr lang="en-US" sz="3600" kern="10" dirty="0">
                <a:ln w="76200">
                  <a:solidFill>
                    <a:srgbClr val="000000"/>
                  </a:solidFill>
                  <a:round/>
                  <a:headEnd/>
                  <a:tailEnd/>
                </a:ln>
                <a:solidFill>
                  <a:srgbClr val="FFFFFF"/>
                </a:solidFill>
                <a:latin typeface="Arial Black" panose="020B0A04020102020204" pitchFamily="34" charset="0"/>
              </a:rPr>
              <a:t>R</a:t>
            </a:r>
          </a:p>
        </p:txBody>
      </p:sp>
      <p:sp>
        <p:nvSpPr>
          <p:cNvPr id="2" name="Slide Number Placeholder 1">
            <a:extLst>
              <a:ext uri="{FF2B5EF4-FFF2-40B4-BE49-F238E27FC236}">
                <a16:creationId xmlns:a16="http://schemas.microsoft.com/office/drawing/2014/main" id="{0E26B823-B4B1-0060-0676-7A3E5EE5631A}"/>
              </a:ext>
            </a:extLst>
          </p:cNvPr>
          <p:cNvSpPr>
            <a:spLocks noGrp="1"/>
          </p:cNvSpPr>
          <p:nvPr>
            <p:ph type="sldNum" sz="quarter" idx="12"/>
          </p:nvPr>
        </p:nvSpPr>
        <p:spPr/>
        <p:txBody>
          <a:bodyPr/>
          <a:lstStyle/>
          <a:p>
            <a:pPr>
              <a:defRPr/>
            </a:pPr>
            <a:fld id="{03A51CAE-244E-4462-8C16-46DEBA67177B}" type="slidenum">
              <a:rPr lang="en-US" smtClean="0"/>
              <a:pPr>
                <a:defRPr/>
              </a:pPr>
              <a:t>32</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BEDD47-719F-302D-3E10-62930B9E30C3}"/>
                  </a:ext>
                </a:extLst>
              </p:cNvPr>
              <p:cNvSpPr txBox="1"/>
              <p:nvPr/>
            </p:nvSpPr>
            <p:spPr>
              <a:xfrm>
                <a:off x="1020712" y="1532756"/>
                <a:ext cx="6815598" cy="646331"/>
              </a:xfrm>
              <a:prstGeom prst="rect">
                <a:avLst/>
              </a:prstGeom>
              <a:noFill/>
              <a:ln>
                <a:solidFill>
                  <a:schemeClr val="tx1"/>
                </a:solidFill>
              </a:ln>
            </p:spPr>
            <p:txBody>
              <a:bodyPr wrap="square" rtlCol="0">
                <a:spAutoFit/>
              </a:bodyPr>
              <a:lstStyle/>
              <a:p>
                <a:pPr>
                  <a:defRPr/>
                </a:pPr>
                <a:r>
                  <a:rPr lang="en-US" altLang="ko-KR" sz="1800" dirty="0">
                    <a:ea typeface="굴림" panose="020B0600000101010101" pitchFamily="34" charset="-127"/>
                  </a:rPr>
                  <a:t>Definition: </a:t>
                </a:r>
                <a14:m>
                  <m:oMath xmlns:m="http://schemas.openxmlformats.org/officeDocument/2006/math">
                    <m:r>
                      <a:rPr lang="en-US" altLang="ko-KR" sz="1800" i="1" dirty="0" smtClean="0">
                        <a:latin typeface="Cambria Math" panose="02040503050406030204" pitchFamily="18" charset="0"/>
                        <a:ea typeface="굴림" panose="020B0600000101010101" pitchFamily="34" charset="-127"/>
                      </a:rPr>
                      <m:t>|</m:t>
                    </m:r>
                    <m:r>
                      <a:rPr lang="en-US" altLang="ko-KR" sz="1800" i="1" dirty="0" smtClean="0">
                        <a:latin typeface="Cambria Math" panose="02040503050406030204" pitchFamily="18" charset="0"/>
                        <a:ea typeface="굴림" panose="020B0600000101010101" pitchFamily="34" charset="-127"/>
                      </a:rPr>
                      <m:t>𝐴</m:t>
                    </m:r>
                    <m:r>
                      <a:rPr lang="en-US" altLang="ko-KR" sz="1800" i="1" dirty="0" smtClean="0">
                        <a:latin typeface="Cambria Math" panose="02040503050406030204" pitchFamily="18" charset="0"/>
                        <a:ea typeface="굴림" panose="020B0600000101010101" pitchFamily="34" charset="-127"/>
                      </a:rPr>
                      <m:t>|</m:t>
                    </m:r>
                  </m:oMath>
                </a14:m>
                <a:r>
                  <a:rPr lang="en-US" altLang="ko-KR" sz="1800" dirty="0">
                    <a:ea typeface="굴림" panose="020B0600000101010101" pitchFamily="34" charset="-127"/>
                  </a:rPr>
                  <a:t> (read “the cardinality of set </a:t>
                </a:r>
                <a14:m>
                  <m:oMath xmlns:m="http://schemas.openxmlformats.org/officeDocument/2006/math">
                    <m:r>
                      <a:rPr lang="en-US" altLang="ko-KR" sz="1800" i="1" dirty="0" smtClean="0">
                        <a:latin typeface="Cambria Math" panose="02040503050406030204" pitchFamily="18" charset="0"/>
                        <a:ea typeface="굴림" panose="020B0600000101010101" pitchFamily="34" charset="-127"/>
                      </a:rPr>
                      <m:t>𝐴</m:t>
                    </m:r>
                  </m:oMath>
                </a14:m>
                <a:r>
                  <a:rPr lang="en-US" altLang="ko-KR" sz="1800" dirty="0">
                    <a:ea typeface="굴림" panose="020B0600000101010101" pitchFamily="34" charset="-127"/>
                  </a:rPr>
                  <a:t>”) is a measure of how many different elements </a:t>
                </a:r>
                <a14:m>
                  <m:oMath xmlns:m="http://schemas.openxmlformats.org/officeDocument/2006/math">
                    <m:r>
                      <a:rPr lang="en-US" altLang="ko-KR" sz="1800" i="1" dirty="0" smtClean="0">
                        <a:latin typeface="Cambria Math" panose="02040503050406030204" pitchFamily="18" charset="0"/>
                        <a:ea typeface="굴림" panose="020B0600000101010101" pitchFamily="34" charset="-127"/>
                      </a:rPr>
                      <m:t>𝐴</m:t>
                    </m:r>
                  </m:oMath>
                </a14:m>
                <a:r>
                  <a:rPr lang="en-US" altLang="ko-KR" sz="1800" dirty="0">
                    <a:ea typeface="굴림" panose="020B0600000101010101" pitchFamily="34" charset="-127"/>
                  </a:rPr>
                  <a:t> has.  </a:t>
                </a:r>
              </a:p>
            </p:txBody>
          </p:sp>
        </mc:Choice>
        <mc:Fallback xmlns="">
          <p:sp>
            <p:nvSpPr>
              <p:cNvPr id="3" name="TextBox 2">
                <a:extLst>
                  <a:ext uri="{FF2B5EF4-FFF2-40B4-BE49-F238E27FC236}">
                    <a16:creationId xmlns:a16="http://schemas.microsoft.com/office/drawing/2014/main" id="{33BEDD47-719F-302D-3E10-62930B9E30C3}"/>
                  </a:ext>
                </a:extLst>
              </p:cNvPr>
              <p:cNvSpPr txBox="1">
                <a:spLocks noRot="1" noChangeAspect="1" noMove="1" noResize="1" noEditPoints="1" noAdjustHandles="1" noChangeArrowheads="1" noChangeShapeType="1" noTextEdit="1"/>
              </p:cNvSpPr>
              <p:nvPr/>
            </p:nvSpPr>
            <p:spPr>
              <a:xfrm>
                <a:off x="1020712" y="1532756"/>
                <a:ext cx="6815598" cy="646331"/>
              </a:xfrm>
              <a:prstGeom prst="rect">
                <a:avLst/>
              </a:prstGeom>
              <a:blipFill>
                <a:blip r:embed="rId4"/>
                <a:stretch>
                  <a:fillRect l="-625" t="-3704" b="-1296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650979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descr="Large confetti"/>
          <p:cNvSpPr>
            <a:spLocks noGrp="1" noChangeArrowheads="1"/>
          </p:cNvSpPr>
          <p:nvPr>
            <p:ph type="title"/>
          </p:nvPr>
        </p:nvSpPr>
        <p:spPr/>
        <p:txBody>
          <a:bodyPr/>
          <a:lstStyle/>
          <a:p>
            <a:r>
              <a:rPr lang="en-US" altLang="ko-KR">
                <a:ea typeface="굴림" panose="020B0600000101010101" pitchFamily="34" charset="-127"/>
              </a:rPr>
              <a:t>The Power Set Operation</a:t>
            </a:r>
          </a:p>
        </p:txBody>
      </p:sp>
      <mc:AlternateContent xmlns:mc="http://schemas.openxmlformats.org/markup-compatibility/2006" xmlns:a14="http://schemas.microsoft.com/office/drawing/2010/main">
        <mc:Choice Requires="a14">
          <p:sp>
            <p:nvSpPr>
              <p:cNvPr id="57347" name="Rectangle 3"/>
              <p:cNvSpPr>
                <a:spLocks noGrp="1" noChangeArrowheads="1"/>
              </p:cNvSpPr>
              <p:nvPr>
                <p:ph type="body" idx="1"/>
              </p:nvPr>
            </p:nvSpPr>
            <p:spPr>
              <a:xfrm>
                <a:off x="383458" y="2890684"/>
                <a:ext cx="8352555" cy="3782849"/>
              </a:xfrm>
            </p:spPr>
            <p:txBody>
              <a:bodyPr/>
              <a:lstStyle/>
              <a:p>
                <a:pPr>
                  <a:defRPr/>
                </a:pPr>
                <a:r>
                  <a:rPr lang="en-US" altLang="ko-KR" sz="2000" dirty="0">
                    <a:solidFill>
                      <a:srgbClr val="C00000"/>
                    </a:solidFill>
                    <a:ea typeface="굴림" panose="020B0600000101010101" pitchFamily="34" charset="-127"/>
                  </a:rPr>
                  <a:t>Notation:</a:t>
                </a:r>
                <a:r>
                  <a:rPr lang="en-US" altLang="ko-KR" sz="2000" dirty="0">
                    <a:ea typeface="굴림" panose="020B0600000101010101" pitchFamily="34" charset="-127"/>
                  </a:rPr>
                  <a:t>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𝑃</m:t>
                    </m:r>
                    <m:d>
                      <m:dPr>
                        <m:ctrlPr>
                          <a:rPr lang="en-US" altLang="ko-KR" sz="2000" i="1" dirty="0">
                            <a:latin typeface="Cambria Math" panose="02040503050406030204" pitchFamily="18" charset="0"/>
                            <a:ea typeface="굴림" panose="020B0600000101010101" pitchFamily="34" charset="-127"/>
                          </a:rPr>
                        </m:ctrlPr>
                      </m:dPr>
                      <m:e>
                        <m:r>
                          <a:rPr lang="en-US" altLang="ko-KR" sz="2000" i="1" dirty="0">
                            <a:latin typeface="Cambria Math" panose="02040503050406030204" pitchFamily="18" charset="0"/>
                            <a:ea typeface="굴림" panose="020B0600000101010101" pitchFamily="34" charset="-127"/>
                          </a:rPr>
                          <m:t>𝐴</m:t>
                        </m:r>
                      </m:e>
                    </m:d>
                    <m:r>
                      <a:rPr lang="en-US" altLang="ko-KR" sz="2000" i="1" dirty="0">
                        <a:latin typeface="Cambria Math" panose="02040503050406030204" pitchFamily="18" charset="0"/>
                        <a:ea typeface="굴림" panose="020B0600000101010101" pitchFamily="34" charset="-127"/>
                      </a:rPr>
                      <m:t>= </m:t>
                    </m:r>
                    <m:d>
                      <m:dPr>
                        <m:begChr m:val="{"/>
                        <m:endChr m:val="|"/>
                        <m:ctrlPr>
                          <a:rPr lang="en-US" altLang="ko-KR" sz="2000" i="1" dirty="0">
                            <a:latin typeface="Cambria Math" panose="02040503050406030204" pitchFamily="18" charset="0"/>
                            <a:ea typeface="굴림" panose="020B0600000101010101" pitchFamily="34" charset="-127"/>
                          </a:rPr>
                        </m:ctrlPr>
                      </m:dPr>
                      <m:e>
                        <m:r>
                          <a:rPr lang="en-US" altLang="ko-KR" sz="2000" i="1" dirty="0">
                            <a:latin typeface="Cambria Math" panose="02040503050406030204" pitchFamily="18" charset="0"/>
                            <a:ea typeface="굴림" panose="020B0600000101010101" pitchFamily="34" charset="-127"/>
                          </a:rPr>
                          <m:t>𝑥</m:t>
                        </m:r>
                        <m:r>
                          <a:rPr lang="en-US" altLang="ko-KR" sz="2000" i="1" dirty="0">
                            <a:latin typeface="Cambria Math" panose="02040503050406030204" pitchFamily="18" charset="0"/>
                            <a:ea typeface="굴림" panose="020B0600000101010101" pitchFamily="34" charset="-127"/>
                          </a:rPr>
                          <m:t> </m:t>
                        </m:r>
                      </m:e>
                    </m:d>
                    <m:r>
                      <a:rPr lang="en-US" altLang="ko-KR" sz="2000" b="0" i="1" dirty="0" smtClean="0">
                        <a:latin typeface="Cambria Math" panose="02040503050406030204" pitchFamily="18" charset="0"/>
                        <a:ea typeface="굴림" panose="020B0600000101010101" pitchFamily="34" charset="-127"/>
                      </a:rPr>
                      <m:t> </m:t>
                    </m:r>
                    <m:r>
                      <a:rPr lang="en-US" altLang="ko-KR" sz="2000" i="1" dirty="0" err="1">
                        <a:latin typeface="Cambria Math" panose="02040503050406030204" pitchFamily="18" charset="0"/>
                        <a:ea typeface="굴림" panose="020B0600000101010101" pitchFamily="34" charset="-127"/>
                      </a:rPr>
                      <m:t>𝑥</m:t>
                    </m:r>
                    <m:r>
                      <a:rPr lang="en-US" altLang="ko-KR" sz="2000" b="0" i="1" dirty="0" smtClean="0">
                        <a:latin typeface="Cambria Math" panose="02040503050406030204" pitchFamily="18" charset="0"/>
                        <a:ea typeface="굴림" panose="020B0600000101010101" pitchFamily="34" charset="-127"/>
                      </a:rPr>
                      <m:t> </m:t>
                    </m:r>
                    <m:r>
                      <a:rPr lang="en-US" altLang="ko-KR" sz="2000" i="1" dirty="0" err="1">
                        <a:latin typeface="Cambria Math" panose="02040503050406030204" pitchFamily="18" charset="0"/>
                        <a:ea typeface="굴림" panose="020B0600000101010101" pitchFamily="34" charset="-127"/>
                        <a:sym typeface="Symbol" panose="05050102010706020507" pitchFamily="18" charset="2"/>
                      </a:rPr>
                      <m:t></m:t>
                    </m:r>
                    <m:r>
                      <a:rPr lang="en-US" altLang="ko-KR" sz="2000" b="0" i="1" dirty="0" smtClean="0">
                        <a:latin typeface="Cambria Math" panose="02040503050406030204" pitchFamily="18" charset="0"/>
                        <a:ea typeface="굴림" panose="020B0600000101010101" pitchFamily="34" charset="-127"/>
                        <a:sym typeface="Symbol" panose="05050102010706020507" pitchFamily="18" charset="2"/>
                      </a:rPr>
                      <m:t> </m:t>
                    </m:r>
                    <m:r>
                      <a:rPr lang="en-US" altLang="ko-KR" sz="2000" i="1" dirty="0" err="1">
                        <a:latin typeface="Cambria Math" panose="02040503050406030204" pitchFamily="18" charset="0"/>
                        <a:ea typeface="굴림" panose="020B0600000101010101" pitchFamily="34" charset="-127"/>
                      </a:rPr>
                      <m:t>𝐴</m:t>
                    </m:r>
                    <m:r>
                      <a:rPr lang="en-US" altLang="ko-KR" sz="2000" i="1" dirty="0">
                        <a:latin typeface="Cambria Math" panose="02040503050406030204" pitchFamily="18" charset="0"/>
                        <a:ea typeface="굴림" panose="020B0600000101010101" pitchFamily="34" charset="-127"/>
                      </a:rPr>
                      <m:t>}.</m:t>
                    </m:r>
                  </m:oMath>
                </a14:m>
                <a:endParaRPr lang="en-US" altLang="ko-KR" sz="2000" dirty="0">
                  <a:ea typeface="굴림" panose="020B0600000101010101" pitchFamily="34" charset="-127"/>
                </a:endParaRPr>
              </a:p>
              <a:p>
                <a:pPr marL="0" indent="0">
                  <a:buFontTx/>
                  <a:buNone/>
                  <a:defRPr/>
                </a:pPr>
                <a:endParaRPr lang="en-US" altLang="ko-KR" sz="2000" dirty="0">
                  <a:ea typeface="굴림" panose="020B0600000101010101" pitchFamily="34" charset="-127"/>
                </a:endParaRPr>
              </a:p>
              <a:p>
                <a:pPr>
                  <a:defRPr/>
                </a:pPr>
                <a:r>
                  <a:rPr lang="en-US" altLang="ko-KR" sz="2000" dirty="0">
                    <a:solidFill>
                      <a:srgbClr val="C00000"/>
                    </a:solidFill>
                    <a:ea typeface="굴림" panose="020B0600000101010101" pitchFamily="34" charset="-127"/>
                  </a:rPr>
                  <a:t>Example:</a:t>
                </a:r>
                <a:r>
                  <a:rPr lang="en-US" altLang="ko-KR" sz="2000" dirty="0">
                    <a:ea typeface="굴림" panose="020B0600000101010101" pitchFamily="34" charset="-127"/>
                  </a:rPr>
                  <a:t> If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𝐴</m:t>
                    </m:r>
                    <m:r>
                      <a:rPr lang="en-US" altLang="ko-KR" sz="2000" i="1" dirty="0" smtClean="0">
                        <a:latin typeface="Cambria Math" panose="02040503050406030204" pitchFamily="18" charset="0"/>
                        <a:ea typeface="굴림" panose="020B0600000101010101" pitchFamily="34" charset="-127"/>
                      </a:rPr>
                      <m:t>={</m:t>
                    </m:r>
                    <m:r>
                      <a:rPr lang="en-US" altLang="ko-KR" sz="2000" i="1" dirty="0" err="1">
                        <a:latin typeface="Cambria Math" panose="02040503050406030204" pitchFamily="18" charset="0"/>
                        <a:ea typeface="굴림" panose="020B0600000101010101" pitchFamily="34" charset="-127"/>
                      </a:rPr>
                      <m:t>𝑎</m:t>
                    </m:r>
                    <m:r>
                      <a:rPr lang="en-US" altLang="ko-KR" sz="2000" i="1" dirty="0" err="1">
                        <a:latin typeface="Cambria Math" panose="02040503050406030204" pitchFamily="18" charset="0"/>
                        <a:ea typeface="굴림" panose="020B0600000101010101" pitchFamily="34" charset="-127"/>
                      </a:rPr>
                      <m:t>,</m:t>
                    </m:r>
                    <m:r>
                      <a:rPr lang="en-US" altLang="ko-KR" sz="2000" i="1" dirty="0" err="1">
                        <a:latin typeface="Cambria Math" panose="02040503050406030204" pitchFamily="18" charset="0"/>
                        <a:ea typeface="굴림" panose="020B0600000101010101" pitchFamily="34" charset="-127"/>
                      </a:rPr>
                      <m:t>𝑏</m:t>
                    </m:r>
                    <m:r>
                      <a:rPr lang="en-US" altLang="ko-KR" sz="2000" i="1" dirty="0">
                        <a:latin typeface="Cambria Math" panose="02040503050406030204" pitchFamily="18" charset="0"/>
                        <a:ea typeface="굴림" panose="020B0600000101010101" pitchFamily="34" charset="-127"/>
                      </a:rPr>
                      <m:t> } </m:t>
                    </m:r>
                  </m:oMath>
                </a14:m>
                <a:r>
                  <a:rPr lang="en-US" altLang="ko-KR" sz="2000" dirty="0">
                    <a:ea typeface="굴림" panose="020B0600000101010101" pitchFamily="34" charset="-127"/>
                  </a:rPr>
                  <a:t>then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𝑃</m:t>
                    </m:r>
                    <m:r>
                      <a:rPr lang="en-US" altLang="ko-KR" sz="2000" i="1" dirty="0" smtClean="0">
                        <a:latin typeface="Cambria Math" panose="02040503050406030204" pitchFamily="18" charset="0"/>
                        <a:ea typeface="굴림" panose="020B0600000101010101" pitchFamily="34" charset="-127"/>
                      </a:rPr>
                      <m:t>(</m:t>
                    </m:r>
                    <m:r>
                      <a:rPr lang="en-US" altLang="ko-KR" sz="2000" i="1" dirty="0" smtClean="0">
                        <a:latin typeface="Cambria Math" panose="02040503050406030204" pitchFamily="18" charset="0"/>
                        <a:ea typeface="굴림" panose="020B0600000101010101" pitchFamily="34" charset="-127"/>
                      </a:rPr>
                      <m:t>𝐴</m:t>
                    </m:r>
                    <m:r>
                      <a:rPr lang="en-US" altLang="ko-KR" sz="2000" i="1" dirty="0" smtClean="0">
                        <a:latin typeface="Cambria Math" panose="02040503050406030204" pitchFamily="18" charset="0"/>
                        <a:ea typeface="굴림" panose="020B0600000101010101" pitchFamily="34" charset="-127"/>
                      </a:rPr>
                      <m:t>) = {∅, {</m:t>
                    </m:r>
                    <m:r>
                      <a:rPr lang="en-US" altLang="ko-KR" sz="2000" i="1" dirty="0">
                        <a:latin typeface="Cambria Math" panose="02040503050406030204" pitchFamily="18" charset="0"/>
                        <a:ea typeface="굴림" panose="020B0600000101010101" pitchFamily="34" charset="-127"/>
                      </a:rPr>
                      <m:t>𝑎</m:t>
                    </m:r>
                    <m:r>
                      <a:rPr lang="en-US" altLang="ko-KR" sz="2000" i="1" dirty="0">
                        <a:latin typeface="Cambria Math" panose="02040503050406030204" pitchFamily="18" charset="0"/>
                        <a:ea typeface="굴림" panose="020B0600000101010101" pitchFamily="34" charset="-127"/>
                      </a:rPr>
                      <m:t>}, {</m:t>
                    </m:r>
                    <m:r>
                      <a:rPr lang="en-US" altLang="ko-KR" sz="2000" i="1" dirty="0">
                        <a:latin typeface="Cambria Math" panose="02040503050406030204" pitchFamily="18" charset="0"/>
                        <a:ea typeface="굴림" panose="020B0600000101010101" pitchFamily="34" charset="-127"/>
                      </a:rPr>
                      <m:t>𝑏</m:t>
                    </m:r>
                    <m:r>
                      <a:rPr lang="en-US" altLang="ko-KR" sz="2000" i="1" dirty="0">
                        <a:latin typeface="Cambria Math" panose="02040503050406030204" pitchFamily="18" charset="0"/>
                        <a:ea typeface="굴림" panose="020B0600000101010101" pitchFamily="34" charset="-127"/>
                      </a:rPr>
                      <m:t>}, {</m:t>
                    </m:r>
                    <m:r>
                      <a:rPr lang="en-US" altLang="ko-KR" sz="2000" i="1" dirty="0" err="1">
                        <a:latin typeface="Cambria Math" panose="02040503050406030204" pitchFamily="18" charset="0"/>
                        <a:ea typeface="굴림" panose="020B0600000101010101" pitchFamily="34" charset="-127"/>
                      </a:rPr>
                      <m:t>𝑎</m:t>
                    </m:r>
                    <m:r>
                      <a:rPr lang="en-US" altLang="ko-KR" sz="2000" i="1" dirty="0" err="1">
                        <a:latin typeface="Cambria Math" panose="02040503050406030204" pitchFamily="18" charset="0"/>
                        <a:ea typeface="굴림" panose="020B0600000101010101" pitchFamily="34" charset="-127"/>
                      </a:rPr>
                      <m:t>,</m:t>
                    </m:r>
                    <m:r>
                      <a:rPr lang="en-US" altLang="ko-KR" sz="2000" i="1" dirty="0" err="1">
                        <a:latin typeface="Cambria Math" panose="02040503050406030204" pitchFamily="18" charset="0"/>
                        <a:ea typeface="굴림" panose="020B0600000101010101" pitchFamily="34" charset="-127"/>
                      </a:rPr>
                      <m:t>𝑏</m:t>
                    </m:r>
                    <m:r>
                      <a:rPr lang="en-US" altLang="ko-KR" sz="2000" i="1" dirty="0">
                        <a:latin typeface="Cambria Math" panose="02040503050406030204" pitchFamily="18" charset="0"/>
                        <a:ea typeface="굴림" panose="020B0600000101010101" pitchFamily="34" charset="-127"/>
                      </a:rPr>
                      <m:t>}}.</m:t>
                    </m:r>
                  </m:oMath>
                </a14:m>
                <a:endParaRPr lang="en-US" altLang="ko-KR" sz="2000" dirty="0">
                  <a:ea typeface="굴림" panose="020B0600000101010101" pitchFamily="34" charset="-127"/>
                </a:endParaRPr>
              </a:p>
              <a:p>
                <a:pPr>
                  <a:defRPr/>
                </a:pPr>
                <a:endParaRPr lang="en-US" sz="2000" dirty="0">
                  <a:solidFill>
                    <a:srgbClr val="00FFFF"/>
                  </a:solidFill>
                  <a:sym typeface="Symbol" panose="05050102010706020507" pitchFamily="18" charset="2"/>
                </a:endParaRPr>
              </a:p>
              <a:p>
                <a:pPr marL="0" indent="0">
                  <a:buFontTx/>
                  <a:buNone/>
                  <a:defRPr/>
                </a:pPr>
                <a:endParaRPr lang="en-US" altLang="ko-KR" sz="2000" dirty="0">
                  <a:ea typeface="굴림" panose="020B0600000101010101" pitchFamily="34" charset="-127"/>
                </a:endParaRPr>
              </a:p>
              <a:p>
                <a:pPr marL="0" indent="0">
                  <a:buFontTx/>
                  <a:buNone/>
                  <a:defRPr/>
                </a:pPr>
                <a:endParaRPr lang="en-US" altLang="ko-KR" sz="2000" dirty="0">
                  <a:ea typeface="굴림" panose="020B0600000101010101" pitchFamily="34" charset="-127"/>
                </a:endParaRPr>
              </a:p>
              <a:p>
                <a:pPr marL="0" indent="0">
                  <a:buFontTx/>
                  <a:buNone/>
                  <a:defRPr/>
                </a:pPr>
                <a:endParaRPr lang="en-US" altLang="ko-KR" sz="2000" dirty="0">
                  <a:ea typeface="굴림" panose="020B0600000101010101" pitchFamily="34" charset="-127"/>
                </a:endParaRPr>
              </a:p>
              <a:p>
                <a:pPr>
                  <a:defRPr/>
                </a:pPr>
                <a:r>
                  <a:rPr lang="en-US" altLang="ko-KR" sz="2000" dirty="0">
                    <a:ea typeface="굴림" panose="020B0600000101010101" pitchFamily="34" charset="-127"/>
                  </a:rPr>
                  <a:t>It turns out that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m:t>
                    </m:r>
                    <m:r>
                      <a:rPr lang="en-US" altLang="ko-KR" sz="2000" i="1" dirty="0" smtClean="0">
                        <a:latin typeface="Cambria Math" panose="02040503050406030204" pitchFamily="18" charset="0"/>
                        <a:ea typeface="굴림" panose="020B0600000101010101" pitchFamily="34" charset="-127"/>
                      </a:rPr>
                      <m:t>𝑃</m:t>
                    </m:r>
                    <m:r>
                      <a:rPr lang="en-US" altLang="ko-KR" sz="2000" i="1" dirty="0" smtClean="0">
                        <a:latin typeface="Cambria Math" panose="02040503050406030204" pitchFamily="18" charset="0"/>
                        <a:ea typeface="굴림" panose="020B0600000101010101" pitchFamily="34" charset="-127"/>
                      </a:rPr>
                      <m:t>(</m:t>
                    </m:r>
                    <m:r>
                      <a:rPr lang="en-US" altLang="ko-KR" sz="2000" i="1" dirty="0" smtClean="0">
                        <a:latin typeface="Cambria Math" panose="02040503050406030204" pitchFamily="18" charset="0"/>
                        <a:ea typeface="굴림" panose="020B0600000101010101" pitchFamily="34" charset="-127"/>
                      </a:rPr>
                      <m:t>𝐴</m:t>
                    </m:r>
                    <m:r>
                      <a:rPr lang="en-US" altLang="ko-KR" sz="2000" i="1" dirty="0" smtClean="0">
                        <a:latin typeface="Cambria Math" panose="02040503050406030204" pitchFamily="18" charset="0"/>
                        <a:ea typeface="굴림" panose="020B0600000101010101" pitchFamily="34" charset="-127"/>
                      </a:rPr>
                      <m:t>)| &gt; |</m:t>
                    </m:r>
                    <m:r>
                      <a:rPr lang="en-US" altLang="ko-KR" sz="2000" i="1" dirty="0" smtClean="0">
                        <a:latin typeface="Cambria Math" panose="02040503050406030204" pitchFamily="18" charset="0"/>
                        <a:ea typeface="굴림" panose="020B0600000101010101" pitchFamily="34" charset="-127"/>
                      </a:rPr>
                      <m:t>𝐴</m:t>
                    </m:r>
                    <m:r>
                      <a:rPr lang="en-US" altLang="ko-KR" sz="2000" i="1" dirty="0" smtClean="0">
                        <a:latin typeface="Cambria Math" panose="02040503050406030204" pitchFamily="18" charset="0"/>
                        <a:ea typeface="굴림" panose="020B0600000101010101" pitchFamily="34" charset="-127"/>
                      </a:rPr>
                      <m:t>|.</m:t>
                    </m:r>
                  </m:oMath>
                </a14:m>
                <a:br>
                  <a:rPr lang="en-US" altLang="ko-KR" sz="2000" dirty="0">
                    <a:ea typeface="굴림" panose="020B0600000101010101" pitchFamily="34" charset="-127"/>
                  </a:rPr>
                </a:br>
                <a:endParaRPr lang="en-US" altLang="ko-KR" sz="2000" dirty="0">
                  <a:ea typeface="굴림" panose="020B0600000101010101" pitchFamily="34" charset="-127"/>
                </a:endParaRPr>
              </a:p>
            </p:txBody>
          </p:sp>
        </mc:Choice>
        <mc:Fallback xmlns="">
          <p:sp>
            <p:nvSpPr>
              <p:cNvPr id="57347" name="Rectangle 3"/>
              <p:cNvSpPr>
                <a:spLocks noGrp="1" noRot="1" noChangeAspect="1" noMove="1" noResize="1" noEditPoints="1" noAdjustHandles="1" noChangeArrowheads="1" noChangeShapeType="1" noTextEdit="1"/>
              </p:cNvSpPr>
              <p:nvPr>
                <p:ph type="body" idx="1"/>
              </p:nvPr>
            </p:nvSpPr>
            <p:spPr>
              <a:xfrm>
                <a:off x="383458" y="2890684"/>
                <a:ext cx="8352555" cy="3782849"/>
              </a:xfrm>
              <a:blipFill>
                <a:blip r:embed="rId3"/>
                <a:stretch>
                  <a:fillRect l="-657" t="-161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096F18F0-524C-8AAA-CE28-ADB1C5D97E8F}"/>
              </a:ext>
            </a:extLst>
          </p:cNvPr>
          <p:cNvSpPr>
            <a:spLocks noGrp="1"/>
          </p:cNvSpPr>
          <p:nvPr>
            <p:ph type="sldNum" sz="quarter" idx="12"/>
          </p:nvPr>
        </p:nvSpPr>
        <p:spPr/>
        <p:txBody>
          <a:bodyPr/>
          <a:lstStyle/>
          <a:p>
            <a:pPr>
              <a:defRPr/>
            </a:pPr>
            <a:fld id="{03A51CAE-244E-4462-8C16-46DEBA67177B}" type="slidenum">
              <a:rPr lang="en-US" smtClean="0"/>
              <a:pPr>
                <a:defRPr/>
              </a:pPr>
              <a:t>33</a:t>
            </a:fld>
            <a:endParaRPr lang="en-US"/>
          </a:p>
        </p:txBody>
      </p:sp>
      <p:sp>
        <p:nvSpPr>
          <p:cNvPr id="3" name="TextBox 2">
            <a:extLst>
              <a:ext uri="{FF2B5EF4-FFF2-40B4-BE49-F238E27FC236}">
                <a16:creationId xmlns:a16="http://schemas.microsoft.com/office/drawing/2014/main" id="{FFE303E4-269F-D314-E0EC-699CAFD2A0AD}"/>
              </a:ext>
            </a:extLst>
          </p:cNvPr>
          <p:cNvSpPr txBox="1"/>
          <p:nvPr/>
        </p:nvSpPr>
        <p:spPr>
          <a:xfrm>
            <a:off x="1150373" y="1690688"/>
            <a:ext cx="6843253" cy="830997"/>
          </a:xfrm>
          <a:prstGeom prst="rect">
            <a:avLst/>
          </a:prstGeom>
          <a:noFill/>
          <a:ln>
            <a:solidFill>
              <a:schemeClr val="tx1"/>
            </a:solidFill>
          </a:ln>
        </p:spPr>
        <p:txBody>
          <a:bodyPr wrap="square" rtlCol="0">
            <a:spAutoFit/>
          </a:bodyPr>
          <a:lstStyle/>
          <a:p>
            <a:pPr algn="just"/>
            <a:r>
              <a:rPr lang="en-US" sz="2400" dirty="0"/>
              <a:t>Definition: </a:t>
            </a:r>
            <a:r>
              <a:rPr lang="en-US" altLang="ko-KR" sz="2400" dirty="0">
                <a:ea typeface="굴림" panose="020B0600000101010101" pitchFamily="34" charset="-127"/>
              </a:rPr>
              <a:t>The power set P(A) of set A is the set of all subsets of A.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908DD7-F7CE-E53F-8806-540E8F95B0B0}"/>
                  </a:ext>
                </a:extLst>
              </p:cNvPr>
              <p:cNvSpPr txBox="1"/>
              <p:nvPr/>
            </p:nvSpPr>
            <p:spPr>
              <a:xfrm>
                <a:off x="1548272" y="4320443"/>
                <a:ext cx="5654163" cy="946991"/>
              </a:xfrm>
              <a:prstGeom prst="rect">
                <a:avLst/>
              </a:prstGeom>
              <a:solidFill>
                <a:srgbClr val="92D050"/>
              </a:solidFill>
              <a:ln>
                <a:solidFill>
                  <a:schemeClr val="accent6">
                    <a:lumMod val="50000"/>
                  </a:schemeClr>
                </a:solidFill>
              </a:ln>
            </p:spPr>
            <p:txBody>
              <a:bodyPr wrap="square" rtlCol="0">
                <a:spAutoFit/>
              </a:bodyPr>
              <a:lstStyle/>
              <a:p>
                <a:pPr>
                  <a:defRPr/>
                </a:pPr>
                <a:r>
                  <a:rPr lang="en-US" sz="1800" b="1" dirty="0">
                    <a:ea typeface="굴림" panose="020B0600000101010101" pitchFamily="34" charset="-127"/>
                    <a:sym typeface="Symbol" panose="05050102010706020507" pitchFamily="18" charset="2"/>
                  </a:rPr>
                  <a:t>Cardinality of power set -P(A) is given by:</a:t>
                </a:r>
              </a:p>
              <a:p>
                <a:pPr>
                  <a:defRPr/>
                </a:pPr>
                <a:endParaRPr lang="en-US" sz="1800" b="1" dirty="0">
                  <a:ea typeface="굴림" panose="020B0600000101010101" pitchFamily="34" charset="-127"/>
                  <a:sym typeface="Symbol" panose="05050102010706020507" pitchFamily="18" charset="2"/>
                </a:endParaRPr>
              </a:p>
              <a:p>
                <a:pPr marL="0" indent="0">
                  <a:buNone/>
                  <a:defRPr/>
                </a:pPr>
                <a:r>
                  <a:rPr lang="en-US" sz="1800" dirty="0">
                    <a:sym typeface="Symbol" panose="05050102010706020507" pitchFamily="18" charset="2"/>
                  </a:rPr>
                  <a:t>                                  </a:t>
                </a:r>
                <a14:m>
                  <m:oMath xmlns:m="http://schemas.openxmlformats.org/officeDocument/2006/math">
                    <m:r>
                      <a:rPr lang="en-US" sz="1800" b="1" i="1" dirty="0" smtClean="0">
                        <a:latin typeface="Cambria Math" panose="02040503050406030204" pitchFamily="18" charset="0"/>
                        <a:sym typeface="Symbol" panose="05050102010706020507" pitchFamily="18" charset="2"/>
                      </a:rPr>
                      <m:t>| </m:t>
                    </m:r>
                    <m:r>
                      <a:rPr lang="en-US" sz="1800" b="1" i="1" dirty="0" smtClean="0">
                        <a:latin typeface="Cambria Math" panose="02040503050406030204" pitchFamily="18" charset="0"/>
                        <a:sym typeface="Symbol" panose="05050102010706020507" pitchFamily="18" charset="2"/>
                      </a:rPr>
                      <m:t>𝑷</m:t>
                    </m:r>
                    <m:r>
                      <a:rPr lang="en-US" sz="1800" b="1" i="1" dirty="0" smtClean="0">
                        <a:latin typeface="Cambria Math" panose="02040503050406030204" pitchFamily="18" charset="0"/>
                        <a:sym typeface="Symbol" panose="05050102010706020507" pitchFamily="18" charset="2"/>
                      </a:rPr>
                      <m:t>(</m:t>
                    </m:r>
                    <m:r>
                      <a:rPr lang="en-US" sz="1800" b="1" i="1" dirty="0" smtClean="0">
                        <a:latin typeface="Cambria Math" panose="02040503050406030204" pitchFamily="18" charset="0"/>
                        <a:sym typeface="Symbol" panose="05050102010706020507" pitchFamily="18" charset="2"/>
                      </a:rPr>
                      <m:t>𝑨</m:t>
                    </m:r>
                    <m:r>
                      <a:rPr lang="en-US" sz="1800" b="1" i="1" dirty="0" smtClean="0">
                        <a:latin typeface="Cambria Math" panose="02040503050406030204" pitchFamily="18" charset="0"/>
                        <a:sym typeface="Symbol" panose="05050102010706020507" pitchFamily="18" charset="2"/>
                      </a:rPr>
                      <m:t>) | = </m:t>
                    </m:r>
                    <m:sSup>
                      <m:sSupPr>
                        <m:ctrlPr>
                          <a:rPr lang="en-US" sz="1800" b="1" i="1" dirty="0" smtClean="0">
                            <a:latin typeface="Cambria Math" panose="02040503050406030204" pitchFamily="18" charset="0"/>
                            <a:sym typeface="Symbol" panose="05050102010706020507" pitchFamily="18" charset="2"/>
                          </a:rPr>
                        </m:ctrlPr>
                      </m:sSupPr>
                      <m:e>
                        <m:r>
                          <a:rPr lang="en-US" sz="1800" b="1" i="1" dirty="0" smtClean="0">
                            <a:latin typeface="Cambria Math" panose="02040503050406030204" pitchFamily="18" charset="0"/>
                            <a:sym typeface="Symbol" panose="05050102010706020507" pitchFamily="18" charset="2"/>
                          </a:rPr>
                          <m:t>𝟐</m:t>
                        </m:r>
                      </m:e>
                      <m:sup>
                        <m:r>
                          <a:rPr lang="en-US" sz="1800" b="1" i="1" dirty="0" smtClean="0">
                            <a:latin typeface="Cambria Math" panose="02040503050406030204" pitchFamily="18" charset="0"/>
                            <a:sym typeface="Symbol" panose="05050102010706020507" pitchFamily="18" charset="2"/>
                          </a:rPr>
                          <m:t>|</m:t>
                        </m:r>
                        <m:r>
                          <a:rPr lang="en-US" sz="1800" b="1" i="1" dirty="0" smtClean="0">
                            <a:latin typeface="Cambria Math" panose="02040503050406030204" pitchFamily="18" charset="0"/>
                            <a:sym typeface="Symbol" panose="05050102010706020507" pitchFamily="18" charset="2"/>
                          </a:rPr>
                          <m:t>𝑨</m:t>
                        </m:r>
                        <m:r>
                          <a:rPr lang="en-US" sz="1800" b="1" i="1" dirty="0" smtClean="0">
                            <a:latin typeface="Cambria Math" panose="02040503050406030204" pitchFamily="18" charset="0"/>
                            <a:sym typeface="Symbol" panose="05050102010706020507" pitchFamily="18" charset="2"/>
                          </a:rPr>
                          <m:t>|</m:t>
                        </m:r>
                      </m:sup>
                    </m:sSup>
                    <m:r>
                      <a:rPr lang="en-US" sz="1800" b="1" i="1" baseline="30000" dirty="0" smtClean="0">
                        <a:latin typeface="Cambria Math" panose="02040503050406030204" pitchFamily="18" charset="0"/>
                        <a:sym typeface="Symbol" panose="05050102010706020507" pitchFamily="18" charset="2"/>
                      </a:rPr>
                      <m:t>  </m:t>
                    </m:r>
                    <m:r>
                      <a:rPr lang="en-US" sz="1800" b="1" i="1" dirty="0" smtClean="0">
                        <a:latin typeface="Cambria Math" panose="02040503050406030204" pitchFamily="18" charset="0"/>
                        <a:sym typeface="Symbol" panose="05050102010706020507" pitchFamily="18" charset="2"/>
                      </a:rPr>
                      <m:t>   </m:t>
                    </m:r>
                  </m:oMath>
                </a14:m>
                <a:r>
                  <a:rPr lang="en-US" sz="1800" dirty="0">
                    <a:sym typeface="Symbol" panose="05050102010706020507" pitchFamily="18" charset="2"/>
                  </a:rPr>
                  <a:t>(</a:t>
                </a:r>
                <a:r>
                  <a:rPr lang="en-US" altLang="ko-KR" sz="1800" dirty="0">
                    <a:ea typeface="굴림" panose="020B0600000101010101" pitchFamily="34" charset="-127"/>
                  </a:rPr>
                  <a:t>for finite A)</a:t>
                </a:r>
              </a:p>
            </p:txBody>
          </p:sp>
        </mc:Choice>
        <mc:Fallback xmlns="">
          <p:sp>
            <p:nvSpPr>
              <p:cNvPr id="4" name="TextBox 3">
                <a:extLst>
                  <a:ext uri="{FF2B5EF4-FFF2-40B4-BE49-F238E27FC236}">
                    <a16:creationId xmlns:a16="http://schemas.microsoft.com/office/drawing/2014/main" id="{23908DD7-F7CE-E53F-8806-540E8F95B0B0}"/>
                  </a:ext>
                </a:extLst>
              </p:cNvPr>
              <p:cNvSpPr txBox="1">
                <a:spLocks noRot="1" noChangeAspect="1" noMove="1" noResize="1" noEditPoints="1" noAdjustHandles="1" noChangeArrowheads="1" noChangeShapeType="1" noTextEdit="1"/>
              </p:cNvSpPr>
              <p:nvPr/>
            </p:nvSpPr>
            <p:spPr>
              <a:xfrm>
                <a:off x="1548272" y="4320443"/>
                <a:ext cx="5654163" cy="946991"/>
              </a:xfrm>
              <a:prstGeom prst="rect">
                <a:avLst/>
              </a:prstGeom>
              <a:blipFill>
                <a:blip r:embed="rId4"/>
                <a:stretch>
                  <a:fillRect l="-860" t="-3185" b="-7643"/>
                </a:stretch>
              </a:blipFill>
              <a:ln>
                <a:solidFill>
                  <a:schemeClr val="accent6">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85769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Questions</a:t>
            </a:r>
          </a:p>
        </p:txBody>
      </p:sp>
      <mc:AlternateContent xmlns:mc="http://schemas.openxmlformats.org/markup-compatibility/2006">
        <mc:Choice xmlns:a14="http://schemas.microsoft.com/office/drawing/2010/main" Requires="a14">
          <p:sp>
            <p:nvSpPr>
              <p:cNvPr id="36867" name="Content Placeholder 2"/>
              <p:cNvSpPr>
                <a:spLocks noGrp="1"/>
              </p:cNvSpPr>
              <p:nvPr>
                <p:ph idx="1"/>
              </p:nvPr>
            </p:nvSpPr>
            <p:spPr>
              <a:xfrm>
                <a:off x="628650" y="1690687"/>
                <a:ext cx="8082730" cy="4802187"/>
              </a:xfrm>
            </p:spPr>
            <p:txBody>
              <a:bodyPr/>
              <a:lstStyle/>
              <a:p>
                <a:pPr marL="457200" indent="-457200">
                  <a:buFontTx/>
                  <a:buAutoNum type="arabicPeriod"/>
                </a:pPr>
                <a:r>
                  <a:rPr lang="en-US" sz="2000" dirty="0">
                    <a:ea typeface="굴림" panose="020B0600000101010101" pitchFamily="34" charset="-127"/>
                  </a:rPr>
                  <a:t>If </a:t>
                </a:r>
                <a14:m>
                  <m:oMath xmlns:m="http://schemas.openxmlformats.org/officeDocument/2006/math">
                    <m:r>
                      <a:rPr lang="en-US" sz="2000" i="1" dirty="0" smtClean="0">
                        <a:latin typeface="Cambria Math" panose="02040503050406030204" pitchFamily="18" charset="0"/>
                        <a:ea typeface="굴림" panose="020B0600000101010101" pitchFamily="34" charset="-127"/>
                      </a:rPr>
                      <m:t>𝐴</m:t>
                    </m:r>
                    <m:r>
                      <a:rPr lang="en-US" sz="2000" i="1" dirty="0" smtClean="0">
                        <a:latin typeface="Cambria Math" panose="02040503050406030204" pitchFamily="18" charset="0"/>
                        <a:ea typeface="굴림" panose="020B0600000101010101" pitchFamily="34" charset="-127"/>
                      </a:rPr>
                      <m:t>={</m:t>
                    </m:r>
                    <m:r>
                      <a:rPr lang="en-US" sz="2000" i="1" dirty="0" err="1">
                        <a:latin typeface="Cambria Math" panose="02040503050406030204" pitchFamily="18" charset="0"/>
                        <a:ea typeface="굴림" panose="020B0600000101010101" pitchFamily="34" charset="-127"/>
                      </a:rPr>
                      <m:t>𝑎</m:t>
                    </m:r>
                    <m:r>
                      <a:rPr lang="en-US" sz="2000" i="1" dirty="0" err="1">
                        <a:latin typeface="Cambria Math" panose="02040503050406030204" pitchFamily="18" charset="0"/>
                        <a:ea typeface="굴림" panose="020B0600000101010101" pitchFamily="34" charset="-127"/>
                      </a:rPr>
                      <m:t>,</m:t>
                    </m:r>
                    <m:r>
                      <a:rPr lang="en-US" sz="2000" i="1" dirty="0" err="1">
                        <a:latin typeface="Cambria Math" panose="02040503050406030204" pitchFamily="18" charset="0"/>
                        <a:ea typeface="굴림" panose="020B0600000101010101" pitchFamily="34" charset="-127"/>
                      </a:rPr>
                      <m:t>𝑏</m:t>
                    </m:r>
                    <m:r>
                      <a:rPr lang="en-US" sz="2000" i="1" dirty="0" err="1">
                        <a:latin typeface="Cambria Math" panose="02040503050406030204" pitchFamily="18" charset="0"/>
                        <a:ea typeface="굴림" panose="020B0600000101010101" pitchFamily="34" charset="-127"/>
                      </a:rPr>
                      <m:t>,</m:t>
                    </m:r>
                    <m:r>
                      <a:rPr lang="en-US" sz="2000" i="1" dirty="0" err="1">
                        <a:latin typeface="Cambria Math" panose="02040503050406030204" pitchFamily="18" charset="0"/>
                        <a:ea typeface="굴림" panose="020B0600000101010101" pitchFamily="34" charset="-127"/>
                      </a:rPr>
                      <m:t>𝑐</m:t>
                    </m:r>
                    <m:r>
                      <a:rPr lang="en-US" sz="2000" i="1" dirty="0">
                        <a:latin typeface="Cambria Math" panose="02040503050406030204" pitchFamily="18" charset="0"/>
                        <a:ea typeface="굴림" panose="020B0600000101010101" pitchFamily="34" charset="-127"/>
                      </a:rPr>
                      <m:t>}, </m:t>
                    </m:r>
                  </m:oMath>
                </a14:m>
                <a:r>
                  <a:rPr lang="en-US" sz="2000" dirty="0">
                    <a:ea typeface="굴림" panose="020B0600000101010101" pitchFamily="34" charset="-127"/>
                  </a:rPr>
                  <a:t>answer the following questions.</a:t>
                </a:r>
              </a:p>
              <a:p>
                <a:pPr marL="914400" lvl="1" indent="-457200">
                  <a:buFont typeface="+mj-lt"/>
                  <a:buAutoNum type="alphaLcParenR"/>
                </a:pPr>
                <a:r>
                  <a:rPr lang="en-US" sz="2000" dirty="0">
                    <a:ea typeface="굴림" panose="020B0600000101010101" pitchFamily="34" charset="-127"/>
                  </a:rPr>
                  <a:t>How many subsets can be formed ? What are they ? </a:t>
                </a:r>
              </a:p>
              <a:p>
                <a:pPr marL="914400" lvl="1" indent="-457200">
                  <a:buFont typeface="+mj-lt"/>
                  <a:buAutoNum type="alphaLcParenR"/>
                </a:pPr>
                <a:r>
                  <a:rPr lang="en-US" sz="2000" dirty="0">
                    <a:ea typeface="굴림" panose="020B0600000101010101" pitchFamily="34" charset="-127"/>
                  </a:rPr>
                  <a:t>How many proper subsets exist? What are they?</a:t>
                </a:r>
              </a:p>
              <a:p>
                <a:pPr marL="914400" lvl="1" indent="-457200">
                  <a:buFont typeface="+mj-lt"/>
                  <a:buAutoNum type="alphaLcParenR"/>
                </a:pPr>
                <a:r>
                  <a:rPr lang="en-US" sz="2000" dirty="0">
                    <a:ea typeface="굴림" panose="020B0600000101010101" pitchFamily="34" charset="-127"/>
                  </a:rPr>
                  <a:t>Identify the P(A)  (or power set A)?</a:t>
                </a:r>
              </a:p>
              <a:p>
                <a:pPr marL="914400" lvl="1" indent="-457200">
                  <a:buFont typeface="+mj-lt"/>
                  <a:buAutoNum type="alphaLcParenR"/>
                </a:pPr>
                <a:r>
                  <a:rPr lang="en-US" sz="2000" dirty="0">
                    <a:ea typeface="굴림" panose="020B0600000101010101" pitchFamily="34" charset="-127"/>
                  </a:rPr>
                  <a:t>What is the cardinality of A?</a:t>
                </a:r>
              </a:p>
              <a:p>
                <a:pPr marL="914400" lvl="1" indent="-457200">
                  <a:buFont typeface="+mj-lt"/>
                  <a:buAutoNum type="alphaLcParenR"/>
                </a:pPr>
                <a:r>
                  <a:rPr lang="en-US" sz="2000" dirty="0">
                    <a:ea typeface="굴림" panose="020B0600000101010101" pitchFamily="34" charset="-127"/>
                  </a:rPr>
                  <a:t>Identify the cardinality of P(A) (or power set A</a:t>
                </a:r>
              </a:p>
              <a:p>
                <a:pPr marL="914400" lvl="1" indent="-457200">
                  <a:buFont typeface="+mj-lt"/>
                  <a:buAutoNum type="alphaLcParenR"/>
                </a:pPr>
                <a:endParaRPr lang="en-US" sz="2000" dirty="0">
                  <a:ea typeface="굴림" panose="020B0600000101010101" pitchFamily="34" charset="-127"/>
                </a:endParaRPr>
              </a:p>
              <a:p>
                <a:pPr marL="457200" indent="-457200">
                  <a:buFont typeface="+mj-lt"/>
                  <a:buAutoNum type="arabicPeriod"/>
                </a:pPr>
                <a:r>
                  <a:rPr lang="en-US" altLang="ko-KR" sz="2000" dirty="0">
                    <a:ea typeface="굴림" panose="020B0600000101010101" pitchFamily="34" charset="-127"/>
                    <a:sym typeface="Symbol" panose="05050102010706020507" pitchFamily="18" charset="2"/>
                  </a:rPr>
                  <a:t>If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𝐴</m:t>
                    </m:r>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m:t>
                    </m:r>
                    <m:d>
                      <m:dPr>
                        <m:begChr m:val="{"/>
                        <m:endChr m:val="}"/>
                        <m:ctrlP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ctrlPr>
                      </m:dPr>
                      <m:e>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1,5,31,56,101</m:t>
                        </m:r>
                      </m:e>
                    </m:d>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 </m:t>
                    </m:r>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𝐵</m:t>
                    </m:r>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m:t>
                    </m:r>
                    <m:d>
                      <m:dPr>
                        <m:begChr m:val="{"/>
                        <m:endChr m:val="}"/>
                        <m:ctrlP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ctrlPr>
                      </m:dPr>
                      <m:e>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22,56,5,103,87</m:t>
                        </m:r>
                      </m:e>
                    </m:d>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 </m:t>
                    </m:r>
                  </m:oMath>
                </a14:m>
                <a:endParaRPr lang="en-US" altLang="ko-KR" sz="2000" i="1" dirty="0">
                  <a:latin typeface="Cambria Math" panose="02040503050406030204" pitchFamily="18" charset="0"/>
                  <a:ea typeface="굴림" panose="020B0600000101010101" pitchFamily="34" charset="-127"/>
                  <a:sym typeface="Symbol" panose="05050102010706020507" pitchFamily="18" charset="2"/>
                </a:endParaRPr>
              </a:p>
              <a:p>
                <a:pPr marL="0" indent="0">
                  <a:buNone/>
                </a:pPr>
                <a:r>
                  <a:rPr lang="en-US" altLang="ko-KR" sz="2000" dirty="0">
                    <a:ea typeface="굴림" panose="020B0600000101010101" pitchFamily="34" charset="-127"/>
                    <a:sym typeface="Symbol" panose="05050102010706020507" pitchFamily="18" charset="2"/>
                  </a:rPr>
                  <a:t>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𝐶</m:t>
                    </m:r>
                    <m:r>
                      <a:rPr lang="en-US" altLang="ko-KR" sz="2000" b="0" i="1" dirty="0" smtClean="0">
                        <a:latin typeface="Cambria Math" panose="02040503050406030204" pitchFamily="18" charset="0"/>
                        <a:ea typeface="굴림" panose="020B0600000101010101" pitchFamily="34" charset="-127"/>
                        <a:sym typeface="Symbol" panose="05050102010706020507" pitchFamily="18" charset="2"/>
                      </a:rPr>
                      <m:t>=</m:t>
                    </m:r>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{41,13,7,101,48}, </m:t>
                    </m:r>
                  </m:oMath>
                </a14:m>
                <a:r>
                  <a:rPr lang="en-US" altLang="ko-KR" sz="2000" dirty="0">
                    <a:ea typeface="굴림" panose="020B0600000101010101" pitchFamily="34" charset="-127"/>
                    <a:sym typeface="Symbol" panose="05050102010706020507" pitchFamily="18" charset="2"/>
                  </a:rPr>
                  <a:t>and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𝐷</m:t>
                    </m:r>
                    <m:r>
                      <a:rPr lang="en-US" altLang="ko-KR" sz="2000" i="1" dirty="0" smtClean="0">
                        <a:latin typeface="Cambria Math" panose="02040503050406030204" pitchFamily="18" charset="0"/>
                        <a:ea typeface="굴림" panose="020B0600000101010101" pitchFamily="34" charset="-127"/>
                        <a:sym typeface="Symbol" panose="05050102010706020507" pitchFamily="18" charset="2"/>
                      </a:rPr>
                      <m:t>={1,3,5,7} </m:t>
                    </m:r>
                  </m:oMath>
                </a14:m>
                <a:r>
                  <a:rPr lang="en-US" altLang="ko-KR" sz="2000" dirty="0">
                    <a:ea typeface="굴림" panose="020B0600000101010101" pitchFamily="34" charset="-127"/>
                    <a:sym typeface="Symbol" panose="05050102010706020507" pitchFamily="18" charset="2"/>
                  </a:rPr>
                  <a:t>find the following.</a:t>
                </a:r>
              </a:p>
              <a:p>
                <a:pPr marL="914400" lvl="1" indent="-457200">
                  <a:buFont typeface="+mj-lt"/>
                  <a:buAutoNum type="alphaLcParenR"/>
                </a:pPr>
                <a14:m>
                  <m:oMath xmlns:m="http://schemas.openxmlformats.org/officeDocument/2006/math">
                    <m:r>
                      <a:rPr lang="en-US" altLang="ko-KR" sz="1600" b="0" i="1" smtClean="0">
                        <a:latin typeface="Cambria Math" panose="02040503050406030204" pitchFamily="18" charset="0"/>
                        <a:ea typeface="굴림" panose="020B0600000101010101" pitchFamily="34" charset="-127"/>
                        <a:sym typeface="Symbol" panose="05050102010706020507" pitchFamily="18" charset="2"/>
                      </a:rPr>
                      <m:t>|</m:t>
                    </m:r>
                    <m:r>
                      <a:rPr lang="en-US" altLang="ko-KR" sz="1600" b="0" i="1" smtClean="0">
                        <a:latin typeface="Cambria Math" panose="02040503050406030204" pitchFamily="18" charset="0"/>
                        <a:ea typeface="굴림" panose="020B0600000101010101" pitchFamily="34" charset="-127"/>
                        <a:sym typeface="Symbol" panose="05050102010706020507" pitchFamily="18" charset="2"/>
                      </a:rPr>
                      <m:t>𝐴</m:t>
                    </m:r>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m:t>
                    </m:r>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𝐵</m:t>
                    </m:r>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m:t>
                    </m:r>
                  </m:oMath>
                </a14:m>
                <a:endParaRPr lang="en-US" altLang="ko-KR" sz="1600" b="0" dirty="0">
                  <a:ea typeface="Cambria Math" panose="02040503050406030204" pitchFamily="18" charset="0"/>
                  <a:sym typeface="Symbol" panose="05050102010706020507" pitchFamily="18" charset="2"/>
                </a:endParaRPr>
              </a:p>
              <a:p>
                <a:pPr marL="914400" lvl="1" indent="-457200">
                  <a:buFont typeface="+mj-lt"/>
                  <a:buAutoNum type="alphaLcParenR"/>
                </a:pPr>
                <a14:m>
                  <m:oMath xmlns:m="http://schemas.openxmlformats.org/officeDocument/2006/math">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𝑃</m:t>
                    </m:r>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m:t>
                    </m:r>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𝐶</m:t>
                    </m:r>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m:t>
                    </m:r>
                  </m:oMath>
                </a14:m>
                <a:endParaRPr lang="en-US" altLang="ko-KR" sz="1600" b="0" dirty="0">
                  <a:ea typeface="Cambria Math" panose="02040503050406030204" pitchFamily="18" charset="0"/>
                  <a:sym typeface="Symbol" panose="05050102010706020507" pitchFamily="18" charset="2"/>
                </a:endParaRPr>
              </a:p>
              <a:p>
                <a:pPr marL="914400" lvl="1" indent="-457200">
                  <a:buFont typeface="+mj-lt"/>
                  <a:buAutoNum type="alphaLcParenR"/>
                </a:pPr>
                <a14:m>
                  <m:oMath xmlns:m="http://schemas.openxmlformats.org/officeDocument/2006/math">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𝐶</m:t>
                    </m:r>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m:t>
                    </m:r>
                    <m:r>
                      <a:rPr lang="en-US" altLang="ko-KR" sz="1600" b="0" i="1" smtClean="0">
                        <a:latin typeface="Cambria Math" panose="02040503050406030204" pitchFamily="18" charset="0"/>
                        <a:ea typeface="Cambria Math" panose="02040503050406030204" pitchFamily="18" charset="0"/>
                        <a:sym typeface="Symbol" panose="05050102010706020507" pitchFamily="18" charset="2"/>
                      </a:rPr>
                      <m:t>𝐷</m:t>
                    </m:r>
                  </m:oMath>
                </a14:m>
                <a:endParaRPr lang="en-US" altLang="ko-KR" sz="1600" b="0" dirty="0">
                  <a:ea typeface="Cambria Math" panose="02040503050406030204" pitchFamily="18" charset="0"/>
                  <a:sym typeface="Symbol" panose="05050102010706020507" pitchFamily="18" charset="2"/>
                </a:endParaRPr>
              </a:p>
              <a:p>
                <a:pPr marL="914400" lvl="1" indent="-457200">
                  <a:buFont typeface="+mj-lt"/>
                  <a:buAutoNum type="alphaLcParenR"/>
                </a:pPr>
                <a14:m>
                  <m:oMath xmlns:m="http://schemas.openxmlformats.org/officeDocument/2006/math">
                    <m:r>
                      <a:rPr lang="en-US" altLang="ko-KR" sz="1600" b="0" i="1" smtClean="0">
                        <a:latin typeface="Cambria Math" panose="02040503050406030204" pitchFamily="18" charset="0"/>
                        <a:ea typeface="굴림" panose="020B0600000101010101" pitchFamily="34" charset="-127"/>
                        <a:sym typeface="Symbol" panose="05050102010706020507" pitchFamily="18" charset="2"/>
                      </a:rPr>
                      <m:t>|</m:t>
                    </m:r>
                    <m:r>
                      <a:rPr lang="en-US" altLang="ko-KR" sz="1600" b="0" i="1" smtClean="0">
                        <a:latin typeface="Cambria Math" panose="02040503050406030204" pitchFamily="18" charset="0"/>
                        <a:ea typeface="굴림" panose="020B0600000101010101" pitchFamily="34" charset="-127"/>
                        <a:sym typeface="Symbol" panose="05050102010706020507" pitchFamily="18" charset="2"/>
                      </a:rPr>
                      <m:t>𝑃</m:t>
                    </m:r>
                    <m:d>
                      <m:dPr>
                        <m:ctrlPr>
                          <a:rPr lang="en-US" altLang="ko-KR" sz="1600" b="0" i="1" smtClean="0">
                            <a:latin typeface="Cambria Math" panose="02040503050406030204" pitchFamily="18" charset="0"/>
                            <a:ea typeface="굴림" panose="020B0600000101010101" pitchFamily="34" charset="-127"/>
                            <a:sym typeface="Symbol" panose="05050102010706020507" pitchFamily="18" charset="2"/>
                          </a:rPr>
                        </m:ctrlPr>
                      </m:dPr>
                      <m:e>
                        <m:r>
                          <a:rPr lang="en-US" altLang="ko-KR" sz="1600" b="0" i="1" smtClean="0">
                            <a:latin typeface="Cambria Math" panose="02040503050406030204" pitchFamily="18" charset="0"/>
                            <a:ea typeface="굴림" panose="020B0600000101010101" pitchFamily="34" charset="-127"/>
                            <a:sym typeface="Symbol" panose="05050102010706020507" pitchFamily="18" charset="2"/>
                          </a:rPr>
                          <m:t>𝐴</m:t>
                        </m:r>
                      </m:e>
                    </m:d>
                    <m:r>
                      <a:rPr lang="en-US" altLang="ko-KR" sz="1600" b="0" i="1" smtClean="0">
                        <a:latin typeface="Cambria Math" panose="02040503050406030204" pitchFamily="18" charset="0"/>
                        <a:ea typeface="굴림" panose="020B0600000101010101" pitchFamily="34" charset="-127"/>
                        <a:sym typeface="Symbol" panose="05050102010706020507" pitchFamily="18" charset="2"/>
                      </a:rPr>
                      <m:t>|</m:t>
                    </m:r>
                  </m:oMath>
                </a14:m>
                <a:endParaRPr lang="en-US" altLang="ko-KR" sz="2000" b="0" dirty="0">
                  <a:ea typeface="Cambria Math" panose="02040503050406030204" pitchFamily="18" charset="0"/>
                  <a:sym typeface="Symbol" panose="05050102010706020507" pitchFamily="18" charset="2"/>
                </a:endParaRPr>
              </a:p>
              <a:p>
                <a:pPr marL="457200" indent="-457200">
                  <a:buFont typeface="+mj-lt"/>
                  <a:buAutoNum type="arabicPeriod"/>
                </a:pPr>
                <a:endParaRPr lang="en-US" altLang="ko-KR" sz="2000" b="0" dirty="0">
                  <a:ea typeface="Cambria Math" panose="02040503050406030204" pitchFamily="18" charset="0"/>
                  <a:sym typeface="Symbol" panose="05050102010706020507" pitchFamily="18" charset="2"/>
                </a:endParaRPr>
              </a:p>
              <a:p>
                <a:pPr marL="457200" indent="-457200">
                  <a:buFont typeface="+mj-lt"/>
                  <a:buAutoNum type="arabicPeriod"/>
                </a:pPr>
                <a:endParaRPr lang="en-US" altLang="ko-KR" sz="2000" dirty="0">
                  <a:ea typeface="굴림" panose="020B0600000101010101" pitchFamily="34" charset="-127"/>
                  <a:sym typeface="Symbol" panose="05050102010706020507" pitchFamily="18" charset="2"/>
                </a:endParaRPr>
              </a:p>
              <a:p>
                <a:pPr marL="0" indent="0">
                  <a:buFontTx/>
                  <a:buNone/>
                </a:pPr>
                <a:endParaRPr lang="en-US" sz="2000" dirty="0">
                  <a:ea typeface="굴림" panose="020B0600000101010101" pitchFamily="34" charset="-127"/>
                </a:endParaRPr>
              </a:p>
            </p:txBody>
          </p:sp>
        </mc:Choice>
        <mc:Fallback>
          <p:sp>
            <p:nvSpPr>
              <p:cNvPr id="36867" name="Content Placeholder 2"/>
              <p:cNvSpPr>
                <a:spLocks noGrp="1" noRot="1" noChangeAspect="1" noMove="1" noResize="1" noEditPoints="1" noAdjustHandles="1" noChangeArrowheads="1" noChangeShapeType="1" noTextEdit="1"/>
              </p:cNvSpPr>
              <p:nvPr>
                <p:ph idx="1"/>
              </p:nvPr>
            </p:nvSpPr>
            <p:spPr>
              <a:xfrm>
                <a:off x="628650" y="1690687"/>
                <a:ext cx="8082730" cy="4802187"/>
              </a:xfrm>
              <a:blipFill>
                <a:blip r:embed="rId3"/>
                <a:stretch>
                  <a:fillRect l="-830" t="-139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532B83C1-E85D-82F1-A347-27F96D7312FA}"/>
              </a:ext>
            </a:extLst>
          </p:cNvPr>
          <p:cNvSpPr>
            <a:spLocks noGrp="1"/>
          </p:cNvSpPr>
          <p:nvPr>
            <p:ph type="sldNum" sz="quarter" idx="12"/>
          </p:nvPr>
        </p:nvSpPr>
        <p:spPr/>
        <p:txBody>
          <a:bodyPr/>
          <a:lstStyle/>
          <a:p>
            <a:pPr>
              <a:defRPr/>
            </a:pPr>
            <a:fld id="{03A51CAE-244E-4462-8C16-46DEBA67177B}" type="slidenum">
              <a:rPr lang="en-US" smtClean="0"/>
              <a:pPr>
                <a:defRPr/>
              </a:pPr>
              <a:t>34</a:t>
            </a:fld>
            <a:endParaRPr lang="en-US"/>
          </a:p>
        </p:txBody>
      </p:sp>
    </p:spTree>
    <p:extLst>
      <p:ext uri="{BB962C8B-B14F-4D97-AF65-F5344CB8AC3E}">
        <p14:creationId xmlns:p14="http://schemas.microsoft.com/office/powerpoint/2010/main" val="1780565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567531" y="452817"/>
            <a:ext cx="5540749" cy="643766"/>
          </a:xfrm>
          <a:prstGeom prst="rect">
            <a:avLst/>
          </a:prstGeom>
          <a:noFill/>
          <a:ln w="12700">
            <a:noFill/>
            <a:miter lim="800000"/>
            <a:headEnd/>
            <a:tailEnd/>
          </a:ln>
        </p:spPr>
        <p:txBody>
          <a:bodyPr wrap="none" lIns="90488" tIns="44450" rIns="90488" bIns="44450">
            <a:spAutoFit/>
          </a:bodyPr>
          <a:lstStyle/>
          <a:p>
            <a:pPr>
              <a:buClr>
                <a:srgbClr val="006F6C"/>
              </a:buClr>
              <a:buSzPct val="120000"/>
              <a:defRPr/>
            </a:pPr>
            <a:r>
              <a:rPr lang="en-US" altLang="zh-TW" sz="3600">
                <a:solidFill>
                  <a:srgbClr val="006F6C"/>
                </a:solidFill>
                <a:latin typeface="+mj-lt"/>
                <a:ea typeface="굴림" pitchFamily="34" charset="-127"/>
                <a:cs typeface="+mj-cs"/>
              </a:rPr>
              <a:t>Counting and Venn Diagrams</a:t>
            </a:r>
          </a:p>
        </p:txBody>
      </p:sp>
      <p:sp>
        <p:nvSpPr>
          <p:cNvPr id="23556" name="Rectangle 4"/>
          <p:cNvSpPr>
            <a:spLocks noChangeArrowheads="1"/>
          </p:cNvSpPr>
          <p:nvPr/>
        </p:nvSpPr>
        <p:spPr bwMode="auto">
          <a:xfrm>
            <a:off x="500063" y="1285874"/>
            <a:ext cx="8250647" cy="1013098"/>
          </a:xfrm>
          <a:prstGeom prst="rect">
            <a:avLst/>
          </a:prstGeom>
          <a:noFill/>
          <a:ln w="12700">
            <a:noFill/>
            <a:miter lim="800000"/>
            <a:headEnd/>
            <a:tailEnd/>
          </a:ln>
        </p:spPr>
        <p:txBody>
          <a:bodyPr wrap="square" lIns="90488" tIns="44450" rIns="90488" bIns="44450">
            <a:spAutoFit/>
          </a:bodyPr>
          <a:lstStyle/>
          <a:p>
            <a:pPr eaLnBrk="1" hangingPunct="1">
              <a:spcBef>
                <a:spcPct val="20000"/>
              </a:spcBef>
              <a:spcAft>
                <a:spcPct val="20000"/>
              </a:spcAft>
              <a:buClr>
                <a:srgbClr val="006F6C"/>
              </a:buClr>
              <a:buSzPct val="120000"/>
              <a:defRPr/>
            </a:pPr>
            <a:r>
              <a:rPr lang="en-US" altLang="zh-TW" sz="2000" b="1" dirty="0">
                <a:latin typeface="+mn-lt"/>
              </a:rPr>
              <a:t>Example 1</a:t>
            </a:r>
            <a:r>
              <a:rPr lang="en-US" altLang="zh-TW" sz="2000" b="0" dirty="0">
                <a:latin typeface="+mn-lt"/>
              </a:rPr>
              <a:t>:  In a class of 50 college freshmen, 30 are studying BASIC, 25 are studying PASCAL, and 10 are studying both. How many freshmen are studying either computer language?</a:t>
            </a:r>
          </a:p>
        </p:txBody>
      </p:sp>
      <p:grpSp>
        <p:nvGrpSpPr>
          <p:cNvPr id="3" name="Group 2">
            <a:extLst>
              <a:ext uri="{FF2B5EF4-FFF2-40B4-BE49-F238E27FC236}">
                <a16:creationId xmlns:a16="http://schemas.microsoft.com/office/drawing/2014/main" id="{9F8B0894-DC02-456D-86E7-742E85D1D76F}"/>
              </a:ext>
            </a:extLst>
          </p:cNvPr>
          <p:cNvGrpSpPr/>
          <p:nvPr/>
        </p:nvGrpSpPr>
        <p:grpSpPr>
          <a:xfrm>
            <a:off x="303417" y="2708108"/>
            <a:ext cx="8781846" cy="3520440"/>
            <a:chOff x="303417" y="2708108"/>
            <a:chExt cx="8781846" cy="3520440"/>
          </a:xfrm>
        </p:grpSpPr>
        <p:sp>
          <p:nvSpPr>
            <p:cNvPr id="38916" name="Rectangle 5"/>
            <p:cNvSpPr>
              <a:spLocks noChangeArrowheads="1"/>
            </p:cNvSpPr>
            <p:nvPr/>
          </p:nvSpPr>
          <p:spPr bwMode="auto">
            <a:xfrm>
              <a:off x="1073150" y="3511550"/>
              <a:ext cx="4254500" cy="2425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endParaRPr lang="en-US"/>
            </a:p>
          </p:txBody>
        </p:sp>
        <p:sp>
          <p:nvSpPr>
            <p:cNvPr id="38917" name="Rectangle 6"/>
            <p:cNvSpPr>
              <a:spLocks noChangeArrowheads="1"/>
            </p:cNvSpPr>
            <p:nvPr/>
          </p:nvSpPr>
          <p:spPr bwMode="auto">
            <a:xfrm>
              <a:off x="701651" y="3220252"/>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i="1" dirty="0">
                  <a:ea typeface="新細明體" panose="02020500000000000000" pitchFamily="18" charset="-120"/>
                </a:rPr>
                <a:t>U</a:t>
              </a:r>
            </a:p>
          </p:txBody>
        </p:sp>
        <p:sp>
          <p:nvSpPr>
            <p:cNvPr id="38918" name="Oval 7"/>
            <p:cNvSpPr>
              <a:spLocks noChangeArrowheads="1"/>
            </p:cNvSpPr>
            <p:nvPr/>
          </p:nvSpPr>
          <p:spPr bwMode="auto">
            <a:xfrm>
              <a:off x="1987550" y="4121150"/>
              <a:ext cx="1739900" cy="15875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endParaRPr lang="en-US"/>
            </a:p>
          </p:txBody>
        </p:sp>
        <p:sp>
          <p:nvSpPr>
            <p:cNvPr id="38919" name="Oval 8"/>
            <p:cNvSpPr>
              <a:spLocks noChangeArrowheads="1"/>
            </p:cNvSpPr>
            <p:nvPr/>
          </p:nvSpPr>
          <p:spPr bwMode="auto">
            <a:xfrm>
              <a:off x="2978150" y="4121150"/>
              <a:ext cx="1511300" cy="15875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endParaRPr lang="en-US"/>
            </a:p>
          </p:txBody>
        </p:sp>
        <p:sp>
          <p:nvSpPr>
            <p:cNvPr id="38920" name="Rectangle 9"/>
            <p:cNvSpPr>
              <a:spLocks noChangeArrowheads="1"/>
            </p:cNvSpPr>
            <p:nvPr/>
          </p:nvSpPr>
          <p:spPr bwMode="auto">
            <a:xfrm>
              <a:off x="2500313" y="3643313"/>
              <a:ext cx="366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i="1">
                  <a:ea typeface="新細明體" panose="02020500000000000000" pitchFamily="18" charset="-120"/>
                </a:rPr>
                <a:t>A</a:t>
              </a:r>
            </a:p>
          </p:txBody>
        </p:sp>
        <p:sp>
          <p:nvSpPr>
            <p:cNvPr id="38921" name="Rectangle 10"/>
            <p:cNvSpPr>
              <a:spLocks noChangeArrowheads="1"/>
            </p:cNvSpPr>
            <p:nvPr/>
          </p:nvSpPr>
          <p:spPr bwMode="auto">
            <a:xfrm>
              <a:off x="3567113" y="3643313"/>
              <a:ext cx="366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i="1">
                  <a:ea typeface="新細明體" panose="02020500000000000000" pitchFamily="18" charset="-120"/>
                </a:rPr>
                <a:t>B</a:t>
              </a:r>
            </a:p>
          </p:txBody>
        </p:sp>
        <p:sp>
          <p:nvSpPr>
            <p:cNvPr id="38922" name="Rectangle 11"/>
            <p:cNvSpPr>
              <a:spLocks noChangeArrowheads="1"/>
            </p:cNvSpPr>
            <p:nvPr/>
          </p:nvSpPr>
          <p:spPr bwMode="auto">
            <a:xfrm>
              <a:off x="3033713" y="47101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10</a:t>
              </a:r>
            </a:p>
          </p:txBody>
        </p:sp>
        <p:sp>
          <p:nvSpPr>
            <p:cNvPr id="38923" name="Rectangle 12"/>
            <p:cNvSpPr>
              <a:spLocks noChangeArrowheads="1"/>
            </p:cNvSpPr>
            <p:nvPr/>
          </p:nvSpPr>
          <p:spPr bwMode="auto">
            <a:xfrm>
              <a:off x="3795713" y="47101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15</a:t>
              </a:r>
            </a:p>
          </p:txBody>
        </p:sp>
        <p:sp>
          <p:nvSpPr>
            <p:cNvPr id="38924" name="Rectangle 13"/>
            <p:cNvSpPr>
              <a:spLocks noChangeArrowheads="1"/>
            </p:cNvSpPr>
            <p:nvPr/>
          </p:nvSpPr>
          <p:spPr bwMode="auto">
            <a:xfrm>
              <a:off x="2119313" y="47101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20</a:t>
              </a:r>
            </a:p>
          </p:txBody>
        </p:sp>
        <p:sp>
          <p:nvSpPr>
            <p:cNvPr id="38925" name="Rectangle 14"/>
            <p:cNvSpPr>
              <a:spLocks noChangeArrowheads="1"/>
            </p:cNvSpPr>
            <p:nvPr/>
          </p:nvSpPr>
          <p:spPr bwMode="auto">
            <a:xfrm>
              <a:off x="1281113" y="3643313"/>
              <a:ext cx="333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5</a:t>
              </a:r>
            </a:p>
          </p:txBody>
        </p:sp>
        <p:graphicFrame>
          <p:nvGraphicFramePr>
            <p:cNvPr id="38926" name="Object 2">
              <a:hlinkClick r:id="" action="ppaction://ole?verb=0"/>
            </p:cNvPr>
            <p:cNvGraphicFramePr>
              <a:graphicFrameLocks/>
            </p:cNvGraphicFramePr>
            <p:nvPr>
              <p:extLst>
                <p:ext uri="{D42A27DB-BD31-4B8C-83A1-F6EECF244321}">
                  <p14:modId xmlns:p14="http://schemas.microsoft.com/office/powerpoint/2010/main" val="703821439"/>
                </p:ext>
              </p:extLst>
            </p:nvPr>
          </p:nvGraphicFramePr>
          <p:xfrm>
            <a:off x="5553075" y="4149892"/>
            <a:ext cx="3532188" cy="484188"/>
          </p:xfrm>
          <a:graphic>
            <a:graphicData uri="http://schemas.openxmlformats.org/presentationml/2006/ole">
              <mc:AlternateContent xmlns:mc="http://schemas.openxmlformats.org/markup-compatibility/2006">
                <mc:Choice xmlns:v="urn:schemas-microsoft-com:vml" Requires="v">
                  <p:oleObj name="Equation" r:id="rId3" imgW="3540969" imgH="494688" progId="Equation.2">
                    <p:embed/>
                  </p:oleObj>
                </mc:Choice>
                <mc:Fallback>
                  <p:oleObj name="Equation" r:id="rId3" imgW="3540969" imgH="494688" progId="Equation.2">
                    <p:embed/>
                    <p:pic>
                      <p:nvPicPr>
                        <p:cNvPr id="38926" name="Object 2">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075" y="4149892"/>
                          <a:ext cx="3532188"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ounded Rectangle 1"/>
            <p:cNvSpPr/>
            <p:nvPr/>
          </p:nvSpPr>
          <p:spPr>
            <a:xfrm>
              <a:off x="303417" y="2708108"/>
              <a:ext cx="8643937" cy="3520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52CBD140-D665-B3B7-2D3D-9B2EA67195F0}"/>
              </a:ext>
            </a:extLst>
          </p:cNvPr>
          <p:cNvSpPr>
            <a:spLocks noGrp="1"/>
          </p:cNvSpPr>
          <p:nvPr>
            <p:ph type="sldNum" sz="quarter" idx="12"/>
          </p:nvPr>
        </p:nvSpPr>
        <p:spPr/>
        <p:txBody>
          <a:bodyPr/>
          <a:lstStyle/>
          <a:p>
            <a:pPr>
              <a:defRPr/>
            </a:pPr>
            <a:fld id="{4ADC7C69-0B08-493F-B6B2-B33C673FCDCB}" type="slidenum">
              <a:rPr lang="en-US" smtClean="0"/>
              <a:pPr>
                <a:defRPr/>
              </a:pPr>
              <a:t>35</a:t>
            </a:fld>
            <a:endParaRPr lang="en-US"/>
          </a:p>
        </p:txBody>
      </p:sp>
    </p:spTree>
    <p:extLst>
      <p:ext uri="{BB962C8B-B14F-4D97-AF65-F5344CB8AC3E}">
        <p14:creationId xmlns:p14="http://schemas.microsoft.com/office/powerpoint/2010/main" val="103177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87680" y="1203960"/>
            <a:ext cx="8368783" cy="335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2028601" y="2109771"/>
            <a:ext cx="4713171" cy="3676048"/>
            <a:chOff x="1539240" y="1676400"/>
            <a:chExt cx="6141720" cy="4770120"/>
          </a:xfrm>
        </p:grpSpPr>
        <p:grpSp>
          <p:nvGrpSpPr>
            <p:cNvPr id="27" name="Group 26"/>
            <p:cNvGrpSpPr/>
            <p:nvPr/>
          </p:nvGrpSpPr>
          <p:grpSpPr>
            <a:xfrm>
              <a:off x="1539240" y="1676400"/>
              <a:ext cx="6141720" cy="4770120"/>
              <a:chOff x="1539240" y="1676400"/>
              <a:chExt cx="6141720" cy="4770120"/>
            </a:xfrm>
          </p:grpSpPr>
          <p:sp>
            <p:nvSpPr>
              <p:cNvPr id="4" name="Oval 3"/>
              <p:cNvSpPr/>
              <p:nvPr/>
            </p:nvSpPr>
            <p:spPr>
              <a:xfrm>
                <a:off x="2392680" y="2164080"/>
                <a:ext cx="2590800" cy="2468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947160" y="2148840"/>
                <a:ext cx="2590800" cy="2468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61360" y="3611880"/>
                <a:ext cx="2590800" cy="2468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39240" y="1676400"/>
                <a:ext cx="6141720" cy="477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3101340" y="2875300"/>
              <a:ext cx="502920" cy="523220"/>
            </a:xfrm>
            <a:prstGeom prst="rect">
              <a:avLst/>
            </a:prstGeom>
            <a:noFill/>
          </p:spPr>
          <p:txBody>
            <a:bodyPr wrap="square" rtlCol="0">
              <a:spAutoFit/>
            </a:bodyPr>
            <a:lstStyle/>
            <a:p>
              <a:r>
                <a:rPr lang="en-US" sz="2800"/>
                <a:t>a</a:t>
              </a:r>
            </a:p>
          </p:txBody>
        </p:sp>
        <p:sp>
          <p:nvSpPr>
            <p:cNvPr id="18" name="TextBox 17"/>
            <p:cNvSpPr txBox="1"/>
            <p:nvPr/>
          </p:nvSpPr>
          <p:spPr>
            <a:xfrm>
              <a:off x="4274820" y="2890540"/>
              <a:ext cx="502920" cy="523220"/>
            </a:xfrm>
            <a:prstGeom prst="rect">
              <a:avLst/>
            </a:prstGeom>
            <a:noFill/>
          </p:spPr>
          <p:txBody>
            <a:bodyPr wrap="square" rtlCol="0">
              <a:spAutoFit/>
            </a:bodyPr>
            <a:lstStyle/>
            <a:p>
              <a:r>
                <a:rPr lang="en-US" sz="2800"/>
                <a:t>b</a:t>
              </a:r>
            </a:p>
          </p:txBody>
        </p:sp>
        <p:sp>
          <p:nvSpPr>
            <p:cNvPr id="19" name="TextBox 18"/>
            <p:cNvSpPr txBox="1"/>
            <p:nvPr/>
          </p:nvSpPr>
          <p:spPr>
            <a:xfrm>
              <a:off x="3688080" y="3929420"/>
              <a:ext cx="502920" cy="523220"/>
            </a:xfrm>
            <a:prstGeom prst="rect">
              <a:avLst/>
            </a:prstGeom>
            <a:noFill/>
          </p:spPr>
          <p:txBody>
            <a:bodyPr wrap="square" rtlCol="0">
              <a:spAutoFit/>
            </a:bodyPr>
            <a:lstStyle/>
            <a:p>
              <a:r>
                <a:rPr lang="en-US" sz="2800"/>
                <a:t>d</a:t>
              </a:r>
            </a:p>
          </p:txBody>
        </p:sp>
        <p:sp>
          <p:nvSpPr>
            <p:cNvPr id="20" name="TextBox 19"/>
            <p:cNvSpPr txBox="1"/>
            <p:nvPr/>
          </p:nvSpPr>
          <p:spPr>
            <a:xfrm>
              <a:off x="5471160" y="2890540"/>
              <a:ext cx="502920" cy="523220"/>
            </a:xfrm>
            <a:prstGeom prst="rect">
              <a:avLst/>
            </a:prstGeom>
            <a:noFill/>
          </p:spPr>
          <p:txBody>
            <a:bodyPr wrap="square" rtlCol="0">
              <a:spAutoFit/>
            </a:bodyPr>
            <a:lstStyle/>
            <a:p>
              <a:r>
                <a:rPr lang="en-US" sz="2800"/>
                <a:t>c</a:t>
              </a:r>
            </a:p>
          </p:txBody>
        </p:sp>
        <p:sp>
          <p:nvSpPr>
            <p:cNvPr id="21" name="TextBox 20"/>
            <p:cNvSpPr txBox="1"/>
            <p:nvPr/>
          </p:nvSpPr>
          <p:spPr>
            <a:xfrm>
              <a:off x="4274820" y="3639830"/>
              <a:ext cx="502920" cy="523220"/>
            </a:xfrm>
            <a:prstGeom prst="rect">
              <a:avLst/>
            </a:prstGeom>
            <a:noFill/>
          </p:spPr>
          <p:txBody>
            <a:bodyPr wrap="square" rtlCol="0">
              <a:spAutoFit/>
            </a:bodyPr>
            <a:lstStyle/>
            <a:p>
              <a:r>
                <a:rPr lang="en-US" sz="2800"/>
                <a:t>e</a:t>
              </a:r>
            </a:p>
          </p:txBody>
        </p:sp>
        <p:sp>
          <p:nvSpPr>
            <p:cNvPr id="22" name="TextBox 21"/>
            <p:cNvSpPr txBox="1"/>
            <p:nvPr/>
          </p:nvSpPr>
          <p:spPr>
            <a:xfrm>
              <a:off x="4953000" y="3947160"/>
              <a:ext cx="502920" cy="523220"/>
            </a:xfrm>
            <a:prstGeom prst="rect">
              <a:avLst/>
            </a:prstGeom>
            <a:noFill/>
          </p:spPr>
          <p:txBody>
            <a:bodyPr wrap="square" rtlCol="0">
              <a:spAutoFit/>
            </a:bodyPr>
            <a:lstStyle/>
            <a:p>
              <a:r>
                <a:rPr lang="en-US" sz="2800"/>
                <a:t>f</a:t>
              </a:r>
            </a:p>
          </p:txBody>
        </p:sp>
        <p:sp>
          <p:nvSpPr>
            <p:cNvPr id="23" name="TextBox 22"/>
            <p:cNvSpPr txBox="1"/>
            <p:nvPr/>
          </p:nvSpPr>
          <p:spPr>
            <a:xfrm>
              <a:off x="4305300" y="4826020"/>
              <a:ext cx="502920" cy="523220"/>
            </a:xfrm>
            <a:prstGeom prst="rect">
              <a:avLst/>
            </a:prstGeom>
            <a:noFill/>
          </p:spPr>
          <p:txBody>
            <a:bodyPr wrap="square" rtlCol="0">
              <a:spAutoFit/>
            </a:bodyPr>
            <a:lstStyle/>
            <a:p>
              <a:r>
                <a:rPr lang="en-US" sz="2800"/>
                <a:t>g</a:t>
              </a:r>
            </a:p>
          </p:txBody>
        </p:sp>
        <p:sp>
          <p:nvSpPr>
            <p:cNvPr id="24" name="TextBox 23"/>
            <p:cNvSpPr txBox="1"/>
            <p:nvPr/>
          </p:nvSpPr>
          <p:spPr>
            <a:xfrm>
              <a:off x="3276600" y="1954590"/>
              <a:ext cx="502920" cy="523220"/>
            </a:xfrm>
            <a:prstGeom prst="rect">
              <a:avLst/>
            </a:prstGeom>
            <a:noFill/>
          </p:spPr>
          <p:txBody>
            <a:bodyPr wrap="square" rtlCol="0">
              <a:spAutoFit/>
            </a:bodyPr>
            <a:lstStyle/>
            <a:p>
              <a:r>
                <a:rPr lang="en-US" sz="2800"/>
                <a:t>A</a:t>
              </a:r>
            </a:p>
          </p:txBody>
        </p:sp>
        <p:sp>
          <p:nvSpPr>
            <p:cNvPr id="25" name="TextBox 24"/>
            <p:cNvSpPr txBox="1"/>
            <p:nvPr/>
          </p:nvSpPr>
          <p:spPr>
            <a:xfrm>
              <a:off x="5364480" y="1905030"/>
              <a:ext cx="502920" cy="523220"/>
            </a:xfrm>
            <a:prstGeom prst="rect">
              <a:avLst/>
            </a:prstGeom>
            <a:noFill/>
          </p:spPr>
          <p:txBody>
            <a:bodyPr wrap="square" rtlCol="0">
              <a:spAutoFit/>
            </a:bodyPr>
            <a:lstStyle/>
            <a:p>
              <a:r>
                <a:rPr lang="en-US" sz="2800"/>
                <a:t>B</a:t>
              </a:r>
            </a:p>
          </p:txBody>
        </p:sp>
        <p:sp>
          <p:nvSpPr>
            <p:cNvPr id="26" name="TextBox 25"/>
            <p:cNvSpPr txBox="1"/>
            <p:nvPr/>
          </p:nvSpPr>
          <p:spPr>
            <a:xfrm>
              <a:off x="4739640" y="5775395"/>
              <a:ext cx="502920" cy="523220"/>
            </a:xfrm>
            <a:prstGeom prst="rect">
              <a:avLst/>
            </a:prstGeom>
            <a:noFill/>
          </p:spPr>
          <p:txBody>
            <a:bodyPr wrap="square" rtlCol="0">
              <a:spAutoFit/>
            </a:bodyPr>
            <a:lstStyle/>
            <a:p>
              <a:r>
                <a:rPr lang="en-US" sz="2800"/>
                <a:t>C</a:t>
              </a:r>
            </a:p>
          </p:txBody>
        </p:sp>
      </p:grpSp>
      <p:sp>
        <p:nvSpPr>
          <p:cNvPr id="30" name="Rectangle 2">
            <a:extLst>
              <a:ext uri="{FF2B5EF4-FFF2-40B4-BE49-F238E27FC236}">
                <a16:creationId xmlns:a16="http://schemas.microsoft.com/office/drawing/2014/main" id="{6555DDE1-CBBD-4028-BA30-3FFCF9CE6A42}"/>
              </a:ext>
            </a:extLst>
          </p:cNvPr>
          <p:cNvSpPr>
            <a:spLocks noChangeArrowheads="1"/>
          </p:cNvSpPr>
          <p:nvPr/>
        </p:nvSpPr>
        <p:spPr bwMode="auto">
          <a:xfrm>
            <a:off x="567531" y="452817"/>
            <a:ext cx="6760634" cy="643766"/>
          </a:xfrm>
          <a:prstGeom prst="rect">
            <a:avLst/>
          </a:prstGeom>
          <a:noFill/>
          <a:ln w="12700">
            <a:noFill/>
            <a:miter lim="800000"/>
            <a:headEnd/>
            <a:tailEnd/>
          </a:ln>
        </p:spPr>
        <p:txBody>
          <a:bodyPr wrap="none" lIns="90488" tIns="44450" rIns="90488" bIns="44450">
            <a:spAutoFit/>
          </a:bodyPr>
          <a:lstStyle/>
          <a:p>
            <a:pPr>
              <a:buClr>
                <a:srgbClr val="006F6C"/>
              </a:buClr>
              <a:buSzPct val="120000"/>
              <a:defRPr/>
            </a:pPr>
            <a:r>
              <a:rPr lang="en-US" altLang="zh-TW" sz="3600">
                <a:solidFill>
                  <a:srgbClr val="006F6C"/>
                </a:solidFill>
                <a:latin typeface="+mj-lt"/>
                <a:ea typeface="굴림" pitchFamily="34" charset="-127"/>
                <a:cs typeface="+mj-cs"/>
              </a:rPr>
              <a:t>Counting and Venn Diagrams (Con.)</a:t>
            </a:r>
          </a:p>
        </p:txBody>
      </p:sp>
      <p:sp>
        <p:nvSpPr>
          <p:cNvPr id="2" name="Slide Number Placeholder 1">
            <a:extLst>
              <a:ext uri="{FF2B5EF4-FFF2-40B4-BE49-F238E27FC236}">
                <a16:creationId xmlns:a16="http://schemas.microsoft.com/office/drawing/2014/main" id="{AD5AF1F9-F389-4992-119E-71D402B561D8}"/>
              </a:ext>
            </a:extLst>
          </p:cNvPr>
          <p:cNvSpPr>
            <a:spLocks noGrp="1"/>
          </p:cNvSpPr>
          <p:nvPr>
            <p:ph type="sldNum" sz="quarter" idx="12"/>
          </p:nvPr>
        </p:nvSpPr>
        <p:spPr/>
        <p:txBody>
          <a:bodyPr/>
          <a:lstStyle/>
          <a:p>
            <a:pPr>
              <a:defRPr/>
            </a:pPr>
            <a:fld id="{03A51CAE-244E-4462-8C16-46DEBA67177B}" type="slidenum">
              <a:rPr lang="en-US" smtClean="0"/>
              <a:pPr>
                <a:defRPr/>
              </a:pPr>
              <a:t>36</a:t>
            </a:fld>
            <a:endParaRPr lang="en-US"/>
          </a:p>
        </p:txBody>
      </p:sp>
    </p:spTree>
    <p:extLst>
      <p:ext uri="{BB962C8B-B14F-4D97-AF65-F5344CB8AC3E}">
        <p14:creationId xmlns:p14="http://schemas.microsoft.com/office/powerpoint/2010/main" val="3563715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87680" y="1203960"/>
            <a:ext cx="8368783" cy="335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435976"/>
                <a:ext cx="7886700" cy="5032375"/>
              </a:xfrm>
            </p:spPr>
            <p:txBody>
              <a:bodyPr/>
              <a:lstStyle/>
              <a:p>
                <a:r>
                  <a:rPr lang="en-US" sz="2000" b="0" dirty="0"/>
                  <a:t>|</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𝑒</m:t>
                    </m:r>
                  </m:oMath>
                </a14:m>
                <a:endParaRPr lang="en-US" sz="2000" dirty="0"/>
              </a:p>
              <a:p>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i="1">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𝑓</m:t>
                    </m:r>
                  </m:oMath>
                </a14:m>
                <a:endParaRPr lang="en-US" sz="2000" dirty="0"/>
              </a:p>
              <a:p>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𝑒</m:t>
                    </m:r>
                    <m:r>
                      <a:rPr lang="en-US" sz="2000" i="1">
                        <a:latin typeface="Cambria Math" panose="02040503050406030204" pitchFamily="18" charset="0"/>
                      </a:rPr>
                      <m:t>+</m:t>
                    </m:r>
                    <m:r>
                      <a:rPr lang="en-US" sz="2000" i="1">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𝑔</m:t>
                    </m:r>
                  </m:oMath>
                </a14:m>
                <a:r>
                  <a:rPr lang="en-US" sz="2000" dirty="0"/>
                  <a:t>         </a:t>
                </a:r>
                <a14:m>
                  <m:oMath xmlns:m="http://schemas.openxmlformats.org/officeDocument/2006/math">
                    <m:r>
                      <a:rPr lang="en-US" sz="1800" b="0" i="0" dirty="0" smtClean="0">
                        <a:latin typeface="Cambria Math" panose="02040503050406030204" pitchFamily="18" charset="0"/>
                      </a:rPr>
                      <m:t>|</m:t>
                    </m:r>
                    <m:r>
                      <a:rPr lang="en-US" sz="1800" b="0" i="1" dirty="0" smtClean="0">
                        <a:latin typeface="Cambria Math" panose="02040503050406030204" pitchFamily="18" charset="0"/>
                      </a:rPr>
                      <m:t>𝐴</m:t>
                    </m:r>
                    <m:r>
                      <a:rPr lang="en-US" sz="1800" b="0" i="1" dirty="0" smtClean="0">
                        <a:latin typeface="Cambria Math" panose="02040503050406030204" pitchFamily="18" charset="0"/>
                      </a:rPr>
                      <m:t>|+|</m:t>
                    </m:r>
                    <m:r>
                      <a:rPr lang="en-US" sz="1800" b="0" i="1" dirty="0" smtClean="0">
                        <a:latin typeface="Cambria Math" panose="02040503050406030204" pitchFamily="18" charset="0"/>
                      </a:rPr>
                      <m:t>𝐵</m:t>
                    </m:r>
                    <m:r>
                      <a:rPr lang="en-US" sz="1800" b="0" i="1" dirty="0" smtClean="0">
                        <a:latin typeface="Cambria Math" panose="02040503050406030204" pitchFamily="18" charset="0"/>
                      </a:rPr>
                      <m:t>|+|</m:t>
                    </m:r>
                    <m:r>
                      <a:rPr lang="en-US" sz="1800" b="0" i="1" dirty="0" smtClean="0">
                        <a:latin typeface="Cambria Math" panose="02040503050406030204" pitchFamily="18" charset="0"/>
                      </a:rPr>
                      <m:t>𝐶</m:t>
                    </m:r>
                    <m:r>
                      <a:rPr lang="en-US" sz="1800" b="0" i="1" dirty="0" smtClean="0">
                        <a:latin typeface="Cambria Math" panose="02040503050406030204" pitchFamily="18" charset="0"/>
                      </a:rPr>
                      <m:t>|=</m:t>
                    </m:r>
                    <m:r>
                      <a:rPr lang="en-US" sz="1800" b="0" i="1" dirty="0" smtClean="0">
                        <a:latin typeface="Cambria Math" panose="02040503050406030204" pitchFamily="18" charset="0"/>
                      </a:rPr>
                      <m:t>𝑎</m:t>
                    </m:r>
                    <m:r>
                      <a:rPr lang="en-US" sz="1800" b="0" i="1" dirty="0" smtClean="0">
                        <a:latin typeface="Cambria Math" panose="02040503050406030204" pitchFamily="18" charset="0"/>
                      </a:rPr>
                      <m:t>+</m:t>
                    </m:r>
                    <m:r>
                      <a:rPr lang="en-US" sz="1800" b="0" i="1" dirty="0" smtClean="0">
                        <a:latin typeface="Cambria Math" panose="02040503050406030204" pitchFamily="18" charset="0"/>
                      </a:rPr>
                      <m:t>𝑐</m:t>
                    </m:r>
                    <m:r>
                      <a:rPr lang="en-US" sz="1800" b="0" i="1" dirty="0" smtClean="0">
                        <a:latin typeface="Cambria Math" panose="02040503050406030204" pitchFamily="18" charset="0"/>
                      </a:rPr>
                      <m:t>+</m:t>
                    </m:r>
                    <m:r>
                      <a:rPr lang="en-US" sz="1800" b="0" i="1" dirty="0" smtClean="0">
                        <a:latin typeface="Cambria Math" panose="02040503050406030204" pitchFamily="18" charset="0"/>
                      </a:rPr>
                      <m:t>𝑔</m:t>
                    </m:r>
                    <m:r>
                      <a:rPr lang="en-US" sz="1800" b="0" i="1" dirty="0" smtClean="0">
                        <a:latin typeface="Cambria Math" panose="02040503050406030204" pitchFamily="18" charset="0"/>
                      </a:rPr>
                      <m:t>+2</m:t>
                    </m:r>
                    <m:r>
                      <a:rPr lang="en-US" sz="1800" b="0" i="1" dirty="0" smtClean="0">
                        <a:latin typeface="Cambria Math" panose="02040503050406030204" pitchFamily="18" charset="0"/>
                      </a:rPr>
                      <m:t>𝑏</m:t>
                    </m:r>
                    <m:r>
                      <a:rPr lang="en-US" sz="1800" b="0" i="1" dirty="0" smtClean="0">
                        <a:latin typeface="Cambria Math" panose="02040503050406030204" pitchFamily="18" charset="0"/>
                      </a:rPr>
                      <m:t>+2</m:t>
                    </m:r>
                    <m:r>
                      <a:rPr lang="en-US" sz="1800" b="0" i="1" dirty="0" smtClean="0">
                        <a:latin typeface="Cambria Math" panose="02040503050406030204" pitchFamily="18" charset="0"/>
                      </a:rPr>
                      <m:t>𝑑</m:t>
                    </m:r>
                    <m:r>
                      <a:rPr lang="en-US" sz="1800" b="0" i="1" dirty="0" smtClean="0">
                        <a:latin typeface="Cambria Math" panose="02040503050406030204" pitchFamily="18" charset="0"/>
                      </a:rPr>
                      <m:t>+2</m:t>
                    </m:r>
                    <m:r>
                      <a:rPr lang="en-US" sz="1800" b="0" i="1" dirty="0" smtClean="0">
                        <a:latin typeface="Cambria Math" panose="02040503050406030204" pitchFamily="18" charset="0"/>
                      </a:rPr>
                      <m:t>𝑓</m:t>
                    </m:r>
                    <m:r>
                      <a:rPr lang="en-US" sz="1800" b="0" i="1" dirty="0" smtClean="0">
                        <a:latin typeface="Cambria Math" panose="02040503050406030204" pitchFamily="18" charset="0"/>
                      </a:rPr>
                      <m:t>+3</m:t>
                    </m:r>
                    <m:r>
                      <a:rPr lang="en-US" sz="1800" b="0" i="1" dirty="0" smtClean="0">
                        <a:latin typeface="Cambria Math" panose="02040503050406030204" pitchFamily="18" charset="0"/>
                      </a:rPr>
                      <m:t>𝑒</m:t>
                    </m:r>
                  </m:oMath>
                </a14:m>
                <a:endParaRPr lang="en-US" sz="1800" dirty="0"/>
              </a:p>
              <a:p>
                <a:endParaRPr lang="en-US" sz="2000" dirty="0"/>
              </a:p>
              <a:p>
                <a14:m>
                  <m:oMath xmlns:m="http://schemas.openxmlformats.org/officeDocument/2006/math">
                    <m:r>
                      <a:rPr lang="en-US" sz="2000" b="0" i="1" smtClean="0">
                        <a:latin typeface="Cambria Math" panose="02040503050406030204" pitchFamily="18" charset="0"/>
                      </a:rPr>
                      <m:t>|</m:t>
                    </m:r>
                    <m:r>
                      <a:rPr lang="en-US" sz="2000" i="1">
                        <a:latin typeface="Cambria Math" panose="02040503050406030204" pitchFamily="18" charset="0"/>
                      </a:rPr>
                      <m:t>𝐴</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m:t>
                    </m:r>
                    <m:r>
                      <a:rPr lang="en-US" sz="2000" i="1">
                        <a:latin typeface="Cambria Math" panose="02040503050406030204" pitchFamily="18" charset="0"/>
                      </a:rPr>
                      <m:t>𝑒</m:t>
                    </m:r>
                  </m:oMath>
                </a14:m>
                <a:endParaRPr lang="en-US" sz="2000" dirty="0"/>
              </a:p>
              <a:p>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𝑓</m:t>
                    </m:r>
                  </m:oMath>
                </a14:m>
                <a:endParaRPr lang="en-US" sz="2000" dirty="0"/>
              </a:p>
              <a:p>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𝑒</m:t>
                    </m:r>
                  </m:oMath>
                </a14:m>
                <a:r>
                  <a:rPr lang="en-US" sz="1800" dirty="0"/>
                  <a:t>                        </a:t>
                </a:r>
                <a14:m>
                  <m:oMath xmlns:m="http://schemas.openxmlformats.org/officeDocument/2006/math">
                    <m:r>
                      <a:rPr lang="en-US" sz="1800" b="0" i="0" dirty="0" smtClean="0">
                        <a:latin typeface="Cambria Math" panose="02040503050406030204" pitchFamily="18" charset="0"/>
                      </a:rPr>
                      <m:t>|</m:t>
                    </m:r>
                    <m:r>
                      <a:rPr lang="en-US" sz="1800" b="0" i="1" dirty="0" smtClean="0">
                        <a:latin typeface="Cambria Math" panose="02040503050406030204" pitchFamily="18" charset="0"/>
                      </a:rPr>
                      <m:t>𝐴</m:t>
                    </m:r>
                    <m:r>
                      <a:rPr lang="en-US" sz="1800" b="0" i="1" dirty="0" smtClean="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𝐵</m:t>
                    </m:r>
                    <m:r>
                      <a:rPr lang="en-US" sz="1800" b="0" i="1" dirty="0" smtClean="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𝐵</m:t>
                    </m:r>
                    <m:r>
                      <a:rPr lang="en-US" sz="1800" i="1"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𝐶</m:t>
                    </m:r>
                    <m:r>
                      <a:rPr lang="en-US" sz="1800" b="0" i="1" dirty="0" smtClean="0">
                        <a:latin typeface="Cambria Math" panose="02040503050406030204" pitchFamily="18" charset="0"/>
                        <a:ea typeface="Cambria Math" panose="02040503050406030204" pitchFamily="18" charset="0"/>
                      </a:rPr>
                      <m:t>|</m:t>
                    </m:r>
                    <m:r>
                      <a:rPr lang="en-US" sz="1800" b="0" i="0" dirty="0" smtClean="0">
                        <a:latin typeface="Cambria Math" panose="02040503050406030204" pitchFamily="18" charset="0"/>
                        <a:ea typeface="Cambria Math" panose="02040503050406030204" pitchFamily="18" charset="0"/>
                      </a:rPr>
                      <m:t>+|</m:t>
                    </m:r>
                    <m:r>
                      <m:rPr>
                        <m:sty m:val="p"/>
                      </m:rPr>
                      <a:rPr lang="en-US" sz="1800" b="0" i="0" dirty="0" smtClean="0">
                        <a:latin typeface="Cambria Math" panose="02040503050406030204" pitchFamily="18" charset="0"/>
                        <a:ea typeface="Cambria Math" panose="02040503050406030204" pitchFamily="18" charset="0"/>
                      </a:rPr>
                      <m:t>A</m:t>
                    </m:r>
                    <m:r>
                      <a:rPr lang="en-US" sz="1800" i="1" dirty="0" smtClean="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𝐶</m:t>
                    </m:r>
                    <m:r>
                      <a:rPr lang="en-US" sz="1800" b="0" i="1" dirty="0" smtClean="0">
                        <a:latin typeface="Cambria Math" panose="02040503050406030204" pitchFamily="18" charset="0"/>
                        <a:ea typeface="Cambria Math" panose="02040503050406030204" pitchFamily="18" charset="0"/>
                      </a:rPr>
                      <m:t>|</m:t>
                    </m:r>
                    <m:r>
                      <a:rPr lang="en-US" sz="1800" b="0" i="0" dirty="0" smtClean="0">
                        <a:latin typeface="Cambria Math" panose="02040503050406030204" pitchFamily="18" charset="0"/>
                        <a:ea typeface="Cambria Math" panose="02040503050406030204" pitchFamily="18" charset="0"/>
                      </a:rPr>
                      <m:t>=</m:t>
                    </m:r>
                    <m:r>
                      <m:rPr>
                        <m:sty m:val="p"/>
                      </m:rPr>
                      <a:rPr lang="en-US" sz="1800" b="0" i="0" dirty="0" smtClean="0">
                        <a:latin typeface="Cambria Math" panose="02040503050406030204" pitchFamily="18" charset="0"/>
                        <a:ea typeface="Cambria Math" panose="02040503050406030204" pitchFamily="18" charset="0"/>
                      </a:rPr>
                      <m:t>b</m:t>
                    </m:r>
                    <m:r>
                      <a:rPr lang="en-US" sz="1800" b="0" i="0" dirty="0" smtClean="0">
                        <a:latin typeface="Cambria Math" panose="02040503050406030204" pitchFamily="18" charset="0"/>
                        <a:ea typeface="Cambria Math" panose="02040503050406030204" pitchFamily="18" charset="0"/>
                      </a:rPr>
                      <m:t>+</m:t>
                    </m:r>
                    <m:r>
                      <m:rPr>
                        <m:sty m:val="p"/>
                      </m:rPr>
                      <a:rPr lang="en-US" sz="1800" b="0" i="0" dirty="0" smtClean="0">
                        <a:latin typeface="Cambria Math" panose="02040503050406030204" pitchFamily="18" charset="0"/>
                        <a:ea typeface="Cambria Math" panose="02040503050406030204" pitchFamily="18" charset="0"/>
                      </a:rPr>
                      <m:t>d</m:t>
                    </m:r>
                    <m:r>
                      <a:rPr lang="en-US" sz="1800" b="0" i="0" dirty="0" smtClean="0">
                        <a:latin typeface="Cambria Math" panose="02040503050406030204" pitchFamily="18" charset="0"/>
                        <a:ea typeface="Cambria Math" panose="02040503050406030204" pitchFamily="18" charset="0"/>
                      </a:rPr>
                      <m:t>+</m:t>
                    </m:r>
                    <m:r>
                      <m:rPr>
                        <m:sty m:val="p"/>
                      </m:rPr>
                      <a:rPr lang="en-US" sz="1800" b="0" i="0" dirty="0" smtClean="0">
                        <a:latin typeface="Cambria Math" panose="02040503050406030204" pitchFamily="18" charset="0"/>
                        <a:ea typeface="Cambria Math" panose="02040503050406030204" pitchFamily="18" charset="0"/>
                      </a:rPr>
                      <m:t>f</m:t>
                    </m:r>
                    <m:r>
                      <a:rPr lang="en-US" sz="1800" b="0" i="0" dirty="0" smtClean="0">
                        <a:latin typeface="Cambria Math" panose="02040503050406030204" pitchFamily="18" charset="0"/>
                        <a:ea typeface="Cambria Math" panose="02040503050406030204" pitchFamily="18" charset="0"/>
                      </a:rPr>
                      <m:t>+3</m:t>
                    </m:r>
                    <m:r>
                      <m:rPr>
                        <m:sty m:val="p"/>
                      </m:rPr>
                      <a:rPr lang="en-US" sz="1800" b="0" i="0" dirty="0" smtClean="0">
                        <a:latin typeface="Cambria Math" panose="02040503050406030204" pitchFamily="18" charset="0"/>
                        <a:ea typeface="Cambria Math" panose="02040503050406030204" pitchFamily="18" charset="0"/>
                      </a:rPr>
                      <m:t>e</m:t>
                    </m:r>
                  </m:oMath>
                </a14:m>
                <a:endParaRPr lang="en-US" sz="1800" dirty="0"/>
              </a:p>
              <a:p>
                <a:endParaRPr lang="en-US" sz="2000" dirty="0"/>
              </a:p>
              <a:p>
                <a14:m>
                  <m:oMath xmlns:m="http://schemas.openxmlformats.org/officeDocument/2006/math">
                    <m:r>
                      <a:rPr lang="en-US" sz="2000" b="0" i="1" smtClean="0">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e</m:t>
                    </m:r>
                  </m:oMath>
                </a14:m>
                <a:r>
                  <a:rPr lang="en-US" sz="2000" dirty="0"/>
                  <a:t>                                      </a:t>
                </a:r>
                <a14:m>
                  <m:oMath xmlns:m="http://schemas.openxmlformats.org/officeDocument/2006/math">
                    <m:r>
                      <a:rPr lang="en-US" sz="1800" dirty="0">
                        <a:latin typeface="Cambria Math" panose="02040503050406030204" pitchFamily="18" charset="0"/>
                      </a:rPr>
                      <m:t>	</m:t>
                    </m:r>
                    <m:r>
                      <a:rPr lang="en-US" sz="1800" b="0" i="1" dirty="0" smtClean="0">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𝐵</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𝐶</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m:t>
                    </m:r>
                    <m:r>
                      <m:rPr>
                        <m:sty m:val="p"/>
                      </m:rPr>
                      <a:rPr lang="en-US" sz="1800">
                        <a:latin typeface="Cambria Math" panose="02040503050406030204" pitchFamily="18" charset="0"/>
                        <a:ea typeface="Cambria Math" panose="02040503050406030204" pitchFamily="18" charset="0"/>
                      </a:rPr>
                      <m:t>e</m:t>
                    </m:r>
                  </m:oMath>
                </a14:m>
                <a:r>
                  <a:rPr lang="en-US" sz="1800" dirty="0"/>
                  <a:t> </a:t>
                </a:r>
              </a:p>
              <a:p>
                <a:endParaRPr lang="en-US" sz="2000" dirty="0"/>
              </a:p>
              <a:p>
                <a:pPr marL="0" indent="0">
                  <a:buNone/>
                </a:pP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𝐴</m:t>
                    </m:r>
                    <m:r>
                      <a:rPr lang="en-US" sz="1600" b="0" i="1" smtClean="0">
                        <a:latin typeface="Cambria Math" panose="02040503050406030204" pitchFamily="18" charset="0"/>
                      </a:rPr>
                      <m:t>|+|</m:t>
                    </m:r>
                    <m:r>
                      <a:rPr lang="en-US" sz="1600" b="0" i="1" smtClean="0">
                        <a:latin typeface="Cambria Math" panose="02040503050406030204" pitchFamily="18" charset="0"/>
                      </a:rPr>
                      <m:t>𝐵</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oMath>
                </a14:m>
                <a:r>
                  <a:rPr lang="en-US" sz="1600" dirty="0"/>
                  <a:t> </a:t>
                </a:r>
                <a14:m>
                  <m:oMath xmlns:m="http://schemas.openxmlformats.org/officeDocument/2006/math">
                    <m:r>
                      <a:rPr lang="en-US" sz="1600" b="0" i="0" dirty="0" smtClean="0">
                        <a:latin typeface="Cambria Math" panose="02040503050406030204" pitchFamily="18" charset="0"/>
                      </a:rPr>
                      <m:t>|</m:t>
                    </m:r>
                    <m:r>
                      <a:rPr lang="en-US" sz="1600" i="1" dirty="0">
                        <a:latin typeface="Cambria Math" panose="02040503050406030204" pitchFamily="18" charset="0"/>
                      </a:rPr>
                      <m:t>𝐴</m:t>
                    </m:r>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𝐵</m:t>
                    </m:r>
                    <m:r>
                      <a:rPr lang="en-US" sz="1600" b="0" i="1" dirty="0" smtClean="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𝐵</m:t>
                    </m:r>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𝐶</m:t>
                    </m:r>
                    <m:r>
                      <a:rPr lang="en-US" sz="1600" b="0" i="1" dirty="0" smtClean="0">
                        <a:latin typeface="Cambria Math" panose="02040503050406030204" pitchFamily="18" charset="0"/>
                        <a:ea typeface="Cambria Math" panose="02040503050406030204" pitchFamily="18" charset="0"/>
                      </a:rPr>
                      <m:t>|</m:t>
                    </m:r>
                    <m:r>
                      <a:rPr lang="en-US" sz="1600" b="0" i="0" dirty="0" smtClean="0">
                        <a:latin typeface="Cambria Math" panose="02040503050406030204" pitchFamily="18" charset="0"/>
                        <a:ea typeface="Cambria Math" panose="02040503050406030204" pitchFamily="18" charset="0"/>
                      </a:rPr>
                      <m:t>−|</m:t>
                    </m:r>
                    <m:r>
                      <m:rPr>
                        <m:sty m:val="p"/>
                      </m:rPr>
                      <a:rPr lang="en-US" sz="1600" dirty="0">
                        <a:latin typeface="Cambria Math" panose="02040503050406030204" pitchFamily="18" charset="0"/>
                        <a:ea typeface="Cambria Math" panose="02040503050406030204" pitchFamily="18" charset="0"/>
                      </a:rPr>
                      <m:t>A</m:t>
                    </m:r>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𝐶</m:t>
                    </m:r>
                    <m:r>
                      <a:rPr lang="en-US" sz="1600" b="0" i="1" dirty="0" smtClean="0">
                        <a:latin typeface="Cambria Math" panose="02040503050406030204" pitchFamily="18" charset="0"/>
                        <a:ea typeface="Cambria Math" panose="02040503050406030204" pitchFamily="18" charset="0"/>
                      </a:rPr>
                      <m:t>|</m:t>
                    </m:r>
                    <m:r>
                      <a:rPr lang="en-US" sz="1600" b="0" i="0" dirty="0" smtClean="0">
                        <a:latin typeface="Cambria Math" panose="02040503050406030204" pitchFamily="18" charset="0"/>
                        <a:ea typeface="Cambria Math" panose="02040503050406030204" pitchFamily="18" charset="0"/>
                      </a:rPr>
                      <m:t>+</m:t>
                    </m:r>
                  </m:oMath>
                </a14:m>
                <a:r>
                  <a:rPr lang="en-US" sz="1600" dirty="0"/>
                  <a:t> </a:t>
                </a:r>
                <a14:m>
                  <m:oMath xmlns:m="http://schemas.openxmlformats.org/officeDocument/2006/math">
                    <m:r>
                      <a:rPr lang="en-US" sz="1600" dirty="0">
                        <a:latin typeface="Cambria Math" panose="02040503050406030204" pitchFamily="18" charset="0"/>
                      </a:rPr>
                      <m:t>|</m:t>
                    </m:r>
                    <m:r>
                      <a:rPr lang="en-US" sz="1600" i="1">
                        <a:latin typeface="Cambria Math" panose="02040503050406030204" pitchFamily="18" charset="0"/>
                      </a:rPr>
                      <m:t>𝐴</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𝐵</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oMath>
                </a14:m>
                <a:endParaRPr lang="en-US" sz="16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435976"/>
                <a:ext cx="7886700" cy="5032375"/>
              </a:xfrm>
              <a:blipFill>
                <a:blip r:embed="rId2"/>
                <a:stretch>
                  <a:fillRect l="-696" t="-1333"/>
                </a:stretch>
              </a:blipFill>
            </p:spPr>
            <p:txBody>
              <a:bodyPr/>
              <a:lstStyle/>
              <a:p>
                <a:r>
                  <a:rPr lang="en-US">
                    <a:noFill/>
                  </a:rPr>
                  <a:t> </a:t>
                </a:r>
              </a:p>
            </p:txBody>
          </p:sp>
        </mc:Fallback>
      </mc:AlternateContent>
      <p:cxnSp>
        <p:nvCxnSpPr>
          <p:cNvPr id="5" name="Straight Connector 4"/>
          <p:cNvCxnSpPr>
            <a:cxnSpLocks/>
          </p:cNvCxnSpPr>
          <p:nvPr/>
        </p:nvCxnSpPr>
        <p:spPr>
          <a:xfrm>
            <a:off x="5588041" y="3234815"/>
            <a:ext cx="344129"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3663" y="4169939"/>
            <a:ext cx="350520" cy="584775"/>
          </a:xfrm>
          <a:prstGeom prst="rect">
            <a:avLst/>
          </a:prstGeom>
          <a:noFill/>
        </p:spPr>
        <p:txBody>
          <a:bodyPr wrap="square" rtlCol="0">
            <a:spAutoFit/>
          </a:bodyPr>
          <a:lstStyle/>
          <a:p>
            <a:r>
              <a:rPr lang="en-US" sz="3200" dirty="0">
                <a:solidFill>
                  <a:schemeClr val="accent1"/>
                </a:solidFill>
              </a:rPr>
              <a:t>+</a:t>
            </a:r>
          </a:p>
        </p:txBody>
      </p:sp>
      <mc:AlternateContent xmlns:mc="http://schemas.openxmlformats.org/markup-compatibility/2006">
        <mc:Choice xmlns:a14="http://schemas.microsoft.com/office/drawing/2010/main" Requires="a14">
          <p:sp>
            <p:nvSpPr>
              <p:cNvPr id="19" name="TextBox 18"/>
              <p:cNvSpPr txBox="1"/>
              <p:nvPr/>
            </p:nvSpPr>
            <p:spPr>
              <a:xfrm>
                <a:off x="5737859" y="5781727"/>
                <a:ext cx="1686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737859" y="5781727"/>
                <a:ext cx="1686025" cy="369332"/>
              </a:xfrm>
              <a:prstGeom prst="rect">
                <a:avLst/>
              </a:prstGeom>
              <a:blipFill>
                <a:blip r:embed="rId3"/>
                <a:stretch>
                  <a:fillRect b="-13115"/>
                </a:stretch>
              </a:blipFill>
            </p:spPr>
            <p:txBody>
              <a:bodyPr/>
              <a:lstStyle/>
              <a:p>
                <a:r>
                  <a:rPr lang="en-US">
                    <a:noFill/>
                  </a:rPr>
                  <a:t> </a:t>
                </a:r>
              </a:p>
            </p:txBody>
          </p:sp>
        </mc:Fallback>
      </mc:AlternateContent>
      <p:grpSp>
        <p:nvGrpSpPr>
          <p:cNvPr id="20" name="Group 19"/>
          <p:cNvGrpSpPr/>
          <p:nvPr/>
        </p:nvGrpSpPr>
        <p:grpSpPr>
          <a:xfrm>
            <a:off x="5284316" y="85774"/>
            <a:ext cx="3333751" cy="1908779"/>
            <a:chOff x="1539240" y="1582423"/>
            <a:chExt cx="6141720" cy="4864097"/>
          </a:xfrm>
        </p:grpSpPr>
        <p:grpSp>
          <p:nvGrpSpPr>
            <p:cNvPr id="21" name="Group 20"/>
            <p:cNvGrpSpPr/>
            <p:nvPr/>
          </p:nvGrpSpPr>
          <p:grpSpPr>
            <a:xfrm>
              <a:off x="1539240" y="1676400"/>
              <a:ext cx="6141720" cy="4770120"/>
              <a:chOff x="1539240" y="1676400"/>
              <a:chExt cx="6141720" cy="4770120"/>
            </a:xfrm>
          </p:grpSpPr>
          <p:sp>
            <p:nvSpPr>
              <p:cNvPr id="32" name="Oval 31"/>
              <p:cNvSpPr/>
              <p:nvPr/>
            </p:nvSpPr>
            <p:spPr>
              <a:xfrm>
                <a:off x="2392680" y="2164080"/>
                <a:ext cx="2590800" cy="2468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47160" y="2148840"/>
                <a:ext cx="2590800" cy="2468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261360" y="3611880"/>
                <a:ext cx="2590800" cy="2468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539240" y="1676400"/>
                <a:ext cx="6141720" cy="477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3101340" y="2875300"/>
              <a:ext cx="640079" cy="1082406"/>
            </a:xfrm>
            <a:prstGeom prst="rect">
              <a:avLst/>
            </a:prstGeom>
            <a:noFill/>
          </p:spPr>
          <p:txBody>
            <a:bodyPr wrap="square" rtlCol="0">
              <a:spAutoFit/>
            </a:bodyPr>
            <a:lstStyle/>
            <a:p>
              <a:r>
                <a:rPr lang="en-US" sz="2400"/>
                <a:t>a</a:t>
              </a:r>
            </a:p>
          </p:txBody>
        </p:sp>
        <p:sp>
          <p:nvSpPr>
            <p:cNvPr id="23" name="TextBox 22"/>
            <p:cNvSpPr txBox="1"/>
            <p:nvPr/>
          </p:nvSpPr>
          <p:spPr>
            <a:xfrm>
              <a:off x="4136338" y="2711401"/>
              <a:ext cx="502920" cy="1082406"/>
            </a:xfrm>
            <a:prstGeom prst="rect">
              <a:avLst/>
            </a:prstGeom>
            <a:noFill/>
          </p:spPr>
          <p:txBody>
            <a:bodyPr wrap="square" rtlCol="0">
              <a:spAutoFit/>
            </a:bodyPr>
            <a:lstStyle/>
            <a:p>
              <a:r>
                <a:rPr lang="en-US" sz="2400"/>
                <a:t>b</a:t>
              </a:r>
            </a:p>
          </p:txBody>
        </p:sp>
        <p:sp>
          <p:nvSpPr>
            <p:cNvPr id="24" name="TextBox 23"/>
            <p:cNvSpPr txBox="1"/>
            <p:nvPr/>
          </p:nvSpPr>
          <p:spPr>
            <a:xfrm>
              <a:off x="3520733" y="3712701"/>
              <a:ext cx="502920" cy="1082406"/>
            </a:xfrm>
            <a:prstGeom prst="rect">
              <a:avLst/>
            </a:prstGeom>
            <a:noFill/>
          </p:spPr>
          <p:txBody>
            <a:bodyPr wrap="square" rtlCol="0">
              <a:spAutoFit/>
            </a:bodyPr>
            <a:lstStyle/>
            <a:p>
              <a:r>
                <a:rPr lang="en-US" sz="2400"/>
                <a:t>d</a:t>
              </a:r>
            </a:p>
          </p:txBody>
        </p:sp>
        <p:sp>
          <p:nvSpPr>
            <p:cNvPr id="25" name="TextBox 24"/>
            <p:cNvSpPr txBox="1"/>
            <p:nvPr/>
          </p:nvSpPr>
          <p:spPr>
            <a:xfrm>
              <a:off x="5242559" y="2685008"/>
              <a:ext cx="617221" cy="1082406"/>
            </a:xfrm>
            <a:prstGeom prst="rect">
              <a:avLst/>
            </a:prstGeom>
            <a:noFill/>
          </p:spPr>
          <p:txBody>
            <a:bodyPr wrap="square" rtlCol="0">
              <a:spAutoFit/>
            </a:bodyPr>
            <a:lstStyle/>
            <a:p>
              <a:r>
                <a:rPr lang="en-US" sz="2400"/>
                <a:t>c</a:t>
              </a:r>
            </a:p>
          </p:txBody>
        </p:sp>
        <p:sp>
          <p:nvSpPr>
            <p:cNvPr id="26" name="TextBox 25"/>
            <p:cNvSpPr txBox="1"/>
            <p:nvPr/>
          </p:nvSpPr>
          <p:spPr>
            <a:xfrm>
              <a:off x="4176618" y="3425442"/>
              <a:ext cx="799638" cy="1082406"/>
            </a:xfrm>
            <a:prstGeom prst="rect">
              <a:avLst/>
            </a:prstGeom>
            <a:noFill/>
          </p:spPr>
          <p:txBody>
            <a:bodyPr wrap="square" rtlCol="0">
              <a:spAutoFit/>
            </a:bodyPr>
            <a:lstStyle/>
            <a:p>
              <a:r>
                <a:rPr lang="en-US" sz="2400"/>
                <a:t>e</a:t>
              </a:r>
            </a:p>
          </p:txBody>
        </p:sp>
        <p:sp>
          <p:nvSpPr>
            <p:cNvPr id="27" name="TextBox 26"/>
            <p:cNvSpPr txBox="1"/>
            <p:nvPr/>
          </p:nvSpPr>
          <p:spPr>
            <a:xfrm>
              <a:off x="4920267" y="3732772"/>
              <a:ext cx="502920" cy="1082406"/>
            </a:xfrm>
            <a:prstGeom prst="rect">
              <a:avLst/>
            </a:prstGeom>
            <a:noFill/>
          </p:spPr>
          <p:txBody>
            <a:bodyPr wrap="square" rtlCol="0">
              <a:spAutoFit/>
            </a:bodyPr>
            <a:lstStyle/>
            <a:p>
              <a:r>
                <a:rPr lang="en-US" sz="2400"/>
                <a:t>f</a:t>
              </a:r>
            </a:p>
          </p:txBody>
        </p:sp>
        <p:sp>
          <p:nvSpPr>
            <p:cNvPr id="28" name="TextBox 27"/>
            <p:cNvSpPr txBox="1"/>
            <p:nvPr/>
          </p:nvSpPr>
          <p:spPr>
            <a:xfrm>
              <a:off x="4305301" y="4647363"/>
              <a:ext cx="502920" cy="1082406"/>
            </a:xfrm>
            <a:prstGeom prst="rect">
              <a:avLst/>
            </a:prstGeom>
            <a:noFill/>
          </p:spPr>
          <p:txBody>
            <a:bodyPr wrap="square" rtlCol="0">
              <a:spAutoFit/>
            </a:bodyPr>
            <a:lstStyle/>
            <a:p>
              <a:r>
                <a:rPr lang="en-US" sz="2400"/>
                <a:t>g</a:t>
              </a:r>
            </a:p>
          </p:txBody>
        </p:sp>
        <p:sp>
          <p:nvSpPr>
            <p:cNvPr id="29" name="TextBox 28"/>
            <p:cNvSpPr txBox="1"/>
            <p:nvPr/>
          </p:nvSpPr>
          <p:spPr>
            <a:xfrm>
              <a:off x="3048001" y="1582423"/>
              <a:ext cx="502920" cy="1082405"/>
            </a:xfrm>
            <a:prstGeom prst="rect">
              <a:avLst/>
            </a:prstGeom>
            <a:noFill/>
          </p:spPr>
          <p:txBody>
            <a:bodyPr wrap="square" rtlCol="0">
              <a:spAutoFit/>
            </a:bodyPr>
            <a:lstStyle/>
            <a:p>
              <a:r>
                <a:rPr lang="en-US" sz="2400"/>
                <a:t>A</a:t>
              </a:r>
            </a:p>
          </p:txBody>
        </p:sp>
        <p:sp>
          <p:nvSpPr>
            <p:cNvPr id="30" name="TextBox 29"/>
            <p:cNvSpPr txBox="1"/>
            <p:nvPr/>
          </p:nvSpPr>
          <p:spPr>
            <a:xfrm>
              <a:off x="5189223" y="1651011"/>
              <a:ext cx="502920" cy="1082405"/>
            </a:xfrm>
            <a:prstGeom prst="rect">
              <a:avLst/>
            </a:prstGeom>
            <a:noFill/>
          </p:spPr>
          <p:txBody>
            <a:bodyPr wrap="square" rtlCol="0">
              <a:spAutoFit/>
            </a:bodyPr>
            <a:lstStyle/>
            <a:p>
              <a:r>
                <a:rPr lang="en-US" sz="2400"/>
                <a:t>B</a:t>
              </a:r>
            </a:p>
          </p:txBody>
        </p:sp>
        <p:sp>
          <p:nvSpPr>
            <p:cNvPr id="31" name="TextBox 30"/>
            <p:cNvSpPr txBox="1"/>
            <p:nvPr/>
          </p:nvSpPr>
          <p:spPr>
            <a:xfrm>
              <a:off x="5101590" y="5092688"/>
              <a:ext cx="502920" cy="1082405"/>
            </a:xfrm>
            <a:prstGeom prst="rect">
              <a:avLst/>
            </a:prstGeom>
            <a:noFill/>
          </p:spPr>
          <p:txBody>
            <a:bodyPr wrap="square" rtlCol="0">
              <a:spAutoFit/>
            </a:bodyPr>
            <a:lstStyle/>
            <a:p>
              <a:r>
                <a:rPr lang="en-US" sz="2400"/>
                <a:t>C</a:t>
              </a:r>
            </a:p>
          </p:txBody>
        </p:sp>
      </p:grpSp>
      <p:sp>
        <p:nvSpPr>
          <p:cNvPr id="2" name="Slide Number Placeholder 1">
            <a:extLst>
              <a:ext uri="{FF2B5EF4-FFF2-40B4-BE49-F238E27FC236}">
                <a16:creationId xmlns:a16="http://schemas.microsoft.com/office/drawing/2014/main" id="{BAEFCF47-833E-A13D-CCE1-62454D77F434}"/>
              </a:ext>
            </a:extLst>
          </p:cNvPr>
          <p:cNvSpPr>
            <a:spLocks noGrp="1"/>
          </p:cNvSpPr>
          <p:nvPr>
            <p:ph type="sldNum" sz="quarter" idx="12"/>
          </p:nvPr>
        </p:nvSpPr>
        <p:spPr/>
        <p:txBody>
          <a:bodyPr/>
          <a:lstStyle/>
          <a:p>
            <a:pPr>
              <a:defRPr/>
            </a:pPr>
            <a:fld id="{03A51CAE-244E-4462-8C16-46DEBA67177B}" type="slidenum">
              <a:rPr lang="en-US" smtClean="0"/>
              <a:pPr>
                <a:defRPr/>
              </a:pPr>
              <a:t>37</a:t>
            </a:fld>
            <a:endParaRPr lang="en-US"/>
          </a:p>
        </p:txBody>
      </p:sp>
      <p:sp>
        <p:nvSpPr>
          <p:cNvPr id="4" name="TextBox 3">
            <a:extLst>
              <a:ext uri="{FF2B5EF4-FFF2-40B4-BE49-F238E27FC236}">
                <a16:creationId xmlns:a16="http://schemas.microsoft.com/office/drawing/2014/main" id="{C08EC558-217C-E72F-E95D-39D0C13F0BF7}"/>
              </a:ext>
            </a:extLst>
          </p:cNvPr>
          <p:cNvSpPr txBox="1"/>
          <p:nvPr/>
        </p:nvSpPr>
        <p:spPr>
          <a:xfrm>
            <a:off x="465066" y="5214728"/>
            <a:ext cx="8213868" cy="987142"/>
          </a:xfrm>
          <a:prstGeom prst="rect">
            <a:avLst/>
          </a:prstGeom>
          <a:noFill/>
          <a:ln w="19050">
            <a:solidFill>
              <a:srgbClr val="0070C0"/>
            </a:solidFill>
          </a:ln>
        </p:spPr>
        <p:txBody>
          <a:bodyPr wrap="square" rtlCol="0">
            <a:spAutoFit/>
          </a:bodyPr>
          <a:lstStyle/>
          <a:p>
            <a:endParaRPr lang="en-US" dirty="0"/>
          </a:p>
        </p:txBody>
      </p:sp>
    </p:spTree>
    <p:extLst>
      <p:ext uri="{BB962C8B-B14F-4D97-AF65-F5344CB8AC3E}">
        <p14:creationId xmlns:p14="http://schemas.microsoft.com/office/powerpoint/2010/main" val="103377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ChangeArrowheads="1"/>
          </p:cNvSpPr>
          <p:nvPr/>
        </p:nvSpPr>
        <p:spPr bwMode="auto">
          <a:xfrm>
            <a:off x="796413" y="2664603"/>
            <a:ext cx="3938383" cy="1690207"/>
          </a:xfrm>
          <a:prstGeom prst="rect">
            <a:avLst/>
          </a:prstGeom>
          <a:noFill/>
          <a:ln w="12700">
            <a:noFill/>
            <a:miter lim="800000"/>
            <a:headEnd/>
            <a:tailEnd/>
          </a:ln>
        </p:spPr>
        <p:txBody>
          <a:bodyPr wrap="square" lIns="90488" tIns="44450" rIns="90488" bIns="44450">
            <a:spAutoFit/>
          </a:bodyPr>
          <a:lstStyle/>
          <a:p>
            <a:pPr eaLnBrk="1" hangingPunct="1">
              <a:spcBef>
                <a:spcPct val="20000"/>
              </a:spcBef>
              <a:spcAft>
                <a:spcPct val="20000"/>
              </a:spcAft>
              <a:buClr>
                <a:srgbClr val="006F6C"/>
              </a:buClr>
              <a:buSzPct val="120000"/>
              <a:defRPr/>
            </a:pPr>
            <a:r>
              <a:rPr lang="en-US" altLang="zh-TW" sz="2000" dirty="0">
                <a:latin typeface="+mn-lt"/>
              </a:rPr>
              <a:t>Given 100 samples</a:t>
            </a:r>
          </a:p>
          <a:p>
            <a:pPr lvl="1" eaLnBrk="1" hangingPunct="1">
              <a:spcBef>
                <a:spcPct val="20000"/>
              </a:spcBef>
              <a:spcAft>
                <a:spcPct val="20000"/>
              </a:spcAft>
              <a:buClr>
                <a:srgbClr val="006F6C"/>
              </a:buClr>
              <a:buSzPct val="120000"/>
              <a:defRPr/>
            </a:pPr>
            <a:r>
              <a:rPr lang="en-US" altLang="zh-TW" sz="2000" dirty="0">
                <a:latin typeface="+mn-lt"/>
              </a:rPr>
              <a:t>set A: with D1</a:t>
            </a:r>
          </a:p>
          <a:p>
            <a:pPr lvl="1" eaLnBrk="1" hangingPunct="1">
              <a:spcBef>
                <a:spcPct val="20000"/>
              </a:spcBef>
              <a:spcAft>
                <a:spcPct val="20000"/>
              </a:spcAft>
              <a:buClr>
                <a:srgbClr val="006F6C"/>
              </a:buClr>
              <a:buSzPct val="120000"/>
              <a:defRPr/>
            </a:pPr>
            <a:r>
              <a:rPr lang="en-US" altLang="zh-TW" sz="2000" dirty="0">
                <a:latin typeface="+mn-lt"/>
              </a:rPr>
              <a:t>set B: with D2</a:t>
            </a:r>
          </a:p>
          <a:p>
            <a:pPr lvl="1" eaLnBrk="1" hangingPunct="1">
              <a:spcBef>
                <a:spcPct val="20000"/>
              </a:spcBef>
              <a:spcAft>
                <a:spcPct val="20000"/>
              </a:spcAft>
              <a:buClr>
                <a:srgbClr val="006F6C"/>
              </a:buClr>
              <a:buSzPct val="120000"/>
              <a:defRPr/>
            </a:pPr>
            <a:r>
              <a:rPr lang="en-US" altLang="zh-TW" sz="2000" dirty="0">
                <a:latin typeface="+mn-lt"/>
              </a:rPr>
              <a:t>set C: with D3</a:t>
            </a:r>
          </a:p>
        </p:txBody>
      </p:sp>
      <p:sp>
        <p:nvSpPr>
          <p:cNvPr id="24580" name="Rectangle 5"/>
          <p:cNvSpPr>
            <a:spLocks noChangeArrowheads="1"/>
          </p:cNvSpPr>
          <p:nvPr/>
        </p:nvSpPr>
        <p:spPr bwMode="auto">
          <a:xfrm>
            <a:off x="600075" y="877336"/>
            <a:ext cx="6507726" cy="1690206"/>
          </a:xfrm>
          <a:prstGeom prst="rect">
            <a:avLst/>
          </a:prstGeom>
          <a:noFill/>
          <a:ln w="12700">
            <a:noFill/>
            <a:miter lim="800000"/>
            <a:headEnd/>
            <a:tailEnd/>
          </a:ln>
        </p:spPr>
        <p:txBody>
          <a:bodyPr wrap="square" lIns="90488" tIns="44450" rIns="90488" bIns="44450">
            <a:spAutoFit/>
          </a:bodyPr>
          <a:lstStyle/>
          <a:p>
            <a:pPr eaLnBrk="1" hangingPunct="1">
              <a:spcBef>
                <a:spcPct val="20000"/>
              </a:spcBef>
              <a:spcAft>
                <a:spcPct val="20000"/>
              </a:spcAft>
              <a:buClr>
                <a:srgbClr val="006F6C"/>
              </a:buClr>
              <a:buSzPct val="120000"/>
              <a:defRPr/>
            </a:pPr>
            <a:r>
              <a:rPr lang="en-US" altLang="zh-TW" sz="2000" b="1" dirty="0">
                <a:latin typeface="+mn-lt"/>
              </a:rPr>
              <a:t>Example 2:  </a:t>
            </a:r>
            <a:r>
              <a:rPr lang="en-US" altLang="zh-TW" sz="2000" dirty="0">
                <a:latin typeface="+mn-lt"/>
              </a:rPr>
              <a:t>Defect types of a product:</a:t>
            </a:r>
          </a:p>
          <a:p>
            <a:pPr lvl="1" eaLnBrk="1" hangingPunct="1">
              <a:spcBef>
                <a:spcPct val="20000"/>
              </a:spcBef>
              <a:spcAft>
                <a:spcPct val="20000"/>
              </a:spcAft>
              <a:buClr>
                <a:srgbClr val="006F6C"/>
              </a:buClr>
              <a:buSzPct val="120000"/>
              <a:defRPr/>
            </a:pPr>
            <a:r>
              <a:rPr lang="en-US" altLang="zh-TW" sz="2000" dirty="0">
                <a:latin typeface="+mn-lt"/>
              </a:rPr>
              <a:t>D1: Level 1 Defect</a:t>
            </a:r>
          </a:p>
          <a:p>
            <a:pPr lvl="1" eaLnBrk="1" hangingPunct="1">
              <a:spcBef>
                <a:spcPct val="20000"/>
              </a:spcBef>
              <a:spcAft>
                <a:spcPct val="20000"/>
              </a:spcAft>
              <a:buClr>
                <a:srgbClr val="006F6C"/>
              </a:buClr>
              <a:buSzPct val="120000"/>
              <a:defRPr/>
            </a:pPr>
            <a:r>
              <a:rPr lang="en-US" altLang="zh-TW" sz="2000" dirty="0">
                <a:latin typeface="+mn-lt"/>
              </a:rPr>
              <a:t>D2: Level 2 Defect</a:t>
            </a:r>
          </a:p>
          <a:p>
            <a:pPr lvl="1" eaLnBrk="1" hangingPunct="1">
              <a:spcBef>
                <a:spcPct val="20000"/>
              </a:spcBef>
              <a:spcAft>
                <a:spcPct val="20000"/>
              </a:spcAft>
              <a:buClr>
                <a:srgbClr val="006F6C"/>
              </a:buClr>
              <a:buSzPct val="120000"/>
              <a:defRPr/>
            </a:pPr>
            <a:r>
              <a:rPr lang="en-US" altLang="zh-TW" sz="2000" dirty="0">
                <a:latin typeface="+mn-lt"/>
              </a:rPr>
              <a:t>D3: Level 3 Defect</a:t>
            </a:r>
          </a:p>
        </p:txBody>
      </p:sp>
      <mc:AlternateContent xmlns:mc="http://schemas.openxmlformats.org/markup-compatibility/2006" xmlns:a14="http://schemas.microsoft.com/office/drawing/2010/main">
        <mc:Choice Requires="a14">
          <p:sp>
            <p:nvSpPr>
              <p:cNvPr id="24581" name="Rectangle 6"/>
              <p:cNvSpPr>
                <a:spLocks noChangeArrowheads="1"/>
              </p:cNvSpPr>
              <p:nvPr/>
            </p:nvSpPr>
            <p:spPr bwMode="auto">
              <a:xfrm>
                <a:off x="796412" y="4485928"/>
                <a:ext cx="7718937" cy="705321"/>
              </a:xfrm>
              <a:prstGeom prst="rect">
                <a:avLst/>
              </a:prstGeom>
              <a:noFill/>
              <a:ln w="12700">
                <a:noFill/>
                <a:miter lim="800000"/>
                <a:headEnd/>
                <a:tailEnd/>
              </a:ln>
            </p:spPr>
            <p:txBody>
              <a:bodyPr wrap="square" lIns="90488" tIns="44450" rIns="90488" bIns="44450">
                <a:spAutoFit/>
              </a:bodyPr>
              <a:lstStyle/>
              <a:p>
                <a:pPr eaLnBrk="1" hangingPunct="1">
                  <a:spcBef>
                    <a:spcPct val="20000"/>
                  </a:spcBef>
                  <a:spcAft>
                    <a:spcPct val="20000"/>
                  </a:spcAft>
                  <a:buClr>
                    <a:srgbClr val="006F6C"/>
                  </a:buClr>
                  <a:buSzPct val="120000"/>
                  <a:defRPr/>
                </a:pPr>
                <a:r>
                  <a:rPr lang="en-US" altLang="zh-TW" sz="2000" dirty="0">
                    <a:latin typeface="+mn-lt"/>
                  </a:rPr>
                  <a:t>with </a:t>
                </a:r>
                <a14:m>
                  <m:oMath xmlns:m="http://schemas.openxmlformats.org/officeDocument/2006/math">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𝐴</m:t>
                    </m:r>
                    <m:r>
                      <a:rPr lang="en-US" altLang="zh-TW" sz="2000" i="1" dirty="0" smtClean="0">
                        <a:latin typeface="Cambria Math" panose="02040503050406030204" pitchFamily="18" charset="0"/>
                      </a:rPr>
                      <m:t>|=23, |</m:t>
                    </m:r>
                    <m:r>
                      <a:rPr lang="en-US" altLang="zh-TW" sz="2000" i="1" dirty="0" smtClean="0">
                        <a:latin typeface="Cambria Math" panose="02040503050406030204" pitchFamily="18" charset="0"/>
                      </a:rPr>
                      <m:t>𝐵</m:t>
                    </m:r>
                    <m:r>
                      <a:rPr lang="en-US" altLang="zh-TW" sz="2000" i="1" dirty="0" smtClean="0">
                        <a:latin typeface="Cambria Math" panose="02040503050406030204" pitchFamily="18" charset="0"/>
                      </a:rPr>
                      <m:t>|=26, |</m:t>
                    </m:r>
                    <m:r>
                      <a:rPr lang="en-US" altLang="zh-TW" sz="2000" i="1" dirty="0" smtClean="0">
                        <a:latin typeface="Cambria Math" panose="02040503050406030204" pitchFamily="18" charset="0"/>
                      </a:rPr>
                      <m:t>𝐶</m:t>
                    </m:r>
                    <m:r>
                      <a:rPr lang="en-US" altLang="zh-TW" sz="2000" i="1" dirty="0" smtClean="0">
                        <a:latin typeface="Cambria Math" panose="02040503050406030204" pitchFamily="18" charset="0"/>
                      </a:rPr>
                      <m:t>|=30</m:t>
                    </m:r>
                  </m:oMath>
                </a14:m>
                <a:r>
                  <a:rPr lang="en-US" altLang="zh-TW" sz="2000" dirty="0">
                    <a:latin typeface="+mn-lt"/>
                  </a:rPr>
                  <a:t>, </a:t>
                </a:r>
                <a14:m>
                  <m:oMath xmlns:m="http://schemas.openxmlformats.org/officeDocument/2006/math">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𝐴</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𝐵</m:t>
                        </m:r>
                      </m:e>
                    </m:d>
                    <m:r>
                      <a:rPr lang="en-US" altLang="zh-TW" sz="2000" b="0" i="1" smtClean="0">
                        <a:latin typeface="Cambria Math" panose="02040503050406030204" pitchFamily="18" charset="0"/>
                        <a:ea typeface="Cambria Math" panose="02040503050406030204" pitchFamily="18" charset="0"/>
                      </a:rPr>
                      <m:t>=7, </m:t>
                    </m:r>
                    <m:d>
                      <m:dPr>
                        <m:begChr m:val="|"/>
                        <m:endChr m:val="|"/>
                        <m:ctrlPr>
                          <a:rPr lang="en-US" altLang="zh-TW" sz="2000" b="0" i="1" smtClean="0">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𝐴</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𝐶</m:t>
                        </m:r>
                      </m:e>
                    </m:d>
                    <m:r>
                      <a:rPr lang="en-US" altLang="zh-TW" sz="2000" b="0" i="1" smtClean="0">
                        <a:latin typeface="Cambria Math" panose="02040503050406030204" pitchFamily="18" charset="0"/>
                        <a:ea typeface="Cambria Math" panose="02040503050406030204" pitchFamily="18" charset="0"/>
                      </a:rPr>
                      <m:t>=8, </m:t>
                    </m:r>
                    <m:d>
                      <m:dPr>
                        <m:begChr m:val="|"/>
                        <m:endChr m:val="|"/>
                        <m:ctrlPr>
                          <a:rPr lang="en-US" altLang="zh-TW" sz="2000" b="0" i="1" smtClean="0">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𝐵</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𝐶</m:t>
                        </m:r>
                      </m:e>
                    </m:d>
                    <m:r>
                      <a:rPr lang="en-US" altLang="zh-TW" sz="2000" b="0" i="1" smtClean="0">
                        <a:latin typeface="Cambria Math" panose="02040503050406030204" pitchFamily="18" charset="0"/>
                        <a:ea typeface="Cambria Math" panose="02040503050406030204" pitchFamily="18" charset="0"/>
                      </a:rPr>
                      <m:t>=10,  </m:t>
                    </m:r>
                    <m:r>
                      <m:rPr>
                        <m:sty m:val="p"/>
                      </m:rPr>
                      <a:rPr lang="en-US" altLang="zh-TW" sz="2000" b="0" i="0" smtClean="0">
                        <a:latin typeface="Cambria Math" panose="02040503050406030204" pitchFamily="18" charset="0"/>
                        <a:ea typeface="Cambria Math" panose="02040503050406030204" pitchFamily="18" charset="0"/>
                      </a:rPr>
                      <m:t>and</m:t>
                    </m:r>
                    <m:r>
                      <a:rPr lang="en-US" altLang="zh-TW" sz="2000" b="0" i="1" smtClean="0">
                        <a:latin typeface="Cambria Math" panose="02040503050406030204" pitchFamily="18" charset="0"/>
                        <a:ea typeface="Cambria Math" panose="02040503050406030204" pitchFamily="18" charset="0"/>
                      </a:rPr>
                      <m:t> </m:t>
                    </m:r>
                    <m:d>
                      <m:dPr>
                        <m:begChr m:val="|"/>
                        <m:endChr m:val="|"/>
                        <m:ctrlPr>
                          <a:rPr lang="en-US" altLang="zh-TW" sz="2000" b="0" i="1" smtClean="0">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𝐴</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𝐵</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𝐶</m:t>
                        </m:r>
                      </m:e>
                    </m:d>
                    <m:r>
                      <a:rPr lang="en-US" altLang="zh-TW" sz="2000" b="0" i="1" smtClean="0">
                        <a:latin typeface="Cambria Math" panose="02040503050406030204" pitchFamily="18" charset="0"/>
                        <a:ea typeface="Cambria Math" panose="02040503050406030204" pitchFamily="18" charset="0"/>
                      </a:rPr>
                      <m:t>=3</m:t>
                    </m:r>
                    <m:r>
                      <a:rPr lang="en-US" altLang="zh-TW" sz="2000" b="0" i="0" smtClean="0">
                        <a:latin typeface="Cambria Math" panose="02040503050406030204" pitchFamily="18" charset="0"/>
                        <a:ea typeface="Cambria Math" panose="02040503050406030204" pitchFamily="18" charset="0"/>
                      </a:rPr>
                      <m:t>,</m:t>
                    </m:r>
                  </m:oMath>
                </a14:m>
                <a:r>
                  <a:rPr lang="en-US" altLang="zh-TW" sz="2000" dirty="0">
                    <a:latin typeface="+mn-lt"/>
                  </a:rPr>
                  <a:t> how many samples have defects?</a:t>
                </a:r>
              </a:p>
            </p:txBody>
          </p:sp>
        </mc:Choice>
        <mc:Fallback xmlns="">
          <p:sp>
            <p:nvSpPr>
              <p:cNvPr id="24581" name="Rectangle 6"/>
              <p:cNvSpPr>
                <a:spLocks noRot="1" noChangeAspect="1" noMove="1" noResize="1" noEditPoints="1" noAdjustHandles="1" noChangeArrowheads="1" noChangeShapeType="1" noTextEdit="1"/>
              </p:cNvSpPr>
              <p:nvPr/>
            </p:nvSpPr>
            <p:spPr bwMode="auto">
              <a:xfrm>
                <a:off x="796412" y="4485928"/>
                <a:ext cx="7718937" cy="705321"/>
              </a:xfrm>
              <a:prstGeom prst="rect">
                <a:avLst/>
              </a:prstGeom>
              <a:blipFill>
                <a:blip r:embed="rId3"/>
                <a:stretch>
                  <a:fillRect l="-869" t="-5172" b="-14655"/>
                </a:stretch>
              </a:blipFill>
              <a:ln w="12700">
                <a:noFill/>
                <a:miter lim="800000"/>
                <a:headEnd/>
                <a:tailEnd/>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35A61E6E-5A50-4385-8C0F-BC09DD930254}"/>
              </a:ext>
            </a:extLst>
          </p:cNvPr>
          <p:cNvSpPr>
            <a:spLocks noGrp="1"/>
          </p:cNvSpPr>
          <p:nvPr>
            <p:ph type="sldNum" sz="quarter" idx="12"/>
          </p:nvPr>
        </p:nvSpPr>
        <p:spPr/>
        <p:txBody>
          <a:bodyPr/>
          <a:lstStyle/>
          <a:p>
            <a:pPr>
              <a:defRPr/>
            </a:pPr>
            <a:fld id="{4ADC7C69-0B08-493F-B6B2-B33C673FCDCB}" type="slidenum">
              <a:rPr lang="en-US" smtClean="0"/>
              <a:pPr>
                <a:defRPr/>
              </a:pPr>
              <a:t>38</a:t>
            </a:fld>
            <a:endParaRPr lang="en-US"/>
          </a:p>
        </p:txBody>
      </p:sp>
    </p:spTree>
    <p:extLst>
      <p:ext uri="{BB962C8B-B14F-4D97-AF65-F5344CB8AC3E}">
        <p14:creationId xmlns:p14="http://schemas.microsoft.com/office/powerpoint/2010/main" val="182160582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9"/>
          <p:cNvSpPr>
            <a:spLocks noChangeArrowheads="1"/>
          </p:cNvSpPr>
          <p:nvPr/>
        </p:nvSpPr>
        <p:spPr bwMode="auto">
          <a:xfrm>
            <a:off x="5336498" y="1682750"/>
            <a:ext cx="3644900" cy="2578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endParaRPr lang="en-US"/>
          </a:p>
        </p:txBody>
      </p:sp>
      <p:grpSp>
        <p:nvGrpSpPr>
          <p:cNvPr id="6" name="Group 5">
            <a:extLst>
              <a:ext uri="{FF2B5EF4-FFF2-40B4-BE49-F238E27FC236}">
                <a16:creationId xmlns:a16="http://schemas.microsoft.com/office/drawing/2014/main" id="{64F7D489-26CE-03B5-74B7-B917ADFCDB72}"/>
              </a:ext>
            </a:extLst>
          </p:cNvPr>
          <p:cNvGrpSpPr/>
          <p:nvPr/>
        </p:nvGrpSpPr>
        <p:grpSpPr>
          <a:xfrm>
            <a:off x="6832193" y="2195090"/>
            <a:ext cx="866775" cy="973137"/>
            <a:chOff x="6843713" y="2195513"/>
            <a:chExt cx="866775" cy="973137"/>
          </a:xfrm>
        </p:grpSpPr>
        <p:sp>
          <p:nvSpPr>
            <p:cNvPr id="40975" name="Rectangle 18"/>
            <p:cNvSpPr>
              <a:spLocks noChangeArrowheads="1"/>
            </p:cNvSpPr>
            <p:nvPr/>
          </p:nvSpPr>
          <p:spPr bwMode="auto">
            <a:xfrm>
              <a:off x="6843713" y="2774950"/>
              <a:ext cx="30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sz="2000">
                  <a:ea typeface="新細明體" panose="02020500000000000000" pitchFamily="18" charset="-120"/>
                </a:rPr>
                <a:t>3</a:t>
              </a:r>
            </a:p>
          </p:txBody>
        </p:sp>
        <p:sp>
          <p:nvSpPr>
            <p:cNvPr id="40978" name="Rectangle 21"/>
            <p:cNvSpPr>
              <a:spLocks noChangeArrowheads="1"/>
            </p:cNvSpPr>
            <p:nvPr/>
          </p:nvSpPr>
          <p:spPr bwMode="auto">
            <a:xfrm>
              <a:off x="7224713" y="21955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12</a:t>
              </a:r>
            </a:p>
          </p:txBody>
        </p:sp>
      </p:grpSp>
      <p:grpSp>
        <p:nvGrpSpPr>
          <p:cNvPr id="5" name="Group 4">
            <a:extLst>
              <a:ext uri="{FF2B5EF4-FFF2-40B4-BE49-F238E27FC236}">
                <a16:creationId xmlns:a16="http://schemas.microsoft.com/office/drawing/2014/main" id="{3F51ABAD-2EAA-74E8-EE21-5FC7258FD309}"/>
              </a:ext>
            </a:extLst>
          </p:cNvPr>
          <p:cNvGrpSpPr/>
          <p:nvPr/>
        </p:nvGrpSpPr>
        <p:grpSpPr>
          <a:xfrm>
            <a:off x="5336498" y="1770534"/>
            <a:ext cx="3291424" cy="2387980"/>
            <a:chOff x="5333464" y="1750369"/>
            <a:chExt cx="3291424" cy="2387980"/>
          </a:xfrm>
        </p:grpSpPr>
        <p:sp>
          <p:nvSpPr>
            <p:cNvPr id="40967" name="Oval 10"/>
            <p:cNvSpPr>
              <a:spLocks noChangeArrowheads="1"/>
            </p:cNvSpPr>
            <p:nvPr/>
          </p:nvSpPr>
          <p:spPr bwMode="auto">
            <a:xfrm>
              <a:off x="5734049" y="2058096"/>
              <a:ext cx="1490664" cy="137553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endParaRPr lang="en-US"/>
            </a:p>
          </p:txBody>
        </p:sp>
        <p:sp>
          <p:nvSpPr>
            <p:cNvPr id="40968" name="Oval 11"/>
            <p:cNvSpPr>
              <a:spLocks noChangeArrowheads="1"/>
            </p:cNvSpPr>
            <p:nvPr/>
          </p:nvSpPr>
          <p:spPr bwMode="auto">
            <a:xfrm>
              <a:off x="6483350" y="2749550"/>
              <a:ext cx="1435100" cy="1358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endParaRPr lang="en-US"/>
            </a:p>
          </p:txBody>
        </p:sp>
        <p:sp>
          <p:nvSpPr>
            <p:cNvPr id="40969" name="Oval 12"/>
            <p:cNvSpPr>
              <a:spLocks noChangeArrowheads="1"/>
            </p:cNvSpPr>
            <p:nvPr/>
          </p:nvSpPr>
          <p:spPr bwMode="auto">
            <a:xfrm>
              <a:off x="6711949" y="1875218"/>
              <a:ext cx="1435099" cy="139503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endParaRPr lang="en-US"/>
            </a:p>
          </p:txBody>
        </p:sp>
        <p:sp>
          <p:nvSpPr>
            <p:cNvPr id="40970" name="Rectangle 13"/>
            <p:cNvSpPr>
              <a:spLocks noChangeArrowheads="1"/>
            </p:cNvSpPr>
            <p:nvPr/>
          </p:nvSpPr>
          <p:spPr bwMode="auto">
            <a:xfrm>
              <a:off x="5333464" y="1923371"/>
              <a:ext cx="36671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i="1" dirty="0">
                  <a:ea typeface="新細明體" panose="02020500000000000000" pitchFamily="18" charset="-120"/>
                </a:rPr>
                <a:t>A</a:t>
              </a:r>
            </a:p>
          </p:txBody>
        </p:sp>
        <p:sp>
          <p:nvSpPr>
            <p:cNvPr id="40971" name="Rectangle 14"/>
            <p:cNvSpPr>
              <a:spLocks noChangeArrowheads="1"/>
            </p:cNvSpPr>
            <p:nvPr/>
          </p:nvSpPr>
          <p:spPr bwMode="auto">
            <a:xfrm>
              <a:off x="7977342" y="1750369"/>
              <a:ext cx="366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i="1" dirty="0">
                  <a:ea typeface="新細明體" panose="02020500000000000000" pitchFamily="18" charset="-120"/>
                </a:rPr>
                <a:t>B</a:t>
              </a:r>
            </a:p>
          </p:txBody>
        </p:sp>
        <p:sp>
          <p:nvSpPr>
            <p:cNvPr id="40972" name="Rectangle 15"/>
            <p:cNvSpPr>
              <a:spLocks noChangeArrowheads="1"/>
            </p:cNvSpPr>
            <p:nvPr/>
          </p:nvSpPr>
          <p:spPr bwMode="auto">
            <a:xfrm>
              <a:off x="7762873" y="3684324"/>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i="1" dirty="0">
                  <a:ea typeface="新細明體" panose="02020500000000000000" pitchFamily="18" charset="-120"/>
                </a:rPr>
                <a:t>C</a:t>
              </a:r>
            </a:p>
          </p:txBody>
        </p:sp>
        <p:sp>
          <p:nvSpPr>
            <p:cNvPr id="40973" name="Rectangle 16"/>
            <p:cNvSpPr>
              <a:spLocks noChangeArrowheads="1"/>
            </p:cNvSpPr>
            <p:nvPr/>
          </p:nvSpPr>
          <p:spPr bwMode="auto">
            <a:xfrm>
              <a:off x="5853113" y="24241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11</a:t>
              </a:r>
            </a:p>
          </p:txBody>
        </p:sp>
        <p:sp>
          <p:nvSpPr>
            <p:cNvPr id="40974" name="Rectangle 17"/>
            <p:cNvSpPr>
              <a:spLocks noChangeArrowheads="1"/>
            </p:cNvSpPr>
            <p:nvPr/>
          </p:nvSpPr>
          <p:spPr bwMode="auto">
            <a:xfrm>
              <a:off x="6767513" y="2347913"/>
              <a:ext cx="333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4</a:t>
              </a:r>
            </a:p>
          </p:txBody>
        </p:sp>
        <p:sp>
          <p:nvSpPr>
            <p:cNvPr id="40976" name="Rectangle 19"/>
            <p:cNvSpPr>
              <a:spLocks noChangeArrowheads="1"/>
            </p:cNvSpPr>
            <p:nvPr/>
          </p:nvSpPr>
          <p:spPr bwMode="auto">
            <a:xfrm>
              <a:off x="6538913" y="3003550"/>
              <a:ext cx="30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sz="2000">
                  <a:ea typeface="新細明體" panose="02020500000000000000" pitchFamily="18" charset="-120"/>
                </a:rPr>
                <a:t>5</a:t>
              </a:r>
            </a:p>
          </p:txBody>
        </p:sp>
        <p:sp>
          <p:nvSpPr>
            <p:cNvPr id="40977" name="Rectangle 20"/>
            <p:cNvSpPr>
              <a:spLocks noChangeArrowheads="1"/>
            </p:cNvSpPr>
            <p:nvPr/>
          </p:nvSpPr>
          <p:spPr bwMode="auto">
            <a:xfrm>
              <a:off x="7148513" y="2805113"/>
              <a:ext cx="333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7</a:t>
              </a:r>
            </a:p>
          </p:txBody>
        </p:sp>
        <p:sp>
          <p:nvSpPr>
            <p:cNvPr id="40979" name="Rectangle 22"/>
            <p:cNvSpPr>
              <a:spLocks noChangeArrowheads="1"/>
            </p:cNvSpPr>
            <p:nvPr/>
          </p:nvSpPr>
          <p:spPr bwMode="auto">
            <a:xfrm>
              <a:off x="6843713" y="34147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15</a:t>
              </a:r>
            </a:p>
          </p:txBody>
        </p:sp>
        <p:sp>
          <p:nvSpPr>
            <p:cNvPr id="40980" name="Rectangle 23"/>
            <p:cNvSpPr>
              <a:spLocks noChangeArrowheads="1"/>
            </p:cNvSpPr>
            <p:nvPr/>
          </p:nvSpPr>
          <p:spPr bwMode="auto">
            <a:xfrm>
              <a:off x="8139113" y="25765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a:ea typeface="新細明體" panose="02020500000000000000" pitchFamily="18" charset="-120"/>
                </a:rPr>
                <a:t>43</a:t>
              </a:r>
            </a:p>
          </p:txBody>
        </p:sp>
      </p:grpSp>
      <p:sp>
        <p:nvSpPr>
          <p:cNvPr id="40981" name="Rectangle 24"/>
          <p:cNvSpPr>
            <a:spLocks noChangeArrowheads="1"/>
          </p:cNvSpPr>
          <p:nvPr/>
        </p:nvSpPr>
        <p:spPr bwMode="auto">
          <a:xfrm>
            <a:off x="7762873" y="5905902"/>
            <a:ext cx="10969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spcAft>
                <a:spcPct val="20000"/>
              </a:spcAft>
              <a:buClr>
                <a:srgbClr val="006F6C"/>
              </a:buClr>
              <a:buSzPct val="120000"/>
            </a:pPr>
            <a:r>
              <a:rPr lang="en-US" altLang="zh-TW" dirty="0">
                <a:ea typeface="新細明體" panose="02020500000000000000" pitchFamily="18" charset="-120"/>
              </a:rPr>
              <a:t>Ans:57</a:t>
            </a:r>
          </a:p>
        </p:txBody>
      </p:sp>
      <p:sp>
        <p:nvSpPr>
          <p:cNvPr id="23" name="Rectangle 2">
            <a:extLst>
              <a:ext uri="{FF2B5EF4-FFF2-40B4-BE49-F238E27FC236}">
                <a16:creationId xmlns:a16="http://schemas.microsoft.com/office/drawing/2014/main" id="{E643459E-5003-485C-A229-0685A7C361EC}"/>
              </a:ext>
            </a:extLst>
          </p:cNvPr>
          <p:cNvSpPr>
            <a:spLocks noChangeArrowheads="1"/>
          </p:cNvSpPr>
          <p:nvPr/>
        </p:nvSpPr>
        <p:spPr bwMode="auto">
          <a:xfrm>
            <a:off x="567531" y="452817"/>
            <a:ext cx="6760634" cy="643766"/>
          </a:xfrm>
          <a:prstGeom prst="rect">
            <a:avLst/>
          </a:prstGeom>
          <a:noFill/>
          <a:ln w="12700">
            <a:noFill/>
            <a:miter lim="800000"/>
            <a:headEnd/>
            <a:tailEnd/>
          </a:ln>
        </p:spPr>
        <p:txBody>
          <a:bodyPr wrap="none" lIns="90488" tIns="44450" rIns="90488" bIns="44450">
            <a:spAutoFit/>
          </a:bodyPr>
          <a:lstStyle/>
          <a:p>
            <a:pPr>
              <a:buClr>
                <a:srgbClr val="006F6C"/>
              </a:buClr>
              <a:buSzPct val="120000"/>
              <a:defRPr/>
            </a:pPr>
            <a:r>
              <a:rPr lang="en-US" altLang="zh-TW" sz="3600">
                <a:solidFill>
                  <a:srgbClr val="006F6C"/>
                </a:solidFill>
                <a:latin typeface="+mj-lt"/>
                <a:ea typeface="굴림" pitchFamily="34" charset="-127"/>
                <a:cs typeface="+mj-cs"/>
              </a:rPr>
              <a:t>Counting and Venn Diagrams (Con.)</a:t>
            </a:r>
          </a:p>
        </p:txBody>
      </p:sp>
      <p:sp>
        <p:nvSpPr>
          <p:cNvPr id="2" name="Slide Number Placeholder 1">
            <a:extLst>
              <a:ext uri="{FF2B5EF4-FFF2-40B4-BE49-F238E27FC236}">
                <a16:creationId xmlns:a16="http://schemas.microsoft.com/office/drawing/2014/main" id="{6D885085-D1E0-B2BE-F9C4-F22FAD520DA2}"/>
              </a:ext>
            </a:extLst>
          </p:cNvPr>
          <p:cNvSpPr>
            <a:spLocks noGrp="1"/>
          </p:cNvSpPr>
          <p:nvPr>
            <p:ph type="sldNum" sz="quarter" idx="12"/>
          </p:nvPr>
        </p:nvSpPr>
        <p:spPr>
          <a:xfrm>
            <a:off x="6453188" y="6359927"/>
            <a:ext cx="2057400" cy="365125"/>
          </a:xfrm>
        </p:spPr>
        <p:txBody>
          <a:bodyPr/>
          <a:lstStyle/>
          <a:p>
            <a:pPr>
              <a:defRPr/>
            </a:pPr>
            <a:fld id="{4ADC7C69-0B08-493F-B6B2-B33C673FCDCB}" type="slidenum">
              <a:rPr lang="en-US" smtClean="0"/>
              <a:pPr>
                <a:defRPr/>
              </a:pPr>
              <a:t>39</a:t>
            </a:fld>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95EE365-BD39-8F86-DF71-5B0D2FDD42DE}"/>
                  </a:ext>
                </a:extLst>
              </p:cNvPr>
              <p:cNvSpPr txBox="1"/>
              <p:nvPr/>
            </p:nvSpPr>
            <p:spPr>
              <a:xfrm>
                <a:off x="323020" y="1728933"/>
                <a:ext cx="4576916" cy="2246769"/>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d>
                      <m:dPr>
                        <m:begChr m:val="|"/>
                        <m:endChr m:val="|"/>
                        <m:ctrlPr>
                          <a:rPr lang="en-US" altLang="zh-TW" sz="2000" i="1" dirty="0" smtClean="0">
                            <a:latin typeface="Cambria Math" panose="02040503050406030204" pitchFamily="18" charset="0"/>
                          </a:rPr>
                        </m:ctrlPr>
                      </m:dPr>
                      <m:e>
                        <m:r>
                          <a:rPr lang="en-US" altLang="zh-TW" sz="2000" i="1" dirty="0" smtClean="0">
                            <a:latin typeface="Cambria Math" panose="02040503050406030204" pitchFamily="18" charset="0"/>
                          </a:rPr>
                          <m:t>𝐴</m:t>
                        </m:r>
                      </m:e>
                    </m:d>
                    <m:r>
                      <a:rPr lang="en-US" altLang="zh-TW" sz="2000" i="1" dirty="0" smtClean="0">
                        <a:latin typeface="Cambria Math" panose="02040503050406030204" pitchFamily="18" charset="0"/>
                      </a:rPr>
                      <m:t>=23, </m:t>
                    </m:r>
                  </m:oMath>
                </a14:m>
                <a:endParaRPr lang="en-US" altLang="zh-TW" sz="20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begChr m:val="|"/>
                        <m:endChr m:val="|"/>
                        <m:ctrlPr>
                          <a:rPr lang="en-US" altLang="zh-TW" sz="2000" i="1" dirty="0" smtClean="0">
                            <a:latin typeface="Cambria Math" panose="02040503050406030204" pitchFamily="18" charset="0"/>
                          </a:rPr>
                        </m:ctrlPr>
                      </m:dPr>
                      <m:e>
                        <m:r>
                          <a:rPr lang="en-US" altLang="zh-TW" sz="2000" i="1" dirty="0" smtClean="0">
                            <a:latin typeface="Cambria Math" panose="02040503050406030204" pitchFamily="18" charset="0"/>
                          </a:rPr>
                          <m:t>𝐵</m:t>
                        </m:r>
                      </m:e>
                    </m:d>
                    <m:r>
                      <a:rPr lang="en-US" altLang="zh-TW" sz="2000" i="1" dirty="0" smtClean="0">
                        <a:latin typeface="Cambria Math" panose="02040503050406030204" pitchFamily="18" charset="0"/>
                      </a:rPr>
                      <m:t>=26, </m:t>
                    </m:r>
                  </m:oMath>
                </a14:m>
                <a:endParaRPr lang="en-US" altLang="zh-TW" sz="20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𝐶</m:t>
                    </m:r>
                    <m:r>
                      <a:rPr lang="en-US" altLang="zh-TW" sz="2000" i="1" dirty="0" smtClean="0">
                        <a:latin typeface="Cambria Math" panose="02040503050406030204" pitchFamily="18" charset="0"/>
                      </a:rPr>
                      <m:t>|=30</m:t>
                    </m:r>
                  </m:oMath>
                </a14:m>
                <a:r>
                  <a:rPr lang="en-US" altLang="zh-TW" sz="2000" dirty="0">
                    <a:latin typeface="+mn-lt"/>
                  </a:rPr>
                  <a:t>, </a:t>
                </a:r>
              </a:p>
              <a:p>
                <a:pPr marL="285750" indent="-285750">
                  <a:buFont typeface="Arial" panose="020B0604020202020204" pitchFamily="34" charset="0"/>
                  <a:buChar char="•"/>
                </a:pPr>
                <a14:m>
                  <m:oMath xmlns:m="http://schemas.openxmlformats.org/officeDocument/2006/math">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𝐴</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𝐵</m:t>
                        </m:r>
                      </m:e>
                    </m:d>
                    <m:r>
                      <a:rPr lang="en-US" altLang="zh-TW" sz="2000" b="0" i="1" smtClean="0">
                        <a:latin typeface="Cambria Math" panose="02040503050406030204" pitchFamily="18" charset="0"/>
                        <a:ea typeface="Cambria Math" panose="02040503050406030204" pitchFamily="18" charset="0"/>
                      </a:rPr>
                      <m:t>=7, </m:t>
                    </m:r>
                  </m:oMath>
                </a14:m>
                <a:endParaRPr lang="en-US" altLang="zh-TW" sz="20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begChr m:val="|"/>
                        <m:endChr m:val="|"/>
                        <m:ctrlPr>
                          <a:rPr lang="en-US" altLang="zh-TW" sz="2000" b="0" i="1" smtClean="0">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𝐴</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𝐶</m:t>
                        </m:r>
                      </m:e>
                    </m:d>
                    <m:r>
                      <a:rPr lang="en-US" altLang="zh-TW" sz="2000" b="0" i="1" smtClean="0">
                        <a:latin typeface="Cambria Math" panose="02040503050406030204" pitchFamily="18" charset="0"/>
                        <a:ea typeface="Cambria Math" panose="02040503050406030204" pitchFamily="18" charset="0"/>
                      </a:rPr>
                      <m:t>=8, </m:t>
                    </m:r>
                  </m:oMath>
                </a14:m>
                <a:endParaRPr lang="en-US" altLang="zh-TW" sz="20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begChr m:val="|"/>
                        <m:endChr m:val="|"/>
                        <m:ctrlPr>
                          <a:rPr lang="en-US" altLang="zh-TW" sz="2000" b="0" i="1" smtClean="0">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𝐵</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𝐶</m:t>
                        </m:r>
                      </m:e>
                    </m:d>
                    <m:r>
                      <a:rPr lang="en-US" altLang="zh-TW" sz="2000" b="0" i="1" smtClean="0">
                        <a:latin typeface="Cambria Math" panose="02040503050406030204" pitchFamily="18" charset="0"/>
                        <a:ea typeface="Cambria Math" panose="02040503050406030204" pitchFamily="18" charset="0"/>
                      </a:rPr>
                      <m:t>=10,  </m:t>
                    </m:r>
                  </m:oMath>
                </a14:m>
                <a:endParaRPr lang="en-US" altLang="zh-TW" sz="20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begChr m:val="|"/>
                        <m:endChr m:val="|"/>
                        <m:ctrlPr>
                          <a:rPr lang="en-US" altLang="zh-TW" sz="2000" b="0" i="1" smtClean="0">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𝐴</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𝐵</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𝐶</m:t>
                        </m:r>
                      </m:e>
                    </m:d>
                    <m:r>
                      <a:rPr lang="en-US" altLang="zh-TW" sz="2000" b="0" i="1" smtClean="0">
                        <a:latin typeface="Cambria Math" panose="02040503050406030204" pitchFamily="18" charset="0"/>
                        <a:ea typeface="Cambria Math" panose="02040503050406030204" pitchFamily="18" charset="0"/>
                      </a:rPr>
                      <m:t>=3</m:t>
                    </m:r>
                  </m:oMath>
                </a14:m>
                <a:endParaRPr lang="en-US" sz="2000" dirty="0"/>
              </a:p>
            </p:txBody>
          </p:sp>
        </mc:Choice>
        <mc:Fallback xmlns="">
          <p:sp>
            <p:nvSpPr>
              <p:cNvPr id="26" name="TextBox 25">
                <a:extLst>
                  <a:ext uri="{FF2B5EF4-FFF2-40B4-BE49-F238E27FC236}">
                    <a16:creationId xmlns:a16="http://schemas.microsoft.com/office/drawing/2014/main" id="{295EE365-BD39-8F86-DF71-5B0D2FDD42DE}"/>
                  </a:ext>
                </a:extLst>
              </p:cNvPr>
              <p:cNvSpPr txBox="1">
                <a:spLocks noRot="1" noChangeAspect="1" noMove="1" noResize="1" noEditPoints="1" noAdjustHandles="1" noChangeArrowheads="1" noChangeShapeType="1" noTextEdit="1"/>
              </p:cNvSpPr>
              <p:nvPr/>
            </p:nvSpPr>
            <p:spPr>
              <a:xfrm>
                <a:off x="323020" y="1728933"/>
                <a:ext cx="4576916" cy="2246769"/>
              </a:xfrm>
              <a:prstGeom prst="rect">
                <a:avLst/>
              </a:prstGeom>
              <a:blipFill>
                <a:blip r:embed="rId3"/>
                <a:stretch>
                  <a:fillRect l="-1198" t="-543" b="-29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E0B2D0-B2DE-1201-2338-25E320553AE2}"/>
                  </a:ext>
                </a:extLst>
              </p:cNvPr>
              <p:cNvSpPr txBox="1"/>
              <p:nvPr/>
            </p:nvSpPr>
            <p:spPr>
              <a:xfrm>
                <a:off x="206478" y="4813278"/>
                <a:ext cx="8774920" cy="730136"/>
              </a:xfrm>
              <a:prstGeom prst="rect">
                <a:avLst/>
              </a:prstGeom>
              <a:noFill/>
              <a:ln>
                <a:solidFill>
                  <a:srgbClr val="00B0F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𝐶</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75E0B2D0-B2DE-1201-2338-25E320553AE2}"/>
                  </a:ext>
                </a:extLst>
              </p:cNvPr>
              <p:cNvSpPr txBox="1">
                <a:spLocks noRot="1" noChangeAspect="1" noMove="1" noResize="1" noEditPoints="1" noAdjustHandles="1" noChangeArrowheads="1" noChangeShapeType="1" noTextEdit="1"/>
              </p:cNvSpPr>
              <p:nvPr/>
            </p:nvSpPr>
            <p:spPr>
              <a:xfrm>
                <a:off x="206478" y="4813278"/>
                <a:ext cx="8774920" cy="730136"/>
              </a:xfrm>
              <a:prstGeom prst="rect">
                <a:avLst/>
              </a:prstGeom>
              <a:blipFill>
                <a:blip r:embed="rId4"/>
                <a:stretch>
                  <a:fillRect b="-16529"/>
                </a:stretch>
              </a:blipFill>
              <a:ln>
                <a:solidFill>
                  <a:srgbClr val="00B0F0"/>
                </a:solidFill>
              </a:ln>
            </p:spPr>
            <p:txBody>
              <a:bodyPr/>
              <a:lstStyle/>
              <a:p>
                <a:r>
                  <a:rPr lang="en-US">
                    <a:noFill/>
                  </a:rPr>
                  <a:t> </a:t>
                </a:r>
              </a:p>
            </p:txBody>
          </p:sp>
        </mc:Fallback>
      </mc:AlternateContent>
    </p:spTree>
    <p:extLst>
      <p:ext uri="{BB962C8B-B14F-4D97-AF65-F5344CB8AC3E}">
        <p14:creationId xmlns:p14="http://schemas.microsoft.com/office/powerpoint/2010/main" val="3902158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Set Theory</a:t>
            </a:r>
            <a:endParaRPr lang="en-GB"/>
          </a:p>
        </p:txBody>
      </p:sp>
      <p:sp>
        <p:nvSpPr>
          <p:cNvPr id="5124" name="Rectangle 3"/>
          <p:cNvSpPr>
            <a:spLocks noGrp="1" noChangeArrowheads="1"/>
          </p:cNvSpPr>
          <p:nvPr>
            <p:ph type="body" idx="1"/>
          </p:nvPr>
        </p:nvSpPr>
        <p:spPr>
          <a:xfrm>
            <a:off x="628650" y="1490345"/>
            <a:ext cx="7886700" cy="4351338"/>
          </a:xfrm>
        </p:spPr>
        <p:txBody>
          <a:bodyPr/>
          <a:lstStyle/>
          <a:p>
            <a:pPr marL="342900" lvl="1" indent="-342900" eaLnBrk="1" hangingPunct="1">
              <a:buClr>
                <a:srgbClr val="006F6C"/>
              </a:buClr>
              <a:buSzPct val="120000"/>
              <a:buFontTx/>
              <a:buNone/>
            </a:pPr>
            <a:endParaRPr lang="en-US" sz="2000"/>
          </a:p>
          <a:p>
            <a:pPr>
              <a:spcAft>
                <a:spcPct val="30000"/>
              </a:spcAft>
            </a:pPr>
            <a:r>
              <a:rPr lang="en-US" sz="2400">
                <a:sym typeface="Symbol" panose="05050102010706020507" pitchFamily="18" charset="2"/>
              </a:rPr>
              <a:t>If </a:t>
            </a:r>
            <a:r>
              <a:rPr lang="en-US" sz="2400" b="1">
                <a:sym typeface="Symbol" panose="05050102010706020507" pitchFamily="18" charset="2"/>
              </a:rPr>
              <a:t>B</a:t>
            </a:r>
            <a:r>
              <a:rPr lang="en-US" sz="2400">
                <a:sym typeface="Symbol" panose="05050102010706020507" pitchFamily="18" charset="2"/>
              </a:rPr>
              <a:t> is the set of letters in the English Alphabet,  then we have,</a:t>
            </a:r>
            <a:r>
              <a:rPr lang="en-US" sz="2400">
                <a:cs typeface="Times New Roman" panose="02020603050405020304" pitchFamily="18" charset="0"/>
                <a:sym typeface="Symbol" panose="05050102010706020507" pitchFamily="18" charset="2"/>
              </a:rPr>
              <a:t>                  </a:t>
            </a:r>
            <a:r>
              <a:rPr lang="en-US" sz="2400">
                <a:sym typeface="Symbol" panose="05050102010706020507" pitchFamily="18" charset="2"/>
              </a:rPr>
              <a:t>B = {</a:t>
            </a:r>
            <a:r>
              <a:rPr lang="en-US" sz="2400"/>
              <a:t>a, b, c, ………, x, y, z }</a:t>
            </a:r>
          </a:p>
          <a:p>
            <a:pPr>
              <a:spcAft>
                <a:spcPct val="30000"/>
              </a:spcAft>
            </a:pPr>
            <a:r>
              <a:rPr lang="en-US" sz="2400"/>
              <a:t>We can write  a </a:t>
            </a:r>
            <a:r>
              <a:rPr lang="en-US" sz="2400">
                <a:sym typeface="Symbol" panose="05050102010706020507" pitchFamily="18" charset="2"/>
              </a:rPr>
              <a:t> B,   b  B,   c  B ,…… ,  z B  </a:t>
            </a:r>
          </a:p>
          <a:p>
            <a:pPr>
              <a:spcAft>
                <a:spcPct val="30000"/>
              </a:spcAft>
            </a:pPr>
            <a:r>
              <a:rPr lang="en-US" sz="2400">
                <a:solidFill>
                  <a:srgbClr val="FF0000"/>
                </a:solidFill>
                <a:sym typeface="Symbol" panose="05050102010706020507" pitchFamily="18" charset="2"/>
              </a:rPr>
              <a:t>Note</a:t>
            </a:r>
            <a:r>
              <a:rPr lang="en-US" sz="2400">
                <a:sym typeface="Symbol" panose="05050102010706020507" pitchFamily="18" charset="2"/>
              </a:rPr>
              <a:t>: </a:t>
            </a:r>
            <a:r>
              <a:rPr lang="en-US" sz="2400" b="1">
                <a:sym typeface="Symbol" panose="05050102010706020507" pitchFamily="18" charset="2"/>
              </a:rPr>
              <a:t>Number of elements of a given set A is denoted by n(A).  </a:t>
            </a:r>
          </a:p>
          <a:p>
            <a:pPr>
              <a:spcAft>
                <a:spcPct val="30000"/>
              </a:spcAft>
            </a:pPr>
            <a:r>
              <a:rPr lang="en-US" sz="2400">
                <a:sym typeface="Symbol" panose="05050102010706020507" pitchFamily="18" charset="2"/>
              </a:rPr>
              <a:t>In the above example since the number of letters in the Alphabet is 26,    n(B)=26.</a:t>
            </a:r>
          </a:p>
          <a:p>
            <a:pPr>
              <a:spcAft>
                <a:spcPct val="30000"/>
              </a:spcAft>
            </a:pPr>
            <a:endParaRPr lang="en-US" sz="2000">
              <a:sym typeface="Symbol" panose="05050102010706020507" pitchFamily="18" charset="2"/>
            </a:endParaRPr>
          </a:p>
          <a:p>
            <a:endParaRPr lang="en-US" sz="2000"/>
          </a:p>
          <a:p>
            <a:pPr eaLnBrk="1" hangingPunct="1">
              <a:buFontTx/>
              <a:buNone/>
            </a:pPr>
            <a:endParaRPr lang="en-GB" sz="2000"/>
          </a:p>
        </p:txBody>
      </p:sp>
      <p:sp>
        <p:nvSpPr>
          <p:cNvPr id="2" name="Slide Number Placeholder 1">
            <a:extLst>
              <a:ext uri="{FF2B5EF4-FFF2-40B4-BE49-F238E27FC236}">
                <a16:creationId xmlns:a16="http://schemas.microsoft.com/office/drawing/2014/main" id="{B29A5C30-F9EF-9BF7-B52B-DCDD92377ED6}"/>
              </a:ext>
            </a:extLst>
          </p:cNvPr>
          <p:cNvSpPr>
            <a:spLocks noGrp="1"/>
          </p:cNvSpPr>
          <p:nvPr>
            <p:ph type="sldNum" sz="quarter" idx="12"/>
          </p:nvPr>
        </p:nvSpPr>
        <p:spPr/>
        <p:txBody>
          <a:bodyPr/>
          <a:lstStyle/>
          <a:p>
            <a:pPr>
              <a:defRPr/>
            </a:pPr>
            <a:fld id="{03A51CAE-244E-4462-8C16-46DEBA67177B}" type="slidenum">
              <a:rPr lang="en-US" smtClean="0"/>
              <a:pPr>
                <a:defRPr/>
              </a:pPr>
              <a:t>4</a:t>
            </a:fld>
            <a:endParaRPr lang="en-US"/>
          </a:p>
        </p:txBody>
      </p:sp>
    </p:spTree>
    <p:extLst>
      <p:ext uri="{BB962C8B-B14F-4D97-AF65-F5344CB8AC3E}">
        <p14:creationId xmlns:p14="http://schemas.microsoft.com/office/powerpoint/2010/main" val="50206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8650" y="390416"/>
            <a:ext cx="7886700" cy="1325562"/>
          </a:xfrm>
        </p:spPr>
        <p:txBody>
          <a:bodyPr/>
          <a:lstStyle/>
          <a:p>
            <a:pPr eaLnBrk="1" hangingPunct="1"/>
            <a:r>
              <a:rPr lang="en-US" sz="3600" dirty="0"/>
              <a:t>Questions</a:t>
            </a:r>
          </a:p>
        </p:txBody>
      </p:sp>
      <p:sp>
        <p:nvSpPr>
          <p:cNvPr id="7171" name="Content Placeholder 2"/>
          <p:cNvSpPr>
            <a:spLocks noGrp="1"/>
          </p:cNvSpPr>
          <p:nvPr>
            <p:ph idx="1"/>
          </p:nvPr>
        </p:nvSpPr>
        <p:spPr/>
        <p:txBody>
          <a:bodyPr/>
          <a:lstStyle/>
          <a:p>
            <a:pPr marL="457200" indent="-457200" algn="just" eaLnBrk="1" hangingPunct="1">
              <a:buFont typeface="+mj-lt"/>
              <a:buAutoNum type="arabicPeriod"/>
            </a:pPr>
            <a:r>
              <a:rPr lang="en-US" sz="2400" dirty="0"/>
              <a:t>In a class there are 30 students. 21 students like Mathematics, 16 like English, 6 students do not like Mathematics or English. How many Students like both Mathematics  and English?</a:t>
            </a:r>
          </a:p>
          <a:p>
            <a:pPr marL="457200" indent="-457200" algn="just" eaLnBrk="1" hangingPunct="1">
              <a:buFont typeface="+mj-lt"/>
              <a:buAutoNum type="arabicPeriod"/>
            </a:pPr>
            <a:endParaRPr lang="en-US" sz="2400" dirty="0"/>
          </a:p>
          <a:p>
            <a:pPr marL="457200" indent="-457200" algn="just" eaLnBrk="1" hangingPunct="1">
              <a:buFont typeface="+mj-lt"/>
              <a:buAutoNum type="arabicPeriod"/>
            </a:pPr>
            <a:r>
              <a:rPr lang="en-US" sz="2400" dirty="0"/>
              <a:t>In a class there are 8 students who play football and hockey, 7 students who do not play football or hockey, 13 students who play hockey, 19 students who play football. How many student are there in the class?</a:t>
            </a:r>
          </a:p>
          <a:p>
            <a:pPr marL="0" indent="0" algn="just" eaLnBrk="1" hangingPunct="1">
              <a:buFont typeface="Arial" panose="020B0604020202020204" pitchFamily="34" charset="0"/>
              <a:buNone/>
            </a:pPr>
            <a:endParaRPr lang="en-US" sz="2400" dirty="0"/>
          </a:p>
          <a:p>
            <a:pPr marL="0" indent="0" algn="just" eaLnBrk="1" hangingPunct="1">
              <a:buFont typeface="Arial" panose="020B0604020202020204" pitchFamily="34" charset="0"/>
              <a:buNone/>
            </a:pPr>
            <a:endParaRPr lang="en-US" sz="2400" dirty="0"/>
          </a:p>
          <a:p>
            <a:pPr marL="0" indent="0" algn="just" eaLnBrk="1" hangingPunct="1">
              <a:buFont typeface="Arial" panose="020B0604020202020204" pitchFamily="34" charset="0"/>
              <a:buNone/>
            </a:pPr>
            <a:endParaRPr lang="en-US" sz="2400" dirty="0"/>
          </a:p>
          <a:p>
            <a:pPr marL="0" indent="0" algn="just" eaLnBrk="1" hangingPunct="1">
              <a:buFont typeface="Arial" panose="020B0604020202020204" pitchFamily="34" charset="0"/>
              <a:buNone/>
            </a:pPr>
            <a:endParaRPr lang="en-US" sz="2400" dirty="0"/>
          </a:p>
        </p:txBody>
      </p:sp>
      <p:sp>
        <p:nvSpPr>
          <p:cNvPr id="3" name="Slide Number Placeholder 2">
            <a:extLst>
              <a:ext uri="{FF2B5EF4-FFF2-40B4-BE49-F238E27FC236}">
                <a16:creationId xmlns:a16="http://schemas.microsoft.com/office/drawing/2014/main" id="{6F8F1FBA-19EC-004D-1953-9F14591D627E}"/>
              </a:ext>
            </a:extLst>
          </p:cNvPr>
          <p:cNvSpPr>
            <a:spLocks noGrp="1"/>
          </p:cNvSpPr>
          <p:nvPr>
            <p:ph type="sldNum" sz="quarter" idx="12"/>
          </p:nvPr>
        </p:nvSpPr>
        <p:spPr/>
        <p:txBody>
          <a:bodyPr/>
          <a:lstStyle/>
          <a:p>
            <a:pPr>
              <a:defRPr/>
            </a:pPr>
            <a:fld id="{03A51CAE-244E-4462-8C16-46DEBA67177B}" type="slidenum">
              <a:rPr lang="en-US" smtClean="0"/>
              <a:pPr>
                <a:defRPr/>
              </a:pPr>
              <a:t>40</a:t>
            </a:fld>
            <a:endParaRPr lang="en-US"/>
          </a:p>
        </p:txBody>
      </p:sp>
    </p:spTree>
    <p:extLst>
      <p:ext uri="{BB962C8B-B14F-4D97-AF65-F5344CB8AC3E}">
        <p14:creationId xmlns:p14="http://schemas.microsoft.com/office/powerpoint/2010/main" val="2310432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Questions</a:t>
            </a:r>
          </a:p>
        </p:txBody>
      </p:sp>
      <p:sp>
        <p:nvSpPr>
          <p:cNvPr id="69635" name="Content Placeholder 2"/>
          <p:cNvSpPr>
            <a:spLocks noGrp="1"/>
          </p:cNvSpPr>
          <p:nvPr>
            <p:ph idx="1"/>
          </p:nvPr>
        </p:nvSpPr>
        <p:spPr/>
        <p:txBody>
          <a:bodyPr/>
          <a:lstStyle/>
          <a:p>
            <a:pPr marL="0" indent="0">
              <a:buFontTx/>
              <a:buNone/>
              <a:defRPr/>
            </a:pPr>
            <a:endParaRPr lang="en-US" sz="2000" dirty="0"/>
          </a:p>
          <a:p>
            <a:pPr marL="0" indent="0">
              <a:buFontTx/>
              <a:buNone/>
              <a:defRPr/>
            </a:pPr>
            <a:endParaRPr lang="en-US" sz="2000" dirty="0"/>
          </a:p>
          <a:p>
            <a:pPr marL="0" indent="0">
              <a:buFontTx/>
              <a:buNone/>
              <a:defRPr/>
            </a:pPr>
            <a:endParaRPr lang="en-US" sz="2000" dirty="0"/>
          </a:p>
          <a:p>
            <a:pPr marL="0" indent="0">
              <a:buFontTx/>
              <a:buNone/>
              <a:defRPr/>
            </a:pPr>
            <a:endParaRPr lang="en-US" sz="2000" dirty="0"/>
          </a:p>
        </p:txBody>
      </p:sp>
      <p:sp>
        <p:nvSpPr>
          <p:cNvPr id="2" name="Slide Number Placeholder 1">
            <a:extLst>
              <a:ext uri="{FF2B5EF4-FFF2-40B4-BE49-F238E27FC236}">
                <a16:creationId xmlns:a16="http://schemas.microsoft.com/office/drawing/2014/main" id="{63C89A2B-A59E-08B3-6F64-B13868A404FB}"/>
              </a:ext>
            </a:extLst>
          </p:cNvPr>
          <p:cNvSpPr>
            <a:spLocks noGrp="1"/>
          </p:cNvSpPr>
          <p:nvPr>
            <p:ph type="sldNum" sz="quarter" idx="12"/>
          </p:nvPr>
        </p:nvSpPr>
        <p:spPr/>
        <p:txBody>
          <a:bodyPr/>
          <a:lstStyle/>
          <a:p>
            <a:pPr>
              <a:defRPr/>
            </a:pPr>
            <a:fld id="{03A51CAE-244E-4462-8C16-46DEBA67177B}" type="slidenum">
              <a:rPr lang="en-US" smtClean="0"/>
              <a:pPr>
                <a:defRPr/>
              </a:pPr>
              <a:t>41</a:t>
            </a:fld>
            <a:endParaRPr lang="en-US"/>
          </a:p>
        </p:txBody>
      </p:sp>
      <p:sp>
        <p:nvSpPr>
          <p:cNvPr id="6" name="TextBox 5">
            <a:extLst>
              <a:ext uri="{FF2B5EF4-FFF2-40B4-BE49-F238E27FC236}">
                <a16:creationId xmlns:a16="http://schemas.microsoft.com/office/drawing/2014/main" id="{087A2E29-88D8-9536-97A3-32AB8A58B4EE}"/>
              </a:ext>
            </a:extLst>
          </p:cNvPr>
          <p:cNvSpPr txBox="1"/>
          <p:nvPr/>
        </p:nvSpPr>
        <p:spPr>
          <a:xfrm>
            <a:off x="628649" y="1870075"/>
            <a:ext cx="8112227" cy="4154984"/>
          </a:xfrm>
          <a:prstGeom prst="rect">
            <a:avLst/>
          </a:prstGeom>
          <a:noFill/>
        </p:spPr>
        <p:txBody>
          <a:bodyPr wrap="square">
            <a:spAutoFit/>
          </a:bodyPr>
          <a:lstStyle/>
          <a:p>
            <a:pPr marL="457200" indent="-457200" algn="just">
              <a:buFont typeface="+mj-lt"/>
              <a:buAutoNum type="arabicPeriod" startAt="3"/>
              <a:defRPr/>
            </a:pPr>
            <a:r>
              <a:rPr lang="en-US" sz="2400" dirty="0"/>
              <a:t>The following data refers to random sample of 200 attending a seminar; they are categorized according to their education qualifications.</a:t>
            </a:r>
          </a:p>
          <a:p>
            <a:pPr marL="0" indent="0" algn="just">
              <a:buNone/>
              <a:defRPr/>
            </a:pPr>
            <a:endParaRPr lang="en-US" sz="2400" dirty="0"/>
          </a:p>
          <a:p>
            <a:pPr lvl="1" algn="just">
              <a:defRPr/>
            </a:pPr>
            <a:r>
              <a:rPr lang="en-US" sz="2400" dirty="0"/>
              <a:t>There are 115 BSc Engineers, 100 CIMA qualified people and 70 AAT qualified people. 40 are both BSc and CIMA qualified. 50 are both CIMA and AAT qualified. 20 BSC Engineers are AAT qualified. 10 have no qualification. </a:t>
            </a:r>
          </a:p>
          <a:p>
            <a:pPr algn="just">
              <a:defRPr/>
            </a:pPr>
            <a:endParaRPr lang="en-US" sz="2400" dirty="0"/>
          </a:p>
          <a:p>
            <a:pPr lvl="1" algn="just">
              <a:defRPr/>
            </a:pPr>
            <a:r>
              <a:rPr lang="en-US" sz="2400" dirty="0"/>
              <a:t>Required: Find the no of people who have all three qualifications?</a:t>
            </a:r>
          </a:p>
        </p:txBody>
      </p:sp>
    </p:spTree>
    <p:extLst>
      <p:ext uri="{BB962C8B-B14F-4D97-AF65-F5344CB8AC3E}">
        <p14:creationId xmlns:p14="http://schemas.microsoft.com/office/powerpoint/2010/main" val="163710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0" y="532765"/>
            <a:ext cx="7886700" cy="1325563"/>
          </a:xfrm>
        </p:spPr>
        <p:txBody>
          <a:bodyPr/>
          <a:lstStyle/>
          <a:p>
            <a:r>
              <a:rPr lang="en-US" sz="3200"/>
              <a:t>Laws of the Algebra of Sets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8170" y="1551305"/>
                <a:ext cx="7886700" cy="4351338"/>
              </a:xfrm>
            </p:spPr>
            <p:txBody>
              <a:bodyPr/>
              <a:lstStyle/>
              <a:p>
                <a:r>
                  <a:rPr lang="en-US" sz="2000"/>
                  <a:t>Idempotent laws</a:t>
                </a:r>
              </a:p>
              <a:p>
                <a:pPr marL="0" indent="0">
                  <a:buNone/>
                </a:pPr>
                <a:r>
                  <a:rPr lang="en-US" sz="2000"/>
                  <a:t>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oMath>
                </a14:m>
                <a:endParaRPr lang="en-US" sz="2000" b="0">
                  <a:ea typeface="Cambria Math" panose="02040503050406030204" pitchFamily="18" charset="0"/>
                </a:endParaRPr>
              </a:p>
              <a:p>
                <a:pPr marL="0" indent="0">
                  <a:buNone/>
                </a:pPr>
                <a:r>
                  <a:rPr lang="en-US" sz="2000"/>
                  <a:t>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oMath>
                </a14:m>
                <a:endParaRPr lang="en-US" sz="2000" b="0">
                  <a:ea typeface="Cambria Math" panose="02040503050406030204" pitchFamily="18" charset="0"/>
                </a:endParaRPr>
              </a:p>
              <a:p>
                <a:pPr marL="0" indent="0">
                  <a:buNone/>
                </a:pPr>
                <a:endParaRPr lang="en-US" sz="2000" b="0">
                  <a:ea typeface="Cambria Math" panose="02040503050406030204" pitchFamily="18" charset="0"/>
                </a:endParaRPr>
              </a:p>
              <a:p>
                <a:r>
                  <a:rPr lang="en-US" sz="2000"/>
                  <a:t>Associative laws</a:t>
                </a:r>
              </a:p>
              <a:p>
                <a:pPr marL="0" indent="0">
                  <a:buNone/>
                </a:pPr>
                <a:r>
                  <a:rPr lang="en-US" sz="2000"/>
                  <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a14:m>
                <a:r>
                  <a:rPr lang="en-US" sz="2000"/>
                  <a:t>)</a:t>
                </a:r>
              </a:p>
              <a:p>
                <a:pPr marL="0" indent="0">
                  <a:buNone/>
                </a:pPr>
                <a:r>
                  <a:rPr lang="en-US" sz="2000"/>
                  <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e>
                    </m:d>
                  </m:oMath>
                </a14:m>
                <a:endParaRPr lang="en-US" sz="2000" b="0">
                  <a:ea typeface="Cambria Math" panose="02040503050406030204" pitchFamily="18" charset="0"/>
                </a:endParaRPr>
              </a:p>
              <a:p>
                <a:pPr marL="0" indent="0">
                  <a:buNone/>
                </a:pPr>
                <a:endParaRPr lang="en-US" sz="2000" b="0">
                  <a:ea typeface="Cambria Math" panose="02040503050406030204" pitchFamily="18" charset="0"/>
                </a:endParaRPr>
              </a:p>
              <a:p>
                <a:r>
                  <a:rPr lang="en-US" sz="2000" b="0">
                    <a:ea typeface="Cambria Math" panose="02040503050406030204" pitchFamily="18" charset="0"/>
                  </a:rPr>
                  <a:t>Commutative laws</a:t>
                </a:r>
              </a:p>
              <a:p>
                <a:pPr marL="0" indent="0">
                  <a:buNone/>
                </a:pPr>
                <a:r>
                  <a:rPr lang="en-US" sz="2000" b="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oMath>
                </a14:m>
                <a:endParaRPr lang="en-US" sz="2000" b="0">
                  <a:ea typeface="Cambria Math" panose="02040503050406030204" pitchFamily="18" charset="0"/>
                </a:endParaRPr>
              </a:p>
              <a:p>
                <a:pPr marL="0" indent="0">
                  <a:buNone/>
                </a:pPr>
                <a:r>
                  <a:rPr lang="en-US" sz="2000" b="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oMath>
                </a14:m>
                <a:endParaRPr lang="en-US" sz="2000" b="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8170" y="1551305"/>
                <a:ext cx="7886700" cy="4351338"/>
              </a:xfrm>
              <a:blipFill>
                <a:blip r:embed="rId2"/>
                <a:stretch>
                  <a:fillRect l="-696" t="-14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5F32DA-F527-6D34-1B91-52B090FF37CD}"/>
              </a:ext>
            </a:extLst>
          </p:cNvPr>
          <p:cNvSpPr>
            <a:spLocks noGrp="1"/>
          </p:cNvSpPr>
          <p:nvPr>
            <p:ph type="sldNum" sz="quarter" idx="12"/>
          </p:nvPr>
        </p:nvSpPr>
        <p:spPr/>
        <p:txBody>
          <a:bodyPr/>
          <a:lstStyle/>
          <a:p>
            <a:pPr>
              <a:defRPr/>
            </a:pPr>
            <a:fld id="{03A51CAE-244E-4462-8C16-46DEBA67177B}" type="slidenum">
              <a:rPr lang="en-US" smtClean="0"/>
              <a:pPr>
                <a:defRPr/>
              </a:pPr>
              <a:t>42</a:t>
            </a:fld>
            <a:endParaRPr lang="en-US"/>
          </a:p>
        </p:txBody>
      </p:sp>
    </p:spTree>
    <p:extLst>
      <p:ext uri="{BB962C8B-B14F-4D97-AF65-F5344CB8AC3E}">
        <p14:creationId xmlns:p14="http://schemas.microsoft.com/office/powerpoint/2010/main" val="4274780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0" y="532765"/>
            <a:ext cx="7886700" cy="1325563"/>
          </a:xfrm>
        </p:spPr>
        <p:txBody>
          <a:bodyPr/>
          <a:lstStyle/>
          <a:p>
            <a:r>
              <a:rPr lang="en-US" sz="3200"/>
              <a:t>Laws of the Algebra of Sets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8170" y="1551305"/>
                <a:ext cx="7886700" cy="4351338"/>
              </a:xfrm>
            </p:spPr>
            <p:txBody>
              <a:bodyPr/>
              <a:lstStyle/>
              <a:p>
                <a:r>
                  <a:rPr lang="en-US" sz="2000"/>
                  <a:t>Distributive laws</a:t>
                </a:r>
              </a:p>
              <a:p>
                <a:pPr marL="0" indent="0">
                  <a:buNone/>
                </a:pPr>
                <a:r>
                  <a:rPr lang="en-US" sz="2000"/>
                  <a:t>    </a:t>
                </a:r>
                <a14:m>
                  <m:oMath xmlns:m="http://schemas.openxmlformats.org/officeDocument/2006/math">
                    <m:r>
                      <a:rPr lang="en-US" sz="2000" b="0" i="1" smtClean="0">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e>
                    </m:d>
                  </m:oMath>
                </a14:m>
                <a:endParaRPr lang="en-US" sz="2000" b="0">
                  <a:ea typeface="Cambria Math" panose="02040503050406030204" pitchFamily="18" charset="0"/>
                </a:endParaRPr>
              </a:p>
              <a:p>
                <a:pPr marL="0" indent="0">
                  <a:buNone/>
                </a:pPr>
                <a:r>
                  <a:rPr lang="en-US" sz="200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oMath>
                </a14:m>
                <a:endParaRPr lang="en-US" sz="2000" b="0">
                  <a:ea typeface="Cambria Math" panose="02040503050406030204" pitchFamily="18" charset="0"/>
                </a:endParaRPr>
              </a:p>
              <a:p>
                <a:pPr marL="0" indent="0">
                  <a:buNone/>
                </a:pPr>
                <a:endParaRPr lang="en-US" sz="2000" b="0">
                  <a:ea typeface="Cambria Math" panose="02040503050406030204" pitchFamily="18" charset="0"/>
                </a:endParaRPr>
              </a:p>
              <a:p>
                <a:r>
                  <a:rPr lang="en-US" sz="2000"/>
                  <a:t>Identity laws</a:t>
                </a:r>
              </a:p>
              <a:p>
                <a:pPr marL="0" indent="0">
                  <a:buNone/>
                </a:pPr>
                <a:r>
                  <a:rPr lang="en-US" sz="2000"/>
                  <a:t>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l-GR" sz="2000" i="1">
                        <a:latin typeface="Cambria Math" panose="02040503050406030204" pitchFamily="18" charset="0"/>
                        <a:ea typeface="Cambria Math" panose="02040503050406030204" pitchFamily="18" charset="0"/>
                      </a:rPr>
                      <m:t>Ω</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oMath>
                </a14:m>
                <a:endParaRPr lang="en-US" sz="2000">
                  <a:ea typeface="Cambria Math" panose="02040503050406030204" pitchFamily="18" charset="0"/>
                </a:endParaRPr>
              </a:p>
              <a:p>
                <a:pPr marL="0" indent="0">
                  <a:buNone/>
                </a:pPr>
                <a:r>
                  <a:rPr lang="en-US" sz="2000"/>
                  <a:t>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l-GR" sz="2000" i="1">
                        <a:latin typeface="Cambria Math" panose="02040503050406030204" pitchFamily="18" charset="0"/>
                        <a:ea typeface="Cambria Math" panose="02040503050406030204" pitchFamily="18" charset="0"/>
                      </a:rPr>
                      <m:t>Ω</m:t>
                    </m:r>
                    <m:r>
                      <a:rPr lang="en-US" sz="2000" i="1">
                        <a:latin typeface="Cambria Math" panose="02040503050406030204" pitchFamily="18" charset="0"/>
                        <a:ea typeface="Cambria Math" panose="02040503050406030204" pitchFamily="18" charset="0"/>
                      </a:rPr>
                      <m:t>=</m:t>
                    </m:r>
                    <m:r>
                      <a:rPr lang="el-GR" sz="2000" i="1">
                        <a:latin typeface="Cambria Math" panose="02040503050406030204" pitchFamily="18" charset="0"/>
                        <a:ea typeface="Cambria Math" panose="02040503050406030204" pitchFamily="18" charset="0"/>
                      </a:rPr>
                      <m:t>Ω</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oMath>
                </a14:m>
                <a:endParaRPr lang="en-US" sz="2000"/>
              </a:p>
              <a:p>
                <a:pPr marL="0" indent="0">
                  <a:buNone/>
                </a:pPr>
                <a:endParaRPr lang="en-US" sz="2000"/>
              </a:p>
              <a:p>
                <a:r>
                  <a:rPr lang="en-US" sz="2000"/>
                  <a:t>Involution law</a:t>
                </a:r>
              </a:p>
              <a:p>
                <a:pPr marL="0" indent="0">
                  <a:buNone/>
                </a:pPr>
                <a:r>
                  <a:rPr lang="en-US" sz="2000"/>
                  <a:t>    </a:t>
                </a:r>
                <a14:m>
                  <m:oMath xmlns:m="http://schemas.openxmlformats.org/officeDocument/2006/math">
                    <m:acc>
                      <m:accPr>
                        <m:chr m:val="̅"/>
                        <m:ctrlPr>
                          <a:rPr lang="en-US" sz="2000" i="1">
                            <a:latin typeface="Cambria Math" panose="02040503050406030204" pitchFamily="18" charset="0"/>
                          </a:rPr>
                        </m:ctrlPr>
                      </m:accPr>
                      <m:e>
                        <m:acc>
                          <m:accPr>
                            <m:chr m:val="̅"/>
                            <m:ctrlPr>
                              <a:rPr lang="en-US" sz="2000" i="1">
                                <a:latin typeface="Cambria Math" panose="02040503050406030204" pitchFamily="18" charset="0"/>
                              </a:rPr>
                            </m:ctrlPr>
                          </m:accPr>
                          <m:e>
                            <m:r>
                              <a:rPr lang="en-US" sz="2000" i="1">
                                <a:latin typeface="Cambria Math" panose="02040503050406030204" pitchFamily="18" charset="0"/>
                              </a:rPr>
                              <m:t>𝐴</m:t>
                            </m:r>
                          </m:e>
                        </m:acc>
                      </m:e>
                    </m:acc>
                    <m:r>
                      <a:rPr lang="en-US" sz="2000" i="1">
                        <a:latin typeface="Cambria Math" panose="02040503050406030204" pitchFamily="18" charset="0"/>
                      </a:rPr>
                      <m:t>=</m:t>
                    </m:r>
                    <m:r>
                      <a:rPr lang="en-US" sz="2000" i="1">
                        <a:latin typeface="Cambria Math" panose="02040503050406030204" pitchFamily="18" charset="0"/>
                      </a:rPr>
                      <m:t>𝐴</m:t>
                    </m:r>
                  </m:oMath>
                </a14:m>
                <a:r>
                  <a:rPr lang="en-US" sz="2000">
                    <a:ea typeface="Cambria Math" panose="02040503050406030204" pitchFamily="18" charset="0"/>
                  </a:rPr>
                  <a:t>       or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𝐴</m:t>
                        </m:r>
                      </m:e>
                      <m:sup>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m:t>
                            </m:r>
                          </m:sup>
                        </m:sSup>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oMath>
                </a14:m>
                <a:r>
                  <a:rPr lang="en-US" sz="2000">
                    <a:ea typeface="Cambria Math" panose="02040503050406030204" pitchFamily="18" charset="0"/>
                  </a:rPr>
                  <a:t>         </a:t>
                </a:r>
              </a:p>
              <a:p>
                <a:pPr marL="0" indent="0">
                  <a:buNone/>
                </a:pP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8170" y="1551305"/>
                <a:ext cx="7886700" cy="4351338"/>
              </a:xfrm>
              <a:blipFill>
                <a:blip r:embed="rId2"/>
                <a:stretch>
                  <a:fillRect l="-696" t="-14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D4DDC6B-E567-526D-78EF-A3BD9871F1EE}"/>
              </a:ext>
            </a:extLst>
          </p:cNvPr>
          <p:cNvSpPr>
            <a:spLocks noGrp="1"/>
          </p:cNvSpPr>
          <p:nvPr>
            <p:ph type="sldNum" sz="quarter" idx="12"/>
          </p:nvPr>
        </p:nvSpPr>
        <p:spPr/>
        <p:txBody>
          <a:bodyPr/>
          <a:lstStyle/>
          <a:p>
            <a:pPr>
              <a:defRPr/>
            </a:pPr>
            <a:fld id="{03A51CAE-244E-4462-8C16-46DEBA67177B}" type="slidenum">
              <a:rPr lang="en-US" smtClean="0"/>
              <a:pPr>
                <a:defRPr/>
              </a:pPr>
              <a:t>43</a:t>
            </a:fld>
            <a:endParaRPr lang="en-US"/>
          </a:p>
        </p:txBody>
      </p:sp>
    </p:spTree>
    <p:extLst>
      <p:ext uri="{BB962C8B-B14F-4D97-AF65-F5344CB8AC3E}">
        <p14:creationId xmlns:p14="http://schemas.microsoft.com/office/powerpoint/2010/main" val="206600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0" y="532765"/>
            <a:ext cx="7886700" cy="1325563"/>
          </a:xfrm>
        </p:spPr>
        <p:txBody>
          <a:bodyPr/>
          <a:lstStyle/>
          <a:p>
            <a:r>
              <a:rPr lang="en-US" sz="3200"/>
              <a:t>Laws of the Algebra of Sets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8170" y="1551305"/>
                <a:ext cx="7886700" cy="4351338"/>
              </a:xfrm>
            </p:spPr>
            <p:txBody>
              <a:bodyPr/>
              <a:lstStyle/>
              <a:p>
                <a:pPr marL="0" indent="0">
                  <a:buNone/>
                </a:pPr>
                <a:endParaRPr lang="en-US" sz="2000" b="0">
                  <a:ea typeface="Cambria Math" panose="02040503050406030204" pitchFamily="18" charset="0"/>
                </a:endParaRPr>
              </a:p>
              <a:p>
                <a:r>
                  <a:rPr lang="en-US" sz="2000"/>
                  <a:t>Complement laws</a:t>
                </a:r>
              </a:p>
              <a:p>
                <a:pPr marL="0" indent="0">
                  <a:buNone/>
                </a:pPr>
                <a:r>
                  <a:rPr lang="en-US" sz="2000"/>
                  <a:t>    </a:t>
                </a:r>
                <a14:m>
                  <m:oMath xmlns:m="http://schemas.openxmlformats.org/officeDocument/2006/math">
                    <m:r>
                      <a:rPr lang="en-US" sz="2000" b="0" i="1" smtClean="0">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𝐴</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r>
                      <a:rPr lang="el-GR" sz="2000" i="1">
                        <a:latin typeface="Cambria Math" panose="02040503050406030204" pitchFamily="18" charset="0"/>
                        <a:ea typeface="Cambria Math" panose="02040503050406030204" pitchFamily="18" charset="0"/>
                      </a:rPr>
                      <m:t>Ω</m:t>
                    </m:r>
                  </m:oMath>
                </a14:m>
                <a:r>
                  <a:rPr lang="en-US" sz="2000" b="0">
                    <a:ea typeface="Cambria Math" panose="02040503050406030204" pitchFamily="18" charset="0"/>
                  </a:rPr>
                  <a:t> </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𝐴</m:t>
                    </m:r>
                    <m:r>
                      <a:rPr lang="en-US" sz="200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𝐴</m:t>
                        </m:r>
                      </m:e>
                      <m:sup>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l-GR" sz="2000" i="1" smtClean="0">
                        <a:latin typeface="Cambria Math" panose="02040503050406030204" pitchFamily="18" charset="0"/>
                        <a:ea typeface="Cambria Math" panose="02040503050406030204" pitchFamily="18" charset="0"/>
                      </a:rPr>
                      <m:t>∅</m:t>
                    </m:r>
                  </m:oMath>
                </a14:m>
                <a:r>
                  <a:rPr lang="en-US" sz="2000">
                    <a:ea typeface="Cambria Math" panose="02040503050406030204" pitchFamily="18" charset="0"/>
                  </a:rPr>
                  <a:t> </a:t>
                </a:r>
                <a:endParaRPr lang="en-US" sz="2000" b="0">
                  <a:ea typeface="Cambria Math" panose="02040503050406030204" pitchFamily="18" charset="0"/>
                </a:endParaRPr>
              </a:p>
              <a:p>
                <a:pPr marL="0" indent="0">
                  <a:buNone/>
                </a:pPr>
                <a:r>
                  <a:rPr lang="en-US" sz="2000">
                    <a:ea typeface="Cambria Math" panose="02040503050406030204" pitchFamily="18" charset="0"/>
                  </a:rPr>
                  <a:t>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Ω</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                              </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r>
                      <a:rPr lang="el-GR" sz="2000" i="1">
                        <a:latin typeface="Cambria Math" panose="02040503050406030204" pitchFamily="18" charset="0"/>
                        <a:ea typeface="Cambria Math" panose="02040503050406030204" pitchFamily="18" charset="0"/>
                      </a:rPr>
                      <m:t>Ω</m:t>
                    </m:r>
                  </m:oMath>
                </a14:m>
                <a:endParaRPr lang="en-US" sz="2000"/>
              </a:p>
              <a:p>
                <a:pPr marL="0" indent="0">
                  <a:buNone/>
                </a:pPr>
                <a:endParaRPr lang="en-US" sz="2000"/>
              </a:p>
              <a:p>
                <a:r>
                  <a:rPr lang="en-US" sz="2000"/>
                  <a:t>De Morgan’s laws</a:t>
                </a:r>
              </a:p>
              <a:p>
                <a:pPr marL="0" indent="0">
                  <a:buNone/>
                </a:pPr>
                <a:r>
                  <a:rPr lang="en-US" sz="200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oMath>
                </a14:m>
                <a:r>
                  <a:rPr lang="en-US" sz="2000">
                    <a:ea typeface="Cambria Math" panose="02040503050406030204" pitchFamily="18" charset="0"/>
                  </a:rPr>
                  <a:t>   </a:t>
                </a:r>
              </a:p>
              <a:p>
                <a:pPr marL="0" indent="0">
                  <a:buNone/>
                </a:pPr>
                <a:r>
                  <a:rPr lang="en-US" sz="200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oMath>
                </a14:m>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8170" y="1551305"/>
                <a:ext cx="7886700" cy="4351338"/>
              </a:xfrm>
              <a:blipFill>
                <a:blip r:embed="rId2"/>
                <a:stretch>
                  <a:fillRect l="-6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88B9E7-A7F9-1E58-C85E-A15873FF033A}"/>
              </a:ext>
            </a:extLst>
          </p:cNvPr>
          <p:cNvSpPr>
            <a:spLocks noGrp="1"/>
          </p:cNvSpPr>
          <p:nvPr>
            <p:ph type="sldNum" sz="quarter" idx="12"/>
          </p:nvPr>
        </p:nvSpPr>
        <p:spPr/>
        <p:txBody>
          <a:bodyPr/>
          <a:lstStyle/>
          <a:p>
            <a:pPr>
              <a:defRPr/>
            </a:pPr>
            <a:fld id="{03A51CAE-244E-4462-8C16-46DEBA67177B}" type="slidenum">
              <a:rPr lang="en-US" smtClean="0"/>
              <a:pPr>
                <a:defRPr/>
              </a:pPr>
              <a:t>44</a:t>
            </a:fld>
            <a:endParaRPr lang="en-US"/>
          </a:p>
        </p:txBody>
      </p:sp>
    </p:spTree>
    <p:extLst>
      <p:ext uri="{BB962C8B-B14F-4D97-AF65-F5344CB8AC3E}">
        <p14:creationId xmlns:p14="http://schemas.microsoft.com/office/powerpoint/2010/main" val="1555430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4F773FC-B66E-23D9-A4DC-8B15364AB67E}"/>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eaLnBrk="1" hangingPunct="1"/>
            <a:r>
              <a:rPr lang="en-US" sz="7000" kern="1200">
                <a:solidFill>
                  <a:schemeClr val="tx1"/>
                </a:solidFill>
                <a:latin typeface="+mj-lt"/>
                <a:ea typeface="+mj-ea"/>
                <a:cs typeface="+mj-cs"/>
              </a:rPr>
              <a:t>Thank You!</a:t>
            </a:r>
          </a:p>
        </p:txBody>
      </p:sp>
      <p:sp>
        <p:nvSpPr>
          <p:cNvPr id="14" name="Rectangle 1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9788B9E7-A7F9-1E58-C85E-A15873FF033A}"/>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eaLnBrk="1" hangingPunct="1">
              <a:spcAft>
                <a:spcPts val="600"/>
              </a:spcAft>
              <a:defRPr/>
            </a:pPr>
            <a:fld id="{03A51CAE-244E-4462-8C16-46DEBA67177B}" type="slidenum">
              <a:rPr lang="en-US">
                <a:solidFill>
                  <a:schemeClr val="tx1">
                    <a:lumMod val="50000"/>
                    <a:lumOff val="50000"/>
                  </a:schemeClr>
                </a:solidFill>
                <a:latin typeface="+mn-lt"/>
              </a:rPr>
              <a:pPr eaLnBrk="1" hangingPunct="1">
                <a:spcAft>
                  <a:spcPts val="600"/>
                </a:spcAft>
                <a:defRPr/>
              </a:pPr>
              <a:t>45</a:t>
            </a:fld>
            <a:endParaRPr lang="en-US">
              <a:solidFill>
                <a:schemeClr val="tx1">
                  <a:lumMod val="50000"/>
                  <a:lumOff val="50000"/>
                </a:schemeClr>
              </a:solidFill>
              <a:latin typeface="+mn-lt"/>
            </a:endParaRPr>
          </a:p>
        </p:txBody>
      </p:sp>
    </p:spTree>
    <p:extLst>
      <p:ext uri="{BB962C8B-B14F-4D97-AF65-F5344CB8AC3E}">
        <p14:creationId xmlns:p14="http://schemas.microsoft.com/office/powerpoint/2010/main" val="10689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Ways of Describing Sets</a:t>
            </a:r>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625614" y="1196975"/>
                <a:ext cx="7950200" cy="5184775"/>
              </a:xfrm>
            </p:spPr>
            <p:txBody>
              <a:bodyPr/>
              <a:lstStyle/>
              <a:p>
                <a:pPr>
                  <a:defRPr/>
                </a:pPr>
                <a:endParaRPr lang="en-US" sz="2000"/>
              </a:p>
              <a:p>
                <a:pPr>
                  <a:defRPr/>
                </a:pPr>
                <a:r>
                  <a:rPr lang="en-US" sz="2000" b="1"/>
                  <a:t>List the elements</a:t>
                </a:r>
              </a:p>
              <a:p>
                <a:pPr>
                  <a:defRPr/>
                </a:pPr>
                <a:endParaRPr lang="en-US" sz="2000"/>
              </a:p>
              <a:p>
                <a:pPr>
                  <a:defRPr/>
                </a:pPr>
                <a:endParaRPr lang="en-US" sz="2000"/>
              </a:p>
              <a:p>
                <a:pPr>
                  <a:defRPr/>
                </a:pPr>
                <a:r>
                  <a:rPr lang="en-US" sz="2000"/>
                  <a:t>Give a </a:t>
                </a:r>
                <a:r>
                  <a:rPr lang="en-US" sz="2000" b="1"/>
                  <a:t>verbal description</a:t>
                </a:r>
              </a:p>
              <a:p>
                <a:pPr marL="342900" lvl="1" indent="-342900">
                  <a:buClr>
                    <a:srgbClr val="006F6C"/>
                  </a:buClr>
                  <a:buSzPct val="120000"/>
                  <a:buFontTx/>
                  <a:buNone/>
                  <a:defRPr/>
                </a:pPr>
                <a:r>
                  <a:rPr lang="en-US" sz="2000">
                    <a:ea typeface="+mn-ea"/>
                    <a:cs typeface="+mn-cs"/>
                  </a:rPr>
                  <a:t>           -   “A is the set of all </a:t>
                </a:r>
                <a:r>
                  <a:rPr lang="en-US" sz="2000"/>
                  <a:t>positive </a:t>
                </a:r>
                <a:r>
                  <a:rPr lang="en-US" sz="2000">
                    <a:ea typeface="+mn-ea"/>
                    <a:cs typeface="+mn-cs"/>
                  </a:rPr>
                  <a:t>integers from 1 to 6, inclusive”</a:t>
                </a:r>
              </a:p>
              <a:p>
                <a:pPr>
                  <a:defRPr/>
                </a:pPr>
                <a:endParaRPr lang="en-US" sz="2000"/>
              </a:p>
              <a:p>
                <a:pPr>
                  <a:defRPr/>
                </a:pPr>
                <a:r>
                  <a:rPr lang="en-US" sz="2000"/>
                  <a:t>Denote using the set </a:t>
                </a:r>
                <a:r>
                  <a:rPr lang="en-US" sz="2000" b="1"/>
                  <a:t>builder notation / mathematical notation</a:t>
                </a:r>
              </a:p>
              <a:p>
                <a:pPr marL="0" indent="0">
                  <a:buFontTx/>
                  <a:buNone/>
                  <a:defRPr/>
                </a:pPr>
                <a:r>
                  <a:rPr lang="en-US" altLang="ko-KR" sz="2000">
                    <a:ea typeface="굴림" panose="020B0600000101010101" pitchFamily="34" charset="-127"/>
                  </a:rPr>
                  <a:t>                      A=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𝑥</m:t>
                    </m:r>
                  </m:oMath>
                </a14:m>
                <a:r>
                  <a:rPr lang="en-US" altLang="ko-KR" sz="2000">
                    <a:ea typeface="굴림" panose="020B0600000101010101" pitchFamily="34" charset="-127"/>
                  </a:rPr>
                  <a:t> |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𝑥</m:t>
                    </m:r>
                  </m:oMath>
                </a14:m>
                <a:r>
                  <a:rPr lang="en-US" altLang="ko-KR" sz="2000">
                    <a:ea typeface="굴림" panose="020B0600000101010101" pitchFamily="34" charset="-127"/>
                  </a:rPr>
                  <a:t> </a:t>
                </a:r>
                <a:r>
                  <a:rPr lang="en-US" sz="2000">
                    <a:sym typeface="Symbol" panose="05050102010706020507" pitchFamily="18" charset="2"/>
                  </a:rPr>
                  <a:t> Z</a:t>
                </a:r>
                <a:r>
                  <a:rPr lang="en-US" sz="2000" baseline="30000">
                    <a:sym typeface="Symbol" panose="05050102010706020507" pitchFamily="18" charset="2"/>
                  </a:rPr>
                  <a:t>+</a:t>
                </a:r>
                <a:r>
                  <a:rPr lang="en-US" sz="2000">
                    <a:sym typeface="Symbol" panose="05050102010706020507" pitchFamily="18" charset="2"/>
                  </a:rPr>
                  <a:t> , </a:t>
                </a:r>
                <a14:m>
                  <m:oMath xmlns:m="http://schemas.openxmlformats.org/officeDocument/2006/math">
                    <m:r>
                      <a:rPr lang="en-US" altLang="ko-KR" sz="2000" i="1" dirty="0" smtClean="0">
                        <a:latin typeface="Cambria Math" panose="02040503050406030204" pitchFamily="18" charset="0"/>
                        <a:ea typeface="굴림" panose="020B0600000101010101" pitchFamily="34" charset="-127"/>
                      </a:rPr>
                      <m:t>𝑥</m:t>
                    </m:r>
                  </m:oMath>
                </a14:m>
                <a:r>
                  <a:rPr lang="en-US" altLang="ko-KR" sz="2000">
                    <a:ea typeface="굴림" panose="020B0600000101010101" pitchFamily="34" charset="-127"/>
                  </a:rPr>
                  <a:t>&lt;7}</a:t>
                </a:r>
              </a:p>
              <a:p>
                <a:pPr marL="0" indent="0">
                  <a:buFontTx/>
                  <a:buNone/>
                  <a:defRPr/>
                </a:pPr>
                <a:endParaRPr lang="en-US" sz="2000"/>
              </a:p>
              <a:p>
                <a:pPr>
                  <a:spcBef>
                    <a:spcPts val="0"/>
                  </a:spcBef>
                  <a:spcAft>
                    <a:spcPts val="0"/>
                  </a:spcAft>
                  <a:defRPr/>
                </a:pPr>
                <a:r>
                  <a:rPr lang="en-US" sz="2000"/>
                  <a:t> Read as </a:t>
                </a:r>
              </a:p>
              <a:p>
                <a:pPr marL="0" indent="0">
                  <a:spcBef>
                    <a:spcPts val="0"/>
                  </a:spcBef>
                  <a:spcAft>
                    <a:spcPts val="0"/>
                  </a:spcAft>
                  <a:buFontTx/>
                  <a:buNone/>
                  <a:defRPr/>
                </a:pPr>
                <a:r>
                  <a:rPr lang="en-US" sz="2000"/>
                  <a:t>        “A is the set of </a:t>
                </a:r>
                <a14:m>
                  <m:oMath xmlns:m="http://schemas.openxmlformats.org/officeDocument/2006/math">
                    <m:r>
                      <a:rPr lang="en-US" sz="2000" i="1" dirty="0" smtClean="0">
                        <a:latin typeface="Cambria Math" panose="02040503050406030204" pitchFamily="18" charset="0"/>
                      </a:rPr>
                      <m:t>𝑥</m:t>
                    </m:r>
                  </m:oMath>
                </a14:m>
                <a:r>
                  <a:rPr lang="en-US" sz="2000"/>
                  <a:t> such that </a:t>
                </a:r>
                <a14:m>
                  <m:oMath xmlns:m="http://schemas.openxmlformats.org/officeDocument/2006/math">
                    <m:r>
                      <a:rPr lang="en-US" sz="2000" i="1" dirty="0" smtClean="0">
                        <a:latin typeface="Cambria Math" panose="02040503050406030204" pitchFamily="18" charset="0"/>
                      </a:rPr>
                      <m:t>𝑥</m:t>
                    </m:r>
                  </m:oMath>
                </a14:m>
                <a:r>
                  <a:rPr lang="en-US" sz="2000"/>
                  <a:t> is a positive integer and </a:t>
                </a:r>
                <a:r>
                  <a:rPr lang="en-US" altLang="ko-KR" sz="2000">
                    <a:ea typeface="굴림" panose="020B0600000101010101" pitchFamily="34" charset="-127"/>
                  </a:rPr>
                  <a:t>less than 7</a:t>
                </a:r>
                <a:r>
                  <a:rPr lang="en-US" sz="2000"/>
                  <a:t>”</a:t>
                </a:r>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625614" y="1196975"/>
                <a:ext cx="7950200" cy="5184775"/>
              </a:xfrm>
              <a:blipFill>
                <a:blip r:embed="rId4"/>
                <a:stretch>
                  <a:fillRect l="-690"/>
                </a:stretch>
              </a:blipFill>
            </p:spPr>
            <p:txBody>
              <a:bodyPr/>
              <a:lstStyle/>
              <a:p>
                <a:r>
                  <a:rPr lang="en-US">
                    <a:noFill/>
                  </a:rPr>
                  <a:t> </a:t>
                </a:r>
              </a:p>
            </p:txBody>
          </p:sp>
        </mc:Fallback>
      </mc:AlternateContent>
      <p:graphicFrame>
        <p:nvGraphicFramePr>
          <p:cNvPr id="7173" name="Object 1030"/>
          <p:cNvGraphicFramePr>
            <a:graphicFrameLocks noChangeAspect="1"/>
          </p:cNvGraphicFramePr>
          <p:nvPr/>
        </p:nvGraphicFramePr>
        <p:xfrm>
          <a:off x="3478213" y="1917700"/>
          <a:ext cx="2647950" cy="606425"/>
        </p:xfrm>
        <a:graphic>
          <a:graphicData uri="http://schemas.openxmlformats.org/presentationml/2006/ole">
            <mc:AlternateContent xmlns:mc="http://schemas.openxmlformats.org/markup-compatibility/2006">
              <mc:Choice xmlns:v="urn:schemas-microsoft-com:vml" Requires="v">
                <p:oleObj r:id="rId5" imgW="1333500" imgH="304800" progId="Equation.DSMT4">
                  <p:embed/>
                </p:oleObj>
              </mc:Choice>
              <mc:Fallback>
                <p:oleObj r:id="rId5" imgW="1333500" imgH="304800" progId="Equation.DSMT4">
                  <p:embed/>
                  <p:pic>
                    <p:nvPicPr>
                      <p:cNvPr id="7173"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8213" y="1917700"/>
                        <a:ext cx="26479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a:extLst>
              <a:ext uri="{FF2B5EF4-FFF2-40B4-BE49-F238E27FC236}">
                <a16:creationId xmlns:a16="http://schemas.microsoft.com/office/drawing/2014/main" id="{CD1207F7-0178-D6ED-40A3-6F671B0F7873}"/>
              </a:ext>
            </a:extLst>
          </p:cNvPr>
          <p:cNvSpPr>
            <a:spLocks noGrp="1"/>
          </p:cNvSpPr>
          <p:nvPr>
            <p:ph type="sldNum" sz="quarter" idx="12"/>
          </p:nvPr>
        </p:nvSpPr>
        <p:spPr/>
        <p:txBody>
          <a:bodyPr/>
          <a:lstStyle/>
          <a:p>
            <a:pPr>
              <a:defRPr/>
            </a:pPr>
            <a:fld id="{03A51CAE-244E-4462-8C16-46DEBA67177B}" type="slidenum">
              <a:rPr lang="en-US" smtClean="0"/>
              <a:pPr>
                <a:defRPr/>
              </a:pPr>
              <a:t>5</a:t>
            </a:fld>
            <a:endParaRPr lang="en-US"/>
          </a:p>
        </p:txBody>
      </p:sp>
    </p:spTree>
    <p:extLst>
      <p:ext uri="{BB962C8B-B14F-4D97-AF65-F5344CB8AC3E}">
        <p14:creationId xmlns:p14="http://schemas.microsoft.com/office/powerpoint/2010/main" val="128320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457200"/>
            <a:ext cx="7772400" cy="990600"/>
          </a:xfrm>
        </p:spPr>
        <p:txBody>
          <a:bodyPr/>
          <a:lstStyle/>
          <a:p>
            <a:r>
              <a:rPr lang="en-US"/>
              <a:t>Examples for Sets</a:t>
            </a:r>
            <a:endParaRPr lang="en-CA"/>
          </a:p>
        </p:txBody>
      </p:sp>
      <mc:AlternateContent xmlns:mc="http://schemas.openxmlformats.org/markup-compatibility/2006" xmlns:a14="http://schemas.microsoft.com/office/drawing/2010/main">
        <mc:Choice Requires="a14">
          <p:sp>
            <p:nvSpPr>
              <p:cNvPr id="83971" name="Rectangle 3"/>
              <p:cNvSpPr>
                <a:spLocks noGrp="1" noChangeArrowheads="1"/>
              </p:cNvSpPr>
              <p:nvPr>
                <p:ph type="body" idx="1"/>
              </p:nvPr>
            </p:nvSpPr>
            <p:spPr>
              <a:xfrm>
                <a:off x="381000" y="1662289"/>
                <a:ext cx="8229600" cy="4495800"/>
              </a:xfrm>
            </p:spPr>
            <p:txBody>
              <a:bodyPr/>
              <a:lstStyle/>
              <a:p>
                <a:pPr marL="0" indent="0">
                  <a:buFontTx/>
                  <a:buNone/>
                  <a:defRPr/>
                </a:pPr>
                <a:r>
                  <a:rPr lang="en-US" sz="2000">
                    <a:sym typeface="Symbol" panose="05050102010706020507" pitchFamily="18" charset="2"/>
                  </a:rPr>
                  <a:t>“</a:t>
                </a:r>
                <a:r>
                  <a:rPr lang="en-US" sz="2000" b="1">
                    <a:sym typeface="Symbol" panose="05050102010706020507" pitchFamily="18" charset="2"/>
                  </a:rPr>
                  <a:t>Standard” Sets:</a:t>
                </a:r>
              </a:p>
              <a:p>
                <a:pPr marL="382270" indent="-382270">
                  <a:defRPr/>
                </a:pPr>
                <a:r>
                  <a:rPr lang="en-US" sz="2000">
                    <a:sym typeface="Symbol" panose="05050102010706020507" pitchFamily="18" charset="2"/>
                  </a:rPr>
                  <a:t>Natural numbers: </a:t>
                </a:r>
                <a14:m>
                  <m:oMath xmlns:m="http://schemas.openxmlformats.org/officeDocument/2006/math">
                    <m:r>
                      <a:rPr lang="en-US" sz="2000" i="1" dirty="0" smtClean="0">
                        <a:latin typeface="Cambria Math" panose="02040503050406030204" pitchFamily="18" charset="0"/>
                        <a:ea typeface="Cambria Math" panose="02040503050406030204" pitchFamily="18" charset="0"/>
                        <a:sym typeface="Symbol" panose="05050102010706020507" pitchFamily="18" charset="2"/>
                      </a:rPr>
                      <m:t>ℕ</m:t>
                    </m:r>
                  </m:oMath>
                </a14:m>
                <a:r>
                  <a:rPr lang="en-US" sz="2000">
                    <a:sym typeface="Symbol" panose="05050102010706020507" pitchFamily="18" charset="2"/>
                  </a:rPr>
                  <a:t> = {1, 2, 3, …}</a:t>
                </a:r>
                <a:endParaRPr lang="en-US" sz="2000">
                  <a:cs typeface="Calibri"/>
                </a:endParaRPr>
              </a:p>
              <a:p>
                <a:pPr marL="382270" indent="-382270">
                  <a:defRPr/>
                </a:pPr>
                <a:r>
                  <a:rPr lang="en-US" sz="2000">
                    <a:sym typeface="Symbol" panose="05050102010706020507" pitchFamily="18" charset="2"/>
                  </a:rPr>
                  <a:t>Integers: </a:t>
                </a:r>
                <a14:m>
                  <m:oMath xmlns:m="http://schemas.openxmlformats.org/officeDocument/2006/math">
                    <m:r>
                      <a:rPr lang="en-US" sz="2000" i="1" dirty="0" smtClean="0">
                        <a:latin typeface="Cambria Math" panose="02040503050406030204" pitchFamily="18" charset="0"/>
                        <a:ea typeface="Cambria Math" panose="02040503050406030204" pitchFamily="18" charset="0"/>
                        <a:sym typeface="Symbol" panose="05050102010706020507" pitchFamily="18" charset="2"/>
                      </a:rPr>
                      <m:t>ℤ</m:t>
                    </m:r>
                  </m:oMath>
                </a14:m>
                <a:r>
                  <a:rPr lang="en-US" sz="2000">
                    <a:sym typeface="Symbol" panose="05050102010706020507" pitchFamily="18" charset="2"/>
                  </a:rPr>
                  <a:t> = {…, -2, -1, 0, 1, 2, …} </a:t>
                </a:r>
                <a:endParaRPr lang="en-US" sz="2000">
                  <a:cs typeface="Calibri"/>
                </a:endParaRPr>
              </a:p>
              <a:p>
                <a:pPr marL="382270" indent="-382270">
                  <a:defRPr/>
                </a:pPr>
                <a:r>
                  <a:rPr lang="en-US" sz="2000">
                    <a:sym typeface="Symbol" panose="05050102010706020507" pitchFamily="18" charset="2"/>
                  </a:rPr>
                  <a:t>Positive Integers: </a:t>
                </a:r>
                <a14:m>
                  <m:oMath xmlns:m="http://schemas.openxmlformats.org/officeDocument/2006/math">
                    <m:r>
                      <a:rPr lang="en-US" sz="2000" i="1" dirty="0" smtClean="0">
                        <a:latin typeface="Cambria Math" panose="02040503050406030204" pitchFamily="18" charset="0"/>
                        <a:ea typeface="Cambria Math" panose="02040503050406030204" pitchFamily="18" charset="0"/>
                        <a:sym typeface="Symbol" panose="05050102010706020507" pitchFamily="18" charset="2"/>
                      </a:rPr>
                      <m:t>ℤ</m:t>
                    </m:r>
                  </m:oMath>
                </a14:m>
                <a:r>
                  <a:rPr lang="en-US" sz="2000" baseline="30000">
                    <a:sym typeface="Symbol" panose="05050102010706020507" pitchFamily="18" charset="2"/>
                  </a:rPr>
                  <a:t>+</a:t>
                </a:r>
                <a:r>
                  <a:rPr lang="en-US" sz="2000">
                    <a:sym typeface="Symbol" panose="05050102010706020507" pitchFamily="18" charset="2"/>
                  </a:rPr>
                  <a:t> = {1, 2, 3, 4, …}</a:t>
                </a:r>
                <a:endParaRPr lang="en-US" sz="2000">
                  <a:cs typeface="Calibri"/>
                </a:endParaRPr>
              </a:p>
              <a:p>
                <a:pPr marL="382270" indent="-382270">
                  <a:defRPr/>
                </a:pPr>
                <a:r>
                  <a:rPr lang="en-US" sz="2000">
                    <a:sym typeface="Symbol" panose="05050102010706020507" pitchFamily="18" charset="2"/>
                  </a:rPr>
                  <a:t>Real Numbers: </a:t>
                </a:r>
                <a14:m>
                  <m:oMath xmlns:m="http://schemas.openxmlformats.org/officeDocument/2006/math">
                    <m:r>
                      <a:rPr lang="en-US" sz="2000" i="1" dirty="0" smtClean="0">
                        <a:latin typeface="Cambria Math" panose="02040503050406030204" pitchFamily="18" charset="0"/>
                        <a:ea typeface="Cambria Math" panose="02040503050406030204" pitchFamily="18" charset="0"/>
                        <a:sym typeface="Symbol" panose="05050102010706020507" pitchFamily="18" charset="2"/>
                      </a:rPr>
                      <m:t>ℝ</m:t>
                    </m:r>
                  </m:oMath>
                </a14:m>
                <a:r>
                  <a:rPr lang="en-US" sz="2000">
                    <a:sym typeface="Symbol" panose="05050102010706020507" pitchFamily="18" charset="2"/>
                  </a:rPr>
                  <a:t> = {47.3, -12, , …}</a:t>
                </a:r>
                <a:endParaRPr lang="en-US" sz="2000">
                  <a:cs typeface="Calibri"/>
                </a:endParaRPr>
              </a:p>
              <a:p>
                <a:pPr marL="382270" indent="-382270">
                  <a:defRPr/>
                </a:pPr>
                <a:r>
                  <a:rPr lang="en-US" sz="2000">
                    <a:sym typeface="Symbol" panose="05050102010706020507" pitchFamily="18" charset="2"/>
                  </a:rPr>
                  <a:t>Rational Numbers: </a:t>
                </a:r>
                <a14:m>
                  <m:oMath xmlns:m="http://schemas.openxmlformats.org/officeDocument/2006/math">
                    <m:r>
                      <a:rPr lang="en-US" sz="2000" i="1" dirty="0" smtClean="0">
                        <a:latin typeface="Cambria Math" panose="02040503050406030204" pitchFamily="18" charset="0"/>
                        <a:ea typeface="Cambria Math" panose="02040503050406030204" pitchFamily="18" charset="0"/>
                        <a:sym typeface="Symbol" panose="05050102010706020507" pitchFamily="18" charset="2"/>
                      </a:rPr>
                      <m:t>ℚ</m:t>
                    </m:r>
                  </m:oMath>
                </a14:m>
                <a:r>
                  <a:rPr lang="en-US" sz="2000">
                    <a:sym typeface="Symbol" panose="05050102010706020507" pitchFamily="18" charset="2"/>
                  </a:rPr>
                  <a:t> = {1.5, 2.6, -3.8, 15, …}</a:t>
                </a:r>
                <a:endParaRPr lang="en-US" sz="2000">
                  <a:cs typeface="Calibri"/>
                </a:endParaRPr>
              </a:p>
              <a:p>
                <a:pPr marL="382270" indent="-382270">
                  <a:defRPr/>
                </a:pPr>
                <a:endParaRPr lang="en-US" sz="2000">
                  <a:cs typeface="Calibri"/>
                </a:endParaRPr>
              </a:p>
              <a:p>
                <a:pPr marL="0" indent="0">
                  <a:buNone/>
                  <a:defRPr/>
                </a:pPr>
                <a14:m>
                  <m:oMath xmlns:m="http://schemas.openxmlformats.org/officeDocument/2006/math">
                    <m:r>
                      <a:rPr lang="en-US" sz="2000" i="1" dirty="0" smtClean="0">
                        <a:latin typeface="Cambria Math" panose="02040503050406030204" pitchFamily="18" charset="0"/>
                        <a:ea typeface="Cambria Math" panose="02040503050406030204" pitchFamily="18" charset="0"/>
                        <a:sym typeface="Symbol" panose="05050102010706020507" pitchFamily="18" charset="2"/>
                      </a:rPr>
                      <m:t>ℚ</m:t>
                    </m:r>
                  </m:oMath>
                </a14:m>
                <a:r>
                  <a:rPr lang="en-US" sz="2000">
                    <a:sym typeface="Symbol" panose="05050102010706020507" pitchFamily="18" charset="2"/>
                  </a:rPr>
                  <a:t> denotes the set of rational numbers, then</a:t>
                </a:r>
              </a:p>
              <a:p>
                <a:pPr marL="0" indent="0">
                  <a:buNone/>
                  <a:defRPr/>
                </a:pPr>
                <a14:m>
                  <m:oMath xmlns:m="http://schemas.openxmlformats.org/officeDocument/2006/math">
                    <m:r>
                      <a:rPr lang="en-US" sz="2000" i="1" dirty="0" smtClean="0">
                        <a:latin typeface="Cambria Math" panose="02040503050406030204" pitchFamily="18" charset="0"/>
                        <a:ea typeface="Cambria Math" panose="02040503050406030204" pitchFamily="18" charset="0"/>
                        <a:sym typeface="Symbol" panose="05050102010706020507" pitchFamily="18" charset="2"/>
                      </a:rPr>
                      <m:t>ℚ</m:t>
                    </m:r>
                    <m:r>
                      <a:rPr lang="en-US" sz="2000" i="1" dirty="0" smtClean="0">
                        <a:latin typeface="Cambria Math" panose="02040503050406030204" pitchFamily="18" charset="0"/>
                        <a:sym typeface="Symbol" panose="05050102010706020507" pitchFamily="18" charset="2"/>
                      </a:rPr>
                      <m:t>=</m:t>
                    </m:r>
                  </m:oMath>
                </a14:m>
                <a:r>
                  <a:rPr lang="en-US" sz="2000">
                    <a:sym typeface="Symbol" panose="05050102010706020507" pitchFamily="18" charset="2"/>
                  </a:rPr>
                  <a:t> </a:t>
                </a:r>
                <a14:m>
                  <m:oMath xmlns:m="http://schemas.openxmlformats.org/officeDocument/2006/math">
                    <m:r>
                      <a:rPr lang="en-US" sz="2000" i="1" dirty="0" smtClean="0">
                        <a:latin typeface="Cambria Math" panose="02040503050406030204" pitchFamily="18" charset="0"/>
                        <a:sym typeface="Symbol" panose="05050102010706020507" pitchFamily="18" charset="2"/>
                      </a:rPr>
                      <m:t>{</m:t>
                    </m:r>
                    <m:r>
                      <a:rPr lang="en-US" sz="2000" i="1" dirty="0" smtClean="0">
                        <a:latin typeface="Cambria Math" panose="02040503050406030204" pitchFamily="18" charset="0"/>
                        <a:sym typeface="Symbol" panose="05050102010706020507" pitchFamily="18" charset="2"/>
                      </a:rPr>
                      <m:t>𝑥</m:t>
                    </m:r>
                    <m:r>
                      <a:rPr lang="en-US" sz="2000" i="1" dirty="0" smtClean="0">
                        <a:latin typeface="Cambria Math" panose="02040503050406030204" pitchFamily="18" charset="0"/>
                        <a:sym typeface="Symbol" panose="05050102010706020507" pitchFamily="18" charset="2"/>
                      </a:rPr>
                      <m:t> | </m:t>
                    </m:r>
                    <m:r>
                      <a:rPr lang="en-US" sz="2000" i="1" dirty="0" smtClean="0">
                        <a:latin typeface="Cambria Math" panose="02040503050406030204" pitchFamily="18" charset="0"/>
                        <a:sym typeface="Symbol" panose="05050102010706020507" pitchFamily="18" charset="2"/>
                      </a:rPr>
                      <m:t>𝑥</m:t>
                    </m:r>
                    <m:r>
                      <a:rPr lang="en-US" sz="2000" i="1" dirty="0" smtClean="0">
                        <a:latin typeface="Cambria Math" panose="02040503050406030204" pitchFamily="18" charset="0"/>
                        <a:sym typeface="Symbol" panose="05050102010706020507" pitchFamily="18" charset="2"/>
                      </a:rPr>
                      <m:t>=</m:t>
                    </m:r>
                    <m:r>
                      <a:rPr lang="en-US" sz="2000" i="1" dirty="0" smtClean="0">
                        <a:latin typeface="Cambria Math" panose="02040503050406030204" pitchFamily="18" charset="0"/>
                        <a:sym typeface="Symbol" panose="05050102010706020507" pitchFamily="18" charset="2"/>
                      </a:rPr>
                      <m:t>𝑝</m:t>
                    </m:r>
                    <m:r>
                      <a:rPr lang="en-US" sz="2000" i="1" dirty="0" smtClean="0">
                        <a:latin typeface="Cambria Math" panose="02040503050406030204" pitchFamily="18" charset="0"/>
                        <a:sym typeface="Symbol" panose="05050102010706020507" pitchFamily="18" charset="2"/>
                      </a:rPr>
                      <m:t>/</m:t>
                    </m:r>
                    <m:r>
                      <a:rPr lang="en-US" sz="2000" i="1" dirty="0" smtClean="0">
                        <a:latin typeface="Cambria Math" panose="02040503050406030204" pitchFamily="18" charset="0"/>
                        <a:sym typeface="Symbol" panose="05050102010706020507" pitchFamily="18" charset="2"/>
                      </a:rPr>
                      <m:t>𝑞</m:t>
                    </m:r>
                    <m:r>
                      <a:rPr lang="en-US" sz="2000" i="1" dirty="0" smtClean="0">
                        <a:latin typeface="Cambria Math" panose="02040503050406030204" pitchFamily="18" charset="0"/>
                        <a:sym typeface="Symbol" panose="05050102010706020507" pitchFamily="18" charset="2"/>
                      </a:rPr>
                      <m:t> </m:t>
                    </m:r>
                    <m:r>
                      <m:rPr>
                        <m:sty m:val="p"/>
                      </m:rPr>
                      <a:rPr lang="en-US" sz="2000" i="0" dirty="0" smtClean="0">
                        <a:latin typeface="Cambria Math" panose="02040503050406030204" pitchFamily="18" charset="0"/>
                        <a:sym typeface="Symbol" panose="05050102010706020507" pitchFamily="18" charset="2"/>
                      </a:rPr>
                      <m:t>where</m:t>
                    </m:r>
                    <m:r>
                      <a:rPr lang="en-US" sz="2000" i="0" dirty="0" smtClean="0">
                        <a:latin typeface="Cambria Math" panose="02040503050406030204" pitchFamily="18" charset="0"/>
                        <a:sym typeface="Symbol" panose="05050102010706020507" pitchFamily="18" charset="2"/>
                      </a:rPr>
                      <m:t> </m:t>
                    </m:r>
                    <m:r>
                      <a:rPr lang="en-US" sz="2000" i="1" dirty="0" smtClean="0">
                        <a:latin typeface="Cambria Math" panose="02040503050406030204" pitchFamily="18" charset="0"/>
                        <a:sym typeface="Symbol" panose="05050102010706020507" pitchFamily="18" charset="2"/>
                      </a:rPr>
                      <m:t>𝑝</m:t>
                    </m:r>
                    <m:r>
                      <a:rPr lang="en-US" sz="2000" i="1" dirty="0" smtClean="0">
                        <a:latin typeface="Cambria Math" panose="02040503050406030204" pitchFamily="18" charset="0"/>
                        <a:sym typeface="Symbol" panose="05050102010706020507" pitchFamily="18" charset="2"/>
                      </a:rPr>
                      <m:t>  </m:t>
                    </m:r>
                    <m:r>
                      <a:rPr lang="en-US" sz="2000" i="1" dirty="0" smtClean="0">
                        <a:latin typeface="Cambria Math" panose="02040503050406030204" pitchFamily="18" charset="0"/>
                        <a:sym typeface="Symbol" panose="05050102010706020507" pitchFamily="18" charset="2"/>
                      </a:rPr>
                      <m:t>𝑍</m:t>
                    </m:r>
                    <m:r>
                      <a:rPr lang="en-US" sz="2000" i="1" dirty="0" smtClean="0">
                        <a:latin typeface="Cambria Math" panose="02040503050406030204" pitchFamily="18" charset="0"/>
                        <a:sym typeface="Symbol" panose="05050102010706020507" pitchFamily="18" charset="2"/>
                      </a:rPr>
                      <m:t>, </m:t>
                    </m:r>
                    <m:r>
                      <a:rPr lang="en-US" sz="2000" i="1" dirty="0" smtClean="0">
                        <a:latin typeface="Cambria Math" panose="02040503050406030204" pitchFamily="18" charset="0"/>
                        <a:sym typeface="Symbol" panose="05050102010706020507" pitchFamily="18" charset="2"/>
                      </a:rPr>
                      <m:t>𝑞</m:t>
                    </m:r>
                    <m:r>
                      <a:rPr lang="en-US" sz="2000" i="1" dirty="0" smtClean="0">
                        <a:latin typeface="Cambria Math" panose="02040503050406030204" pitchFamily="18" charset="0"/>
                        <a:sym typeface="Symbol" panose="05050102010706020507" pitchFamily="18" charset="2"/>
                      </a:rPr>
                      <m:t>  </m:t>
                    </m:r>
                    <m:r>
                      <a:rPr lang="en-US" sz="2000" i="1" dirty="0" smtClean="0">
                        <a:latin typeface="Cambria Math" panose="02040503050406030204" pitchFamily="18" charset="0"/>
                        <a:sym typeface="Symbol" panose="05050102010706020507" pitchFamily="18" charset="2"/>
                      </a:rPr>
                      <m:t>𝑍</m:t>
                    </m:r>
                    <m:r>
                      <a:rPr lang="en-US" sz="2000" i="1" dirty="0" smtClean="0">
                        <a:latin typeface="Cambria Math" panose="02040503050406030204" pitchFamily="18" charset="0"/>
                        <a:sym typeface="Symbol" panose="05050102010706020507" pitchFamily="18" charset="2"/>
                      </a:rPr>
                      <m:t>, </m:t>
                    </m:r>
                    <m:r>
                      <a:rPr lang="en-US" sz="2000" i="1" dirty="0" smtClean="0">
                        <a:latin typeface="Cambria Math" panose="02040503050406030204" pitchFamily="18" charset="0"/>
                        <a:sym typeface="Symbol" panose="05050102010706020507" pitchFamily="18" charset="2"/>
                      </a:rPr>
                      <m:t>𝑞</m:t>
                    </m:r>
                    <m:r>
                      <a:rPr lang="en-US" sz="2000" i="1" dirty="0">
                        <a:latin typeface="Cambria Math" panose="02040503050406030204" pitchFamily="18" charset="0"/>
                        <a:ea typeface="Cambria Math" panose="02040503050406030204" pitchFamily="18" charset="0"/>
                        <a:sym typeface="Symbol" panose="05050102010706020507" pitchFamily="18" charset="2"/>
                      </a:rPr>
                      <m:t>≠0</m:t>
                    </m:r>
                    <m:r>
                      <a:rPr lang="en-US" sz="2000" i="1" dirty="0">
                        <a:latin typeface="Cambria Math" panose="02040503050406030204" pitchFamily="18" charset="0"/>
                        <a:sym typeface="Symbol" panose="05050102010706020507" pitchFamily="18" charset="2"/>
                      </a:rPr>
                      <m:t> }</m:t>
                    </m:r>
                  </m:oMath>
                </a14:m>
                <a:br>
                  <a:rPr lang="en-US" sz="2000">
                    <a:sym typeface="Symbol" panose="05050102010706020507" pitchFamily="18" charset="2"/>
                  </a:rPr>
                </a:br>
                <a:endParaRPr lang="en-US" sz="2000">
                  <a:sym typeface="Symbol" panose="05050102010706020507" pitchFamily="18" charset="2"/>
                </a:endParaRPr>
              </a:p>
            </p:txBody>
          </p:sp>
        </mc:Choice>
        <mc:Fallback xmlns="">
          <p:sp>
            <p:nvSpPr>
              <p:cNvPr id="83971" name="Rectangle 3"/>
              <p:cNvSpPr>
                <a:spLocks noGrp="1" noRot="1" noChangeAspect="1" noMove="1" noResize="1" noEditPoints="1" noAdjustHandles="1" noChangeArrowheads="1" noChangeShapeType="1" noTextEdit="1"/>
              </p:cNvSpPr>
              <p:nvPr>
                <p:ph type="body" idx="1"/>
              </p:nvPr>
            </p:nvSpPr>
            <p:spPr>
              <a:xfrm>
                <a:off x="381000" y="1662289"/>
                <a:ext cx="8229600" cy="4495800"/>
              </a:xfrm>
              <a:blipFill>
                <a:blip r:embed="rId2"/>
                <a:stretch>
                  <a:fillRect l="-815" t="-1493"/>
                </a:stretch>
              </a:blipFill>
            </p:spPr>
            <p:txBody>
              <a:bodyPr/>
              <a:lstStyle/>
              <a:p>
                <a:r>
                  <a:rPr lang="en-US">
                    <a:noFill/>
                  </a:rPr>
                  <a:t> </a:t>
                </a:r>
              </a:p>
            </p:txBody>
          </p:sp>
        </mc:Fallback>
      </mc:AlternateContent>
      <p:pic>
        <p:nvPicPr>
          <p:cNvPr id="64514" name="Picture 2" descr="Image result for integer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7928" y="1963858"/>
            <a:ext cx="3233450" cy="253287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8331700-9320-7461-9D8A-74BE241402E1}"/>
              </a:ext>
            </a:extLst>
          </p:cNvPr>
          <p:cNvSpPr>
            <a:spLocks noGrp="1"/>
          </p:cNvSpPr>
          <p:nvPr>
            <p:ph type="sldNum" sz="quarter" idx="12"/>
          </p:nvPr>
        </p:nvSpPr>
        <p:spPr/>
        <p:txBody>
          <a:bodyPr/>
          <a:lstStyle/>
          <a:p>
            <a:pPr>
              <a:defRPr/>
            </a:pPr>
            <a:fld id="{03A51CAE-244E-4462-8C16-46DEBA67177B}" type="slidenum">
              <a:rPr lang="en-US" smtClean="0"/>
              <a:pPr>
                <a:defRPr/>
              </a:pPr>
              <a:t>6</a:t>
            </a:fld>
            <a:endParaRPr lang="en-US"/>
          </a:p>
        </p:txBody>
      </p:sp>
    </p:spTree>
    <p:extLst>
      <p:ext uri="{BB962C8B-B14F-4D97-AF65-F5344CB8AC3E}">
        <p14:creationId xmlns:p14="http://schemas.microsoft.com/office/powerpoint/2010/main" val="314791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Set Equality</a:t>
            </a:r>
            <a:endParaRPr lang="en-GB"/>
          </a:p>
        </p:txBody>
      </p:sp>
      <p:sp>
        <p:nvSpPr>
          <p:cNvPr id="4100" name="Rectangle 3"/>
          <p:cNvSpPr>
            <a:spLocks noGrp="1" noChangeArrowheads="1"/>
          </p:cNvSpPr>
          <p:nvPr>
            <p:ph type="body" idx="1"/>
          </p:nvPr>
        </p:nvSpPr>
        <p:spPr>
          <a:xfrm>
            <a:off x="628650" y="1836914"/>
            <a:ext cx="7886700" cy="4351338"/>
          </a:xfrm>
        </p:spPr>
        <p:txBody>
          <a:bodyPr/>
          <a:lstStyle/>
          <a:p>
            <a:pPr>
              <a:spcAft>
                <a:spcPts val="600"/>
              </a:spcAft>
              <a:defRPr/>
            </a:pPr>
            <a:r>
              <a:rPr lang="en-US" sz="2000">
                <a:sym typeface="Symbol" pitchFamily="18" charset="2"/>
              </a:rPr>
              <a:t>Sets A and B are equal if and only if they contain exactly the same elements.</a:t>
            </a:r>
          </a:p>
          <a:p>
            <a:pPr>
              <a:spcAft>
                <a:spcPts val="0"/>
              </a:spcAft>
              <a:buFontTx/>
              <a:buNone/>
              <a:defRPr/>
            </a:pPr>
            <a:r>
              <a:rPr lang="en-US" sz="2000">
                <a:solidFill>
                  <a:srgbClr val="FF0000"/>
                </a:solidFill>
                <a:sym typeface="Symbol" pitchFamily="18" charset="2"/>
              </a:rPr>
              <a:t>Example:</a:t>
            </a:r>
          </a:p>
          <a:p>
            <a:pPr>
              <a:spcAft>
                <a:spcPts val="0"/>
              </a:spcAft>
              <a:defRPr/>
            </a:pPr>
            <a:r>
              <a:rPr lang="en-US" sz="2000">
                <a:sym typeface="Symbol" pitchFamily="18" charset="2"/>
              </a:rPr>
              <a:t>A = {9, 2, 7, -3}, B = {7, 9, -3, 2} :              </a:t>
            </a:r>
          </a:p>
          <a:p>
            <a:pPr marL="0" indent="0">
              <a:spcAft>
                <a:spcPts val="0"/>
              </a:spcAft>
              <a:buNone/>
              <a:defRPr/>
            </a:pPr>
            <a:r>
              <a:rPr lang="en-US" sz="2000">
                <a:sym typeface="Symbol" pitchFamily="18" charset="2"/>
              </a:rPr>
              <a:t>                </a:t>
            </a:r>
            <a:r>
              <a:rPr lang="en-US" sz="2000">
                <a:solidFill>
                  <a:srgbClr val="66FF33"/>
                </a:solidFill>
                <a:effectLst>
                  <a:outerShdw blurRad="38100" dist="38100" dir="2700000" algn="tl">
                    <a:srgbClr val="000000"/>
                  </a:outerShdw>
                </a:effectLst>
              </a:rPr>
              <a:t>A = B</a:t>
            </a:r>
          </a:p>
          <a:p>
            <a:pPr>
              <a:spcAft>
                <a:spcPts val="0"/>
              </a:spcAft>
              <a:buFontTx/>
              <a:buNone/>
              <a:defRPr/>
            </a:pPr>
            <a:r>
              <a:rPr lang="en-US" sz="2000">
                <a:sym typeface="Symbol" pitchFamily="18" charset="2"/>
              </a:rPr>
              <a:t>    </a:t>
            </a:r>
          </a:p>
          <a:p>
            <a:pPr>
              <a:spcAft>
                <a:spcPts val="0"/>
              </a:spcAft>
              <a:defRPr/>
            </a:pPr>
            <a:r>
              <a:rPr lang="en-US" sz="2000">
                <a:sym typeface="Symbol" pitchFamily="18" charset="2"/>
              </a:rPr>
              <a:t>Order of elements doesn’t matter.</a:t>
            </a:r>
            <a:endParaRPr lang="en-US" sz="2000">
              <a:solidFill>
                <a:srgbClr val="66FF33"/>
              </a:solidFill>
              <a:effectLst>
                <a:outerShdw blurRad="38100" dist="38100" dir="2700000" algn="tl">
                  <a:srgbClr val="000000"/>
                </a:outerShdw>
              </a:effectLst>
            </a:endParaRPr>
          </a:p>
          <a:p>
            <a:pPr>
              <a:spcAft>
                <a:spcPct val="30000"/>
              </a:spcAft>
              <a:defRPr/>
            </a:pPr>
            <a:endParaRPr lang="en-US" sz="2000">
              <a:sym typeface="Symbol" pitchFamily="18" charset="2"/>
            </a:endParaRPr>
          </a:p>
          <a:p>
            <a:pPr marL="342900" lvl="1" indent="-342900" eaLnBrk="1" hangingPunct="1">
              <a:buClr>
                <a:srgbClr val="006F6C"/>
              </a:buClr>
              <a:buSzPct val="120000"/>
              <a:buFontTx/>
              <a:buNone/>
            </a:pPr>
            <a:endParaRPr lang="en-US" sz="2000">
              <a:sym typeface="Symbol" pitchFamily="18" charset="2"/>
            </a:endParaRPr>
          </a:p>
          <a:p>
            <a:pPr>
              <a:defRPr/>
            </a:pPr>
            <a:endParaRPr lang="en-US" sz="2000"/>
          </a:p>
          <a:p>
            <a:pPr eaLnBrk="1" hangingPunct="1">
              <a:buFontTx/>
              <a:buNone/>
              <a:defRPr/>
            </a:pPr>
            <a:endParaRPr lang="en-GB" sz="2000"/>
          </a:p>
        </p:txBody>
      </p:sp>
      <p:sp>
        <p:nvSpPr>
          <p:cNvPr id="2" name="Slide Number Placeholder 1">
            <a:extLst>
              <a:ext uri="{FF2B5EF4-FFF2-40B4-BE49-F238E27FC236}">
                <a16:creationId xmlns:a16="http://schemas.microsoft.com/office/drawing/2014/main" id="{1A6495C0-A2EE-850E-BE7F-AC2533B6059D}"/>
              </a:ext>
            </a:extLst>
          </p:cNvPr>
          <p:cNvSpPr>
            <a:spLocks noGrp="1"/>
          </p:cNvSpPr>
          <p:nvPr>
            <p:ph type="sldNum" sz="quarter" idx="12"/>
          </p:nvPr>
        </p:nvSpPr>
        <p:spPr/>
        <p:txBody>
          <a:bodyPr/>
          <a:lstStyle/>
          <a:p>
            <a:pPr>
              <a:defRPr/>
            </a:pPr>
            <a:fld id="{03A51CAE-244E-4462-8C16-46DEBA67177B}" type="slidenum">
              <a:rPr lang="en-US" smtClean="0"/>
              <a:pPr>
                <a:defRPr/>
              </a:pPr>
              <a:t>7</a:t>
            </a:fld>
            <a:endParaRPr lang="en-US"/>
          </a:p>
        </p:txBody>
      </p:sp>
    </p:spTree>
    <p:extLst>
      <p:ext uri="{BB962C8B-B14F-4D97-AF65-F5344CB8AC3E}">
        <p14:creationId xmlns:p14="http://schemas.microsoft.com/office/powerpoint/2010/main" val="193322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Examples</a:t>
            </a:r>
            <a:endParaRPr lang="en-GB"/>
          </a:p>
        </p:txBody>
      </p:sp>
      <p:sp>
        <p:nvSpPr>
          <p:cNvPr id="4100" name="Rectangle 3"/>
          <p:cNvSpPr>
            <a:spLocks noGrp="1" noChangeArrowheads="1"/>
          </p:cNvSpPr>
          <p:nvPr>
            <p:ph type="body" idx="1"/>
          </p:nvPr>
        </p:nvSpPr>
        <p:spPr>
          <a:xfrm>
            <a:off x="628649" y="1520825"/>
            <a:ext cx="8018639" cy="4972050"/>
          </a:xfrm>
        </p:spPr>
        <p:txBody>
          <a:bodyPr/>
          <a:lstStyle/>
          <a:p>
            <a:pPr marL="0" lvl="1" indent="0" eaLnBrk="1" hangingPunct="1">
              <a:buClr>
                <a:srgbClr val="006F6C"/>
              </a:buClr>
              <a:buSzPct val="120000"/>
              <a:buNone/>
            </a:pPr>
            <a:r>
              <a:rPr lang="en-US" sz="2000"/>
              <a:t>1. Identify which sets are equal</a:t>
            </a:r>
          </a:p>
          <a:p>
            <a:pPr marL="0" indent="0">
              <a:buNone/>
            </a:pPr>
            <a:r>
              <a:rPr lang="en-US" altLang="ko-KR" sz="2000">
                <a:ea typeface="굴림" panose="020B0600000101010101" pitchFamily="34" charset="-127"/>
                <a:sym typeface="Symbol" panose="05050102010706020507" pitchFamily="18" charset="2"/>
              </a:rPr>
              <a:t>     A= {x | x is an integer where x&gt;0 and x&lt;5 } </a:t>
            </a:r>
          </a:p>
          <a:p>
            <a:pPr>
              <a:buFontTx/>
              <a:buNone/>
            </a:pPr>
            <a:r>
              <a:rPr lang="en-US" altLang="ko-KR" sz="2000">
                <a:ea typeface="굴림" panose="020B0600000101010101" pitchFamily="34" charset="-127"/>
                <a:sym typeface="Symbol" panose="05050102010706020507" pitchFamily="18" charset="2"/>
              </a:rPr>
              <a:t>     B= {x | x is a positive integer whose square is  &gt;0 and &lt;25}</a:t>
            </a:r>
          </a:p>
          <a:p>
            <a:pPr>
              <a:buFontTx/>
              <a:buNone/>
            </a:pPr>
            <a:r>
              <a:rPr lang="en-US" altLang="ko-KR" sz="2000">
                <a:ea typeface="굴림" panose="020B0600000101010101" pitchFamily="34" charset="-127"/>
                <a:sym typeface="Symbol" panose="05050102010706020507" pitchFamily="18" charset="2"/>
              </a:rPr>
              <a:t>     C= {x | x is an integer whose square is  &gt;0 and &lt;25}</a:t>
            </a:r>
          </a:p>
          <a:p>
            <a:pPr>
              <a:buFontTx/>
              <a:buNone/>
            </a:pPr>
            <a:endParaRPr lang="en-US" altLang="ko-KR" sz="2000">
              <a:ea typeface="굴림" panose="020B0600000101010101" pitchFamily="34" charset="-127"/>
              <a:sym typeface="Symbol" panose="05050102010706020507" pitchFamily="18" charset="2"/>
            </a:endParaRPr>
          </a:p>
          <a:p>
            <a:pPr>
              <a:buFontTx/>
              <a:buNone/>
            </a:pPr>
            <a:r>
              <a:rPr lang="en-US" altLang="ko-KR" sz="2000">
                <a:ea typeface="굴림" panose="020B0600000101010101" pitchFamily="34" charset="-127"/>
                <a:sym typeface="Symbol" panose="05050102010706020507" pitchFamily="18" charset="2"/>
              </a:rPr>
              <a:t>2. </a:t>
            </a:r>
            <a:r>
              <a:rPr lang="en-GB" sz="2000"/>
              <a:t>Prove that A = {x: x is prime such that 1 &lt; x &lt; 10} and B = {2, 3, 5, 7} are equal sets.</a:t>
            </a:r>
          </a:p>
          <a:p>
            <a:pPr>
              <a:buFontTx/>
              <a:buNone/>
            </a:pPr>
            <a:endParaRPr lang="en-GB" sz="2000"/>
          </a:p>
          <a:p>
            <a:pPr marL="0" lvl="0" indent="0">
              <a:lnSpc>
                <a:spcPct val="100000"/>
              </a:lnSpc>
              <a:spcBef>
                <a:spcPct val="0"/>
              </a:spcBef>
              <a:buNone/>
            </a:pPr>
            <a:r>
              <a:rPr lang="en-US" altLang="en-US" sz="2000">
                <a:latin typeface="inherit"/>
              </a:rPr>
              <a:t>3. Identify the equal sets.</a:t>
            </a:r>
            <a:endParaRPr lang="en-US" altLang="en-US" sz="2000"/>
          </a:p>
          <a:p>
            <a:pPr marL="457200" lvl="1" indent="0" algn="just">
              <a:lnSpc>
                <a:spcPct val="100000"/>
              </a:lnSpc>
              <a:spcBef>
                <a:spcPct val="0"/>
              </a:spcBef>
              <a:buNone/>
            </a:pPr>
            <a:r>
              <a:rPr lang="en-US" altLang="en-US" sz="1800">
                <a:latin typeface="inherit"/>
              </a:rPr>
              <a:t>A = {1, 2, 3, 4}, B = {x: x is a natural number less than 5}</a:t>
            </a:r>
          </a:p>
          <a:p>
            <a:pPr marL="457200" lvl="1" indent="0" algn="just">
              <a:lnSpc>
                <a:spcPct val="100000"/>
              </a:lnSpc>
              <a:spcBef>
                <a:spcPct val="0"/>
              </a:spcBef>
              <a:buNone/>
            </a:pPr>
            <a:r>
              <a:rPr lang="en-US" altLang="en-US" sz="1800">
                <a:latin typeface="inherit"/>
              </a:rPr>
              <a:t>A = {a, b, c, d}, B = {x: x is a vowel in English alphabet}</a:t>
            </a:r>
          </a:p>
          <a:p>
            <a:pPr marL="457200" lvl="1" indent="0" algn="just">
              <a:lnSpc>
                <a:spcPct val="100000"/>
              </a:lnSpc>
              <a:spcBef>
                <a:spcPct val="0"/>
              </a:spcBef>
              <a:buNone/>
            </a:pPr>
            <a:r>
              <a:rPr lang="en-US" altLang="en-US" sz="1800">
                <a:latin typeface="inherit"/>
              </a:rPr>
              <a:t>A = {1, 3, 5, 7, 9}, B = {x: x is an odd prime number less than 10}</a:t>
            </a:r>
          </a:p>
          <a:p>
            <a:pPr marL="457200" lvl="1" indent="0" algn="just">
              <a:lnSpc>
                <a:spcPct val="100000"/>
              </a:lnSpc>
              <a:spcBef>
                <a:spcPct val="0"/>
              </a:spcBef>
              <a:buNone/>
            </a:pPr>
            <a:r>
              <a:rPr lang="en-US" altLang="en-US" sz="1800">
                <a:latin typeface="inherit"/>
              </a:rPr>
              <a:t>A = {2, 4, 6, 8}, B = {1, 2, 4, 6, 8}</a:t>
            </a:r>
            <a:endParaRPr lang="en-US" altLang="en-US" sz="1800">
              <a:latin typeface="Untitled Sans"/>
            </a:endParaRPr>
          </a:p>
          <a:p>
            <a:pPr>
              <a:buFontTx/>
              <a:buNone/>
            </a:pPr>
            <a:endParaRPr lang="en-GB"/>
          </a:p>
          <a:p>
            <a:pPr>
              <a:buFontTx/>
              <a:buNone/>
            </a:pPr>
            <a:endParaRPr lang="en-US" altLang="ko-KR" sz="2000">
              <a:ea typeface="굴림" panose="020B0600000101010101" pitchFamily="34" charset="-127"/>
              <a:sym typeface="Symbol" panose="05050102010706020507" pitchFamily="18" charset="2"/>
            </a:endParaRPr>
          </a:p>
          <a:p>
            <a:pPr>
              <a:spcAft>
                <a:spcPct val="30000"/>
              </a:spcAft>
              <a:defRPr/>
            </a:pPr>
            <a:endParaRPr lang="en-US" sz="2000">
              <a:sym typeface="Symbol" pitchFamily="18" charset="2"/>
            </a:endParaRPr>
          </a:p>
          <a:p>
            <a:pPr>
              <a:defRPr/>
            </a:pPr>
            <a:endParaRPr lang="en-US" sz="2000"/>
          </a:p>
          <a:p>
            <a:pPr eaLnBrk="1" hangingPunct="1">
              <a:buFontTx/>
              <a:buNone/>
              <a:defRPr/>
            </a:pPr>
            <a:endParaRPr lang="en-GB" sz="2000"/>
          </a:p>
        </p:txBody>
      </p:sp>
      <p:sp>
        <p:nvSpPr>
          <p:cNvPr id="7" name="Slide Number Placeholder 6">
            <a:extLst>
              <a:ext uri="{FF2B5EF4-FFF2-40B4-BE49-F238E27FC236}">
                <a16:creationId xmlns:a16="http://schemas.microsoft.com/office/drawing/2014/main" id="{62F19D1B-0C2A-DCA3-6FB0-05F284DDAC1F}"/>
              </a:ext>
            </a:extLst>
          </p:cNvPr>
          <p:cNvSpPr>
            <a:spLocks noGrp="1"/>
          </p:cNvSpPr>
          <p:nvPr>
            <p:ph type="sldNum" sz="quarter" idx="12"/>
          </p:nvPr>
        </p:nvSpPr>
        <p:spPr/>
        <p:txBody>
          <a:bodyPr/>
          <a:lstStyle/>
          <a:p>
            <a:pPr>
              <a:defRPr/>
            </a:pPr>
            <a:fld id="{03A51CAE-244E-4462-8C16-46DEBA67177B}" type="slidenum">
              <a:rPr lang="en-US" smtClean="0"/>
              <a:pPr>
                <a:defRPr/>
              </a:pPr>
              <a:t>8</a:t>
            </a:fld>
            <a:endParaRPr lang="en-US"/>
          </a:p>
        </p:txBody>
      </p:sp>
    </p:spTree>
    <p:extLst>
      <p:ext uri="{BB962C8B-B14F-4D97-AF65-F5344CB8AC3E}">
        <p14:creationId xmlns:p14="http://schemas.microsoft.com/office/powerpoint/2010/main" val="421898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descr="Large confetti"/>
          <p:cNvSpPr>
            <a:spLocks noGrp="1" noChangeArrowheads="1"/>
          </p:cNvSpPr>
          <p:nvPr>
            <p:ph type="title"/>
          </p:nvPr>
        </p:nvSpPr>
        <p:spPr/>
        <p:txBody>
          <a:bodyPr/>
          <a:lstStyle/>
          <a:p>
            <a:pPr eaLnBrk="1" hangingPunct="1"/>
            <a:r>
              <a:rPr lang="en-US"/>
              <a:t>Some Special Sets</a:t>
            </a:r>
          </a:p>
        </p:txBody>
      </p:sp>
      <p:sp>
        <p:nvSpPr>
          <p:cNvPr id="10243" name="Rectangle 3"/>
          <p:cNvSpPr>
            <a:spLocks noGrp="1" noChangeArrowheads="1"/>
          </p:cNvSpPr>
          <p:nvPr>
            <p:ph type="body" idx="1"/>
          </p:nvPr>
        </p:nvSpPr>
        <p:spPr>
          <a:xfrm>
            <a:off x="628650" y="1459864"/>
            <a:ext cx="7886700" cy="5144135"/>
          </a:xfrm>
        </p:spPr>
        <p:txBody>
          <a:bodyPr/>
          <a:lstStyle/>
          <a:p>
            <a:pPr eaLnBrk="1" hangingPunct="1">
              <a:lnSpc>
                <a:spcPct val="90000"/>
              </a:lnSpc>
            </a:pPr>
            <a:endParaRPr lang="en-US" sz="2000"/>
          </a:p>
          <a:p>
            <a:pPr eaLnBrk="1" hangingPunct="1">
              <a:lnSpc>
                <a:spcPct val="90000"/>
              </a:lnSpc>
            </a:pPr>
            <a:r>
              <a:rPr lang="en-US" sz="2400" b="1"/>
              <a:t>Null Set or Empty Set { }:  </a:t>
            </a:r>
            <a:r>
              <a:rPr lang="en-US" sz="2000"/>
              <a:t>This is a set with no elements, often symbolized by</a:t>
            </a:r>
            <a:br>
              <a:rPr lang="en-US" sz="2800"/>
            </a:br>
            <a:br>
              <a:rPr lang="en-US" sz="2800"/>
            </a:br>
            <a:br>
              <a:rPr lang="en-US" sz="2800"/>
            </a:br>
            <a:endParaRPr lang="en-US" sz="2800"/>
          </a:p>
          <a:p>
            <a:pPr eaLnBrk="1" hangingPunct="1">
              <a:lnSpc>
                <a:spcPct val="90000"/>
              </a:lnSpc>
            </a:pPr>
            <a:r>
              <a:rPr lang="en-US" sz="2400" b="1"/>
              <a:t>Universal Set</a:t>
            </a:r>
            <a:r>
              <a:rPr lang="en-US" sz="2000"/>
              <a:t>: This is the set of all elements currently under consideration, and is often symbolized by</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Also symbolized by</a:t>
            </a:r>
            <a:br>
              <a:rPr lang="en-US" sz="2800"/>
            </a:br>
            <a:endParaRPr lang="en-US" sz="2800"/>
          </a:p>
        </p:txBody>
      </p:sp>
      <p:graphicFrame>
        <p:nvGraphicFramePr>
          <p:cNvPr id="10244" name="Object 4"/>
          <p:cNvGraphicFramePr>
            <a:graphicFrameLocks noChangeAspect="1"/>
          </p:cNvGraphicFramePr>
          <p:nvPr>
            <p:extLst>
              <p:ext uri="{D42A27DB-BD31-4B8C-83A1-F6EECF244321}">
                <p14:modId xmlns:p14="http://schemas.microsoft.com/office/powerpoint/2010/main" val="3574330634"/>
              </p:ext>
            </p:extLst>
          </p:nvPr>
        </p:nvGraphicFramePr>
        <p:xfrm>
          <a:off x="3929062" y="2469516"/>
          <a:ext cx="530225" cy="530225"/>
        </p:xfrm>
        <a:graphic>
          <a:graphicData uri="http://schemas.openxmlformats.org/presentationml/2006/ole">
            <mc:AlternateContent xmlns:mc="http://schemas.openxmlformats.org/markup-compatibility/2006">
              <mc:Choice xmlns:v="urn:schemas-microsoft-com:vml" Requires="v">
                <p:oleObj name="Equation" r:id="rId3" imgW="355292" imgH="355292" progId="Equation.DSMT4">
                  <p:embed/>
                </p:oleObj>
              </mc:Choice>
              <mc:Fallback>
                <p:oleObj name="Equation" r:id="rId3" imgW="355292" imgH="355292" progId="Equation.DSMT4">
                  <p:embed/>
                  <p:pic>
                    <p:nvPicPr>
                      <p:cNvPr id="10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2" y="2469516"/>
                        <a:ext cx="53022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nvGraphicFramePr>
        <p:xfrm>
          <a:off x="4033838" y="4437063"/>
          <a:ext cx="466725" cy="492125"/>
        </p:xfrm>
        <a:graphic>
          <a:graphicData uri="http://schemas.openxmlformats.org/presentationml/2006/ole">
            <mc:AlternateContent xmlns:mc="http://schemas.openxmlformats.org/markup-compatibility/2006">
              <mc:Choice xmlns:v="urn:schemas-microsoft-com:vml" Requires="v">
                <p:oleObj name="Equation" r:id="rId5" imgW="342751" imgH="330057" progId="Equation.DSMT4">
                  <p:embed/>
                </p:oleObj>
              </mc:Choice>
              <mc:Fallback>
                <p:oleObj name="Equation" r:id="rId5" imgW="342751" imgH="330057" progId="Equation.DSMT4">
                  <p:embed/>
                  <p:pic>
                    <p:nvPicPr>
                      <p:cNvPr id="102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3838" y="4437063"/>
                        <a:ext cx="4667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1"/>
          <p:cNvGraphicFramePr>
            <a:graphicFrameLocks noChangeAspect="1"/>
          </p:cNvGraphicFramePr>
          <p:nvPr>
            <p:extLst>
              <p:ext uri="{D42A27DB-BD31-4B8C-83A1-F6EECF244321}">
                <p14:modId xmlns:p14="http://schemas.microsoft.com/office/powerpoint/2010/main" val="822909427"/>
              </p:ext>
            </p:extLst>
          </p:nvPr>
        </p:nvGraphicFramePr>
        <p:xfrm>
          <a:off x="3403599" y="5398136"/>
          <a:ext cx="790575" cy="762000"/>
        </p:xfrm>
        <a:graphic>
          <a:graphicData uri="http://schemas.openxmlformats.org/presentationml/2006/ole">
            <mc:AlternateContent xmlns:mc="http://schemas.openxmlformats.org/markup-compatibility/2006">
              <mc:Choice xmlns:v="urn:schemas-microsoft-com:vml" Requires="v">
                <p:oleObj name="Equation" r:id="rId7" imgW="330057" imgH="317362" progId="Equation.3">
                  <p:embed/>
                </p:oleObj>
              </mc:Choice>
              <mc:Fallback>
                <p:oleObj name="Equation" r:id="rId7" imgW="330057" imgH="317362" progId="Equation.3">
                  <p:embed/>
                  <p:pic>
                    <p:nvPicPr>
                      <p:cNvPr id="10246"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3599" y="5398136"/>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a:extLst>
              <a:ext uri="{FF2B5EF4-FFF2-40B4-BE49-F238E27FC236}">
                <a16:creationId xmlns:a16="http://schemas.microsoft.com/office/drawing/2014/main" id="{DEBE145B-FFEA-3F4A-4661-3E135A7AD071}"/>
              </a:ext>
            </a:extLst>
          </p:cNvPr>
          <p:cNvSpPr>
            <a:spLocks noGrp="1"/>
          </p:cNvSpPr>
          <p:nvPr>
            <p:ph type="sldNum" sz="quarter" idx="12"/>
          </p:nvPr>
        </p:nvSpPr>
        <p:spPr/>
        <p:txBody>
          <a:bodyPr/>
          <a:lstStyle/>
          <a:p>
            <a:pPr>
              <a:defRPr/>
            </a:pPr>
            <a:fld id="{03A51CAE-244E-4462-8C16-46DEBA67177B}" type="slidenum">
              <a:rPr lang="en-US" smtClean="0"/>
              <a:pPr>
                <a:defRPr/>
              </a:pPr>
              <a:t>9</a:t>
            </a:fld>
            <a:endParaRPr lang="en-US"/>
          </a:p>
        </p:txBody>
      </p:sp>
    </p:spTree>
    <p:extLst>
      <p:ext uri="{BB962C8B-B14F-4D97-AF65-F5344CB8AC3E}">
        <p14:creationId xmlns:p14="http://schemas.microsoft.com/office/powerpoint/2010/main" val="98802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2873</Words>
  <Application>Microsoft Office PowerPoint</Application>
  <PresentationFormat>On-screen Show (4:3)</PresentationFormat>
  <Paragraphs>452</Paragraphs>
  <Slides>45</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45</vt:i4>
      </vt:variant>
    </vt:vector>
  </HeadingPairs>
  <TitlesOfParts>
    <vt:vector size="58" baseType="lpstr">
      <vt:lpstr>arial</vt:lpstr>
      <vt:lpstr>arial</vt:lpstr>
      <vt:lpstr>Arial Black</vt:lpstr>
      <vt:lpstr>Calibri</vt:lpstr>
      <vt:lpstr>Calibri Light</vt:lpstr>
      <vt:lpstr>Cambria Math</vt:lpstr>
      <vt:lpstr>inherit</vt:lpstr>
      <vt:lpstr>Untitled Sans</vt:lpstr>
      <vt:lpstr>Wingdings</vt:lpstr>
      <vt:lpstr>Office Theme</vt:lpstr>
      <vt:lpstr>Equation.DSMT4</vt:lpstr>
      <vt:lpstr>Equation</vt:lpstr>
      <vt:lpstr>Equation.3</vt:lpstr>
      <vt:lpstr>Set Theory</vt:lpstr>
      <vt:lpstr>Outline</vt:lpstr>
      <vt:lpstr>Set Theory</vt:lpstr>
      <vt:lpstr>Set Theory</vt:lpstr>
      <vt:lpstr>Ways of Describing Sets</vt:lpstr>
      <vt:lpstr>Examples for Sets</vt:lpstr>
      <vt:lpstr>Set Equality</vt:lpstr>
      <vt:lpstr>Examples</vt:lpstr>
      <vt:lpstr>Some Special Sets</vt:lpstr>
      <vt:lpstr>Membership Relationships</vt:lpstr>
      <vt:lpstr>Membership Relationships</vt:lpstr>
      <vt:lpstr>Questions</vt:lpstr>
      <vt:lpstr>Combining Sets – Set Union</vt:lpstr>
      <vt:lpstr>Combining Sets – Set Intersection</vt:lpstr>
      <vt:lpstr>Set Complement </vt:lpstr>
      <vt:lpstr>Set Difference</vt:lpstr>
      <vt:lpstr>Questions</vt:lpstr>
      <vt:lpstr>Venn Diagrams</vt:lpstr>
      <vt:lpstr>Exercise - Venn Diagrams</vt:lpstr>
      <vt:lpstr>Venn Diagrams</vt:lpstr>
      <vt:lpstr>De Morgan’s Law for Sets</vt:lpstr>
      <vt:lpstr>De Morgan’s Law for Sets</vt:lpstr>
      <vt:lpstr>Mutually Exclusive and Exhaustive Sets</vt:lpstr>
      <vt:lpstr>Set Partition</vt:lpstr>
      <vt:lpstr>Some Test Questions</vt:lpstr>
      <vt:lpstr>Some Test Questions</vt:lpstr>
      <vt:lpstr>Some Test Questions</vt:lpstr>
      <vt:lpstr>Some Test Questions</vt:lpstr>
      <vt:lpstr>Some Test Questions</vt:lpstr>
      <vt:lpstr>Some Test Questions</vt:lpstr>
      <vt:lpstr>Some Test Questions</vt:lpstr>
      <vt:lpstr>Cardinality and Finiteness</vt:lpstr>
      <vt:lpstr>The Power Set Operation</vt:lpstr>
      <vt:lpstr>Questions</vt:lpstr>
      <vt:lpstr>PowerPoint Presentation</vt:lpstr>
      <vt:lpstr>PowerPoint Presentation</vt:lpstr>
      <vt:lpstr>PowerPoint Presentation</vt:lpstr>
      <vt:lpstr>PowerPoint Presentation</vt:lpstr>
      <vt:lpstr>PowerPoint Presentation</vt:lpstr>
      <vt:lpstr>Questions</vt:lpstr>
      <vt:lpstr>Questions</vt:lpstr>
      <vt:lpstr>Laws of the Algebra of Sets </vt:lpstr>
      <vt:lpstr>Laws of the Algebra of Sets </vt:lpstr>
      <vt:lpstr>Laws of the Algebra of Sets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LAB01</dc:creator>
  <cp:lastModifiedBy>Aruna Upendra</cp:lastModifiedBy>
  <cp:revision>1</cp:revision>
  <dcterms:created xsi:type="dcterms:W3CDTF">2014-11-18T08:04:54Z</dcterms:created>
  <dcterms:modified xsi:type="dcterms:W3CDTF">2022-06-15T16:17:24Z</dcterms:modified>
</cp:coreProperties>
</file>