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490" r:id="rId2"/>
    <p:sldId id="489" r:id="rId3"/>
    <p:sldId id="496" r:id="rId4"/>
    <p:sldId id="447" r:id="rId5"/>
    <p:sldId id="448" r:id="rId6"/>
    <p:sldId id="484" r:id="rId7"/>
    <p:sldId id="449" r:id="rId8"/>
    <p:sldId id="497" r:id="rId9"/>
    <p:sldId id="453" r:id="rId10"/>
    <p:sldId id="450" r:id="rId11"/>
    <p:sldId id="452" r:id="rId12"/>
    <p:sldId id="454" r:id="rId13"/>
    <p:sldId id="455" r:id="rId14"/>
    <p:sldId id="456" r:id="rId15"/>
    <p:sldId id="457" r:id="rId16"/>
    <p:sldId id="458" r:id="rId17"/>
    <p:sldId id="482" r:id="rId18"/>
    <p:sldId id="485" r:id="rId19"/>
    <p:sldId id="486" r:id="rId20"/>
    <p:sldId id="487" r:id="rId21"/>
    <p:sldId id="498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B"/>
    <a:srgbClr val="E0EDF8"/>
    <a:srgbClr val="93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94C9E-2673-468B-9881-9F15B76F2215}" v="58" dt="2022-07-13T12:50:10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eka Pathirana" userId="S::nadeeka.p@nsbm.lk::f2d22e8c-3656-496f-8018-1c7c7d75c9a0" providerId="AD" clId="Web-{F7D25F0B-701E-1E38-B986-BDF5E78B889E}"/>
    <pc:docChg chg="modSld">
      <pc:chgData name="Nadeeka Pathirana" userId="S::nadeeka.p@nsbm.lk::f2d22e8c-3656-496f-8018-1c7c7d75c9a0" providerId="AD" clId="Web-{F7D25F0B-701E-1E38-B986-BDF5E78B889E}" dt="2020-12-07T04:48:07.883" v="48" actId="20577"/>
      <pc:docMkLst>
        <pc:docMk/>
      </pc:docMkLst>
      <pc:sldChg chg="modSp">
        <pc:chgData name="Nadeeka Pathirana" userId="S::nadeeka.p@nsbm.lk::f2d22e8c-3656-496f-8018-1c7c7d75c9a0" providerId="AD" clId="Web-{F7D25F0B-701E-1E38-B986-BDF5E78B889E}" dt="2020-12-07T04:45:56.413" v="9" actId="20577"/>
        <pc:sldMkLst>
          <pc:docMk/>
          <pc:sldMk cId="1065596662" sldId="395"/>
        </pc:sldMkLst>
        <pc:spChg chg="mod">
          <ac:chgData name="Nadeeka Pathirana" userId="S::nadeeka.p@nsbm.lk::f2d22e8c-3656-496f-8018-1c7c7d75c9a0" providerId="AD" clId="Web-{F7D25F0B-701E-1E38-B986-BDF5E78B889E}" dt="2020-12-07T04:45:56.413" v="9" actId="20577"/>
          <ac:spMkLst>
            <pc:docMk/>
            <pc:sldMk cId="1065596662" sldId="395"/>
            <ac:spMk id="4100" creationId="{00000000-0000-0000-0000-000000000000}"/>
          </ac:spMkLst>
        </pc:spChg>
      </pc:sldChg>
      <pc:sldChg chg="modSp">
        <pc:chgData name="Nadeeka Pathirana" userId="S::nadeeka.p@nsbm.lk::f2d22e8c-3656-496f-8018-1c7c7d75c9a0" providerId="AD" clId="Web-{F7D25F0B-701E-1E38-B986-BDF5E78B889E}" dt="2020-12-07T04:48:07.883" v="48" actId="20577"/>
        <pc:sldMkLst>
          <pc:docMk/>
          <pc:sldMk cId="126651084" sldId="396"/>
        </pc:sldMkLst>
        <pc:spChg chg="mod">
          <ac:chgData name="Nadeeka Pathirana" userId="S::nadeeka.p@nsbm.lk::f2d22e8c-3656-496f-8018-1c7c7d75c9a0" providerId="AD" clId="Web-{F7D25F0B-701E-1E38-B986-BDF5E78B889E}" dt="2020-12-07T04:48:07.883" v="48" actId="20577"/>
          <ac:spMkLst>
            <pc:docMk/>
            <pc:sldMk cId="126651084" sldId="396"/>
            <ac:spMk id="5124" creationId="{00000000-0000-0000-0000-000000000000}"/>
          </ac:spMkLst>
        </pc:spChg>
      </pc:sldChg>
    </pc:docChg>
  </pc:docChgLst>
  <pc:docChgLst>
    <pc:chgData name="Nadeeka Pathirana" userId="S::nadeeka.p@nsbm.lk::f2d22e8c-3656-496f-8018-1c7c7d75c9a0" providerId="AD" clId="Web-{C2D8434B-82AA-5164-920F-FC53856FF275}"/>
    <pc:docChg chg="modSld">
      <pc:chgData name="Nadeeka Pathirana" userId="S::nadeeka.p@nsbm.lk::f2d22e8c-3656-496f-8018-1c7c7d75c9a0" providerId="AD" clId="Web-{C2D8434B-82AA-5164-920F-FC53856FF275}" dt="2021-01-03T15:16:50.891" v="7" actId="20577"/>
      <pc:docMkLst>
        <pc:docMk/>
      </pc:docMkLst>
      <pc:sldChg chg="modSp">
        <pc:chgData name="Nadeeka Pathirana" userId="S::nadeeka.p@nsbm.lk::f2d22e8c-3656-496f-8018-1c7c7d75c9a0" providerId="AD" clId="Web-{C2D8434B-82AA-5164-920F-FC53856FF275}" dt="2021-01-03T15:16:50.891" v="7" actId="20577"/>
        <pc:sldMkLst>
          <pc:docMk/>
          <pc:sldMk cId="0" sldId="256"/>
        </pc:sldMkLst>
        <pc:spChg chg="mod">
          <ac:chgData name="Nadeeka Pathirana" userId="S::nadeeka.p@nsbm.lk::f2d22e8c-3656-496f-8018-1c7c7d75c9a0" providerId="AD" clId="Web-{C2D8434B-82AA-5164-920F-FC53856FF275}" dt="2021-01-03T15:16:50.891" v="7" actId="20577"/>
          <ac:spMkLst>
            <pc:docMk/>
            <pc:sldMk cId="0" sldId="256"/>
            <ac:spMk id="3075" creationId="{00000000-0000-0000-0000-000000000000}"/>
          </ac:spMkLst>
        </pc:spChg>
      </pc:sldChg>
    </pc:docChg>
  </pc:docChgLst>
  <pc:docChgLst>
    <pc:chgData name="Nadeeka Pathirana" userId="S::nadeeka.p@nsbm.lk::f2d22e8c-3656-496f-8018-1c7c7d75c9a0" providerId="AD" clId="Web-{1A5515D2-40C8-14C9-D3D8-528735AA2FCC}"/>
    <pc:docChg chg="modSld">
      <pc:chgData name="Nadeeka Pathirana" userId="S::nadeeka.p@nsbm.lk::f2d22e8c-3656-496f-8018-1c7c7d75c9a0" providerId="AD" clId="Web-{1A5515D2-40C8-14C9-D3D8-528735AA2FCC}" dt="2021-01-03T16:38:08.145" v="59" actId="1076"/>
      <pc:docMkLst>
        <pc:docMk/>
      </pc:docMkLst>
      <pc:sldChg chg="modSp">
        <pc:chgData name="Nadeeka Pathirana" userId="S::nadeeka.p@nsbm.lk::f2d22e8c-3656-496f-8018-1c7c7d75c9a0" providerId="AD" clId="Web-{1A5515D2-40C8-14C9-D3D8-528735AA2FCC}" dt="2021-01-03T16:38:08.145" v="59" actId="1076"/>
        <pc:sldMkLst>
          <pc:docMk/>
          <pc:sldMk cId="673924558" sldId="402"/>
        </pc:sldMkLst>
        <pc:spChg chg="mod">
          <ac:chgData name="Nadeeka Pathirana" userId="S::nadeeka.p@nsbm.lk::f2d22e8c-3656-496f-8018-1c7c7d75c9a0" providerId="AD" clId="Web-{1A5515D2-40C8-14C9-D3D8-528735AA2FCC}" dt="2021-01-03T16:37:47.848" v="57" actId="20577"/>
          <ac:spMkLst>
            <pc:docMk/>
            <pc:sldMk cId="673924558" sldId="402"/>
            <ac:spMk id="11267" creationId="{00000000-0000-0000-0000-000000000000}"/>
          </ac:spMkLst>
        </pc:spChg>
        <pc:graphicFrameChg chg="mod">
          <ac:chgData name="Nadeeka Pathirana" userId="S::nadeeka.p@nsbm.lk::f2d22e8c-3656-496f-8018-1c7c7d75c9a0" providerId="AD" clId="Web-{1A5515D2-40C8-14C9-D3D8-528735AA2FCC}" dt="2021-01-03T16:37:52.051" v="58" actId="1076"/>
          <ac:graphicFrameMkLst>
            <pc:docMk/>
            <pc:sldMk cId="673924558" sldId="402"/>
            <ac:graphicFrameMk id="11268" creationId="{00000000-0000-0000-0000-000000000000}"/>
          </ac:graphicFrameMkLst>
        </pc:graphicFrameChg>
        <pc:graphicFrameChg chg="mod">
          <ac:chgData name="Nadeeka Pathirana" userId="S::nadeeka.p@nsbm.lk::f2d22e8c-3656-496f-8018-1c7c7d75c9a0" providerId="AD" clId="Web-{1A5515D2-40C8-14C9-D3D8-528735AA2FCC}" dt="2021-01-03T16:38:08.145" v="59" actId="1076"/>
          <ac:graphicFrameMkLst>
            <pc:docMk/>
            <pc:sldMk cId="673924558" sldId="402"/>
            <ac:graphicFrameMk id="11269" creationId="{00000000-0000-0000-0000-000000000000}"/>
          </ac:graphicFrameMkLst>
        </pc:graphicFrameChg>
      </pc:sldChg>
      <pc:sldChg chg="modSp">
        <pc:chgData name="Nadeeka Pathirana" userId="S::nadeeka.p@nsbm.lk::f2d22e8c-3656-496f-8018-1c7c7d75c9a0" providerId="AD" clId="Web-{1A5515D2-40C8-14C9-D3D8-528735AA2FCC}" dt="2021-01-03T16:37:43.863" v="56" actId="20577"/>
        <pc:sldMkLst>
          <pc:docMk/>
          <pc:sldMk cId="3270962538" sldId="403"/>
        </pc:sldMkLst>
        <pc:spChg chg="mod">
          <ac:chgData name="Nadeeka Pathirana" userId="S::nadeeka.p@nsbm.lk::f2d22e8c-3656-496f-8018-1c7c7d75c9a0" providerId="AD" clId="Web-{1A5515D2-40C8-14C9-D3D8-528735AA2FCC}" dt="2021-01-03T16:37:43.863" v="56" actId="20577"/>
          <ac:spMkLst>
            <pc:docMk/>
            <pc:sldMk cId="3270962538" sldId="403"/>
            <ac:spMk id="12291" creationId="{00000000-0000-0000-0000-000000000000}"/>
          </ac:spMkLst>
        </pc:spChg>
        <pc:graphicFrameChg chg="mod">
          <ac:chgData name="Nadeeka Pathirana" userId="S::nadeeka.p@nsbm.lk::f2d22e8c-3656-496f-8018-1c7c7d75c9a0" providerId="AD" clId="Web-{1A5515D2-40C8-14C9-D3D8-528735AA2FCC}" dt="2021-01-03T16:37:26.004" v="39" actId="1076"/>
          <ac:graphicFrameMkLst>
            <pc:docMk/>
            <pc:sldMk cId="3270962538" sldId="403"/>
            <ac:graphicFrameMk id="12292" creationId="{00000000-0000-0000-0000-000000000000}"/>
          </ac:graphicFrameMkLst>
        </pc:graphicFrameChg>
      </pc:sldChg>
    </pc:docChg>
  </pc:docChgLst>
  <pc:docChgLst>
    <pc:chgData name="Aruna Upendra" userId="99f73380-1d89-49ee-813c-ab8675cf002c" providerId="ADAL" clId="{031375B1-AFCB-4729-ADF6-D2062C5F467F}"/>
    <pc:docChg chg="undo custSel addSld modSld">
      <pc:chgData name="Aruna Upendra" userId="99f73380-1d89-49ee-813c-ab8675cf002c" providerId="ADAL" clId="{031375B1-AFCB-4729-ADF6-D2062C5F467F}" dt="2022-06-09T05:12:45.111" v="807" actId="1076"/>
      <pc:docMkLst>
        <pc:docMk/>
      </pc:docMkLst>
      <pc:sldChg chg="modSp mod">
        <pc:chgData name="Aruna Upendra" userId="99f73380-1d89-49ee-813c-ab8675cf002c" providerId="ADAL" clId="{031375B1-AFCB-4729-ADF6-D2062C5F467F}" dt="2022-06-09T05:10:34.221" v="722" actId="20577"/>
        <pc:sldMkLst>
          <pc:docMk/>
          <pc:sldMk cId="1065596662" sldId="395"/>
        </pc:sldMkLst>
        <pc:spChg chg="mod">
          <ac:chgData name="Aruna Upendra" userId="99f73380-1d89-49ee-813c-ab8675cf002c" providerId="ADAL" clId="{031375B1-AFCB-4729-ADF6-D2062C5F467F}" dt="2022-06-09T05:10:34.221" v="722" actId="20577"/>
          <ac:spMkLst>
            <pc:docMk/>
            <pc:sldMk cId="1065596662" sldId="395"/>
            <ac:spMk id="4100" creationId="{00000000-0000-0000-0000-000000000000}"/>
          </ac:spMkLst>
        </pc:spChg>
      </pc:sldChg>
      <pc:sldChg chg="modSp mod modAnim">
        <pc:chgData name="Aruna Upendra" userId="99f73380-1d89-49ee-813c-ab8675cf002c" providerId="ADAL" clId="{031375B1-AFCB-4729-ADF6-D2062C5F467F}" dt="2022-06-09T05:11:00.903" v="738" actId="5793"/>
        <pc:sldMkLst>
          <pc:docMk/>
          <pc:sldMk cId="126651084" sldId="396"/>
        </pc:sldMkLst>
        <pc:spChg chg="mod">
          <ac:chgData name="Aruna Upendra" userId="99f73380-1d89-49ee-813c-ab8675cf002c" providerId="ADAL" clId="{031375B1-AFCB-4729-ADF6-D2062C5F467F}" dt="2022-06-09T04:54:14.213" v="464" actId="1076"/>
          <ac:spMkLst>
            <pc:docMk/>
            <pc:sldMk cId="126651084" sldId="396"/>
            <ac:spMk id="2" creationId="{49C7C73D-1B0C-FBA2-CAA4-455EA80FFBE2}"/>
          </ac:spMkLst>
        </pc:spChg>
        <pc:spChg chg="mod">
          <ac:chgData name="Aruna Upendra" userId="99f73380-1d89-49ee-813c-ab8675cf002c" providerId="ADAL" clId="{031375B1-AFCB-4729-ADF6-D2062C5F467F}" dt="2022-06-09T05:11:00.903" v="738" actId="5793"/>
          <ac:spMkLst>
            <pc:docMk/>
            <pc:sldMk cId="126651084" sldId="396"/>
            <ac:spMk id="5124" creationId="{00000000-0000-0000-0000-000000000000}"/>
          </ac:spMkLst>
        </pc:spChg>
      </pc:sldChg>
      <pc:sldChg chg="modSp">
        <pc:chgData name="Aruna Upendra" userId="99f73380-1d89-49ee-813c-ab8675cf002c" providerId="ADAL" clId="{031375B1-AFCB-4729-ADF6-D2062C5F467F}" dt="2022-06-09T04:20:06.154" v="17"/>
        <pc:sldMkLst>
          <pc:docMk/>
          <pc:sldMk cId="3147919812" sldId="397"/>
        </pc:sldMkLst>
        <pc:spChg chg="mod">
          <ac:chgData name="Aruna Upendra" userId="99f73380-1d89-49ee-813c-ab8675cf002c" providerId="ADAL" clId="{031375B1-AFCB-4729-ADF6-D2062C5F467F}" dt="2022-06-09T04:20:06.154" v="17"/>
          <ac:spMkLst>
            <pc:docMk/>
            <pc:sldMk cId="3147919812" sldId="397"/>
            <ac:spMk id="83971" creationId="{00000000-0000-0000-0000-000000000000}"/>
          </ac:spMkLst>
        </pc:spChg>
      </pc:sldChg>
      <pc:sldChg chg="modSp modAnim">
        <pc:chgData name="Aruna Upendra" userId="99f73380-1d89-49ee-813c-ab8675cf002c" providerId="ADAL" clId="{031375B1-AFCB-4729-ADF6-D2062C5F467F}" dt="2022-06-09T04:30:02.590" v="130" actId="20577"/>
        <pc:sldMkLst>
          <pc:docMk/>
          <pc:sldMk cId="1933221896" sldId="399"/>
        </pc:sldMkLst>
        <pc:spChg chg="mod">
          <ac:chgData name="Aruna Upendra" userId="99f73380-1d89-49ee-813c-ab8675cf002c" providerId="ADAL" clId="{031375B1-AFCB-4729-ADF6-D2062C5F467F}" dt="2022-06-09T04:30:02.590" v="130" actId="20577"/>
          <ac:spMkLst>
            <pc:docMk/>
            <pc:sldMk cId="1933221896" sldId="399"/>
            <ac:spMk id="4100" creationId="{00000000-0000-0000-0000-000000000000}"/>
          </ac:spMkLst>
        </pc:spChg>
      </pc:sldChg>
      <pc:sldChg chg="modSp mod">
        <pc:chgData name="Aruna Upendra" userId="99f73380-1d89-49ee-813c-ab8675cf002c" providerId="ADAL" clId="{031375B1-AFCB-4729-ADF6-D2062C5F467F}" dt="2022-06-09T04:31:02.914" v="149" actId="1076"/>
        <pc:sldMkLst>
          <pc:docMk/>
          <pc:sldMk cId="988029229" sldId="401"/>
        </pc:sldMkLst>
        <pc:spChg chg="mod">
          <ac:chgData name="Aruna Upendra" userId="99f73380-1d89-49ee-813c-ab8675cf002c" providerId="ADAL" clId="{031375B1-AFCB-4729-ADF6-D2062C5F467F}" dt="2022-06-09T04:30:56.009" v="148" actId="14100"/>
          <ac:spMkLst>
            <pc:docMk/>
            <pc:sldMk cId="988029229" sldId="401"/>
            <ac:spMk id="10243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4:31:02.914" v="149" actId="1076"/>
          <ac:graphicFrameMkLst>
            <pc:docMk/>
            <pc:sldMk cId="988029229" sldId="401"/>
            <ac:graphicFrameMk id="10246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12:04.954" v="742" actId="1076"/>
        <pc:sldMkLst>
          <pc:docMk/>
          <pc:sldMk cId="673924558" sldId="402"/>
        </pc:sldMkLst>
        <pc:spChg chg="mod">
          <ac:chgData name="Aruna Upendra" userId="99f73380-1d89-49ee-813c-ab8675cf002c" providerId="ADAL" clId="{031375B1-AFCB-4729-ADF6-D2062C5F467F}" dt="2022-06-09T05:11:56.573" v="740" actId="20577"/>
          <ac:spMkLst>
            <pc:docMk/>
            <pc:sldMk cId="673924558" sldId="402"/>
            <ac:spMk id="11267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5:12:04.954" v="742" actId="1076"/>
          <ac:graphicFrameMkLst>
            <pc:docMk/>
            <pc:sldMk cId="673924558" sldId="402"/>
            <ac:graphicFrameMk id="11268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11:59.841" v="741" actId="1076"/>
          <ac:graphicFrameMkLst>
            <pc:docMk/>
            <pc:sldMk cId="673924558" sldId="402"/>
            <ac:graphicFrameMk id="11269" creationId="{00000000-0000-0000-0000-000000000000}"/>
          </ac:graphicFrameMkLst>
        </pc:graphicFrameChg>
      </pc:sldChg>
      <pc:sldChg chg="addSp delSp modSp mod">
        <pc:chgData name="Aruna Upendra" userId="99f73380-1d89-49ee-813c-ab8675cf002c" providerId="ADAL" clId="{031375B1-AFCB-4729-ADF6-D2062C5F467F}" dt="2022-06-09T05:12:45.111" v="807" actId="1076"/>
        <pc:sldMkLst>
          <pc:docMk/>
          <pc:sldMk cId="3270962538" sldId="403"/>
        </pc:sldMkLst>
        <pc:spChg chg="mod">
          <ac:chgData name="Aruna Upendra" userId="99f73380-1d89-49ee-813c-ab8675cf002c" providerId="ADAL" clId="{031375B1-AFCB-4729-ADF6-D2062C5F467F}" dt="2022-06-09T05:12:42.068" v="806" actId="20577"/>
          <ac:spMkLst>
            <pc:docMk/>
            <pc:sldMk cId="3270962538" sldId="403"/>
            <ac:spMk id="12291" creationId="{00000000-0000-0000-0000-000000000000}"/>
          </ac:spMkLst>
        </pc:spChg>
        <pc:graphicFrameChg chg="add del mod">
          <ac:chgData name="Aruna Upendra" userId="99f73380-1d89-49ee-813c-ab8675cf002c" providerId="ADAL" clId="{031375B1-AFCB-4729-ADF6-D2062C5F467F}" dt="2022-06-09T04:37:11.003" v="263" actId="478"/>
          <ac:graphicFrameMkLst>
            <pc:docMk/>
            <pc:sldMk cId="3270962538" sldId="403"/>
            <ac:graphicFrameMk id="7" creationId="{684B674B-CFD3-27A6-1CB8-6891E830C3A7}"/>
          </ac:graphicFrameMkLst>
        </pc:graphicFrameChg>
        <pc:graphicFrameChg chg="mod">
          <ac:chgData name="Aruna Upendra" userId="99f73380-1d89-49ee-813c-ab8675cf002c" providerId="ADAL" clId="{031375B1-AFCB-4729-ADF6-D2062C5F467F}" dt="2022-06-09T05:12:45.111" v="807" actId="1076"/>
          <ac:graphicFrameMkLst>
            <pc:docMk/>
            <pc:sldMk cId="3270962538" sldId="403"/>
            <ac:graphicFrameMk id="12292" creationId="{00000000-0000-0000-0000-000000000000}"/>
          </ac:graphicFrameMkLst>
        </pc:graphicFrameChg>
        <pc:graphicFrameChg chg="del">
          <ac:chgData name="Aruna Upendra" userId="99f73380-1d89-49ee-813c-ab8675cf002c" providerId="ADAL" clId="{031375B1-AFCB-4729-ADF6-D2062C5F467F}" dt="2022-06-09T04:35:44.662" v="236" actId="21"/>
          <ac:graphicFrameMkLst>
            <pc:docMk/>
            <pc:sldMk cId="3270962538" sldId="403"/>
            <ac:graphicFrameMk id="12293" creationId="{00000000-0000-0000-0000-000000000000}"/>
          </ac:graphicFrameMkLst>
        </pc:graphicFrameChg>
        <pc:graphicFrameChg chg="del">
          <ac:chgData name="Aruna Upendra" userId="99f73380-1d89-49ee-813c-ab8675cf002c" providerId="ADAL" clId="{031375B1-AFCB-4729-ADF6-D2062C5F467F}" dt="2022-06-09T04:37:13.141" v="264" actId="478"/>
          <ac:graphicFrameMkLst>
            <pc:docMk/>
            <pc:sldMk cId="3270962538" sldId="403"/>
            <ac:graphicFrameMk id="12294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4:53:30.986" v="461" actId="20577"/>
        <pc:sldMkLst>
          <pc:docMk/>
          <pc:sldMk cId="3721532800" sldId="404"/>
        </pc:sldMkLst>
        <pc:spChg chg="mod">
          <ac:chgData name="Aruna Upendra" userId="99f73380-1d89-49ee-813c-ab8675cf002c" providerId="ADAL" clId="{031375B1-AFCB-4729-ADF6-D2062C5F467F}" dt="2022-06-09T04:53:30.986" v="461" actId="20577"/>
          <ac:spMkLst>
            <pc:docMk/>
            <pc:sldMk cId="3721532800" sldId="404"/>
            <ac:spMk id="13315" creationId="{00000000-0000-0000-0000-000000000000}"/>
          </ac:spMkLst>
        </pc:spChg>
      </pc:sldChg>
      <pc:sldChg chg="modSp mod">
        <pc:chgData name="Aruna Upendra" userId="99f73380-1d89-49ee-813c-ab8675cf002c" providerId="ADAL" clId="{031375B1-AFCB-4729-ADF6-D2062C5F467F}" dt="2022-06-09T04:55:52.885" v="490" actId="1076"/>
        <pc:sldMkLst>
          <pc:docMk/>
          <pc:sldMk cId="4109961878" sldId="405"/>
        </pc:sldMkLst>
        <pc:spChg chg="mod">
          <ac:chgData name="Aruna Upendra" userId="99f73380-1d89-49ee-813c-ab8675cf002c" providerId="ADAL" clId="{031375B1-AFCB-4729-ADF6-D2062C5F467F}" dt="2022-06-09T04:55:43.758" v="486" actId="20577"/>
          <ac:spMkLst>
            <pc:docMk/>
            <pc:sldMk cId="4109961878" sldId="405"/>
            <ac:spMk id="14339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4:54:34.009" v="465" actId="1076"/>
          <ac:graphicFrameMkLst>
            <pc:docMk/>
            <pc:sldMk cId="4109961878" sldId="405"/>
            <ac:graphicFrameMk id="14340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5:50.850" v="489" actId="1076"/>
          <ac:graphicFrameMkLst>
            <pc:docMk/>
            <pc:sldMk cId="4109961878" sldId="405"/>
            <ac:graphicFrameMk id="14341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5:48.940" v="488" actId="1076"/>
          <ac:graphicFrameMkLst>
            <pc:docMk/>
            <pc:sldMk cId="4109961878" sldId="405"/>
            <ac:graphicFrameMk id="14342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5:47.261" v="487" actId="1076"/>
          <ac:graphicFrameMkLst>
            <pc:docMk/>
            <pc:sldMk cId="4109961878" sldId="405"/>
            <ac:graphicFrameMk id="14343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5:52.885" v="490" actId="1076"/>
          <ac:graphicFrameMkLst>
            <pc:docMk/>
            <pc:sldMk cId="4109961878" sldId="405"/>
            <ac:graphicFrameMk id="14344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4:56:49.231" v="512" actId="113"/>
        <pc:sldMkLst>
          <pc:docMk/>
          <pc:sldMk cId="1446564039" sldId="406"/>
        </pc:sldMkLst>
        <pc:spChg chg="mod">
          <ac:chgData name="Aruna Upendra" userId="99f73380-1d89-49ee-813c-ab8675cf002c" providerId="ADAL" clId="{031375B1-AFCB-4729-ADF6-D2062C5F467F}" dt="2022-06-09T04:56:49.231" v="512" actId="113"/>
          <ac:spMkLst>
            <pc:docMk/>
            <pc:sldMk cId="1446564039" sldId="406"/>
            <ac:spMk id="15363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4:55:32.433" v="484" actId="1076"/>
          <ac:graphicFrameMkLst>
            <pc:docMk/>
            <pc:sldMk cId="1446564039" sldId="406"/>
            <ac:graphicFrameMk id="15364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6:05.436" v="493" actId="1076"/>
          <ac:graphicFrameMkLst>
            <pc:docMk/>
            <pc:sldMk cId="1446564039" sldId="406"/>
            <ac:graphicFrameMk id="15365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6:02.710" v="492" actId="1076"/>
          <ac:graphicFrameMkLst>
            <pc:docMk/>
            <pc:sldMk cId="1446564039" sldId="406"/>
            <ac:graphicFrameMk id="15366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6:09.606" v="495" actId="1076"/>
          <ac:graphicFrameMkLst>
            <pc:docMk/>
            <pc:sldMk cId="1446564039" sldId="406"/>
            <ac:graphicFrameMk id="15367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6:39.968" v="511" actId="1076"/>
          <ac:graphicFrameMkLst>
            <pc:docMk/>
            <pc:sldMk cId="1446564039" sldId="406"/>
            <ac:graphicFrameMk id="15368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4:58:13.938" v="553" actId="207"/>
        <pc:sldMkLst>
          <pc:docMk/>
          <pc:sldMk cId="2508905389" sldId="407"/>
        </pc:sldMkLst>
        <pc:spChg chg="mod">
          <ac:chgData name="Aruna Upendra" userId="99f73380-1d89-49ee-813c-ab8675cf002c" providerId="ADAL" clId="{031375B1-AFCB-4729-ADF6-D2062C5F467F}" dt="2022-06-09T04:58:13.938" v="553" actId="207"/>
          <ac:spMkLst>
            <pc:docMk/>
            <pc:sldMk cId="2508905389" sldId="407"/>
            <ac:spMk id="16387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4:57:18.552" v="527" actId="1076"/>
          <ac:graphicFrameMkLst>
            <pc:docMk/>
            <pc:sldMk cId="2508905389" sldId="407"/>
            <ac:graphicFrameMk id="16388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8:05.926" v="551" actId="1076"/>
          <ac:graphicFrameMkLst>
            <pc:docMk/>
            <pc:sldMk cId="2508905389" sldId="407"/>
            <ac:graphicFrameMk id="16390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7:47.450" v="535" actId="1076"/>
          <ac:graphicFrameMkLst>
            <pc:docMk/>
            <pc:sldMk cId="2508905389" sldId="407"/>
            <ac:graphicFrameMk id="16391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8:03.929" v="550" actId="1076"/>
          <ac:graphicFrameMkLst>
            <pc:docMk/>
            <pc:sldMk cId="2508905389" sldId="407"/>
            <ac:graphicFrameMk id="16392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7:28.462" v="533" actId="1076"/>
          <ac:graphicFrameMkLst>
            <pc:docMk/>
            <pc:sldMk cId="2508905389" sldId="407"/>
            <ac:graphicFrameMk id="16393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1:50.633" v="625" actId="1076"/>
        <pc:sldMkLst>
          <pc:docMk/>
          <pc:sldMk cId="731258599" sldId="408"/>
        </pc:sldMkLst>
        <pc:spChg chg="mod">
          <ac:chgData name="Aruna Upendra" userId="99f73380-1d89-49ee-813c-ab8675cf002c" providerId="ADAL" clId="{031375B1-AFCB-4729-ADF6-D2062C5F467F}" dt="2022-06-09T05:01:47.723" v="624" actId="20577"/>
          <ac:spMkLst>
            <pc:docMk/>
            <pc:sldMk cId="731258599" sldId="408"/>
            <ac:spMk id="17411" creationId="{00000000-0000-0000-0000-000000000000}"/>
          </ac:spMkLst>
        </pc:spChg>
        <pc:graphicFrameChg chg="mod">
          <ac:chgData name="Aruna Upendra" userId="99f73380-1d89-49ee-813c-ab8675cf002c" providerId="ADAL" clId="{031375B1-AFCB-4729-ADF6-D2062C5F467F}" dt="2022-06-09T05:01:50.633" v="625" actId="1076"/>
          <ac:graphicFrameMkLst>
            <pc:docMk/>
            <pc:sldMk cId="731258599" sldId="408"/>
            <ac:graphicFrameMk id="17412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00:54.953" v="597" actId="1035"/>
          <ac:graphicFrameMkLst>
            <pc:docMk/>
            <pc:sldMk cId="731258599" sldId="408"/>
            <ac:graphicFrameMk id="17413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9:53.103" v="588" actId="1076"/>
          <ac:graphicFrameMkLst>
            <pc:docMk/>
            <pc:sldMk cId="731258599" sldId="408"/>
            <ac:graphicFrameMk id="17414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00:00.675" v="590" actId="1076"/>
          <ac:graphicFrameMkLst>
            <pc:docMk/>
            <pc:sldMk cId="731258599" sldId="408"/>
            <ac:graphicFrameMk id="17415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4:59:57.703" v="589" actId="1076"/>
          <ac:graphicFrameMkLst>
            <pc:docMk/>
            <pc:sldMk cId="731258599" sldId="408"/>
            <ac:graphicFrameMk id="17416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00:03.637" v="591" actId="1076"/>
          <ac:graphicFrameMkLst>
            <pc:docMk/>
            <pc:sldMk cId="731258599" sldId="408"/>
            <ac:graphicFrameMk id="1741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4:31.770" v="675"/>
        <pc:sldMkLst>
          <pc:docMk/>
          <pc:sldMk cId="723198189" sldId="409"/>
        </pc:sldMkLst>
        <pc:spChg chg="mod">
          <ac:chgData name="Aruna Upendra" userId="99f73380-1d89-49ee-813c-ab8675cf002c" providerId="ADAL" clId="{031375B1-AFCB-4729-ADF6-D2062C5F467F}" dt="2022-06-09T05:04:31.770" v="675"/>
          <ac:spMkLst>
            <pc:docMk/>
            <pc:sldMk cId="723198189" sldId="409"/>
            <ac:spMk id="18435" creationId="{00000000-0000-0000-0000-000000000000}"/>
          </ac:spMkLst>
        </pc:spChg>
      </pc:sldChg>
      <pc:sldChg chg="modSp mod">
        <pc:chgData name="Aruna Upendra" userId="99f73380-1d89-49ee-813c-ab8675cf002c" providerId="ADAL" clId="{031375B1-AFCB-4729-ADF6-D2062C5F467F}" dt="2022-06-09T05:04:50.796" v="676" actId="6549"/>
        <pc:sldMkLst>
          <pc:docMk/>
          <pc:sldMk cId="1876925225" sldId="410"/>
        </pc:sldMkLst>
        <pc:spChg chg="mod">
          <ac:chgData name="Aruna Upendra" userId="99f73380-1d89-49ee-813c-ab8675cf002c" providerId="ADAL" clId="{031375B1-AFCB-4729-ADF6-D2062C5F467F}" dt="2022-06-09T05:04:50.796" v="676" actId="6549"/>
          <ac:spMkLst>
            <pc:docMk/>
            <pc:sldMk cId="1876925225" sldId="410"/>
            <ac:spMk id="19459" creationId="{00000000-0000-0000-0000-000000000000}"/>
          </ac:spMkLst>
        </pc:spChg>
      </pc:sldChg>
      <pc:sldChg chg="modSp mod">
        <pc:chgData name="Aruna Upendra" userId="99f73380-1d89-49ee-813c-ab8675cf002c" providerId="ADAL" clId="{031375B1-AFCB-4729-ADF6-D2062C5F467F}" dt="2022-06-09T05:06:06.721" v="688" actId="1076"/>
        <pc:sldMkLst>
          <pc:docMk/>
          <pc:sldMk cId="4016618225" sldId="417"/>
        </pc:sldMkLst>
        <pc:graphicFrameChg chg="mod">
          <ac:chgData name="Aruna Upendra" userId="99f73380-1d89-49ee-813c-ab8675cf002c" providerId="ADAL" clId="{031375B1-AFCB-4729-ADF6-D2062C5F467F}" dt="2022-06-09T05:06:06.721" v="688" actId="1076"/>
          <ac:graphicFrameMkLst>
            <pc:docMk/>
            <pc:sldMk cId="4016618225" sldId="417"/>
            <ac:graphicFrameMk id="2662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6:00.542" v="687" actId="1076"/>
        <pc:sldMkLst>
          <pc:docMk/>
          <pc:sldMk cId="2051198223" sldId="418"/>
        </pc:sldMkLst>
        <pc:graphicFrameChg chg="mod">
          <ac:chgData name="Aruna Upendra" userId="99f73380-1d89-49ee-813c-ab8675cf002c" providerId="ADAL" clId="{031375B1-AFCB-4729-ADF6-D2062C5F467F}" dt="2022-06-09T05:06:00.542" v="687" actId="1076"/>
          <ac:graphicFrameMkLst>
            <pc:docMk/>
            <pc:sldMk cId="2051198223" sldId="418"/>
            <ac:graphicFrameMk id="27651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5:45.428" v="684" actId="1076"/>
        <pc:sldMkLst>
          <pc:docMk/>
          <pc:sldMk cId="2828063724" sldId="420"/>
        </pc:sldMkLst>
        <pc:graphicFrameChg chg="mod">
          <ac:chgData name="Aruna Upendra" userId="99f73380-1d89-49ee-813c-ab8675cf002c" providerId="ADAL" clId="{031375B1-AFCB-4729-ADF6-D2062C5F467F}" dt="2022-06-09T05:05:45.428" v="684" actId="1076"/>
          <ac:graphicFrameMkLst>
            <pc:docMk/>
            <pc:sldMk cId="2828063724" sldId="420"/>
            <ac:graphicFrameMk id="29699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5:51.609" v="685" actId="1076"/>
        <pc:sldMkLst>
          <pc:docMk/>
          <pc:sldMk cId="4100649814" sldId="421"/>
        </pc:sldMkLst>
        <pc:graphicFrameChg chg="mod">
          <ac:chgData name="Aruna Upendra" userId="99f73380-1d89-49ee-813c-ab8675cf002c" providerId="ADAL" clId="{031375B1-AFCB-4729-ADF6-D2062C5F467F}" dt="2022-06-09T05:05:51.609" v="685" actId="1076"/>
          <ac:graphicFrameMkLst>
            <pc:docMk/>
            <pc:sldMk cId="4100649814" sldId="421"/>
            <ac:graphicFrameMk id="30723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5:37.796" v="682" actId="1076"/>
        <pc:sldMkLst>
          <pc:docMk/>
          <pc:sldMk cId="4256528175" sldId="422"/>
        </pc:sldMkLst>
        <pc:graphicFrameChg chg="mod">
          <ac:chgData name="Aruna Upendra" userId="99f73380-1d89-49ee-813c-ab8675cf002c" providerId="ADAL" clId="{031375B1-AFCB-4729-ADF6-D2062C5F467F}" dt="2022-06-09T05:05:37.796" v="682" actId="1076"/>
          <ac:graphicFrameMkLst>
            <pc:docMk/>
            <pc:sldMk cId="4256528175" sldId="422"/>
            <ac:graphicFrameMk id="3174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5:32.931" v="681" actId="1076"/>
        <pc:sldMkLst>
          <pc:docMk/>
          <pc:sldMk cId="3271760028" sldId="423"/>
        </pc:sldMkLst>
        <pc:graphicFrameChg chg="mod">
          <ac:chgData name="Aruna Upendra" userId="99f73380-1d89-49ee-813c-ab8675cf002c" providerId="ADAL" clId="{031375B1-AFCB-4729-ADF6-D2062C5F467F}" dt="2022-06-09T05:05:30.577" v="680" actId="1076"/>
          <ac:graphicFrameMkLst>
            <pc:docMk/>
            <pc:sldMk cId="3271760028" sldId="423"/>
            <ac:graphicFrameMk id="32771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05:32.931" v="681" actId="1076"/>
          <ac:graphicFrameMkLst>
            <pc:docMk/>
            <pc:sldMk cId="3271760028" sldId="423"/>
            <ac:graphicFrameMk id="32772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6:42.005" v="690" actId="1076"/>
        <pc:sldMkLst>
          <pc:docMk/>
          <pc:sldMk cId="1379442629" sldId="424"/>
        </pc:sldMkLst>
        <pc:graphicFrameChg chg="mod">
          <ac:chgData name="Aruna Upendra" userId="99f73380-1d89-49ee-813c-ab8675cf002c" providerId="ADAL" clId="{031375B1-AFCB-4729-ADF6-D2062C5F467F}" dt="2022-06-09T05:06:39.591" v="689" actId="1076"/>
          <ac:graphicFrameMkLst>
            <pc:docMk/>
            <pc:sldMk cId="1379442629" sldId="424"/>
            <ac:graphicFrameMk id="33796" creationId="{00000000-0000-0000-0000-000000000000}"/>
          </ac:graphicFrameMkLst>
        </pc:graphicFrameChg>
        <pc:graphicFrameChg chg="mod">
          <ac:chgData name="Aruna Upendra" userId="99f73380-1d89-49ee-813c-ab8675cf002c" providerId="ADAL" clId="{031375B1-AFCB-4729-ADF6-D2062C5F467F}" dt="2022-06-09T05:06:42.005" v="690" actId="1076"/>
          <ac:graphicFrameMkLst>
            <pc:docMk/>
            <pc:sldMk cId="1379442629" sldId="424"/>
            <ac:graphicFrameMk id="3379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031375B1-AFCB-4729-ADF6-D2062C5F467F}" dt="2022-06-09T05:07:45.671" v="691" actId="1036"/>
        <pc:sldMkLst>
          <pc:docMk/>
          <pc:sldMk cId="3563715009" sldId="491"/>
        </pc:sldMkLst>
        <pc:grpChg chg="mod">
          <ac:chgData name="Aruna Upendra" userId="99f73380-1d89-49ee-813c-ab8675cf002c" providerId="ADAL" clId="{031375B1-AFCB-4729-ADF6-D2062C5F467F}" dt="2022-06-09T05:07:45.671" v="691" actId="1036"/>
          <ac:grpSpMkLst>
            <pc:docMk/>
            <pc:sldMk cId="3563715009" sldId="491"/>
            <ac:grpSpMk id="28" creationId="{00000000-0000-0000-0000-000000000000}"/>
          </ac:grpSpMkLst>
        </pc:grpChg>
      </pc:sldChg>
      <pc:sldChg chg="addSp delSp modSp add mod modAnim">
        <pc:chgData name="Aruna Upendra" userId="99f73380-1d89-49ee-813c-ab8675cf002c" providerId="ADAL" clId="{031375B1-AFCB-4729-ADF6-D2062C5F467F}" dt="2022-06-09T04:29:30.018" v="97" actId="255"/>
        <pc:sldMkLst>
          <pc:docMk/>
          <pc:sldMk cId="4218987904" sldId="498"/>
        </pc:sldMkLst>
        <pc:spChg chg="add del mod">
          <ac:chgData name="Aruna Upendra" userId="99f73380-1d89-49ee-813c-ab8675cf002c" providerId="ADAL" clId="{031375B1-AFCB-4729-ADF6-D2062C5F467F}" dt="2022-06-09T04:23:43.460" v="54" actId="478"/>
          <ac:spMkLst>
            <pc:docMk/>
            <pc:sldMk cId="4218987904" sldId="498"/>
            <ac:spMk id="2" creationId="{007EA03E-421B-8C0B-FCD7-53B9A29B1932}"/>
          </ac:spMkLst>
        </pc:spChg>
        <pc:spChg chg="mod">
          <ac:chgData name="Aruna Upendra" userId="99f73380-1d89-49ee-813c-ab8675cf002c" providerId="ADAL" clId="{031375B1-AFCB-4729-ADF6-D2062C5F467F}" dt="2022-06-09T04:29:30.018" v="97" actId="255"/>
          <ac:spMkLst>
            <pc:docMk/>
            <pc:sldMk cId="4218987904" sldId="498"/>
            <ac:spMk id="4100" creationId="{00000000-0000-0000-0000-000000000000}"/>
          </ac:spMkLst>
        </pc:spChg>
        <pc:spChg chg="mod">
          <ac:chgData name="Aruna Upendra" userId="99f73380-1d89-49ee-813c-ab8675cf002c" providerId="ADAL" clId="{031375B1-AFCB-4729-ADF6-D2062C5F467F}" dt="2022-06-09T04:21:10.275" v="30" actId="20577"/>
          <ac:spMkLst>
            <pc:docMk/>
            <pc:sldMk cId="4218987904" sldId="498"/>
            <ac:spMk id="8195" creationId="{00000000-0000-0000-0000-000000000000}"/>
          </ac:spMkLst>
        </pc:spChg>
        <pc:graphicFrameChg chg="add del mod">
          <ac:chgData name="Aruna Upendra" userId="99f73380-1d89-49ee-813c-ab8675cf002c" providerId="ADAL" clId="{031375B1-AFCB-4729-ADF6-D2062C5F467F}" dt="2022-06-09T04:23:48.262" v="56" actId="478"/>
          <ac:graphicFrameMkLst>
            <pc:docMk/>
            <pc:sldMk cId="4218987904" sldId="498"/>
            <ac:graphicFrameMk id="3" creationId="{1CE83AA6-9110-B542-41A4-921772D44F92}"/>
          </ac:graphicFrameMkLst>
        </pc:graphicFrameChg>
        <pc:graphicFrameChg chg="add del mod">
          <ac:chgData name="Aruna Upendra" userId="99f73380-1d89-49ee-813c-ab8675cf002c" providerId="ADAL" clId="{031375B1-AFCB-4729-ADF6-D2062C5F467F}" dt="2022-06-09T04:23:46.159" v="55" actId="478"/>
          <ac:graphicFrameMkLst>
            <pc:docMk/>
            <pc:sldMk cId="4218987904" sldId="498"/>
            <ac:graphicFrameMk id="4" creationId="{A48D0DDB-2BA7-61CD-0187-4B91C0063DFC}"/>
          </ac:graphicFrameMkLst>
        </pc:graphicFrameChg>
        <pc:graphicFrameChg chg="add del mod">
          <ac:chgData name="Aruna Upendra" userId="99f73380-1d89-49ee-813c-ab8675cf002c" providerId="ADAL" clId="{031375B1-AFCB-4729-ADF6-D2062C5F467F}" dt="2022-06-09T04:23:39.451" v="52" actId="478"/>
          <ac:graphicFrameMkLst>
            <pc:docMk/>
            <pc:sldMk cId="4218987904" sldId="498"/>
            <ac:graphicFrameMk id="5" creationId="{FC2DAC1D-B758-B459-23B1-C2532D4236A9}"/>
          </ac:graphicFrameMkLst>
        </pc:graphicFrameChg>
        <pc:graphicFrameChg chg="add del mod">
          <ac:chgData name="Aruna Upendra" userId="99f73380-1d89-49ee-813c-ab8675cf002c" providerId="ADAL" clId="{031375B1-AFCB-4729-ADF6-D2062C5F467F}" dt="2022-06-09T04:23:36.911" v="51" actId="478"/>
          <ac:graphicFrameMkLst>
            <pc:docMk/>
            <pc:sldMk cId="4218987904" sldId="498"/>
            <ac:graphicFrameMk id="6" creationId="{95ECC80B-8416-BAF0-FE98-5C7A2B542DCD}"/>
          </ac:graphicFrameMkLst>
        </pc:graphicFrameChg>
      </pc:sldChg>
    </pc:docChg>
  </pc:docChgLst>
  <pc:docChgLst>
    <pc:chgData name="Aruna Upendra" userId="99f73380-1d89-49ee-813c-ab8675cf002c" providerId="ADAL" clId="{72904123-7388-4BD0-8CB1-A39B242DDC9F}"/>
    <pc:docChg chg="undo custSel modSld">
      <pc:chgData name="Aruna Upendra" userId="99f73380-1d89-49ee-813c-ab8675cf002c" providerId="ADAL" clId="{72904123-7388-4BD0-8CB1-A39B242DDC9F}" dt="2022-06-09T04:12:29.727" v="75" actId="16959"/>
      <pc:docMkLst>
        <pc:docMk/>
      </pc:docMkLst>
      <pc:sldChg chg="modSp mod">
        <pc:chgData name="Aruna Upendra" userId="99f73380-1d89-49ee-813c-ab8675cf002c" providerId="ADAL" clId="{72904123-7388-4BD0-8CB1-A39B242DDC9F}" dt="2022-06-06T06:35:30.404" v="20" actId="20577"/>
        <pc:sldMkLst>
          <pc:docMk/>
          <pc:sldMk cId="0" sldId="256"/>
        </pc:sldMkLst>
        <pc:spChg chg="mod">
          <ac:chgData name="Aruna Upendra" userId="99f73380-1d89-49ee-813c-ab8675cf002c" providerId="ADAL" clId="{72904123-7388-4BD0-8CB1-A39B242DDC9F}" dt="2022-06-06T06:35:30.404" v="2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Aruna Upendra" userId="99f73380-1d89-49ee-813c-ab8675cf002c" providerId="ADAL" clId="{72904123-7388-4BD0-8CB1-A39B242DDC9F}" dt="2022-06-06T06:35:42.979" v="21" actId="20577"/>
        <pc:sldMkLst>
          <pc:docMk/>
          <pc:sldMk cId="1065596662" sldId="395"/>
        </pc:sldMkLst>
        <pc:spChg chg="mod">
          <ac:chgData name="Aruna Upendra" userId="99f73380-1d89-49ee-813c-ab8675cf002c" providerId="ADAL" clId="{72904123-7388-4BD0-8CB1-A39B242DDC9F}" dt="2022-06-06T06:35:42.979" v="21" actId="20577"/>
          <ac:spMkLst>
            <pc:docMk/>
            <pc:sldMk cId="1065596662" sldId="395"/>
            <ac:spMk id="4100" creationId="{00000000-0000-0000-0000-000000000000}"/>
          </ac:spMkLst>
        </pc:spChg>
      </pc:sldChg>
      <pc:sldChg chg="addSp modSp mod modAnim">
        <pc:chgData name="Aruna Upendra" userId="99f73380-1d89-49ee-813c-ab8675cf002c" providerId="ADAL" clId="{72904123-7388-4BD0-8CB1-A39B242DDC9F}" dt="2022-06-09T04:05:19.339" v="57" actId="14100"/>
        <pc:sldMkLst>
          <pc:docMk/>
          <pc:sldMk cId="126651084" sldId="396"/>
        </pc:sldMkLst>
        <pc:spChg chg="add mod ord">
          <ac:chgData name="Aruna Upendra" userId="99f73380-1d89-49ee-813c-ab8675cf002c" providerId="ADAL" clId="{72904123-7388-4BD0-8CB1-A39B242DDC9F}" dt="2022-06-09T04:05:19.339" v="57" actId="14100"/>
          <ac:spMkLst>
            <pc:docMk/>
            <pc:sldMk cId="126651084" sldId="396"/>
            <ac:spMk id="2" creationId="{49C7C73D-1B0C-FBA2-CAA4-455EA80FFBE2}"/>
          </ac:spMkLst>
        </pc:spChg>
        <pc:spChg chg="mod">
          <ac:chgData name="Aruna Upendra" userId="99f73380-1d89-49ee-813c-ab8675cf002c" providerId="ADAL" clId="{72904123-7388-4BD0-8CB1-A39B242DDC9F}" dt="2022-06-06T06:40:33.973" v="55" actId="1076"/>
          <ac:spMkLst>
            <pc:docMk/>
            <pc:sldMk cId="126651084" sldId="396"/>
            <ac:spMk id="5124" creationId="{00000000-0000-0000-0000-000000000000}"/>
          </ac:spMkLst>
        </pc:spChg>
      </pc:sldChg>
      <pc:sldChg chg="modSp">
        <pc:chgData name="Aruna Upendra" userId="99f73380-1d89-49ee-813c-ab8675cf002c" providerId="ADAL" clId="{72904123-7388-4BD0-8CB1-A39B242DDC9F}" dt="2022-06-09T04:12:29.727" v="75" actId="16959"/>
        <pc:sldMkLst>
          <pc:docMk/>
          <pc:sldMk cId="3147919812" sldId="397"/>
        </pc:sldMkLst>
        <pc:spChg chg="mod">
          <ac:chgData name="Aruna Upendra" userId="99f73380-1d89-49ee-813c-ab8675cf002c" providerId="ADAL" clId="{72904123-7388-4BD0-8CB1-A39B242DDC9F}" dt="2022-06-09T04:12:29.727" v="75" actId="16959"/>
          <ac:spMkLst>
            <pc:docMk/>
            <pc:sldMk cId="3147919812" sldId="397"/>
            <ac:spMk id="83971" creationId="{00000000-0000-0000-0000-000000000000}"/>
          </ac:spMkLst>
        </pc:spChg>
      </pc:sldChg>
      <pc:sldChg chg="modSp">
        <pc:chgData name="Aruna Upendra" userId="99f73380-1d89-49ee-813c-ab8675cf002c" providerId="ADAL" clId="{72904123-7388-4BD0-8CB1-A39B242DDC9F}" dt="2022-06-09T04:11:44.171" v="69" actId="113"/>
        <pc:sldMkLst>
          <pc:docMk/>
          <pc:sldMk cId="1283203995" sldId="398"/>
        </pc:sldMkLst>
        <pc:spChg chg="mod">
          <ac:chgData name="Aruna Upendra" userId="99f73380-1d89-49ee-813c-ab8675cf002c" providerId="ADAL" clId="{72904123-7388-4BD0-8CB1-A39B242DDC9F}" dt="2022-06-09T04:11:44.171" v="69" actId="113"/>
          <ac:spMkLst>
            <pc:docMk/>
            <pc:sldMk cId="1283203995" sldId="398"/>
            <ac:spMk id="6147" creationId="{00000000-0000-0000-0000-000000000000}"/>
          </ac:spMkLst>
        </pc:spChg>
      </pc:sldChg>
      <pc:sldChg chg="modSp modAnim">
        <pc:chgData name="Aruna Upendra" userId="99f73380-1d89-49ee-813c-ab8675cf002c" providerId="ADAL" clId="{72904123-7388-4BD0-8CB1-A39B242DDC9F}" dt="2022-06-09T04:06:50.184" v="61" actId="20577"/>
        <pc:sldMkLst>
          <pc:docMk/>
          <pc:sldMk cId="502069217" sldId="446"/>
        </pc:sldMkLst>
        <pc:spChg chg="mod">
          <ac:chgData name="Aruna Upendra" userId="99f73380-1d89-49ee-813c-ab8675cf002c" providerId="ADAL" clId="{72904123-7388-4BD0-8CB1-A39B242DDC9F}" dt="2022-06-09T04:06:50.184" v="61" actId="20577"/>
          <ac:spMkLst>
            <pc:docMk/>
            <pc:sldMk cId="502069217" sldId="446"/>
            <ac:spMk id="5124" creationId="{00000000-0000-0000-0000-000000000000}"/>
          </ac:spMkLst>
        </pc:spChg>
      </pc:sldChg>
    </pc:docChg>
  </pc:docChgLst>
  <pc:docChgLst>
    <pc:chgData name="Aruna Upendra" userId="99f73380-1d89-49ee-813c-ab8675cf002c" providerId="ADAL" clId="{CFCC2A81-28DB-40C9-933A-B24B8AD013ED}"/>
    <pc:docChg chg="delSld modSld sldOrd">
      <pc:chgData name="Aruna Upendra" userId="99f73380-1d89-49ee-813c-ab8675cf002c" providerId="ADAL" clId="{CFCC2A81-28DB-40C9-933A-B24B8AD013ED}" dt="2022-06-13T07:55:34.038" v="40" actId="122"/>
      <pc:docMkLst>
        <pc:docMk/>
      </pc:docMkLst>
      <pc:sldChg chg="del ord">
        <pc:chgData name="Aruna Upendra" userId="99f73380-1d89-49ee-813c-ab8675cf002c" providerId="ADAL" clId="{CFCC2A81-28DB-40C9-933A-B24B8AD013ED}" dt="2022-06-13T07:55:07.584" v="4" actId="47"/>
        <pc:sldMkLst>
          <pc:docMk/>
          <pc:sldMk cId="0" sldId="25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065596662" sldId="395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26651084" sldId="39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147919812" sldId="397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283203995" sldId="398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933221896" sldId="399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988029229" sldId="401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673924558" sldId="402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270962538" sldId="403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721532800" sldId="404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109961878" sldId="405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446564039" sldId="40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508905389" sldId="407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731258599" sldId="408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723198189" sldId="409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876925225" sldId="410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747310262" sldId="411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390271095" sldId="412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96642185" sldId="413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367917533" sldId="414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558724888" sldId="415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655017503" sldId="41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016618225" sldId="417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051198223" sldId="418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828063724" sldId="420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100649814" sldId="421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256528175" sldId="422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271760028" sldId="423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379442629" sldId="424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650979284" sldId="425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857695803" sldId="42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780565875" sldId="427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03177170" sldId="429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821605823" sldId="430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902158696" sldId="431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63710216" sldId="432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502069217" sldId="446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310432057" sldId="451"/>
        </pc:sldMkLst>
      </pc:sldChg>
      <pc:sldChg chg="addSp modSp mod">
        <pc:chgData name="Aruna Upendra" userId="99f73380-1d89-49ee-813c-ab8675cf002c" providerId="ADAL" clId="{CFCC2A81-28DB-40C9-933A-B24B8AD013ED}" dt="2022-06-13T07:55:34.038" v="40" actId="122"/>
        <pc:sldMkLst>
          <pc:docMk/>
          <pc:sldMk cId="2240699712" sldId="490"/>
        </pc:sldMkLst>
        <pc:spChg chg="add mod">
          <ac:chgData name="Aruna Upendra" userId="99f73380-1d89-49ee-813c-ab8675cf002c" providerId="ADAL" clId="{CFCC2A81-28DB-40C9-933A-B24B8AD013ED}" dt="2022-06-13T07:55:34.038" v="40" actId="122"/>
          <ac:spMkLst>
            <pc:docMk/>
            <pc:sldMk cId="2240699712" sldId="490"/>
            <ac:spMk id="3" creationId="{A371E39D-6EE1-C7F6-4634-F02A52438FD6}"/>
          </ac:spMkLst>
        </pc:spChg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3563715009" sldId="491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033772324" sldId="492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274780882" sldId="493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206600937" sldId="494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1555430428" sldId="495"/>
        </pc:sldMkLst>
      </pc:sldChg>
      <pc:sldChg chg="del">
        <pc:chgData name="Aruna Upendra" userId="99f73380-1d89-49ee-813c-ab8675cf002c" providerId="ADAL" clId="{CFCC2A81-28DB-40C9-933A-B24B8AD013ED}" dt="2022-06-13T07:55:07.584" v="4" actId="47"/>
        <pc:sldMkLst>
          <pc:docMk/>
          <pc:sldMk cId="4218987904" sldId="498"/>
        </pc:sldMkLst>
      </pc:sldChg>
    </pc:docChg>
  </pc:docChgLst>
  <pc:docChgLst>
    <pc:chgData name="Aruna Upendra" userId="99f73380-1d89-49ee-813c-ab8675cf002c" providerId="ADAL" clId="{3A294C9E-2673-468B-9881-9F15B76F2215}"/>
    <pc:docChg chg="undo custSel addSld modSld">
      <pc:chgData name="Aruna Upendra" userId="99f73380-1d89-49ee-813c-ab8675cf002c" providerId="ADAL" clId="{3A294C9E-2673-468B-9881-9F15B76F2215}" dt="2022-07-13T12:50:10.696" v="284" actId="20577"/>
      <pc:docMkLst>
        <pc:docMk/>
      </pc:docMkLst>
      <pc:sldChg chg="addSp delSp modSp mod">
        <pc:chgData name="Aruna Upendra" userId="99f73380-1d89-49ee-813c-ab8675cf002c" providerId="ADAL" clId="{3A294C9E-2673-468B-9881-9F15B76F2215}" dt="2022-07-13T12:29:45.064" v="131" actId="21"/>
        <pc:sldMkLst>
          <pc:docMk/>
          <pc:sldMk cId="654274462" sldId="447"/>
        </pc:sldMkLst>
        <pc:spChg chg="add del mod">
          <ac:chgData name="Aruna Upendra" userId="99f73380-1d89-49ee-813c-ab8675cf002c" providerId="ADAL" clId="{3A294C9E-2673-468B-9881-9F15B76F2215}" dt="2022-07-13T12:25:48.065" v="51" actId="21"/>
          <ac:spMkLst>
            <pc:docMk/>
            <pc:sldMk cId="654274462" sldId="447"/>
            <ac:spMk id="3" creationId="{48FF14DB-FA99-50B1-242E-4DC645B50A1D}"/>
          </ac:spMkLst>
        </pc:spChg>
        <pc:spChg chg="mod">
          <ac:chgData name="Aruna Upendra" userId="99f73380-1d89-49ee-813c-ab8675cf002c" providerId="ADAL" clId="{3A294C9E-2673-468B-9881-9F15B76F2215}" dt="2022-07-13T12:29:45.064" v="131" actId="21"/>
          <ac:spMkLst>
            <pc:docMk/>
            <pc:sldMk cId="654274462" sldId="447"/>
            <ac:spMk id="37891" creationId="{00000000-0000-0000-0000-000000000000}"/>
          </ac:spMkLst>
        </pc:spChg>
      </pc:sldChg>
      <pc:sldChg chg="modSp mod">
        <pc:chgData name="Aruna Upendra" userId="99f73380-1d89-49ee-813c-ab8675cf002c" providerId="ADAL" clId="{3A294C9E-2673-468B-9881-9F15B76F2215}" dt="2022-07-13T12:30:44.940" v="146" actId="123"/>
        <pc:sldMkLst>
          <pc:docMk/>
          <pc:sldMk cId="1468790941" sldId="448"/>
        </pc:sldMkLst>
        <pc:spChg chg="mod">
          <ac:chgData name="Aruna Upendra" userId="99f73380-1d89-49ee-813c-ab8675cf002c" providerId="ADAL" clId="{3A294C9E-2673-468B-9881-9F15B76F2215}" dt="2022-07-13T12:30:44.940" v="146" actId="123"/>
          <ac:spMkLst>
            <pc:docMk/>
            <pc:sldMk cId="1468790941" sldId="448"/>
            <ac:spMk id="3" creationId="{00000000-0000-0000-0000-000000000000}"/>
          </ac:spMkLst>
        </pc:spChg>
      </pc:sldChg>
      <pc:sldChg chg="addSp delSp modSp mod">
        <pc:chgData name="Aruna Upendra" userId="99f73380-1d89-49ee-813c-ab8675cf002c" providerId="ADAL" clId="{3A294C9E-2673-468B-9881-9F15B76F2215}" dt="2022-07-13T12:32:49.244" v="170" actId="33524"/>
        <pc:sldMkLst>
          <pc:docMk/>
          <pc:sldMk cId="2360982375" sldId="449"/>
        </pc:sldMkLst>
        <pc:spChg chg="mod">
          <ac:chgData name="Aruna Upendra" userId="99f73380-1d89-49ee-813c-ab8675cf002c" providerId="ADAL" clId="{3A294C9E-2673-468B-9881-9F15B76F2215}" dt="2022-07-13T12:32:49.244" v="170" actId="33524"/>
          <ac:spMkLst>
            <pc:docMk/>
            <pc:sldMk cId="2360982375" sldId="449"/>
            <ac:spMk id="3" creationId="{00000000-0000-0000-0000-000000000000}"/>
          </ac:spMkLst>
        </pc:spChg>
        <pc:spChg chg="add del mod">
          <ac:chgData name="Aruna Upendra" userId="99f73380-1d89-49ee-813c-ab8675cf002c" providerId="ADAL" clId="{3A294C9E-2673-468B-9881-9F15B76F2215}" dt="2022-07-13T12:32:43.613" v="169" actId="478"/>
          <ac:spMkLst>
            <pc:docMk/>
            <pc:sldMk cId="2360982375" sldId="449"/>
            <ac:spMk id="5" creationId="{B7276308-6518-01B4-26FE-2208D751BF00}"/>
          </ac:spMkLst>
        </pc:spChg>
      </pc:sldChg>
      <pc:sldChg chg="modSp mod">
        <pc:chgData name="Aruna Upendra" userId="99f73380-1d89-49ee-813c-ab8675cf002c" providerId="ADAL" clId="{3A294C9E-2673-468B-9881-9F15B76F2215}" dt="2022-07-13T12:40:19.483" v="204" actId="20577"/>
        <pc:sldMkLst>
          <pc:docMk/>
          <pc:sldMk cId="4037980369" sldId="450"/>
        </pc:sldMkLst>
        <pc:spChg chg="mod">
          <ac:chgData name="Aruna Upendra" userId="99f73380-1d89-49ee-813c-ab8675cf002c" providerId="ADAL" clId="{3A294C9E-2673-468B-9881-9F15B76F2215}" dt="2022-07-13T12:40:19.483" v="204" actId="20577"/>
          <ac:spMkLst>
            <pc:docMk/>
            <pc:sldMk cId="4037980369" sldId="450"/>
            <ac:spMk id="3" creationId="{00000000-0000-0000-0000-000000000000}"/>
          </ac:spMkLst>
        </pc:spChg>
      </pc:sldChg>
      <pc:sldChg chg="modSp">
        <pc:chgData name="Aruna Upendra" userId="99f73380-1d89-49ee-813c-ab8675cf002c" providerId="ADAL" clId="{3A294C9E-2673-468B-9881-9F15B76F2215}" dt="2022-07-13T12:41:36.938" v="208"/>
        <pc:sldMkLst>
          <pc:docMk/>
          <pc:sldMk cId="3900705081" sldId="452"/>
        </pc:sldMkLst>
        <pc:spChg chg="mod">
          <ac:chgData name="Aruna Upendra" userId="99f73380-1d89-49ee-813c-ab8675cf002c" providerId="ADAL" clId="{3A294C9E-2673-468B-9881-9F15B76F2215}" dt="2022-07-13T12:41:36.938" v="208"/>
          <ac:spMkLst>
            <pc:docMk/>
            <pc:sldMk cId="3900705081" sldId="452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3A294C9E-2673-468B-9881-9F15B76F2215}" dt="2022-07-13T12:38:44.047" v="190" actId="12"/>
        <pc:sldMkLst>
          <pc:docMk/>
          <pc:sldMk cId="728599210" sldId="453"/>
        </pc:sldMkLst>
        <pc:spChg chg="mod">
          <ac:chgData name="Aruna Upendra" userId="99f73380-1d89-49ee-813c-ab8675cf002c" providerId="ADAL" clId="{3A294C9E-2673-468B-9881-9F15B76F2215}" dt="2022-07-13T12:38:44.047" v="190" actId="12"/>
          <ac:spMkLst>
            <pc:docMk/>
            <pc:sldMk cId="728599210" sldId="453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3A294C9E-2673-468B-9881-9F15B76F2215}" dt="2022-07-13T12:43:33.618" v="229" actId="20577"/>
        <pc:sldMkLst>
          <pc:docMk/>
          <pc:sldMk cId="2194929933" sldId="457"/>
        </pc:sldMkLst>
        <pc:spChg chg="mod">
          <ac:chgData name="Aruna Upendra" userId="99f73380-1d89-49ee-813c-ab8675cf002c" providerId="ADAL" clId="{3A294C9E-2673-468B-9881-9F15B76F2215}" dt="2022-07-13T12:43:33.618" v="229" actId="20577"/>
          <ac:spMkLst>
            <pc:docMk/>
            <pc:sldMk cId="2194929933" sldId="457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3A294C9E-2673-468B-9881-9F15B76F2215}" dt="2022-07-13T12:30:54.650" v="147" actId="20577"/>
        <pc:sldMkLst>
          <pc:docMk/>
          <pc:sldMk cId="128854938" sldId="484"/>
        </pc:sldMkLst>
        <pc:spChg chg="mod">
          <ac:chgData name="Aruna Upendra" userId="99f73380-1d89-49ee-813c-ab8675cf002c" providerId="ADAL" clId="{3A294C9E-2673-468B-9881-9F15B76F2215}" dt="2022-07-13T12:30:54.650" v="147" actId="20577"/>
          <ac:spMkLst>
            <pc:docMk/>
            <pc:sldMk cId="128854938" sldId="484"/>
            <ac:spMk id="3" creationId="{00000000-0000-0000-0000-000000000000}"/>
          </ac:spMkLst>
        </pc:spChg>
      </pc:sldChg>
      <pc:sldChg chg="modSp mod">
        <pc:chgData name="Aruna Upendra" userId="99f73380-1d89-49ee-813c-ab8675cf002c" providerId="ADAL" clId="{3A294C9E-2673-468B-9881-9F15B76F2215}" dt="2022-07-13T12:44:19.271" v="232" actId="14100"/>
        <pc:sldMkLst>
          <pc:docMk/>
          <pc:sldMk cId="927217465" sldId="485"/>
        </pc:sldMkLst>
        <pc:spChg chg="mod">
          <ac:chgData name="Aruna Upendra" userId="99f73380-1d89-49ee-813c-ab8675cf002c" providerId="ADAL" clId="{3A294C9E-2673-468B-9881-9F15B76F2215}" dt="2022-07-13T12:44:10.472" v="230" actId="114"/>
          <ac:spMkLst>
            <pc:docMk/>
            <pc:sldMk cId="927217465" sldId="485"/>
            <ac:spMk id="48" creationId="{00000000-0000-0000-0000-000000000000}"/>
          </ac:spMkLst>
        </pc:spChg>
        <pc:spChg chg="mod">
          <ac:chgData name="Aruna Upendra" userId="99f73380-1d89-49ee-813c-ab8675cf002c" providerId="ADAL" clId="{3A294C9E-2673-468B-9881-9F15B76F2215}" dt="2022-07-13T12:44:19.271" v="232" actId="14100"/>
          <ac:spMkLst>
            <pc:docMk/>
            <pc:sldMk cId="927217465" sldId="485"/>
            <ac:spMk id="49" creationId="{00000000-0000-0000-0000-000000000000}"/>
          </ac:spMkLst>
        </pc:spChg>
      </pc:sldChg>
      <pc:sldChg chg="addSp modSp mod setBg">
        <pc:chgData name="Aruna Upendra" userId="99f73380-1d89-49ee-813c-ab8675cf002c" providerId="ADAL" clId="{3A294C9E-2673-468B-9881-9F15B76F2215}" dt="2022-07-13T12:49:17.133" v="271" actId="20577"/>
        <pc:sldMkLst>
          <pc:docMk/>
          <pc:sldMk cId="2240699712" sldId="490"/>
        </pc:sldMkLst>
        <pc:spChg chg="mod ord">
          <ac:chgData name="Aruna Upendra" userId="99f73380-1d89-49ee-813c-ab8675cf002c" providerId="ADAL" clId="{3A294C9E-2673-468B-9881-9F15B76F2215}" dt="2022-07-13T12:48:03.140" v="251" actId="26606"/>
          <ac:spMkLst>
            <pc:docMk/>
            <pc:sldMk cId="2240699712" sldId="490"/>
            <ac:spMk id="2" creationId="{FCB2DC12-AD3B-5119-0F59-7BA4A6EA65F9}"/>
          </ac:spMkLst>
        </pc:spChg>
        <pc:spChg chg="mod">
          <ac:chgData name="Aruna Upendra" userId="99f73380-1d89-49ee-813c-ab8675cf002c" providerId="ADAL" clId="{3A294C9E-2673-468B-9881-9F15B76F2215}" dt="2022-07-13T12:49:17.133" v="271" actId="20577"/>
          <ac:spMkLst>
            <pc:docMk/>
            <pc:sldMk cId="2240699712" sldId="490"/>
            <ac:spMk id="3" creationId="{A371E39D-6EE1-C7F6-4634-F02A52438FD6}"/>
          </ac:spMkLst>
        </pc:spChg>
        <pc:spChg chg="mod">
          <ac:chgData name="Aruna Upendra" userId="99f73380-1d89-49ee-813c-ab8675cf002c" providerId="ADAL" clId="{3A294C9E-2673-468B-9881-9F15B76F2215}" dt="2022-07-13T12:49:02.295" v="263" actId="14100"/>
          <ac:spMkLst>
            <pc:docMk/>
            <pc:sldMk cId="2240699712" sldId="490"/>
            <ac:spMk id="4" creationId="{00000000-0000-0000-0000-000000000000}"/>
          </ac:spMkLst>
        </pc:spChg>
        <pc:spChg chg="add">
          <ac:chgData name="Aruna Upendra" userId="99f73380-1d89-49ee-813c-ab8675cf002c" providerId="ADAL" clId="{3A294C9E-2673-468B-9881-9F15B76F2215}" dt="2022-07-13T12:48:03.140" v="251" actId="26606"/>
          <ac:spMkLst>
            <pc:docMk/>
            <pc:sldMk cId="2240699712" sldId="490"/>
            <ac:spMk id="9" creationId="{BAD76F3E-3A97-486B-B402-44400A8B9173}"/>
          </ac:spMkLst>
        </pc:spChg>
        <pc:spChg chg="add">
          <ac:chgData name="Aruna Upendra" userId="99f73380-1d89-49ee-813c-ab8675cf002c" providerId="ADAL" clId="{3A294C9E-2673-468B-9881-9F15B76F2215}" dt="2022-07-13T12:48:03.140" v="251" actId="26606"/>
          <ac:spMkLst>
            <pc:docMk/>
            <pc:sldMk cId="2240699712" sldId="490"/>
            <ac:spMk id="11" creationId="{391F6B52-91F4-4AEB-B6DB-29FEBCF28C8B}"/>
          </ac:spMkLst>
        </pc:spChg>
        <pc:spChg chg="add">
          <ac:chgData name="Aruna Upendra" userId="99f73380-1d89-49ee-813c-ab8675cf002c" providerId="ADAL" clId="{3A294C9E-2673-468B-9881-9F15B76F2215}" dt="2022-07-13T12:48:03.140" v="251" actId="26606"/>
          <ac:spMkLst>
            <pc:docMk/>
            <pc:sldMk cId="2240699712" sldId="490"/>
            <ac:spMk id="13" creationId="{2CD6F061-7C53-44F4-9794-953DB70A451B}"/>
          </ac:spMkLst>
        </pc:spChg>
      </pc:sldChg>
      <pc:sldChg chg="addSp modSp mod">
        <pc:chgData name="Aruna Upendra" userId="99f73380-1d89-49ee-813c-ab8675cf002c" providerId="ADAL" clId="{3A294C9E-2673-468B-9881-9F15B76F2215}" dt="2022-07-13T12:50:10.696" v="284" actId="20577"/>
        <pc:sldMkLst>
          <pc:docMk/>
          <pc:sldMk cId="259852769" sldId="496"/>
        </pc:sldMkLst>
        <pc:spChg chg="mod">
          <ac:chgData name="Aruna Upendra" userId="99f73380-1d89-49ee-813c-ab8675cf002c" providerId="ADAL" clId="{3A294C9E-2673-468B-9881-9F15B76F2215}" dt="2022-07-13T12:30:03.659" v="136" actId="1076"/>
          <ac:spMkLst>
            <pc:docMk/>
            <pc:sldMk cId="259852769" sldId="496"/>
            <ac:spMk id="3" creationId="{00000000-0000-0000-0000-000000000000}"/>
          </ac:spMkLst>
        </pc:spChg>
        <pc:spChg chg="add mod">
          <ac:chgData name="Aruna Upendra" userId="99f73380-1d89-49ee-813c-ab8675cf002c" providerId="ADAL" clId="{3A294C9E-2673-468B-9881-9F15B76F2215}" dt="2022-07-13T12:23:12.506" v="15" actId="20577"/>
          <ac:spMkLst>
            <pc:docMk/>
            <pc:sldMk cId="259852769" sldId="496"/>
            <ac:spMk id="5" creationId="{BE1EDDF4-9A3D-1B6F-C57B-2DEE23C3BDF1}"/>
          </ac:spMkLst>
        </pc:spChg>
        <pc:spChg chg="add mod">
          <ac:chgData name="Aruna Upendra" userId="99f73380-1d89-49ee-813c-ab8675cf002c" providerId="ADAL" clId="{3A294C9E-2673-468B-9881-9F15B76F2215}" dt="2022-07-13T12:49:36.531" v="272" actId="207"/>
          <ac:spMkLst>
            <pc:docMk/>
            <pc:sldMk cId="259852769" sldId="496"/>
            <ac:spMk id="6" creationId="{89AC6A31-3872-B0CC-94D9-C36F1657070D}"/>
          </ac:spMkLst>
        </pc:spChg>
        <pc:spChg chg="add mod">
          <ac:chgData name="Aruna Upendra" userId="99f73380-1d89-49ee-813c-ab8675cf002c" providerId="ADAL" clId="{3A294C9E-2673-468B-9881-9F15B76F2215}" dt="2022-07-13T12:50:10.696" v="284" actId="20577"/>
          <ac:spMkLst>
            <pc:docMk/>
            <pc:sldMk cId="259852769" sldId="496"/>
            <ac:spMk id="7" creationId="{A15167C7-13E9-BBCB-E719-0F6F32A31D4B}"/>
          </ac:spMkLst>
        </pc:spChg>
      </pc:sldChg>
      <pc:sldChg chg="addSp modSp mod">
        <pc:chgData name="Aruna Upendra" userId="99f73380-1d89-49ee-813c-ab8675cf002c" providerId="ADAL" clId="{3A294C9E-2673-468B-9881-9F15B76F2215}" dt="2022-07-13T12:34:29.336" v="189" actId="123"/>
        <pc:sldMkLst>
          <pc:docMk/>
          <pc:sldMk cId="976807022" sldId="497"/>
        </pc:sldMkLst>
        <pc:spChg chg="mod">
          <ac:chgData name="Aruna Upendra" userId="99f73380-1d89-49ee-813c-ab8675cf002c" providerId="ADAL" clId="{3A294C9E-2673-468B-9881-9F15B76F2215}" dt="2022-07-13T12:34:29.336" v="189" actId="123"/>
          <ac:spMkLst>
            <pc:docMk/>
            <pc:sldMk cId="976807022" sldId="497"/>
            <ac:spMk id="3" creationId="{00000000-0000-0000-0000-000000000000}"/>
          </ac:spMkLst>
        </pc:spChg>
        <pc:spChg chg="add mod">
          <ac:chgData name="Aruna Upendra" userId="99f73380-1d89-49ee-813c-ab8675cf002c" providerId="ADAL" clId="{3A294C9E-2673-468B-9881-9F15B76F2215}" dt="2022-07-13T12:33:57.831" v="184"/>
          <ac:spMkLst>
            <pc:docMk/>
            <pc:sldMk cId="976807022" sldId="497"/>
            <ac:spMk id="5" creationId="{60925FDC-4F83-E417-520F-F9CCB5FE8E01}"/>
          </ac:spMkLst>
        </pc:spChg>
      </pc:sldChg>
      <pc:sldChg chg="addSp delSp modSp new mod setBg modClrScheme chgLayout">
        <pc:chgData name="Aruna Upendra" userId="99f73380-1d89-49ee-813c-ab8675cf002c" providerId="ADAL" clId="{3A294C9E-2673-468B-9881-9F15B76F2215}" dt="2022-07-13T12:47:17.645" v="250" actId="26606"/>
        <pc:sldMkLst>
          <pc:docMk/>
          <pc:sldMk cId="3653591184" sldId="498"/>
        </pc:sldMkLst>
        <pc:spChg chg="del mod">
          <ac:chgData name="Aruna Upendra" userId="99f73380-1d89-49ee-813c-ab8675cf002c" providerId="ADAL" clId="{3A294C9E-2673-468B-9881-9F15B76F2215}" dt="2022-07-13T12:46:53.395" v="237" actId="478"/>
          <ac:spMkLst>
            <pc:docMk/>
            <pc:sldMk cId="3653591184" sldId="498"/>
            <ac:spMk id="2" creationId="{BFB92D8B-0E08-E746-539E-CF6AAD29669F}"/>
          </ac:spMkLst>
        </pc:spChg>
        <pc:spChg chg="del mod">
          <ac:chgData name="Aruna Upendra" userId="99f73380-1d89-49ee-813c-ab8675cf002c" providerId="ADAL" clId="{3A294C9E-2673-468B-9881-9F15B76F2215}" dt="2022-07-13T12:45:28.344" v="235" actId="478"/>
          <ac:spMkLst>
            <pc:docMk/>
            <pc:sldMk cId="3653591184" sldId="498"/>
            <ac:spMk id="3" creationId="{887ABCB5-3101-F07D-8EAA-7CEF272B1E96}"/>
          </ac:spMkLst>
        </pc:spChg>
        <pc:spChg chg="mod ord">
          <ac:chgData name="Aruna Upendra" userId="99f73380-1d89-49ee-813c-ab8675cf002c" providerId="ADAL" clId="{3A294C9E-2673-468B-9881-9F15B76F2215}" dt="2022-07-13T12:47:17.645" v="250" actId="26606"/>
          <ac:spMkLst>
            <pc:docMk/>
            <pc:sldMk cId="3653591184" sldId="498"/>
            <ac:spMk id="4" creationId="{E7DC4A34-4328-6E16-F447-8D11586E33AE}"/>
          </ac:spMkLst>
        </pc:spChg>
        <pc:spChg chg="add mod ord">
          <ac:chgData name="Aruna Upendra" userId="99f73380-1d89-49ee-813c-ab8675cf002c" providerId="ADAL" clId="{3A294C9E-2673-468B-9881-9F15B76F2215}" dt="2022-07-13T12:47:17.645" v="250" actId="26606"/>
          <ac:spMkLst>
            <pc:docMk/>
            <pc:sldMk cId="3653591184" sldId="498"/>
            <ac:spMk id="5" creationId="{18042AEA-F122-F10E-062C-DBE36CCCA55E}"/>
          </ac:spMkLst>
        </pc:spChg>
        <pc:spChg chg="add del mod ord">
          <ac:chgData name="Aruna Upendra" userId="99f73380-1d89-49ee-813c-ab8675cf002c" providerId="ADAL" clId="{3A294C9E-2673-468B-9881-9F15B76F2215}" dt="2022-07-13T12:47:05.769" v="249" actId="478"/>
          <ac:spMkLst>
            <pc:docMk/>
            <pc:sldMk cId="3653591184" sldId="498"/>
            <ac:spMk id="6" creationId="{0D3EBF92-54BA-E9FF-B121-68FF24CAA352}"/>
          </ac:spMkLst>
        </pc:spChg>
        <pc:spChg chg="add">
          <ac:chgData name="Aruna Upendra" userId="99f73380-1d89-49ee-813c-ab8675cf002c" providerId="ADAL" clId="{3A294C9E-2673-468B-9881-9F15B76F2215}" dt="2022-07-13T12:47:17.645" v="250" actId="26606"/>
          <ac:spMkLst>
            <pc:docMk/>
            <pc:sldMk cId="3653591184" sldId="498"/>
            <ac:spMk id="10" creationId="{BAD76F3E-3A97-486B-B402-44400A8B9173}"/>
          </ac:spMkLst>
        </pc:spChg>
        <pc:spChg chg="add">
          <ac:chgData name="Aruna Upendra" userId="99f73380-1d89-49ee-813c-ab8675cf002c" providerId="ADAL" clId="{3A294C9E-2673-468B-9881-9F15B76F2215}" dt="2022-07-13T12:47:17.645" v="250" actId="26606"/>
          <ac:spMkLst>
            <pc:docMk/>
            <pc:sldMk cId="3653591184" sldId="498"/>
            <ac:spMk id="12" creationId="{391F6B52-91F4-4AEB-B6DB-29FEBCF28C8B}"/>
          </ac:spMkLst>
        </pc:spChg>
        <pc:spChg chg="add">
          <ac:chgData name="Aruna Upendra" userId="99f73380-1d89-49ee-813c-ab8675cf002c" providerId="ADAL" clId="{3A294C9E-2673-468B-9881-9F15B76F2215}" dt="2022-07-13T12:47:17.645" v="250" actId="26606"/>
          <ac:spMkLst>
            <pc:docMk/>
            <pc:sldMk cId="3653591184" sldId="498"/>
            <ac:spMk id="14" creationId="{2CD6F061-7C53-44F4-9794-953DB70A451B}"/>
          </ac:spMkLst>
        </pc:spChg>
      </pc:sldChg>
    </pc:docChg>
  </pc:docChgLst>
  <pc:docChgLst>
    <pc:chgData name="Nadeeka Pathirana" userId="S::nadeeka.p@nsbm.lk::f2d22e8c-3656-496f-8018-1c7c7d75c9a0" providerId="AD" clId="Web-{353CBE66-8B5A-6EC3-C6A1-FFFFBC1E6D53}"/>
    <pc:docChg chg="modSld">
      <pc:chgData name="Nadeeka Pathirana" userId="S::nadeeka.p@nsbm.lk::f2d22e8c-3656-496f-8018-1c7c7d75c9a0" providerId="AD" clId="Web-{353CBE66-8B5A-6EC3-C6A1-FFFFBC1E6D53}" dt="2021-01-04T05:08:43.210" v="3" actId="20577"/>
      <pc:docMkLst>
        <pc:docMk/>
      </pc:docMkLst>
      <pc:sldChg chg="modSp">
        <pc:chgData name="Nadeeka Pathirana" userId="S::nadeeka.p@nsbm.lk::f2d22e8c-3656-496f-8018-1c7c7d75c9a0" providerId="AD" clId="Web-{353CBE66-8B5A-6EC3-C6A1-FFFFBC1E6D53}" dt="2021-01-04T05:08:43.210" v="3" actId="20577"/>
        <pc:sldMkLst>
          <pc:docMk/>
          <pc:sldMk cId="1065596662" sldId="395"/>
        </pc:sldMkLst>
        <pc:spChg chg="mod">
          <ac:chgData name="Nadeeka Pathirana" userId="S::nadeeka.p@nsbm.lk::f2d22e8c-3656-496f-8018-1c7c7d75c9a0" providerId="AD" clId="Web-{353CBE66-8B5A-6EC3-C6A1-FFFFBC1E6D53}" dt="2021-01-04T05:08:43.210" v="3" actId="20577"/>
          <ac:spMkLst>
            <pc:docMk/>
            <pc:sldMk cId="1065596662" sldId="395"/>
            <ac:spMk id="4100" creationId="{00000000-0000-0000-0000-000000000000}"/>
          </ac:spMkLst>
        </pc:spChg>
      </pc:sldChg>
    </pc:docChg>
  </pc:docChgLst>
  <pc:docChgLst>
    <pc:chgData name="Aruna Upendra" userId="99f73380-1d89-49ee-813c-ab8675cf002c" providerId="ADAL" clId="{19735CD6-20BC-48B7-942D-0A57BD0CD7ED}"/>
    <pc:docChg chg="undo custSel modSld">
      <pc:chgData name="Aruna Upendra" userId="99f73380-1d89-49ee-813c-ab8675cf002c" providerId="ADAL" clId="{19735CD6-20BC-48B7-942D-0A57BD0CD7ED}" dt="2022-06-13T07:52:03.920" v="360" actId="20577"/>
      <pc:docMkLst>
        <pc:docMk/>
      </pc:docMkLst>
      <pc:sldChg chg="modSp mod">
        <pc:chgData name="Aruna Upendra" userId="99f73380-1d89-49ee-813c-ab8675cf002c" providerId="ADAL" clId="{19735CD6-20BC-48B7-942D-0A57BD0CD7ED}" dt="2022-06-13T07:32:55.622" v="65" actId="20577"/>
        <pc:sldMkLst>
          <pc:docMk/>
          <pc:sldMk cId="4109961878" sldId="405"/>
        </pc:sldMkLst>
        <pc:spChg chg="mod">
          <ac:chgData name="Aruna Upendra" userId="99f73380-1d89-49ee-813c-ab8675cf002c" providerId="ADAL" clId="{19735CD6-20BC-48B7-942D-0A57BD0CD7ED}" dt="2022-06-13T07:32:55.622" v="65" actId="20577"/>
          <ac:spMkLst>
            <pc:docMk/>
            <pc:sldMk cId="4109961878" sldId="405"/>
            <ac:spMk id="14339" creationId="{00000000-0000-0000-0000-000000000000}"/>
          </ac:spMkLst>
        </pc:spChg>
        <pc:graphicFrameChg chg="mod">
          <ac:chgData name="Aruna Upendra" userId="99f73380-1d89-49ee-813c-ab8675cf002c" providerId="ADAL" clId="{19735CD6-20BC-48B7-942D-0A57BD0CD7ED}" dt="2022-06-13T07:32:49.500" v="63" actId="1076"/>
          <ac:graphicFrameMkLst>
            <pc:docMk/>
            <pc:sldMk cId="4109961878" sldId="405"/>
            <ac:graphicFrameMk id="14340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2:35.092" v="59" actId="1076"/>
          <ac:graphicFrameMkLst>
            <pc:docMk/>
            <pc:sldMk cId="4109961878" sldId="405"/>
            <ac:graphicFrameMk id="14341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2:37.184" v="60" actId="1076"/>
          <ac:graphicFrameMkLst>
            <pc:docMk/>
            <pc:sldMk cId="4109961878" sldId="405"/>
            <ac:graphicFrameMk id="14342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2:41.747" v="61" actId="1076"/>
          <ac:graphicFrameMkLst>
            <pc:docMk/>
            <pc:sldMk cId="4109961878" sldId="405"/>
            <ac:graphicFrameMk id="14343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2:32.166" v="58" actId="1076"/>
          <ac:graphicFrameMkLst>
            <pc:docMk/>
            <pc:sldMk cId="4109961878" sldId="405"/>
            <ac:graphicFrameMk id="14344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19735CD6-20BC-48B7-942D-0A57BD0CD7ED}" dt="2022-06-13T07:31:58.657" v="43" actId="1076"/>
        <pc:sldMkLst>
          <pc:docMk/>
          <pc:sldMk cId="1446564039" sldId="406"/>
        </pc:sldMkLst>
        <pc:spChg chg="mod">
          <ac:chgData name="Aruna Upendra" userId="99f73380-1d89-49ee-813c-ab8675cf002c" providerId="ADAL" clId="{19735CD6-20BC-48B7-942D-0A57BD0CD7ED}" dt="2022-06-13T07:31:50.539" v="40" actId="255"/>
          <ac:spMkLst>
            <pc:docMk/>
            <pc:sldMk cId="1446564039" sldId="406"/>
            <ac:spMk id="15363" creationId="{00000000-0000-0000-0000-000000000000}"/>
          </ac:spMkLst>
        </pc:spChg>
        <pc:graphicFrameChg chg="mod">
          <ac:chgData name="Aruna Upendra" userId="99f73380-1d89-49ee-813c-ab8675cf002c" providerId="ADAL" clId="{19735CD6-20BC-48B7-942D-0A57BD0CD7ED}" dt="2022-06-13T07:31:53.669" v="42" actId="1076"/>
          <ac:graphicFrameMkLst>
            <pc:docMk/>
            <pc:sldMk cId="1446564039" sldId="406"/>
            <ac:graphicFrameMk id="15364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1:58.657" v="43" actId="1076"/>
          <ac:graphicFrameMkLst>
            <pc:docMk/>
            <pc:sldMk cId="1446564039" sldId="406"/>
            <ac:graphicFrameMk id="1536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19735CD6-20BC-48B7-942D-0A57BD0CD7ED}" dt="2022-06-13T07:33:11.954" v="68" actId="20577"/>
        <pc:sldMkLst>
          <pc:docMk/>
          <pc:sldMk cId="2508905389" sldId="407"/>
        </pc:sldMkLst>
        <pc:spChg chg="mod">
          <ac:chgData name="Aruna Upendra" userId="99f73380-1d89-49ee-813c-ab8675cf002c" providerId="ADAL" clId="{19735CD6-20BC-48B7-942D-0A57BD0CD7ED}" dt="2022-06-13T07:33:11.954" v="68" actId="20577"/>
          <ac:spMkLst>
            <pc:docMk/>
            <pc:sldMk cId="2508905389" sldId="407"/>
            <ac:spMk id="16387" creationId="{00000000-0000-0000-0000-000000000000}"/>
          </ac:spMkLst>
        </pc:spChg>
      </pc:sldChg>
      <pc:sldChg chg="modSp mod">
        <pc:chgData name="Aruna Upendra" userId="99f73380-1d89-49ee-813c-ab8675cf002c" providerId="ADAL" clId="{19735CD6-20BC-48B7-942D-0A57BD0CD7ED}" dt="2022-06-13T07:33:36.389" v="74" actId="1076"/>
        <pc:sldMkLst>
          <pc:docMk/>
          <pc:sldMk cId="731258599" sldId="408"/>
        </pc:sldMkLst>
        <pc:spChg chg="mod">
          <ac:chgData name="Aruna Upendra" userId="99f73380-1d89-49ee-813c-ab8675cf002c" providerId="ADAL" clId="{19735CD6-20BC-48B7-942D-0A57BD0CD7ED}" dt="2022-06-13T07:33:22.636" v="71" actId="12"/>
          <ac:spMkLst>
            <pc:docMk/>
            <pc:sldMk cId="731258599" sldId="408"/>
            <ac:spMk id="17411" creationId="{00000000-0000-0000-0000-000000000000}"/>
          </ac:spMkLst>
        </pc:spChg>
        <pc:graphicFrameChg chg="mod">
          <ac:chgData name="Aruna Upendra" userId="99f73380-1d89-49ee-813c-ab8675cf002c" providerId="ADAL" clId="{19735CD6-20BC-48B7-942D-0A57BD0CD7ED}" dt="2022-06-13T07:33:25.454" v="72" actId="1076"/>
          <ac:graphicFrameMkLst>
            <pc:docMk/>
            <pc:sldMk cId="731258599" sldId="408"/>
            <ac:graphicFrameMk id="17412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3:34.318" v="73" actId="1076"/>
          <ac:graphicFrameMkLst>
            <pc:docMk/>
            <pc:sldMk cId="731258599" sldId="408"/>
            <ac:graphicFrameMk id="17415" creationId="{00000000-0000-0000-0000-000000000000}"/>
          </ac:graphicFrameMkLst>
        </pc:graphicFrameChg>
        <pc:graphicFrameChg chg="mod">
          <ac:chgData name="Aruna Upendra" userId="99f73380-1d89-49ee-813c-ab8675cf002c" providerId="ADAL" clId="{19735CD6-20BC-48B7-942D-0A57BD0CD7ED}" dt="2022-06-13T07:33:36.389" v="74" actId="1076"/>
          <ac:graphicFrameMkLst>
            <pc:docMk/>
            <pc:sldMk cId="731258599" sldId="408"/>
            <ac:graphicFrameMk id="17417" creationId="{00000000-0000-0000-0000-000000000000}"/>
          </ac:graphicFrameMkLst>
        </pc:graphicFrameChg>
      </pc:sldChg>
      <pc:sldChg chg="modSp">
        <pc:chgData name="Aruna Upendra" userId="99f73380-1d89-49ee-813c-ab8675cf002c" providerId="ADAL" clId="{19735CD6-20BC-48B7-942D-0A57BD0CD7ED}" dt="2022-06-13T07:34:01.219" v="90" actId="20577"/>
        <pc:sldMkLst>
          <pc:docMk/>
          <pc:sldMk cId="723198189" sldId="409"/>
        </pc:sldMkLst>
        <pc:spChg chg="mod">
          <ac:chgData name="Aruna Upendra" userId="99f73380-1d89-49ee-813c-ab8675cf002c" providerId="ADAL" clId="{19735CD6-20BC-48B7-942D-0A57BD0CD7ED}" dt="2022-06-13T07:34:01.219" v="90" actId="20577"/>
          <ac:spMkLst>
            <pc:docMk/>
            <pc:sldMk cId="723198189" sldId="409"/>
            <ac:spMk id="18435" creationId="{00000000-0000-0000-0000-000000000000}"/>
          </ac:spMkLst>
        </pc:spChg>
      </pc:sldChg>
      <pc:sldChg chg="addSp delSp modSp">
        <pc:chgData name="Aruna Upendra" userId="99f73380-1d89-49ee-813c-ab8675cf002c" providerId="ADAL" clId="{19735CD6-20BC-48B7-942D-0A57BD0CD7ED}" dt="2022-06-13T07:35:11.176" v="95" actId="1076"/>
        <pc:sldMkLst>
          <pc:docMk/>
          <pc:sldMk cId="1876925225" sldId="410"/>
        </pc:sldMkLst>
        <pc:picChg chg="del mod">
          <ac:chgData name="Aruna Upendra" userId="99f73380-1d89-49ee-813c-ab8675cf002c" providerId="ADAL" clId="{19735CD6-20BC-48B7-942D-0A57BD0CD7ED}" dt="2022-06-13T07:35:04.285" v="91" actId="478"/>
          <ac:picMkLst>
            <pc:docMk/>
            <pc:sldMk cId="1876925225" sldId="410"/>
            <ac:picMk id="19460" creationId="{00000000-0000-0000-0000-000000000000}"/>
          </ac:picMkLst>
        </pc:picChg>
        <pc:picChg chg="add mod">
          <ac:chgData name="Aruna Upendra" userId="99f73380-1d89-49ee-813c-ab8675cf002c" providerId="ADAL" clId="{19735CD6-20BC-48B7-942D-0A57BD0CD7ED}" dt="2022-06-13T07:35:11.176" v="95" actId="1076"/>
          <ac:picMkLst>
            <pc:docMk/>
            <pc:sldMk cId="1876925225" sldId="410"/>
            <ac:picMk id="81922" creationId="{4566C40D-9EA3-1DA8-51E5-22F4360510FA}"/>
          </ac:picMkLst>
        </pc:picChg>
      </pc:sldChg>
      <pc:sldChg chg="addSp delSp modSp mod">
        <pc:chgData name="Aruna Upendra" userId="99f73380-1d89-49ee-813c-ab8675cf002c" providerId="ADAL" clId="{19735CD6-20BC-48B7-942D-0A57BD0CD7ED}" dt="2022-06-13T07:43:08.243" v="201" actId="1076"/>
        <pc:sldMkLst>
          <pc:docMk/>
          <pc:sldMk cId="1558724888" sldId="415"/>
        </pc:sldMkLst>
        <pc:spChg chg="add mod ord">
          <ac:chgData name="Aruna Upendra" userId="99f73380-1d89-49ee-813c-ab8675cf002c" providerId="ADAL" clId="{19735CD6-20BC-48B7-942D-0A57BD0CD7ED}" dt="2022-06-13T07:40:09.988" v="181" actId="1076"/>
          <ac:spMkLst>
            <pc:docMk/>
            <pc:sldMk cId="1558724888" sldId="415"/>
            <ac:spMk id="3" creationId="{8AEB81EF-4F38-C35A-5637-359FB2B7EF5C}"/>
          </ac:spMkLst>
        </pc:spChg>
        <pc:spChg chg="add del mod">
          <ac:chgData name="Aruna Upendra" userId="99f73380-1d89-49ee-813c-ab8675cf002c" providerId="ADAL" clId="{19735CD6-20BC-48B7-942D-0A57BD0CD7ED}" dt="2022-06-13T07:42:43.095" v="196" actId="478"/>
          <ac:spMkLst>
            <pc:docMk/>
            <pc:sldMk cId="1558724888" sldId="415"/>
            <ac:spMk id="4" creationId="{8BDA6A48-35A3-6CD6-7773-D0916024709C}"/>
          </ac:spMkLst>
        </pc:spChg>
        <pc:spChg chg="add mod">
          <ac:chgData name="Aruna Upendra" userId="99f73380-1d89-49ee-813c-ab8675cf002c" providerId="ADAL" clId="{19735CD6-20BC-48B7-942D-0A57BD0CD7ED}" dt="2022-06-13T07:40:42.821" v="191" actId="113"/>
          <ac:spMkLst>
            <pc:docMk/>
            <pc:sldMk cId="1558724888" sldId="415"/>
            <ac:spMk id="8" creationId="{4D1DE99E-B6A9-B593-28DE-8C17A602D998}"/>
          </ac:spMkLst>
        </pc:spChg>
        <pc:spChg chg="mod">
          <ac:chgData name="Aruna Upendra" userId="99f73380-1d89-49ee-813c-ab8675cf002c" providerId="ADAL" clId="{19735CD6-20BC-48B7-942D-0A57BD0CD7ED}" dt="2022-06-13T07:39:52.756" v="176" actId="1076"/>
          <ac:spMkLst>
            <pc:docMk/>
            <pc:sldMk cId="1558724888" sldId="415"/>
            <ac:spMk id="24578" creationId="{00000000-0000-0000-0000-000000000000}"/>
          </ac:spMkLst>
        </pc:spChg>
        <pc:spChg chg="mod">
          <ac:chgData name="Aruna Upendra" userId="99f73380-1d89-49ee-813c-ab8675cf002c" providerId="ADAL" clId="{19735CD6-20BC-48B7-942D-0A57BD0CD7ED}" dt="2022-06-13T07:40:19.414" v="184" actId="21"/>
          <ac:spMkLst>
            <pc:docMk/>
            <pc:sldMk cId="1558724888" sldId="415"/>
            <ac:spMk id="24579" creationId="{00000000-0000-0000-0000-000000000000}"/>
          </ac:spMkLst>
        </pc:spChg>
        <pc:graphicFrameChg chg="del">
          <ac:chgData name="Aruna Upendra" userId="99f73380-1d89-49ee-813c-ab8675cf002c" providerId="ADAL" clId="{19735CD6-20BC-48B7-942D-0A57BD0CD7ED}" dt="2022-06-13T07:37:14.639" v="115" actId="478"/>
          <ac:graphicFrameMkLst>
            <pc:docMk/>
            <pc:sldMk cId="1558724888" sldId="415"/>
            <ac:graphicFrameMk id="24580" creationId="{00000000-0000-0000-0000-000000000000}"/>
          </ac:graphicFrameMkLst>
        </pc:graphicFrameChg>
        <pc:graphicFrameChg chg="del mod">
          <ac:chgData name="Aruna Upendra" userId="99f73380-1d89-49ee-813c-ab8675cf002c" providerId="ADAL" clId="{19735CD6-20BC-48B7-942D-0A57BD0CD7ED}" dt="2022-06-13T07:38:23.068" v="125" actId="478"/>
          <ac:graphicFrameMkLst>
            <pc:docMk/>
            <pc:sldMk cId="1558724888" sldId="415"/>
            <ac:graphicFrameMk id="24581" creationId="{00000000-0000-0000-0000-000000000000}"/>
          </ac:graphicFrameMkLst>
        </pc:graphicFrameChg>
        <pc:picChg chg="add mod">
          <ac:chgData name="Aruna Upendra" userId="99f73380-1d89-49ee-813c-ab8675cf002c" providerId="ADAL" clId="{19735CD6-20BC-48B7-942D-0A57BD0CD7ED}" dt="2022-06-13T07:43:08.243" v="201" actId="1076"/>
          <ac:picMkLst>
            <pc:docMk/>
            <pc:sldMk cId="1558724888" sldId="415"/>
            <ac:picMk id="50182" creationId="{94DEEB77-8C65-EFB3-228E-2BD86BDAD7D2}"/>
          </ac:picMkLst>
        </pc:picChg>
      </pc:sldChg>
      <pc:sldChg chg="addSp modSp mod">
        <pc:chgData name="Aruna Upendra" userId="99f73380-1d89-49ee-813c-ab8675cf002c" providerId="ADAL" clId="{19735CD6-20BC-48B7-942D-0A57BD0CD7ED}" dt="2022-06-13T07:26:23.025" v="32" actId="1076"/>
        <pc:sldMkLst>
          <pc:docMk/>
          <pc:sldMk cId="2655017503" sldId="416"/>
        </pc:sldMkLst>
        <pc:spChg chg="add mod ord">
          <ac:chgData name="Aruna Upendra" userId="99f73380-1d89-49ee-813c-ab8675cf002c" providerId="ADAL" clId="{19735CD6-20BC-48B7-942D-0A57BD0CD7ED}" dt="2022-06-13T07:26:00.377" v="29" actId="167"/>
          <ac:spMkLst>
            <pc:docMk/>
            <pc:sldMk cId="2655017503" sldId="416"/>
            <ac:spMk id="3" creationId="{6A9AE172-B598-052A-AB5E-3FB8EA617E16}"/>
          </ac:spMkLst>
        </pc:spChg>
        <pc:spChg chg="mod">
          <ac:chgData name="Aruna Upendra" userId="99f73380-1d89-49ee-813c-ab8675cf002c" providerId="ADAL" clId="{19735CD6-20BC-48B7-942D-0A57BD0CD7ED}" dt="2022-06-13T07:26:12.163" v="31" actId="113"/>
          <ac:spMkLst>
            <pc:docMk/>
            <pc:sldMk cId="2655017503" sldId="416"/>
            <ac:spMk id="25603" creationId="{00000000-0000-0000-0000-000000000000}"/>
          </ac:spMkLst>
        </pc:spChg>
        <pc:picChg chg="mod">
          <ac:chgData name="Aruna Upendra" userId="99f73380-1d89-49ee-813c-ab8675cf002c" providerId="ADAL" clId="{19735CD6-20BC-48B7-942D-0A57BD0CD7ED}" dt="2022-06-13T07:26:23.025" v="32" actId="1076"/>
          <ac:picMkLst>
            <pc:docMk/>
            <pc:sldMk cId="2655017503" sldId="416"/>
            <ac:picMk id="25604" creationId="{00000000-0000-0000-0000-000000000000}"/>
          </ac:picMkLst>
        </pc:picChg>
      </pc:sldChg>
      <pc:sldChg chg="modSp mod">
        <pc:chgData name="Aruna Upendra" userId="99f73380-1d89-49ee-813c-ab8675cf002c" providerId="ADAL" clId="{19735CD6-20BC-48B7-942D-0A57BD0CD7ED}" dt="2022-06-13T07:29:36.571" v="34" actId="1036"/>
        <pc:sldMkLst>
          <pc:docMk/>
          <pc:sldMk cId="4016618225" sldId="417"/>
        </pc:sldMkLst>
        <pc:graphicFrameChg chg="mod">
          <ac:chgData name="Aruna Upendra" userId="99f73380-1d89-49ee-813c-ab8675cf002c" providerId="ADAL" clId="{19735CD6-20BC-48B7-942D-0A57BD0CD7ED}" dt="2022-06-13T07:29:36.571" v="34" actId="1036"/>
          <ac:graphicFrameMkLst>
            <pc:docMk/>
            <pc:sldMk cId="4016618225" sldId="417"/>
            <ac:graphicFrameMk id="26627" creationId="{00000000-0000-0000-0000-000000000000}"/>
          </ac:graphicFrameMkLst>
        </pc:graphicFrameChg>
      </pc:sldChg>
      <pc:sldChg chg="modSp mod">
        <pc:chgData name="Aruna Upendra" userId="99f73380-1d89-49ee-813c-ab8675cf002c" providerId="ADAL" clId="{19735CD6-20BC-48B7-942D-0A57BD0CD7ED}" dt="2022-06-13T07:29:44.963" v="35" actId="1076"/>
        <pc:sldMkLst>
          <pc:docMk/>
          <pc:sldMk cId="2828063724" sldId="420"/>
        </pc:sldMkLst>
        <pc:graphicFrameChg chg="mod">
          <ac:chgData name="Aruna Upendra" userId="99f73380-1d89-49ee-813c-ab8675cf002c" providerId="ADAL" clId="{19735CD6-20BC-48B7-942D-0A57BD0CD7ED}" dt="2022-06-13T07:29:44.963" v="35" actId="1076"/>
          <ac:graphicFrameMkLst>
            <pc:docMk/>
            <pc:sldMk cId="2828063724" sldId="420"/>
            <ac:graphicFrameMk id="29699" creationId="{00000000-0000-0000-0000-000000000000}"/>
          </ac:graphicFrameMkLst>
        </pc:graphicFrameChg>
      </pc:sldChg>
      <pc:sldChg chg="addSp modSp mod">
        <pc:chgData name="Aruna Upendra" userId="99f73380-1d89-49ee-813c-ab8675cf002c" providerId="ADAL" clId="{19735CD6-20BC-48B7-942D-0A57BD0CD7ED}" dt="2022-06-13T07:47:32.455" v="268" actId="14100"/>
        <pc:sldMkLst>
          <pc:docMk/>
          <pc:sldMk cId="1650979284" sldId="425"/>
        </pc:sldMkLst>
        <pc:spChg chg="add mod">
          <ac:chgData name="Aruna Upendra" userId="99f73380-1d89-49ee-813c-ab8675cf002c" providerId="ADAL" clId="{19735CD6-20BC-48B7-942D-0A57BD0CD7ED}" dt="2022-06-13T07:46:51.800" v="238" actId="21"/>
          <ac:spMkLst>
            <pc:docMk/>
            <pc:sldMk cId="1650979284" sldId="425"/>
            <ac:spMk id="3" creationId="{33BEDD47-719F-302D-3E10-62930B9E30C3}"/>
          </ac:spMkLst>
        </pc:spChg>
        <pc:spChg chg="mod">
          <ac:chgData name="Aruna Upendra" userId="99f73380-1d89-49ee-813c-ab8675cf002c" providerId="ADAL" clId="{19735CD6-20BC-48B7-942D-0A57BD0CD7ED}" dt="2022-06-13T07:47:32.455" v="268" actId="14100"/>
          <ac:spMkLst>
            <pc:docMk/>
            <pc:sldMk cId="1650979284" sldId="425"/>
            <ac:spMk id="55299" creationId="{00000000-0000-0000-0000-000000000000}"/>
          </ac:spMkLst>
        </pc:spChg>
        <pc:spChg chg="mod">
          <ac:chgData name="Aruna Upendra" userId="99f73380-1d89-49ee-813c-ab8675cf002c" providerId="ADAL" clId="{19735CD6-20BC-48B7-942D-0A57BD0CD7ED}" dt="2022-06-13T07:45:22.553" v="203" actId="1076"/>
          <ac:spMkLst>
            <pc:docMk/>
            <pc:sldMk cId="1650979284" sldId="425"/>
            <ac:spMk id="202757" creationId="{00000000-0000-0000-0000-000000000000}"/>
          </ac:spMkLst>
        </pc:spChg>
        <pc:spChg chg="mod">
          <ac:chgData name="Aruna Upendra" userId="99f73380-1d89-49ee-813c-ab8675cf002c" providerId="ADAL" clId="{19735CD6-20BC-48B7-942D-0A57BD0CD7ED}" dt="2022-06-13T07:45:25.209" v="204" actId="1076"/>
          <ac:spMkLst>
            <pc:docMk/>
            <pc:sldMk cId="1650979284" sldId="425"/>
            <ac:spMk id="202758" creationId="{00000000-0000-0000-0000-000000000000}"/>
          </ac:spMkLst>
        </pc:spChg>
        <pc:spChg chg="mod">
          <ac:chgData name="Aruna Upendra" userId="99f73380-1d89-49ee-813c-ab8675cf002c" providerId="ADAL" clId="{19735CD6-20BC-48B7-942D-0A57BD0CD7ED}" dt="2022-06-13T07:45:28.167" v="205" actId="1076"/>
          <ac:spMkLst>
            <pc:docMk/>
            <pc:sldMk cId="1650979284" sldId="425"/>
            <ac:spMk id="202759" creationId="{00000000-0000-0000-0000-000000000000}"/>
          </ac:spMkLst>
        </pc:spChg>
      </pc:sldChg>
      <pc:sldChg chg="addSp modSp mod">
        <pc:chgData name="Aruna Upendra" userId="99f73380-1d89-49ee-813c-ab8675cf002c" providerId="ADAL" clId="{19735CD6-20BC-48B7-942D-0A57BD0CD7ED}" dt="2022-06-13T07:52:03.920" v="360" actId="20577"/>
        <pc:sldMkLst>
          <pc:docMk/>
          <pc:sldMk cId="857695803" sldId="426"/>
        </pc:sldMkLst>
        <pc:spChg chg="add mod">
          <ac:chgData name="Aruna Upendra" userId="99f73380-1d89-49ee-813c-ab8675cf002c" providerId="ADAL" clId="{19735CD6-20BC-48B7-942D-0A57BD0CD7ED}" dt="2022-06-13T07:49:18.089" v="303" actId="208"/>
          <ac:spMkLst>
            <pc:docMk/>
            <pc:sldMk cId="857695803" sldId="426"/>
            <ac:spMk id="3" creationId="{FFE303E4-269F-D314-E0EC-699CAFD2A0AD}"/>
          </ac:spMkLst>
        </pc:spChg>
        <pc:spChg chg="add mod">
          <ac:chgData name="Aruna Upendra" userId="99f73380-1d89-49ee-813c-ab8675cf002c" providerId="ADAL" clId="{19735CD6-20BC-48B7-942D-0A57BD0CD7ED}" dt="2022-06-13T07:51:49.114" v="358" actId="20577"/>
          <ac:spMkLst>
            <pc:docMk/>
            <pc:sldMk cId="857695803" sldId="426"/>
            <ac:spMk id="4" creationId="{23908DD7-F7CE-E53F-8806-540E8F95B0B0}"/>
          </ac:spMkLst>
        </pc:spChg>
        <pc:spChg chg="mod">
          <ac:chgData name="Aruna Upendra" userId="99f73380-1d89-49ee-813c-ab8675cf002c" providerId="ADAL" clId="{19735CD6-20BC-48B7-942D-0A57BD0CD7ED}" dt="2022-06-13T07:52:03.920" v="360" actId="20577"/>
          <ac:spMkLst>
            <pc:docMk/>
            <pc:sldMk cId="857695803" sldId="426"/>
            <ac:spMk id="57347" creationId="{00000000-0000-0000-0000-000000000000}"/>
          </ac:spMkLst>
        </pc:spChg>
      </pc:sldChg>
    </pc:docChg>
  </pc:docChgLst>
  <pc:docChgLst>
    <pc:chgData name="Nadeeka Pathirana" userId="S::nadeeka.p@nsbm.lk::f2d22e8c-3656-496f-8018-1c7c7d75c9a0" providerId="AD" clId="Web-{2108A182-0EF7-6FFF-1307-547DB780F1D6}"/>
    <pc:docChg chg="modSld">
      <pc:chgData name="Nadeeka Pathirana" userId="S::nadeeka.p@nsbm.lk::f2d22e8c-3656-496f-8018-1c7c7d75c9a0" providerId="AD" clId="Web-{2108A182-0EF7-6FFF-1307-547DB780F1D6}" dt="2020-12-29T11:44:05.825" v="2" actId="20577"/>
      <pc:docMkLst>
        <pc:docMk/>
      </pc:docMkLst>
      <pc:sldChg chg="modSp">
        <pc:chgData name="Nadeeka Pathirana" userId="S::nadeeka.p@nsbm.lk::f2d22e8c-3656-496f-8018-1c7c7d75c9a0" providerId="AD" clId="Web-{2108A182-0EF7-6FFF-1307-547DB780F1D6}" dt="2020-12-29T11:44:05.825" v="2" actId="20577"/>
        <pc:sldMkLst>
          <pc:docMk/>
          <pc:sldMk cId="3147919812" sldId="397"/>
        </pc:sldMkLst>
        <pc:spChg chg="mod">
          <ac:chgData name="Nadeeka Pathirana" userId="S::nadeeka.p@nsbm.lk::f2d22e8c-3656-496f-8018-1c7c7d75c9a0" providerId="AD" clId="Web-{2108A182-0EF7-6FFF-1307-547DB780F1D6}" dt="2020-12-29T11:44:05.825" v="2" actId="20577"/>
          <ac:spMkLst>
            <pc:docMk/>
            <pc:sldMk cId="3147919812" sldId="397"/>
            <ac:spMk id="839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4F839D-B006-44AA-B466-05D4C8A47932}" type="datetimeFigureOut">
              <a:rPr lang="en-US"/>
              <a:pPr>
                <a:defRPr/>
              </a:pPr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47339C-C9CD-46B4-98F5-CBCF5ECE0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200" b="0"/>
              <a:t>Discrete Mathematics and its Applications</a:t>
            </a:r>
            <a:endParaRPr lang="en-US" altLang="ko-KR" sz="1200" b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0D1388-BEFF-4C93-B6D2-06BC14F7D6F5}" type="datetime1">
              <a:rPr lang="ko-KR" altLang="en-US" sz="1200" b="0" smtClean="0"/>
              <a:pPr/>
              <a:t>2022-07-13</a:t>
            </a:fld>
            <a:endParaRPr lang="en-US" altLang="ko-KR" sz="1200" b="0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1200" b="0"/>
              <a:t>(c)2001-2002, Michael P. Frank</a:t>
            </a:r>
            <a:endParaRPr lang="en-US" altLang="ko-KR" sz="1200" b="0"/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AF75B9-F519-4E38-8F15-F9EF41FFC3C5}" type="slidenum">
              <a:rPr lang="ko-KR" altLang="en-US" sz="1200" b="0"/>
              <a:pPr/>
              <a:t>4</a:t>
            </a:fld>
            <a:endParaRPr lang="en-US" altLang="ko-KR" sz="1200" b="0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25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No, 2 is</a:t>
            </a:r>
            <a:r>
              <a:rPr lang="en-US" baseline="0"/>
              <a:t> paired with 4 and 10.  Each x value should be paired with 1 value in the range.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1C73-4C25-44B4-A297-0FE5ECF1632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8A03-9964-4A13-A46F-3BDDA579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AD23-B5BE-40DD-855C-0E2FA53B9F2A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F5DAF-7DA9-4B01-B1B1-A1D44E315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D692-8840-49B7-9356-5263B4AF7C5D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F31B-03C7-4967-BDF7-55C147FCC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33413" y="1406525"/>
            <a:ext cx="7870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10881-61C1-4ECC-850F-3048A6D16291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1CAE-244E-4462-8C16-46DEBA67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C1365-556D-41B3-9136-E034CCA09178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23E0-EC71-4A1A-B7A5-2F8F6D36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7CD43-24BF-457F-A3F4-61CAB2824DA8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550BD-A287-4907-A1D9-11E2C2B3D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11315-4A84-435B-B2D2-53E35FB9CE06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87F7-7E8E-4284-B55C-637497359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6C04-4BFE-4F09-B88E-DA92371CFB2C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D7873-2F5C-4599-B738-98775E714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C67F7-A1A9-4CF1-934D-1EEDD2026F8C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7C69-0B08-493F-B6B2-B33C673FC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BBDD9-9738-4D36-9F5D-942657321AC1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3517-8D4B-40B7-BF5C-AD3A83783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C194-90F3-419F-9FEE-2E215A8426A7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CFBB-4628-4622-ABB6-8EB33D6E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184E2D-CD78-460E-9BC7-0E084642A3A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698D50-ACC4-42F1-B5D5-8513929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28649" y="1093788"/>
            <a:ext cx="7879842" cy="2332522"/>
          </a:xfrm>
          <a:prstGeom prst="rect">
            <a:avLst/>
          </a:prstGeo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 &amp;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1E39D-6EE1-C7F6-4634-F02A52438FD6}"/>
              </a:ext>
            </a:extLst>
          </p:cNvPr>
          <p:cNvSpPr txBox="1"/>
          <p:nvPr/>
        </p:nvSpPr>
        <p:spPr>
          <a:xfrm>
            <a:off x="3091958" y="4815604"/>
            <a:ext cx="2960084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Gayan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latin typeface="+mn-lt"/>
              </a:rPr>
              <a:t>Perera</a:t>
            </a:r>
            <a:r>
              <a:rPr lang="en-US" sz="2400" dirty="0">
                <a:latin typeface="+mn-lt"/>
              </a:rPr>
              <a:t>,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Pabasara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Athukorala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2DC12-AD3B-5119-0F59-7BA4A6E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22EC8A03-9964-4A13-A46F-3BDDA579D7E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06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Ordered Pairs: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Relations will be defined in terms of ordered pairs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elements,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designated as the first element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as the second element.</a:t>
                </a:r>
              </a:p>
              <a:p>
                <a:pPr marL="0" indent="0">
                  <a:buNone/>
                </a:pPr>
                <a:endParaRPr lang="en-US" sz="2000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a typeface="굴림" panose="020B0600000101010101" pitchFamily="34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if and only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endParaRPr lang="en-US" sz="2000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endParaRPr lang="en-US" sz="2000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endParaRPr lang="en-US" sz="2000" dirty="0">
                  <a:ea typeface="굴림" panose="020B0600000101010101" pitchFamily="34" charset="-127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E8CE0-5ECA-E6CA-4F83-3BD50A16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Pictorial representations of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Now we look at different ways of picturing and representing binary relations.</a:t>
                </a:r>
              </a:p>
              <a:p>
                <a:endParaRPr lang="en-US" sz="2400" dirty="0"/>
              </a:p>
              <a:p>
                <a:pPr marL="514350" indent="-514350">
                  <a:buAutoNum type="arabicPeriod"/>
                </a:pPr>
                <a:r>
                  <a:rPr lang="en-US" sz="2400" b="1" dirty="0"/>
                  <a:t>Arrow Diagram: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Suppose A and B are two finite sets. Write down the elements of A and the elements of B in two disjoint disks. Then draw an arrow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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,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is related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. This picture is called the arrow diagram of the relation 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19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8ACF5-2529-9EF2-B4B2-E363B16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219200" y="1661160"/>
            <a:ext cx="2133600" cy="3505200"/>
          </a:xfrm>
          <a:prstGeom prst="ellipse">
            <a:avLst/>
          </a:prstGeom>
          <a:solidFill>
            <a:srgbClr val="00FF00"/>
          </a:solidFill>
          <a:ln w="57150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86400" y="1661160"/>
            <a:ext cx="2133600" cy="3505200"/>
          </a:xfrm>
          <a:prstGeom prst="ellipse">
            <a:avLst/>
          </a:prstGeom>
          <a:solidFill>
            <a:srgbClr val="66CCFF"/>
          </a:solidFill>
          <a:ln w="57150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2000" y="5471160"/>
            <a:ext cx="31242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>
                <a:solidFill>
                  <a:srgbClr val="00FF00"/>
                </a:solidFill>
              </a:rPr>
              <a:t>Domain (set of all x’s)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3500" y="5471160"/>
            <a:ext cx="31242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>
                <a:solidFill>
                  <a:srgbClr val="66CCFF"/>
                </a:solidFill>
              </a:rPr>
              <a:t>Range (set of all y’s)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57400" y="20421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1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7400" y="25755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2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57400" y="31089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3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57400" y="37185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4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57400" y="43281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5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324600" y="22707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2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248400" y="425196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10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324600" y="37947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8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324600" y="33375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6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324600" y="28041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4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438400" y="2270760"/>
            <a:ext cx="3810000" cy="12192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2362200" y="3032760"/>
            <a:ext cx="3886200" cy="304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2438400" y="2575560"/>
            <a:ext cx="3810000" cy="304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362200" y="3947160"/>
            <a:ext cx="3962400" cy="762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438400" y="4480560"/>
            <a:ext cx="3733800" cy="762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685800" y="623316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/>
              <a:t>This relation can be written {(1,6), (2,2), (3,4), (4,8), (5,10)}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F87ABC2-29CB-4F8F-B532-ECB7F668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sz="3600"/>
              <a:t>Pictorial representations of relations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763D8-8671-1EB8-48A9-429BC666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sz="2800"/>
              <a:t>Q) Write the following relations in ordered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767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1. 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1524000" y="2072640"/>
            <a:ext cx="2590800" cy="3201988"/>
            <a:chOff x="960" y="1008"/>
            <a:chExt cx="1632" cy="2017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190" y="1008"/>
              <a:ext cx="1097" cy="1605"/>
            </a:xfrm>
            <a:prstGeom prst="ellipse">
              <a:avLst/>
            </a:prstGeom>
            <a:solidFill>
              <a:srgbClr val="00FF00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960" y="2737"/>
              <a:ext cx="16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i="0">
                  <a:solidFill>
                    <a:srgbClr val="00FF00"/>
                  </a:solidFill>
                </a:rPr>
                <a:t>Set A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622" y="1182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1622" y="1427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622" y="167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3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1622" y="195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1622" y="2229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5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5343525" y="2072640"/>
            <a:ext cx="2371725" cy="3236913"/>
            <a:chOff x="3366" y="1008"/>
            <a:chExt cx="1494" cy="203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3385" y="1008"/>
              <a:ext cx="1096" cy="1605"/>
            </a:xfrm>
            <a:prstGeom prst="ellipse">
              <a:avLst/>
            </a:prstGeom>
            <a:solidFill>
              <a:srgbClr val="66CCFF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366" y="2759"/>
              <a:ext cx="1494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i="0">
                  <a:solidFill>
                    <a:srgbClr val="66CCFF"/>
                  </a:solidFill>
                </a:rPr>
                <a:t>Set B</a:t>
              </a: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815" y="1288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776" y="2194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10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3815" y="198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8</a:t>
              </a: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3815" y="177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6</a:t>
              </a:r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815" y="153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</p:grp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2971800" y="2606040"/>
            <a:ext cx="3124200" cy="5334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2971800" y="3825240"/>
            <a:ext cx="2971800" cy="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V="1">
            <a:off x="2971800" y="2834640"/>
            <a:ext cx="2971800" cy="1524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V="1">
            <a:off x="2895600" y="3520440"/>
            <a:ext cx="3124200" cy="685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2971800" y="3368040"/>
            <a:ext cx="2971800" cy="8382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98B7-3FD3-3E8F-B5BE-41D25FBA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750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2.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24000" y="2225040"/>
            <a:ext cx="2590800" cy="3201988"/>
            <a:chOff x="960" y="1008"/>
            <a:chExt cx="1632" cy="201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90" y="1008"/>
              <a:ext cx="1097" cy="1605"/>
            </a:xfrm>
            <a:prstGeom prst="ellipse">
              <a:avLst/>
            </a:prstGeom>
            <a:solidFill>
              <a:srgbClr val="00FF00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960" y="2737"/>
              <a:ext cx="16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i="0">
                  <a:solidFill>
                    <a:srgbClr val="00FF00"/>
                  </a:solidFill>
                </a:rPr>
                <a:t>Set A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22" y="1182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622" y="1427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622" y="167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3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622" y="195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622" y="2229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5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5324475" y="2225040"/>
            <a:ext cx="2371725" cy="3267075"/>
            <a:chOff x="3354" y="1008"/>
            <a:chExt cx="1494" cy="2058"/>
          </a:xfrm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85" y="1008"/>
              <a:ext cx="1096" cy="1605"/>
            </a:xfrm>
            <a:prstGeom prst="ellipse">
              <a:avLst/>
            </a:prstGeom>
            <a:solidFill>
              <a:srgbClr val="66CCFF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354" y="2778"/>
              <a:ext cx="1494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i="0">
                  <a:solidFill>
                    <a:srgbClr val="66CCFF"/>
                  </a:solidFill>
                </a:rPr>
                <a:t>Set B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815" y="1288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776" y="2194"/>
              <a:ext cx="3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10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815" y="198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8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815" y="177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6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815" y="1531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</p:grp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2971800" y="2758440"/>
            <a:ext cx="3124200" cy="5334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V="1">
            <a:off x="2971800" y="3291840"/>
            <a:ext cx="2971800" cy="685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2971800" y="3139440"/>
            <a:ext cx="3048000" cy="1524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V="1">
            <a:off x="2895600" y="3291840"/>
            <a:ext cx="3124200" cy="10668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2971800" y="3291840"/>
            <a:ext cx="3048000" cy="228600"/>
          </a:xfrm>
          <a:prstGeom prst="line">
            <a:avLst/>
          </a:prstGeom>
          <a:noFill/>
          <a:ln w="28575">
            <a:solidFill>
              <a:srgbClr val="CC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AC720-EE1F-8BDD-E32A-A936032C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2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Pictorial representations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en-US" sz="2400" b="1" dirty="0"/>
              <a:t>Directed Graphs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graphs are used to picture a relation R, which is a relation from a finite set to itself.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Draw the directed graph of the relation R on the set</a:t>
            </a:r>
          </a:p>
          <a:p>
            <a:pPr marL="0" indent="0">
              <a:buNone/>
            </a:pPr>
            <a:r>
              <a:rPr lang="en-US" sz="2400" dirty="0"/>
              <a:t>                 A ={1, 2, 3, 4},  </a:t>
            </a:r>
          </a:p>
          <a:p>
            <a:pPr marL="0" indent="0" algn="ctr">
              <a:buNone/>
            </a:pPr>
            <a:r>
              <a:rPr lang="en-US" sz="2400" dirty="0"/>
              <a:t>R={(1,2), (2,2), (2,4), (3,2), (3,4), (4,1), (4,3)}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5FADE-CF7C-6E04-F562-1766D941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5509"/>
            <a:ext cx="7886700" cy="1325563"/>
          </a:xfrm>
        </p:spPr>
        <p:txBody>
          <a:bodyPr/>
          <a:lstStyle/>
          <a:p>
            <a:r>
              <a:rPr lang="en-US" sz="3200"/>
              <a:t>Find the relations of the following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1.                                                      2. 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1825625"/>
            <a:ext cx="2724150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990" y="2085629"/>
            <a:ext cx="2230755" cy="21184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C6D6-287B-6B21-8D27-3F60D09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4331"/>
            <a:ext cx="7886700" cy="4351338"/>
          </a:xfrm>
        </p:spPr>
        <p:txBody>
          <a:bodyPr/>
          <a:lstStyle/>
          <a:p>
            <a:r>
              <a:rPr lang="en-US" sz="2400"/>
              <a:t>A function f is a </a:t>
            </a:r>
            <a:r>
              <a:rPr lang="en-US" sz="2400" b="1"/>
              <a:t>relation</a:t>
            </a:r>
            <a:r>
              <a:rPr lang="en-US" sz="2400"/>
              <a:t> in which each element of the domain is paired with exactly one element of the range. </a:t>
            </a:r>
          </a:p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24000" y="2971800"/>
            <a:ext cx="6191250" cy="3236913"/>
            <a:chOff x="1524000" y="2910840"/>
            <a:chExt cx="6191250" cy="3236913"/>
          </a:xfrm>
        </p:grpSpPr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1524000" y="2910840"/>
              <a:ext cx="2590800" cy="3201988"/>
              <a:chOff x="960" y="1008"/>
              <a:chExt cx="1632" cy="2017"/>
            </a:xfrm>
          </p:grpSpPr>
          <p:sp>
            <p:nvSpPr>
              <p:cNvPr id="5" name="Oval 8"/>
              <p:cNvSpPr>
                <a:spLocks noChangeArrowheads="1"/>
              </p:cNvSpPr>
              <p:nvPr/>
            </p:nvSpPr>
            <p:spPr bwMode="auto">
              <a:xfrm>
                <a:off x="1190" y="1008"/>
                <a:ext cx="1097" cy="1605"/>
              </a:xfrm>
              <a:prstGeom prst="ellipse">
                <a:avLst/>
              </a:prstGeom>
              <a:solidFill>
                <a:srgbClr val="00FF00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960" y="2737"/>
                <a:ext cx="1632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00FF00"/>
                    </a:solidFill>
                  </a:rPr>
                  <a:t>Set A is the domain</a:t>
                </a: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auto">
              <a:xfrm>
                <a:off x="1622" y="1182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</a:t>
                </a: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1622" y="1427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1622" y="167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3</a:t>
                </a:r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1622" y="195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1622" y="2229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5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5343525" y="2910840"/>
              <a:ext cx="2371725" cy="3236913"/>
              <a:chOff x="3366" y="1008"/>
              <a:chExt cx="1494" cy="2039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3385" y="1008"/>
                <a:ext cx="1096" cy="1605"/>
              </a:xfrm>
              <a:prstGeom prst="ellipse">
                <a:avLst/>
              </a:prstGeom>
              <a:solidFill>
                <a:srgbClr val="66CCFF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366" y="2759"/>
                <a:ext cx="1494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66CCFF"/>
                    </a:solidFill>
                  </a:rPr>
                  <a:t>Set B is the range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3815" y="1288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3776" y="2194"/>
                <a:ext cx="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10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815" y="198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8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3815" y="177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6</a:t>
                </a: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815" y="153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71800" y="3444240"/>
              <a:ext cx="3124200" cy="533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2971800" y="4663440"/>
              <a:ext cx="29718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2971800" y="3672840"/>
              <a:ext cx="2971800" cy="152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V="1">
              <a:off x="2895600" y="4358640"/>
              <a:ext cx="3124200" cy="685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2971800" y="4206240"/>
              <a:ext cx="2971800" cy="838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FB6424D-2945-191D-7CF6-CC92775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957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Is the following relation a function?</a:t>
            </a:r>
          </a:p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01140" y="2212261"/>
            <a:ext cx="6172200" cy="3267075"/>
            <a:chOff x="1524000" y="2865120"/>
            <a:chExt cx="6172200" cy="3267075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524000" y="2865120"/>
              <a:ext cx="2590800" cy="3201988"/>
              <a:chOff x="960" y="1008"/>
              <a:chExt cx="1632" cy="2017"/>
            </a:xfrm>
          </p:grpSpPr>
          <p:sp>
            <p:nvSpPr>
              <p:cNvPr id="27" name="Oval 8"/>
              <p:cNvSpPr>
                <a:spLocks noChangeArrowheads="1"/>
              </p:cNvSpPr>
              <p:nvPr/>
            </p:nvSpPr>
            <p:spPr bwMode="auto">
              <a:xfrm>
                <a:off x="1190" y="1008"/>
                <a:ext cx="1097" cy="1605"/>
              </a:xfrm>
              <a:prstGeom prst="ellipse">
                <a:avLst/>
              </a:prstGeom>
              <a:solidFill>
                <a:srgbClr val="00FF00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960" y="2737"/>
                <a:ext cx="1632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00FF00"/>
                    </a:solidFill>
                  </a:rPr>
                  <a:t>Set A is the domain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1622" y="1182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1622" y="1427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1622" y="167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3</a:t>
                </a: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622" y="195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1622" y="2229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5</a:t>
                </a:r>
              </a:p>
            </p:txBody>
          </p:sp>
        </p:grpSp>
        <p:grpSp>
          <p:nvGrpSpPr>
            <p:cNvPr id="34" name="Group 15"/>
            <p:cNvGrpSpPr>
              <a:grpSpLocks/>
            </p:cNvGrpSpPr>
            <p:nvPr/>
          </p:nvGrpSpPr>
          <p:grpSpPr bwMode="auto">
            <a:xfrm>
              <a:off x="5324475" y="2865120"/>
              <a:ext cx="2371725" cy="3267075"/>
              <a:chOff x="3354" y="1008"/>
              <a:chExt cx="1494" cy="2058"/>
            </a:xfrm>
          </p:grpSpPr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385" y="1008"/>
                <a:ext cx="1096" cy="1605"/>
              </a:xfrm>
              <a:prstGeom prst="ellipse">
                <a:avLst/>
              </a:prstGeom>
              <a:solidFill>
                <a:srgbClr val="66CCFF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354" y="2778"/>
                <a:ext cx="1494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66CCFF"/>
                    </a:solidFill>
                  </a:rPr>
                  <a:t>Set B is the range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815" y="1288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776" y="2194"/>
                <a:ext cx="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10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815" y="198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8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815" y="177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6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815" y="153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</p:grp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2971800" y="3398520"/>
              <a:ext cx="3124200" cy="533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 flipV="1">
              <a:off x="2971800" y="3931920"/>
              <a:ext cx="2971800" cy="685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2971800" y="3779520"/>
              <a:ext cx="3048000" cy="152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V="1">
              <a:off x="2895600" y="3931920"/>
              <a:ext cx="3124200" cy="1066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V="1">
              <a:off x="2971800" y="3931920"/>
              <a:ext cx="3048000" cy="228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1409700" y="575802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 dirty="0"/>
              <a:t>Must use all the x’s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1409700" y="6131086"/>
            <a:ext cx="58268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 dirty="0"/>
              <a:t>The x value can only be assigned to </a:t>
            </a:r>
            <a:r>
              <a:rPr lang="en-US" i="0" u="sng" dirty="0"/>
              <a:t>one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61F7-27E1-EC02-4156-C70F91A9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1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846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Is the following relation a function?</a:t>
            </a:r>
          </a:p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08760" y="2255520"/>
            <a:ext cx="6191250" cy="3236913"/>
            <a:chOff x="1524000" y="2910840"/>
            <a:chExt cx="6191250" cy="3236913"/>
          </a:xfrm>
        </p:grpSpPr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1524000" y="2910840"/>
              <a:ext cx="2590800" cy="3201988"/>
              <a:chOff x="960" y="1008"/>
              <a:chExt cx="1632" cy="2017"/>
            </a:xfrm>
          </p:grpSpPr>
          <p:sp>
            <p:nvSpPr>
              <p:cNvPr id="5" name="Oval 8"/>
              <p:cNvSpPr>
                <a:spLocks noChangeArrowheads="1"/>
              </p:cNvSpPr>
              <p:nvPr/>
            </p:nvSpPr>
            <p:spPr bwMode="auto">
              <a:xfrm>
                <a:off x="1190" y="1008"/>
                <a:ext cx="1097" cy="1605"/>
              </a:xfrm>
              <a:prstGeom prst="ellipse">
                <a:avLst/>
              </a:prstGeom>
              <a:solidFill>
                <a:srgbClr val="00FF00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" name="Text Box 10"/>
              <p:cNvSpPr txBox="1">
                <a:spLocks noChangeArrowheads="1"/>
              </p:cNvSpPr>
              <p:nvPr/>
            </p:nvSpPr>
            <p:spPr bwMode="auto">
              <a:xfrm>
                <a:off x="960" y="2737"/>
                <a:ext cx="1632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00FF00"/>
                    </a:solidFill>
                  </a:rPr>
                  <a:t>Set A is the domain</a:t>
                </a: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auto">
              <a:xfrm>
                <a:off x="1622" y="1182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</a:t>
                </a: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1622" y="1427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1622" y="167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3</a:t>
                </a:r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1622" y="195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  <p:sp>
            <p:nvSpPr>
              <p:cNvPr id="11" name="Text Box 16"/>
              <p:cNvSpPr txBox="1">
                <a:spLocks noChangeArrowheads="1"/>
              </p:cNvSpPr>
              <p:nvPr/>
            </p:nvSpPr>
            <p:spPr bwMode="auto">
              <a:xfrm>
                <a:off x="1622" y="2229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5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5343525" y="2910840"/>
              <a:ext cx="2371725" cy="3236913"/>
              <a:chOff x="3366" y="1008"/>
              <a:chExt cx="1494" cy="2039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3385" y="1008"/>
                <a:ext cx="1096" cy="1605"/>
              </a:xfrm>
              <a:prstGeom prst="ellipse">
                <a:avLst/>
              </a:prstGeom>
              <a:solidFill>
                <a:srgbClr val="66CCFF"/>
              </a:solidFill>
              <a:ln w="57150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3366" y="2759"/>
                <a:ext cx="1494" cy="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>
                    <a:solidFill>
                      <a:srgbClr val="66CCFF"/>
                    </a:solidFill>
                  </a:rPr>
                  <a:t>Set B is the range</a:t>
                </a:r>
              </a:p>
            </p:txBody>
          </p:sp>
          <p:sp>
            <p:nvSpPr>
              <p:cNvPr id="15" name="Text Box 17"/>
              <p:cNvSpPr txBox="1">
                <a:spLocks noChangeArrowheads="1"/>
              </p:cNvSpPr>
              <p:nvPr/>
            </p:nvSpPr>
            <p:spPr bwMode="auto">
              <a:xfrm>
                <a:off x="3815" y="1288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2</a:t>
                </a:r>
              </a:p>
            </p:txBody>
          </p:sp>
          <p:sp>
            <p:nvSpPr>
              <p:cNvPr id="16" name="Text Box 18"/>
              <p:cNvSpPr txBox="1">
                <a:spLocks noChangeArrowheads="1"/>
              </p:cNvSpPr>
              <p:nvPr/>
            </p:nvSpPr>
            <p:spPr bwMode="auto">
              <a:xfrm>
                <a:off x="3776" y="2194"/>
                <a:ext cx="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10</a:t>
                </a:r>
              </a:p>
            </p:txBody>
          </p:sp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3815" y="198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8</a:t>
                </a:r>
              </a:p>
            </p:txBody>
          </p:sp>
          <p:sp>
            <p:nvSpPr>
              <p:cNvPr id="18" name="Text Box 20"/>
              <p:cNvSpPr txBox="1">
                <a:spLocks noChangeArrowheads="1"/>
              </p:cNvSpPr>
              <p:nvPr/>
            </p:nvSpPr>
            <p:spPr bwMode="auto">
              <a:xfrm>
                <a:off x="3815" y="1776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6</a:t>
                </a:r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815" y="1531"/>
                <a:ext cx="1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i="0"/>
                  <a:t>4</a:t>
                </a:r>
              </a:p>
            </p:txBody>
          </p: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71800" y="3444240"/>
              <a:ext cx="3124200" cy="533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2971800" y="4663440"/>
              <a:ext cx="2971800" cy="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2971800" y="3672840"/>
              <a:ext cx="2971800" cy="1524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V="1">
              <a:off x="2895600" y="4358640"/>
              <a:ext cx="3124200" cy="685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2971800" y="4206240"/>
              <a:ext cx="2971800" cy="838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5CEA47C-1577-207C-8461-5DB5CC67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Cartesian Product</a:t>
            </a:r>
          </a:p>
          <a:p>
            <a:r>
              <a:rPr lang="en-US" sz="2400"/>
              <a:t>Ordered pairs</a:t>
            </a:r>
          </a:p>
          <a:p>
            <a:r>
              <a:rPr lang="en-US" sz="2400"/>
              <a:t>Arrow Diagrams</a:t>
            </a:r>
          </a:p>
          <a:p>
            <a:r>
              <a:rPr lang="en-US" sz="2400"/>
              <a:t>Directed Graphs</a:t>
            </a:r>
          </a:p>
          <a:p>
            <a:r>
              <a:rPr lang="en-US" sz="2400"/>
              <a:t>Functions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5BC93-B14B-BCCA-BFB5-4745379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70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Is the following relation a function?</a:t>
            </a:r>
          </a:p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840706" y="2240280"/>
            <a:ext cx="5462588" cy="2547938"/>
            <a:chOff x="1828165" y="1569720"/>
            <a:chExt cx="5462588" cy="2547938"/>
          </a:xfrm>
        </p:grpSpPr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1828165" y="1569720"/>
              <a:ext cx="1741488" cy="2547938"/>
            </a:xfrm>
            <a:prstGeom prst="ellipse">
              <a:avLst/>
            </a:prstGeom>
            <a:solidFill>
              <a:srgbClr val="00FF00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513965" y="1845945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</a:t>
              </a: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513965" y="223488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2513965" y="262223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3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513965" y="306673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2513965" y="3508058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5</a:t>
              </a: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5550853" y="1569720"/>
              <a:ext cx="1739900" cy="2547938"/>
            </a:xfrm>
            <a:prstGeom prst="ellipse">
              <a:avLst/>
            </a:prstGeom>
            <a:solidFill>
              <a:srgbClr val="66CCFF"/>
            </a:solidFill>
            <a:ln w="57150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6233478" y="2014220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6171565" y="3452495"/>
              <a:ext cx="496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10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6233478" y="3122295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8</a:t>
              </a:r>
            </a:p>
          </p:txBody>
        </p: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6233478" y="2788920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6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6233478" y="2399983"/>
              <a:ext cx="311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2758440" y="2026920"/>
              <a:ext cx="3352800" cy="228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2834640" y="2865120"/>
              <a:ext cx="3352800" cy="4572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834640" y="3017520"/>
              <a:ext cx="3429000" cy="3048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V="1">
              <a:off x="2834640" y="2712720"/>
              <a:ext cx="3429000" cy="990600"/>
            </a:xfrm>
            <a:prstGeom prst="line">
              <a:avLst/>
            </a:prstGeom>
            <a:noFill/>
            <a:ln w="28575">
              <a:solidFill>
                <a:srgbClr val="CC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2910840" y="2484120"/>
              <a:ext cx="34290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2834640" y="2484120"/>
              <a:ext cx="3429000" cy="1219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524000" y="5137468"/>
            <a:ext cx="25908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>
                <a:solidFill>
                  <a:srgbClr val="00FF00"/>
                </a:solidFill>
              </a:rPr>
              <a:t>Set A is the domain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5343525" y="5157153"/>
            <a:ext cx="2371725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0">
                <a:solidFill>
                  <a:srgbClr val="66CCFF"/>
                </a:solidFill>
              </a:rPr>
              <a:t>Set B is the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5FC3-169D-4F98-53A4-84757633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042AEA-F122-F10E-062C-DBE36CC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/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C4A34-4328-6E16-F447-8D11586E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3A51CAE-244E-4462-8C16-46DEBA67177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eaLnBrk="1" hangingPunct="1"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59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94833"/>
            <a:ext cx="8072898" cy="403793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Symbolically, we write </a:t>
            </a:r>
          </a:p>
          <a:p>
            <a:pPr marL="0" indent="0" algn="ctr">
              <a:buNone/>
            </a:pP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Note:</a:t>
            </a:r>
          </a:p>
          <a:p>
            <a:pPr lvl="1"/>
            <a:r>
              <a:rPr lang="en-US" sz="2000" dirty="0"/>
              <a:t>The Cartesian product deals with ordered pairs, so the order in which the sets are considered is important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6741-5131-79E9-9318-BF10C855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DDF4-9A3D-1B6F-C57B-2DEE23C3BDF1}"/>
              </a:ext>
            </a:extLst>
          </p:cNvPr>
          <p:cNvSpPr txBox="1"/>
          <p:nvPr/>
        </p:nvSpPr>
        <p:spPr>
          <a:xfrm>
            <a:off x="628650" y="1494504"/>
            <a:ext cx="7886700" cy="1200329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2400" b="1" dirty="0"/>
              <a:t>Definition: </a:t>
            </a:r>
            <a:r>
              <a:rPr lang="en-US" sz="2400" dirty="0"/>
              <a:t>Given two non-empty sets A and B, the set of all ordered pairs (x, y), where x ∈ A and y ∈ B is called Cartesian product of A and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AC6A31-3872-B0CC-94D9-C36F1657070D}"/>
                  </a:ext>
                </a:extLst>
              </p:cNvPr>
              <p:cNvSpPr txBox="1"/>
              <p:nvPr/>
            </p:nvSpPr>
            <p:spPr>
              <a:xfrm>
                <a:off x="1946787" y="3912702"/>
                <a:ext cx="4729316" cy="4001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AC6A31-3872-B0CC-94D9-C36F16570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787" y="3912702"/>
                <a:ext cx="4729316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167C7-13E9-BBCB-E719-0F6F32A31D4B}"/>
                  </a:ext>
                </a:extLst>
              </p:cNvPr>
              <p:cNvSpPr txBox="1"/>
              <p:nvPr/>
            </p:nvSpPr>
            <p:spPr>
              <a:xfrm>
                <a:off x="1946787" y="4689989"/>
                <a:ext cx="4100052" cy="40011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𝐴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𝐵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</a:rPr>
                        <m:t>=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  <a:ea typeface="굴림" panose="020B0600000101010101" pitchFamily="34" charset="-127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  <a:sym typeface="Symbol" panose="05050102010706020507" pitchFamily="18" charset="2"/>
                                </a:rPr>
                                <m:t>𝑎</m:t>
                              </m:r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  <a:sym typeface="Symbol" panose="05050102010706020507" pitchFamily="18" charset="2"/>
                                </a:rPr>
                                <m:t>, </m:t>
                              </m:r>
                              <m:r>
                                <a:rPr lang="en-US" altLang="ko-KR" sz="2000" i="1" dirty="0" smtClean="0">
                                  <a:latin typeface="Cambria Math" panose="02040503050406030204" pitchFamily="18" charset="0"/>
                                  <a:ea typeface="굴림" panose="020B0600000101010101" pitchFamily="34" charset="-127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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𝑏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ko-KR" sz="2000" i="1" dirty="0" err="1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굴림" panose="020B0600000101010101" pitchFamily="34" charset="-127"/>
                          <a:sym typeface="Symbol" panose="05050102010706020507" pitchFamily="18" charset="2"/>
                        </a:rPr>
                        <m:t> }.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167C7-13E9-BBCB-E719-0F6F32A3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787" y="4689989"/>
                <a:ext cx="410005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Cartesian Products of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Example 1: If A = {1, 2, 3} and B = {4, 5}, then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A × B = {(1, 4), (2, 4), (3, 4), (1, 5), (2, 5), (3, 5)}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B × A = {(4, 1), (4, 2), (4, 3), (5, 1), (5, 2), (5, 3)}</a:t>
                </a:r>
                <a:endParaRPr lang="en-US" altLang="ko-KR" sz="2400" dirty="0">
                  <a:ea typeface="굴림" panose="020B0600000101010101" pitchFamily="34" charset="-127"/>
                  <a:sym typeface="Symbol" panose="05050102010706020507" pitchFamily="18" charset="2"/>
                </a:endParaRPr>
              </a:p>
              <a:p>
                <a:endParaRPr lang="en-US" altLang="ko-KR" sz="2400" dirty="0">
                  <a:ea typeface="굴림" panose="020B0600000101010101" pitchFamily="34" charset="-127"/>
                  <a:sym typeface="Symbol" panose="05050102010706020507" pitchFamily="18" charset="2"/>
                </a:endParaRPr>
              </a:p>
              <a:p>
                <a:r>
                  <a:rPr lang="en-US" altLang="ko-KR" sz="2400" dirty="0">
                    <a:ea typeface="굴림" panose="020B0600000101010101" pitchFamily="34" charset="-127"/>
                    <a:sym typeface="Symbol" panose="05050102010706020507" pitchFamily="18" charset="2"/>
                  </a:rPr>
                  <a:t>Example2: </a:t>
                </a:r>
              </a:p>
              <a:p>
                <a:pPr marL="0" indent="0" algn="ctr">
                  <a:buNone/>
                </a:pPr>
                <a:r>
                  <a:rPr lang="en-US" altLang="ko-KR" sz="2400" dirty="0">
                    <a:ea typeface="굴림" panose="020B0600000101010101" pitchFamily="34" charset="-127"/>
                    <a:sym typeface="Symbol" panose="05050102010706020507" pitchFamily="18" charset="2"/>
                  </a:rPr>
                  <a:t>{</a:t>
                </a:r>
                <a:r>
                  <a:rPr lang="en-US" altLang="ko-KR" sz="2400" dirty="0" err="1">
                    <a:ea typeface="굴림" panose="020B0600000101010101" pitchFamily="34" charset="-127"/>
                    <a:sym typeface="Symbol" panose="05050102010706020507" pitchFamily="18" charset="2"/>
                  </a:rPr>
                  <a:t>a,b</a:t>
                </a:r>
                <a:r>
                  <a:rPr lang="en-US" altLang="ko-KR" sz="2400" dirty="0">
                    <a:ea typeface="굴림" panose="020B0600000101010101" pitchFamily="34" charset="-127"/>
                    <a:sym typeface="Symbol" panose="05050102010706020507" pitchFamily="18" charset="2"/>
                  </a:rPr>
                  <a:t>}{1,2} = {(a,1),(a,2),(b,1),(b,2)}</a:t>
                </a:r>
              </a:p>
              <a:p>
                <a:endParaRPr lang="en-US" altLang="ko-KR" sz="2400" dirty="0">
                  <a:ea typeface="굴림" panose="020B0600000101010101" pitchFamily="34" charset="-127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Note:</a:t>
                </a:r>
              </a:p>
              <a:p>
                <a:r>
                  <a:rPr lang="en-US" sz="2000" dirty="0"/>
                  <a:t>For finite sets A,B 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altLang="ko-KR" sz="2400" dirty="0">
                  <a:ea typeface="굴림" panose="020B0600000101010101" pitchFamily="34" charset="-127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78AAD-E0B1-DFCE-F5B9-F0446E49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Find the following Cartesian Products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Q1) Let A={1,2} and B={</a:t>
            </a:r>
            <a:r>
              <a:rPr lang="en-US" sz="2400" dirty="0" err="1"/>
              <a:t>a,b,c</a:t>
            </a:r>
            <a:r>
              <a:rPr lang="en-US" sz="2400" dirty="0"/>
              <a:t>}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Find A x B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B x A?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/>
              <a:t>A x A?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Q2) If A={</a:t>
            </a:r>
            <a:r>
              <a:rPr lang="en-US" sz="2400" dirty="0" err="1"/>
              <a:t>a,b</a:t>
            </a:r>
            <a:r>
              <a:rPr lang="en-US" sz="2400" dirty="0"/>
              <a:t>} and B={1,2,3}, Find A x B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CAAD3-699F-A149-8FBF-D5C5906F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Find the following Cartesian Products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/>
              <a:t>Q3) If A={</a:t>
            </a:r>
            <a:r>
              <a:rPr lang="en-US" sz="2400" dirty="0" err="1"/>
              <a:t>a,b</a:t>
            </a:r>
            <a:r>
              <a:rPr lang="en-US" sz="2400" dirty="0"/>
              <a:t>}, B={1,2}, C={2,3} Find</a:t>
            </a:r>
          </a:p>
          <a:p>
            <a:pPr marL="0" lvl="0" indent="0">
              <a:buNone/>
            </a:pPr>
            <a:endParaRPr lang="en-US" sz="2400" dirty="0"/>
          </a:p>
          <a:p>
            <a:pPr marL="514350" lvl="0" indent="-514350">
              <a:buFont typeface="+mj-lt"/>
              <a:buAutoNum type="romanLcPeriod"/>
            </a:pPr>
            <a:r>
              <a:rPr lang="en-US" sz="2400" dirty="0"/>
              <a:t>A x (B ∪ C)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400" dirty="0"/>
              <a:t>(A x B) ∪ (A x C)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400" dirty="0"/>
              <a:t>A x (B ∩ C)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400" dirty="0"/>
              <a:t>(A x B) ∩ (A x C)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A5255-A7C1-E855-242C-8CDD76B5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“relation" is just a relationship between sets of information.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Think of all the students in your class and think of their heights. The pairing of names and heights is a relation.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 relations, the pairs of names and heights are "ordered", which means one comes first and the other comes second.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3DD3-C103-AE6F-BA6D-746BC2D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4" y="2910347"/>
            <a:ext cx="7758266" cy="3266615"/>
          </a:xfrm>
        </p:spPr>
        <p:txBody>
          <a:bodyPr/>
          <a:lstStyle/>
          <a:p>
            <a:pPr algn="just"/>
            <a:r>
              <a:rPr lang="en-US" sz="2400" dirty="0"/>
              <a:t>The subset is derived by describing a relationship between the first element and the second element of the ordered pairs in A × B. 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/>
              <a:t>The set of all first elements in a relation R, is called the </a:t>
            </a:r>
            <a:r>
              <a:rPr lang="en-US" sz="2400" b="1" dirty="0"/>
              <a:t>domain</a:t>
            </a:r>
            <a:r>
              <a:rPr lang="en-US" sz="2400" dirty="0"/>
              <a:t> of the relation R, and the set of all second elements called images, is called the </a:t>
            </a:r>
            <a:r>
              <a:rPr lang="en-US" sz="2400" b="1" dirty="0"/>
              <a:t>range</a:t>
            </a:r>
            <a:r>
              <a:rPr lang="en-US" sz="2400" dirty="0"/>
              <a:t> of 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8006-F304-8DD3-BECA-BF124C0B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25FDC-4F83-E417-520F-F9CCB5FE8E01}"/>
                  </a:ext>
                </a:extLst>
              </p:cNvPr>
              <p:cNvSpPr txBox="1"/>
              <p:nvPr/>
            </p:nvSpPr>
            <p:spPr>
              <a:xfrm>
                <a:off x="619432" y="1654186"/>
                <a:ext cx="8386916" cy="707886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Relation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000" dirty="0"/>
                  <a:t> from a non-empty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a non-empty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subset of the Cartesian product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25FDC-4F83-E417-520F-F9CCB5FE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2" y="1654186"/>
                <a:ext cx="8386916" cy="707886"/>
              </a:xfrm>
              <a:prstGeom prst="rect">
                <a:avLst/>
              </a:prstGeom>
              <a:blipFill>
                <a:blip r:embed="rId2"/>
                <a:stretch>
                  <a:fillRect l="-726" t="-3390" b="-13559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80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and B be sets. A binary relation or simply a relation from A to B is a subset of A x B.</a:t>
            </a:r>
          </a:p>
          <a:p>
            <a:endParaRPr lang="en-US" sz="2400" dirty="0"/>
          </a:p>
          <a:p>
            <a:r>
              <a:rPr lang="en-US" sz="2400" dirty="0"/>
              <a:t>Suppose R is a relation from A to B. Then R is the set of ordered pairs where each first element comes from A and each second element comes from B.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530C-B9F2-41E9-4481-CB8D2A48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1112</Words>
  <Application>Microsoft Office PowerPoint</Application>
  <PresentationFormat>On-screen Show (4:3)</PresentationFormat>
  <Paragraphs>225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Outline:</vt:lpstr>
      <vt:lpstr>Cartesian Product</vt:lpstr>
      <vt:lpstr>Cartesian Products of Sets</vt:lpstr>
      <vt:lpstr>Find the following Cartesian Products of sets</vt:lpstr>
      <vt:lpstr>Find the following Cartesian Products of sets</vt:lpstr>
      <vt:lpstr>Relations</vt:lpstr>
      <vt:lpstr>Relations - Definition</vt:lpstr>
      <vt:lpstr>Definition (Cont.)</vt:lpstr>
      <vt:lpstr>Relations</vt:lpstr>
      <vt:lpstr>Pictorial representations of relations</vt:lpstr>
      <vt:lpstr>Pictorial representations of relations</vt:lpstr>
      <vt:lpstr>Q) Write the following relations in ordered pairs</vt:lpstr>
      <vt:lpstr>PowerPoint Presentation</vt:lpstr>
      <vt:lpstr>Pictorial representations of relations</vt:lpstr>
      <vt:lpstr>Find the relations of the following directed graphs</vt:lpstr>
      <vt:lpstr>Functions</vt:lpstr>
      <vt:lpstr>Functions</vt:lpstr>
      <vt:lpstr>Functions</vt:lpstr>
      <vt:lpstr>Functions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LAB01</dc:creator>
  <cp:lastModifiedBy>Aruna Upendra</cp:lastModifiedBy>
  <cp:revision>1</cp:revision>
  <dcterms:created xsi:type="dcterms:W3CDTF">2014-11-18T08:04:54Z</dcterms:created>
  <dcterms:modified xsi:type="dcterms:W3CDTF">2022-07-13T12:50:13Z</dcterms:modified>
</cp:coreProperties>
</file>