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6"/>
  </p:notesMasterIdLst>
  <p:sldIdLst>
    <p:sldId id="256" r:id="rId2"/>
    <p:sldId id="535" r:id="rId3"/>
    <p:sldId id="490" r:id="rId4"/>
    <p:sldId id="491" r:id="rId5"/>
    <p:sldId id="525" r:id="rId6"/>
    <p:sldId id="526" r:id="rId7"/>
    <p:sldId id="555" r:id="rId8"/>
    <p:sldId id="503" r:id="rId9"/>
    <p:sldId id="505" r:id="rId10"/>
    <p:sldId id="509" r:id="rId11"/>
    <p:sldId id="556" r:id="rId12"/>
    <p:sldId id="557" r:id="rId13"/>
    <p:sldId id="558" r:id="rId14"/>
    <p:sldId id="559" r:id="rId15"/>
    <p:sldId id="560" r:id="rId16"/>
    <p:sldId id="561" r:id="rId17"/>
    <p:sldId id="507" r:id="rId18"/>
    <p:sldId id="514" r:id="rId19"/>
    <p:sldId id="515" r:id="rId20"/>
    <p:sldId id="512" r:id="rId21"/>
    <p:sldId id="527" r:id="rId22"/>
    <p:sldId id="494" r:id="rId23"/>
    <p:sldId id="528" r:id="rId24"/>
    <p:sldId id="529" r:id="rId25"/>
    <p:sldId id="530" r:id="rId26"/>
    <p:sldId id="531" r:id="rId27"/>
    <p:sldId id="551" r:id="rId28"/>
    <p:sldId id="552" r:id="rId29"/>
    <p:sldId id="532" r:id="rId30"/>
    <p:sldId id="533" r:id="rId31"/>
    <p:sldId id="496" r:id="rId32"/>
    <p:sldId id="516" r:id="rId33"/>
    <p:sldId id="517" r:id="rId34"/>
    <p:sldId id="549" r:id="rId35"/>
    <p:sldId id="550" r:id="rId36"/>
    <p:sldId id="522" r:id="rId37"/>
    <p:sldId id="553" r:id="rId38"/>
    <p:sldId id="554" r:id="rId39"/>
    <p:sldId id="510" r:id="rId40"/>
    <p:sldId id="563" r:id="rId41"/>
    <p:sldId id="564" r:id="rId42"/>
    <p:sldId id="536" r:id="rId43"/>
    <p:sldId id="537" r:id="rId44"/>
    <p:sldId id="539" r:id="rId45"/>
    <p:sldId id="540" r:id="rId46"/>
    <p:sldId id="541" r:id="rId47"/>
    <p:sldId id="542" r:id="rId48"/>
    <p:sldId id="543" r:id="rId49"/>
    <p:sldId id="544" r:id="rId50"/>
    <p:sldId id="545" r:id="rId51"/>
    <p:sldId id="546" r:id="rId52"/>
    <p:sldId id="547" r:id="rId53"/>
    <p:sldId id="548" r:id="rId54"/>
    <p:sldId id="562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ABAB"/>
    <a:srgbClr val="E0EDF8"/>
    <a:srgbClr val="93B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303" autoAdjust="0"/>
  </p:normalViewPr>
  <p:slideViewPr>
    <p:cSldViewPr snapToGrid="0">
      <p:cViewPr varScale="1">
        <p:scale>
          <a:sx n="71" d="100"/>
          <a:sy n="71" d="100"/>
        </p:scale>
        <p:origin x="181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9-27T03:54:31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17844 832 131 0,'0'-1'430'0,"0"-1"4"0,0 0 3 0,0 2 3 0,0 0 3 15,0 0-62-15,0 0-93 0,0 0-75 0,0 0-66 0,0 0-40 16,0 0-30-16,0 0-18 0,0 0-9 0,0 0-6 0,0 0-5 16,0 2-2-16,0 0-2 0,2 0-2 0,0 3-2 0,-1-1-3 15,1 0-4-15,-1 2-3 0,3 0-2 0,-3 0-1 0,1 0 0 0,-1 1-1 0,-1 1-1 16,2-1 0-16,0 1-2 0,-2 0 0 0,1 3-2 0,-1-3-1 16,2 1 0-16,0 1-2 0,-2-1 1 0,1 0-1 0,1 2-1 0,-2-3-2 15,0 3 1-15,1-2-1 0,-1-1-3 0,0 1-2 0,0-2-2 0,0 1-2 16,0-1-3-16,3 1-2 0,-3-2-1 0,0-1-2 0,2 0-3 0,-2-2 0 15,0 2-1-15,1-2 1 0,-1 0 0 0,0-1 2 0,2-1 0 16,-2-1 2-16,0 0 2 0,1-1 2 0,-1-1 0 0,0-1 3 0,0-3-1 16,0 4 2-16,0-5 0 0,0 1 0 0,0-4-1 0,0 3 0 0,0-4-3 15,0 2 0-15,0-2-2 0,0-1 0 0,0-2-1 0,0 2 0 16,2-1 1-16,0-2 1 0,-1 1 2 0,2-2 0 0,1 0 2 0,-1 0 0 16,0 0 2-16,5-2 1 0,-4 3 3 0,3-2-1 0,-1 2 1 15,-1-1 1-15,4 2-1 0,-2-3 0 0,-2 4 0 0,0 1-1 16,2 2-2-16,-1-2 0 0,-1 3-1 0,0 1 0 0,-2 1-1 15,0 1 0-15,1 1-2 0,-3 2-3 0,2 0-2 0,-1 0 0 16,1 3-1-16,-3 0 1 0,0 2 0 0,1 1 0 0,-1 1 1 0,4 1-1 16,-3 2-1-16,2 0-3 0,-1 4-3 0,0 0-5 0,-1-1-5 15,2 4-4-15,-1-3-4 0,0 5-5 0,1 0-5 0,0 0-5 0,1-2-5 16,0 1-6-16,-3 0-4 0,2 0-4 0,1-1 0 0,0-3-1 0,1 3 2 16,-1-4 4-16,0 1 4 0,1 0 7 0,-1-2 7 0,0-2 7 15,0-1 7-15,0 0 6 0,1-1 8 0,-2-1 7 0,3-1 5 0,-2-1 6 16,0-1 3-16,0-2 3 0,1-1 4 0,0-1 3 0,3-1 7 0,-4-1 2 15,1-1 4-15,3 0 3 0,-3-1 2 0,3-5 3 0,-2 3 3 16,1-2 2-16,-3-1 1 0,3 0 3 0,0-1 2 0,1-1 2 16,-1 0-1-16,-1-1-2 0,3 1-4 0,-1-1-2 0,0 1-4 0,1-1-6 15,0 0-4-15,-1 2-5 0,0 1-6 0,1 0-2 0,-1 1-4 16,-2 3-4-16,1-2-1 0,-1 3-1 0,0 1-2 0,-1 1-2 16,0 1 1-16,0 1 0 0,-2 1 0 0,0 0 1 0,0 2 0 15,0 2 1-15,2 0 1 0,-4 1 2 0,1 1-2 0,-1 1 0 0,3 1-1 16,-3 1-1-16,1 3 0 0,0 1-1 0,-1 0-1 0,2 2 0 15,-3-1-3-15,1 3 1 0,2 0-2 0,-2 0-2 0,-1 0-1 16,0 0 0-16,0 2-2 0,0-2-1 0,0 2-4 0,0-3-2 0,0 1-3 16,0 0-3-16,0-1-4 0,0 1-5 0,0-2-4 0,0 1-8 0,2-2-8 15,-1 0-10-15,-1 0-11 0,5-2-15 0,-4 0-16 0,1-1-18 0,0-1-24 16,1 1-37-16,-2-2-48 0,3 2-52 0,-1-4-57 0,0 0-28 0,0 2-15 16,0-2-3-16,2-2 3 0</inkml:trace>
  <inkml:trace contextRef="#ctx0" brushRef="#br0" timeOffset="261.02">18524 989 186 0,'0'-1'442'0,"-1"-1"5"16,1 2 4-16,0 0 0 0,0 0-1 0,0 0-74 0,0 0-110 0,0 0-71 15,0 0-50-15,-3 0-30 0,1 0-23 0,2 1-13 0,-1 0-9 0,-1 2-7 16,2 0-5-16,-1-1-2 0,1 2-4 0,0 1-3 0,0-2-5 16,0 3-5-16,0-1-5 0,0 0-6 0,0 1-4 0,0 0-5 0,0 2-5 15,-2-2-6-15,2 1-7 0,-2-1-7 0,2 2-10 0,0-1-11 0,0-1-11 16,0 2-15-16,0-2-14 0,0-1-16 0,0 2-19 0,0-1-20 0,0-1-21 16,0 1-25-16,0-1-29 0,0 1-41 0,2 0-45 0,0-4-55 0,-2 2-59 15,1-1-28-15,-1-3-12 0,0 0 3 0,0 0 8 0</inkml:trace>
  <inkml:trace contextRef="#ctx0" brushRef="#br0" timeOffset="467.04">18510 807 316 0,'-3'-4'445'0,"2"3"6"16,-3-2 4-16,3 2 2 0,-3-1-54 0,4 1-80 0,-1 0-79 0,-1 1-76 15,2 0-54-15,0 0-46 0,0 0-33 0,0 0-29 0,0 0-28 16,2 0-24-16,-1 0-31 0,3 1-35 0,-1 0-54 0,0 1-67 16,2-1-74-16,0 2-77 0,2 0-39 0,0 2-18 0,-1-2-7 15,2 1 2-15</inkml:trace>
  <inkml:trace contextRef="#ctx0" brushRef="#br0" timeOffset="901.27">18692 1005 25 0,'-1'-2'483'0,"-1"2"5"0,0 0 4 0,1 0 1 15,-3 0 2-15,3 0 1 0,-1 0-82 0,1 0-127 0,-3 2-84 0,3 0-62 16,1-1-42-16,-1 0-33 0,1 1-18 0,0 1-14 0,0 0-8 16,0 1-4-16,0 1-4 0,0-1-1 0,1 2-2 0,-1 0 0 0,1 2-3 15,3-2 0-15,-4 1-3 0,1 1-2 0,2 1 0 0,-3-1-2 0,4-2-3 16,-4 1-3-16,1-1-3 0,1 0-2 0,0 0-3 0,-2 0-3 15,1-2 0-15,-1 0-3 0,2 1 0 0,-1-2-2 0,-1 0 0 0,2-1 1 0,0 2 2 16,-2-2 0-16,1-1 3 0,-1-1 2 0,0 0 2 0,0 0 3 16,0 0 2-16,0 0 6 0,2 0 1 0,-1 0 3 0,4-3 1 0,-5 2 1 15,1-2 1-15,2 1-2 0,-3-4 0 0,4 4 0 0,-3-3 0 0,3-1 0 16,-3-2 1-16,1 2-1 0,-1-2 0 0,3 1-1 0,-1-1-2 0,0-2 0 16,1 1-2-16,-1-2 1 0,2 3 1 0,-1-3-1 0,0 2 1 15,1 0-2-15,-2-1 1 0,3 2-2 0,-2-1-1 0,0 1 0 0,0 1-2 16,0-1 0-16,0 4-2 0,-3-2 2 0,2 3 0 0,1 0 0 0,0 1 0 15,-2 1 2-15,1 0-1 0,-1 1 1 0,2 0 0 0,-1 1 0 16,1 0 1-16,-3 3-1 0,3-1 1 0,-1 1 1 0,1 2 0 0,-1 1 1 16,0 2-1-16,1-1-2 0,-3 0-4 0,2 1-5 0,-1 1-6 0,0 1-7 15,-1-1-7-15,-1 0-8 0,2 1-9 0,-2 1-8 0,0-1-9 0,0-1-11 16,2 1-12-16,-2-1-14 0,1 0-12 0,-1 0-13 0,2-1-9 0,-1-2-10 16,1 1-12-16,1 0-13 0,-2-3-15 0,2 1-18 0,1-1-32 0,-1-1-38 15,0 1-43-15,0-3-45 0,2 2-18 0,1-3-10 0,0 0 3 16,-1 1 10-16</inkml:trace>
  <inkml:trace contextRef="#ctx0" brushRef="#br0" timeOffset="1284.06">19129 1058 320 0,'0'-4'450'0,"-3"0"13"16,2-1 12-16,0-1 13 0,-1 3-33 0,1-1-53 0,-1 0-62 0,0 2-69 15,1-1-44-15,-1 0-32 0,0 2-26 0,-1-1-17 0,3 0-16 0,-1 1-13 16,-2 1-13-16,1 0-12 0,2 0-11 0,0 0-14 0,0 0-11 0,-1 0-13 15,-1 0-10-15,2 0-14 0,-1 0-7 0,1 1-9 0,-2 1-5 0,0-2-3 16,2 2-3-16,-1-1-2 0,-1 0 0 0,1 2-1 0,-1 0 1 16,0 2 2-16,1-2-1 0,-3 1 2 0,3 2 0 0,-1-1-2 0,1 1-3 15,-4 1-4-15,5-1-5 0,-1 2-5 0,-1-2-7 0,1 3-7 0,1-3-5 16,0 1-7-16,0-1-7 0,1 2-7 0,1-2-6 0,-1 1-8 0,2-1-6 16,0 2-5-16,0-1-2 0,1-2-1 0,1 1-1 0,-1 0 1 15,1-2 3-15,3 0 3 0,-4 1 2 0,5-2 3 0,-1 0 6 0,1 0 6 16,-1-1 6-16,0-1 6 0,1-1 8 0,2-1 6 0,-3-1 9 0,2-1 5 15,1 0 7-15,-3-1 7 0,0-1 7 0,-2-1 5 0,3 0 5 0,-2-1 6 16,-3-1 5-16,1-1 4 0,0-1 5 0,-2 0 2 0,-2 0 3 0,3 0 4 16,-3-1 1-16,-1 1 1 0,0-1 1 0,0 0-1 0,0 3-1 15,-1-1-1-15,-3 0-5 0,3 1-4 0,-2 3-6 0,2-1-4 0,-1 1-7 16,-1 0-6-16,-1 2-7 0,1-1-9 0,0 2-10 0,0 2-13 0,0 0-14 16,-2 0-14-16,2 0-18 0,2 0-18 0,-3 2-22 0,1 2-24 15,1-1-45-15,1 1-53 0,-1-2-65 0,2 3-67 0,0 0-37 0,2-1-19 16,-1 0-4-16,3 1 5 0,1-1 8 0</inkml:trace>
  <inkml:trace contextRef="#ctx0" brushRef="#br0" timeOffset="1608">19410 1000 315 0,'-3'-6'456'0,"0"1"10"0,-1 2 9 0,1-2 9 16,2 0-32-16,-2 0-52 0,2 4-72 0,0-2-84 0,-1 2-56 15,2-1-44-15,0 2-28 0,0 0-21 0,0 0-14 0,0 0-12 0,0 0-11 16,2 2-8-16,-1-1-10 0,3 1-7 0,-1 0-7 0,2 2-6 0,0 0-4 16,-1 0-6-16,2 2-3 0,2 1-3 0,-1 0-3 0,-2 1-4 0,0 0-4 15,3-1-3-15,-3 2-5 0,2-2-4 0,-1 2-5 0,2 1-5 0,-4-2-3 16,1 1-4-16,-1-1-2 0,0 1-3 0,0-1 1 0,-1 0-2 16,0 0 3-16,1-2 1 0,-2 1 5 0,-1-1 3 0,3 0 6 0,-3-1 3 15,-1-1 7-15,2 1 6 0,-2-2 6 0,0 0 7 0,0-2 8 0,0-1 6 16,0 0 6-16,0 0 6 0,0 0 6 0,-2-1 6 0,2 0 3 15,-1-1 4-15,-3-1 2 0,3-2 2 0,-1 1 2 0,1-1-1 0,1-2-2 16,-3 1-4-16,1-2-4 0,2 1-7 0,0-1-8 0,0 1-12 0,2-2-13 16,1 0-15-16,-2 1-17 0,2-1-17 0,2 0-21 0,0 0-25 0,0 2-28 15,0-1-30-15,2 2-43 0,1 0-53 0,0 2-83 0,4 0-100 0,-2 0-51 16,0 2-27-16,1 0-9 0,3 0 1 0,-2 2 8 0,1 0 11 0</inkml:trace>
  <inkml:trace contextRef="#ctx0" brushRef="#br0" timeOffset="3633.64">17990 1939 66 0,'3'0'358'0,"2"-1"6"0,-4-1 2 15,3 2-4-15,-3-1-48 0,2 1-73 0,-1-2-48 0,0 1-33 16,-1-1-23-16,2 0-13 0,-1 1-7 0,0 0-3 0,-2-1-2 0,1-1-1 15,-1 2 0-15,2 0-3 0,-1-3-5 0,-1 2-3 0,0-2-4 0,0 0-6 16,0-1-6-16,0 1-5 0,-1-1-5 0,-1-1-4 0,2 0-5 0,-1 0-3 16,-1 0-3-16,0-1-4 0,-1 0-2 0,2 0-4 0,-3 1-2 0,0 0-3 15,0 0-3-15,-2-1-4 0,3 2-3 0,-2-1-3 0,1 2-3 16,-1 0-3-16,0 0-5 0,-3 1-4 0,1 0-4 0,2 0-4 0,-4 2-3 16,0-1-3-16,1 2-4 0,0 0-2 0,-1 2-1 0,-4-1-3 0,4 2-2 15,-1 1-1-15,-2 1-2 0,0 0-1 0,2 1-2 0,0 1-1 0,-1 1 0 16,3-1-1-16,-1 3 0 0,1-2 0 0,0 1-1 0,0 0-1 0,3 2-2 15,0-1 0-15,2 1-2 0,0 0 1 0,1 0-2 0,1 0-2 16,1 0-1-16,0 1 0 0,1-1-2 0,1 2-1 0,1-3-3 0,0 0-1 16,1-1-3-16,0 1-3 0,4 0-2 0,-2 0-6 0,1-1-3 0,-1 0-5 15,3-1-5-15,0-1-4 0,2-1-7 0,-1 0-8 0,2 0-7 16,-3-2-8-16,5 0-11 0,-3-2-13 0,1 2-16 0,2-2-19 0,-1-2-25 16,-1 0-28-16,1 0-35 0,2 0-39 0,-2-1-39 0,0 0-44 0,3-3-16 15,-2 2-5-15,2-2 3 0</inkml:trace>
  <inkml:trace contextRef="#ctx0" brushRef="#br0" timeOffset="4050.61">18239 2002 193 0,'0'0'361'0,"-2"-1"12"0,0-1-20 0,2 2-34 0,0 0-40 15,0 0-42-15,0 0-32 0,0 0-23 0,0-1-19 0,0-1-13 0,-1 2-7 16,1-1-5-16,0 0-6 0,-2 1-1 0,0-2-5 0,2 0-5 0,-1 1-5 15,-1 0-7-15,1-1-6 0,1 0-9 0,-4 0-6 0,3 0-7 0,-1 0-5 16,1 1-5-16,-3-1-3 0,2 1-5 0,0-2-6 0,0 3-4 16,1 0-6-16,-1-2-5 0,1 2-6 0,-1 0-5 0,0-3-4 0,-1 3-3 15,2 0-5-15,-1 0-3 0,0 0-4 0,-1 0-4 0,0 3-3 16,-3-3-5-16,1 2-3 0,1-2-2 0,0 4-2 0,-1-1-2 0,0 1-1 0,1-2-2 16,-2 3-2-16,1 0-3 0,-1-1-1 0,1 0-3 0,0 2-3 15,0 0-2-15,-1 0-3 0,3 0-2 0,-2 1-3 0,3-1-2 0,-1 1-2 16,2 0-2-16,-3 1-1 0,4-2-2 0,-1-2 0 0,1 2-1 0,0 0 1 15,1 0 2-15,-1-1 0 0,4-1 2 0,-3 0 2 0,2 1 1 16,-1 0 2-16,3-3 1 0,-2 3 3 0,3-3 2 0,-1 1 2 16,0-2 2-16,1 2 3 0,1-3 2 0,-1 2 1 0,1-2 2 0,2 0 3 15,-4-2 0-15,2 1 1 0,3-1 1 0,-2-2-2 0,-2 2-1 0,0-3-2 16,0 3-2-16,1-4-3 0,-1 0-3 0,1 1-2 0,-2-1-3 16,0 0-4-16,-1 0-3 0,0 0-4 0,0 2-6 0,0-2-6 0,0 2-6 15,-3-3-5-15,3 3-6 0,-3 2-9 0,1-4-7 0,-1 5-11 0,-1-3-10 16,0 3-13-16,0 1-15 0,0 0-21 0,0 0-23 0,0 0-29 0,-4 1-30 15,0-1-42-15,3 4-49 0,-3-3-22 0,3 0-8 0,-1 1 0 16</inkml:trace>
  <inkml:trace contextRef="#ctx0" brushRef="#br0" timeOffset="4501">18575 1821 38 0,'-1'-9'416'0,"-3"-1"12"16,1 3 10-16,-2 0 12 0,0-1-23 0,1 2-43 0,-4-1-58 0,3 1-72 15,-3 2-45-15,3-3-30 0,-2 1-20 0,1 1-18 0,-1 1-10 0,2 1-12 16,0-2-10-16,-3 3-10 0,4-2-11 0,-1 3-12 0,0 0-10 16,2-1-10-16,-2 2-9 0,2 0-10 0,-3 0-9 0,3 0-8 0,2 2-8 15,-3-1-5-15,-1 0-4 0,4 3-2 0,-1 0-2 0,1 0-1 0,-3 1 0 16,3 1-2-16,-1 3 1 0,2-1-1 0,-1 1 0 0,1 1 1 0,0 2-2 15,0-2 1-15,1 4-1 0,-1 0-1 0,2 0-1 0,-1 2-2 0,3-1-4 16,-3 1-3-16,1 0-3 0,-1 1-2 0,4 1-4 0,-3-2-2 16,0 1-3-16,-1 0-3 0,2-1-3 0,0-1-2 0,-1 0-3 0,-1 0 0 15,-1-1-2-15,2-1-1 0,-2-1 3 0,0 0 2 0,0-2 4 16,0 0 4-16,0-2 2 0,-2-1 4 0,2-1 2 0,-1 0 5 0,1-2 5 16,0 1 3-16,0-4 3 0,0 2 5 0,0-3 3 0,0 0 1 0,0 0 0 15,0 0 0-15,0 0-4 0,0-1-1 0,0-2-4 0,0 0-1 16,0-2-3-16,0 1-2 0,0-2-4 0,0 0-3 0,0-2-4 15,0-1-3-15,0 0-1 0,-2 0 0 0,-1 0 1 0,3-1 0 0,-1 2 0 0,-1-1 1 16,2 1 1-16,-1 0 0 0,1 0-1 0,-2 0-1 0,0 2-3 0,2 0-5 16,0 1-5-16,0 0-9 0,0 1-9 0,2-1-12 0,0 2-11 15,-1-1-11-15,2 1-13 0,2 0-13 0,-2 0-16 0,2 1-17 0,-1 0-22 16,1 2-26-16,3-2-33 0,1 0-37 0,0 2-39 0,0 0-42 0,0 0-14 16,3 0-3-16,-3 0 5 0</inkml:trace>
  <inkml:trace contextRef="#ctx0" brushRef="#br0" timeOffset="4949.87">18755 2031 176 0,'-4'-4'397'0,"0"3"11"0,-1 0 10 0,2-3 11 0,-3 2-51 15,3-1-80-15,-2 0-59 0,2 0-46 0,-2 0-32 0,0-1-24 0,2 3-16 16,-3 0-9-16,3-1-11 0,2-1-8 0,-3 2-9 0,1 0-10 0,0-1-10 15,0 0-11-15,1 1-10 0,0 1-10 0,-1-1-7 0,2 1-8 16,-3 0-6-16,3 0-8 0,-2 0-4 0,0 1-4 0,0-1-3 0,-1 3-1 16,1-1-2-16,-2 0 0 0,2 1-2 0,-3 1 0 0,3 1 0 0,-2 0-3 15,0 1-1-15,-1 0-2 0,1 0-2 0,0 1-2 0,-1-1-4 16,2 3-2-16,0-1-4 0,0 0-2 0,0-1-2 0,1 0-3 0,0 1-3 16,1-1 1-16,-2 1-2 0,2-2 0 0,2 1 3 0,0-1 0 0,0 1 3 15,0-3 2-15,0 0 3 0,2 0 2 0,1 0 7 0,-2-1 4 16,3-2 5-16,-3 0 7 0,2 1 6 0,1-2 6 0,-1 0 3 0,2-2 2 15,-2 1 3-15,2 0 5 0,1-2 5 0,0 0 3 0,0 0 4 16,1-3 4-16,-1 2 1 0,3-3 0 0,-2 1-1 0,-1 0-1 0,2 0-1 16,-2-1-2-16,1 1-2 0,-1-2 0 0,1 2-2 0,-3 0-2 0,4 1-4 15,-2 0-3-15,-1 0-4 0,-1-1-3 0,0 3-3 0,1-1-3 0,-1-1-3 16,-1 2-2-16,-1 2-2 0,0-1-1 0,-1 0-3 0,1 2-1 16,-2 0 0-16,0 0-1 0,0 0 1 0,2 0 2 0,-2 4 0 0,0-3 2 15,0 2-2-15,0 0 0 0,1-1-4 0,-1 5-7 0,2-3-6 0,-1 2-9 16,-1 0-11-16,4-1-9 0,-3-1-17 0,2 3-15 0,-1 0-22 15,2-3-24-15,0 2-27 0,-3 0-32 0,4 0-38 0,-2 1-43 16,2-1-49-16,0-1-52 0,0 1-22 0,2-2-7 0,0 0 3 0,1-1 9 16</inkml:trace>
  <inkml:trace contextRef="#ctx0" brushRef="#br0" timeOffset="5176.96">19042 2003 238 0,'-3'-5'442'0,"-1"1"12"15,-1-1 9-15,2 0 8 0,-2 1 6 0,1-1-64 0,0 1-99 16,-2 2-65-16,3-1-47 0,-2 0-31 0,2 2-22 0,-2-3-18 0,2 3-12 0,-2 0-13 16,-1-1-10-16,3 0-12 0,2 2-10 0,-3-1-11 0,1 1-11 15,0 0-9-15,0 1-9 0,0-1-8 0,-1 4-8 0,3-3-7 0,-5 2-5 16,3 0-5-16,-2 3-3 0,0-4-5 0,2 5-4 0,-2-1-5 0,2 2-6 16,-3-2-5-16,3 1-7 0,-1 1-8 0,3-1-8 0,-1 0-8 15,1 3-11-15,1-3-9 0,0 1-14 0,0-1-12 0,0 1-13 0,1-1-13 16,2-1-12-16,2 0-16 0,0 0-14 0,1-2-20 0,0 1-24 0,2 0-40 15,0-3-48-15,2 2-48 0,-1-2-48 0,2 0-20 0,3 1-5 16,-1-3 5-16,1-3 10 0</inkml:trace>
  <inkml:trace contextRef="#ctx0" brushRef="#br0" timeOffset="5435.84">19318 1739 43 0,'-4'-6'416'15,"0"2"11"-15,0 0 11 0,0-1 12 0,-1 2 10 0,2 0-48 0,-3 0-78 0,3 0-63 16,2 2-53-16,-1-3-36 0,0 3-28 0,1 1-19 0,-1-1-13 0,2-1-15 16,0 2-13-16,0 0-12 0,0 0-11 0,0 0-11 0,0 3-12 15,0-2-9-15,0 3-11 0,0-1-7 0,0 3-7 0,0-1-5 0,0 5-4 16,0-3 0-16,0 5-3 0,0-1 1 0,0 2 1 0,0-1-1 0,0 2 2 16,0 0-3-16,0 4-4 0,0-4-5 0,0 1-6 0,0 0-8 15,0 0-8-15,0 1-9 0,0 0-10 0,0-1-9 0,-1-1-13 0,1 0-14 16,0 2-15-16,-2-4-19 0,2 1-22 0,0-3-21 0,0 0-19 0,0 1-27 15,0-3-29-15,0 3-40 0,2-4-45 0,-2 0-47 0,1-1-46 16,1-1-17-16,-1-2-3 0,3 0 6 0,-1-2 11 0</inkml:trace>
  <inkml:trace contextRef="#ctx0" brushRef="#br0" timeOffset="5630.15">19162 1942 120 0,'-10'-1'435'16,"5"-1"10"-16,1 2 5 0,-1 0 4 0,-1 0-12 0,3 0-22 0,0-1-77 16,3 1-102-16,0 0-68 0,0 0-48 0,3-2-33 0,-2 2-23 0,1-1-16 15,1 1-13-15,1-2-13 0,3 1-12 0,-2 1-16 0,3-2-16 0,1 0-18 16,0 2-20-16,1-1-24 0,2 1-24 0,1-1-31 0,0-1-33 0,1 2-50 16,1-1-61-16,0-1-62 0,0 2-61 0,0 0-30 0,0 0-15 15,0 0 1-15,0 0 5 0</inkml:trace>
  <inkml:trace contextRef="#ctx0" brushRef="#br0" timeOffset="6016.99">19547 1946 427 0,'-1'-1'451'0,"-1"-2"10"0,2 2 9 0,-1-1-4 0,1-1-9 0,-2 2-70 15,0-1-99-15,2 1-64 0,-1-3-47 0,1 4-30 0,-3-1-21 0,1 1-16 16,2-1-12-16,-1-1-11 0,-1 2-11 0,2 0-9 0,0 0-10 0,0 0-9 15,-1 0-8-15,-1 0-10 0,0 2-8 0,1-1-9 0,-1-1-5 0,1 1-5 16,-3 3-4-16,3-3-2 0,-3 2-2 0,3 0 0 0,-2 0-2 16,-2 1-2-16,2 1-2 0,2 0-5 0,-3 1-4 0,3-2-5 0,-1 1-4 15,1 2-6-15,-3-1-6 0,4 0-5 0,-1 0-7 0,1 0-5 16,0-1-7-16,0 1-6 0,1 0-6 0,1 0-5 0,0 0-3 0,1 0-4 16,-1-2-1-16,2 1 0 0,1-1 0 0,1 1 2 0,0-1 1 0,-1 0 4 15,2-2 2-15,2 2 5 0,-3-3 4 0,1 0 5 0,1 1 8 16,0-1 6-16,1-1 7 0,-3 0 7 0,2 0 8 0,-1-1 7 0,2-1 10 15,-3 0 6-15,1 0 9 0,-2-2 7 0,-1 0 7 0,1-2 8 0,-1-1 8 16,0 2 9-16,-3-1 6 0,1-2 7 0,-1 1 5 0,-1-2 6 0,0 1 6 16,-1 0 2-16,-1-1 4 0,2 0 0 0,-1 1 2 0,-3-3-2 15,1 3-2-15,2 0-4 0,-4 1-7 0,2 0-8 0,0 0-9 0,0 3-12 16,-1-2-12-16,1 2-17 0,2 0-16 0,-3 0-22 0,1 1-21 0,0 1-23 16,0-1-26-16,2 1-27 0,-1 1-31 0,2 1-42 0,0 0-47 0,0 0-65 15,0 0-74-15,2 1-35 0,2 1-18 0,-1 1-3 0,2-1 4 0,-2 2 11 16</inkml:trace>
  <inkml:trace contextRef="#ctx0" brushRef="#br0" timeOffset="6352.17">19789 1919 109 0,'0'0'455'0,"0"0"11"0,0-2 9 0,0 2 7 0,2-2 9 15,-1 1-61-15,-1 1-94 0,2-1-72 0,0-1-58 0,-2 2-40 0,1-2-32 16,-1 2-22-16,2-2-16 0,-1 2-14 0,3 0-12 0,-3 0-10 15,1 0-8-15,-2 0-8 0,2 0-8 0,-1 0-7 0,2 2-6 0,0 0-6 16,0 0-5-16,0-1-3 0,1 2-3 0,-1 1-1 0,0-1 0 0,0 1-2 16,1 1-1-16,-3 0-3 0,1 1-2 0,0 0-4 0,3 0-2 0,-3 1-3 15,-1-1-4-15,3 2-4 0,-3-1-4 0,1-1-3 16,1 0-3-16,-1 1-3 0,1 0-3 0,0 0-3 0,-1-1-5 0,-1 0-1 16,4 0 2-16,-4-2 1 0,1 1 4 0,-1 0 4 0,3-2 4 0,-3 0 5 0,-1-1 7 15,2 0 6-15,0-2 6 0,-2 2 6 0,0-2 6 0,1 0 7 16,-1-2 9-16,2 0 6 0,-1 0 7 0,-1-1 5 0,1-3 5 0,2 4 4 15,-3-5 1-15,0 1 2 0,0 0 0 0,0-2-2 0,0 1-2 0,1-1-3 16,-1 0-3-16,2 0-6 0,-1 0-6 0,-1 1-16 0,5-1-16 16,-4 1-22-16,3-1-22 0,-1 2-27 0,0-1-29 0,0 0-38 0,4 3-39 15,-3-1-67-15,4 1-79 0,-2 0-73 0,2 0-69 0,2 2-32 0,-1-1-11 16,1 1-1-16,0-2 7 0,0 4 13 0</inkml:trace>
  <inkml:trace contextRef="#ctx0" brushRef="#br0" timeOffset="7203.98">17647 2890 280 0,'-5'-1'431'15,"0"-2"10"-15,1 1 11 0,0 0 9 0,0-1 8 0,1 2-71 16,1-1-107-16,1-1-73 0,1 1-52 0,0 0-32 0,1 2-26 0,1-3-18 16,-1 1-13-16,3 0-13 0,2 0-11 0,-2 0-12 0,1 1-10 0,3 0-9 15,3-1-6-15,-1 0-6 0,1 2-4 0,3-1-3 0,-1 0-3 0,2 1-2 16,1-2 0-16,0 0-5 0,-1 2-3 0,5 0-6 0,-3 0-6 15,2 0-11-15,2 0-10 0,-4 0-13 0,4 2-15 0,-4 0-20 0,2-2-22 16,1 1-26-16,-2 0-28 0,1 3-47 0,0-3-59 0,-3 2-62 16,-1-1-65-16,0 0-32 0,-2 0-14 0,-1 1 1 0,-2-3 6 0,-2 2 11 15</inkml:trace>
  <inkml:trace contextRef="#ctx0" brushRef="#br0" timeOffset="7502.99">17895 2925 416 0,'-3'-4'471'0,"0"2"14"0,0 0 13 0,-1-1 17 0,3 2-19 15,-1-2-34-15,1 1-73 0,-1 1-91 0,-1-2-59 0,3 3-44 16,0 0-29-16,0 0-20 0,0 0-17 0,0 0-16 0,0 0-14 16,0 0-14-16,0 0-17 0,0 0-16 0,0 0-14 0,0 0-11 0,0 0-10 15,3 3-8-15,-1 0-7 0,-2 0-5 0,1 0-3 0,-1 1-2 0,3 2-1 16,-1 1 0-16,0 1 2 0,1-1-1 0,0 2 0 0,0 1 0 15,1 0-1-15,-1 1-3 0,3 1-4 0,-3 0-3 0,2-3-6 0,0 4-4 16,-1-1-6-16,1 2-8 0,3-3-6 0,-4 1-8 16,0-1-5-16,1 2-4 0,-2-1-5 0,2-2-5 0,-1 0-6 0,1-1-8 0,-2 0-11 15,0-2-10-15,-1 0-12 0,-1 1-12 0,3-1-12 0,-4-3-12 0,1 1-14 16,-1-1-18-16,2-1-35 0,-2-3-42 0,0 0-54 0,0 0-60 16,0 0-33-16,0 0-20 0,1-3 0 0,3 0 6 0,-3 1 14 0</inkml:trace>
  <inkml:trace contextRef="#ctx0" brushRef="#br0" timeOffset="7867.96">18104 3040 355 0,'0'-1'441'0,"-2"0"14"0,2-1 11 0,-1 2 1 0,1-2-4 16,0 2-62-16,0-2-87 0,0 2-60 0,0 0-44 0,0 0-29 15,0 0-20-15,0 0-18 0,0 0-14 0,0 0-14 0,1 0-16 0,-1 0-13 16,0 0-13-16,0 0-12 0,0 0-10 0,2 0-11 0,-1 0-10 0,1 2-9 15,1 0-6-15,1 1-5 0,-3 0-6 0,2 0-3 0,3 1-3 16,-3 2-5-16,2 0-3 0,-1 0-4 0,0 2-7 0,1 0-6 0,0 0-5 16,-1 2-5-16,1-2-7 0,-2 2-5 0,2-2-2 0,-2 3-6 15,2-4-2-15,-2 2-3 0,2 0-1 0,-2-1 1 0,-1 0 3 0,-1 1 5 16,2-3 6-16,-3-1 5 0,2 0 6 0,0 1 6 0,-2-3 5 0,1 1 8 16,-1-1 7-16,0-2 6 0,0-1 8 0,0 0 5 0,0 0 2 15,0 0 3-15,0 0 1 0,0-1 2 0,0-2 1 0,0 0 0 0,0-1 1 16,0-1 1-16,-1-1 1 0,1 1-2 0,0-3-3 0,0 0-3 15,0-1-3-15,0 0-1 0,0-1-1 0,0 1-1 0,1 0-2 0,-1-2-2 16,3 4-3-16,-1-3-6 0,1 2-6 0,0 0-11 0,1 1-12 16,2-1-13-16,-2 2-16 0,1 0-20 0,2 2-21 0,-1-1-25 0,2 2-30 15,0 0-49-15,0 1-58 0,1 0-69 0,0 2-72 0,1 0-38 16,1 0-16-16,0 0-4 0,0 2 3 0,-1-1 11 0</inkml:trace>
  <inkml:trace contextRef="#ctx0" brushRef="#br0" timeOffset="8269.44">18566 3121 345 0,'-4'-2'468'0,"-1"-3"10"16,1 2 10-16,-1-1 10 0,1 0 7 0,0-1-74 0,0 1-118 0,-1 1-73 16,1 0-53-16,0 0-32 0,-1 0-21 0,2 0-15 0,2 0-12 0,-3 0-10 15,1 1-11-15,0 1-8 0,0-2-10 0,-1 3-11 0,1-1-10 0,-2-1-7 16,3 2-10-16,-1 0-6 0,-1 0-9 0,-1 0-6 0,2 2-5 15,-2-1-7-15,1 2-1 0,-2-2-2 0,1 3-2 0,-2 0-2 16,3 0-2-16,-1 1-2 0,0 1-1 0,-1-4-3 0,1 5-4 0,0-1-2 16,2 0-5-16,-2 0-2 0,2 0-4 0,2-1-3 0,-3 1-4 0,4 0-4 15,-1 0-3-15,1 0-2 0,0 0 0 0,1-2 1 0,1 1-1 16,0 0 2-16,2 1 2 0,0-4 5 0,-1 3 2 0,2-2 3 0,-1 0 5 16,2 0 2-16,-1-2 4 0,2 2 4 0,1-3 4 0,-2 2 3 15,3-2 3-15,-2 0 3 0,1-2 4 0,0 1 2 0,2-1 3 0,-1-1 2 16,-1 1 2-16,1-3 0 0,-1 2 3 0,0-1 1 0,-2-1 1 0,3-1 1 15,-2 4 2-15,-1-5 2 0,1 2 2 0,-3 0 2 0,4-1 1 16,-3 4 0-16,0-3 0 0,-1 2 0 0,0-1-1 0,0 1-2 0,0 1 0 16,-2-1-2-16,2 2 0 0,-3-1-2 0,1 1-3 0,-1 0-3 0,-1 1-5 15,0 0-5-15,0 0-2 0,0 0-4 0,0 0-4 0,0 1-4 16,2 0-6-16,0 2-8 0,-1-1-11 0,-1 1-13 0,2 0-16 16,-1 0-17-16,1 1-20 0,0-1-23 0,1 1-22 0,0 2-33 0,0-1-35 0,2 0-50 15,-1 2-52-15,0-5-50 0,0 4-48 0,1-1-20 0,2-3-4 16,0 2 6-16</inkml:trace>
  <inkml:trace contextRef="#ctx0" brushRef="#br0" timeOffset="8689.94">18759 3071 353 0,'-7'-4'464'16,"4"1"13"-16,0-1 12 0,-2 1 10 0,2-2 12 0,-2 2-68 15,2 0-105-15,2 2-69 0,-2 0-52 0,2-1-36 0,1-1-27 0,0 3-19 16,0 0-16-16,0 0-14 0,1-1-15 0,2-1-14 0,-3 2-13 0,1 0-12 15,2 0-14-15,-1 0-10 0,1 2-9 0,-2-1-8 0,2-1-6 0,1 3-6 16,-1-1-2-16,0 0-2 0,0 1 0 0,2 2-2 0,0-2-2 16,-1 1-3-16,1 1-1 0,-2-1-3 0,2 1-4 0,-2 1-1 0,2-2-4 15,-2 0-3-15,1 1-3 0,-2-1-3 0,2 1-2 0,-1-1-1 16,-2 0-2-16,3-1 0 0,-3 0 4 0,1-1 2 0,-1-1 4 0,-1 0 3 16,2 1 3-16,0-1 5 0,-2-1 4 0,0 0 2 0,1 0 4 15,3-1 4-15,-3-1 0 0,1 1 4 0,-1 0 2 0,4-3 2 0,-4 2 2 16,2-2 2-16,1-1 1 0,-3 2 2 0,4-4 1 0,0 2 1 15,-2-1 1-15,5-1-1 0,-4 1 0 0,1-1 1 0,0 1-1 0,0-2 2 16,0 3-1-16,2-3 1 0,0 4-2 0,-2-2-2 0,-1-1-1 0,1 2-2 16,0 3-1-16,-1-3-2 0,1 2-1 0,-2 0 1 0,2 0-2 15,-2 1-1-15,1 1 0 0,-1 0-1 0,-2-1-1 0,4 2 1 0,-4 0 0 16,1 2 1-16,0-1 0 0,-1 0 2 0,2 3-2 0,-1-2-1 16,0 2-1-16,-1 0-4 0,2 0-5 0,1 1-5 0,-3 2-6 0,2-1-9 15,3-2-9-15,-2 2-9 0,-3 1-10 0,2-1-14 0,2 2-14 0,-2-2-15 16,2 0-17-16,-2 0-18 0,3 0-19 0,-1 1-18 0,0-3-21 15,1 2-37-15,-1-1-44 0,2 0-55 0,0-2-64 0,0 1-31 0,-1-1-15 16,1 0 0-16,2-1 7 0,-1-1 12 0</inkml:trace>
  <inkml:trace contextRef="#ctx0" brushRef="#br0" timeOffset="9086.43">19271 3029 419 0,'-4'-3'454'0,"1"-2"7"0,-2 3 7 0,3-1 8 0,-1 0 9 0,-1 0-74 16,3 0-111-16,-4 0-74 0,2 1-52 0,-1 0-36 0,1 0-25 0,2 0-17 16,-4 1-14-16,4 1-11 0,-1-1-11 0,1-1-7 0,-3 2-8 15,3 0-8-15,-1 0-6 0,-1 0-8 0,0 0-6 0,-1 0-6 0,1 2-5 16,0-1-4-16,-1-1-4 0,-1 1-4 0,2 3-3 0,-2-3-2 16,2 0-3-16,-2 3-3 0,2-2-4 0,-2 2-3 0,0-2-3 0,2 3-4 15,0-3-1-15,0-2-4 0,1 5-4 0,1-3-2 0,-1-1-3 16,0 2-2-16,2-1 0 0,0 0-1 0,0 0-2 0,0-1 2 0,0 2 0 15,2-1-1-15,0-1 2 0,-1 0 1 0,1 2 0 0,1-1 1 0,0 1 0 16,0-2 0-16,3 2 0 0,-2-1-1 0,0 1-2 0,1 0 0 16,2 0-4-16,-3-1-2 0,4 2-2 0,-2-2-4 0,2 3 0 0,-3 0-2 15,2-3 0-15,0 3 1 0,0-3 0 0,-3 5 4 0,1-3 4 0,-1 2 4 16,-1-2 5-16,-1 0 7 0,2 2 7 0,-3-1 9 0,-1-1 9 16,0-1 6-16,0 2 9 0,0-3 6 0,-1 3 5 0,-3 0 3 15,3-3 4-15,-2 2 3 0,2-2 0 0,-3 3 2 0,-1-3 0 0,2-2 0 0,0 5 0 16,-2-4-4-16,2 0-1 0,-3 0-6 0,1 2-4 0,0-3-9 15,1 0-8-15,-3 2-11 0,0-2-11 0,0 0-16 0,2 0-18 16,-2 0-28-16,2-2-34 0,0 2-54 0,-3 0-61 0,3-3-53 0,2 2-51 16,0-1-25-16,1-3-10 0,1 3-1 0,1-1 2 0</inkml:trace>
  <inkml:trace contextRef="#ctx0" brushRef="#br0" timeOffset="9633.58">19444 3071 364 0,'0'-1'452'0,"0"1"13"0,0-1 10 16,0-1 12-16,0 2 11 0,-1-1-65 0,1-1-104 0,-1 2-72 15,1 0-51-15,-2 0-38 0,2 0-30 0,-1 0-20 0,-1 0-16 16,0 0-15-16,1 2-12 0,-1-1-12 0,0 2-13 0,-1 2-10 0,2-1-13 16,-3 2-9-16,3 3-8 0,-1-1-7 0,1 1-5 0,-4 3-1 0,4 0-1 15,-1 1 1-15,2 2-1 0,-1 0 2 0,1 2 0 0,0 1 0 16,1-2 1-16,-1 1-1 0,3 4 2 0,2 0 2 0,-4-2-1 0,4 2 0 15,0-1 2-15,0-1 1 0,0 2 0 0,-1 0 1 0,2-3-1 0,-1 1 2 16,0-1-1-16,0 0 2 0,1-1 0 0,0-2-2 0,-3-2 1 0,2-1 0 16,-2 0 0-16,1-2 3 0,-3-3 2 0,2-1 2 0,-2 0 3 15,2-1 2-15,-2-2 3 0,-1-2 1 0,0-1-1 0,2-1 0 16,-1-2 1-16,-1-2-2 0,2-1 1 0,1-3 0 0,-3-2-2 16,1-1-2-16,-1-4-3 0,2 0-4 0,-1-2-4 0,-1-3-3 0,4-2-4 15,-4 1-1-15,1-2-3 0,-1-2 0 0,2 1-2 0,0 0-1 0,-2-3-1 16,1 3-1-16,-1-2 0 0,2 4 0 0,-1 1 0 0,-1-1 0 0,2 2-1 15,0 2 1-15,-2 1 1 0,1 1 0 0,-1 1 1 0,2 0 2 16,-1 5-1-16,-1-3 1 0,2 4 1 0,1 0-1 0,-3-2 0 0,1 4-1 16,3 0-1-16,-3 2-2 0,1-1-3 0,1 1-3 0,0 1-3 0,0 2-2 15,2-1-4-15,-2 1-2 0,3 0-2 0,-2 1-3 0,0 0 0 16,1 2-1-16,2 0-1 0,-2 0 1 0,2 0-2 0,-1 2-1 0,1 0-1 16,-1 1 0-16,1 2-2 0,0-3 1 0,1 4 0 0,0-1 0 15,-1 1-1-15,0-2 0 0,0 4 0 0,-2-2-2 0,1 2-1 0,-1-1 1 16,1 1-1-16,-2 1 2 0,0-2 3 0,-3 0 3 0,3 1 3 0,-4-1 4 15,0-1 5-15,0 2 4 0,0-2 6 0,-4 1 3 0,3-5 4 16,-3 5 4-16,1-3 3 0,-3 2 3 0,2-2 1 0,-1-1 3 0,0 0 2 16,-2 0-1-16,3 0 0 0,-4-2-2 0,2 1-5 0,-2-1-5 15,1 1-7-15,-2-2-9 0,4 1-11 0,-1-1-14 0,-1 0-16 16,1 0-21-16,0 0-23 0,1 0-35 0,0-1-40 0,2 1-57 0,2-2-65 0,-3 1-56 16,4 1-53-16,0-3-23 0,4 0-11 0,-3 0 0 0,4-1 4 15</inkml:trace>
  <inkml:trace contextRef="#ctx0" brushRef="#br0" timeOffset="9993.59">19903 3051 78 0,'-3'-3'457'0,"2"0"9"0,-3 0 10 0,1 0 10 0,2-2 8 15,-1 3 8-15,0-2-81 0,1 2-126 0,-1-3-77 0,0 3-49 0,1 2-32 16,-1-5-20-16,1 4-14 0,-2 0-10 0,1-3-11 0,1 4-10 0,-1-1-11 15,1 0-14-15,-3 1-10 0,3 0-10 0,-1 0-9 0,1 0-8 16,-3 0-6-16,1 2-8 0,0 0-4 0,0 1-3 0,-3 0-3 0,3 0-4 16,-2 1-3-16,1 1-2 0,0 1-3 0,-1-1-1 0,2 1-2 15,-2 0-3-15,2 0-3 0,2 0-3 0,-3 1-4 0,3-1-2 0,1 1-4 16,-2-1-3-16,2 1-3 0,0-1-2 0,0-1 0 0,2 2 0 0,-2-2 1 16,1 0 1-16,3 0 3 0,-1-1 4 0,3 1 3 0,-3-2 2 15,3 0 4-15,-1-1 2 0,2 0 3 0,-3 0 4 0,5-2 3 0,-2 0 4 16,-1 0 4-16,4 0 3 0,-1-4 4 0,-1 3 3 0,0-2 1 15,0-1 3-15,1 1 0 0,-2-3 2 0,-1 1 1 0,3 0 1 0,-4-1 2 16,2 0 2-16,1-3-1 0,-4 5 1 0,0-5 1 0,2 1-3 0,-5 2-1 16,2 1-4-16,1-1-4 0,-4 0-3 0,1 1-8 0,-1 0-9 15,-1 0-11-15,1 2-12 0,-4-1-13 0,3 0-15 0,-1 2-24 16,1-3-26-16,-3 3-49 0,2 2-59 0,2 0-63 0,0 0-64 0,0 0-35 16,0 0-16-16,0 0-3 0,0 0 3 0,0 0 7 0</inkml:trace>
  <inkml:trace contextRef="#ctx0" brushRef="#br0" timeOffset="10387.19">20243 2944 67 0,'-1'-5'461'0,"-1"1"12"0,1 0 12 0,-3 0 11 0,3 0 12 16,-3 1 13-16,1-1-67 0,2 1-106 0,-3 0-74 0,1 0-59 15,2 0-39-15,-4 0-25 0,2 1-18 0,2-1-14 0,-3 2-12 16,3 0-13-16,-3 1-12 0,1-2-13 0,2 2-13 0,-3 0-12 0,1 0-11 15,0 2-12-15,-1-2-11 0,1 2-12 0,-1 1-10 0,1 0-12 0,0 0-10 16,0 2-11-16,-1-2-10 0,1 1-8 0,2 0-8 0,-1 2-6 16,0 0-8-16,2 0-4 0,0-1-5 0,0 3-6 0,0-1-3 0,0-1 0 15,2 0-2-15,0 0 2 0,-1-1 2 0,2 1 4 0,1 0 3 16,-1 0 6-16,0 0 2 0,0-2 5 0,4 0 5 0,-3 1 4 0,-1-1 4 16,2 1 4-16,0-1 2 0,0 0 4 0,0-1 2 0,-1 2 5 0,2-3 2 15,-3 3 4-15,2-2 4 0,0 0 4 0,-2 1 4 0,2-1 3 0,-2 0 4 16,0 1 3-16,-1 0 5 0,-1-2 7 0,-1 3 8 0,0-2 7 15,0 1 7-15,-1 1 7 0,-1-3 8 0,-2 3 6 0,1-3 5 0,-2 2 4 16,0-2 3-16,-2 0 4 0,-1 1 0 0,3 0 0 0,-4 0 0 16,1 0-3-16,-1 0-4 0,0-2-1 0,1 1-6 0,-2 1-3 15,-1-2-6-15,3 1-9 0,-3-2-9 0,0 1-11 0,2 1-13 0,0-2-15 0,-3 0-15 16,4 0-18-16,-2 0-24 0,1-2-27 0,1 1-39 16,0-1-49-16,3 1-66 0,1-2-74 0,-1 0-42 0,4 0-25 0,-1-1-6 0,4 0 1 15,-1 0 6-15</inkml:trace>
  <inkml:trace contextRef="#ctx0" brushRef="#br0" timeOffset="10835.27">20367 3000 11 0,'-3'-4'419'15,"-1"4"8"-15,-1-1 7 0,2 0 8 0,2-1 8 0,-3 1 7 0,3-1-75 16,-1 2-115-16,1-1-71 0,-1 1-51 0,0-2-29 0,2 2-19 15,0 0-15-15,0 0-10 0,0 0-12 0,0 0-9 0,0 0-10 0,0 0-12 16,0 0-10-16,0 0-9 0,0 0-8 0,2 2-8 0,0-2-8 0,-1 1-6 16,1 2-5-16,-1-1-5 0,3 0-3 0,-1 2-3 15,2-2-1-15,-4 2-1 0,4-2-3 0,-2 2-3 0,3-2-3 0,1 3-4 16,-3-5-3-16,1 2-3 0,2 3-3 0,2-4 0 0,-3 0-2 16,2 3-1-16,0-4 0 0,1 0 0 0,0 2 1 0,-1-2 2 0,1 0 3 0,-1 0 5 15,1-2 5-15,-1 2 4 0,5-4 6 0,-7 2 4 0,2-3 8 16,1 3 7-16,-1-3 5 0,2 1 9 0,-2 0 7 0,1-2 7 0,-2 0 8 15,1 0 8-15,-2 0 8 0,2-2 7 0,-4 3 9 0,0-3 6 0,0 1 8 16,0 1 8-16,-3 2 6 0,-1-3 4 0,0 1 2 0,0 1 3 16,0 0-3-16,-1 1-1 0,-3 0-5 0,0 1-5 0,-1 0-4 0,0 0-7 15,-2 1-6-15,-2-1-6 0,1 3-9 0,0 0-7 0,-1 0-7 16,-3 0-8-16,1 3-4 0,-1-1-5 0,1 2-2 0,-3 1-1 0,1-1-2 16,4 2 0-16,-4 2-1 0,0-2 0 0,3 1-2 0,2 2-2 15,0-1-1-15,-3 0-2 0,5-1 0 0,1 0 0 0,0 1-4 0,2-1-3 16,-1 1-4-16,4 0-4 0,0-1-5 0,0 1-8 0,4 1-8 15,-3-2-8-15,4 0-14 0,0 1-13 0,1-1-19 0,3-1-18 0,-1 2-28 16,2-2-32-16,1 1-52 0,2-3-60 0,-4 1-62 0,5 1-62 16,-2-2-27-16,2 0-12 0,-2-2 1 0,0 0 4 0</inkml:trace>
  <inkml:trace contextRef="#ctx0" brushRef="#br0" timeOffset="12966.5">18132 4045 88 0,'0'0'413'0,"0"0"10"0,0 0 8 0,0 0 8 15,0 0 6-15,0 0-58 0,0 0-92 0,2 1-59 0,-2-1-43 16,0 0-29-16,0 0-22 0,0 0-15 0,0 2-11 0,0-2-10 0,0 2-10 16,0-1-8-16,0 1-9 0,2 1-8 0,-2 0-9 0,1 0-10 15,2 0-8-15,-1 3-8 0,1-1-8 0,0 1-5 0,2 1-6 0,-1 2-6 16,1 0-6-16,0 1-9 0,2 2-9 0,-3 1-11 0,6 2-11 0,-4-2-13 15,0 1-14-15,2 0-12 0,0-1-13 0,-2 4-10 0,2-3-10 16,-1 1-8-16,0-2-10 0,-2 1-4 0,2 0-1 0,-3-1 2 0,0-3 5 16,1 1 9-16,-2-2 12 0,-2-2 13 0,4 1 14 0,-5-3 13 15,0 1 11-15,0-2 12 0,-3-2 10 0,1 1 8 0,-2-2 9 16,0-1 5-16,-1-1 7 0,1-2 8 0,-3 1 8 0,-2-2 5 0,3-2 5 16,-2 1 5-16,0-1 2 0,-2-2 6 0,1 0 3 0,1-2 6 15,0 1 3-15,-1-2 4 0,1-1 4 0,-1 1 3 0,2 0 1 0,1-2-2 16,1 1-4-16,-2-1-5 0,4-2-5 0,0 2-5 0,1 0-5 15,1 0-7-15,-1-1-4 0,2 1-8 0,0-1-8 0,2 0-12 0,-2 2-13 16,1 0-19-16,2 2-21 0,1-1-34 0,-1 0-41 0,2 1-71 0,0 1-86 16,-2 0-62-16,3 2-48 0,-3 1-25 0,2 0-11 0,-2 1-6 15,0 1 0-15</inkml:trace>
  <inkml:trace contextRef="#ctx0" brushRef="#br0" timeOffset="13417.47">18118 3946 387 0,'0'-4'399'0,"0"1"5"0,0-2 5 16,0 3 8-16,0-3-55 0,3 1-83 0,-1 0-64 0,-2 1-54 16,1-1-35-16,1 1-27 0,-1-2-16 0,3 1-10 0,1 0-9 0,-1 0-7 15,1 1-5-15,3-1-5 0,0 1-5 0,1-1-6 0,1 0-4 0,2 1-8 16,1 0-5-16,0 2-5 0,1-2-4 0,2 3-3 0,-2-1-2 16,3 1 0-16,-2 1-2 0,0 0 1 0,1 2-2 0,1 0-2 0,-3 4 0 15,4-3-1-15,-3 3 0 0,2 2-2 0,-3 2 0 0,2 1-4 16,-2 1-3-16,2 2-6 0,-3 2-6 0,1 1-6 0,-1 1-9 0,-4 2-9 15,3 1-12-15,-3 3-12 0,0-1-12 0,-1-2-12 0,-4 3-13 0,1 1-12 16,-1-2-8-16,-4 1-3 0,0 0 2 0,0-3 4 0,-4 0 8 16,-1-1 11-16,-2 0 10 0,1-3 14 0,-6 1 16 0,3-2 18 15,-4-4 18-15,0 1 22 0,-4-3 18 0,3 0 19 0,-2-1 14 16,-1-3 9-16,-1 2 5 0,1-5 3 0,0 0-1 0,-2-1-4 0,1-1-4 16,1-2-8-16,-1-3-13 0,3 0-14 0,0-2-18 0,1-1-20 0,1-1-27 15,1-3-28-15,4 0-32 0,-2 0-34 0,6-2-46 0,-2 1-53 16,4 0-50-16,2 0-48 0,2-1-22 0,4-1-10 0,-2 2 1 0</inkml:trace>
  <inkml:trace contextRef="#ctx0" brushRef="#br0" timeOffset="13833.27">18744 4273 268 0,'-6'0'414'15,"-2"-3"6"-15,2 1 5 0,1 1 5 0,-2-2-50 0,4 2-79 0,0 1-71 16,-1-2-68-16,2 1-45 0,1 1-33 0,1-1-23 0,0 1-14 0,0 0-13 16,0 0-8-16,0-2-8 0,1 2-5 0,1-2-8 0,-1 2-4 15,4 0-3-15,-4 0-3 0,2 2-3 0,2-2-4 0,-1 2 1 0,0-1 0 16,0 2 2-16,0-2 0 0,1 1 1 0,-1 0 0 0,1 1-1 16,0 1-3-16,2-1-5 0,-3 0-4 0,2 1-5 0,-1 1-5 0,2-3-1 15,-4 2-4-15,2 1-1 0,-1-3-3 0,0 2 0 0,2-2 0 16,-2 0 1-16,0 1 2 0,0 0 3 0,0-2 4 0,-1 1 6 0,0-2 7 15,0 1 8-15,2-1 6 0,-4 0 6 0,2-1 4 0,1 1 3 0,-1-3 4 16,0 0 2-16,2 0 5 0,-2-1 1 0,0 0 4 0,2-1 1 16,-2-1 3-16,0 0 2 0,0 1 2 0,0-1 2 0,-1 1 3 0,0-1 2 15,-1 1 2-15,1-1 2 0,0 1 4 0,-2 0 0 0,0 1 4 0,0 1 0 16,-2-1 0-16,0 1-1 0,1 2-3 0,-1 0-3 0,-1 0-5 16,0 1-5-16,-4 0-7 0,1 1-4 0,2 0-6 0,-5 0-4 0,1 2-5 15,-2 1-6-15,2-1-6 0,-4 3-5 0,2-2-4 0,0 1-5 16,0 1-3-16,2 1-6 0,-1-1-3 0,0 2-6 0,2 1-5 0,1-3-8 15,0 2-8-15,3-1-9 0,-1 2-11 0,3-1-11 0,1-2-14 16,1-1-21-16,0 2-22 0,3 0-34 0,4-1-43 0,0-2-62 16,1 0-77-16,4 0-35 0,0 1-14 0,-1-3-4 0,6 2 5 0</inkml:trace>
  <inkml:trace contextRef="#ctx0" brushRef="#br0" timeOffset="14082.25">19245 3998 304 0,'-8'-4'470'0,"2"0"7"15,-1-1 6-15,0 1 7 0,1 1-2 0,1 0-3 0,-2 1-88 0,3 0-129 16,-1 1-76-16,4 1-48 0,-3 0-29 0,1 1-18 0,2 1-13 0,-3 1-9 16,3 2-7-16,-1-1-7 0,2 2-6 0,-1 1-7 0,1 2-4 15,-2 1-5-15,2 1-3 0,0 0-3 0,0 1-6 0,2 2-6 0,-2 0-6 16,1 2-11-16,2-1-9 0,-2 1-13 0,3 0-11 0,-1 1-14 15,1 0-15-15,-1-1-16 0,2 1-17 0,-1-3-19 0,1 2-18 0,0-1-19 16,-2-2-20-16,2 1-23 0,-2-1-26 0,0 0-27 0,3-2-39 16,-3 0-43-16,0-2-51 0,1-1-56 0,-3 0-19 0,1-1-2 0,-1-1 6 15,3-2 14-15</inkml:trace>
  <inkml:trace contextRef="#ctx0" brushRef="#br0" timeOffset="14257.08">19143 4254 271 0,'-10'-1'450'0,"1"-1"9"0,1 0 9 16,0 1 6-16,-1-1-17 0,2 2-32 0,2-1-77 0,2 1-98 16,0-2-63-16,1 1-47 0,1 1-30 0,1 0-23 0,0 0-18 0,0 0-15 15,1-2-14-15,1 1-13 0,1 1-14 0,0-3-18 0,2 3-17 16,2 0-20-16,2-2-23 0,-1 2-26 0,1-2-32 0,4 2-35 0,-2 0-50 16,3-3-61-16,0 2-71 0,2 0-77 0,2 0-36 0,-2-2-17 15,1 3-4-15,2-2 3 0,-5 2 8 0</inkml:trace>
  <inkml:trace contextRef="#ctx0" brushRef="#br0" timeOffset="14600.81">19435 4221 271 0,'-1'0'444'0,"-3"0"7"0,1 0 7 0,2 0 4 16,-3 0 5-16,3 0-71 0,1 0-111 0,0 0-75 0,0 0-58 16,-2 0-39-16,2 0-32 0,0 0-21 0,0 0-17 0,0 0-11 0,0 0-10 15,0 2-8-15,2 1-10 0,-1-2-8 0,-1 0-10 0,4 3-9 16,-3-2-10-16,2 0-10 0,1 1-9 0,1 1-7 0,-2-1-8 0,3 2-6 15,-2-2-4-15,3 2-8 0,-1-1-6 0,1-3-6 0,0 2-4 16,1 0-3-16,-1 0-6 0,-1-1 1 0,3 1 1 0,1-3 5 0,-2 1 4 16,-2-1 5-16,4 0 9 0,-4 0 7 0,0-1 9 0,2-1 9 15,2 1 12-15,-5-3 13 0,2 1 14 0,-2-1 17 0,0 0 17 16,-2-1 18-16,3 1 15 0,-3-2 15 0,1 0 14 0,-4 1 15 0,0-1 15 0,0-1 12 16,0 2 11-16,-4-1 8 0,1 0 6 0,-3 2 1 0,2-1-3 15,-1 1-4-15,-2 1-4 0,-1-1-7 0,1 0-8 0,-1 2-9 0,0 0-10 16,-2 0-12-16,-1 2-10 0,3 0-13 0,-3 2-13 0,0 0-10 15,3 0-11-15,-2 3-8 0,1-1-6 0,0 0-6 0,1 3-6 0,1-1-7 16,0 1-8-16,2 1-11 0,2-1-8 0,-1 1-16 0,1-1-13 0,3 1-16 16,0 0-16-16,2-1-19 0,1 0-23 0,0 1-30 0,2-1-37 15,3 1-54-15,0-2-66 0,0-1-57 0,1 2-54 0,4-3-22 0,-4-1-9 16,5 2 6-16,-1-2 9 0</inkml:trace>
  <inkml:trace contextRef="#ctx0" brushRef="#br0" timeOffset="14882.05">19740 4240 220 0,'-3'-1'446'0,"-2"-2"6"0,4 1 6 16,-2 2 5-16,1-2-39 0,0 2-64 0,1 0-74 0,1 0-79 15,0 0-52-15,0 0-41 0,0 0-26 0,0 0-20 0,0 0-13 0,-3 0-12 16,3 2-9-16,0 0-9 0,0-2-7 0,0 4-7 0,0-1-5 16,0 0-6-16,0 2-7 0,0-1-6 0,0 1-6 0,0 1-7 0,0-1-6 15,3 2-8-15,-3-1-6 0,0 0-7 0,1 0-6 0,-1 1-6 0,2-1-5 16,0-1-4-16,-2 1-4 0,1 0 0 0,-1-2 3 0,2 1 3 15,-2-1 6-15,0 0 8 0,0 1 10 0,0-3 7 0,0 1 10 16,0-2 9-16,0 1 8 0,0-2 6 0,0 0 6 0,0 0 6 0,0 0 4 16,0 0 4-16,0-3 4 0,0 0 2 0,0-1 0 0,0 0-2 0,0 0-3 15,1 0-1-15,-1-2-4 0,2-1-3 0,0 1-5 0,-1 0-4 16,1-2-10-16,-1-1-9 0,3 2-18 0,-3 0-19 0,2-1-25 0,3 1-30 16,-2 1-40-16,0-2-46 0,1 2-62 0,2-1-67 0,-3 3-36 15,6 0-18-15,-6-1-5 0,3 3-1 0</inkml:trace>
  <inkml:trace contextRef="#ctx0" brushRef="#br0" timeOffset="15418.03">19922 4246 263 0,'0'0'470'0,"-1"0"10"0,-1 2 10 0,0-2 7 16,2 0 7-16,0 0-65 0,-1 1-103 0,1-1-77 0,0 0-63 0,0 0-44 15,-3 2-37-15,3-2-23 0,0 2-23 0,0-2-14 0,0 0-14 16,0 1-11-16,0 0-8 0,0 1-10 0,0 1-7 0,0-2-8 15,0 2-5-15,3 0-3 0,-3 0-5 0,1 0-3 0,-1 2-3 0,4-2-4 0,-3 1-4 16,1 1-5-16,-1-3-4 0,1 2-3 0,0-2-3 0,-1 2-4 16,-1-2-1-16,2 1-2 0,-1-1 0 0,-1 0 3 0,2-2 1 0,1 0 3 15,-3 3 5-15,1-3 4 0,-1 0 4 0,0 0 8 0,4 0 5 16,-3 0 5-16,1 0 5 0,-1-3 6 0,3 3 4 0,-3-2 4 0,1 0 3 16,3-1 4-16,-4 1 1 0,2-2 2 0,1 2 0 0,0-3 2 15,-1 0 1-15,0 0 0 0,1 0-1 0,0 0-1 0,0 0-3 0,1 0 0 16,-2 1-2-16,3 0-2 0,-2-3-3 0,0 4-3 0,-3-1-2 0,2 1-2 15,1-1-2-15,-1 1-3 0,-1 2-1 0,-1-1-1 0,2 2-1 16,-3-3 2-16,0 3-1 0,0 0 0 0,1 3 1 0,3-2 0 0,-4 0 1 16,0 3-1-16,0-2-1 0,1 0 0 0,-1 2 0 0,0 1-1 15,0-2-1-15,0 2-1 0,0-3-3 0,0 3-1 0,0-2-5 0,2 1-2 16,-2-1-3-16,1 0-2 0,-1-1-2 0,0 1 1 0,0-2 1 16,2 1 2-16,0-1 1 0,-2-1 3 0,0 0 2 0,0 0 3 0,0 0 3 15,0 0 3-15,1 0 4 0,3-1 4 0,-1 1 4 0,-2-3 4 16,3 1 1-16,-3 1 2 0,2-3 3 0,2 1 1 0,-1-1 1 0,0 1 1 15,1-1 3-15,-2 1 2 0,2-2 0 0,-1 1 0 0,4-2-1 0,-3 1 0 16,1 0-1-16,1 2-2 0,-3-2-1 0,2 0-3 0,1 0-2 16,-1 3-2-16,-1-1-2 0,0 0-3 0,0 0-3 0,1 1-2 0,-2 2-2 15,0-2 0-15,0 2 1 0,0 0-1 0,-1 2 2 0,2-2 1 0,-4 2 2 16,4 1 1-16,-2 0 2 0,0 0 0 0,0 1 2 0,0 0-1 16,1 2 0-16,-3-1-3 0,3 1-5 0,0 2-9 0,1-2-10 0,-1 0-13 15,1 1-13-15,-2-1-18 0,2 0-16 0,-1-1-18 0,0 1-20 16,2 0-22-16,1-2-23 0,-2 0-39 0,-1-1-46 0,4-1-58 0,0 2-62 15,-2-4-28-15,2 2-10 0,-1-2 5 0,0 0 7 0</inkml:trace>
  <inkml:trace contextRef="#ctx0" brushRef="#br0" timeOffset="15597.95">20441 4213 313 0,'-4'-3'458'0,"3"2"11"16,-1-2 11-16,1 1 8 0,-4 1 11 0,4 1-58 0,-1-2-93 15,1 1-68-15,1 1-54 0,-2 0-39 0,2 0-33 0,0 0-21 0,0 0-19 16,0 0-15-16,0 0-14 0,0 0-12 0,0 0-12 0,0 0-12 15,0 0-10-15,0 0-11 0,0 3-9 0,0-2-12 0,0 2-13 0,0 1-13 16,0 0-13-16,0 2-13 0,0-1-14 0,0 1-19 0,0-2-19 0,0 3-21 16,0-1-23-16,-2 2-29 0,2-1-31 0,-1 2-40 0,1-1-50 15,0-3-64-15,0 3-75 0,-2-1-37 0,0-1-18 0,2 1-2 0,-1-1 7 16,-1-2 13-16</inkml:trace>
  <inkml:trace contextRef="#ctx0" brushRef="#br0" timeOffset="15767.28">20381 4089 407 0,'-2'-7'437'0,"0"-2"8"0,-1 3 4 0,3 1 3 15,-1 0 1-15,-1 1-72 0,-1 1-114 0,3-1-74 0,-1 3-57 0,1-2-41 16,-2 3-33-16,2 0-28 0,0 0-26 0,0 0-27 0,0 0-28 0,0 1-31 16,0 1-31-16,2 1-46 0,-1 0-55 0,2 0-75 0,0 2-89 15,0-1-42-15,1 0-21 0,-1 2-7 0,2 0-2 0,-2 1 8 0</inkml:trace>
  <inkml:trace contextRef="#ctx0" brushRef="#br0" timeOffset="16137.7">20579 4215 381 0,'-4'0'498'16,"3"0"5"-16,-1 0 5 0,0 0 3 0,-1 0 0 0,2 0-1 0,1 0-94 15,0 0-139-15,-2 0-89 0,0 1-63 0,2 0-42 0,-1-1-28 0,-1 2-18 16,2 0-13-16,-1 0-10 0,1 1-7 0,0-1-8 0,0 2-8 15,0 0-7-15,0 2-6 0,0-2-6 0,0 3-7 0,0-3-6 0,0 3-6 16,0-1-6-16,0 2-7 0,1-2-5 0,-1 1-8 0,2 0-5 0,-1-2-5 16,1 1-2-16,0 0-1 0,-1-1 3 0,2-1 2 0,-1 1 6 15,0-2 6-15,-1 0 8 0,3 0 9 0,-3-2 11 0,1-1 9 0,-2 2 12 16,1-2 10-16,2 0 11 0,-1-2 11 0,-2 2 11 0,1-1 12 0,-1-2 10 16,3-2 9-16,-3 3 7 0,2-5 6 0,0 3 5 0,-1-2 1 15,2-1 3-15,-1 1-1 0,0-2-1 0,-1-1 0 0,3 1 0 0,-3-1-2 16,1-1-5-16,-1 1-6 0,4 0-7 0,-2-1-7 0,2 1-8 0,-4 1-8 15,3-1-6-15,-1 1-7 0,0 2-6 0,0 0-5 0,0 2-6 16,2-1-5-16,-4 1-2 0,2 1-6 0,-1 1-1 0,1 1-2 16,1 1 0-16,-3 0-2 0,2 1-1 0,2 1-1 0,-2 1-4 0,2 1-1 15,-4 1-4-15,2-1-5 0,1 2-10 0,-1 0-9 0,0 2-14 16,0 1-16-16,1-2-20 0,-3 0-19 0,2 2-28 0,2 1-28 0,-4-3-30 16,1 1-32-16,1 1-33 0,0 0-39 0,1-2-49 0,-3 1-56 0,2-2-22 15,1 1-4-15,-1-3 7 0,2 0 12 0</inkml:trace>
  <inkml:trace contextRef="#ctx0" brushRef="#br0" timeOffset="16484.15">20794 3954 14 0,'-4'0'319'16,"3"-1"2"-16,-1 1 4 0,0-2 4 0,2 0-56 0,-1 2-85 0,1 0-52 16,0 0-33-16,0 0-20 0,0 0-10 0,0 0-3 0,0 0 0 0,0 0-1 15,0 0 0-15,0 0 1 0,1 0-1 0,-1 0 2 0,2 0 1 16,0 0 1-16,-1 0 4 0,3 2-1 0,-3 0 1 0,-1-1 1 0,3 0 0 16,2 1 4-16,-4 1 3 0,1 0 1 0,-1 1 3 0,3 0 1 15,-3 1 0-15,1 1-2 0,0 2-5 0,1-2-4 0,-2 2-6 0,1 2-5 16,0-1-8-16,-1 2-4 0,1 0-7 0,-1 1-7 0,-1 2-6 0,0-1-7 15,0-1-5-15,0 2-6 0,0 1-7 0,0 0-9 0,-1-2-11 16,-1 2-12-16,2-1-13 0,-1 0-13 0,1 1-15 0,-2 0-15 0,0-2-16 16,2 1-15-16,0-1-15 0,0-1-18 0,0 1-20 0,0-1-27 15,0-1-30-15,0-1-42 0,0 1-46 0,2-4-51 0,0 1-50 0,-1 1-21 16,1-3-4-16,1 0 7 0,1-1 11 0</inkml:trace>
  <inkml:trace contextRef="#ctx0" brushRef="#br0" timeOffset="16883.14">20969 4236 343 0,'-2'-2'392'0,"2"0"11"15,-1-2-19-15,1 2-34 0,-2-1-50 0,2 1-59 0,-2 0-40 0,2-1-31 16,0 0-24-16,0 0-19 0,0 0-15 0,0 0-13 0,0 0-13 16,0 0-11-16,0 0-12 0,0 0-11 0,0-1-10 0,0 1-10 0,2-2-8 15,0 3-6-15,-2-3-5 0,1 2-4 0,-1-2-4 0,2 1-1 0,-1 0-2 16,-1 0 0-16,0-1 0 0,0-1 2 0,0 4-1 0,0-3 2 15,0 1 1-15,0 1 3 0,0-2 0 0,0 2 2 0,-1-1-1 0,-1 1 1 16,1-1 1-16,-1-1 1 0,-1 2 0 0,0-2 1 0,-2 2-1 16,2 0 2-16,-2 1-2 0,2-2 1 0,-2 2-1 0,-1-2 0 0,1 3-1 15,-3 0 2-15,4-2-1 0,-3 1 2 0,1 2-1 0,-1 0 2 0,0 0 0 16,0 0-2-16,3 0 1 0,-3 0 0 0,1 0-2 0,-2 2 1 16,3 1-1-16,-3-1 1 0,3 2-3 0,-2 2 0 0,1-1-2 0,1 1-1 15,-2 2-2-15,2 1-2 0,1 0-2 0,-4 3 0 0,5-1-4 16,0 2 0-16,-1-1-3 0,1 1-4 0,2 1-5 0,-3 1-4 0,4-1-4 15,-1 2-7-15,1-2-2 0,0 0-4 0,1-1-2 0,-1 2-4 16,4-5 0-16,-3 3-1 0,1-2-3 0,1-1-3 0,0 1-4 0,1-2-2 16,0-3-3-16,2 1-3 0,1-1-2 0,1-1-4 0,-2-1-8 15,3-1-11-15,1-1-12 0,1-1-13 0,1-1-16 0,-2-1-16 16,6-1-16-16,-5-1-18 0,0-1-17 0,3-1-22 0,1 0-22 0,-1-1-28 16,-2-1-32-16,2 0-38 0,1-4-14 0,-2 1 2 0</inkml:trace>
  <inkml:trace contextRef="#ctx0" brushRef="#br0" timeOffset="17150.96">21116 3892 64 0,'-7'-3'396'0,"1"2"10"0,2-2 13 0,-1 2 13 16,2-1-13-16,-2 2-28 0,2-2-59 0,1 1-76 0,0 1-49 15,1 0-34-15,1 0-21 0,0 0-15 0,0 0-12 0,0 0-10 0,0 0-11 16,0 0-10-16,0 0-9 0,0 1-6 0,0 1-6 0,0 1-4 15,1 1-5-15,-1 0-6 0,4 3-4 0,-3-1-4 0,1 3-3 0,-1-1-2 16,3 3-1-16,-3 1 0 0,-1 1 0 0,2 1-2 0,-1 1-3 16,-1 1-7-16,0 1-7 0,-1 1-7 0,-1 2-7 0,2-1-5 0,-1 1-8 15,-3-1-8-15,3 2-10 0,1 0-8 0,-2 0-8 0,1 0-6 0,1 1-10 16,1-2-11-16,1 0-17 0,-1 1-21 0,3-2-23 0,-1-1-22 16,2-1-22-16,-1-1-21 0,2 1-27 0,1-4-31 0,-1-1-57 15,1 1-67-15,1-4-54 0,-1 1-44 0,0-4-17 0,1 0-1 0,-2-4 11 16,2 2 18-16</inkml:trace>
  <inkml:trace contextRef="#ctx0" brushRef="#br0" timeOffset="17334.91">21143 4146 281 0,'-11'-2'457'0,"1"-1"8"16,1 0 10-16,-1 2 8 0,2-2 7 0,0 1-61 0,4 1-97 0,-1 1-77 15,-1-2-67-15,3 1-45 0,-1 1-36 0,4 0-22 0,0 0-14 0,0 0-12 16,0 0-11-16,0 0-11 0,4 0-10 0,-3 0-11 0,2 0-12 15,2 1-13-15,0 1-14 0,-1-2-17 0,1 1-15 0,2 1-18 0,1-1-18 16,1 1-18-16,-1-2-19 0,1 1-29 0,1 1-31 0,-1-2-45 16,4 0-52-16,-1-2-64 0,0 1-68 0,-3-1-31 0,4 1-11 0,-4-2 2 15,4 1 9-15,-5-1 15 0</inkml:trace>
  <inkml:trace contextRef="#ctx0" brushRef="#br0" timeOffset="17650.64">21315 4111 388 0,'-1'2'437'0,"-3"-2"8"0,3 1 6 0,-1 2 6 0,1-2-43 16,-3 1-67-16,4 1-66 0,-1-1-68 0,1-1-48 0,-2 1-37 0,1 1-25 16,-1 0-19-16,0 0-12 0,2 1-11 0,-1 1-7 0,1 0-7 15,-3-2-6-15,1 2-6 0,2 1-7 0,0 0-8 0,0 1-6 16,0-3-9-16,0 2-6 0,2-1-7 0,1 2-4 0,-3-1-6 0,1-2-3 16,-1 1-5-16,2 1-4 0,0-4-3 0,1 3-4 0,-2-1-5 0,0-2-2 15,2 0-1-15,-2 1 0 0,2 0 1 0,-1-3 4 0,0 1 4 0,-1-1 4 16,2 0 6-16,-1-1 7 0,2 1 5 0,0-3 6 0,-3 0 4 15,2 1 9-15,2 0 5 0,-2-3 6 0,1-1 5 0,1 1 3 0,-2-1 3 16,3-1 1-16,-3 0 0 0,2 0-1 0,-1 0-2 0,1-1-4 16,2 1-2-16,-5-1-2 0,3 1-2 0,0 1-4 0,-2 0-3 0,2 0-4 15,-2 0-5-15,1 3-4 0,-3-2-6 0,1 2-5 0,-1 2-8 16,-1-1-4-16,0 2-3 0,0 0-1 0,0 2-3 0,0-1-4 0,0 2-8 16,0 2-10-16,0-1-12 0,0 2-17 0,0 1-22 0,0 2-26 15,0-3-30-15,0 2-46 0,0 1-52 0,0 1-57 0,0-2-60 0,0 0-30 16,0 1-14-16,0-1-4 0,2 2 3 0</inkml:trace>
  <inkml:trace contextRef="#ctx0" brushRef="#br0" timeOffset="18234.15">21921 4123 285 0,'-4'-3'438'16,"1"0"5"-16,2 0 8 0,-5 0 8 0,4 1 7 0,0-2-60 0,-1 3-93 15,2 0-72-15,1-3-61 0,-2 3-40 0,0-1-29 0,2 2-18 16,-1-1-11-16,-1 1-10 0,2 0-9 0,0 0-9 0,0 0-9 15,0 0-9-15,0 0-9 0,0 0-9 0,-1 1-8 0,-3-1-5 0,3 2-8 0,-1-1-1 16,1 3-3-16,-3-3-1 0,2 4 0 0,-2-1 2 0,1 0 0 16,-2 2 2-16,1 0 0 0,0 2 3 0,0 1 0 0,0-1 0 0,-2 2 1 15,3 0-2-15,-2 0-2 0,4-1-1 0,-2 2-4 0,-1 0-5 16,4-3-4-16,-1 3-4 0,1-2-8 0,1 1-3 0,-1-3-6 0,4 0-3 16,-1 1-6-16,-2-1-2 0,4-1-5 0,0-2-4 0,1 2-3 15,0-2-2-15,-1-2-1 0,3 1 0 0,1-3 0 0,-1 0 4 0,0 0 2 16,0 0 2-16,3-4-1 0,-3 2 3 0,2-3 2 0,1 1 4 15,-3-2 3-15,0-1 2 0,0 1 4 0,-1-3 4 0,1 2 3 0,-1-1 1 16,-2-1 2-16,-2 1 1 0,3-3-1 0,-5 1 3 0,-1 0 3 0,0 1 0 16,0-1 0-16,-1 2 0 0,-2 1-6 0,-2-1-6 0,4 1-11 15,-4 1-20-15,2 0-26 0,-2 0-39 0,0 3-50 0,-2 0-56 0,5 0-64 16,-3 1-33-16,2-1-20 0,-2 3-9 0,5 0-2 0</inkml:trace>
  <inkml:trace contextRef="#ctx0" brushRef="#br0" timeOffset="18601.23">22249 3994 433 0,'-6'-9'471'0,"2"2"9"0,-1-1 9 16,-2 1 8-16,-1-1-25 0,2 2-42 0,-1 0-80 0,3 2-100 0,-1-1-63 15,0 0-46-15,2 3-27 0,-3-2-21 0,3 2-15 0,2 2-14 16,-3-2-12-16,3 2-11 0,-2 2-8 0,1-2-10 0,0 5-8 15,1 1-7-15,1-2-4 0,-2 5-6 0,0-1-1 0,2 2-3 0,0 2 1 16,0 1 0-16,0 2-1 0,2 2-5 0,0-1-4 0,-1 2-9 0,3 1-6 16,-1 3-10-16,-2-3-9 0,4 4-9 0,-2-3-8 0,2 2-9 15,-4 0-9-15,2 0-8 0,-1 0-6 0,0-1-6 0,-2-1-2 16,0 1 1-16,0-4 6 0,0 0 7 0,-4-1 8 0,3 0 9 0,-2-3 12 16,-2 0 12-16,2-2 9 0,-2-3 12 0,1 0 12 0,-1 0 11 15,-2-4 13-15,0 0 8 0,0-2 10 0,2-2 7 0,-1-2 5 16,0 1 4-16,-2-4-1 0,3 1 2 0,0-2-2 0,1-3-2 0,0 1-2 0,1-3-4 15,2-1-4-15,-1 2-5 0,2-5-10 0,0 2-7 0,2 0-12 16,1-1-10-16,0 2-11 0,0-1-11 0,4 1-14 0,-2-1-16 0,4 2-23 16,-1 0-26-16,1 2-36 0,0 1-41 0,3-3-66 0,1 5-80 0,-3-2-45 15,3 2-26-15,-2 0-9 0,3 2-4 0,-1 1 6 0</inkml:trace>
  <inkml:trace contextRef="#ctx0" brushRef="#br0" timeOffset="19042.18">22777 4236 54 0,'-3'-4'480'0,"2"1"9"0,-4 1 7 0,2-2 7 0,2 2 7 0,-3 0-15 15,3 0-25-15,-1 0-88 0,1 2-123 0,1-2-73 0,0 2-50 0,0 0-30 16,0 0-21-16,0 0-15 0,0 0-11 0,0 0-10 0,0 0-8 0,0 0-8 15,0 2-7-15,0 0-7 0,0 0-5 0,0 0-6 0,0 3-4 16,0-2-1-16,0 2-3 0,0 0-2 0,0 1 0 0,0 0 0 0,0 0 1 16,0 1-3-16,0-1-1 0,0 2-4 0,0-1-5 0,0 0-4 15,0 2-4-15,0-3-5 0,0 1-4 0,0-1-2 0,0 0-2 0,0 0-2 16,0-2-2-16,0-1 1 0,0 1 0 0,0-1 2 0,0 1 2 16,0-3 5-16,0 1 4 0,1-2 5 0,-1 0 4 0,0 0 4 15,2 0 3-15,-1-3 3 0,3 1 4 0,-3-1 2 0,2 0 2 0,3-1 2 16,-3 0 0-16,2-2 1 0,-1-1 0 0,0 0 1 0,1 0-1 15,3-2 2-15,-2 2 0 0,1-2 0 0,-3 0-2 0,3 2 0 0,0 0-2 16,0-1-1-16,-1 0 0 0,1 1-4 0,-3 3 0 0,2-2-2 16,-1 1-2-16,-2 0-2 0,2 2-1 0,-2 1 0 0,1 0 1 0,-3 2 0 15,3 0 2-15,-3 0 0 0,1 1 2 0,-1 0 0 0,4 3 2 0,-5 0 1 16,1 0 1-16,-1 1 1 0,2 1 1 0,-1 0-2 0,-1 0-4 0,2 2-8 16,0 1-8-16,-2-2-10 0,1 2-13 0,-1 0-13 0,2-1-16 15,-2 3-22-15,1-4-23 0,-1 0-30 0,0 1-34 0,2-1-51 16,0-1-58-16,-1 0-66 0,3 0-67 0,-1-1-29 0,-1-1-9 15,3 0 0-15,2 0 5 0,-2-4 12 0</inkml:trace>
  <inkml:trace contextRef="#ctx0" brushRef="#br0" timeOffset="19252">23070 4271 433 0,'-5'-4'481'15,"2"1"10"-15,-1 0 8 0,2 1 10 0,0-2-19 0,1 3-30 16,-3 0-81-16,4-1-106 0,-2 0-70 0,2 2-47 0,0 0-33 0,0 0-23 15,0 0-15-15,2 0-15 0,2 0-11 0,-3 2-9 0,2 0-10 16,1-1-8-16,0 0-8 0,1 3-7 0,0 0-5 0,1-1-7 0,0 1-8 16,-1 1-8-16,3 1-10 0,-1 1-9 0,0 1-9 0,0-1-11 15,-1 1-10-15,1 1-8 0,-3-1-15 0,4 0-16 0,-3 1-22 0,1 2-25 16,-1-2-33-16,-2 2-35 0,2-3-41 0,-1 0-47 0,1 1-55 16,-2-1-61-16,-1-1-28 0,0 0-13 0,-1-2-4 0,1 1 4 0,-2-4 10 15</inkml:trace>
  <inkml:trace contextRef="#ctx0" brushRef="#br0" timeOffset="19484.36">23219 4253 45 0,'-3'-4'443'0,"-1"3"8"0,3-1 7 0,-2 2 6 0,1-1 7 0,0 1 6 15,1 0-72-15,1 0-111 0,0 0-75 0,0 0-58 0,-5 0-37 16,2 0-26-16,2 1-18 0,1-1-12 0,-4 2-11 0,3-1-6 15,-1 3-9-15,1-3-6 0,-3 2-7 0,3 1-9 0,-3 1-10 0,1-1-12 16,-1 2-14-16,-1 2-13 0,2-2-13 0,0 2-12 0,-4 1-17 0,2-2-17 16,1 0-21-16,-2 1-21 0,-1-1-29 0,2 0-32 0,1 1-49 15,0 0-57-15,0-1-60 0,-1 0-64 0,2-1-25 0,2 1-7 0,-1-1 1 16,0-2 7-16,2-1 14 0</inkml:trace>
  <inkml:trace contextRef="#ctx0" brushRef="#br0" timeOffset="19884">23359 4273 74 0,'0'-3'418'0,"0"1"3"0,0 1 2 0,0 0 2 0,0 1 4 0,0 0-56 16,0 0-83-16,0 0-74 0,0 0-70 0,0 0-45 0,0 0-35 15,0 0-18-15,0 0-13 0,0 0-7 0,0 1-6 0,0 2-2 0,0-2-2 16,0 1-2-16,0 1-3 0,0 0-3 0,2 2-5 0,-1-3 0 15,-1 3-3-15,2 0-1 0,0 0 0 0,-2 1 0 0,1-2-2 0,-1 0 0 0,2 1-1 16,0-1-1-16,-1 1-2 0,1 1-3 0,0-3-2 0,1 1-1 16,-2-1-2-16,2 0 1 0,-1 0 1 0,1 0 0 0,-3-1 2 15,1-1 1-15,1 1 1 0,0-2 2 0,-2 0 2 0,0 0 2 0,3 0 1 16,-2 0 3-16,1-2 5 0,0 1 3 0,1-2 3 0,-2 0 3 16,1 1 2-16,1-3 2 0,0 1 2 0,2 1 2 0,-2-1 0 0,0 0 2 15,0-3 0-15,1 1 2 0,-1 0-1 0,2 0 0 0,-2 1-1 0,2-1-1 16,-1 2-4-16,1 0-3 0,-2-2-3 0,0 3-5 0,4-2-3 15,-6 2-4-15,3 0-3 0,-1 0-5 0,1 2-1 0,-2 0-2 0,1-1-2 16,-3 2 0-16,0 0 1 0,1 0 0 0,-1 2 0 0,2-1 2 0,0 2-1 16,-2 0 0-16,1 1-1 0,1 1-4 0,-1 1-6 0,3-1-9 15,-3 1-10-15,1 3-12 0,0-1-13 0,1 0-14 0,-1-1-16 0,3 1-22 16,-2-1-23-16,1 2-34 0,-1-1-42 0,2-1-61 0,-2 1-74 16,2-1-43-16,1-1-28 0,-2 0-7 0,5 0 2 0,-5-1 7 15</inkml:trace>
  <inkml:trace contextRef="#ctx0" brushRef="#br0" timeOffset="20108.56">23677 4051 248 0,'3'-9'414'0,"-1"2"4"0,0 0 3 0,1 0 7 15,-1 3-35-15,1 1-55 0,-2 0-67 0,0 1-77 0,4 2-47 0,-2 0-31 16,1 2-19-16,-1 1-12 0,2 1-7 0,0 2-5 0,-1 2-3 15,2-1-3-15,2 4-4 0,-1 1-4 0,-1 2-7 0,3 2-7 0,-2-1-11 16,-2 3-10-16,1 3-14 0,-1-2-13 0,1 1-10 0,-5 1-5 0,3 1-6 16,-1 1-9-16,-3-1-14 0,1 1-17 0,-1 1-24 0,-1-2-27 0,-1 1-31 15,-1-2-32-15,0 0-38 0,-5 0-41 0,2-2-55 0,-2-1-58 16,-5-1-36-16,4-1-27 0,-6 1-10 0,1-4-1 0,-2-1 9 16</inkml:trace>
  <inkml:trace contextRef="#ctx0" brushRef="#br0" timeOffset="20567.16">22714 4092 195 0,'2'0'375'0,"-1"-2"10"0,-1 1 12 16,2 1-20-16,0-1-38 0,-2 1-48 0,0 0-58 0,0 0-38 0,0-2-25 15,0 2-13-15,0 0-10 0,0 0-5 0,0 0-4 0,0-2-3 16,0 0-1-16,0 2-2 0,-2 0-4 0,0-3-4 0,2 2-4 0,-3 1-5 16,2-1-6-16,-1 0-8 0,-2 1-6 0,1-3-10 0,-1 3-8 0,-1 0-9 15,1 0-8-15,-1 0-11 0,-4 3-8 0,1-1-10 0,-3 2-9 16,2 0-8-16,-3 2-6 0,1 1-7 0,-5 4-5 0,3-1-4 0,-1 4-3 16,0 3-3-16,1-1-2 0,-1 3 1 0,1 1-2 0,-1 2-5 0,5 3-5 15,-3-3-7-15,3 4-11 0,1-3-12 0,3 3-12 0,2 0-17 16,2-3-17-16,1 1-25 0,1 1-27 0,2-1-52 0,4-4-65 0,3-1-82 15,2 2-91-15,1-4-40 0,2-2-18 0,3 0-2 0,2-2 4 16,2-1 8-16,1-2 11 0</inkml:trace>
  <inkml:trace contextRef="#ctx0" brushRef="#br0" timeOffset="22856.14">17419 726 87 0,'2'-2'393'0,"-1"2"10"0,-1-1 8 16,0 1-30-16,0 0-55 0,0 0-57 0,0 0-61 0,0 0-36 15,0 0-26-15,0 0-15 0,0 0-12 0,0 0-9 0,0 0-8 16,0 0-11-16,-1 0-9 0,-1-2-10 0,-1 2-8 0,0-1-8 15,-2 0-7-15,1 1-7 0,-1-2-2 0,0 0-5 0,-2 1-5 0,0-2-4 16,1 1-5-16,-2 1-3 0,-1-2-2 0,0 1-1 0,1-1-1 16,0 2 0-16,0-2-2 0,-1 1-1 0,1 0 1 0,-2-1-5 15,0 2-3-15,0-1-4 0,-1-1-5 0,-2 2 0 0,1 0-2 0,-1-1-1 16,-1 2 0-16,-1-2 0 0,1 2 2 0,0-1-1 0,-2 1 1 16,3 0-1-16,0 0 1 0,0 0 0 0,-1 0 0 0,2 0 1 15,3 0 0-15,-2 0 2 0,3 1-2 0,-1-1 1 0,4 2-2 0,-3-2 0 16,2 3-2-16,1-2-2 0,0 2-3 0,0-1 0 0,2 2-3 15,0-2 0-15,0 0-1 0,1 5 0 0,-1-2-1 0,3 1 0 16,-1 1 0-16,1 2 0 0,0 0 0 0,1 2 0 0,-1 2 0 0,2 1 3 16,-1 1 1-16,4 1 5 0,-4 1 2 0,1 2 3 0,1 1 2 15,0-1 3-15,1 2 1 0,-1 2 1 0,0-1 3 0,0 2 2 16,2-1 2-16,-1 4 1 0,0-2 3 0,-1 2-1 0,-1 0 0 0,2-2-3 16,-1 5-1-16,-1-2-1 0,0 0-2 0,-1 1-3 0,1 0-8 0,-1 2-5 15,-1-1-7-15,0-1-4 0,0 2-4 0,-1-3-3 0,-1 2-1 0,2-2-1 16,-1 0 0-16,-3-1-1 0,3 0-1 0,-1-4-1 0,1 2 1 0,-3-1 3 15,3-4 5-15,-1-1 6 0,1 2 6 0,-3-3 4 0,3-3 2 0,-4 1 2 16,2 0 0-16,0-4 2 0,0 1 0 0,-2-3 1 0,0 0-1 16,2 1 1-16,0 0 0 0,-3-2 1 0,3-2 0 0,-2 1-1 0,2-3 0 15,-2 2 1-15,1-1-1 0,0-2 1 0,-2 1 0 0,3-1 1 0,-2 0-1 16,2 0 0-16,-2 0 0 0,1-1 0 0,1-1-1 0,2 2-3 16,-4-1-2-16,2 1-2 0,0 0-2 0,-2-1-2 0,3 2 0 0,-1-3 0 15,-2 3-2-15,2-3 0 0,-1 3-1 0,-1 0-1 0,2-1 2 0,0 0-1 16,-2 2 0-16,2 0 3 0,-2-1 2 0,0 1 2 0,-1 0 2 0,3 1 2 0,0-1-1 15,-4 0 3-15,2-1 3 0,1-1 3 0,-2 3 3 0,-1-1 4 16,1-1 0-16,-1 1 2 0,3-1 2 0,-4 0 0 0,2-1 0 0,-1 1 1 16,-1 1 1-16,3-1 0 0,-2-1 0 0,0 0-2 0,3 0 0 15,-1 0-3-15,-2 0-3 0,1-1-2 0,2 0-2 0,0 0-2 0,-1 0-1 16,2 0 1-16,2-1-2 0,-3-1 0 0,3 0-1 0,-1 3-1 0,1-3 0 16,1 0-3-16,0-1 0 0,0 0-1 0,0 0 0 0,0 0 0 15,1 2 1-15,-1 0 0 0,3-2 1 0,-1 0-1 0,1 0 2 0,0 0 0 16,1 0 0-16,1 0 1 0,2 0-1 0,-1 0 2 0,-1 0 2 15,3 0 0-15,-1 0 0 0,2 0-1 0,1 1 0 0,-2 0-1 16,2-1-1-16,0 2 0 0,0 0 0 0,2-1-1 0,-2 0-1 0,-1 1 1 16,4 1 0-16,-4-1 0 0,3 2-1 0,-3-1 1 0,0 1 0 0,-1-2 0 15,0 0-1-15,1 1 1 0,0 2 1 0,-5-3-1 0,3 1 1 16,-1 0-2-16,0 0 1 0,-3 2 0 0,2-4 0 0,-2 4-1 0,1-1 1 16,-1-1 1-16,-2 1 0 0,4 0 1 0,-4 2 1 0,-1-2 0 0,2 1 1 15,0 1 1-15,-2-1-1 0,0 2 1 0,0 0 1 0,0 0-1 16,0 1 0-16,0 0 1 0,0-1-1 0,0 2 1 0,0 0-1 0,0 0 0 15,1-1 0-15,-1 1-1 0,2 0-1 0,-1 1 0 0,-1-1-2 16,2 1 0-16,0 1 1 0,-2-2 1 0,1 1 0 0,1 0 0 0,-1 0 0 16,3 2-1-16,-3-1 0 0,1 2 1 0,-1 0 1 0,4-1 0 15,-4 1 1-15,3 0 1 0,-1 2-1 0,-1 0 3 0,2 2 0 0,-1-2 2 16,1 1 0-16,-3 2 1 0,2 0 0 0,3 0 1 0,-2 1 0 0,-3 1 0 16,2 0-1-16,1 1 0 0,-3-2 0 0,1 1 0 15,-1 3 0-15,1-1 0 0,0 0-1 0,-2 1 0 0,0-1-2 0,0 1-1 0,0 0 2 16,0 2 1-16,0-2 3 0,-2 2 1 0,0-1-2 0,1 0 2 15,-1-1 3-15,1 3 3 0,-3-2 4 0,3 4 4 0,-1-3 2 0,1 0 1 16,-3 2 3-16,0 2 1 0,1-2 0 0,1 2 1 0,1-1-1 0,-3 0-1 16,3 2 1-16,-1 0 0 0,1 2-2 0,-3-2-3 0,4 0-3 15,-1 3-4-15,1 0 0 0,0-2-3 0,1 2-2 0,-1 0-1 0,4 0-3 16,-3 1 0-16,1-3-2 0,1 1-1 0,0 2-1 0,0-3-3 16,3 1-1-16,-2-1-3 0,0 3-2 0,0-3-3 0,0 0-1 0,0 1-3 15,1-2-1-15,-2 2-2 0,3-3-3 0,-2 1 2 0,3-1 0 0,-2-1 1 16,1 1 1-16,2-2 0 0,-4 0 1 0,5-1 1 0,-3-3 0 15,2 1-1-15,1-1-2 0,-1-2-5 0,0-2-4 0,3 0-5 0,-1-1-6 16,-1 0-8-16,4-5-6 0,-4 0-10 0,4 0-8 0,0-2-11 16,1-1-11-16,1-3-14 0,2-1-15 0,1-2-17 0,3 0-17 15,-3-3-31-15,7-1-37 0,-2-1-61 0,2-3-71 0,1 2-37 0,3-5-19 16,-1-1-4-16,0-1 0 0</inkml:trace>
  <inkml:trace contextRef="#ctx0" brushRef="#br0" timeOffset="23834.64">15487 2112 64 0,'0'0'378'16,"0"0"4"-16,0 0 5 0,0 0-31 0,0 0-50 0,0 0-61 16,0 0-66-16,0 0-46 0,0 0-34 0,0 0-23 0,0 0-15 0,0 0-9 15,0 0-7-15,2 1-2 0,-2 0 1 0,1 1-1 0,-1 1-1 0,2-1-2 16,0 2 0-16,-2-1-2 0,1 3-2 0,-1-1-1 0,2 0-2 15,-1 2 1-15,1 0 0 0,0 1-1 0,0-1-4 0,2 2-2 0,-3 0-5 16,2 0-1-16,1 2-3 0,0-2-2 0,1-1-1 0,-2 3-1 0,3-4-2 16,-1 3-1-16,0-2-2 0,0-1-1 0,0 4-1 0,0-4 0 15,4-1-2-15,-5 0 0 0,1 0-1 0,0-2 1 0,0-1-1 0,0 2 2 16,1-3 1-16,-2 0 0 0,0 0 2 0,1-2 0 0,-1-2 0 16,0 0-1-16,0 0 0 0,2-3-1 0,-1 1 0 0,2-2-2 0,1 0 0 15,1-2-3-15,-3 0-2 0,4-5-3 0,-1 2-3 0,4-2-4 0,0 0-2 16,-1 0-3-16,1-3-2 0,1 0 0 0,3-1 1 0,1-1 1 15,-1 0-1-15,2-2 1 0,2 1 2 0,-1-2 0 0,4 2 1 0,-2-3 0 16,1 2-1-16,0 1 1 0,1-4 0 0,-1 4-1 0,0-1 0 0,-1 2-2 16,1-2-2-16,-1 1-1 0,-1 2-2 0,0 1-3 0,-4-1-1 15,2 0-2-15,-2 4-1 0,-1 0 0 0,-2 1 2 0,-1 1 1 0,-2 1 2 16,0 0 3-16,-1 3 2 0,-2 0 1 0,1 1 3 0,-3 0 0 0,-1 1 3 16,-2 0 0-16,2 3 1 0,-2-1 0 0,-1 0 1 0,2 2 0 0,0-1-1 15,-1-1 0-15,0 2 0 0,0-1-1 0,2 2 1 0,-2-2-1 0,2 2 1 16,-2-1 0-16,3 0 1 0,-3 1 1 0,2-2 3 0,-2 0 2 0,1 2 2 15,-1-1 2-15,0-1 2 0,0 2 3 0,2 0 1 0,-4 0 2 0,1 0 1 16,-2 0 3-16,0 0 2 0,0 0 2 0,0 0 2 0,0 0 1 16,0 0 2-16,0 0 0 0,0 0 1 0,0 0 1 0,0 0-2 0,0 0 2 15,0 0-1-15,0 0-1 0,0 0 0 0,0 0-1 0,0 0-1 0,0 0-2 16,0 0-1-16,0 0-1 0,0 0-3 0,0 0 0 0,0 0-3 0,0 0-1 16,0 0-2-16,0 0-1 0,0 0-2 0,0 0-1 0,0 0-1 15,0 0-1-15,0 0 0 0,0 0-2 0,0 0-2 0,0 0-2 0,0 0-4 16,0 0-4-16,0 0-5 0,0 0-8 0,0 0-6 0,0 0-9 0,0 0-8 15,0 0-11-15,0 0-8 0,0 0-11 0,0 0-12 0,0 0-16 0,0 0-17 16,0 0-22-16,0 2-26 0,0-2-39 0,0 0-43 0,0 0-45 0,0 3-45 16,0 0-19-16,0-3-6 0,0 3 2 0</inkml:trace>
  <inkml:trace contextRef="#ctx0" brushRef="#br0" timeOffset="26436.71">6905 8086 112 0,'0'-4'375'0,"2"1"8"15,-1-2 10-15,2 3-20 0,-3-1-32 0,2 1-56 0,-1-2-68 0,-1 2-41 16,2 2-26-16,-1-2-15 0,-1 0-10 0,2 1-6 0,-2 1-6 15,2-1-5-15,-2 1-7 0,0 0-5 0,0 0-8 0,0 0-10 16,0 0-8-16,0 0-10 0,0 0-12 0,1 1-10 0,-1-1-8 0,2 1-9 16,-2 1-6-16,2 0-5 0,-1 4-4 0,-1-4-1 0,2 5-2 15,-1-1 0-15,-1 3-2 0,2 1 1 0,-2 2 1 0,2 1 2 16,-2 3 2-16,0 0 2 0,0 5 1 0,0 1 0 0,0 1 0 16,0 3-1-16,0 0-1 0,0 3-3 0,-2 3-1 0,2-1-3 15,-2 2-4-15,2 0-3 0,-1 1-3 0,-1-1-5 0,-1 3-1 0,1-2-3 16,1 2-3-16,-3 0-2 0,1-3-5 0,0 3 0 0,-3-2-2 0,1 1 3 15,0 0 1-15,1-1 2 0,-3-2 1 0,1 2 3 0,0-3 3 16,-1 1 2-16,-1-3 3 0,2 0 2 0,-1 0 2 0,0-2 4 0,2-2 4 16,-1 0 1-16,-1-2-1 0,1-2 1 0,0-1-1 0,3 1 0 15,-2-3 1-15,3-2 0 0,-1-2 0 0,0 1 0 0,1 0 2 0,1-5-2 16,-2 0-1-16,3 1 0 0,-2-4 0 0,2 0-1 0,0 2-1 16,0-3 1-16,0 0-2 0,2 0 0 0,-2-3-1 0,3-1 2 15,-2 2 1-15,1-3 0 0,1 2 1 0,0-3 1 0,2 2 1 0,-2-1 0 16,2-1 1-16,-2 0 0 0,5 0 1 0,-3 0 1 0,0 0 1 15,1 0-1-15,1 0 1 0,-3 0-2 0,4-1 1 0,-2-1-2 16,1 2-1-16,-1-1 1 0,2-1-2 0,-2 2 0 0,2-1 0 0,-1-1 0 16,2 2-1-16,-1-2 0 0,0 1 1 0,0 1-1 0,2-1 0 0,0 1-1 15,-2-2-1-15,5 1 0 0,-4 1-2 0,4-2 0 0,-1 1-2 16,0 1 1-16,0 0-3 0,2 0 0 0,-1 0 0 0,3 0 1 16,-2 0 0-16,4 0 1 0,-4 0-1 0,3 1 0 0,0 1 3 0,1-2-1 15,1 3 2-15,-2-2 1 0,4 0 0 0,-1 1 1 0,0 1 0 16,2 0-2-16,-1 0-3 0,0-1-3 0,3 1-4 0,-2-1-6 15,3 2-6-15,-2-3-6 0,2 2-5 0,0-1-4 0,2-1-6 0,1 0-4 16,-1-1-4-16,2 2-4 0,1-2-4 0,0 0-2 0,1-2-1 0,2 2-1 16,-1-1 1-16,2 1 1 0,0-1 1 0,1-1 1 0,-2 0 1 15,-2 1 3-15,3 1 3 0,-2-1 3 0,-2-1 2 0,0 2 4 0,-2-2 4 16,-1 2 2-16,0 0 4 0,-2 0 5 0,0 0 3 0,-2 0 4 16,-3 0 7-16,-2 0 4 0,2 0 4 0,-3 0 3 0,-2 0 6 15,-1 0 4-15,-3 0 7 0,0 0 3 0,3 0 5 0,-4 0 5 0,-2 0 2 16,3 0 2-16,-2 0 1 0,-1 0 2 0,0 0 0 0,0-1 2 15,-2 0 0-15,3 1 0 0,-3-2 0 0,3 1-3 0,-3 1-3 0,1-2-2 16,-1 2-3-16,0-1-1 0,1-1-5 0,-1 2-1 0,-1-1-1 16,1-1-3-16,0 2-2 0,-1-1-1 0,0-1-3 0,0 2 0 0,0 0-2 15,1 0-2-15,0 0-1 0,-3 0-1 0,2 0-2 0,0 0-1 16,-2 2 0-16,2-1-1 0,-2-1 0 0,3 2 0 0,-3-1 0 16,1-1-1-16,2 2 2 0,-3-1-2 0,2-1-1 0,-2 2-2 15,1-2-1-15,0 1-2 0,-1 1-2 0,0-2-2 0,-1 0-3 0,-1 0-2 16,2 0-4-16,-1 0-5 0,0 0-6 0,-1 0-10 0,1-2-12 15,0 1-18-15,-2 1-24 0,0 0-34 0,0 0-37 0,1-2-46 0,-1 2-53 16,0 0-33-16,0 0-21 0,0-4-9 0,-1 1-3 0</inkml:trace>
  <inkml:trace contextRef="#ctx0" brushRef="#br0" timeOffset="27800.96">7016 7732 23 0,'-3'1'159'16,"2"1"-15"-16,-2-2-13 0,0 1-9 0,1 1-7 0,-2-2-5 16,2 2-7-16,-2-1-4 0,2-1-5 0,0 2-6 0,-1-2-7 15,2 1-8-15,-1-1-7 0,0 2-6 0,1-2-7 0,1 0-7 0,0 0-6 16,0 0-5-16,0 0-5 0,0 0-3 0,0 0-3 0,0 0-5 0,0 0-2 15,0 0-2-15,0 0-1 0,1 0 1 0,1 0 0 0,1 0-2 16,0 0 2-16,-1 0 2 0,4 0 2 0,-2 1 1 0,2 1 2 16,-1-2 2-16,2 1 2 0,1 1 3 0,0-2 3 0,3 1 1 0,-1 2 2 15,2-2 1-15,-1 1 0 0,3 0 1 0,3 0-1 0,-3 2-1 0,6-2-1 16,-1 1-2-16,0-1-2 0,3 3-1 0,2-2-3 16,0 1-2-16,1 1-4 0,1-2-3 0,1 2-5 0,4-1-3 0,-1 0-5 15,2 2-9-15,-1-1-5 0,1-1-7 0,1 1-5 0,0-1-7 0,-1 1-2 16,-2 1-5-16,3-1-3 0,-3-1-4 0,0 0-4 0,0-1-5 15,-1 2-2-15,-2-2-1 0,-1 0 0 0,1-2 1 0,-2 1 1 16,1 0 1-16,-4-1 2 0,3 0 3 0,-3-1 0 0,2 0 0 0,-1 0 1 16,0 0-1-16,-1 0 0 0,0-1 1 0,-2 0-1 0,5 1 0 15,-3-2-1-15,-2 2 1 0,1-2 2 0,1 1 1 0,-3 1 1 0,1-1 2 16,1-1 1-16,-2 2 4 0,2 0 4 0,-1-2 3 0,-2 2 5 16,0 0 5-16,0 0 5 0,-1 0 5 0,1 0 5 0,-1 0 4 0,-1 0 5 15,-2 0 4-15,2 2 5 0,-3-2 4 0,-1 2 4 0,2-1 4 16,-4-1 4-16,2 1 2 0,-3 1 4 0,2-2 5 0,-3 2 3 15,-1-2 2-15,1 1 2 0,-3 0 2 0,2-1 0 0,-3 2 0 0,2-2 0 16,-3 0 0-16,1 0-1 0,-1 0 0 0,-2 0-3 0,1 0-2 16,1 0-4-16,-3 0-2 0,0 0-2 0,0 0-2 0,2 0-1 0,0 0-3 15,-1 0-3-15,2 0-1 0,-2 0-2 0,3 0-4 0,-1 0-1 16,-2 0-3-16,1 0-2 0,1 0-2 0,-1 0-2 0,0 0-1 16,-1 0-2-16,1 0-4 0,-1 0-1 0,-1 0 0 0,0 0 1 0,0 0 0 15,0 0 2-15,0 0-1 0,0 0 2 0,0 0 0 0,0 0 2 16,0 0 1-16,0 1 3 0,0-1 0 0,0 2 3 0,-1-1 0 15,1 2 3-15,-2-2 0 0,2 1 0 0,0 1 0 0,0-1-1 0,0-1-1 16,0 1-1-16,0 1-2 0,0-2-1 0,0 1 0 0,0-1-1 0,0 2-2 16,0 0 0-16,0-1-2 0,0 3-1 0,0-3 1 0,0 2 0 15,0-2 1-15,0 2 0 0,0-2-2 0,0 3 2 0,0-2 1 16,0 2 1-16,0-1 1 0,0 0 0 0,0 1 0 0,0-1 0 0,-1 2 1 16,1 0 0-16,-2 0 0 0,0 2 2 0,2 0-1 0,-3-1 2 15,1 3 0-15,1 1-1 0,-2-2 2 0,-2 1-1 0,2 2-2 16,0 1 1-16,1-3-2 0,-1 5 0 0,0 0 0 0,0 0-2 0,-1 0-2 15,1 0 1-15,0 3 2 0,0-1 2 0,2 2 2 0,-1 0 1 16,1 1-1-16,1 1 2 0,-2 0 1 0,2 0-1 0,0 1 0 0,0 0 0 16,0-1 0-16,0 2 0 0,0 0 1 0,0-3-3 0,0 4-1 15,-2-3-4-15,1 2-2 0,-1-3-2 0,2 3-1 0,-2-3 0 16,-1 2-2-16,2-3 0 0,-1 2 1 0,-1-1 0 0,0 0 1 0,-1 0 0 16,0-1 0-16,2-1 1 0,-1 0-1 0,0 0 0 0,0 0-2 15,0 1 0-15,0-2 1 0,2 0-1 0,-2 1 1 0,2 0-1 0,1-2 0 16,-2 2 1-16,2-1-2 0,0-1 0 0,0 1 0 0,2-3 0 15,-2 2-4-15,1-1 0 0,-1 0-1 0,3-2-2 0,-2 1 0 0,3-1-3 16,-2 0-1-16,-1-2-1 0,1 1-3 0,-2 0 0 0,2-2-3 0,-1 1-1 16,-1-3 0-16,2 1-1 0,-1 0 1 0,-1-2 1 0,2 2-1 15,-2-3 1-15,0 0 0 0,0 0 2 0,0 1 0 0,0-4-1 16,0 2 1-16,0 1-2 0,0-3-3 0,0 2-4 0,0-2-5 0,0 0-4 16,0 0-5-16,0-1-7 0,0-1-6 0,0 2-6 0,0-2-7 15,0-1-7-15,0 0-6 0,0 0-8 0,0 0-3 0,0 2-8 0,0-1-5 16,0-1-8-16,0 1-9 0,0-1-13 0,0 0-17 0,0 0-19 15,0 0-24-15,0 0-32 0,0 2-36 0,0-2-16 0,0 0-8 16</inkml:trace>
  <inkml:trace contextRef="#ctx0" brushRef="#br0" timeOffset="28668.38">7994 6297 113 0,'0'-5'340'0,"-1"1"8"0,-1 0 7 0,2 0-46 15,-2 0-71-15,2 0-49 0,0 1-37 0,0 2-24 0,0 0-18 0,0-2-13 16,0 3-10-16,0 0-12 0,0 0-9 0,0 0-8 0,0 0-9 16,0 0-7-16,0 0-8 0,0 0-7 0,2 1-7 0,1 1-4 15,-1 0-6-15,-1 3-4 0,0-1-2 0,3 2-2 0,-2-1-1 0,-1 4 1 16,3 0 2-16,-1 1 3 0,0 4 2 0,0-1 1 0,2 3 2 16,-2 0 0-16,0 2 1 0,0 2-2 0,0 1 0 0,-1 3 1 0,1 1-1 15,-1 1 0-15,0 2 0 0,-1 2 1 0,-1 2-2 0,2 2-5 16,-1-2-4-16,-1 4-4 0,0-2-6 0,0 2-8 0,0-1-8 15,0 2-8-15,0-1-9 0,0 0-7 0,0 1-8 0,0-2-6 0,-1-1-5 16,-1 0-5-16,2-2-4 0,-1 0 1 0,-1 0 1 0,2-4 6 16,-2 1 2-16,-1-4 6 0,3 1 6 0,-2-3 6 0,-1 0 6 0,3-1 6 15,-1-5 5-15,-1 3 5 0,2-4 5 0,-2 0 2 0,2-3 1 16,-1 1-1-16,-1-3 1 0,2 0-3 0,-1-1-4 0,1-3-3 16,0 2-4-16,0-2-4 0,0-1-7 0,0 0-7 0,0-2-6 0,0 0-7 15,0-2-6-15,1 1-4 0,-1 0-3 0,2-3-4 0,-1 1-5 16,1 1-4-16,1-2-4 0,-3 0-3 0,0 0-6 0,0 0-4 15,3 0-2-15,-1 0-4 0,1 0-7 0,1 0-6 0</inkml:trace>
  <inkml:trace contextRef="#ctx0" brushRef="#br0" timeOffset="29669.21">7915 6252 209 0,'0'0'178'0,"0"1"-21"0,0-1-11 16,0 0-7-16,0 0-8 0,0 3-6 0,0 0-3 0,0-3-6 0,0 0-5 15,0 2-5-15,0 1-6 0,0-2-6 0,-1 1-5 0,-1 0-4 16,2 1-8-16,-1-3-4 0,-1 2-5 0,2 2-5 0,-2-2-4 16,-1 2-1-16,1-2-3 0,1 1-2 0,-2 0-4 0,-2 2-1 0,2-1-2 15,0-1-2-15,-2 3-1 0,0-1-1 0,2-1-3 0,-2 2-3 16,0 0-3-16,1-1-4 0,-1 1-3 0,0 1-4 0,2-1-4 0,-2 2-4 16,1-2-1-16,-1 1-2 0,1-1-2 0,0 2-1 0,1-2-3 15,0 1 0-15,0-1-2 0,1-1 1 0,0 0-2 0,1 2 0 16,-1-3 0-16,2 1-1 0,0-1-1 0,0 1-2 0,0-1-2 0,0-1-2 15,0 0-2-15,0-1 0 0,2-1 2 0,-1 1-1 0,-1-1 2 16,2-1 2-16,0 0 3 0,-1 0 2 0,2 0 2 0,-1-1 0 0,1-1 3 16,1-1 3-16,-3 0 2 0,5 0 4 0,-3 0 2 0,2-1 1 15,1-1 0-15,-1-1 0 0,0 0 1 0,-1 0-1 0,3-1-2 0,-2-1-1 16,0 1-1-16,1-1 0 0,-3-2-2 0,2-1 0 0,1 3-2 16,-3-4 0-16,2 1-2 0,-2 2 0 0,1-3-2 0,0 0 0 15,1 0-3-15,1 1-1 0,-3-1 0 0,2 0-2 0,-2 2-1 0,0-1-1 16,-1 2 0-16,1 0-1 0,0 1 0 0,-1 0 0 0,1 1-3 15,-2 2-1-15,3 0-3 0,-3 0-3 0,1 3 0 0,-1-2-1 16,0 2-2-16,3 2 0 0,-1-2 1 0,1 2-2 0,-1 2 0 0,0-2 0 16,3 2 2-16,-1 2 0 0,0-3 1 0,-1 5 2 0,3-4 3 15,-1 4 2-15,2-1 2 0,-2 3 0 0,2-2 2 0,-1 2 0 0,0-1 1 16,1 2-1-16,0-2 4 0,-1 1-2 0,0 1 0 0,-2-3 0 16,2 1 0-16,-2 1 0 0,2 0-2 0,-1-1 1 0,-1 1 0 0,0-1 0 15,0-2-1-15,-2 1 0 0,0 0-2 0,0-2 0 0,-1 1-1 16,2-1 1-16,-4 0-1 0,2-1 1 0,-2-1 0 0,0 2 3 15,-2-2 3-15,2 0 2 0,-4 0 0 0,2-1 2 0,-1 2 2 0,0-3 1 16,0 1 2-16,-2-1 1 0,0 2 2 0,-1-1 1 0,-2-1 0 16,0 0 1-16,2 0-1 0,-2 0-2 0,-1 0-2 0,1-1 0 0,-4-1-2 15,2 2-2-15,0-1-1 0,0-1 0 0,-2 1-3 0,2 0-1 16,-1-1-1-16,0 2-1 0,2-2-2 0,1 2 0 0,-2-1-1 16,2 1-4-16,0 0-2 0,3 0-9 0,-4 0-10 0,5 0-15 0,0 1-16 15,1-1-20-15,0 2-23 0,3-2-36 0,0 0-44 0,3 2-71 16,0-1-83-16,2 2-41 0,0-2-19 0,4 1-7 0,-1-1-4 15</inkml:trace>
  <inkml:trace contextRef="#ctx0" brushRef="#br0" timeOffset="39962.07">18022 11442 375 0,'0'-3'390'0,"0"3"3"0,0 0 6 0,0 0-2 0,0 0-6 0,0 0-66 15,0 0-95-15,0 3-61 0,0-2-42 0,-2 2-26 0,2 0-19 16,-1-1-9-16,1 5-6 0,-4-1-4 0,3-1-4 0,-1 2-1 0,1 1-4 16,-3-1-4-16,0 2-3 0,0 0-4 0,3 2-6 0,-5-3-5 15,3 3-5-15,-2 0-5 0,2-1-3 0,-4 1-2 0,2-2-3 0,-1 0-2 16,2 1-1-16,-3-1 0 0,1 2-2 0,-1-2 0 0,1 0 0 15,0-2 1-15,0 0 0 0,1 0 1 0,-2-1 1 0,1 0 4 0,2-2 2 16,-1 3 4-16,1-5 3 0,0 2 5 0,0 0 1 0,1-1 4 16,2-2 3-16,-1 1 1 0,-1-2-1 0,3 0 0 0,-1 0-1 15,-1-2-2-15,2 1-2 0,0-2-3 0,0-1-3 0,2-1-4 0,-1-1-5 16,2 0-5-16,-1-3-3 0,1-1-4 0,2 0-3 0,-2-2-2 16,2 1 0-16,1-6-1 0,2 3-1 0,0-2 1 0,0-1-1 0,1 0 0 15,2-3 0-15,-1 1 0 0,4-1 0 0,-5 0 0 0,4-1-2 16,0 2 2-16,-1-1-1 0,0 3 0 0,-1-2-1 0,1 3 1 0,1 2 0 15,-5 1 0-15,0 1-1 0,0 1 1 0,1 2 0 0,-3 2 0 16,-1-1 1-16,-2 2 1 0,2 2 0 0,-2 1 1 0,2 0 0 0,-4 0 0 16,1 1 2-16,-1 1 3 0,-1 1 2 0,2 1 2 0,0 1 3 15,-1 1 4-15,1 0 4 0,0 2 0 0,1 0 3 0,-2 1-1 0,3 1 3 16,-3 3 0-16,2-1 0 0,2 2 0 0,-4 0-2 0,2 1 0 16,1 0-3-16,-1 2-3 0,0-1-2 0,0 0-2 0,1 3-3 15,0-3-1-15,2 2-3 0,-2-1-3 0,0 0-1 0,0 2-6 0,0-2-6 16,0-2-6-16,0 1-8 0,0-1-8 0,2 1-9 0,-3-1-7 15,2 1-9-15,-1-4-11 0,0 2-10 0,1-2-12 0,-2-1-14 0,3 0-14 16,-3 1-16-16,0-2-15 0,0-1-12 0,0 0-16 0,-1-2-18 16,0-1-31-16,-2 0-39 0,0-3-59 0,0 0-71 0,0 0-31 15,0 0-13-15,0 0 0 0,-4-1 6 0,1-1 13 0</inkml:trace>
  <inkml:trace contextRef="#ctx0" brushRef="#br0" timeOffset="40205.18">18029 11475 380 0,'-4'-2'424'0,"-1"1"11"0,4-1 14 0,-3 1 6 15,1 1 3-15,3-1-66 0,0 1-98 0,0 0-62 0,0 0-43 0,0 0-30 16,0 0-21-16,0 0-16 0,2 0-12 0,-1 0-11 0,3 0-11 16,-1 0-10-16,0 0-11 0,1 0-10 0,1 0-12 0,-2 0-9 0,2 0-8 15,0 0-7-15,2 0-5 0,-3 0-4 0,2 0-2 0,-1 0-3 16,0 0-5-16,0 0-7 0,0 0-8 0,-1 0-9 0,4 0-12 15,-3 0-13-15,-1 0-14 0,1 0-17 0,2 0-18 0,0 0-21 16,0-2-23-16,-2 0-23 0,3 2-24 0,-4 0-32 0,5-2-39 0,-2 2-67 16,-1 0-80-16,2-3-39 0,2 2-21 0,-2 1-2 0,0-1 6 0,0 0 12 15</inkml:trace>
  <inkml:trace contextRef="#ctx0" brushRef="#br0" timeOffset="40608.58">18559 11026 309 0,'0'-1'417'0,"-2"1"10"16,2 0 6-16,0 0 8 0,0 0-55 0,0 0-88 0,0 0-64 15,2-1-52-15,0 1-35 0,-1-2-26 0,3 2-20 0,-3 0-14 0,1 0-13 16,1 0-12-16,0 0-9 0,0 0-8 0,3 0-9 0,-1 0-8 15,-1 0-7-15,2 0-6 0,0 0-5 0,1 0-3 0,-1 0-6 16,0 2-7-16,0-1-8 0,1-1-11 0,-1 1-12 0,0 1-14 0,1-2-13 16,-3 1-16-16,1 1-17 0,2-2-17 0,-1 1-28 0,-3 1-29 0,2-2-46 15,-2 1-57-15,0-1-58 0,2 2-60 0,-2 0-26 0,0-2-6 16,2 0 4-16,-4 0 8 0</inkml:trace>
  <inkml:trace contextRef="#ctx0" brushRef="#br0" timeOffset="40991.68">18899 10804 14 0,'0'-4'409'15,"0"1"11"-15,0-1 13 0,0 0 14 0,0 2 12 0,0-2-48 0,0 3-81 16,0 0-56-16,0-2-47 0,0 3-31 0,0 0-25 0,0 0-19 15,0 0-17-15,0 0-14 0,0 0-13 0,0 0-11 0,0 0-8 0,0 0-9 16,0 3-7-16,0-1-10 0,-2 2-9 0,2 0-9 0,-1 2-7 16,-1 0-5-16,2 0-4 0,-1 0-2 0,-1 1-1 0,-1 2-1 0,3-1-1 15,0 2-2-15,0-1-3 0,-1 2-3 0,1 1-3 0,-2-2-2 16,2 0-1-16,-1 3 1 0,1-3-2 0,-2 3 0 0,0-1 0 16,2-1 0-16,-1 0 1 0,-3 0 0 0,3 1 1 0,-1 0 1 0,-1 0 1 15,0-2-1-15,0 1 1 0,-2-2 0 0,2 0 1 0,2 1-1 16,-3-3 1-16,-1 2-1 0,2-1-1 0,2-2 0 0,-1 0-2 0,0 0-2 15,-1-1-2-15,2 0 0 0,1-2-1 0,-2 0-1 0,-1 0-2 16,3-1-1-16,0-1-3 0,0 2-5 0,0-3-5 0,0 0-9 0,0 0-11 16,0 0-11-16,0 0-13 0,0 0-16 0,0 0-16 0,0 0-20 15,0 0-22-15,0 0-25 0,0 0-26 0,0 0-33 0,0 0-37 0,0 0-79 16,0 0-98-16,0 0-50 0,0 0-26 0,3-3-6 0,-1 2 5 16,-2-3 10-16,0 1 13 0</inkml:trace>
  <inkml:trace contextRef="#ctx0" brushRef="#br0" timeOffset="41518.21">19103 11501 264 0,'-3'-1'349'0,"2"-1"7"16,-3 2 10-16,3-1-32 0,-1 1-49 0,1 0-52 16,1 0-53-16,0 0-34 0,0 0-25 0,0 0-10 0,0 0-8 0,0 0-1 15,0 0 1-15,0 0-2 0,0 0-1 0,0 0-1 0,0 1-4 0,1 1-3 16,-1-1-4-16,2-1-4 0,-1 2-2 0,-1 0-3 0,2-2-5 15,0 1-3-15,-1-1-3 0,2 0-5 0,-1 0-4 0,1 0-3 0,-2 0-4 16,2 0-6-16,2 0-5 0,-1 0-6 0,-3 0-6 0,2 0-5 16,1 0-8-16,0 0-4 0,1 0-7 0,0 0-8 0,-1 0-9 15,1 0-11-15,3 0-11 0,0 0-13 0,-2 0-15 0,2 0-15 0,0 0-19 16,1 0-19-16,3 0-19 0,-4 0-24 0,1 0-27 0,0 0-41 16,3 0-51-16,-4 0-64 0,2 2-69 0,-1-1-31 0,-1 1-9 0,-2-1 3 15,1 1 11-15,-2 1 14 0</inkml:trace>
  <inkml:trace contextRef="#ctx0" brushRef="#br0" timeOffset="41918.14">19086 11672 231 0,'1'0'274'0,"-1"-1"-26"0,2 0-25 0,-2 1-28 0,2 0-24 0,-2 0-19 16,0-2-12-16,0 2-5 0,0 0-4 0,1 0-3 0,-1 0-2 15,2 0-2-15,-2 0-1 0,1 0 0 0,3 0-4 0,-3 0-4 16,1 0-4-16,-1 0-4 0,4 0-4 0,-4 0-4 0,1 0-5 0,-1 0-5 16,3 0-5-16,-1 0-4 0,0 0-4 0,0 0-4 0,1 0-7 0,-3 0-5 15,4 0-8-15,-1 0-4 0,1 0-7 0,-2 0-6 0,2 0-4 16,2 0-8-16,-3 0-4 0,2 0-4 0,-1 0-5 0,2 2-5 16,-3-2-8-16,1 0-8 0,0 1-9 0,3 0-11 0,-2-1-12 0,0 2-15 15,-1-2-14-15,2 2-14 0,0-2-19 0,1 0-19 0,0 5-27 16,0-4-31-16,1 0-66 0,0 3-84 0,0-4-51 0,2 2-32 0,-1 2-12 15,-1-3-2-15,2 0 7 0,0 1 11 0</inkml:trace>
  <inkml:trace contextRef="#ctx0" brushRef="#br0" timeOffset="45923.27">20735 11272 165 0,'2'-3'352'0,"-2"-1"4"15,2-1-1-15,-2 2-35 0,0-1-56 0,0 1-40 0,0-2-34 0,0 3-20 16,-2-4-13-16,2 1-8 0,-2-1-6 0,0 2-5 16,-1-1-4-16,2 0-2 0,-1 0-2 0,0 1-2 0,-1-1-4 0,-1 1-6 15,2-1-6-15,-1 1-10 0,-1 0-8 0,0 1-9 0,1 0-9 0,0 0-7 16,-1 0-8-16,0 0-8 0,0 1-7 0,-1 0-9 0,1 2-8 15,-4 0-8-15,0 0-6 0,0 0-7 0,-1 2-5 0,-1 3-4 0,1-1-2 16,-4 2-2-16,4 2 1 0,-3 1 0 0,-1 1 2 0,0 1 1 16,1 3 1-16,-2 0 0 0,2 1 1 0,-1 1-2 0,4 2 1 0,-3 0-1 15,2 1-1-15,2 0-4 0,1 0-3 0,1 1-4 0,1 0-7 16,2-3-4-16,2 2-7 0,1 0-5 0,0-2-6 0,1 0-9 16,4-1-8-16,1 1-9 0,0-1-10 0,2-1-10 0,5-4-12 0,-2 3-10 15,0-4-11-15,3 1-11 0,2 0-11 0,0-2-17 0,0-2-19 16,3-1-35-16,-3-1-44 0,4-1-55 0,-1-3-61 0,0 1-26 0,-2-2-7 15,1-2 2-15,1 1 8 0</inkml:trace>
  <inkml:trace contextRef="#ctx0" brushRef="#br0" timeOffset="46337.65">21000 11506 227 0,'-1'-1'358'0,"-1"-3"12"0,2 1-19 0,-1 1-33 15,1-1-45-15,-4 0-49 0,3 0-34 0,-1 0-24 0,1 0-17 16,-3 0-10-16,3-2-8 0,0 2-5 0,-2 1-4 0,-1-2-5 0,3 2-8 16,-1-2-8-16,0 2-8 0,-1-3-10 0,0 5-10 0,0-2-10 15,0 0-8-15,-3 1-5 0,3 0-5 0,-2 1-4 0,0 0-3 16,-2 0-4-16,3 1-5 0,-4 0-5 0,2 1-4 0,-2 0-4 0,1 3-1 15,1-2-3-15,-3 2 0 0,1 0 0 0,1 1-2 0,1 0-2 0,-3 2-2 16,2-3-1-16,1 2-2 0,-1 1-2 0,1 0-2 0,2-1-2 16,-1 2-2-16,2-1-1 0,-1 1-3 0,3-1-5 0,-1-1-4 15,0 0-3-15,2 1-5 0,2-1-4 0,0-1-4 0,-1 0-2 0,3 1-2 16,0-1-1-16,0 0 0 0,0-4 0 0,4 3-2 0,-2-2 1 16,2 0-1-16,-1-1 2 0,0-1-1 0,1-1 2 0,0-1 2 0,0-1 2 15,2 0 3-15,-4-1 2 0,0-1 0 0,2 1 1 0,0-2 0 16,-2-1-1-16,1-1-3 0,-2 1 0 0,0 0-3 0,-1-2-2 15,1 2 0-15,-1 0-2 0,0-1-2 0,-3 1-5 0,2-2-8 0,-1 3-9 16,0-1-10-16,-1 0-11 0,1-1-10 0,0 3-12 0,-1 1-17 16,1-2-17-16,-2 2-26 0,1 0-26 0,-1 3-39 0,0 0-42 0,0 0-36 15,1 0-32-15,-1 0-11 0,0 0 2 0</inkml:trace>
  <inkml:trace contextRef="#ctx0" brushRef="#br0" timeOffset="46850.62">21342 11201 110 0,'-2'-8'358'0,"-1"-1"12"0,-2 0 12 0,2 0-36 0,2 1-62 0,-5 1-48 15,2 0-43-15,0 2-30 0,0-2-22 0,0 3-14 0,0-1-10 16,0 1-7-16,-1 1-5 0,-3 1-8 0,3-2-7 0,1 1-9 16,-1 2-11-16,-2-2-9 0,1 3-8 0,2-2-7 0,-1 2-6 0,0 0-2 15,0 2-4-15,0-2-2 0,-1 3-3 0,2 0-2 0,0 0-1 16,0 1-2-16,0 1-2 0,-1 0 0 0,2 0-3 0,-3 3-1 16,3-1-3-16,0 3 0 0,1-2-1 0,1 3-3 0,-3 1-1 0,4-1 0 15,-1 3 0-15,-1 0 0 0,2 3 0 0,0-3-1 0,0 1 0 0,0 2-1 16,0 0 1-16,0-1 0 0,0 1 0 0,0 0 0 0,0-1 1 15,0 1-1-15,0 0-1 0,0-1-1 0,0 1-1 0,2-3-3 0,-1 2-1 16,-1-1-1-16,2-1-1 0,0 0-2 0,-2-2-1 0,1 1-2 16,-1-3 0-16,0-1-2 0,0-1 0 0,0-1 0 0,0-2 2 15,0 0-1-15,0-2 2 0,0 2-2 0,0-2 0 0,-1-2-1 16,1 1-4-16,0-2-1 0,0 0-3 0,-2-3-1 0,0 0-1 0,2 1-1 16,-1-4-1-16,-1 1-3 0,2 0 0 0,-1-2-1 15,1-1 0-15,-2-1-1 0,0 1 0 0,2-3 0 0,0 3 0 0,2-3-1 0,0 2-1 16,-2 0-4-16,1 1-7 0,2-2-6 0,1 3-6 0,-1-1-8 15,0 1-6-15,5 1-6 0,-4 0-8 0,1 1-4 0,0 2-4 0,2-2-4 16,-3 2-5-16,5 1-4 0,-2 0-7 0,0 1-8 0,0-1-7 16,3 2-16-16,-2 0-22 0,0 0-36 0,2 0-46 0,-2 2-41 0,0-1-42 15,0 1-18-15,2-1-6 0,-2 0 1 0</inkml:trace>
  <inkml:trace contextRef="#ctx0" brushRef="#br0" timeOffset="47285.24">21495 11445 282 0,'-3'-5'353'0,"2"2"8"15,-1-1 8-15,0 1-44 0,1-2-67 0,-2 2-50 0,1 0-40 0,0 0-26 16,1 1-18-16,-4-2-10 0,2 3-8 0,2-2-7 0,-3 0-5 16,1 1-6-16,0 1-6 0,0-2-6 0,-1 1-9 0,1 1-5 0,2 1-7 15,-4-1-8-15,1 1-7 0,0-2-8 0,0 2-4 0,-1 0-3 16,-2 0-2-16,1 2-4 0,2-2-5 0,-1 1-1 0,-2 0-3 15,1 2-1-15,-2 0-1 0,2 2-1 0,-1-2-3 0,3 2-1 0,-3-1-1 16,0 1-4-16,0 2-2 0,2-3-4 0,1 4-4 0,-1-3-5 16,2 4-6-16,-1-3-4 0,0 1-4 0,2 2-5 0,1-3-5 15,-1 1-3-15,2-1-3 0,0 2-2 0,2-2-3 0,-1 0 0 0,1-1 0 16,0-1 2-16,0 2 3 0,2-1 3 0,-1-3 4 0,2 2 5 16,-2-3 7-16,2 2 6 0,-2-3 4 0,2 1 4 0,1-1 4 15,-2 0 2-15,3-1 3 0,-1 1 0 0,1-3 2 0,0 2 1 0,0-3-1 16,-2 2 2-16,1-2 0 0,0 2 0 0,0-3 1 0,1 1 1 0,-2 0 1 15,-1 1 3-15,1 0 0 0,-2 0 4 0,2 0 4 0,-2 2 3 16,0-3 3-16,-1 3 2 0,-1-1 3 0,1 0-1 0,0 2 2 0,-2-2-1 16,0 2-2-16,0 0-3 0,0 0-3 0,0 0-2 0,0 0-2 15,0 0-3-15,0 0-2 0,1 2-4 0,-1-2-2 0,2 2-3 0,-1 0-4 16,3-1-5-16,-3 3-6 0,2-3-6 0,2 2-8 0,-4 0-9 16,4 0-10-16,-2 0-12 0,2 0-14 0,0 0-18 0,0-1-19 15,2 0-32-15,0 1-36 0,-1-1-50 0,2-1-54 0,-1 2-39 0,0-1-29 16,1 0-11-16,2 0-2 0,-3-2 6 0</inkml:trace>
  <inkml:trace contextRef="#ctx0" brushRef="#br0" timeOffset="47508.22">21755 11414 139 0,'-2'-5'398'0,"1"2"13"0,-2-2 12 15,1 2-2-15,0 0-12 0,-1 2-57 0,1 0-79 0,-1-3-53 16,0 4-38-16,-2-2-28 0,4 2-21 0,-4 0-16 0,2 0-12 0,0 0-13 15,0 0-12-15,-1 2-13 0,1-2-13 0,2 4-10 0,-3-3-9 16,1 2-9-16,0 0-7 0,-1 1-5 0,0 1-5 0,1 0-5 0,2-1-3 16,-1 1-3-16,0 2-4 0,1-3-4 0,-1 4-7 0,2-3-7 15,0 4-9-15,2-3-11 0,-1 1-10 0,1-1-12 0,0 2-11 0,1-2-12 16,2-1-13-16,-3-1-14 0,3 3-17 0,-2-3-23 0,2 1-28 16,2-1-50-16,-1 0-62 0,2-2-50 0,0 0-44 0,0 3-16 15,0-4-4-15,2 0 5 0,-2-1 9 0</inkml:trace>
  <inkml:trace contextRef="#ctx0" brushRef="#br0" timeOffset="47801.7">21998 11122 279 0,'-3'-3'444'0,"2"-1"13"0,-3 1 12 0,3 0 11 16,1 1 11-16,-2 1-67 0,2-2-106 0,0 3-66 0,0 0-47 15,0 0-33-15,0 0-25 0,0 0-18 0,0 0-16 0,0 0-10 0,2 1-10 16,-2 1-7-16,1 1-10 0,-1 2-8 0,2-1-11 0,0 1-9 16,-2 3-6-16,1 1-6 0,2 2-3 0,2 0-3 0,-4 2-1 0,-1 1-1 15,2 0-1-15,-1 1-2 0,-1 1-6 0,2 1-4 0,0 1-6 16,-2-1-9-16,0-2-9 0,0 4-10 0,0 0-11 0,0-3-10 0,0 0-12 16,0 0-12-16,0 0-12 0,0-3-17 0,0 2-15 0,0-1-20 15,0-2-22-15,0 0-17 0,1-2-18 0,-1 0-17 0,2-2-20 16,0 0-42-16,-2-1-52 0,3-2-58 0,-2 0-57 0,3-1-23 0,-3-2-6 15,4 1 4-15,-1-2 12 0,3-2 16 0</inkml:trace>
  <inkml:trace contextRef="#ctx0" brushRef="#br0" timeOffset="47974.26">21952 11325 433 0,'-9'-3'446'0,"-4"1"10"0,5 1 6 0,0 1 7 0,1-1-47 15,0 1-74-15,4-2-74 0,0 2-71 0,1 0-51 0,2 0-39 0,0 0-29 16,0 0-26-16,0 0-21 0,2 0-20 0,1 0-20 0,0 0-22 0,2 0-24 16,3 0-27-16,-4 0-27 0,4 0-32 0,1 0-49 0,1 0-56 15,3 0-77-15,-2 0-82 0,3 0-37 0,-1 0-14 0,3 0-5 16,-3 0 3-16,1 0 6 0</inkml:trace>
  <inkml:trace contextRef="#ctx0" brushRef="#br0" timeOffset="48321.47">22251 11318 95 0,'-2'-4'446'15,"1"2"10"-15,1 2 10 0,-3-4 9 0,1 4-25 0,2-1-42 0,-1 0-70 16,1 1-85-16,0 0-56 0,0 0-42 0,0 0-31 0,0 0-25 0,0 0-19 16,0 0-17-16,0 0-14 0,0 0-11 0,0 0-8 15,-2 1-10-15,2 0-7 0,-1 3-7 0,1-2-6 0,-2 3-6 0,0-2-4 16,2 1-4-16,-1 1-4 0,1 1-4 0,0 0-2 0,0-1-6 0,0 2-2 15,0-1-5-15,0 0-6 0,0 1-7 0,1 0-5 0,-1-1-6 16,2 1-5-16,0-1-6 0,-1 0-3 0,1-2-4 0,-1 2-1 0,4-1 0 16,-4-1 1-16,1 1 3 0,1-2 3 0,0 0 2 0,1-2 5 15,-3 1 3-15,4-1 4 0,-2 1 4 0,0-2 7 0,1-2 5 0,2 1 7 16,-3-1 7-16,-1-1 5 0,2 0 5 0,-1 0 3 0,1-2 4 16,-3 1 2-16,3-1 2 0,-1-1 3 0,-2-2 4 0,4 1 3 0,-4-2 2 15,1 1-1-15,-1 1 0 0,-1-1-1 0,0-2-5 0,0 3-2 16,0 0-4-16,-1-1-8 0,-1 1-9 0,2 1-15 0,-1-1-16 15,-4 1-24-15,4 2-27 0,-2-1-29 0,1 3-33 0,0-1-36 0,1 1-39 16,1 2-42-16,0 0-43 0,0 0-20 0,0 0-8 0</inkml:trace>
  <inkml:trace contextRef="#ctx0" brushRef="#br0" timeOffset="48636.91">22382 11297 353 0,'0'-3'437'0,"-1"-1"18"0,1 1 16 0,0-2-23 0,0 3-42 16,0-2-57-16,1 1-64 0,-1 1-46 0,2 0-35 0,0-1-26 16,-2 2-22-16,3 0-20 0,-2 1-20 0,0-2-19 0,2 0-21 0,-2 2-17 15,2 0-18-15,2 0-11 0,-4 2-11 0,2 0-8 0,1 0-5 16,-1 1-5-16,2-1-6 0,-2 2-2 0,0 1-2 0,2-1-3 16,-1 2-4-16,1 1-2 0,0-1-3 0,-2 3-5 0,0-2-4 15,1 2-6-15,-3-2-6 0,2 1-6 0,-1-1-7 0,0 0-6 0,0 1-6 16,0-1-2-16,0 2-3 0,-2-3 0 0,1 1 2 0,1-1 4 15,-2 0 4-15,0-2 5 0,0 0 8 0,0 0 5 0,0-1 6 0,0-1 7 16,0 0 8-16,1-1 6 0,-1 1 8 0,0-2 6 0,0 0 5 16,0 0 2-16,4 0 2 0,-3-2 0 0,1 1-1 0,-1-1 1 15,3 0-1-15,-3-1 0 0,3-1-3 0,-1-1-6 0,-1 0-8 0,2-1-8 16,-1 1-9-16,0-1-13 0,0 0-15 0,0-1-16 0,1 2-18 0,1 0-26 16,-2-2-30-16,3 3-53 0,-3-1-65 0,3 1-59 0,-1 1-55 15,0 1-23-15,0-2-8 0,1 3 2 0,0-2 5 0</inkml:trace>
  <inkml:trace contextRef="#ctx0" brushRef="#br0" timeOffset="49337.15">23009 11326 10 0,'-8'-6'389'0,"3"2"13"0,-2 0 12 0,1-1 9 0,2-1 6 0,-1 4-57 16,2 0-95-16,1 1-57 0,0-1-42 0,2 2-29 0,0 0-19 0,0 0-18 16,0 0-12-16,0 0-12 0,0 0-12 0,4 3-9 0,-3-1-11 15,1 0-10-15,0 3-8 0,1-3-7 0,0 4-8 0,0-1-3 16,1 1-7-16,-1 1-1 0,1 1 0 0,-3-1 0 0,3 1 0 0,-1-1-1 15,0 2-6-15,0-2-4 0,0 2-5 0,2-2-6 0,-4 2-5 16,3-2-4-16,-1-1-4 0,-2 0-2 0,1 0-4 0,0-1 0 16,-1-1-1-16,-1 1 1 0,2-2 0 0,-1-1 4 0,-1 0 3 0,2 0 6 15,0-2 5-15,-2 0 4 0,0 0 5 0,0 0 4 0,0 0 3 16,1 0 3-16,-1-2 2 0,3-1 1 0,-1-1 2 0,0 1 1 16,0-2 1-16,2-1-1 0,-1 0 1 0,-1 0-1 0,2-1-2 0,3-2-1 15,-4 2 0-15,2-3 1 0,1 1-1 0,-2 0-1 0,1 0 0 0,2 1 0 16,-2 0-1-16,1-1-2 0,0 1-1 0,-1 1-4 0,-1-1-1 15,1 1-3-15,-1 3 0 0,0 1-3 0,1-1-2 0,-4 1-2 16,2 2-2-16,-1-1 0 0,0 2-2 0,-2 0 1 0,1 0 0 0,1 3-1 16,0-1 2-16,-2 1-1 0,1 1-1 0,1 1 1 0,-2 1-3 15,1 1 0-15,-1 1-5 0,2-1-1 0,0 3-3 0,-2-3-4 16,1 2-3-16,2 0-5 0,-1-1-6 0,1 1-3 0,-2-1-4 0,2 0-5 16,-1-1-3-16,0-1 0 0,-1 0 0 0,3 0 0 0,-1-2 5 15,-2 1 3-15,3 0 4 0,0-2 6 0,1 0 6 0,-4-2 6 16,3 1 6-16,-1-2 4 0,0 0 3 0,0 0 5 0,0 0 5 0,1-3 4 15,0 1 2-15,0-1 2 0,2 0-1 0,-3 0-1 0,3-2-1 0,-1 0 0 16,0 0-2-16,0-1 0 0,1 0 0 0,0-1 0 0,0 1 3 16,1-2 2-16,-1 1 3 0,0 0 4 0,1 2 3 0,-1-2 6 15,1 1 7-15,-3 1 6 0,2 0 5 0,-1 1 3 0,-2 1 0 0,2-2 2 16,-2 2 1-16,1 0-1 0,-3 0 0 0,1 2-4 0,-1 0-2 16,1-1-4-16,1 0-6 0,-3 2-6 0,0 0-6 0,0 0-4 0,0 0-2 15,0 0-2-15,-3 4-2 0,1-3 1 0,2 2-2 0,0 0 1 16,0 0-3-16,0 3-1 0,0-1-3 0,0 0-2 0,0-1-4 15,0 3-4-15,2 0-3 0,1-1-8 0,0 0-8 0,0 2-10 0,0-1-9 16,2-2-13-16,2 1-13 0,-3 0-14 0,4 0-16 0,-2-2-21 16,2 1-25-16,0 0-39 0,2 0-46 0,-2-2-57 0,0 2-61 0,2-2-29 15,-2 0-10-15,4-1-1 0,-4 0 5 0</inkml:trace>
  <inkml:trace contextRef="#ctx0" brushRef="#br0" timeOffset="49717.24">23625 11312 282 0,'0'-5'398'16,"-1"-1"16"-16,1 2 16 0,-2 0-31 0,0 0-54 0,2 1-52 0,-1-2-50 16,1 4-29-16,-3-3-22 0,1 1-13 0,0 1-11 0,1 0-12 15,-2 1-8-15,1-1-11 0,0 1-10 0,1 0-13 0,-2 1-17 0,1-2-12 16,-1 2-14-16,0 0-12 0,0 0-9 0,0 0-11 0,-1 0-7 16,-1 2-9-16,1-2-7 0,-2 2-5 0,0 0-5 0,2-1-4 15,-2 2-3-15,1 0-1 0,-1 0-2 0,1 0-1 0,0 2-1 0,1-2-2 16,0 2 0-16,-1 0-2 0,2-1-1 0,-2 2-2 0,3 1-3 15,-1-1-3-15,1 0-5 0,0 0-2 0,2-1-2 0,0 0-3 0,0 1-3 16,0 0-3-16,2 0-4 0,0-1-4 0,1-1-2 0,-1 1-3 16,3 0 0-16,-2-2 0 0,1 2 2 0,1-1 2 0,-2-3 2 15,2 2 1-15,-1-2 4 0,2 1 3 0,-1-2 3 0,2 0 6 0,-3 0 5 16,1 0 4-16,3 0 4 0,-4-2 4 0,1 1 3 0,2-2 2 16,-2 2 2-16,4-3 2 0,-4-1 4 0,-1 2 0 0,3-2 1 0,-2 1 1 15,-1 1-1-15,2-1 0 0,1 1 0 0,-2-2 0 0,-1 3 0 16,0-2 0-16,1 1-2 0,-2 1 0 0,3 0-1 0,-3-1-3 0,0 2-3 15,0 0-8-15,0 1-10 0,1-2-13 0,1 2-13 0,-2 0-16 16,3 0-16-16,-3 0-19 0,2 2-21 0,-2-2-25 0,2 1-31 16,-2 0-45-16,2 1-54 0,-1-1-57 0,-1 1-59 0,4 0-23 0,-4-2-4 15,2 2 2-15,-3-1 12 0</inkml:trace>
  <inkml:trace contextRef="#ctx0" brushRef="#br0" timeOffset="50017.25">23827 10890 94 0,'-1'-6'446'16,"-1"1"10"-16,1 1 11 0,1-1 11 0,0 3 6 0,0-2 4 0,0 2-75 16,0 2-114-16,0 0-68 0,0 0-45 0,3 0-28 0,-2 2-18 0,3 2-11 15,0 0-7-15,0 2-6 0,1 0-7 0,2 3-5 0,-1-1-4 16,2 5-3-16,1-1-5 0,0 3-4 0,-1 1-3 0,-2 1-8 15,1 1-7-15,2 2-7 0,-3-1-6 0,1 0-4 0,-3 2-6 0,1 1-4 16,-2 0-5-16,2 0-8 0,-2-1-10 0,-2 2-11 0,3-3-12 16,-3 1-14-16,1 0-14 0,0 0-13 0,-2-4-13 0,1 1-14 0,1 1-14 15,-2-3-15-15,1-2-14 0,-1 2-15 0,1-4-15 0,-1-1-17 16,3 0-15-16,-3 0-13 0,1-4-11 0,-1 0-13 0,2 0-14 16,-1-3-41-16,1 1-53 0,1-2-60 0,-2 0-62 0,3-3-25 0,-1 0-6 15,2-2 6-15,-2-1 9 0,2 0 16 0</inkml:trace>
  <inkml:trace contextRef="#ctx0" brushRef="#br0" timeOffset="50190.29">23884 11219 68 0,'-10'-2'475'0,"1"0"13"0,1 1 13 0,4-1 10 16,-2 1 6-16,1-1 7 0,2 2-78 0,1-2-122 0,0 1-81 0,2 1-62 15,0 0-40-15,2 0-32 0,0-1-22 0,-1 1-18 0,3-2-17 16,-1 0-17-16,3 2-21 0,-2-1-20 0,1-1-26 0,2 0-24 0,1 0-32 15,-1 1-31-15,1-1-39 0,2 1-39 0,2 0-85 0,-2-1-109 16,1 0-62-16,1 2-36 0,0-1-17 0,-1 1-7 0,1-2 3 16,0 1 8-16</inkml:trace>
  <inkml:trace contextRef="#ctx0" brushRef="#br0" timeOffset="50718.22">24099 11194 407 0,'-1'0'513'0,"-3"-1"5"0,4 1 4 0,0 0 4 0,0 0 4 16,0 0-41-16,4-2-63 0,-3 2-86 0,1 0-96 0,-1 0-66 16,3 0-52-16,-3 0-31 0,3 2-22 0,-1-1-14 0,0 1-8 0,2-1-7 15,-2 0-6-15,3 2-6 0,-1 1-10 0,-2 0-8 0,2-1-12 16,-3 2-11-16,2 0-10 0,-1-1-9 0,2 3-11 0,-4-1-7 16,3 2-8-16,-3-2-8 0,1 1-6 0,-2-1-7 0,0 1-1 0,0 0-2 15,0-3 3-15,0 1 4 0,-2 0 5 0,1-2 5 0,1 1 6 16,-4 1 6-16,3-3 8 0,-2-1 6 0,1 2 8 0,-1-3 7 15,-1 0 5-15,2 0 5 0,-1 0 3 0,-1 0 3 0,3-3-1 0,-3 2 0 16,3-1-2-16,-2-1-2 0,0 1-2 0,1-2-2 0,2 0 0 0,0 0-2 16,0-1-2-16,0 1-3 0,5-3-4 0,-4 3-4 0,2-3-7 15,2 1-7-15,-1-2-8 0,0 3-6 0,3-5-8 0,0 3-9 16,0 0-10-16,1 0-9 0,0 1-11 0,1-2-12 0,-2 3-11 0,4-1-10 16,-3 1-10-16,2 1-9 0,0-1-5 0,0 1-7 0,-1 1-6 15,0 1-6-15,1 0-6 0,-1 2-1 0,-1 0 1 0,0 0 7 0,2 0 10 16,-1 0 15-16,-2 2 19 0,1-2 17 0,-2 2 19 0,1 1 25 15,0-2 28-15,-2 1 35 0,0 1 40 0,-1-2 40 0,1 1 39 16,-2 1 33-16,0-2 29 0,-1 1 21 0,-1-1 20 0,1 1 11 0,0 0 10 16,-2 0 9-16,0 0 7 0,0-1 1 0,0-1-4 0,0 2-9 15,0-2-14-15,0 1-16 0,0-1-18 0,0 1-17 0,1-1-17 0,-1 0-15 16,2 2-14-16,-2-1-15 0,1-1-12 0,-1 0-13 0,0 2-13 16,2 0-12-16,0-1-12 0,-2 2-11 0,0-1-11 0,0-1-6 15,1 2-7-15,-1 0-2 0,0 1-5 0,0 0-2 0,0 1-3 0,0 1-5 16,0 0-7-16,0-2-8 0,0 3-9 0,0-1-13 0,-1 3-11 15,1-2-15-15,-2 1-15 0,0 0-17 0,2-1-20 0,-1 1-19 0,1-1-20 16,-2 1-19-16,1-1-17 0,-3-1-20 0,4 0-20 0,-1 0-36 16,-2 0-42-16,3-2-52 0,-2 1-52 0,0-2-18 0,2 0-1 0,0-3 10 15,0 0 14-15</inkml:trace>
  <inkml:trace contextRef="#ctx0" brushRef="#br0" timeOffset="50845.11">24362 11122 284 0,'-2'-8'376'0,"2"-2"6"0,-1 1 7 0,-1 1-38 0,1 2-59 16,-1-1-59-16,-1 1-61 0,1 2-50 0,0-1-46 0,-1 1-43 16,2 0-45-16,-2 0-39 0,1 1-42 0,1 2-48 0,1 1-57 15,-2-2-63-15,2 2-67 0,0 0-32 0,0 0-17 0,0 0-5 0,0 0 1 16</inkml:trace>
  <inkml:trace contextRef="#ctx0" brushRef="#br0" timeOffset="51067.61">24507 11064 376 0,'0'1'455'0,"2"1"13"16,-2-2 11-16,2 0 13 0,-2 0 10 0,0 1-67 0,0-1-105 15,1 1-74-15,1-1-53 0,-2 2-39 0,1 0-33 0,-1-1-21 0,2 1-18 16,0 0-15-16,-2 2-10 0,3 1-13 0,-2-1-11 0,4 2-11 16,-2 0-9-16,0 1-8 0,0 2-4 0,2-2-7 0,-2 4-4 15,2-2-7-15,0 2-8 0,1 0-11 0,-1-1-10 0,0 1-13 0,-1 0-10 16,1 0-12-16,-2-1-10 0,3 1-14 0,-2 0-15 0,0-1-19 15,0 1-23-15,-1-3-21 0,0 1-23 0,0-1-25 0,1-1-28 0,-3-2-44 16,1 3-49-16,-1-1-42 0,2-3-36 0,-1 1-15 0,-2-2 0 16,0-3 6-16</inkml:trace>
  <inkml:trace contextRef="#ctx0" brushRef="#br0" timeOffset="51268.16">24691 11106 144 0,'0'-6'448'0,"-4"0"15"0,3 3 13 0,-1-1 10 0,-1 1 11 0,-1 2-55 16,1 0-85-16,-1 0-68 0,1 1-56 0,-2 0-42 0,0 1-32 16,1 0-27-16,-4 3-19 0,2-2-18 0,-1 3-14 0,1-1-12 0,-3 2-14 15,1 0-14-15,1 3-13 0,1-2-18 0,-3 4-19 0,2-1-19 16,-1 1-19-16,2 0-25 0,-1 1-25 0,1-2-28 0,0 2-33 0,0-1-43 16,1-1-53-16,0 3-83 0,-3-3-95 0,5-1-46 0,-2 1-21 15,4-1-4-15,-2 0 5 0,-1-1 8 0,3-1 15 0</inkml:trace>
  <inkml:trace contextRef="#ctx0" brushRef="#br0" timeOffset="53184.27">24678 10606 257 0,'0'-1'397'0,"-1"-1"5"0,1 0 6 0,0 2 7 0,0-2-50 0,0 2-78 16,1-2-61-16,-1 1-55 0,3 1-34 0,-1 0-23 0,-1 0-16 15,2 0-12-15,1 1-5 0,1 1-5 0,-1 0-3 0,1 3-1 16,3 0-1-16,0 1 1 0,0 1-1 0,-2 0-2 0,5 3-2 0,-1 0-4 15,-1 2-5-15,4 1-7 0,-4 3-6 0,2 0-6 0,0 1-3 16,0 2-2-16,1 1-4 0,0 3-4 0,-1 0-3 0,2 1-5 0,-4 1-7 0,3 3-8 16,-2 0-8-16,-2 2-10 0,0 1-7 0,0 1-9 0,0 1-6 15,-3-1-6-15,-2 2-4 0,-1-1-2 0,-2 2-4 0,-4-3-2 0,3 2-4 16,-6-2-3-16,0 1 1 0,-1 0 4 0,-4-4 5 0,2 1 7 16,-5-2 7-16,0 2 8 0,-1-2 5 0,-3-3 6 0,1-1 3 15,-4 2 1-15,0-4 1 0,0-2-2 0,-4 1-5 0,1-2-7 0,-2-1-13 16,1-1-15-16,-4 1-22 0,1-3-24 0,-1-2-47 0,-1-1-55 0,1 0-73 15,-4-1-81-15,3-1-39 0,-3-1-18 0,4 0-6 0,-1-1 3 16,-1-3 7-16</inkml:trace>
  <inkml:trace contextRef="#ctx0" brushRef="#br0" timeOffset="54301.15">20657 10831 113 0,'0'-5'349'0,"2"3"12"0,0-3 11 0,-2 2-34 16,0-1-59-16,0-1-44 0,0 1-37 0,0-2-27 0,0 2-21 16,-2-2-12-16,0 2-7 0,2-3-5 0,-1 5-5 0,-3-4-3 15,3 2-2-15,-1-1-5 0,1 2-3 0,-4-2-3 0,4 3-5 0,-1-1-4 16,1 0-6-16,-3 0-6 0,3 1-6 0,-2-1-6 0,-1 3-8 16,3-1-7-16,-4 1-6 0,2 0-8 0,-2 0-7 0,2 0-8 15,-2 0-7-15,0 1-6 0,1 1-5 0,-4 1-3 0,-1 1-5 0,-3 1-1 16,3 1-3-16,-5 1 0 0,-1 0-2 0,0 5 2 0,-1 0 1 15,-5 1 2-15,2 2 1 0,2 1 3 0,-4 3-1 0,-1 0 2 0,3 2 2 16,-1 0 0-16,-2 3-2 0,1 1 2 0,0 1 0 0,1 1 0 16,1 0 1-16,-2 0 0 0,4 1-1 0,-1 1-1 0,4-1 0 15,-2 3 1-15,4-5 1 0,-1 3 0 0,4-2-1 0,1 1 0 0,-2 1 0 16,6-2-1-16,0 0-1 0,1 0-1 0,3 0-2 0,0-1-4 0,3 1-4 16,2-4-8-16,4 2-8 0,-1 0-10 0,4-1-8 0,2-2-12 15,2 3-10-15,2-3-17 0,0-3-19 0,7 4-23 0,1-4-25 16,0 2-30-16,6-2-32 0,0 0-63 0,2-3-80 0,3 1-51 0,-1-3-39 15,5 1-17-15,-3-2-4 0,2-1 3 0,1-3 6 0</inkml:trace>
  <inkml:trace contextRef="#ctx0" brushRef="#br0" timeOffset="55283.68">24846 10156 171 0,'-4'0'372'0,"4"0"10"0,0 0-27 16,0 0-47-16,0 0-50 0,0 0-55 0,0 0-36 0,0 0-30 0,0 0-18 16,0 0-15-16,4 0-13 0,-3 0-12 0,2 0-11 0,1 0-9 15,-1 0-10-15,2 0-8 0,1 0-10 0,-2 0-7 0,5 0-6 0,-1 0-5 16,1 0-1-16,0 1-4 0,0 1-2 0,4-2 0 0,-1 0-2 16,0 0 0-16,1 0-3 0,0 2-4 0,1-2-10 0,-3 1-10 0,2-1-16 15,1 1-15-15,-3-1-22 0,1 2-23 0,0 0-36 0,0-2-41 16,1 0-66-16,-3 1-82 0,3 0-42 0,-3-1-24 0,0 5-9 0,-1-5-3 15</inkml:trace>
  <inkml:trace contextRef="#ctx0" brushRef="#br0" timeOffset="55719.96">25018 10255 268 0,'-3'-1'366'0,"2"-2"15"0,-3 1-24 0,3 2-48 0,-1-3-42 0,0 0-41 16,-1 2-23-16,3-3-17 0,-1 3-8 0,1 0-7 0,-2-1-7 0,0-1-5 15,2 2-7-15,-1-1-7 0,1 0-9 0,0 2-10 0,0 0-9 16,0 0-10-16,0 0-8 0,0 0-6 0,0 0-7 0,0 0-8 0,0 0-8 15,0 0-5-15,0 0-7 0,0 0-6 0,0 0-6 0,0 0-6 16,0 0-2-16,0 0-6 0,0 2 1 0,0 1-1 0,0 0 0 0,0 0-1 16,0 2 1-16,-2-1-1 0,1 1 3 0,1 2 1 0,-2 1 1 15,0 1 2-15,2 0 1 0,-2 1 0 0,2 1-1 0,-2-3-1 0,0 5-4 16,2-2-5-16,-3 2-3 0,2-3-4 0,-1 4-1 0,0-4-2 16,-1 2-2-16,2 0-2 0,1-1-3 0,-2 1-1 0,0-2-1 0,2 0 0 15,-1 1-1-15,1 1-1 0,-2-5-2 0,2 1-1 0,0 0-3 0,0 1-5 16,0-3-1-16,0 0-4 0,2-2-4 0,-2 0-2 0,1 1-4 15,-1-2-5-15,2 0-4 0,0-2-6 0,-2 1-8 0,1 0-7 0,-1-2-8 16,0 0-9-16,0 0-8 0,0 0-9 0,0 0-14 0,0 0-17 0,0 0-26 16,0 0-32-16,-1-4-52 0,1 3-62 0,-4-4-81 0,3 3-89 15,-1-2-42-15,1 2-14 0,-3-1-3 0,3 0 2 0,-2-2 8 0,1 2 9 16</inkml:trace>
  <inkml:trace contextRef="#ctx0" brushRef="#br0" timeOffset="60402.67">20060 12141 128 0,'9'0'120'0,"-1"0"-24"0,2 0-14 16,0 0-7-16,0-2-3 0,-2 2-3 0,3 0 1 0,-1 0 1 16,-1 0 2-16,0 0 4 0,0 0 3 0,2 0 1 0,-2 0 4 15,0 0 1-15,1 0 2 0,-2 0 0 0,3 0-3 0,-2 0-2 0,0 0-4 16,0 0-6-16,-1 0-4 0,-2 0-4 0,2 0-4 0,0 0-4 16,0 0-3-16,-2 0-3 0,1 0-4 0,2 0-4 0,0 0-5 15,-1 0-3-15,0 0-5 0,3 0-4 0,-1 0-4 0,3 0-3 0,-3 0-3 16,3 0-4-16,1 2-2 0,-1-2-2 0,3 0-2 0,-2 3-2 15,2-2-1-15,-2 1 1 0,5-1 0 0,-3 1 0 0,1 1-1 0,-1-2 0 16,1 1 1-16,1 1-2 0,-1-2-1 0,-1 1 0 0,2 0 0 16,-1 0 1-16,-3 0-1 0,2-1 0 0,-3 1 0 0,-1 0 0 0,2-2 1 15,-1 2-1-15,0 0 1 0,-4-2 0 0,3 1 0 0,-3 1 0 16,0-2 1-16,-1 0-2 0,0 0 1 0,1 0 2 0,0 0 1 16,-3 0 2-16,0 0 2 0,2 0 1 0,-2 0 1 0,2 0 1 15,-1 0 2-15,0 0-1 0,0 0 2 0,-1 0 0 0,2 1 0 0,1-1 1 16,-2 2-1-16,-1-1-2 0,2-1-1 0,1 2-2 0,-1-1-2 15,2-1-3-15,-2 2-1 0,1-1-2 0,-1-1-1 0,0 0-2 0,0 0 0 16,1 0-3-16,-1 0 1 0,1 1 0 0,0-1 0 0,-1 0 0 0,0 0 1 16,-2 0-1-16,2 0 1 0,0 0 1 0,-2 0 1 0,2 0 0 15,0-1 1-15,-2 1 1 0,1-1 1 0,1-1 0 0,-2 2 2 16,3-1-1-16,-2-1 1 0,1 2-1 0,-2-1 2 0,3-1-2 16,-1 2 2-16,0-1-2 0,0 1 1 0,3-2-2 0,-1 1 3 0,-1 1 2 15,4-2 4-15,0 0 4 0,0 2 3 0,1 0 1 0,4 0 2 16,-2 0 0-16,5 0 1 0,-1 2-2 0,1 0 0 0,1-2 2 0,1 3-2 15,-2-2 1-15,1 1-2 0,0-1-4 0,2 2-4 0,-3-1-5 16,2 0-3-16,-1 2-3 0,-1-3-2 0,0 2-1 0,1-1-3 16,-5-1-1-16,4 3-6 0,-2-3-2 0,-3 0-3 0,1 3-2 0,-4-2-3 15,1-2 1-15,-2 0 0 0,0 2-2 0,-2-2 2 0,0 0-1 0,0 0 1 16,-1 0 1-16,-1 0 1 0,0-2 3 0,-2 2 2 0,3 0 3 16,0-2 1-16,-1-1 1 0,1 2 0 0,-1-1 1 0,1-1 1 15,3 2 3-15,-2 1 1 0,3-1 0 0,1-1 2 0,1 2 0 0,0-2 0 16,3 2 0-16,-1-1 1 0,-1 1 2 0,5 0 1 0,-4 0 2 15,0 0-1-15,1 1 1 0,-2-1-3 0,2 2-2 0,-3-2-4 16,0 2-5-16,0-1-5 0,-1-1-3 0,-1 1-3 0,-1 2-2 0,-1-3-3 16,-2 1-1-16,3-1-1 0,-3 0 0 0,-1 0 0 15,0 0 0-15,2 0 0 0,-2 0 0 0,0 0 4 0,2 0 8 0,-1 0 5 16,3-1 6-16,2 1 6 0,-1 0 5 0,3 0 1 0,0 0 2 0,2 0 0 16,2 0 2-16,3 0 0 0,1 0 0 0,0 0 1 0,2 1 0 0,-1 0-2 15,3 3 0-15,0-2-2 0,1 0-3 0,1 1 1 0,-2 0 1 16,4 0 0-16,-1 0 1 0,0 2 0 0,-1-1 1 0,0-1 1 0,0 1 0 15,-2-2 1-15,0 0-1 0,-2 2-1 0,-2-1 0 0,-1 0 0 16,-1-2-1-16,-1 2-1 0,-4-3-1 0,1 2-1 0,-4-1-1 16,0-1 1-16,-3 0-2 0,1 0 1 0,0-1-2 0,-3-1 2 0,0 2-2 15,0-3 0-15,-3 2-1 0,2-1-4 0,-1-1-3 0,-1 0-3 16,1 0-4-16,2 0-4 0,-4 0-3 0,4 1-3 0,0 0-1 0,-1-1-2 16,2 0-1-16,2 0 0 0,1 0 0 0,1 0 2 0,0 0-1 15,4 0 2-15,-2 1 3 0,2 2 2 0,-1-2 2 0,1-1 3 16,3 2 2-16,-4 1 0 0,2-1 4 0,-3 0 0 0,3 1 2 0,-1-3 1 15,-1 2 0-15,2 1 0 0,-3 0 1 0,-1 0 0 0,1 0 2 0,1 0 3 16,0 0 2-16,0 0 3 0,0 0 2 0,2 0 2 0,0 0 2 16,0 0 2-16,3 1-2 0,0 2 2 0,1-3-1 0,2 1-1 15,-1 0 1-15,2 0-1 0,0 2-1 0,1-1 0 0,1 0-2 0,1-2-2 16,1 4-4-16,0-2 0 0,-2-1-2 0,2 1-1 0,0 1 0 0,0-2 0 16,0 1 1-16,-1 0 1 0,-1-1 0 0,1-1 2 15,-4 1 1-15,2 1 1 0,-6-2 1 0,2 2 1 0,-3-2 1 0,-2 0 0 16,-1 0 1-16,-1 0 1 0,-2 0-1 0,-1 0 0 0,0 0-1 15,-4 0-1-15,1 0 0 0,1-2-1 0,-3 2-2 0,-2-2-2 0,2 1 0 16,0 1-1-16,-2-1-1 0,1-1 1 0,-3 2-3 0,3-2 0 16,-1 1-2-16,-2 1-1 0,1 0-4 0,-1 0-5 0,-1 0-6 15,0 0-7-15,-1 0-7 0,-1 0-9 0,1 0-8 0,-2 0-7 0,0 0-2 16,0 0-4-16,0 0-2 0,0 0-2 0,0 0-4 0,0 0-2 16,0 0-2-16,0 0-4 0,0 3-1 0,0-1-3 0,0-2-5 15,0 1-6-15,0 2-10 0,0-3-13 0,0 0-15 0,0 0-14 0,0 0-14 16,0 0-26-16,0 2-35 0,0-2-18 0</inkml:trace>
  <inkml:trace contextRef="#ctx0" brushRef="#br0" timeOffset="61551.89">22145 12726 205 0,'2'-4'376'0,"0"2"11"0,-2 0 10 0,1 0 9 0,1 1-43 15,-2-2-72-15,1 2-48 0,-1-1-38 0,1-1-25 0,3 2-17 16,-4 1-12-16,1-2-8 0,-1 1-10 0,0 1-5 0,0 0-11 16,0 0-9-16,0 0-12 0,0 0-11 0,0 0-13 0,0 0-12 0,0 0-9 15,0 0-10-15,0 0-8 0,0 0-5 0,0 3-5 0,0-2-6 0,0 2-4 16,0 2-3-16,0-1-2 0,0 0-2 0,0 2-3 15,0 2 1-15,-1 0-2 0,1 1 1 0,-4 0-2 0,3 0-1 0,1 1-2 16,-1 0-1-16,1 1-4 0,-2 1-2 0,1-1-4 0,-1-1-5 0,0 1-5 16,1-1-3-16,-3 0-2 0,3 0-2 0,-1 0-3 0,1-1-2 15,-3-1-2-15,1-1 0 0,2-1-1 0,-1 1-2 0,-1 0 2 0,3-3 2 16,-1-1 3-16,1 1 5 0,-2 0 5 0,1-3 4 0,1 0 2 16,-2 1 2-16,2-2 0 0,0 0 2 0,0 0 1 0,0-2-1 15,0 0 3-15,0-2 1 0,0 2 1 0,0-4 1 0,0 0 0 0,2-2-1 16,-2 1-1-16,1-3-1 0,1-1-1 0,-1-2 1 0,4 1 1 15,-4-1 1-15,4 0 2 0,-2 0 0 0,2-5 0 0,-2 2 0 0,4 0-2 16,-1-2-1-16,-2 0-2 0,3-1-1 0,-1 2 0 0,2-1-2 16,1 0 0-16,0 0-2 0,-1 1 0 0,-2 2 1 0,3 0 0 15,-2 2 0-15,1-1 2 0,-2 3 0 0,2 1 4 0,-4 1 3 0,1 2 5 16,2 1 4-16,-4 0 5 0,2 0 5 0,-3 0 4 0,2 4 5 16,-1-3 1-16,-2 3 3 0,0 1 1 0,2-2 1 0,-3 2 1 15,1 1 2-15,-1 0-1 0,0 0 2 0,2 0-2 0,-1 1-1 0,3 2-1 16,-3-1-1-16,1 4-1 0,0-4-1 0,1 4-1 0,-2 0-1 15,4 0 1-15,-4 1 1 0,1 0-2 0,-1 3 1 0,3-2-3 16,-3 2 0-16,2 0-3 0,-1 1-3 0,0 0 0 0,1-1-3 0,0 2-2 16,-1-2-1-16,1 2-1 0,1 0-2 0,-2-1-2 0,1 1 1 0,0-2-2 15,0 2 1-15,1-1-2 0,-3 0-1 0,3-1-3 0,-3 1-4 16,1-1-5-16,-1-1-6 0,4 0-7 0,-4-2-7 0,1 1-8 16,-1-1-8-16,1 0-7 0,0 0-9 0,-2-1-10 0,0-1-10 15,0-1-11-15,0-1-13 0,0 0-9 0,-2 0-8 0,0-2-9 0,2 1-11 16,-3-1-13-16,2-1-13 0,-1 0-17 0,-2 0-18 0,1 0-17 15,-1-3-20-15,3 2-16 0,-6-2-14 0,4 0-24 0,-2 0-29 0,1-1-13 16,1 0-1-16</inkml:trace>
  <inkml:trace contextRef="#ctx0" brushRef="#br0" timeOffset="61785.14">22129 12720 365 0,'-1'-2'384'0,"-4"0"14"0,4 1 16 0,-1-2-29 15,1 2-51-15,1-1-46 0,-2 1-46 0,2-1-31 0,0 2-24 0,0 0-17 16,0-1-13-16,2-1-10 0,-2 1-13 0,1 1-13 0,1-4-14 16,-1 4-15-16,2-2-14 0,0 0-15 0,0 1-15 0,2-1-11 0,0 0-10 15,0 0-6-15,1 0-8 0,2 1-4 0,0-2-6 0,2 1-5 16,0 1-6-16,0-2-9 0,1 1-7 0,1 1-11 0,0-1-11 0,2 1-14 16,-3-2-14-16,2 3-18 0,1 0-22 0,-3 0-23 0,0 0-26 15,3 0-34-15,-1 0-37 0,-1 3-48 0,1-2-51 0,1-1-42 0,-1 2-42 16,3-1-15-16,-5-1-3 0,0 2 5 0,3-2 13 0</inkml:trace>
  <inkml:trace contextRef="#ctx0" brushRef="#br0" timeOffset="62084.93">22675 12436 22 0,'2'-3'428'0,"-2"1"11"0,0-2 14 0,0 3 8 16,0-1 10-16,2 0-52 0,-2 2-84 0,0 0-64 0,0 0-55 0,0 0-38 16,0 0-28-16,0 0-19 0,0 2-12 0,0 1-8 0,0 1-7 15,2 1-6-15,0 0-6 0,-2 2-4 0,0 3-6 0,0-2-4 16,0 4-6-16,0 0-2 0,0 4-3 0,0-2-4 0,0 3-3 0,-2-1-6 16,0 1-6-16,2 2-6 0,-2 0-7 0,2 0-7 0,-4-1-6 15,3 1-5-15,-1 1-7 0,1-2-6 0,-3 0-10 0,1-2-10 0,2 1-8 16,-2-1-11-16,2-1-11 0,0 0-13 0,-2 0-13 0,1-2-15 15,0-1-14-15,1-1-17 0,-4 0-17 0,4-2-20 0,-2 2-21 16,1-3-23-16,0 0-25 0,-1-1-45 0,2 1-52 0,-1-2-57 0,0-1-58 16,1 0-20-16,-2-2-7 0,-1 0 6 0,3 0 10 0,-2-3 14 15</inkml:trace>
  <inkml:trace contextRef="#ctx0" brushRef="#br0" timeOffset="62601.06">21946 12491 87 0,'0'-2'375'0,"0"-3"12"0,0 2 13 0,0-1 16 0,0 0-41 15,0 0-64-15,0 1-55 0,0 1-45 0,0 0-30 0,0-1-20 16,0 2-14-16,0-1-11 0,0 2-11 0,0 0-11 0,0 0-12 0,0 0-13 16,0 0-10-16,-2 2-11 0,2 0-7 0,-1 2-7 0,1 1-3 15,-5-1-5-15,4 4-2 0,-1 1-3 0,1 2 0 0,-3 2-1 0,3 1 2 16,-1 1 2-16,0 1 1 0,-1 1 1 0,2 2-2 0,-1 0-3 16,0-2-2-16,-1 3-6 0,2 1-3 0,-3-2-4 0,2 2-5 0,0-2-2 15,0 2-2-15,-1-4-2 0,2 3-4 0,-1-2-2 16,0 2-1-16,-1-3-3 0,2 0 0 0,-2-1-3 0,2 2-5 0,0-3-6 15,-2 0-7-15,1 0-7 0,0-2-7 0,0 0-8 0,2 2-11 16,-2-5-10-16,0 1-11 0,2-1-10 0,-1-2-14 0,-1-1-19 0,2 0-22 16,0 0-23-16,0-3-31 0,0 1-32 0,0-2-59 0,2 0-76 15,-2-3-47-15,3 2-40 0,-3-2-11 0,4-2-3 0,1 0 5 16,-1 0 8-16</inkml:trace>
  <inkml:trace contextRef="#ctx0" brushRef="#br0" timeOffset="66444.42">17740 10787 186 0,'0'6'289'0,"-1"-2"-41"0,-1 2-67 15,1 0-41-15,1 0-31 0,-2 0-17 0,0-1-11 0,2 1-7 16,-1 1-4-16,1-2-5 0,0 2-2 0,0-1-4 0,0-1-3 15,0 2-5-15,0-1-6 0,0-2-6 0,0 1-4 0,0 0-4 0,0 0 0 16,0-2-3-16,0 1-1 0,0 0-2 0,0 0-1 0,0-1-1 16,0 0-2-16,0 0-2 0,0 0-2 0,0 0 0 0,1-1-1 0,-1 3 0 15,2-3-2-15,0 2 1 0,-2 0-2 0,1 0 2 16,1 1 0-16,-1-2-1 0,-1 3 1 0,0-1 1 0,0 0 0 0,0 0 2 16,0 2 0-16,-1-1 0 0,-1 1-1 0,1 0-1 0,-1 4 0 0,0-1-3 15,1-1 0-15,-3 1-3 0,1 0-1 0,-2 3-1 0,3-3-2 0,-1 3-1 16,-2 0-2-16,1 1 0 0,0-3-2 0,0 3 0 0,1-2 0 15,0 3 1-15,-1-2-1 0,1 1 2 0,-1-1-2 0,3 0 0 16,-3 0 1-16,3 0-1 0,-1 1-1 0,1-2 1 0,1-1 0 0,-2 3 2 16,2-1-1-16,0 1 0 0,0 0 0 0,0-1 1 0,0 1-1 15,0-2 1-15,0 5 2 0,-2-2-1 0,2-1 1 0,-1 1-1 0,-1 1 1 16,1 1-1-16,-1 2 1 0,-2-3-2 0,0 1 1 0,1 4-1 16,0-2 0-16,-2-1 1 0,1 1-2 0,0 1 0 0,1 0-1 15,-1-3 0-15,-1 3 1 0,2-1-1 0,-2 1 0 0,2-1 0 0,-1-2 1 16,0 2-1-16,0 0 0 0,0-2 1 0,1 1-1 0,0 2 0 15,-1-2 0-15,1-2 0 0,0 1 0 0,0 0 0 0,-1 2 0 16,1-3 1-16,2 1-1 0,-4 1-1 0,2-2 1 0,2 1-1 0,-3-1 1 16,4 0 0-16,-1-1 0 0,-1 1 0 0,2 0-1 0,0-1 0 15,0-2 0-15,0 2 1 0,0 1-1 0,0-3 0 0,0 2-1 0,0-1 0 16,0 0 0-16,0 2-1 0,0-2-2 0,0 0-1 0,0 1-3 16,0 0-3-16,0 2-3 0,-1-2 1 0,1 0-1 0,-2 0 2 15,0 2 1-15,2-2 0 0,-1-1 1 0,1 1 1 0,0 1 1 0,0 1 2 16,0-3 0-16,0 2 5 0,0 1 3 0,0-1 4 0,0 1 3 0,0-1 1 15,0-1-1-15,0 0 0 0,0 1-2 0,0 0-1 0,0-1 0 16,1 0 0-16,-1-1-1 0,2 3 1 0,0-2 0 0,-2-1-2 16,1 1-1-16,-1-2 0 0,2 3-1 0,-1-2 1 0,-1 0 3 0,2 0 2 15,0 0 1-15,-2 1 2 0,1-1 1 0,1 1 1 0,-1-2 0 0,-1-1 1 16,0 2 0-16,0-1 0 0,0 2 1 0,0-1 1 0,0-3 4 16,0 3-2-16,0 0-2 0,0-1-1 0,0 0-1 0,0-3-3 15,0 1-1-15,0 0-1 0,0-2-2 0,0 0-3 0,2 0 1 0,1 0-3 16,-3-1 0-16,1-2-2 0,2 1-2 0,-1-2 1 0,1 1 3 15,1-2 1-15,-1 2 3 0,2-3 0 0,-2 2-1 0,3-3-1 16,-1 2-3-16,3-2-2 0,-4 0-2 0,3 1 1 0,0-3-1 0,1 1-3 16,0 1-1-16,0-2-3 0,3 0-3 0,-1 0-2 0,0-2 2 15,3 1 0-15,-1 1 4 0,2-1 3 0,0-1 3 0,3 2 4 0,-1-2 3 16,3 1 1-16,-1 1 3 0,1 0 1 0,3 0 1 16,-5 0 2-16,5 0 0 0,-1 0 0 0,0 0-1 0,-1 1-4 15,2 1 0-15,-3-2-1 0,3 2-2 0,0-1 2 0,-1 2-2 16,3 0 1-16,-1-3-1 0,-1 2-1 0,2 1-2 0,-1-2-3 0,3 2-2 0,-1-1-1 15,2 0-2-15,2-1 0 0,-4 2 0 0,2-1 2 0,3 0 1 0,-1 2 1 16,1-2 1-16,-2 1 1 0,4-1 2 0,-1 0 2 0,0 2 4 0,2-1 2 16,1 0 2-16,1 0 3 0,1 0 1 0,2-1 3 0,0 3 0 15,4 0 0-15,-2-3-1 0,3 3 0 0,1-2-1 0,-1 2-2 16,2 1 1-16,0-1-3 0,-2-1-1 0,3 2-5 0,-3-2 0 0,1 2-4 16,-1 0-2-16,-4 0-2 0,2 0-3 0,-1-1-1 0,-2 1-2 15,-2 0-2-15,-1 1-3 0,1-2 2 0,-1 1 1 0,0 0 1 16,-4 0 1-16,3-2 2 0,-3 1 3 0,2-1 2 0,-3 1 2 15,4-1 1-15,-3 2 3 0,-1-3 2 0,4 1 0 0,-3 0 4 0,1 0 0 16,0-1 0-16,1 3 0 0,3-4-2 0,-3 2 0 0,2 3-1 16,0-5-1-16,-1 3 0 0,3 0-2 0,-1-1-1 0,0 0-1 0,-1 1-1 15,2-2-1-15,-1 1-2 0,1-1 0 0,-3 1-2 0,2 0-1 0,-1 0 0 16,0 0-2-16,0-2 1 0,-2 1-3 0,0 0 0 0,1 0-2 16,-1-1-1-16,-1 2-1 0,-1-2 1 0,2-1 1 0,-3 3 1 15,0-4 1-15,2 2 2 0,0 0 3 0,-4-2 1 0,2 2 2 0,0-1 2 16,-1-1 1-16,1 1 3 0,0 1 1 0,0-2 2 0,0 0 1 15,0 2 1-15,0-2-1 0,1 0 0 0,1 1-1 0,0 0 0 16,1-1-1-16,0 2-1 0,2-1-1 0,-1-1-3 0,1 2 0 0,2-2-1 16,-2 1-4-16,-2 0-2 0,0-1-2 0,0 2-2 0,1 0-2 0,-3-1-2 15,-1 1-2-15,0-2 1 0,0 1-2 0,-1-1 0 0,-1 2-2 16,-3-1-1-16,2-1 1 0,-2 2 1 0,-1-2 1 0,0 0 2 16,-3 0 1-16,4 0 0 0,-4 0 2 0,0-2 1 0,0 2 2 0,0-1 2 15,-1-1 0-15,0 2 3 0,1-1 1 0,0-2 3 0,1 1 2 0,-1 0 1 16,1 0 2-16,0 0 2 0,1-1 1 0,0 1 1 0,2 0 3 15,0-1 0-15,0 0 1 0,1-1 1 0,-1 2-2 0,2-1 1 16,0 0-1-16,0 0-1 0,1 1-2 0,-2 2-1 0,3-3-1 0,-2 0-1 16,2 2-1-16,-2-1 0 0,0 2-3 0,1-2 0 0,1 2-2 15,-3-1-1-15,1 0-2 0,0 1 1 0,-2 0-1 0,1 0 0 16,-1 0 1-16,0 0-1 0,-2 0-1 0,3 1 2 0,-3 0 0 0,0-1 0 16,1 2-1-16,-2-2 2 0,0 2-1 0,0-1 0 0,0-1-1 15,0 1 0-15,1 1-1 0,0-2-1 0,1 3-3 0,0-3-1 0,-2 0 0 16,2 2 1-16,0-2 0 0,2 0 3 0,-2 3 0 0,2-2 2 15,0-1 0-15,1 2 0 0,-2-1 1 0,4-1 0 0,-2 0 0 0,-2 2 2 16,4 0 2-16,-1-2 0 0,1 0 2 0,1 0-2 0,-4 0 0 16,4 0-2-16,-3 0-1 0,3 0-2 0,-1 0-1 0,-1 0-1 0,1 0 1 15,1 0-1-15,-4 0-3 0,2 0-2 0,0 0-1 0,-1 0-2 16,1 0-1-16,-2 0-2 0,0 0 0 0,3 0-2 0,-4 0-1 16,1-2 0-16,-3 0 0 0,3 2 1 0,-1-1 1 0,-2-1 0 0,1 2 2 15,0-1 1-15,0-2 3 0,-1 3 1 0,0-2 3 0,-1 2 0 16,0-3 3-16,-5 1 0 0,5 1 0 0,-3-2 0 0,-3 1 0 0,3 1-1 15,-4 0-2-15,-2-3-1 0,0 3-2 0,0 0-2 0,-4-3-3 16,1 3 1-16,1-2-2 0,-3 0 0 0,0 0-1 0,-2 0 0 0,2 0 0 16,-3 0 0-16,3 0-1 0,-4 0 3 0,1 1 0 0,2 0 2 15,-1-1 2-15,-1 0 2 0,2-1 2 0,1 2 0 0,0-1 1 16,-2 0-1-16,2 0-1 0,1 1-3 0,0-3-4 0,-1 3-1 0,0-2-2 16,0 2-2-16,-1-2 0 0,0 3 0 0,1 0 1 0,0-3 0 0,-1 3 1 15,0 0 2-15,1-1-1 0,-2 2 0 0,2-1 3 0,0-1 2 16,0 2 4-16,-2 0 3 0,2 0 2 0,-3 0 2 0,1 0 1 0,0 0-1 15,-1 0-3-15,-2 0-4 0,3 0-4 0,-2 0-11 0,-3-1-15 0,1-1-27 16,-1 2-34-16,-1 0-47 0,0 0-54 0,2-1-48 0,0-2-46 16,-2-1-21-16,1 2-14 0,-1-1-3 0</inkml:trace>
  <inkml:trace contextRef="#ctx0" brushRef="#br0" timeOffset="69149.81">17747 10882 186 0,'0'0'234'16,"0"0"-21"-16,0 0-20 0,-2 0-15 0,2 0-17 0,-1 0-16 0,1-1-13 16,0 1-11-16,-2 0-9 0,2 0-9 0,-2-2-6 0,2 2-8 0,0 0-6 15,0 0-5-15,0 0-6 0,0-1-6 0,0 1-5 0,0 0-5 16,0 0-5-16,0 0-6 0,0 0-5 0,0 0-5 0,0 0-5 16,0 0-4-16,0 0-4 0,0 0-3 0,0 0-3 0,0 0-4 0,0 0-2 15,0 0-2-15,0 0-2 0,0 0-4 0,-3 0-1 0,3 0-3 16,-1 0-3-16,-3 0-3 0,3 0-2 0,-1 0-1 0,0 0-3 0,-1 0-1 15,2 0-2-15,-3 0 0 0,3-2 0 0,-2 2 0 0,2-1 1 16,-1 1 1-16,0 0 1 0,-1-1 4 0,1 1 3 0,1-2 6 16,-1 2 6-16,1-2 4 0,-3 1 4 0,4 1 5 0,-1-1 4 0,-1-1 2 15,1 2 4-15,1-2 4 0,0 0 1 0,0-1 0 0,0 1 2 16,0-4 0-16,1 4-1 0,1-3-3 0,-1 0-1 0,1-2-5 0,0 1-2 16,-1-1-4-16,2-2-3 0,-1-1-4 0,1-1-2 0,1-2-2 15,-1 1-2-15,-1-3-3 0,3 0-1 0,-2-3-2 0,1 1-1 16,1-2-1-16,-1-2 0 0,0-1-2 0,0-2 1 0,2 1 0 15,-1-1-1-15,0-2 0 0,0 2-2 0,1-1 1 0,2-1-1 0,-2 2 1 16,-1-1 1-16,0 1-2 0,0 3 2 0,-1 0-1 0,2 0 2 16,-1 3 2-16,-2 1 0 0,2 1-2 0,-2 2 2 0,1 1 0 0,-3 4 1 15,2-2 0-15,-1 4-2 0,-2 1-1 0,2 0-3 0,0 1-2 0,-2 1-3 16,2 1-4-16,0 0-3 0,-2 1-4 0,0 1-4 16,1 0-3-16,-1-1-4 0,0 2-2 0,0 0 0 0,0 0 0 0,0 0 0 15,3 0 3-15,-1 0 1 0,0 0 3 0,-1 2 1 0,2-1 3 0,-1-1 0 16,0 1 1-16,-1 1 2 0,3 1 2 0,-3-2 0 0,2 1-1 15,-3 1-3-15,3-2-3 0,-1 1-1 0,-2-1-3 0,1 2-2 0,-1-1 1 16,2-1-1-16,-1 2 2 0,-1-1 2 0,0-1 2 0,0 1 2 16,0-2 3-16,0 0 2 0,0 0 3 0,0 0 4 0,0 0 3 0,0 0 3 15,0 0 3-15,0 0 2 0,0 0 3 0,0 0 1 16,2 1 3-16,-2-1-1 0,0 0 1 0,0 0 0 0,0 0 2 0,0 0 1 16,0 0 0-16,0 0 1 0,0 0 2 0,0 0 2 0,0 0-1 15,0 0 2-15,0 0-1 0,0 0 1 0,0 0 1 0,0 0-1 16,0 0 0-16,2 0 0 0,-2-1-3 0,1 1-1 0,-1-2-1 0,2 1-1 0,-1 1-1 15,-1-2-1-15,2 1-2 0,0-1-2 0,-2-1-2 0,1 2-2 16,3-1 0-16,-3-1-1 0,1 0-2 0,0 0 0 0,3 1-1 16,-2-2 1-16,2 0-1 0,0 0 1 0,0 0-1 0,1 1 0 0,0-1-1 15,2 2 0-15,0-3 1 0,2 3-1 0,1-2 0 0,-2 3 1 16,4-2 0-16,0 0 1 0,-1 0-1 0,3 1 1 0,2 0 0 16,0 0 0-16,-1 1-1 0,6-1 1 0,-1 2-2 0,2-1 0 15,-2-1-2-15,4 2-1 0,2-1 0 0,2-1 0 0,-1 2 1 0,0-1 3 16,6-1 3-16,-3 2 3 0,4-1 1 0,2 1 3 0,-1-2 1 0,3 1 1 15,3-1 4-15,-3 1 1 0,5 1 1 0,2-3 3 0,1 3 2 16,0-1-1-16,3-1-2 0,-1 2-4 0,4-2-4 0,-1 1-5 0,3 1-3 16,-3-1-4-16,2-1-4 0,1 2-2 0,-1-2-4 0,-2 0 1 15,3 2-2-15,1 0 0 0,-1 0 1 0,-1 0 1 0,1-3 3 0,0 3 3 16,4-1 3-16,-2 1 4 0,1-1 4 0,2-1 1 0,0 2 3 16,-1-1 2-16,6-2 2 0,-4 3-1 0,3 0-2 0,-1-2-3 0,0 2-5 15,-1 0-6-15,-1 0-5 0,3 0-5 0,-4 0-7 0,0 0 0 16,1 0 1-16,0 0 1 0,-1 0 2 0,0 2 0 0,-1-2 2 15,2 0 2-15,-1 4 3 0,2-2 4 0,1-1 5 0,-1 0 4 0,2 2 4 16,0-1 6-16,-1 0 3 0,2 1 0 0,-4-2-3 0,3 1-2 16,-3 1-2-16,-1-2-4 0,0 1-1 0,-3 1-2 0,1-2 0 0,-3 1 0 15,-1-1 0-15,-1 1 1 0,-3-1-2 0,0-1 1 0,-1 3 0 16,-5-3 1-16,1 2 3 0,-1-1 0 0,-1-1 2 0,-3 2 1 16,2-1 1-16,-3 1-1 0,4-1 1 0,-5 0-2 0,1 1-2 0,-1 0 0 15,3-1-1-15,-3 2 1 0,1-1-2 0,3-1-1 0,-3 0-2 16,-1 3 2-16,2-3 0 0,-1 0 1 0,1 1 3 0,-2 1 2 0,-1-3 0 15,2 0 2-15,-3 0 0 0,1 2 0 0,-3-2 0 0,0 0-1 16,-3 3 0-16,3-2 0 0,-4-1 0 0,-2 2 0 0,0-1 0 16,-2-1-2-16,-3 1-1 0,-2-1-3 0,0 3-2 0,-3-3-1 0,-2 0 0 15,0 2 1-15,-3-2 1 0,1 0 0 0,-3 0 1 0,-1 0 0 16,0 0-2-16,2 0-2 0,-4 0 0 0,1-2-1 0,0 2-1 0,1 0 1 16,1-3 0-16,0 3-2 0,-1-1 2 0,2 1-2 0,1-1 1 15,-2-1-1-15,5 2 0 0,-2-1-1 0,2-2 2 0,0 3 0 0,3 0 1 16,-2-2 1-16,4 2 0 0,-1 0 0 0,-1 0 0 0,2 0-1 15,-3 0-2-15,2 0-2 0,-1 0-2 0,-1 0-2 0,-2 0-1 16,0 0-3-16,-2 0-2 0,2 0-2 0,-3 2-2 0,0-2-4 0,-1 0-2 16,-1 0 0-16,2 0-1 0,-4 0 1 0,3 0 1 0,0 0 2 15,1 0 3-15,1 0 4 0,-1 0 4 0,-1 0 1 0,6 0 3 16,-2 0 3-16,2 0 2 0,1 0 4 0,1 0 4 0,0 0 0 0,0 0 2 16,0 0 0-16,0-2 2 0,0 2 0 0,-2 0-2 0,1 0-1 15,-3-3 1-15,-1 1 0 0,2 2-1 0,-4-1 1 0,-1 0 0 0,-1 1-1 16,1-2 0-16,-4 0-2 0,0 2 0 0,2-1 1 0,-6 1-2 15,3-1 0-15,-2-1 1 0,-1 2-2 0,0 0-4 0,0 0-1 16,-2 0-4-16,1 0-2 0,-2 0-4 0,-1 0 0 0,0 0-3 0,0 0-1 16,0 0-1-16,0 0 0 0,0 0-2 0,1 0 0 0,2 0 1 0,-3 0 0 15,3 0 0-15,-2 0 4 0,1 0 2 0,0 0 4 0,-1 0 3 16,3 0 4-16,-3 0 2 0,1 0 2 0,2 0 1 0,-2 2 0 16,1-1 2-16,-2-1-1 0,1 1 2 0,1-1-1 0,-1 0 1 0,1 2-1 15,0 0 1-15,1-2-2 0,-1 1-1 0,-2 0-1 0,4-1 0 16,-2 2 1-16,0 1-1 0,-1-3 0 0,2 0 0 0,-2 0 0 0,1 0 0 15,-1 0 0-15,0 0 0 0,1 2 2 0,-2-2-2 0,2 0 0 16,-1 0 0-16,-2 0 0 0,0 0 0 0,0 0 0 0,0 0-1 0,0 0 2 16,0 0 0-16,0 0-1 0,0 0 1 0,0 0 0 0,0 0 1 15,0 0-2-15,0 0 0 0,0 0 0 0,0 0-2 0,0 0-1 16,0 0-2-16,0 0-4 0,0 0-3 0,0 0-3 0,0 0-4 0,0 0-4 16,0 0-4-16,0 0-5 0,0 0-7 0,0 0-9 0,0 0-7 15,0 0-10-15,0 0-13 0,0 0-18 0,0 0-18 0,0 0-19 16,0 0-18-16,0 0-36 0,0 0-48 0,0 0-25 0</inkml:trace>
  <inkml:trace contextRef="#ctx0" brushRef="#br0" timeOffset="70437.39">25172 10694 68 0,'0'0'252'16,"0"0"-29"-16,0 0-27 0,0 0-26 0,0 0-25 0,0 0-24 0,0 0-16 0,0 0-14 15,0 0-10-15,0 0-9 0,0 0-9 0,0 5-9 0,0-5-8 16,2 2-7-16,-2 0-4 0,0 2-4 0,0 1-2 0,0-3-2 16,0 3 0-16,0 0-1 0,0-1-3 0,0 2-2 0,0-2-4 0,0 2-4 15,0 0-2-15,0 0-1 0,0 0-2 0,0 1 0 0,0 0-1 0,-2 0-1 16,2-1-2-16,-2 2 1 0,0-1-1 0,2 1 1 0,-1-1-2 15,-1 0-1-15,2 1 0 0,-1 0 2 0,1-1-1 0,-2 2-1 0,0-1 1 16,2 1 0-16,-1 0-1 0,1 0 1 0,-2-1-1 0,1 3 0 0,1-2 0 16,-2 2-1-16,0 0 1 0,2-1-2 0,-1 2 0 0,-1-1-2 15,1 0 0-15,1 1-2 0,-2 1-3 0,2 1-3 0,-2 0-5 0,2-1-5 16,-1 1-9-16,1 1-8 0,-3 0-6 0,1 2-3 0,2-3-2 16,-3 1 1-16,2 1 0 0,-1 1 1 0,0-2 1 0,1 0 2 0,-2 1 3 15,-1-1 2-15,3 1 7 0,-3 0 5 0,1-3 8 0,2 2 8 0,-4 0 5 16,2-2 4-16,2 1 4 0,-3-3-1 0,3 1 2 0,-1 0 5 15,1 1 3-15,-3 0-1 0,4-3 1 0,-1 2 1 0,1 0-2 0,-2-1-2 16,2 1-2-16,0 0-2 0,0 0 1 0,0-2 1 0,0 2 0 16,0-1 2-16,0 1-3 0,0-1-4 0,0 2-3 0,0-1-2 0,0-2-2 15,0 2-1-15,0-1 0 0,-2 1 3 0,2 0 4 0,-1-2 4 0,-1 2 4 16,2-2 1-16,-1 1 2 0,1-1-2 0,-3 1 0 0,1 0 0 16,1 1 0-16,1-2 0 0,-3 0 2 0,3 1-1 0,-4-2 0 15,3 1-1-15,-1 0 1 0,1-1 0 0,-1 1 0 0,-1-1 2 0,3 0 2 16,-4 0 1-16,4 1-1 0,-1 0 1 0,1-1-2 0,-2 1-3 0,1 1-1 15,1-2-1-15,-4 1 2 0,3 0 4 0,1 0-2 0,-1 3-1 16,1-2-8-16,-2-1-8 0,1 1-5 0,1-1-5 0,-2 0 1 0,0 0 1 16,2 1 5-16,-1 0 3 0,1 0 0 0,0-1-4 0,0 1-5 15,-2-1-6-15,2 1-2 0,0 0 2 0,0-1 4 0,0 2 6 0,0-2 1 16,0 1 0-16,0-2-4 0,0-1-6 0,2 3-3 0,-2-3-4 0,0 4 2 16,0-3 4-16,0-2 9 0,0 2 12 0,0 0 5 0,0-1 0 15,0-1-1-15,0 3-3 0,0-3 1 0,0 1 3 0,0-1 2 0,-2 0 5 16,0 0 1-16,2 1 2 0,-1 1 1 0,-1-3 0 0,1 1-3 15,-1 2-5-15,0-1-1 0,1 0 0 0,-2 1 2 0,1-2 2 0,-1 4 1 16,3-2 2-16,-1 1 1 0,-1 0 0 0,1 3 0 0,1-1 0 0,-2-2-2 16,2 2 0-16,0-2-4 0,0 5-4 0,0-5-5 0,2 5-3 15,-2-3-2-15,1 1-1 0,2 1-2 0,0-2-3 0,-1 1 0 0,1 1 0 16,-2-2 0-16,3 0-2 0,-3 0 0 0,2 1-1 0,1-1-1 16,-3 2 0-16,1-2 4 0,0 0 4 0,1 0 4 0,-2-1 4 0,0-1 0 15,3 3 1-15,-1-2-1 0,-3-1-3 0,1 1-1 0,-1-1-1 0,0 0 4 16,0 0 1-16,0 1 1 0,0-4 3 0,-1 2-2 0,1 0-8 15,-3-2-1-15,-1 2-3 0,3-1 0 0,0-1 2 0,-2 1-1 0,-1 1-1 16,1-1 0-16,0-1-2 0,0-1-4 0,-1 1-4 0,3-1-3 16,-2 0-5-16,-2 0-3 0,1 0-2 0,0 0-2 0,3 0 0 15,-3-1-2-15,1-1 0 0,0 1 2 0,0 1 2 0,1-1 3 0,1 0 5 0,-3-1 4 16,2 3 5-16,0-3 10 0,0 2 10 0,-1 0 10 0,2 0 11 0,-1 0 4 16,0 0 3-16,-1 0-2 0,2 1-5 0,-3-1-5 0,4 0-8 15,-1-1 0-15,1-1 0 0,-2 3 0 0,2-1 2 0,0-1-3 0,0 0-6 16,0 0-16-16,2-1-19 0,-2 2-21 0,1-1-18 0,-1-1-17 15,2-1-16-15,0 2-14 0,-2-2-12 0,1 1-17 0,2 0-25 0,-3-2-37 16,2 0-42-16,-2-2-23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9-27T03:42:22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8449 6598 186 0,'0'0'366'32,"0"0"7"-32,0-1 8 0,0 1-46 0,0-2-72 0,0 2-50 0,0 0-41 0,0 0-27 0,0 0-19 0,0 0-11 0,0 0-5 0,0 0-3 0,0 0-1 0,0 0-2 15,0 0-1-15,0 0-2 0,0 0-2 0,0 0-2 0,0 0-3 16,0 0-4-16,0 0-3 0,0 0-5 0,0 0-3 0,0 0-6 15,0 0-7-15,0 0-5 0,0 0-6 0,0 2-5 0,0-2-7 0,-1 1-4 16,1-1-9-16,-1 2-5 0,-1-1-7 0,2 1-6 0,-1-1-4 16,-1 2-5-16,2 0-3 0,-2 0-3 0,-1 1-1 0,1 0-1 0,-1 2-1 15,0-2 2-15,1 1-1 0,-1 3 2 0,-1-1 1 0,-1-1 1 0,4 1 0 16,-3-1-3-16,1 2 0 0,0-1-1 0,0-1 0 0,-1 1-2 16,1-1 0-16,0 1-1 0,1-1 0 0,-2-1-1 0,1 2 0 15,0-2-1-15,-1-1 1 0,1 0 0 0,-1-1 0 0,3 0 1 0,0 0 3 16,-1 0-1-16,1 0 2 0,-1-1-1 0,2-1 1 0,-2-1-1 15,2 0 1-15,0 0-1 0,0 0-2 0,0 0-1 0,0 0-3 16,0 0-3-16,2 0-6 0,-2-3-2 0,2 0-5 0,-1 0-5 0,-1-1-1 16,2-1-4-16,-1-1-2 0,0 0 0 0,3-2 0 0,-1-1-1 0,-1 2 1 15,1-3 2-15,0-1 1 0,3 1 3 0,-2-2 4 0,0 2 3 16,0-4 3-16,0 2 3 0,1 0 2 0,3-2 2 0,-2 1 3 16,1-1 1-16,-1 1-1 0,-1 0 2 0,2 0-1 0,1 1 0 0,1-1 2 15,-5 2 0-15,3-2 1 0,0 4 0 0,-2-1 2 0,0 2 2 16,1 0-1-16,-2 1 0 0,0 1 1 0,2 0-2 0,-2 2 0 15,-3 0 1-15,2 2-1 0,-1-1-1 0,-2 1 0 0,2 2-1 0,-1-2-1 16,-1 2 0-16,0 0 0 0,0 0 1 0,0 2 2 0,0-1 2 16,2 3 3-16,-2-2 2 0,1 3 2 0,-1 0 1 0,0 0 0 0,2 1 2 15,-2 3 1-15,2 0 1 0,-1 0 1 0,-1 0 1 0,0 2-1 16,2 1 0-16,-2 0-2 0,1 1-1 0,-1 0-1 0,0 4-1 0,2-4-2 16,-2 4-2-16,3 0-4 0,-3 0-5 0,1 1-7 0,-1-2-8 15,2 2-7-15,0-1-9 0,-2 0-7 0,1 2-11 0,-1-3-8 16,3 0-11-16,-3 1-8 0,1-2-10 0,-1 0-9 0,0-2-8 0,0 1-8 15,0-2-8-15,0 1-8 0,0-4-14 0,0 1-17 0,0-2-24 16,0 0-31-16,0-1-35 0,0-1-41 0,0 0-17 0,0-2-7 0,0 0 2 16</inkml:trace>
  <inkml:trace contextRef="#ctx0" brushRef="#br0" timeOffset="370.8">8399 6621 257 0,'0'-2'316'0,"0"2"-19"0,0 0-33 0,0 0-41 0,0 0-29 15,0 0-25-15,0 0-17 0,0-2-12 0,0 2-9 0,0-1-8 16,0 0-6-16,0 1-7 0,0 0-8 0,0 0-8 0,0 0-7 16,0 0-8-16,0-2-9 0,2 2-10 0,-1-2-8 0,-1 1-7 0,3 0-8 15,-1-1-6-15,1 1-7 0,1-1-5 0,0 1-5 0,1-1-5 16,-1-1-7-16,3 3-7 0,-1-1-10 0,2-1-11 0,1 2-10 15,0-1-11-15,-1-1-13 0,2 2-12 0,-2 0-18 0,1 0-19 0,3 0-28 16,-3 0-34-16,-1 0-44 0,2 0-48 0,-1 2-49 0,-1-1-47 16,0-1-19-16,8 3-385 0</inkml:trace>
  <inkml:trace contextRef="#ctx0" brushRef="#br0" timeOffset="931.06">8174 6355 249 0,'0'-1'367'0,"0"0"10"0,0-3-15 0,0 4-27 16,0-2-45-16,0 2-56 0,-2 0-38 0,2 0-27 0,0 0-19 0,0 0-16 15,0 0-14-15,0 0-10 0,0 0-8 0,-2 0-10 0,0 0-9 16,2 0-9-16,-1 2-8 0,-1 0-8 0,2 1-7 0,-3 0-7 16,1 3-8-16,1-2-7 0,-1 5-4 0,-1 0-4 0,1 2-2 0,-1 2-1 15,2 0-1-15,-1 3 1 0,-1 0 0 0,-2 3-1 0,2 2 0 16,0-1 0-16,1 4-2 0,-2-1-1 0,0 0-2 0,-1 0-3 0,2 1-3 15,-3 0-6-15,-1 0-5 0,3 0-3 0,-1 1-4 0,0-2-5 0,-1 1-5 16,-1-2-5-16,2 1-8 0,0-2-7 0,-2-1-7 0,3-1-8 16,-2-1-3-16,1 0-6 0,0 0-3 0,2-5-4 0,-2 3-5 15,2-3-4-15,0-1-7 0,-2 0-7 0,2-1-7 0,2 0-7 0,-3-1-10 16,3-3-10-16,-1 1-15 0,0-1-17 0,2-1-26 0,-1-1-30 16,-1-3-45-16,2 3-49 0,0-5-26 0,0 0-13 0,0 0-1 15</inkml:trace>
  <inkml:trace contextRef="#ctx0" brushRef="#br0" timeOffset="1514.1">8913 6311 291 0,'0'-1'349'0,"0"-2"-1"0,0 3-4 16,0 0-44-16,0 0-62 0,0 0-41 0,0 0-34 0,0 0-24 15,0 0-20-15,0 0-15 0,0 0-14 0,0 0-11 0,-3 0-9 0,3 2-8 16,-2-1-9-16,2 0-6 0,0 3-6 0,0-2-4 0,0 2-3 15,0 2-2-15,0-2 0 0,0 4-1 0,-1 0 2 0,-1 4 1 16,1-1 3-16,-1 4 2 0,0 0 2 0,1 2 0 0,-2 2 2 0,-1 2-3 16,1 0 0-16,0 4-4 0,-3-2-4 0,3 4-3 0,-3 0-6 15,2 0-3-15,-1 2-4 0,0-1-2 0,1 0-3 0,-1 2-1 0,1-1-2 16,0-1-1-16,-1 2-2 0,2-3 0 0,-2 0-2 0,2 1-1 16,-2-2 0-16,4-1-4 0,-3-1 1 0,2 0-3 0,0-3-4 0,-1 0-4 15,3-2-3-15,-2 1-4 0,2-5-4 0,-1 3-4 0,-1-5-2 16,2 2-5-16,0-3-3 0,0 0-6 0,0-2-4 0,0-2-6 15,0 0-4-15,0-2-4 0,0-2-4 0,0 3-5 0,0-5-6 16,0 1-9-16,0 0-8 0,0-3-13 0,0 0-15 0,0 0-29 0,3-1-34 16,-1-1-56-16,0-1-66 0,-1 1-37 0,3-3-22 0,-3 0-4 15,2 0 3-15</inkml:trace>
  <inkml:trace contextRef="#ctx0" brushRef="#br0" timeOffset="2249.21">9379 6582 276 0,'0'0'298'16,"0"0"-22"-16,0 0-32 0,0 0-37 0,0 0-28 0,0 0-23 15,0 0-17-15,0 0-15 0,0 0-13 0,0 0-11 0,0 0-9 0,0 0-8 16,2 0-8-16,-1 0-8 0,1 0-5 0,1 0-6 0,-1 0-2 16,1 0-2-16,0 0-2 0,2 0-3 0,-2 0-2 0,3 0-5 15,-1 0-1-15,0 0-5 0,0 0-1 0,0 0-3 0,-1 0 0 0,4 0-3 16,-3 0-5-16,0-2-6 0,-2 2-9 0,-1 0-12 15,4-1-11-15,-3 0-11 0,3 1-13 0,-3-2-14 0,2 2-19 0,0 0-22 0,-2 0-25 16,0 0-30-16,-3 0-36 0,0 0-42 0,3 2-51 0,-3-2-56 16,0 0-29-16,2 1-17 0,-2-1-1 0</inkml:trace>
  <inkml:trace contextRef="#ctx0" brushRef="#br0" timeOffset="2482.3">9409 6679 59 0,'0'0'308'16,"0"0"-13"-16,0 0-21 0,0 0-47 0,0-1-58 0,2-1-46 0,-1 2-37 15,1 0-29-15,1 0-22 0,1 0-18 0,-1 0-16 0,0 0-16 16,3 0-13-16,0 0-19 0,-1 0-19 0,2 0-25 0,-2 0-26 0,2 2-32 15,2-1-34-15,-2-1-39 0,1 2-40 0,-2-1-24 0</inkml:trace>
  <inkml:trace contextRef="#ctx0" brushRef="#br0" timeOffset="4299.01">9081 1639 102 0,'-2'-1'450'0,"0"-1"11"0,1 2 11 15,-1-1 8-15,0 1 10 0,-1-3 12 0,2 3-68 0,-2-2-104 0,1 0-73 16,-1 2-57-16,3-1-39 0,0 1-32 0,0 0-21 0,0 0-18 15,0 0-13-15,-1 1-12 0,-1 1-9 0,2 0-10 0,-2 1-8 0,1 1-7 0,-1 1-9 16,1 1-5-16,-3 1-4 0,1 0-4 0,1 4-3 0,-2 0 0 16,-1-1 0-16,2 1-1 0,0 2 1 0,0-1-2 0,-1 0 1 0,0 3-2 15,0-3 1-15,0 2-1 0,-1-3 0 0,1 1 1 0,0 1-1 0,-1-1 2 16,1-1-1-16,0-2-1 0,0 1 2 0,-1-2-1 0,1 0 1 0,0-2-1 16,-1 0 2-16,2-1 0 0,-1 2 0 0,3-3 1 0,-2-2 0 0,2 0-3 15,-3 0-4-15,4-2-4 0,-2-2-4 0,0 0-3 0,2 0-4 0,-2-3-2 16,2-1-3-16,0-2-2 0,0 1-3 0,0-4-1 0,0 1-2 15,2-2-3-15,0-2 1 0,2-1 1 0,1 0 2 0,0-1 3 0,1-2 3 16,1-2 1-16,2 1-1 0,0-2 2 0,3 0 1 0,-2-2 1 0,3 1 2 16,-2-1 0-16,5-2 0 0,-3 0 2 0,2 3-1 0,0-2 2 15,0 1 0-15,-2 1-1 0,3 1 3 0,-3 0 1 0,-1 3 1 0,2 1 1 16,-4 3 3-16,2 0-1 0,-4 2 1 0,1 1-2 0,0 3 1 0,-3 0-1 16,1 2 0-16,-3 2 2 0,0 1 2 0,-1 1 3 0,0 1 3 15,0 2 5-15,-2 1 4 0,2 2 2 0,-3 1 3 0,2 2 3 0,-2 0 1 16,0 4 2-16,0 1 2 0,0 2 0 0,0 2 1 0,0-1 0 0,-2 3-3 15,2 2-1-15,-1-1-4 0,-1 1-3 0,2 1-3 0,-1 0-2 16,-2-1-2-16,3 3-2 0,-2 0-1 0,2-2-2 0,0 0-3 0,0 0-5 0,0 0-6 16,0-2-7-16,0 0-8 0,0 1-7 0,2-2-11 0,-2 0-10 15,0-3-11-15,3 1-14 0,-3-3-16 0,1 2-18 0,-1-2-22 0,0-2-24 16,0-1-27-16,0 1-27 0,0-4-45 0,0 1-51 0,0-1-57 0,0-1-56 16,0-1-26-16,0-2-5 0,0-3 3 0,0 0 8 0,0 0 14 0</inkml:trace>
  <inkml:trace contextRef="#ctx0" brushRef="#br0" timeOffset="4518.25">9093 1696 115 0,'-11'-2'412'0,"0"-3"12"0,0 2 12 0,2-1 13 16,-1 0 12-16,-1 0-34 0,5 1-58 0,-1 1-63 0,1-3-66 0,0 3-43 16,1-2-32-16,4 2-22 0,-3-2-16 0,4 3-14 0,0 0-13 0,0-3-14 15,0 3-12-15,4 0-15 0,-3-1-13 0,2-1-11 0,-1 2-12 16,4-1-10-16,-1 1-9 0,-1-2-10 0,3 1-8 0,-1-1-6 0,3 0-6 15,0 0-4-15,-1 1-3 0,2 0-5 0,0-1-7 0,1-2-6 0,2 3-7 16,-1-2-11-16,2 1-11 0,-2-1-14 0,0 2-14 0,1 2-16 0,0-3-16 16,-1 0-20-16,-1 3-19 0,1-1-36 0,1 0-45 0,-1 1-63 15,-1-3-70-15,1 3-32 0,-3 0-10 0,4 0 2 0,-5 0 8 0,2 0 11 16</inkml:trace>
  <inkml:trace contextRef="#ctx0" brushRef="#br0" timeOffset="4831.88">9567 1232 195 0,'0'-13'451'16,"0"1"13"-16,0 3 11 0,0 0 8 0,0 2 10 0,0-1-48 0,0 3-76 15,2 0-74-15,-2 0-71 0,3 3-52 0,-3-2-39 0,2 1-24 0,-1 3-16 16,-1 0-12-16,2 2-8 0,-2 3-7 0,3-1-6 0,-1 2-6 15,0 3-6-15,-1 1-5 0,-1 5-4 0,2 3-3 0,-1 1-1 0,-1 3-1 16,0 0 1-16,0 5 0 0,0 0-2 0,-3 3-2 0,2 3-4 0,-3-1-5 16,1 1-3-16,0-1-3 0,-2 4-2 0,0-4-3 0,-1 0-1 15,2 2-4-15,-3-2-4 0,2 0-8 0,0-5-6 0,-1 4-11 0,-2-5-8 16,2 2-12-16,0-1-10 0,-1-3-12 0,2 0-13 0,-1-2-13 0,0-1-13 16,1 0-17-16,0-3-15 0,0 1-15 0,-2-5-14 0,2 0-18 0,1-3-19 15,0 1-23-15,1-1-28 0,-2-2-50 0,2-1-58 0,-2-2-40 16,1-3-32-16,1 0-10 0,-1-2 4 0,1-2 8 0,2-2 13 0</inkml:trace>
  <inkml:trace contextRef="#ctx0" brushRef="#br0" timeOffset="5232.25">8845 1219 380 0,'0'-6'445'0,"0"4"10"0,0-3 8 0,-1 1 10 0,-1 2 9 0,2 0-52 16,-2 0-84-16,2 2-69 0,0 0-58 0,-3 4-42 0,1-2-28 0,-1 2-20 15,0 2-13-15,0 1-9 0,-4 2-7 0,3 2-5 0,-1 2-6 0,-1 1-5 16,-1 2-5-16,1 2-7 0,-1 3-6 0,-2 0-6 0,0 3-7 0,0 4-8 16,1-2-7-16,0 0-6 0,1 5-3 0,-2-2-6 0,1 1-3 15,2 1-3-15,-1-2-3 0,2 3-3 0,-1-2-1 0,-1 1-1 0,5-3-2 16,-3 1-1-16,0-1-3 0,3-1-3 0,-1 0-3 0,-1-2-6 0,2-1-7 16,-1-1-9-16,2 0-11 0,-1-2-12 0,0-2-13 0,-1 2-12 0,2-4-15 15,-1-1-17-15,0-1-16 0,-1-1-21 0,1-1-23 0,2-2-28 16,-1-1-29-16,-1-1-47 0,1-3-56 0,-3-1-66 0,4-1-70 15,-1-1-31-15,1-3-9 0,0 0 2 0,0 0 8 0,1-3 11 0</inkml:trace>
  <inkml:trace contextRef="#ctx0" brushRef="#br0" timeOffset="5667.43">10290 1686 146 0,'-6'0'450'0,"-2"-2"10"16,1 2 10-16,0-1 11 0,0 0 10 0,3 1 12 0,-3-2-70 0,4 0-109 16,-3 2-71-16,3-1-51 0,0-1-36 0,0 2-27 0,2-1-19 0,1 1-13 15,0 0-14-15,0 0-12 0,1-3-12 0,2 3-13 0,-2 0-12 0,2-2-13 16,3 2-11-16,-3 0-14 0,-1 0-10 0,1 0-9 0,2 0-7 0,-2 0-7 15,2 0-7-15,0 0-6 0,3 0-5 0,-2 0-6 0,2 0-7 16,0 0-9-16,1 0-9 0,-1 0-13 0,0 0-12 0,5 0-15 0,-5 2-18 16,1-2-20-16,-1 0-22 0,1 3-22 0,1-2-32 0,-2-1-38 0,1 2-59 15,-2-1-73-15,-1-1-33 0,-1 2-12 0,0 0 0 0,-2-1 10 0,0 0 13 16</inkml:trace>
  <inkml:trace contextRef="#ctx0" brushRef="#br0" timeOffset="5854.01">10230 1802 346 0,'2'2'438'0,"-1"0"7"0,1-1 9 0,2 0 6 0,-1-1 5 0,1 0-55 15,1 0-89-15,-2 0-69 0,0-1-57 0,3 0-41 0,0 1-32 0,-1-2-24 16,3 0-19-16,-3 0-14 0,1 0-10 0,4 0-10 0,-5 1-9 0,2-2-15 16,2 2-15-16,0-1-20 0,-3 2-22 0,0-1-27 0,3-1-30 0,-3 2-33 15,1-1-35-15,1 1-58 0,1-2-70 0,-2 2-68 0,-1 0-68 0,-1-1-34 16,2 1-16-16,1-2-2 0,-1 0 6 0,1 2 9 0</inkml:trace>
  <inkml:trace contextRef="#ctx0" brushRef="#br0" timeOffset="6801.05">11911 1303 282 0,'1'0'367'0,"2"0"10"0,-1 0 7 0,0 0-24 0,-1 0-45 16,3 0-50-16,-3 0-55 0,2 0-33 0,0 0-23 0,-3 0-12 15,0 0-7-15,0 0-4 0,0 0 0 0,0 0-3 0,0 0-2 0,0 0-5 0,0 0-4 16,0 0-5-16,-3 0-8 0,2 0-5 0,-1 0-7 0,-1-1-9 16,0 1-10-16,-1 0-9 0,1 0-9 0,-2 0-8 0,1-2-8 15,-4 2-8-15,2 0-5 0,-2 0-6 0,-2 0-4 0,-2 0-5 0,0 0-3 0,-3 0-3 16,0 0-3-16,-2 0-1 0,-1 2-1 0,-2-1-1 0,-2-1 1 16,1 2-1-16,-4 0 0 0,1-1 0 0,-1 0-1 0,-2 1 1 0,2 1 0 15,-4-2 1-15,2 1-1 0,-3 1 0 0,0 0 0 0,0 0-1 0,0-1-1 16,2 2 0-16,0-1 0 0,-1-2-1 0,4 4 1 0,0-2-2 15,2-1 0-15,1 2-3 0,2 0-1 0,0-1-2 0,3 1-3 0,1-2-1 16,2 1-1-16,3 0-4 0,-1-1-1 0,0 2-3 0,4-1-1 0,-1 1-5 0,5-2-3 16,-3 2-3-16,2-2-2 0,0 2-1 0,2-2-3 0,2 1 1 15,-3 0-1-15,4-2 2 0,0 3 0 0,0-1 3 0,0 0 2 0,4 0 5 16,-3 0 2-16,2-1 4 0,2 2 5 0,0-2 4 0,2 2 4 0,2-3 4 16,-3 4 5-16,2-1 4 0,3-1 2 0,2-1 1 0,-2 4 2 15,1-1 1-15,4-4 1 0,-2 4 0 0,2-3 1 0,2 2 1 0,-1-2 1 16,1 1 0-16,3 1-1 0,0 0 1 0,1-1-1 0,3 1 0 0,-4-1 0 15,2 1 1-15,3 0-2 0,-2 0 0 0,-1 0-1 0,0-1 0 0,-1 0-1 16,1 2-3-16,-3-3 0 0,0 2-1 0,0-1 0 0,-3 1-2 16,-2-2-1-16,0 2 0 0,-1-2-2 0,-3 2-1 0,-1-2 0 0,-1 1-2 15,-3 0 0-15,0-2-2 0,-1 3 2 0,-1-1-1 0,-3-2 2 0,-1 2 0 16,0 0 2-16,-1 0 0 0,-3-2 2 0,-1 3 0 0,1-2 2 16,-3 2-1-16,0-2 0 0,-1 2 0 0,-3 0 2 0,0-1-3 0,-1 2-1 15,0-1-1-15,-6 0-3 0,2 0 0 0,-2-1-2 0,-3 2-2 0,3-1-1 0,-4 0-1 16,1 1-1-16,-2-1 1 0,-1 2 0 0,1-2 0 0,-1 2 0 15,-1 0 1-15,2-1 0 0,0 3 2 0,-1-1 0 0,1-1 1 0,0 2 1 16,1-2 0-16,0 1 3 0,1 1 1 0,3-1 2 0,-3 0 0 0,3 1 1 16,1 1 1-16,3-1-1 0,0-1 0 0,0 1 2 0,3-1-2 15,1 1-1-15,4-1 1 0,-2-1-1 0,0 1 0 0,3-1-1 0,2 2-1 16,1-3 0-16,2 2 1 0,0-1 1 0,2 0 0 0,3 0 1 0,2 0 0 16,0-1 0-16,1 1 1 0,1-2 2 0,5 0 1 0,-1 2-1 15,4-1 1-15,1 0-1 0,1-1 1 0,1 1 0 0,3 1-2 0,0-1 1 0,3-3-3 16,0 3 0-16,0-2-1 0,2 1-1 0,-1-1-1 0,2 1 0 15,1 0-3-15,-2 0-3 0,2-1-3 0,0 0-3 0,-3 0-2 0,2 0-3 16,-3 0-5-16,-1-2-3 0,-2 3-3 0,-1-3-6 0,-1 0-5 16,-1 1-7-16,-1 0-7 0,0-2-7 0,-3 1-10 0,1-1-9 0,-4 0-10 0,-1 0-10 15,1 0-13-15,-2 0-11 0,-1 0-14 0,-1 0-15 0,-1 0-18 16,1 0-19-16,-4 0-29 0,-1 0-36 0,2 0-43 0,-3 1-51 0,-3-1-21 16,0 0-5-16,0 0 1 0</inkml:trace>
  <inkml:trace contextRef="#ctx0" brushRef="#br0" timeOffset="7832.28">11224 2217 168 0,'0'0'297'0,"2"-2"-14"0,0 1-21 0,-2 1-20 0,1 0-23 0,-1 0-21 16,0 0-20-16,2 0-17 0,-1 0-18 0,-1 0-14 0,2 0-13 15,0 0-12-15,-2 0-9 0,0 0-8 0,0 0-8 0,1 0-5 0,-1 0-6 16,0 0-4-16,3 0-4 0,-3 0-2 0,2 0 0 0,-2 0-2 0,2 0-1 16,-1 0 0-16,-1 0-1 0,2 0 0 0,-1 0 1 0,-1 0 1 15,2 1-1-15,-2-1 0 0,2 2-1 0,0-2 0 0,-2 0-1 16,2 2-3-16,0-2-1 0,-1 1-3 0,1 0-2 0,-1-1-3 0,0 2-2 16,2-1-3-16,-2-1-4 0,1 2-4 0,-1-1-3 0,1-1-5 15,1 1-2-15,-1 3-3 0,-1-3-3 0,1 2-2 0,2 0 1 0,-2 0-4 16,0 1 1-16,-1 2-1 0,-1 0 0 0,2 0 0 0,-1 1 0 0,-1 1 0 15,0 2 0-15,0-3 1 0,0 4 0 0,0-2-2 0,0 1 1 16,-1 1-1-16,-1-2-2 0,2 4 0 0,-1-2-2 0,-3 1-1 0,2-2-1 16,0 0-2-16,0 1-4 0,-1 0-2 0,2-1-2 0,-1 0-4 15,0-2-4-15,-1 1-5 0,2-1-3 0,-2-1-5 0,3 0-6 0,-1-1-6 16,1-1-7-16,-1 0-8 0,1-1-9 0,0 0-9 0,0-2-12 0,0 0-10 16,0 0-12-16,0-2-16 0,0 0-16 0,0 0-28 0,1 0-34 0,-1 0-57 15,0 0-69-15,4-2-40 0,-1 0-28 0,-2 0-10 0,1-2 2 16,1 0 7-16,-1-1 11 0</inkml:trace>
  <inkml:trace contextRef="#ctx0" brushRef="#br0" timeOffset="8730.19">11215 2071 277 0,'0'-1'284'16,"0"0"-24"-16,2 1-31 0,-2 0-26 0,0 0-24 0,0 0-21 0,1-2-17 16,-1 2-15-16,0 0-12 0,0 0-11 0,0 0-8 0,0 0-9 0,0 0-7 15,0 0-8-15,0 0-8 0,0 0-8 0,0 0-6 0,0 0-6 16,0 0-5-16,0 0-4 0,0 2-5 0,-1-2-4 0,-1 2-3 15,1 0-4-15,-3-1-4 0,3 2-1 0,-1-2-2 0,1 3-1 0,-3-1-1 16,1-2-1-16,1 2 0 0,-1 0-2 0,2 0-1 0,-2-2-1 0,1 3-1 16,-1-3-1-16,2 0-1 0,1 3 0 0,-2-3 1 0,0 0 2 15,2-1 0-15,0 0 3 0,0 0 3 0,0 0 3 0,0 0 2 0,0 0 3 16,0 0 3-16,0 0 1 0,0 0 3 0,0 0 1 0,0 0 0 0,0 0-2 16,0 0 1-16,0 0-2 0,2-2-2 0,0 0-3 0,-2 0-3 15,1 0-3-15,-1 0-3 0,2-1-3 0,-1 0-3 0,-1 2-3 16,2-1-2-16,-2-1-2 0,3 2 0 0,-2-1-1 0,-1 1 0 0,2-1-1 15,-2 0 0-15,0 2 0 0,0 0-2 0,0 0-1 0,0 0-2 0,0 0-2 16,0 0-1-16,0 0-2 0,0 0-1 0,0 0 0 0,0 0-2 16,0 0-1-16,0 0-3 0,0 0-2 0,0 2-2 0,0 0 0 0,0 1-1 0,0-2 1 15,0 1 3-15,0-1 0 0,0 2 3 0,0-1 1 0,0-2 4 16,0 1 1-16,0-1 1 0,-2 1 5 0,2-1 4 0,0 0 4 16,0 0 4-16,-4 0 4 0,4 0 1 0,-2 0 2 0,1 0 1 15,-1-1 0-15,1 1 1 0,-3-1-2 0,3-1-1 0,-1-1-3 0,1 2-1 16,-3-1-7-16,3 1-8 0,-3-2-12 0,3 1-15 0,-1 0-21 0,2 1-28 15,0 1-37-15,0 0-42 0,2-3-66 0,-1 2-77 0,4-1-39 0,-1 2-24 16,0 0-8-16,1 0-3 0</inkml:trace>
  <inkml:trace contextRef="#ctx0" brushRef="#br0" timeOffset="9688.7">11277 2491 95 0,'-2'0'307'0,"2"0"-1"16,0 0-24-16,0 0-38 0,0 0-42 0,0 0-44 0,0 0-37 16,0 0-30-16,0 0-23 0,0 0-19 0,0 3-13 0,2-3-10 0,-1 0-9 15,-1 2-7-15,2-2-4 0,-2 3-5 0,2-2-3 0,0 1-4 0,-2-1-1 16,2 0 1-16,0 2 0 0,-2-1 4 0,0-2 3 0,0 2 3 15,0 0 5-15,0-2 5 0,0 1 5 0,0 2 5 0,0-1 5 0,-2-1 5 16,0 0 5-16,2 2 5 0,-2-1 4 0,0-1 4 0,0 1 2 16,-1 1 2-16,0-2 2 0,1 1 0 0,-1 1-2 0,-1 0-1 0,2 0-4 15,-1-1-4-15,-3 2-3 0,2-2-4 0,0 2-6 0,0-2-2 16,0 2-5-16,0-2-2 0,0 0-4 0,0 1-2 0,-2-1-1 0,3 1-1 16,-2-2 1-16,1 2 0 0,0-2 2 0,1 2 2 0,-2-3 0 0,1 2 2 15,2-2-1-15,-2 2 1 0,0-2 1 0,0 0 0 0,0 0 0 16,-1 0 0-16,1 0 0 0,-1-2-3 0,1 2 1 0,-1-2-3 0,0 2 0 15,0-4 1-15,0 3-2 0,-1-1 0 0,0-2-1 0,1 2 1 0,0-1-1 16,0 0-1-16,1 0-1 0,-4 0-2 0,3 0-1 0,2 0-2 16,-2 0-2-16,0 0-5 0,2-1-5 0,2 1-7 0,-3-2-7 0,0 1-10 15,2 1-11-15,2-2-14 0,-1 3-11 0,1-3-15 0,0 2-16 16,1-1-17-16,-1-1-23 0,2-1-22 0,2 1-34 0,0 1-39 0,-3-2-55 16,2 0-65-16,2 0-29 0,0 0-12 0,-2 1 2 0,2 1 7 15</inkml:trace>
  <inkml:trace contextRef="#ctx0" brushRef="#br0" timeOffset="10216.98">11525 2463 240 0,'-5'0'323'0,"4"0"6"0,-1 0-23 0,2 0-40 0,0 0-38 15,0 0-42-15,0 0-28 0,0 0-23 0,0 0-17 0,0 0-12 16,0 0-8-16,0 0-8 0,0 0-5 0,0 0-4 0,0 0-3 0,0 0-4 15,0 0-2-15,0 0-3 0,0 0-3 0,0 0-3 0,2 0-3 0,-1 0-2 16,1 0-3-16,0 0-2 0,-1 0-2 0,1 0-3 0,-1 0-2 16,0 0-3-16,3 0-3 0,-3 0-4 0,2 0-4 0,-1 0-5 0,0 0-5 15,1 0-2-15,0 0-6 0,0 0-4 0,2 0-3 0,0 0-4 0,1 0-1 16,0 0-4-16,1 0-2 0,-1 0-5 0,3 0-5 0,-1 0-5 16,0 0-8-16,0 0-8 0,2 0-11 0,-2 0-11 0,-2 0-14 15,2 0-12-15,1 0-17 0,-2 0-16 0,-1 0-23 0,1 0-25 0,-3 0-32 16,2 1-36-16,-1-1-54 0,1 2-61 0,-1-1-30 0,-1 2-15 15,-3-2-2-15,1 1 6 0</inkml:trace>
  <inkml:trace contextRef="#ctx0" brushRef="#br0" timeOffset="10429.46">11577 2558 227 0,'0'0'377'0,"0"0"7"0,0 0 2 0,0 0-3 16,0 0-51-16,0 2-74 0,2 0-57 0,-1-2-48 0,0 1-34 16,2 0-26-16,-2-1-17 0,2 0-16 0,-1 0-10 0,2 0-11 0,-1 0-12 15,2 0-12-15,-1 0-15 0,0 0-16 0,1 0-14 0,0 0-17 16,3 0-19-16,-4 0-18 0,3 0-23 0,-1 0-25 0,3 2-37 0,-1-2-47 16,-1 3-58-16,-1-3-61 0,2 2-30 0,0-2-13 0,-2 3 0 0,2-2 6 15</inkml:trace>
  <inkml:trace contextRef="#ctx0" brushRef="#br0" timeOffset="10736.39">11947 2419 87 0,'3'0'439'0,"-1"-3"12"0,0 0 9 0,-1 3 11 0,2-1-11 0,-1 1-20 16,-2-2-68-16,3 2-93 0,-3 0-65 0,0 0-53 0,1 0-33 15,-1 2-26-15,2-1-17 0,-1 0-16 0,1 4-12 0,-2-3-12 0,2 2-9 16,-1 3-9-16,-1-3-7 0,0 4-7 0,0-1-4 0,0 0-2 0,0 2-4 16,0 0-4-16,0 2-3 0,0-2-7 0,0 2-6 0,0-1-7 15,0 0-6-15,-1 1-9 0,-1-1-8 0,2 0-10 0,-2 1-12 16,1-2-12-16,-1-1-13 0,2 1-15 0,-4-2-16 0,2 1-17 0,1-1-25 15,-1-1-25-15,1 0-42 0,-3 0-48 0,3-2-54 0,-1 1-55 0,1-3-24 16,1 2-7-16,0-4 2 0,0 0 7 0</inkml:trace>
  <inkml:trace contextRef="#ctx0" brushRef="#br0" timeOffset="15307.43">677 1314 249 0,'-2'3'348'0,"1"-3"5"0,1 2 4 0,0-2 4 0,0 0-53 16,0 1-79-16,0 0-60 0,0 1-44 0,1-1-30 0,1-1-22 15,-2 2-16-15,2-1-11 0,-1 0-6 0,-1-1-5 0,2 4-4 0,-2-3-2 0,2 1-2 16,-1-1-3-16,-1 2-3 0,0-1 0 0,2 1-3 0,-2-1-4 0,1 2 1 15,-1-2 0-15,0 2-1 0,0-3 1 0,0 4-1 0,0-1 1 16,0-1 0-16,0-1-2 0,0 4 1 0,0-3 0 0,0 0 2 0,0 0 1 0,0 0 3 16,0 0 3-16,-1-1 1 0,-1-1 2 0,2 0 2 0,-1 2 3 15,-1-3 0-15,2 2 2 0,-2-1 2 0,2-1 1 0,0 0 2 0,0 0 1 16,0 0 1-16,0 0-2 0,0 0-1 0,0 0-3 0,0 0-3 0,0 0-2 0,0 0-5 16,0 0-2-16,0-3-5 0,2 2-4 0,-2-1-3 0,2 0-3 0,-1-2-5 15,1 0-5-15,-1 1-6 0,2-2-6 0,0 2-5 0,-1-3-6 16,1 1-4-16,-1 2-6 0,-1-1-4 0,2-1-2 0,-1 3-2 0,1-3-1 15,-1 2 0-15,0 0-1 0,-1 2-1 0,1-1 2 0,-1 1 3 0,-1 1 3 0,0 0 3 16,0 0 4-16,0 0 3 0,0 0 3 0,0 0 2 0,0 0 2 16,0 0 0-16,0 0 2 0,-1 1-1 0,-1-1-1 0,2 2-1 0,-1-1-1 15,-1-1-1-15,2 2-1 0,-2-1-2 0,1-1-1 0,-1 2-4 0,0-1-4 0,1-1-6 16,1 0-7-16,-2 0-10 0,2 0-11 0,0 0-12 0,-1 0-13 16,-1 0-18-16,2 0-26 0,0 0-35 0,0 0-41 0,0 0-49 0,0 0-49 15,0 0-21-15,0 0-7 0,0 0 1 0</inkml:trace>
  <inkml:trace contextRef="#ctx0" brushRef="#br0" timeOffset="15665.24">818 1482 372 0,'-4'0'393'0,"0"0"14"0,1-2 14 15,1 0 14-15,-1 2-54 0,1 0-88 0,1-1-58 0,-1 1-42 0,1-1-27 16,-1-1-23-16,2 2-15 0,0 0-13 0,0 0-13 0,0 0-13 0,0 0-14 16,0 0-14-16,0 0-13 0,3 0-12 0,-1 2-9 0,-1-1-7 15,3 0-7-15,-1 3-4 0,0 0-4 0,3 1-3 0,-1 0-6 0,0 3-3 16,1 0-6-16,-1 1-3 0,2 2-4 0,1-1-5 0,-1 1-6 0,-1 2-10 0,2-2-6 16,0 3-8-16,0 2-5 0,-2-3-4 0,-1 2-2 0,3-2-3 15,-4 2 2-15,3 0 2 0,-4-1 3 0,0 1 3 0,1-2 6 0,-3 0 5 16,1 0 7-16,-2-1 9 0,-2-1 7 0,1-2 7 0,-3 2 6 15,1 0 5-15,-2-3 4 0,-1 0 3 0,-1 0 3 0,0 0 3 0,0-4 1 16,-1 2 4-16,-1-2-1 0,0-1 1 0,-1 0-2 0,0 0-1 0,0-1-4 16,-2-1-1-16,3-1-7 0,-2 0-4 0,1-1-7 0,-2 1-9 0,2-4-10 15,1 3-10-15,-2-2-13 0,3-1-16 0,0 1-23 0,0-1-26 0,1 0-45 16,3 0-52-16,-1-1-58 0,0-1-59 0,2 1-29 0,3 1-13 0,0 0-1 16,0-2 2-16</inkml:trace>
  <inkml:trace contextRef="#ctx0" brushRef="#br0" timeOffset="15915.28">1170 1392 356 0,'-4'-2'385'0,"0"1"4"0,1 1 6 15,0-1 4-15,1-1 4 0,1 2-74 0,1 0-114 0,0 0-74 0,1-2-50 16,-1 1-31-16,2 1-21 0,1-1-12 0,-1 1-6 0,1-2-8 16,0 0-6-16,0 2-8 0,2-1-9 0,-2-1-12 0,5 2-11 0,-2-1-15 15,-1-2-15-15,2 3-19 0,-1 0-21 0,3-2-27 0,-2 2-28 0,-1 0-38 16,0 0-41-16,0 0-54 0,-1 2-59 0,0-2-24 0,-2 0-9 0,0 4 3 16,-1-2 8-16</inkml:trace>
  <inkml:trace contextRef="#ctx0" brushRef="#br0" timeOffset="16099.36">1150 1489 105 0,'0'3'364'0,"0"-3"8"0,0 0 5 0,0 2 5 0,3-1-46 0,-2-1-72 16,1 1-57-16,1-1-52 0,-1 0-34 0,1 0-29 0,0 0-20 0,0 0-14 16,-2 0-11-16,3 0-10 0,-1 0-11 0,3-1-12 0,-1 1-15 15,-2-1-16-15,2-1-20 0,0 1-21 0,0-1-29 0,2 1-30 0,0-1-48 16,-1 2-58-16,1-1-57 0,-1 1-61 0,0-2-27 0,2 1-13 0,-3-1-1 15,3 0 4-15</inkml:trace>
  <inkml:trace contextRef="#ctx0" brushRef="#br0" timeOffset="16383.11">1532 1371 289 0,'-1'-2'378'15,"-1"-3"10"-15,-1 2 10 0,1-1 3 0,1-1-3 0,-2 3-63 0,1-3-93 16,-1 1-56-16,2-1-36 0,-1 2-19 0,0-2-12 0,-1 3-8 16,2-3-4-16,-1 3-4 0,0-2-7 0,-1 2-4 0,1-2-8 0,1 3-8 15,1 0-8-15,-2-3-10 0,2 4-9 0,-5-1-9 0,4 1-9 0,0 0-7 16,1 0-6-16,-2 0-4 0,-1 1-4 0,1-1-3 0,1 4-2 0,-3-3-1 16,1 2-1-16,0 0-2 0,0 0-1 0,-2 1-1 0,1 2 0 0,-1 0-1 15,2 0-2-15,-4 1-1 0,4 1-5 0,-2 0-6 0,2 1-5 16,-3 0-9-16,3 0-6 0,1-2-10 0,-1 2-9 0,1 0-12 0,1 0-14 15,1 0-14-15,0 0-14 0,0 0-14 0,0-1-14 0,3-1-19 0,0-1-20 16,0 1-30-16,3 0-38 0,1-3-57 0,-1-1-69 0,4 0-32 0,-1 0-13 16,1-1 2-16,-1-1 8 0,5 0 13 0</inkml:trace>
  <inkml:trace contextRef="#ctx0" brushRef="#br0" timeOffset="16695.14">1726 1371 145 0,'-2'-2'390'0,"-3"2"11"0,2-3 9 0,-4 3 11 0,1-2 9 16,2 1-60-16,-1 0-93 0,0 0-63 0,0-2-44 0,0 2-26 0,-1 0-18 16,2 1-12-16,-1-2-9 0,0 0-11 0,2 2-7 0,-1-1-11 0,0 0-9 15,-1 1-11-15,2 0-8 0,0 0-8 0,0 0-10 0,-1 1-6 0,1 0-9 16,-1 1-5-16,2 0-5 0,-1 0-6 0,-1 2-3 0,2 0-1 0,0-1-3 16,-1 2-3-16,1-1-5 0,1 1-3 0,-1 1-5 0,2-1-5 0,-2 0-5 15,2-1-3-15,0 3-5 0,2-3-4 0,-2 2-2 0,3-1-4 16,-1-1-3-16,1 0-2 0,1 1-3 0,0-2 0 0,0 2 2 0,1-2-1 15,0-2 0-15,0 2-1 0,1-3-1 0,0 0 0 0,2 0-2 0,-1 0 0 16,1-3 0-16,-1-1 2 0,1 2 2 0,-1-1 5 0,-1-1 4 0,0-1 4 16,0 0 4-16,1 1 5 0,-2 0 6 0,-3-2 8 0,4 0 6 0,-3 1 7 15,0-1 6-15,-2 0 8 0,1 0 4 0,-2 2 3 0,0-1 2 16,0-1 1-16,0 1-1 0,-2 2-1 0,-2-2-6 0,2-1-6 0,-1 2-9 16,-1 0-10-16,2 1-13 0,-3-1-19 0,2 1-20 0,-2-1-31 0,3 3-38 15,-1 0-52-15,-1-1-61 0,1 1-45 0,1-1-36 0,2 2-15 0,0 0-4 16,0 0 3-16</inkml:trace>
  <inkml:trace contextRef="#ctx0" brushRef="#br0" timeOffset="16952.09">1872 886 68 0,'-1'-9'416'0,"-3"1"9"0,3 2 7 0,-1 0 4 15,-2 1 2-15,4-1-57 0,-2 4-85 0,2 2-65 0,0 0-57 16,-1 2-35-16,-1 1-24 0,2 1-17 0,0 4-10 0,0 0-12 0,0 0-10 16,0 4-8-16,2 1-6 0,-1 4-5 0,-1-2-2 0,2 3-3 0,2 0-5 15,-2 0-8-15,1 3-10 0,0-2-12 0,-1 3-13 0,1-3-11 0,0 2-12 16,1-1-11-16,-1 1-13 0,1-2-12 0,-1 0-14 0,-1-2-12 16,1 3-14-16,-1-5-13 0,-1 3-14 0,-1-4-13 0,2 3-12 0,-2-4-13 15,0 0-14-15,0 0-24 0,2-1-32 0,-1-3-42 0,-1 0-45 0,2 0-27 16,-1-1-19-16,1-1-1 0,0-1 5 0</inkml:trace>
  <inkml:trace contextRef="#ctx0" brushRef="#br0" timeOffset="17282.37">2010 1277 207 0,'0'-4'415'0,"-2"1"10"0,1 0 13 0,1 0 13 0,-2 0-18 0,2 2-33 0,-1-2-64 15,-1 1-83-15,2 0-51 0,-2 1-35 0,1-2-22 0,1 2-16 0,-2-1-10 16,2 2-8-16,0 0-10 0,0 0-10 0,0 0-12 0,0 0-14 15,0 0-14-15,0 0-14 0,0 0-11 0,0 0-12 0,0 0-7 0,0 0-6 16,0 0-5-16,0 0-3 0,0 0-2 0,0 0-1 0,2 3-1 0,-2-1-3 16,1 0-2-16,1 2-3 0,-2-1-3 0,2 1-4 0,-1-1-3 15,-1 1-2-15,2 2-3 0,1-1-3 0,-1 1-4 0,0 0-4 0,0 0-5 16,1 1-2-16,0-3-3 0,2 0-2 0,-3 1 1 0,1-1-1 0,0 0 3 16,1 1 4-16,0-2 3 0,1 0 3 0,-2 0 4 0,2 0 5 0,-2-2 5 15,2-1 4-15,-2 2 6 0,3-2 4 0,-1 0 5 0,-2-2 2 16,2 1 4-16,0 0 4 0,-1-2 5 0,1 0 1 0,-2 0 3 0,3-2 1 15,-3 1 2-15,2-1 2 0,0-1-1 0,-2 0 2 0,2 0-2 0,-3-1-1 16,1 2-1-16,1 0 1 0,0-4-1 0,-3 3-2 0,2 2-7 0,-1-2-9 16,-2 0-14-16,2 0-14 0,-1 1-18 0,-1 0-18 0,2 0-21 0,-2 3-22 15,0-3-29-15,1 2-30 0,-1 3-48 0,0 0-54 0,0 0-56 0,0 0-56 16,0 0-23-16,0 0-6 0,5 0 4 0,-3 1 11 0</inkml:trace>
  <inkml:trace contextRef="#ctx0" brushRef="#br0" timeOffset="17833.48">2285 1239 310 0,'0'-3'407'0,"2"0"16"0,-1 2 16 0,-1-4 1 0,2 2-7 15,1 0-56-15,-2 1-79 0,-1-3-54 0,2 3-39 0,-2-2-28 0,1 3-23 16,1 0-17-16,-2-3-16 0,0 4-11 0,0 0-13 0,0 0-14 0,0 0-18 16,0 0-16-16,0 0-15 0,0 0-14 0,0 0-12 0,0 0-9 0,0 0-6 15,0 0-3-15,0 0-2 0,0 2-1 0,0 0 1 0,0 0 0 16,0 2-2-16,0-2 1 0,2 3-2 0,-1-3 0 0,-1 4 2 0,2-1-1 15,-2-3 1-15,2 3-2 0,-1-2 1 0,-1 1-2 0,2-1-2 0,-1 1-1 16,-1 0-3-16,1-1 0 0,-1-2-2 0,3 2 2 0,-2 0-1 0,1-1 2 16,-1-1 1-16,1 0 1 0,-2 1 1 0,4 0 0 0,-2-2 1 15,-2 0 0-15,0 0 1 0,3 0 1 0,-1 0 2 0,-1-2 2 0,4 0-1 0,-2 2 3 16,-1-1 0-16,1-2 2 0,2 2 0 0,-1-2 1 0,1 0 3 16,-2 0-1-16,2-1 3 0,0 0 1 0,0 1 0 0,0-1 1 0,-1 1-2 15,1-2 1-15,-3 3 0 0,4-3 0 0,-3-1 0 0,2 4 0 0,-2-1 0 16,0 0-1-16,0 2 0 0,-1 0-1 0,-1-2 0 0,-1 2-1 15,0 1 1-15,0 0 0 0,0 0 0 0,0 0-1 0,0 0 1 0,0 4-1 16,0-3 0-16,0 1 1 0,0 3-1 0,0-3 1 0,0 1-1 0,0 1 0 16,0 0 0-16,2 0-1 0,-1-1 1 0,-1 2-2 0,2-3-3 0,0 3-2 15,-1-3-2-15,1 3-3 0,-1-2-2 0,1 0-2 0,1 0-1 16,-1 0 0-16,0-2-2 0,1 3 1 0,-1-4 1 0,3 1 0 0,-3-1 0 16,1 0 4-16,0 0 1 0,0-1 4 0,1 1 2 0,-1-4 3 0,0 3 3 15,0 0 0-15,2-2 2 0,-2 0 2 0,0 0 1 0,0-2 0 16,1 1 0-16,0-1 1 0,0 1 1 0,0-2 0 0,1 0 1 0,-2 0 0 15,3 1 1-15,-2-2 0 0,0 1-1 0,1 0 2 0,0 1 0 0,1 1 0 16,-3-1-1-16,2 1 3 0,-2 0 1 0,2 0 2 0,0 1 0 0,-2 2 0 16,1 0 2-16,-2-1 1 0,1 2-1 0,-1 0 2 0,-1 0 0 0,0 2-1 15,3-1 2-15,-4 0-1 0,2 2-2 0,-2 0-4 0,1 2-2 0,1-2-7 16,-2 1-7-16,2 1-6 0,-1-1-9 0,-1 2-9 0,2 1-10 0,0-2-12 16,-1 3-13-16,2 0-15 0,0-2-15 0,0 0-17 0,0 1-21 15,-1-1-31-15,3 1-38 0,-2-1-52 0,2 0-62 0,0 0-45 0,1 0-35 16,0 0-11-16,-1-4-2 0,3 4 9 0,-2-1 10 0</inkml:trace>
  <inkml:trace contextRef="#ctx0" brushRef="#br0" timeOffset="18217.96">2752 1236 184 0,'-2'-4'393'0,"2"-1"9"0,-2-1 12 0,1 4 13 0,1-1-23 16,-2 0-39-16,1 1-59 0,-1-2-69 0,2 1-45 0,-2 1-29 0,2 0-19 15,-1 0-12-15,-1 0-12 0,2 1-9 0,0 1-9 0,0 0-11 0,0 0-10 16,0 0-11-16,0 0-13 0,0 0-13 0,0 0-12 0,0 0-11 0,0 0-11 15,0 0-8-15,0 0-5 0,3 0-5 0,-3 0-1 0,2 0 0 16,1 1 0-16,-1-1 1 0,-1 2 0 0,1 0 1 0,2 0 1 0,-2 0-1 16,0 0-1-16,-1-1 0 0,2 3-1 0,-2-3-1 0,2 0-2 0,-2 2-2 15,2-3-2-15,-1 3-3 0,0-3-2 0,-1 0-3 0,1 2-1 0,-1-2 0 16,1 0-1-16,0 3 2 0,0-2 4 0,-2-1 1 0,0 0 2 0,0 0 3 16,2 0 3-16,0 0 3 0,-1-1 3 0,1-2 1 0,-1 3 3 15,1 0 2-15,1-2 1 0,-1-1 2 0,-1 1 0 0,1 0 2 0,1-2 1 16,-1 2-1-16,0-2 1 0,-1 2 0 0,2-3 0 0,0 2 2 15,-1-1 1-15,-1 1 0 0,2-2 1 0,-1 2 2 0,1 0 0 0,-1 0 2 16,-1 2-1-16,1 0 2 0,0-1 1 0,-1 0 1 0,-1 1 1 0,0 1 1 16,0 0-1-16,0 0-1 0,0 0-1 0,0 0 1 0,0 3-1 0,0-1-1 15,0 0 0-15,0 1-1 0,0 0 0 0,0 2-3 0,0-2-4 0,0 1-4 16,2 2-8-16,-2-1-5 0,2 1-4 0,-1-1-4 0,2 0-6 0,-2 3-5 16,4 0-8-16,-3-2-8 0,3 0-12 0,-2 1-12 0,3-1-15 0,-1 1-12 15,3-1-10-15,-2 1-7 0,1-2-11 0,-2 1-10 0,4 0-17 16,2 0-23-16,-3-1-35 0,0-2-45 0,3 0-57 0,-2 0-65 0,1 0-25 15,-1-1-9-15,1-2 4 0,-2 1 8 0,0-1 10 0</inkml:trace>
  <inkml:trace contextRef="#ctx0" brushRef="#br0" timeOffset="18633.14">3177 1138 30 0,'3'-6'376'0,"-1"3"11"0,-1-1 12 15,-1 0-3-15,0 0-9 0,0 1-51 0,0 0-71 0,0 0-49 0,-1 0-35 16,-1 0-20-16,-1 2-13 0,0-1-7 0,-1-1-8 0,1 3-8 16,-1-1-7-16,2 0-10 0,-3 1-12 0,1-2-9 0,-1 2-10 0,2 0-12 15,-1 0-10-15,0 0-9 0,-1 0-8 0,0 0-6 0,2 2-7 0,-3-2-5 16,3 1-6-16,-1 0-2 0,0-1-4 0,0 3-2 0,-1-1 0 0,2-1-2 16,-3 0 1-16,3 3-2 0,-1-3 0 0,2 1-5 0,-1-1-1 0,1 2-4 15,0-1-4-15,-1 1-2 0,3-2-5 0,-2 0-4 0,1 3-3 16,1-3-4-16,0 0-2 0,0 3-4 0,1-3-5 0,1 0 0 0,-2 2-3 15,2-1-1-15,-1-1-1 0,1 1 1 0,1 1 3 0,-1-1 1 0,-1-2 3 16,3 4 4-16,-1-2 3 0,0-1 6 0,1 3 2 0,-1-3 4 0,2-1 5 16,-1 3 1-16,0-3 5 0,0 3 0 0,-1-2 2 0,3 1 3 0,-3 0 0 15,2 0 1-15,0 0 1 0,-1-1 0 0,0 2-1 0,-1-2-2 16,2 3 0-16,-1-1-3 0,1 0-3 0,-3 1-3 0,2-1-3 0,-2 2-4 16,1-3-4-16,0 3-7 0,-1 0-6 0,1-1-5 0,-3 1-8 0,2 2-2 15,-1-2-3-15,-1 1 0 0,0 0 0 0,-1 0 2 0,-1-2 3 16,-1 2 3-16,1-1 5 0,-1-1 2 0,-2 1 6 0,1 1 3 0,0-1 5 15,-1-3 2-15,-1 4 3 0,0-4-2 0,1 2-5 0,-3 1-10 0,2-2-11 16,-2 0-23-16,0 0-27 0,0 0-54 0,-3-1-69 0,3-1-57 0,-1 0-53 16,-1 1-23-16,1-1-10 0,-1-1-4 0,2-1-1 0</inkml:trace>
  <inkml:trace contextRef="#ctx0" brushRef="#br0" timeOffset="22022.86">5670 5680 304 0,'0'0'329'0,"0"0"-4"0,0 0-45 0,0 0-64 15,0 0-48-15,0 0-39 0,0 0-24 0,0 0-19 0,0 0-11 16,0 0-11-16,0 0-8 0,0 0-6 0,0 0-7 0,0 0-5 0,0 0-7 15,0 0-5-15,0 0-5 0,0 0-4 0,0 0-2 0,0 0-5 16,0 0-2-16,0 0-1 0,0 0-3 0,0 0-2 0,0 0-6 0,0 0-9 16,0 0-10-16,0 0-13 0,0 0-18 0,0 0-20 0,0-1-29 15,0 1-34-15,0 0-43 0,0 0-47 0,0 0-47 0,0 0-45 0,0 0-23 16,0 0-11-16</inkml:trace>
  <inkml:trace contextRef="#ctx0" brushRef="#br0" timeOffset="22735.5">6655 5736 128 0,'-3'0'351'0,"1"-2"2"0,1 2 4 16,-1-3-33-16,-2 3-50 0,3-2-60 0,-2 1-66 0,2 1-44 15,-1-1-33-15,0 1-22 0,2-2-14 0,-2 0-11 0,2 2-8 0,0 0-11 16,0 0-9-16,0 0-13 0,0 0-15 0,0 0-17 0,0 0-20 0,0 0-24 15,0 0-28-15,0 0-34 0,0 0-42 0,0 0-49 0,0 0-54 16,0 0-31-16,0 0-17 0,0 0-3 0</inkml:trace>
  <inkml:trace contextRef="#ctx0" brushRef="#br0" timeOffset="24916.48">11474 829 291 0,'-1'2'325'16,"1"-1"-14"-16,-2-1-27 0,0 1-46 0,2 2-58 0,-2-3-42 0,0 1-35 16,2 0-20-16,-2-1-16 0,2 0-7 0,0 1-6 15,0-1-4-15,-1 3-1 0,1-3-2 0,0 2-3 0,-2-2-1 0,2 0-3 16,0 2-2-16,0-2-2 0,0 0-1 0,-1 3-1 0,1-3 0 16,-2 1-2-16,2-1 2 0,0 2 1 0,0-2 0 0,-2 1 1 15,2-1 0-15,0 0 0 0,0 0 1 0,-1 2 0 0,-1-2 0 16,2 0 1-16,0 0 2 0,0 0-2 0,0 0 1 0,0 0 1 0,0 0-2 15,0 0-1-15,0 0 0 0,0 0-1 0,0 0-1 0,0 0-1 16,0 0-1-16,0 0-2 0,0 0 1 0,0 0-1 0,-1 0-1 16,1 0 1-16,-3 0-2 0,2-2-1 0,1 2 1 0,-1-1 1 0,-1-1 1 15,2 2 1-15,0-1 0 0,0-2 2 0,0 1 0 0,0 2 0 16,0-2-2-16,0-2-1 0,0 2-3 0,0-2-2 0,2 1-2 16,-1 1-1-16,-1 0-2 0,1-3-3 0,2 2-2 0,-2 0-4 15,1-1-3-15,-1 1-3 0,1-1-4 0,1 3-3 0,0-2-3 0,1 0-2 16,2 1-2-16,-3 0 0 0,2-1-1 0,-1 2-1 15,0-1 0-15,1 0-1 0,-1 1-1 0,2 1 1 0,-1-1 0 0,1 1 0 16,-1 0-2-16,0 0 1 0,-1 0-3 0,3 1 0 0,-4-1-5 16,2 3-2-16,-2-1-5 0,0-1-6 0,1 2-5 0,-1 1-6 0,-2-1-8 15,1 1-6-15,1 3-6 0,-2-3-7 0,-1 2-3 0,0 0-5 16,-1 0-4-16,-2 1-3 0,0 0-2 0,0 2 0 0,-1-1 0 0,0-1 2 16,-1 0 3-16,0-1 2 0,-2 0 5 0,2 1 4 0,-2-1 4 15,1 0 6-15,-1 0 6 0,1 1 5 0,0-3 7 0,-1 1 7 0,3-1 6 16,-3 1 5-16,2-2 5 0,1 0 4 0,-1 0 5 0,2-2 8 0,0 2 5 15,0-2 6-15,-1-1 4 0,3 2 5 0,-1-2 3 0,2 0 3 0,0 0 3 16,0 0 1-16,0 0 3 0,0 0 2 0,0 0 0 0,0 0 0 16,2-2-2-16,-1 2-3 0,3-1-4 0,-3 1-2 0,2-1-3 0,2-1-3 15,-2 2-4-15,3-1-2 0,1-1-4 0,-1 2-6 0,2-1-4 16,-1 0-5-16,0 1-2 0,1 0-4 0,0 0 0 0,1 0-2 0,1 0 0 16,-2 0 0-16,0 0-2 0,0 1 0 0,0 0-2 0,-2-1 0 0,1 2-1 15,-3-1 2-15,2 2 0 0,-3-2 2 0,1 3 1 0,-3-1 1 0,1-2 0 16,0 4 0-16,-2-1 0 0,-2-1 0 0,0 1 1 0,-1 1 1 0,-2 1 3 15,-1 0 0-15,2 0 4 0,-3 1 3 0,1-3 2 0,-5 2 5 16,3-2 5-16,-2 2 3 0,2-1 5 0,-4-1 1 0,2 1 3 0,1-1 1 16,-4-1 2-16,4 1-1 0,-1 0 0 0,-1-3 0 0,3 3-2 0,0-3-2 15,-3 0-7-15,3-1-11 0,0 1-15 0,0-1-18 0,-1 0-29 0,3 0-35 16,-2 0-46-16,1-1-51 0,0 1-47 0,0-1-48 0,3 0-26 0,-3-3-16 16,2 3-7-16</inkml:trace>
  <inkml:trace contextRef="#ctx0" brushRef="#br0" timeOffset="31031.2">12527 1516 177 0,'0'0'166'0,"0"0"-23"0,0 0-17 0,0 0-15 0,0 0-11 16,0 0-8-16,0 0-4 0,0 0-5 0,0 0-2 0,0 0-1 0,0 0-2 15,0 0-3-15,0 0-4 0,2-2-3 0,-2 2-5 0,0 0-5 0,0 0-4 16,0 0-2-16,0 0-5 0,0 0-3 0,0 0-2 0,0 0-4 16,0 0-2-16,0 0-2 0,0 0-3 0,0 0-2 0,0 0-2 0,0 0-1 15,0 0-2-15,0 0-4 0,0 0-2 0,0 0-2 0,0 0-4 0,0 0-1 16,0 0-2-16,0 0-1 0,0 0 0 0,0 0 0 0,0 0 1 0,0 0 0 15,0 0 2-15,0 0 2 0,0 0 0 0,0 0 4 0,0 0 3 0,0 0 3 16,0 0 2-16,0 0 3 0,0 0 1 0,0 0 2 0,0 0 2 16,0 0-1-16,0 0 0 0,0 0 0 0,0 0-1 0,2-1 2 0,-2 1-2 15,0 0-1-15,0 0-1 0,0 0-1 0,0 0-2 0,0 0-3 0,0 0 0 16,0 0-3-16,0 0-1 0,0-1-1 0,0 1-2 0,0-1-1 0,0 1-3 16,0 0-1-16,0-3-2 0,0 3-1 0,0 0-1 0,-2-1-3 0,2 1 1 15,0 0-2-15,-2-1 1 0,2 1-2 0,0 0 1 0,0 0 1 16,-1-2 0-16,1 2 2 0,-2-2 1 0,2 2 2 0,0 0 0 0,0 0 2 15,0 0 1-15,-2-1 2 0,2 1 0 0,0 0 1 0,0 0 0 0,0 0 0 16,0 0 1-16,0 0 0 0,0-1-2 0,0 1 0 0,0 0-2 16,0 0 0-16,0 0-2 0,0 0-2 0,0 0-2 0,0 0 1 0,0 0-1 15,0 0-1-15,0 0 0 0,0 0 0 0,0 0 0 0,0 0-1 0,0 0 2 16,0 0-1-16,0 0 0 0,0 0 1 0,0 0-1 0,0 0 1 0,0 0 0 16,0 0-1-16,0 0 0 0,0 0-1 0,0 0 1 0,0 0-2 0,0 0 1 15,0 0-1-15,0 0-1 0,0 0 0 0,0-2 2 0,0 2-2 16,-1-2 0-16,-1 2 1 0,2 0-2 0,0-1 0 0,-1 1 0 0,-1-1 0 15,2-1-1-15,-3 2 1 0,3-1-1 0,-1-1 0 0,-1 2 0 0,2-1-1 16,0-1 1-16,-1 1 0 0,1 1 1 0,0-3 0 0,0 1 2 0,-2 0-1 16,2 1 1-16,-2 0 1 0,2-1 0 0,0-1 1 0,-1 2-1 0,-1 0 1 15,2-1-1-15,-2-1 1 0,1 2-1 0,-1-1 1 0,2-1-2 16,-1 2-1-16,-1-3 0 0,0 1 0 0,-1-1-2 0,2 2 0 0,-2-1 0 16,1 0 0-16,-1 1 0 0,2-2 0 0,-3 3-2 0,1-3 1 0,0 2 0 15,0-2-1-15,-1 3-1 0,1 0-1 0,-3-1-1 0,2-1-2 0,0 2-1 16,-1-1-2-16,1 2-1 0,-3-1-3 0,2 1-1 0,-2-2 0 15,-1 2-3-15,1 0-1 0,-1 0-3 0,-1 2 0 0,0-2-1 0,-1 1 0 16,-1 1-1-16,2 1 1 0,-3 0 1 0,-2-1-2 0,3 4 2 0,0-1-1 16,0 1 1-16,-2 2-1 0,1 1 1 0,-2 0 2 0,5 0 2 15,-5 1 1-15,3 2 2 0,0-1 2 0,0 2 0 0,1 1 1 0,0-1-1 0,0 1 0 16,2-1-1-16,2 2-2 0,-3 0-4 0,2 1-2 0,2-2-5 16,2 1-7-16,-2 0-6 0,0 2-10 0,4-2-9 0,1 0-12 0,-1 0-11 15,1-1-11-15,1 2-9 0,0-2-9 0,3-1-10 0,-1 0-8 0,0 0-6 16,2 0-4-16,0-1-1 0,1-1-3 0,2-2 0 0,-2 2 1 0,2-4 5 15,0 3 8-15,3-4 8 0,0 1 13 0,0-5 10 0,0 4 12 0,2-1 10 16,1-3 15-16,-1 0 9 0,0-2 9 0,2 0 14 0,-2 0 13 16,1-2 17-16,-1 0 17 0,2-3 18 0,-2-1 19 0,0 1 17 0,0-3 17 15,-2 1 14-15,1-2 11 0,-2 0 12 0,-1 0 12 0,2-1 7 0,-3-2 7 16,0-1 4-16,-1 1 0 0,2-1-2 0,-3 1-3 0,-1 0-8 0,0 0-9 16,-2-2-10-16,2 2-12 0,-1-1-7 0,-1 2-8 0,1 0-7 15,-3 1-7-15,2-3-6 0,-1 2-6 0,1 1-4 0,-1 1-5 0,0-2-5 16,-1 4-3-16,-1-1-5 0,3 0-4 0,-3-1-3 0,3 1-4 0,-1 2-4 15,-1-1-4-15,1 2-4 0,-1-1-4 0,-1 2-4 0,2-1-4 0,-2 2-1 16,2-1-3-16,-1 1-1 0,-1 0 0 0,2 1-2 0,0 1-1 0,-2 1 0 16,0 0-2-16,0 0 0 0,0 0-2 0,0 0 0 0,0 0 1 0,0 0-1 15,0 0 1-15,0 0 1 0,0 0-1 0,-2 0 1 0,0 3 2 16,2-1 0-16,-1-1 0 0,-1 2 2 0,2 0 0 0,-2-1 0 0,2 3 0 16,-1 0 1-16,-1-1 0 0,2 2-1 0,-1 2 0 0,-1-2 0 15,2 1-1-15,-3 1 0 0,2-1-1 0,-1 3-2 0,1-2 0 0,-1 0-1 16,0 2 0-16,1-1 0 0,-1 1-1 0,2 1-1 0,-2 0 0 0,1 1-1 15,-1 0-1-15,2-2-1 0,-1 2-3 0,1 0-3 0,0 1-3 0,0-3-3 16,1 1-7-16,-1 0-3 0,3 0-7 0,-1-1-5 0,1 1-5 16,1 0-8-16,-3-1-6 0,5-3-9 0,-3 1-8 0,2-1-12 0,2 0-12 0,-3-1-20 15,3 0-22-15,2-1-33 0,-3 1-36 0,2-4-59 0,0 2-68 16,2-2-34-16,-1-1-15 0,1 1-7 0,1-2 3 0</inkml:trace>
  <inkml:trace contextRef="#ctx0" brushRef="#br0" timeOffset="31602.28">12798 1825 177 0,'0'-4'360'0,"-2"4"-6"0,2-2-16 0,0 2-30 16,0-3-39-16,0 3-31 0,-2-2-30 0,2 1-19 0,0 1-15 0,0-1-10 15,0-1-6-15,0 2-6 0,0-2-5 0,0 2-4 0,0 0-3 0,0-1-5 16,0 1-6-16,0-1-5 0,0 1-8 0,0 0-8 0,0 0-9 15,0 0-9-15,0 0-11 0,0 0-8 0,0 0-9 0,0 0-9 0,0 0-8 16,0 0-8-16,0 0-6 0,0 0-9 0,0 0-5 0,0 2-5 0,0 0-4 16,0 1-3-16,0 0-3 0,0 0-2 0,0 2-1 0,0-1-1 0,-1 2-1 15,1 0 1-15,-3 0 0 0,3 1-2 0,-2 1 0 0,2 0-3 0,-1-1-3 16,-1 0-5-16,2 1-4 0,-1 1-4 0,-1-2-5 0,2 1-5 16,-2 0-5-16,2-1-7 0,-1 1-8 0,-1-1-7 0,2-1-7 0,-1 0-8 15,1 0-6-15,-2 0-6 0,0-4-8 0,1 4-7 0,-1-1-7 0,1-3-9 16,-3 2-8-16,3-3-13 0,-2 2-12 0,1-1-15 0,2-2-20 0,0 0-30 15,0 0-35-15,0 0-40 0,0 0-43 0,0 0-31 0,0 0-24 16,0 0-8-16,-1-2 1 0</inkml:trace>
  <inkml:trace contextRef="#ctx0" brushRef="#br0" timeOffset="32027.9">12771 1633 283 0,'1'-3'326'0,"-1"0"-19"0,2 0-31 0,0 2-44 16,-2-1-52-16,1 0-33 0,-1 2-24 0,2-2-17 0,-2 2-16 0,0 0-11 16,0 0-8-16,0 0-8 0,0 0-6 0,1 0-7 0,-1 0-5 0,2 0-5 15,0 0-8-15,-1 2-5 0,2-2-4 0,-1 1-5 0,1 0-3 16,-2-1-1-16,-1 2-1 0,2-1 0 0,0 1 0 0,-2-1 1 0,1 0 0 15,-1 3 1-15,0-3 1 0,0 1 1 0,0-1 1 0,0 2 2 0,-1-1 1 16,1-1 3-16,-2 1 2 0,0-1 1 0,2 0 2 0,-1-1 1 0,-2 2 1 16,3 0 0-16,-2-2 0 0,1 1 0 0,-1 0 1 0,2-1-2 0,-1 2-2 15,1-2-1-15,0 0-2 0,0 0-3 0,0 0-1 0,0 0-4 0,0 0-4 16,0 0-2-16,0 0-1 0,0 0-2 0,1 0-2 0,1-2-3 16,-1 2 0-16,1-1-2 0,2 0-2 0,-2 1-2 0,0-2 0 0,-1 0-2 15,1 2 0-15,-1-1-2 0,-1 1 0 0,1-1 1 0,2-1-1 0,-3 2 0 16,0 0 0-16,0 0 1 0,0 0-1 0,0 0-1 0,0 0 0 15,0 0-1-15,0 0-1 0,0 0-1 0,0 0-1 0,0 0-1 0,-3 0-2 16,2 2-2-16,-2-1-1 0,2-1-1 0,-1 1-3 0,0-1-4 0,-2 2-4 16,1 0-6-16,0-2-8 0,-1 1-10 0,1 0-9 0,2-1-16 15,-3 2-16-15,1 0-24 0,-2-2-27 0,1 1-43 0,2 0-51 0,1-1-47 16,1 0-47-16,0 0-23 0,0 0-11 0,0 0-1 0</inkml:trace>
  <inkml:trace contextRef="#ctx0" brushRef="#br0" timeOffset="32363.12">12970 1776 129 0,'0'-2'386'0,"-3"-1"10"0,1 2 9 0,2 0-27 0,-1-1-44 0,-1 0-54 16,2 1-59-16,-1 0-41 0,1-1-31 0,-2 2-19 0,0-2-19 0,2 2-13 15,-1-1-13-15,1 1-10 0,0 0-12 0,0 0-13 0,0 0-12 0,0 0-13 16,0 0-15-16,0 0-15 0,0 0-18 0,0 0-16 0,0 0-19 15,0 0-18-15,0 0-20 0,0 0-22 0,0 0-25 0,0 0-36 0,0 0-41 0,0 0-59 16,0 0-66-16,1 3-38 0,-1 0-22 0,2 0-4 0,-2 1 1 16</inkml:trace>
  <inkml:trace contextRef="#ctx0" brushRef="#br0" timeOffset="32696.9">12983 1900 360 0,'-4'3'425'0,"3"-1"9"0,-2 0 9 16,3 0 10-16,-2-2-60 0,2 2-91 0,-1-2-67 0,-1 2-54 0,2-1-36 16,0-1-28-16,0 3-18 0,0-1-11 0,0-1-10 0,0 0-9 0,0 2-8 15,0 0-9-15,0 2-8 0,0-2-9 0,0 1-8 0,2 2-8 16,-1 0-6-16,-1 1-4 0,2 1-2 0,-2 0-3 0,4 0-1 0,-2 2-4 16,0-1-1-16,-1 0 2 0,2 1 2 0,1 1-1 0,-3-1 0 0,1 2 1 15,-1 0 0-15,-1 0 2 0,2-1-1 0,-2 1 0 0,0 0 0 0,0-3-1 16,0 4 0-16,0-3 0 0,-2-1 1 0,-1 2-1 0,2-2 0 15,-6 1-1-15,4-2 0 0,-3 1 1 0,0 0-1 0,-1-1 0 0,-1-2 0 16,-1-1 2-16,-1 2 1 0,2-3 0 0,-4 2 1 0,2-3-1 16,-1 1 0-16,-1 0-1 0,0-2 0 0,3 0 0 0,-3 0-1 15,2-1 0-15,0-1-4 0,1 0-4 0,1 0-5 0,-2 0-7 0,4 0-10 16,-2-1-12-16,2-1-17 0,1 0-21 0,0 0-26 0,1-2-29 0,0 2-46 16,0-2-55-16,4 3-73 0,0-2-86 0,0 3-43 0,0-3-23 15,3 0-8-15,-2 0 0 0,4 0 7 0</inkml:trace>
  <inkml:trace contextRef="#ctx0" brushRef="#br0" timeOffset="38173.98">13468 1725 258 0,'-3'0'285'0,"3"0"-29"0,-1 0-31 0,-1 0-25 0,2 0-22 0,0 0-16 15,0 0-15-15,-2 0-10 0,2 0-8 0,-3 0-7 0,3 0-7 0,0 0-9 16,0 0-4-16,0 0-9 0,0 0-6 0,0 0-7 0,0 0-8 0,0 0-6 16,0 0-8-16,0 0-6 0,0 0-6 0,0 0-6 0,0 0-7 15,0 0-4-15,0 0-6 0,0 0-3 0,0 0-4 0,0 0-2 0,0 0-2 16,2 1 0-16,-1 0 1 0,1-1-1 0,0 2 2 0,1 0 0 0,-1-1 2 15,3 0 0-15,2 1 1 0,-1 1 1 0,1 0 1 0,-1 0 1 0,3-1 0 16,-1 2 1-16,3-1-1 0,0 1-1 0,0-2-3 0,3 0-3 16,-1 1-3-16,-2 0-6 0,3-1-9 0,-1-1-7 0,0 0-7 0,-1 2-11 15,-2-1-10-15,4-1-13 0,-4-1-12 0,-1 1-16 0,0-1-17 0,1 0-18 16,-3 0-17-16,-1 0-21 0,0 0-24 0,-3 0-29 0,-3 0-33 16,0 0-46-16,0 0-53 0,0 0-25 0,0 0-12 0,0 0 0 0</inkml:trace>
  <inkml:trace contextRef="#ctx0" brushRef="#br0" timeOffset="38767.19">13375 1474 178 0,'4'-1'346'0,"-4"-1"-11"0,0 2-20 15,0 0-39-15,0 0-48 0,0 0-33 0,0 0-27 0,0 0-18 0,0 0-14 16,0 0-9-16,0 0-6 0,0 0-5 0,0 0-5 0,0 0-3 15,0 0-6-15,0 0-6 0,0 2-6 0,-2-2-8 0,0 1-7 0,2-1-6 16,-2 2-6-16,2-1-6 0,-3-1-3 0,2 0-5 0,-1 1-4 0,0-1-5 16,1 2-4-16,-1 0-4 0,1-2-4 0,-3 1-3 0,3 1-4 0,-1-1-1 15,1 2-1-15,-3 2 1 0,0-3-1 0,-1 4 0 0,0 0-1 0,2 2 0 16,-2 0 0-16,0 1 0 0,-2 2 0 0,1 0 1 0,-1 1 0 0,-1 0-1 16,2 3 0-16,-3-1-2 0,2 1-2 0,2 1-1 0,-1 1-4 15,-2-2-2-15,2 3-2 0,1 0-1 0,0-2-3 0,2 2-2 16,-2 0-3-16,4-1-1 0,-4-1-6 0,5 2-4 0,-1-1-9 0,1 0-9 0,1-3-9 15,2 1-12-15,-1 0-13 0,1-1-14 0,0-1-15 0,3-1-17 16,-1 0-17-16,3-1-23 0,1 1-26 0,1-3-28 0,0 2-28 0,2-3-46 16,1 1-52-16,-1-1-42 0,1-1-39 0,4-1-15 0,-4 0-2 15,4 0 7-15</inkml:trace>
  <inkml:trace contextRef="#ctx0" brushRef="#br0" timeOffset="39282.33">13876 1588 236 0,'-2'-1'367'0,"2"0"9"15,-1-2-17-15,1 2-32 0,-2 0-46 0,-1 1-52 0,3-2-32 16,-1 0-24-16,-1 2-13 0,2-1-9 0,-1 1-8 0,1 0-7 0,-2 0-8 16,2 0-7-16,0 0-10 0,0 0-9 0,0 0-8 0,0 0-11 0,0 0-10 15,-2 0-9-15,1 0-10 0,-1 1-9 0,2-1-9 0,-2 2-8 0,2 0-4 16,-1-1-4-16,-1 0-2 0,2 3-1 0,-1 0-1 0,-1-1 0 0,2 3-2 16,-2 1 0-16,2-1-2 0,-3 0-1 0,2 2 1 0,-3 0 0 0,3 1-1 15,-2-1 2-15,2 3-3 0,-3-3-1 0,4 4-3 0,-3-1 0 0,3-2-1 16,-2 2-2-16,2 0-1 0,-1-3 0 0,-1 3 0 0,2-2-4 15,-1 2-2-15,-1-2-4 0,2 0-4 0,0-2-5 0,0 2-7 0,0-1-6 16,0-1-7-16,0 1-8 0,0-2-9 0,0 0-9 0,0-1-9 16,0-1-10-16,0 0-13 0,0-1-11 0,0 0-12 0,0 0-12 0,0-1-17 15,2 1-16-15,-1-3-23 0,-1 1-27 0,0-1-44 0,0 0-51 0,0 0-45 16,0 0-40-16,3-1-14 0,1-1-4 0,1 1 8 0</inkml:trace>
  <inkml:trace contextRef="#ctx0" brushRef="#br0" timeOffset="39649.36">14091 1402 210 0,'1'-3'360'0,"1"2"7"0,1-1 6 0,1 2-36 16,-1 0-61-16,-1 0-51 0,2 0-48 0,1 3-30 0,-1 0-18 0,1-2-12 15,2 4-7-15,-3 1-4 0,3 0-3 0,0 1-3 0,0 3-2 0,-1-1-3 16,2 3-4-16,-1 0-7 0,0 1-9 0,1 0-6 0,0 4-9 0,0 0-9 16,1-1-7-16,-2 2-7 0,-1 1-6 0,2 1-5 0,1 0-6 15,-4-1-4-15,2 2-5 0,-2 0-5 0,-1 0-6 0,2 0-5 0,-3-1-4 16,1 3-4-16,-3-3-7 0,1 1-4 0,-2 2-8 0,-2-3-6 0,1 0-7 15,-4 1-7-15,-1-1-4 0,0-2-5 0,-1 0-3 0,-1 1-5 16,-3-4-4-16,0 2-5 0,1-2-6 0,-3 0-7 0,0-2-6 0,-3 0-6 16,2-1-7-16,-2-3-12 0,0 1-15 0,0-2-25 0,0 0-30 15,2 0-51-15,2-1-62 0,-1-1-38 0,-3-1-26 0,6-1-9 0,-2 1 1 16</inkml:trace>
  <inkml:trace contextRef="#ctx0" brushRef="#br0" timeOffset="40319.57">14483 1137 262 0,'-1'-1'360'0,"-1"1"0"0,2-3-30 0,-1 2-44 0,1 1-37 0,0 0-33 15,0 0-23-15,0 0-17 0,0 0-13 0,0 0-10 0,0 0-8 0,0 0-5 16,1-1-9-16,-1 1-6 0,0 0-7 0,2-2-9 0,-2 2-7 16,0 0-9-16,0 0-9 0,0 0-7 0,0 0-7 0,0 0-9 0,0 0-3 15,0 0-5-15,1 2-4 0,-1-2-3 0,0 1-3 0,0 3-4 0,0-2-1 16,0 1-4-16,0 0-1 0,0 2-1 0,0-1-2 0,-1 1-2 0,-1 1-1 15,2-1-2-15,-1 0-4 0,1 3-3 0,0-2-3 0,-3 1-3 0,2 0-1 16,1 2-2-16,-1-1-1 0,-1 1-1 0,2 1-1 0,0-2-2 16,-1-1 0-16,1 3-3 0,0-2-4 0,0 2-1 0,0-3-4 0,0 1-3 15,0-1-5-15,0 1-5 0,0-2-7 0,0-2-8 0,0 2-9 0,0-1-9 16,0-2-11-16,0 1-10 0,0-1-10 0,0 0-12 0,0 0-12 0,0-1-13 16,0 0-14-16,0 0-15 0,0-2-17 0,0 0-21 0,0 0-32 15,0 0-37-15,0 0-54 0,0 0-64 0,0 0-32 0,0 0-18 0,0 0 0 16,-2-3 5-16</inkml:trace>
  <inkml:trace contextRef="#ctx0" brushRef="#br0" timeOffset="40559.64">14483 961 228 0,'2'-3'376'0,"-2"0"4"0,3 0 4 0,-2 0-54 0,-1 0-79 16,2 2-57-16,-1 0-46 0,-1-1-32 0,0-1-24 0,0 3-17 15,0 0-14-15,0 0-10 0,0 0-13 0,0 0-13 0,0 0-15 0,0 0-17 0,0 0-16 16,0 0-15-16,0 0-15 0,0 0-16 0,0 0-14 0,0 0-18 16,0 1-19-16,0-1-26 0,0 0-31 0,2 4-36 0,-2-2-42 0,2 3-39 15,-1-3-42-15,1 3-15 0,0-2-4 0</inkml:trace>
  <inkml:trace contextRef="#ctx0" brushRef="#br0" timeOffset="41083.9">14674 1116 356 0,'0'-2'380'16,"-1"1"5"-16,1-1-35 0,0 2-53 0,0 0-46 0,0 0-43 0,0-1-29 15,0-1-23-15,0 1-15 0,1 1-12 0,-1-2-9 0,3 0-9 0,-3 2-10 16,2-1-9-16,-2 1-8 0,2-1-10 0,-1-1-9 0,3 2-7 0,-3 0-9 16,1 0-7-16,-1 0-5 0,3 0-6 0,-3 0-4 0,1 0-2 0,1 0-4 15,1 0 1-15,0 0-2 0,-3 2-1 0,2-1 0 0,-1-1 2 16,0 1-1-16,-1 1 1 0,2 0-1 0,1 1 2 0,-4-2-1 0,1 2 1 15,-1 0 1-15,0 0 1 0,0 2 2 0,0-3 0 0,0 3-1 0,0 1 2 16,0 0-1-16,-1 0-1 0,1 1-1 0,-2 0-2 0,0 0 0 16,1 0-2-16,-1 1-2 0,1 0-1 0,-3 0-4 0,3 1 0 0,-1-1-4 15,2 1-2-15,-1-1-1 0,1 0-1 0,-2-1-3 0,0 0-1 0,2-1-4 16,-1 1-5-16,-2-1-6 0,3-1-6 0,0 1-8 0,0 0-10 0,0-1-12 16,0-1-10-16,0 1-13 0,0-2-12 0,0 1-15 0,0 0-14 0,0-2-16 15,0 1-18-15,0 0-16 0,0-2-16 0,0 3-25 0,0-3-28 0,0-1-37 16,0 0-40-16,0 0-40 0,0 0-38 0,0 0-17 0,0 0-5 15,0 0 5-15</inkml:trace>
  <inkml:trace contextRef="#ctx0" brushRef="#br0" timeOffset="41317.26">14608 1240 155 0,'0'-1'387'0,"-1"-2"5"0,1 3 4 0,0 0-34 0,0-3-55 0,1 3-60 16,-1-1-61-16,2 1-44 0,1-2-33 0,-2 0-24 0,1 2-18 0,1-1-13 15,0-1-12-15,0 2-7 0,2-1-7 0,0-2-6 0,3 3-10 0,-4 0-9 16,3-2-12-16,-1 2-10 0,2 0-10 0,1 0-11 0,-2 0-11 16,-1 0-13-16,2 0-15 0,0 0-18 0,-2 0-21 0,2 2-29 0,0-2-34 15,0 0-41-15,-2 3-43 0,2-2-41 0,-1 2-40 0,2-3-16 0,-3 2-8 16</inkml:trace>
  <inkml:trace contextRef="#ctx0" brushRef="#br0" timeOffset="41535.69">15013 1153 81 0,'-4'-4'372'0,"3"-1"5"16,1 2 3-16,0 0-28 0,0 1-42 0,0-2-67 0,0 3-76 0,0-3-50 16,0 3-37-16,0 0-27 0,0-1-22 0,0 0-18 0,0 2-20 15,1 0-21-15,-1 0-23 0,0 0-27 0,0 0-33 0,0 0-39 0,0 0-45 16,0 0-53-16,4 2-59 0,-3 0-34 0,2 0-21 0,-1 0-8 0</inkml:trace>
  <inkml:trace contextRef="#ctx0" brushRef="#br0" timeOffset="41882.22">14984 1281 281 0,'-1'0'423'0,"-4"0"4"0,2 0 6 0,2 0-10 15,-3 0-19-15,3 0-72 0,-1 0-98 0,2 0-64 0,-2 1-46 0,2-1-30 16,0 0-19-16,-1 1-16 0,-1 2-10 0,2-3-9 0,-1 2-5 15,1-1-5-15,0 4-3 0,0-3-3 0,0 2-4 0,0-1-2 0,-2 2-3 16,0 1-2-16,2-1-1 0,-1 0-2 0,1 1-1 0,-2 0-1 16,2 2-2-16,-1-1 0 0,1 0-2 0,-2 1 0 0,0 1-1 0,2-1-1 15,-2-1 0-15,0 2-1 0,2-1-2 0,-2-1-1 0,2 0 1 0,-3 3-1 0,3-3 0 16,-1 1 0-16,-1-1-1 0,2-1 0 0,-2 0 0 0,-1 0-2 16,2-1-2-16,-2-3 1 0,1 3-1 0,-1-2 0 0,-1 0 0 0,0 0 2 15,2 0-1-15,-2-2 0 0,0 3 0 0,0-4-2 0,-1 1-1 16,2 0-4-16,-5-1-2 0,3 0-6 0,0 0-4 0,1 0-8 0,-1 0-9 0,0 0-11 15,-3 0-11-15,2 0-12 0,1 0-13 0,0-1-17 0,0 1-16 0,1 0-24 16,-4 0-26-16,3 0-40 0,2 0-49 0,-2 0-52 0,2 1-53 16,3-1-24-16,0 0-12 0,0 0 2 0,0 0 7 0</inkml:trace>
  <inkml:trace contextRef="#ctx0" brushRef="#br0" timeOffset="43148.16">15098 1628 317 0,'0'-2'373'16,"-1"-3"9"-16,-1 3-19 0,2 0-31 0,0-1-53 0,0 2-64 16,-1-1-41-16,1 2-30 0,0 0-19 0,0 0-15 0,0 0-11 0,0 0-11 0,0 0-10 15,0 0-9-15,0 0-8 0,0 2-8 0,-2-1-8 0,0 0-7 0,2 1-7 16,-1 1-8-16,1 1-4 0,0 0-6 0,0 3-4 0,0-3-4 15,0 3-1-15,0 3-2 0,0-3 0 0,0 4 1 0,0-1-2 0,0 1 0 16,0 1-2-16,0-2-3 0,0 4-2 0,0-1-5 0,-2 0-1 0,2-1-4 16,0-1-3-16,0 1-2 0,0 2-3 0,0-1-3 0,0-2-1 15,0 1-2-15,-1-2-1 0,1-1 0 0,0 0 0 0,0-2 3 0,0-1 4 16,0 2 2-16,0-3 5 0,0 1 5 0,-2-1 5 0,2-3 4 0,0 0 4 16,0-2 2-16,0 0 5 0,0 0 3 0,0 0 3 0,0-2 3 0,0 0 1 15,0-2 2-15,2-3 1 0,-2 2 1 0,1-1-2 0,-1-2-1 0,2 0-1 16,-1-1 0-16,3-2 0 0,-3 0-1 0,2-2-1 0,3-2-3 15,-2 1 0-15,0 1-3 0,1-1-1 0,2-2-1 0,-1-2-2 0,2 2 0 16,0-1-1-16,-2-1-2 0,2 0-1 0,4-2-2 0,-4 2-1 0,2 3-1 16,-1-4 0-16,2 2 0 0,-2 3 1 0,1 0 0 0,-2 1-1 15,0-2 0-15,0 6-2 0,1-1-1 0,-4 2-1 0,2 0-1 0,-2 2 1 0,-1 2-2 16,1-1 0-16,-2 3 0 0,0 0 1 0,-1 2-1 0,1 0 0 0,-1 0 2 16,-2 2-1-16,1 0 1 0,-1 3 1 0,0-1 1 0,0 2 2 15,0 3 1-15,0-2 1 0,0 2 1 0,0 1-1 0,0 1-1 0,0-1-1 16,0 0-4-16,0 2-2 0,2-1-3 0,-1 0-4 0,1-1-2 0,0 1-2 15,-1-1-1-15,2-1-2 0,1 0-3 0,0-2-1 0,-1-1-1 16,1 2 1-16,0-4 1 0,1 2 4 0,0-3 4 0,-2-1 6 0,3 2 4 16,-3-1 5-16,4-3 4 0,-3 0 4 0,1 0 3 0,0-3 4 15,3-1 4-15,0 2 6 0,-4-3 2 0,5 1 6 0,-2-4 3 0,-1 2 2 16,3-1 0-16,-1-2 1 0,1 0 0 0,-1-1 0 0,0-1 0 0,0-1-1 16,3 0 0-16,-3 0-2 0,0 0-3 0,-2-1-3 0,3-1-3 0,2 0-3 15,-3-1-6-15,2 4-1 0,-2-3-3 0,0 1-1 0,0 1-2 0,2-1 0 16,-2 3-2-16,-1 0 1 0,-1 0-1 0,2 3 1 0,-3 0-1 15,1 0-1-15,-3 0 1 0,2 3 0 0,-2-1-1 0,2 2-1 0,-4 1 0 0,2-1-1 16,-1 2 1-16,-2 1 0 0,0 0 1 0,0 0 2 0,2 0 1 0,-1 4 3 16,-1-3 4-16,0 1 3 0,0 3 1 0,0 0 3 0,0 3 0 15,0-1 2-15,0 0 0 0,0 4 0 0,0-1-1 0,0 0 1 0,0 4-2 16,0 0-2-16,0 0-2 0,0 0-2 0,0 1-5 0,0 0 0 0,0 4-3 16,0-5 0-16,0 3-3 0,0-1 1 0,0 1-1 0,0-2-2 15,0 1 1-15,0-1-2 0,0 0 1 0,0-1-2 0,0 1-1 0,0-2 0 16,0 1-2-16,0-2-1 0,0 0-2 0,0 0 0 0,0-2-3 0,0 1-1 15,0-3-4-15,0 2-4 0,0-3-3 0,0 0-6 0,0 1-5 0,0-2-8 16,0-1-7-16,2 1-11 0,0-1-10 0,-2-1-14 0,1-1-13 16,2 0-20-16,-2-1-19 0,2 0-37 0,1 0-43 0,1-1-66 0,-4-1-79 15,2 0-45-15,2 0-27 0,-1 0-8 0,0-1-1 0,0-1 6 0</inkml:trace>
  <inkml:trace contextRef="#ctx0" brushRef="#br0" timeOffset="43599.98">15857 1738 177 0,'0'0'431'0,"0"-3"11"0,0 3 12 0,0 0 9 0,0-2-41 15,-1 2-68-15,1 0-61 0,0-1-57 0,0 1-38 0,0 0-29 16,0 0-21-16,-2-1-15 0,2 1-14 0,0 0-13 0,0 0-11 0,0 0-13 16,0 0-11-16,0 0-12 0,-2 0-10 0,2 1-12 0,-1 0-9 0,-1-1-8 15,2 2-6-15,-2 0-6 0,2-1-5 0,-1 2-1 0,-1 0-2 16,2-1 0-16,-1 4 0 0,1-1 0 0,-3-3 0 0,1 3-1 0,2 0-1 16,-1 0-2-16,-1 1 0 0,2 0-3 0,-1 0-2 0,1 2-2 0,-3-2-4 15,3 1 0-15,0 1-3 0,0 1-3 0,0-3 0 0,0 2-3 16,0-3 1-16,0 3 0 0,0-2 1 0,3 1 0 0,-3-1 3 0,1 0 0 0,-1 0 2 15,0 0 3-15,0-1 1 0,0-1 3 0,0 0 1 0,0 0 2 16,0 0 3-16,0 0 0 0,0-2 2 0,0 0 1 0,0-1 0 0,0 2 1 16,0-3 1-16,0 0 0 0,0 0 0 0,0 1 0 0,0-1 1 0,0 0 0 15,0 0-1-15,0 0 1 0,0 0-1 0,0 0 0 0,0 0-1 0,0 0-2 16,0 0-2-16,0 0-4 0,0 0-5 0,0 0-3 0,0 0-6 0,0 0-4 16,0 0-5-16,2 0-6 0,-2 0-6 0,1 0-7 0,1 0-7 0,-2 0-9 15,3 0-10-15,-2 0-7 0,2 0-10 0,-1-1-12 0,0 1-14 16,-1-1-15-16,3-1-21 0,-3-1-26 0,-1 2-39 0,2-2-42 0,-1 0-53 15,-1 0-56-15,0-1-27 0,0 0-15 0,0 1-2 0,0-3 5 0</inkml:trace>
  <inkml:trace contextRef="#ctx0" brushRef="#br0" timeOffset="43842.26">15890 1560 150 0,'-1'-2'421'16,"-1"1"9"-16,2-3 7 0,0 3 9 0,0 0-40 0,0-1-63 0,0 2-67 15,0-1-70-15,0-1-49 0,0 2-34 0,0 0-23 0,0-1-17 0,0 0-13 16,0 1-10-16,0 0-11 0,0 0-8 0,0 0-12 0,0 0-10 0,0 0-13 16,0 0-17-16,0 0-12 0,0 0-17 0,0 0-17 0,0 0-19 0,0 0-21 15,0 0-19-15,0 0-24 0,-1 0-25 0,1 0-34 0,0 0-41 16,0 0-60-16,0 0-72 0,0 0-37 0,0 0-17 0,0 4-3 0,0 0 5 15</inkml:trace>
  <inkml:trace contextRef="#ctx0" brushRef="#br0" timeOffset="44239.16">15990 1733 65 0,'0'0'346'0,"0"0"-7"0,0 0-16 0,0 0-16 0,0 0-17 15,0 0-21-15,0 0-25 0,0 0-21 0,0 0-19 0,0 0-18 0,0 0-15 16,0 0-12-16,0 0-12 0,0 0-8 0,0 0-10 0,0 0-10 16,0 0-8-16,2-1-11 0,-1 0-11 0,-1 1-10 0,0 0-7 0,3-2-9 15,-1 0-9-15,-2 2-6 0,0 0-9 0,0 0-7 0,0 0-9 0,0 0-10 16,0 0-13-16,0 0-15 0,0 0-14 0,0 0-17 0,0 0-21 0,0 0-21 15,0 0-22-15,0 0-29 0,0 0-33 0,0 0-41 0,0 0-46 16,0 0-68-16,0 0-82 0,0 0-41 0,0 0-22 0,1 2-5 0,1 0 4 16,-1 0 12-16</inkml:trace>
  <inkml:trace contextRef="#ctx0" brushRef="#br0" timeOffset="44565.84">16002 1845 167 0,'-4'-1'449'0,"-1"1"8"0,2 0 6 0,0 0 6 0,0 0-37 0,-1 0-59 16,3 0-74-16,-1 0-80 0,1 0-54 0,1 0-42 0,-2 0-27 15,2 0-22-15,-2 1-14 0,2 0-13 0,0-1-7 0,0 2-9 0,0-1-5 0,0 2-6 16,0-2-4-16,2 4-5 0,0-2-3 0,-1 3-1 0,1-2-3 16,-1 2 1-16,1 0-2 0,1 2-1 0,-1 0 1 0,0 0-2 0,-1 0-1 15,2 1-1-15,2 2-2 0,-4-1 0 0,1 1 0 0,-1 2 0 16,1 0 2-16,1-1 0 0,-1 1 2 0,0 0 0 0,-2 0 2 0,0 3 0 15,0-1-1-15,0-1 1 0,0 3-2 0,-2-2-2 0,-1 0-1 0,-1-1 0 16,1-1-1-16,0 1-2 0,-3-3 1 0,0 1-1 0,-1 1 1 16,1-2-1-16,-5-3 0 0,3 1-1 0,0-1 2 0,-3-1-1 0,3-2-1 15,-1 1 0-15,-1-2-4 0,-1-1-5 0,3 0-11 0,-1 0-13 0,-2-1-16 16,1-2-17-16,2 0-25 0,2 0-28 0,-3 0-42 0,2-2-50 0,2-1-75 16,0 1-91-16,2 0-45 0,-1-2-26 0,1 2-7 0,1-2 0 15,1 0 6-15</inkml:trace>
  <inkml:trace contextRef="#ctx0" brushRef="#br0" timeOffset="55543.95">9980 4517 154 0,'0'0'364'15,"0"0"7"-15,0 0-5 0,0 0-14 0,0 0-51 0,0 0-73 16,0 0-49-16,0 0-36 0,0 0-24 0,0 0-18 0,0 0-11 0,0 0-9 16,0 0-5-16,0 0-6 0,0 0-4 0,0 0-6 0,0 0-3 15,0 0-4-15,0 0-4 0,0 0-3 0,0 0-2 0,0 0-5 0,0 0-3 16,0 0-2-16,0 2-3 0,0-2-6 0,0 0-1 0,0 0-4 16,0 0-1-16,0 0-2 0,0 2 0 0,0-2-1 0,0 0 0 0,0 1-3 15,0 0 0-15,0 2-2 0,-1-1-1 0,-1-2 0 0,2 4 1 16,-2-4 2-16,2 0-1 0,-1 2 2 0,-1-2-2 0,-1 2 0 0,1-2 0 15,-1 0-3-15,2 3-2 0,-1-3-1 0,-1 1-1 0,0 1-1 16,2-2-2-16,1 0-1 0,0 0 1 0,0 0-4 0,0 0 1 16,0 0 1-16,0 0-1 0,0 0 0 0,0 0 0 0,0 0-2 0,0 0-2 15,0 0-1-15,0-2 0 0,1 1-2 0,-1-2-2 0,2 1-2 16,-1 2-1-16,-1-2-2 0,3 2 0 0,-1-3-3 0,-1 2-3 16,-1 1-1-16,2-1-2 0,-1 0-1 0,-1 1 0 0,0 0-2 15,0 0 0-15,0 0 0 0,0 0 0 0,0 0 0 0,0 0-2 0,0 0 0 16,0 0-1-16,0 0-2 0,0 0 0 0,0 0-1 0,-1 1 2 0,-1 0 2 15,1-1 4-15,-1 0 1 0,-1 1 3 0,2-1 3 0,-1 0 1 16,2 0 2-16,-1 0 2 0,1 0-1 0,-2 0 2 0,2 0-1 0,0 0-2 16,-2 0-5-16,1 0-5 0,-1-1-9 0,2 1-9 0,-2-1-10 15,2 0-11-15,-1 1-14 0,-1-3-12 0,2 3-12 0,-1-1-15 0,1 0-15 16,0 1-21-16,0-2-24 0,0 2-30 0,0 0-32 0,0 0-35 16,0 0-37-16,1-2-16 0,2 2-5 0</inkml:trace>
  <inkml:trace contextRef="#ctx0" brushRef="#br0" timeOffset="55967.1">10023 4686 24 0,'0'0'378'0,"0"0"14"16,-3 0 12-16,1 0-7 0,2 0-17 0,-3 0-49 0,2 0-65 16,-1 0-45-16,2 3-38 0,-2-3-26 0,2 0-25 0,0 1-16 15,0-1-14-15,0 0-15 0,0 0-12 0,0 2-12 0,0-2-12 0,0 0-9 16,0 0-11-16,0 3-7 0,0-1-8 0,0-2-5 0,0 1-5 16,0 0-4-16,0 3-1 0,0-3-1 0,0 2 0 0,0 1 1 0,0-1 1 15,0 1 1-15,0 1 0 0,0 1 2 0,0 1-1 0,0-1 1 16,0 3 0-16,0-1 1 0,0 0-1 0,0 1 1 0,0 0-1 0,0 1-1 15,0 1-1-15,0-1-1 0,0 1-1 0,0-2-2 0,-1 3-2 16,-1-1-1-16,2-2-1 0,-1 2 0 0,1-2-1 0,-2 1 0 0,0-2 1 16,-1 0-1-16,1 0 1 0,-1-1 0 0,-2-1-1 0,4-2 1 15,-3 2-1-15,0-3 1 0,-1 2-1 0,-1-2 0 0,1-2 1 16,-1 1-1-16,0-1-1 0,-1 0-2 0,1-1-3 0,1 0-3 0,-2-1 0 16,0 0-6-16,1-1-5 0,-1 1-7 0,3-2-11 0,-1 0-11 15,0-2-13-15,1 2-15 0,0-1-17 0,0 1-21 0,2-3-21 0,0 1-36 16,1 1-40-16,1 1-56 0,0-3-61 0,1 4-39 0,-1-3-25 15,2 2-7-15,3-1 4 0,-2-1 10 0</inkml:trace>
  <inkml:trace contextRef="#ctx0" brushRef="#br0" timeOffset="56375.16">10306 4638 85 0,'0'0'335'0,"0"0"7"0,0 0-15 0,0 0-28 0,0 0-43 0,0 0-51 16,0 0-35-16,0 0-29 0,0 0-20 0,0 0-15 0,0 0-12 16,1-2-12-16,-1 1-8 0,1 1-9 0,2 0-8 0,-2 0-7 15,2 0-9-15,-1 0-6 0,0 0-7 0,1 0-6 0,0 0-7 0,0 0-4 16,2 0-9-16,-1 0-9 0,0 0-9 0,0 0-8 0,0 0-12 15,1 0-13-15,-2 0-14 0,0 0-17 0,4 0-21 0,-2 0-24 0,0 1-29 16,0 1-34-16,0-2-38 0,1 1-43 0,-2-1-37 0,1 2-34 16,-1-1-13-16,0 0-2 0</inkml:trace>
  <inkml:trace contextRef="#ctx0" brushRef="#br0" timeOffset="56617.95">10306 4697 309 0,'-2'0'373'0,"2"0"10"0,0 0 6 0,0 0-34 0,0 0-57 0,0 0-49 15,0 0-43-15,0 0-34 0,0 0-29 0,0 0-20 0,0 0-15 0,0 0-15 16,0 0-11-16,2 0-11 0,-1 0-11 0,-1 0-11 0,0 0-10 0,1 0-10 16,-1 0-10-16,0 0-5 0,4 0-7 0,-4 0-2 0,2 0-3 15,-2 0-3-15,1 0-5 0,1 0-6 0,1 0-7 0,-1 0-9 16,0 0-10-16,1 0-12 0,1 1-10 0,-1 0-14 0,0-1-15 15,2 2-20-15,0 0-24 0,2-2-30 0,-1 1-34 0,1-1-48 16,3 1-54-16,-2 1-42 0,3-2-35 0,-1 2-12 0,1-1 1 0,1-1 7 16</inkml:trace>
  <inkml:trace contextRef="#ctx0" brushRef="#br0" timeOffset="56992.44">10663 4601 333 0,'0'0'400'0,"2"-3"14"16,-2 3 3-16,0 0 365 0,0 0-486 0,0 0-49 0,0 0-42 15,0 0-27-15,0 0-21 0,0 0-19 0,0 0-15 0,0 0-13 0,0 0-13 16,0 0-14-16,0 0-13 0,0 3-13 0,0-1-11 0,3-1-9 16,-3 4-9-16,1-3-5 0,-1 1-5 0,2 1-2 0,-2 1-3 0,2 0-1 15,-2 1 3-15,0-1 0 0,0 3 0 0,0-2 2 0,0 2 1 16,0 0-2-16,0 0-1 0,-2-1-3 0,0 1-2 0,2-1-3 16,-1 1-4-16,-2-1-5 0,3-1-5 0,-2 2-5 0,2-2-6 0,-1-2-7 15,-1 0-5-15,2 1-7 0,0-1-8 0,0-2-8 0,0 2-9 16,0-2-9-16,0 0-9 0,0-2-10 0,0 0-9 0,0 0-10 0,0 0-12 15,0 0-17-15,0 0-17 0,0 0-22 0,0 0-24 0,0 0-34 16,0 0-41-16,0-2-43 0,-1 0-48 0,-1-2-20 0,2-1-7 16,-2 3 3-16,2-3 7 0</inkml:trace>
  <inkml:trace contextRef="#ctx0" brushRef="#br0" timeOffset="65950.92">11692 4839 11 0,'7'3'68'0,"-1"-2"1"0,1 1 2 16,-1 0 4-16,-2 0 3 0,1 0 3 0,-2 0 2 0,2-1 0 15,-1-1 1-15,-1 1-1 0,1 1-3 0,-1-2-3 0,0 2-1 0,1-2-3 0,-1 0-1 16,0 0-1-16,0 0-3 0,1 0-1 0,-3-2-2 0,2 2 0 15,2-2 1-15,-4 1 0 0,2 1 0 0,-1-1 1 0,-2 1-2 16,2-2-2-16,-2 2-2 0,0 0-5 0,-2-2-5 0,2 2-8 0,-2-1-5 16,-1 0-9-16,-1 1-9 0,-1-2-9 0,0-1-7 15,1 1-10-15,-3 1-7 0,2-2-9 0,-4 1-5 0,1 2-4 0,0-3-6 0,-2 0-6 16,3 1-3-16,-3-1-2 0,2 1 1 0,-1-2 1 0,1 2 3 16,-1 0 3-16,0-1 2 0,0 2 2 0,1-2 2 0,2 1 3 15,-1 1 4-15,0-1 4 0,0-1 4 0,3 2 3 0,-3-1 4 0,2 0 3 16,1 1 4-16,-1 1 6 0,4-1 6 0,-3-1 5 0,1 2 6 15,2 0 7-15,1 0 4 0,0 0 4 0,0 0 4 0,0 0 5 0,0 0 4 16,0 0 6-16,0 0 4 0,0 0 2 0,0 0 1 0,1 0-3 16,1 0-2-16,-1 0-2 0,3 0-4 0,-3 0-4 0,2 0-3 15,2 0-5-15,-1 0-4 0,0 0-3 0,1 0-5 0,-1 0-4 0,4 0-3 16,0 0-3-16,0 0-4 0,0 0-2 0,4 0-3 0,0 0 0 16,-1 0-2-16,1 0 1 0,1 0-2 0,-1 0 0 0,1 0 0 15,0 0-1-15,1 0 1 0,-3 0-1 0,3 0-1 0,-1 0-1 0,-2 0 1 16,0 0 0-16,0 0 0 0,-1 0-2 0,1 0 1 0,-3 0 0 15,0 0 0-15,1 0 0 0,-3 0 0 0,2 0 0 0,-3 0 1 0,0 0-1 16,3 0 1-16,-5 0 0 0,0 0-2 0,0 0 1 0,0 0 0 16,-1 0 0-16,1 0 0 0,-1 0 0 0,0 0 0 0,-2 0 1 15,1 0 1-15,-1 0-1 0,2 0 1 0,-1 0 0 0,-1 0 0 0,3 0 0 16,-1 0 0-16,-1 0-1 0,2 0 2 0,-1 0-1 16,0 0 0-16,-1 0 0 0,3 0 0 0,-3 0 0 0,1 0-1 0,-1 0 0 15,3 0-1-15,-3 0 1 0,1 0-1 0,-1 0 0 0,1 0 1 0,2 0 1 16,-2 0 0-16,-2 0 0 0,0 0 0 0,0 0 2 0,0 0 1 15,3 0 5-15,-3 0 5 0,0 0 4 0,0 0 3 0,0 0 3 0,0 0 0 16,0 0 2-16,0-1 0 0,0 1 0 0,0-2-1 0,0 1 1 16,-2-2-1-16,1 0 0 0,-1 0-2 0,1-1-5 0,-2 0-5 0,1 0-4 15,-1 1-3-15,0-1-3 0,0-2 1 0,0 1 1 0,-1-1 3 16,1 0 2-16,-2 0 1 0,2 1 3 0,0-1 2 0,0-1 1 0,-2 1 2 16,2 0 3-16,1 0 3 0,-1 0 2 0,0-1 3 15,1 1 3-15,1 0 2 0,-1 2 0 0,2 0 0 0,-1-2-1 0,1 3 1 16,0-2 0-16,0 2 1 0,0 0 0 0,0 2-1 0,0-2-1 0,0 2-2 15,0-1 0-15,1 0-3 0,-1 1-2 0,2 1-1 0,-2 0-2 0,0 0-3 16,1-1-2-16,-1 1-2 0,0 0-2 0,0 0-2 0,0 0-2 16,2-2 2-16,-2 2 0 0,0 0 1 0,0 0 0 0,0 0 2 15,0 0 0-15,0 0 0 0,0 0-1 0,0 0 2 0,0 0 0 16,0 0 1-16,0 0 0 0,0 0 0 0,0 0-2 0,0 0-1 0,0 0-5 16,0 0-2-16,0 0-4 0,0 0-3 0,0 0-2 0,0 0-2 15,0 0-2-15,0 0-2 0,0 0-2 0,0 0-1 0,0 0 0 0,0 0-1 16,0 0 0-16,0 0-1 0,0 0 2 0,0 0 1 0,0 0 1 15,0 0 3-15,0 0-1 0,0 0 3 0,0 0 1 0,0 0 2 16,0 0 2-16,0 0 1 0,0 0 3 0,0 0 1 0,0 0 0 0,0 0 4 16,0 0 0-16,0 0 1 0,0 0 2 0,0 0 0 0,0 0 2 0,0 0 0 15,0 0 1-15,0 0 0 0,0 0-2 0,0 0 0 0,0 0-2 16,0 0 0-16,0 0-1 0,0 0-1 0,0 0-2 0,0 0 0 16,0 0-2-16,0 0-1 0,0 0-2 0,0 0 0 0,0 0-2 0,0 0-1 15,0 0 0-15,0 0-2 0,0 0 0 0,0 0-1 0,0 0-3 16,0 0-2-16,0 0 0 0,0 0-2 0,0 0-3 0,0 2 1 15,2-2 0-15,-1 1 1 0,2 0-2 0,-1 1 2 0,1 1 1 16,2 0 1-16,1 1 1 0,-1-1 0 0,1 3 1 0,-1-1 2 0,3 0 1 16,0 1 2-16,1 0 2 0,-1 3-1 0,0-5-2 0,2 5-1 15,-1-1-3-15,1-1-2 0,1-1-2 0,-3 1-3 0,0-1-3 0,0 1-2 16,1-1-1-16,-3 0-3 0,1 0 0 0,-2 1-3 0,-1-3 0 0,1 1 0 16,-2-1-1-16,-2 0 2 0,1-2 2 0,0 2 0 0,-2-2 3 15,0 0 1-15,-2-1 3 0,2 2 3 0,-2-3 1 0,1 1 2 16,-1 1 3-16,1-2 2 0,-4 2 0 0,2-1 3 0,2-1 1 0,-3 2 0 15,1-1 1-15,0-1-1 0,1 2 0 0,-1-2 0 0,1 1 0 16,-1 1-1-16,2-2 0 0,-3 1 0 0,2 1-1 0,0-2-2 16,0 1 0-16,-1 0-2 0,2-1-1 0,-1 2 1 0,0 0-1 0,-1-1 1 15,2 0 1-15,-2 1 0 0,2 0 1 0,-2 0-1 0,2 1 1 16,-1-2-1-16,0 0 1 0,-2 2-2 0,1 0-1 0,0-1-2 0,-2 1-1 16,2 0-2-16,-2 0-3 0,0 1-3 0,-1 0-3 0,1 0-4 15,-1 0-3-15,-1 1-4 0,1-1-2 0,-2 2-4 0,4-1 0 0,-3-1-1 16,2 2 1-16,0-1-1 0,1 0 2 0,-2 0 1 0,1 0 2 15,0-1 2-15,2 1 1 0,0-2 3 0,-1 2 4 0,1-3 2 0,2 3 2 16,-2-2 2-16,1-2 1 0,1 2 1 0,-1 0 2 0,2 0 0 16,-1 0 1-16,1-1-1 0,-2-1 2 0,2 1 1 0,0-1 0 15,0-1 4-15,0 0 0 0,0 0 1 0,0 0 2 0,0 0 1 0,0 0 5 16,2 2 1-16,-2-2 5 0,0 0 5 0,0 0 6 0,0 0 6 16,1 0 4-16,2 0 4 0,-1-2 1 0,1 1 1 0,-2-1 1 0,2 1-1 15,-1-2-1-15,0 0-1 0,-1-2-1 0,1 2-3 0,-1-1-3 16,-1-2-5-16,2 1-4 0,-2-2-6 0,2 1-3 0,-1-2-3 15,-1 1-3-15,0-3-1 0,0 2 0 0,0-2 0 0,0 2 1 0,-1-3 2 16,-1 1-1-16,2-1 2 0,-2 0 0 0,1 1 2 0,-1 1 2 16,-1-1 1-16,1 1 4 0,1 2 0 0,-1-1 3 0,1 1 1 0,-4 1-1 15,4-1 0-15,-1 3-2 0,1-1-4 0,-3 2-6 0,3 0-9 16,-1 2-10-16,0-1-8 0,-1 2-10 0,2 0-10 0,-3 0-13 16,3 0-15-16,-2 0-16 0,1 2-19 0,-2 1-23 0,2 0-34 0,1-1-42 15,1 2-67-15,-2-2-78 0,0 2-33 0,2 1-10 0,0-2-2 16,0 2 4-16</inkml:trace>
  <inkml:trace contextRef="#ctx0" brushRef="#br0" timeOffset="66535.36">12524 4714 302 0,'-2'-1'423'0,"1"-2"20"0,-1 2 21 0,2-1-37 16,-1-1-62-16,-1 3-50 0,2-1-43 0,0 1-30 0,0 0-24 16,0 0-17-16,0 0-14 0,0 0-14 0,0 0-20 0,0 0-16 0,0 0-16 15,0 0-13-15,0 0-11 0,0 0-13 0,0 0-12 0,0 0-9 16,2 1-6-16,-1-1-6 0,-1 1-2 0,2 1-3 0,-1 0-1 15,-1-1-1-15,0 2-1 0,0 0-4 0,0 1-4 0,0 1-5 16,0-1-3-16,0 2-4 0,0 1-2 0,0 2-2 0,0-1 0 0,0 0-1 16,0 3-1-16,0-3 0 0,0 3-2 0,0-1-3 0,0 2-1 0,0 0-1 15,0-1 1-15,0 1-1 0,0-2 0 0,0 2-1 0,0 0-1 16,0 1-2-16,0-3 0 0,0 1-1 0,0-1-1 0,0-1-1 16,0 1 1-16,0-2-2 0,2 0-1 0,-2 1-2 0,0-4-2 0,0 0-3 15,0 2-1-15,0-2 1 0,0 0-2 0,0-3-1 0,0 2 0 16,0-2-1-16,0 0-2 0,0-1 1 0,0-1-1 0,0 0-3 0,0 0-2 15,0 0-3-15,0 0-3 0,0 0-5 0,0 0-5 0,0 0-8 16,0 0-8-16,0 0-7 0,0 0-4 0,0 0-9 0,0 0-9 0,0 0-13 16,0 0-14-16,0 0-18 0,0-1-18 0,0-1-21 0,0 1-26 15,0-2-47-15,0-1-58 0,0 0-75 0,0 0-81 0,2 1-37 16,-1-3-15-16,-1 1 0 0,4 1 3 0,-3-2 13 0</inkml:trace>
  <inkml:trace contextRef="#ctx0" brushRef="#br0" timeOffset="66956.28">13103 4753 286 0,'-5'-2'437'0,"1"-2"12"0,0 1 12 16,-1 0 13-16,2 0-54 0,0 1-84 0,1 0-63 0,-1 0-49 0,3 1-33 16,-1 1-24-16,1 0-21 0,0 0-19 0,0 0-17 0,1-2-14 15,1 2-12-15,1 0-12 0,-1 0-9 0,1 0-9 0,0 2-6 16,0-2-7-16,2 1-4 0,1 1-2 0,0 0-3 0,-1 2-4 0,2 0-1 15,1 0-2-15,-1 0-2 0,1 1 1 0,-1-1-2 0,-1 2 0 0,3 0-2 16,-1 0-2-16,-1 1-2 0,-1 0-3 0,-1 1-2 0,3 0 0 16,-3 0-4-16,2 2-1 0,0-1-4 0,-1 0-4 0,0 0-6 15,-1 0-4-15,0 1-7 0,0-1-8 0,0 0-9 0,-2 1-9 0,3-2-9 16,-2 0-10-16,-2-1-12 0,1 1-10 0,0-1-13 0,1 1-13 16,-3-1-10-16,3-1-11 0,-3 0-12 0,1-1-14 0,-1 1-10 15,4-4-10-15,-4 3-14 0,1-3-17 0,-1 2-38 0,1-2-44 16,1 1-53-16,-3-3-52 0,0 0-21 0,0 0-4 0,4-2 4 0,-3 1 10 15</inkml:trace>
  <inkml:trace contextRef="#ctx0" brushRef="#br0" timeOffset="67451.72">13313 4656 70 0,'0'0'353'0,"0"-3"-15"0,0 3-24 0,0 0-26 0,0-2-27 16,-1 2-19-16,-1 0-15 0,1 0-12 0,-1 0-10 0,0 0-7 0,-1 0-6 16,2 0-6-16,-3 0-6 0,3 0-6 0,-1 0-7 0,0 0-9 15,-1 0-10-15,2 2-13 0,-1-2-13 0,-1 1-13 0,0 1-12 16,2-2-10-16,-1 1-10 0,-1 1-8 0,-1 0-8 0,1 2-6 0,-2-2-6 15,1 2-2-15,-4 1-6 0,3-2-1 0,-3 4-3 0,2-1-1 16,-2 0-1-16,0 1-2 0,-1 1-1 0,1-1-2 0,-2 2-2 16,2 0-2-16,0 0-3 0,0 1-2 0,-1 0-2 0,3-1-2 0,-1 0-1 15,-1-2-3-15,2 2 0 0,-2 0-4 0,4 0-3 0,-3 0-1 16,2-1-2-16,-1-1 1 0,2 1-1 0,-1-2-1 0,1 1 1 16,0-1-1-16,-1 0 0 0,2-1 0 0,-3-1-1 0,3 1 1 0,-1-1-1 15,1 0 0-15,1 0-1 0,-1-2 0 0,0 3-1 0,1-3 0 0,1-2-2 16,-1 3 1-16,1 0-2 0,-1-2-4 0,-1 1-4 0,3 0-1 15,-1-1-4-15,-1 0-2 0,2-1-4 0,0 2-1 0,0-2-3 0,0 0-4 16,0 0 0-16,0 0-4 0,0 0-1 0,0 2-2 0,0-2-1 16,0 1 0-16,0-1 1 0,0 0 0 0,2 0-2 0,-2 0-1 15,0 0-2-15,1 0-3 0,-1 0-5 0,0 0-2 0,5 0-3 16,-4 0-5-16,1 0-3 0,-1 0-5 0,1 0-6 0,0-1-7 0,-1 1-9 16,1-2-10-16,-1 0-12 0,-1 2-14 0,2-1-15 0,-2 0-23 15,3-1-30-15,-3-1-53 0,2 0-67 0,0 0-54 0,-2 1-48 0,1-3-17 16,-1 2-5-16,2-1 5 0,-1-1 8 0</inkml:trace>
  <inkml:trace contextRef="#ctx0" brushRef="#br0" timeOffset="69206.41">13767 4728 38 0,'0'0'398'0,"0"0"6"0,0 0 4 0,0 0 3 0,0 0 2 16,0 0-68-16,0 0-102 0,0 0-70 0,2-2-50 0,-1 2-34 0,2-1-24 15,-1 1-14-15,2 0-12 0,1 0-6 0,2 0-5 0,-3 0-3 16,1 0-3-16,2 0-2 0,0 0-3 0,1 0-1 0,-1 0-4 15,1 0 0-15,-1 0-2 0,1 0 0 0,-1 0-1 0,-1 0 0 0,2 0 0 16,-2 0-1-16,1 0-1 0,-1 0-2 0,-1-2 0 0,1 2-1 16,-2 0 0-16,1 0-1 0,0 0 0 0,3 0 0 0,-3 0-1 0,3 0 0 15,-2 0 0-15,0 0-1 0,-1 0 1 0,2 0-4 0,2 0 2 16,-3 0-2-16,2 0-2 0,-1 0-5 0,0 0-6 0,1 0-6 16,-1 0-9-16,-1 0-9 0,2 2-10 0,-4-2-12 0,0 1-13 0,0-1-16 15,-2 0-17-15,1 0-26 0,-3 0-29 0,0 0-43 0,0 0-50 16,0 0-53-16,0 0-55 0,-3 2-23 0,0-2-7 0,-2 1 1 0</inkml:trace>
  <inkml:trace contextRef="#ctx0" brushRef="#br0" timeOffset="69632.31">14265 4617 27 0,'0'-3'468'0,"0"0"9"16,0 3 9-16,2 0 6 0,-1 0 10 0,-1 0 10 0,0 0-76 0,0-2-118 15,0 2-78-15,0 0-54 0,0 0-39 0,0 0-26 0,0 0-20 16,0 0-14-16,0 0-12 0,0 0-10 0,0 0-7 0,0 2-8 16,0 1-6-16,0 0-6 0,0 0-6 0,0-1-7 0,0 2-6 0,0-1-3 15,0 3-4-15,0-2-1 0,0 2-1 0,0 2 0 0,0-2 1 16,0 1 0-16,0 0 0 0,0 2-1 0,0-2-1 0,0 1 0 0,0-1-2 16,0 2-1-16,0-2-2 0,0 1-1 0,0 0 1 0,0 0-2 15,0 0 0-15,0-1-2 0,0 1-3 0,0-2-5 0,0 0-5 16,2 0-8-16,1 0-7 0,-3-2-8 0,0 2-10 0,0-3-10 0,0 2-14 15,0-3-12-15,0 2-18 0,0-2-17 0,0 2-20 0,0-3-22 0,0 0-22 16,-3 2-22-16,1-3-36 0,2 0-44 0,0 0-64 0,0 0-76 16,0 0-37-16,0 0-16 0,0 0-1 0,-3 0 9 0,2-3 13 15</inkml:trace>
  <inkml:trace contextRef="#ctx0" brushRef="#br0" timeOffset="70090.03">13664 4440 315 0,'0'0'406'0,"0"0"9"0,0 0 11 0,0 0-41 0,0 0-66 0,0 1-54 15,-2 0-50-15,2-1-35 0,-1 2-27 0,-1 0-16 0,1 0-11 0,-4-2-9 16,2 3-6-16,2-1-6 0,-1-1-5 0,0 2-7 0,-1-1-7 15,1 0-8-15,1-2-9 0,-1 4-7 0,-1-1-6 0,0 1-6 0,0 0-6 16,-2 0-5-16,1 2-4 0,0 0-5 0,-1 0-3 0,1 2-3 16,-3 1-3-16,2-1-1 0,-1 1-4 0,2 2-2 0,-1 0-4 15,-2 1-3-15,3 0-4 0,-4 2-6 0,3 1-5 0,0 0-8 0,1 1-6 16,-1 2-9-16,1-1-8 0,0 2-9 0,-1-1-12 0,4 1-12 16,-1 0-12-16,2 1-13 0,0 0-13 0,2-1-15 0,1 1-16 15,1 0-15-15,1-3-18 0,3 0-24 0,0 0-28 0,5 0-46 0,-4-2-53 16,4 0-44-16,3-1-39 0,0-2-13 0,1 1 1 0,3-4 8 0</inkml:trace>
  <inkml:trace contextRef="#ctx0" brushRef="#br0" timeOffset="70693.8">14494 4473 248 0,'-2'-1'400'0,"-1"1"12"16,2-2-19-16,-2 2-35 0,3-2-41 0,-2 1-44 0,2 1-28 0,-1 0-24 15,-1 0-14-15,2 0-11 0,0 0-9 0,0 0-11 0,0 0-9 0,0 0-12 16,0 0-12-16,0 0-15 0,0 0-14 0,0 0-16 0,0 0-15 16,0 0-14-16,0 0-12 0,3 0-12 0,-1 1-9 0,1 1-8 15,0 0-7-15,0 0-6 0,2 2-5 0,-2-2-4 0,4 3-3 16,-3 2-2-16,6 1 0 0,-4 1 2 0,2-1-2 0,0 3-2 0,1 3-4 15,1-2-3-15,0 2-5 0,-1 2-6 0,0 1-6 0,-1-1-4 16,-1 2-7-16,0 0-7 0,-2 0-5 0,-2 1-8 0,2 1-3 16,-3-2-6-16,-1 2-5 0,-1-1-3 0,-1 0-4 0,-1 1-3 0,-3 0 0 15,0-3 2-15,1 1 2 0,-4 0 3 0,0-1 1 0,2-2 0 0,-7 2 0 16,4-3-1-16,-3 0-5 0,0-3-4 0,-1 1-5 0,0-1-9 16,-2-2-10-16,0 1-11 0,-2-2-21 0,3 0-26 0,-3-2-41 15,-1 1-47-15,2-1-52 0,-1-2-51 0,3 1-25 0,-4-2-8 0,3 0 1 16</inkml:trace>
  <inkml:trace contextRef="#ctx0" brushRef="#br0" timeOffset="75750.83">14674 4228 127 0,'0'0'320'0,"0"0"-29"0,0 0-50 0,0 0-38 0,0 0-38 0,0 0-23 15,0 0-17-15,0 0-11 0,0 0-9 0,0 0-5 0,0 0-4 0,0-1-4 16,3 0-3-16,-3 1-2 0,2-3-3 0,-2 3-2 0,2-2-3 16,-1 2-2-16,-1 0-3 0,2-2-3 0,0 0-4 0,-2 2-3 0,1-1-4 15,-1 0-5-15,2 1-4 0,-1-2-5 0,-1 0-5 0,4 2-3 0,-3-1-7 16,1 0-5-16,-1 1-7 0,4-2-4 0,-2 1-6 0,0-1-4 15,0 1-1-15,2 1-2 0,2-2-1 0,-3 1-2 0,2 1 0 0,1-2-1 16,-1 2 0-16,1-2 0 0,-1 2 0 0,3 0-1 0,-2 0-2 16,-3 0 1-16,3 0-2 0,-1 2-1 0,0-2-1 0,-1 2-1 0,-2-2-1 15,2 1 0-15,-2 1-1 0,1 1 0 0,-3-2-2 0,-1 1 1 16,2 0-2-16,-2 2 2 0,0-2 0 0,0 2-1 0,-2-2 1 0,2 1-2 16,-1 0 0-16,-3 2-1 0,3-3 0 0,-1 4 0 0,-3-3 0 0,4 1 0 15,-3 0 2-15,1 0-1 0,-1-1 1 0,1 1-1 0,0-1 1 0,-1 1 1 16,1 0 0-16,1 0 2 0,-1-1 1 0,2 0 1 0,-1 0 2 15,0 0-1-15,-1 0 1 0,2-1 1 0,-1 0-1 0,-2 1 1 16,2-2 1-16,0 0-1 0,-1 3 2 0,2-4 0 0,-1 2-2 0,0 0 2 16,1 1-1-16,-1 0 1 0,1 0 1 0,-2-2-2 0,2 2 2 0,-2 1 0 15,2-2 0-15,-1 2-1 0,0-2 1 0,0 1 0 0,0 0 1 16,0 0 1-16,-1 2 0 0,3-2 1 0,-1 0 0 0,-3 1 0 0,3-1 0 16,-1 0 0-16,1 0 1 0,-1-1-1 0,0 3 0 0,1-3 0 15,-1 2 0-15,1-2 0 0,1 0 0 0,-4 1 0 0,4 0-1 16,-1-2 0-16,-2 1 0 0,3-1 0 0,-2 2 0 0,2-1 0 0,0 0-1 15,0-2 2-15,0 0 2 0,0 0 0 0,0 0 2 0,0 0 2 16,0 1 4-16,2-1 1 0,-2 0 5 0,0 0 3 0,3 0 5 0,-2 0 2 16,3 0 2-16,-3 0 3 0,1 0 1 0,-1 0 2 0,3 0 0 15,-3 0-1-15,2-1-3 0,1 1 0 0,-1-2-4 0,0 0-3 16,1 2-3-16,1-1-4 0,-2-1-5 0,2 2-2 0,-2-1-2 0,2-1-2 16,-2 1-3-16,3 1-1 0,-1-2-1 0,-2 1-1 0,2 1-1 0,-2-3 0 15,2 3-1-15,0 0-3 0,0-2-3 0,1 2-3 16,0 0-5-16,1 0-7 0,-1 0-9 0,2 0-12 0,-4 2-14 0,3-2-19 15,-1 0-20-15,2 3-33 0,1-3-36 0,-2 1-54 0,-1 1-60 16,-1 1-54-16,3-2-48 0,-2 1-23 0,1-1-8 0,-3 3 0 0</inkml:trace>
  <inkml:trace contextRef="#ctx0" brushRef="#br0" timeOffset="79767.21">14965 4692 316 0,'-3'0'364'0,"3"0"12"0,0 0-32 0,-1 0-51 0,1 0-47 0,0 0-41 16,0 0-27-16,0 0-19 0,0 0-10 0,0 0-7 0,0 0-6 16,0 0-6-16,0 1-4 0,1 1-4 0,-1-2-5 0,2 2-5 0,-1-2-6 15,-1 1-6-15,2 0-8 0,1-1-7 0,-3 2-9 0,2-2-9 16,0 2-9-16,-1-2-7 0,1 1-7 0,-1-1-8 0,4 1-6 0,-4 1-6 16,1 1-6-16,1 0-6 0,0-2-4 0,0 3-4 0,2 1-3 15,-1 0-2-15,0 1-1 0,2 1 1 0,1 0-2 0,-1 2-3 16,2-2-3-16,0 1-5 0,-2-1-5 0,2 2-5 0,-1 0-8 0,-1 0-7 15,5 0-10-15,-3-1-10 0,0 0-12 0,1 1-12 0,-1-1-14 16,2-1-15-16,-4 1-14 0,2-1-13 0,0 2-16 0,-2-3-17 0,1 0-26 16,2 0-31-16,-5-1-42 0,1-1-50 0,0-1-40 0,-2-1-36 15,1 1-9-15,-1 0 2 0,-3-3 10 0</inkml:trace>
  <inkml:trace contextRef="#ctx0" brushRef="#br0" timeOffset="80127.57">15147 4686 84 0,'0'0'352'0,"-1"-2"2"0,1 2-4 0,0 0-35 0,0 0-51 0,0 0-38 16,0 0-29-16,0 0-20 0,0 0-14 0,0 0-10 0,1 2-7 15,-1-2-8-15,2 0-6 0,-1 3-6 0,-1-3-8 0,0 0-8 16,0 0-8-16,0 3-7 0,-1-2-9 0,-1 1-6 0,1 1-8 0,-3 0-5 16,1 0-8-16,-2 0-5 0,-1 1-6 0,0 1-8 0,-2 1-5 15,0 0-5-15,-1 0-3 0,1 1-3 0,-2 0-3 0,-1-1-6 16,3 1-8-16,-1 0-11 0,1 1-10 0,-1-2-11 0,1 1-11 0,-1-1-12 15,0 2-17-15,1-2-16 0,2 1-19 0,-2 0-19 0,0-1-22 0,4 1-21 16,-3-1-20-16,2 0-27 0,2 0-30 0,0 0-54 0,0-2-68 16,1 2-40-16,0-1-24 0,-2-1-5 0,4 1 6 0,-2-1 12 15</inkml:trace>
  <inkml:trace contextRef="#ctx0" brushRef="#br0" timeOffset="88402.29">15585 4392 221 0,'0'0'375'0,"0"0"6"0,0 0-11 0,0 0-21 16,0 0-55-16,0 0-74 0,0 0-45 0,0 0-34 0,0 0-20 15,0 0-17-15,0 0-9 0,0 0-9 0,0 0-6 0,0 0-7 0,0 0-5 16,0 0-5-16,0 0-5 0,0 0-4 0,0 0-4 0,0 3-4 15,0-2-3-15,0 1-4 0,0-1 1 0,0 3-1 0,0-2 0 0,0 3 1 16,0-2-2-16,0 1 0 0,0 2 0 0,-1 0 2 0,1 1-1 16,-2 1 2-16,2 0-2 0,-2 1 2 0,2 0-3 0,-1 0-2 15,-1 0-2-15,2 1-4 0,-1 2-2 0,1 0-3 0,-2 0-2 0,0 2-1 16,2-1-2-16,-1 2-2 0,-1 0-1 0,2 1-2 0,-1 0-2 16,-1 0-3-16,-2 4-2 0,2-1-2 0,2 1-7 0,-1 0-8 15,-1 3-7-15,0 0-7 0,1 1-6 0,-1 1-7 0,2 1-9 16,-2-2-9-16,2 3-9 0,-1-2-9 0,-1 1-7 0,2-1-4 0,-1 1-5 15,1-4-2-15,0 2 3 0,0-1 3 0,-2 0 4 0,2-3 3 0,-2-1 4 16,2 1 3-16,0-2 7 0,0 0 7 0,0-3 6 0,0 0 6 16,0 0 4-16,0-1 3 0,0-2 2 0,0-1 1 0,2 0 3 0,0-2 1 15,-1 0 2-15,1 0 2 0,-1-1 4 0,1-2 2 0,1-1 0 16,-1 2 4-16,0-3 0 0,-2 1 2 0,1-1 2 0,-1 0 1 16,2 0 1-16,-1-2 2 0,-1 2 2 0,0-2 2 0,0 0 0 0,0 1 2 15,0-1 0-15,0-2 1 0,0 3 1 0,-1-2 1 0,-1 1 0 16,2-2 1-16,0 0 3 0,-1 1 0 0,1-1 2 0,0 0 1 0,-2 0 1 15,0 0-1-15,2 0-2 0,-3 0-1 0,3 0-2 0,-2 0-3 16,2 0-3-16,-1 0-5 0,-1 0-5 0,2 0-5 0,-1 0-8 16,1 0-9-16,0 0-10 0,-2 0-11 0,0 0-14 0,2 0-13 0,0 0-16 15,-1 0-20-15,1 0-25 0,0 0-31 0,0 0-33 0,0 0-35 16,0 0-35-16,0 0-34 0,0 0-13 0</inkml:trace>
  <inkml:trace contextRef="#ctx0" brushRef="#br0" timeOffset="89292.92">15870 4542 235 0,'0'-3'354'0,"3"0"-13"0,-2 1-28 0,1 0-37 0,0 2-38 16,-2-3-26-16,1 2-16 0,-1 1-10 0,0 0-7 0,0 0-4 16,0 0-3-16,0 0-1 0,0 0-1 0,0 0-2 0,0 0-5 0,0 0-7 15,0 0-7-15,0 0-9 0,0 0-7 0,0 0-10 0,0 0-11 16,0 0-10-16,0 0-14 0,-1 1-11 0,1 2-12 0,0-3-11 0,-2 0-9 15,0 0-8-15,2 0-5 0,-1 2-6 0,-2-2-5 0,3 2-4 16,0-2-2-16,0 3-3 0,0 0 0 0,0 0-2 0,0-1 1 0,0 2-2 16,0-1-2-16,0 3 0 0,0-2-2 0,-2 2-2 0,2 0-2 15,0 2-3-15,0-2-1 0,-1 1-2 0,-1 0 1 0,2 0-2 0,-1 0-1 16,1-1 0-16,-2 2 0 0,0-2-2 0,2-1-2 0,-3 2-1 16,2-1-1-16,1-2-1 0,-2 1-1 0,0-1 1 0,2 0 0 15,-1-1 2-15,-1-1 0 0,2 2-2 0,-2-2-1 0,2 0-1 16,0-2-2-16,0 3-2 0,0-3 1 0,0 0-1 0,0 0 0 0,0 0-2 15,0 0-1-15,0 0-2 0,0 1-2 0,0 1-2 0,2-2-3 0,-2 0-4 16,0 1-2-16,2 1-6 0,-2-2-4 0,1 0-5 0,-1 0-7 16,0 0-6-16,2 0-7 0,-2 0-8 0,0 0-9 0,2 0-11 15,-1 0-12-15,1 0-10 0,-1 0-9 0,-1 0-16 0,2-2-15 0,-2 2-24 16,2-1-26-16,-2 1-45 0,0 0-50 0,0 0-44 0,0 0-41 16,0 0-13-16,0 0-1 0,-2-2 7 0</inkml:trace>
  <inkml:trace contextRef="#ctx0" brushRef="#br0" timeOffset="90633.44">16608 4511 177 0,'0'0'333'0,"0"0"-14"0,-3 0-30 0,3 0-35 0,0 0-38 0,-1 0-29 16,1 0-25-16,-3 0-19 0,2 0-17 0,1-1-10 0,0 1-10 16,0 0-3-16,0 0-3 0,0 0-2 0,0 0-1 0,0 0-1 0,0 0 2 15,0 0-1-15,0 0-1 0,0 0-2 0,0-1-1 0,0-2-3 16,1 1-2-16,2 1-3 0,-3-1-4 0,1-1-6 0,2 2-5 0,-1-1-6 15,1-1-7-15,-2 2-7 0,2-1-9 0,1 1-6 0,1-2-6 16,-1 2-5-16,0-1-6 0,0-1-4 0,2 2-4 0,-1-1-5 16,2 0-1-16,-1 1-5 0,0 0-3 0,2 1-1 0,-2-2-3 0,-1 2-2 15,2 0-3-15,-2 0-1 0,-1 0-4 0,1 2-3 0,-1-2-1 16,0 2-3-16,-1 0-2 0,-2 1-3 0,1 0-3 0,0 0-3 16,-1 1-2-16,-1-1-4 0,0 3-1 0,-1-1 0 0,-1 1-2 0,0 0 1 15,1 1 2-15,-2-1 2 0,-2 2 1 0,2-1 3 0,-3-1 4 16,3 2 1-16,-2-1 5 0,-2-1 4 0,3 2 4 0,0-2 3 0,1 0 3 15,-3 0 3-15,1-1 2 0,2 1 4 0,0-4 3 0,0 3 3 16,1-2 3-16,0 0 2 0,-1-1 3 0,3 0 2 0,-1 0 2 0,1 0 2 16,-2-2 1-16,2 0 3 0,0 0 4 0,0 0 2 0,0 0 3 15,0 0 2-15,0 0 1 0,2 1-1 0,-2-1 0 0,1 0-2 0,2 0-1 16,-3 0 1-16,2 0-2 0,0 0-1 0,-1 0-1 0,2 0-3 16,-1 0-3-16,0 0-2 0,1-1-3 0,0 1-3 0,1 0-1 15,0 0-4-15,-1 0 0 0,-1 0-2 0,2 0-3 0,1 0-7 16,0 0-7-16,0 0-9 0,1 0-11 0,0 0-11 0,2 1-12 15,-1-1-13-15,2 1-17 0,-1-1-14 0,0 2-13 0,1-2-19 0,2 2-21 0,-1-1-32 16,1-1-40-16,1 0-62 0,1 1-70 0,0 1-38 0,-1-2-18 16,4 1-3-16,-2-1 3 0,2 0 12 0</inkml:trace>
  <inkml:trace contextRef="#ctx0" brushRef="#br0" timeOffset="92649.17">15950 5153 87 0,'-3'-2'148'0,"2"0"-26"0,-1 2-19 15,0-1-16-15,-1 0-9 0,3 1-5 0,-1 0 1 0,1-2 4 16,-2 2 4-16,-1 0 5 0,3 0 3 0,-1 0 4 0,-1 0 5 0,2 0 3 15,-1 0-1-15,1 0 0 0,-2 0-2 0,0 0 0 0,2 0 1 16,-1 0-3-16,1 0-5 0,0 0-4 0,-2-2-3 0,2 2-1 16,0 0-3-16,-2-1-1 0,2 1-3 0,0 0 1 0,0 0-1 0,0 0 0 15,-1 0-1-15,1 0-1 0,0 0-3 0,0 0-3 0,0 0-1 16,0 0-3-16,0 0-4 0,0 0-5 0,0 0-5 0,1-2-5 0,-1 1-6 16,2 1-5-16,0-3-4 0,-1 3-7 0,3 0-3 0,-1-2-6 15,3 2-3-15,-3 0-4 0,2-3-3 0,-2 3-1 0,2-2-2 0,0 1-1 16,0 1 0-16,2-1-2 0,-2 1 0 0,-1 0 1 0,0 0-1 15,1 0 0-15,-2 0-2 0,3 0 0 0,-3 1-2 0,0-1-1 16,0 1-2-16,1 1-2 0,-1 1-2 0,-2-3-1 0,3 2-2 0,-4 2-2 16,1 1-1-16,-1-2-2 0,0 2-2 0,0-1-2 0,-1 0-2 0,1 2-1 15,-4 0 0-15,3 0 1 0,-2 1 0 0,-1-1 2 0,1 3 0 16,0-4 2-16,0 3 0 0,-3-2 3 0,3 2 1 0,-2-4 2 16,1 2 3-16,0-1 3 0,0 2 2 0,0-1 2 0,-1-2 2 0,1 1 0 15,-1 1 2-15,1-1 1 0,0-2 2 0,0 2 1 0,0-3 1 16,-1 4 0-16,1-3 0 0,0 0 2 0,-1 0-1 0,1 0 2 15,0-2 0-15,1 1-1 0,0 1 0 0,-1-2 0 0,0 1 1 0,3-1 1 16,-1-1 1-16,1 2 1 0,1-1 1 0,0-1 1 0,0 0 1 16,0 0 3-16,0 0 2 0,0 0 2 0,0 0 1 0,0 0 3 0,0 0 0 15,0 0 2-15,0-1 0 0,1-1 0 0,-1 2-1 0,2-1 0 16,-1 1-4-16,-1-2-2 0,2 1-4 0,-2 1-4 0,4-1-3 0,-2-1-4 16,0 2-4-16,-1-2-3 0,2 1-2 0,-2 1-7 0,2-1-4 15,1 1-6-15,0 0-10 0,-3 0-6 0,3 0-8 0,-1 0-6 16,3 0-7-16,-3 0-5 0,2 0-6 0,-2 0-8 0,0 1-6 15,4-1-6-15,-3 1-6 0,2 1-2 0,1 0-4 0,-3-1 0 0,1 2-2 16,2-2 0-16,0 1-2 0,-2 0-1 0,3 2-4 0,0-1-4 0,0 0-6 16,-2 0-9-16,2-2-8 0,-1 2-16 0,2 0-21 0,-1 0-38 15,0-2-46-15,0 3-22 0,1-3-12 0</inkml:trace>
  <inkml:trace contextRef="#ctx0" brushRef="#br0" timeOffset="93320.01">16833 5191 229 0,'0'0'344'0,"0"0"-10"0,0 0-19 0,0 0-34 0,0 0-44 16,0 0-32-16,0 0-26 0,0 0-21 0,0 0-16 0,0-1-12 16,0 1-8-16,0-4-7 0,0 4-6 0,0 0-6 0,0-1-4 0,0 0-3 15,0-1-6-15,-2 1-5 0,0-1-4 0,2 2-4 0,-1-3-4 16,1 2-2-16,-3-1-4 0,1-1-1 0,-1 1-3 0,2 1-3 0,-2-2-2 16,2 2-3-16,-2-1-3 0,2 1-3 0,-1-2-3 0,-3 1-1 15,3 1-1-15,-1 0-1 0,-1-3-3 0,1 3-2 0,1 0-4 0,-1 1-3 16,1-2-4-16,-1 2-2 0,2-2-4 0,-3 1-3 0,3 1-2 15,-1 0-4-15,-1 0-3 0,0 0-4 0,-2 0-4 0,2 1-4 16,0 1-1-16,-2 0-3 0,2-1-1 0,0 0-1 0,-2 3 0 0,-2 0-1 16,3-1-1-16,-1 1-1 0,0 0-2 0,-1 1-1 0,1 1-1 15,2 0-4-15,-3 0-2 0,3 1-4 0,0-1-4 0,1 1-5 16,0 0-5-16,1-1-3 0,-1 2-6 0,2-2-3 0,0 1-4 0,2-1-2 16,-1 2-2-16,3-2-1 0,-3 0-1 0,3 0 1 0,0 1-1 0,1-5 1 15,-1 4-1-15,3-1 1 0,-1-3 3 0,-1 2 2 16,4-2 2-16,-2 0 2 0,-1 0 5 0,2-1 3 0,1-1 4 0,-1-1 4 15,0-1 5-15,0 0 5 0,1 0 6 0,0-2 4 0,-1 0 5 0,-2-1 4 16,2 1 4-16,-2-3 1 0,0 1 6 0,-1 0 0 0,0-1 3 16,1 1 1-16,-3-3 1 0,0 2 1 0,1-1 0 0,-3 1-1 15,2-1-1-15,-1 2-1 0,0-1-2 0,-2-1-2 0,0 0-6 0,0 3-2 16,0 0-4-16,0-1-7 0,-4 2-6 0,3 1-13 0,-2-1-15 16,-1 0-15-16,1 2-19 0,-2-2-26 0,-1 3-27 0,0 0-46 0,0-1-56 15,-1 2-53-15,2 0-52 0,-2 0-25 0,0 0-12 0,3 0-1 16,-5 2 3-16</inkml:trace>
  <inkml:trace contextRef="#ctx0" brushRef="#br0" timeOffset="94109.16">17293 4302 105 0,'-2'-1'364'0,"-1"1"7"0,0-3-31 15,2 3-50-15,-1 0-48 0,2 0-48 0,0 0-32 0,0 0-27 16,0 0-21-16,0 0-17 0,-2 0-15 0,2 0-13 0,0 0-9 0,0 3-3 15,0-3-3-15,0 2 0 0,0 2-2 0,0-2 2 0,0 0 2 16,0 4-1-16,0 0 2 0,0 0 0 0,0 3 3 0,0 1 1 0,0 1 1 16,0 1 2-16,-1 3-2 0,1 2-5 0,-2-2-5 0,0 5-5 15,-1 1-5-15,2 2-5 0,-3 1-3 0,1 2-5 0,0 2-4 0,-3 2-4 16,3 0-3-16,-4 0-2 0,3 2-3 0,-1-1 0 0,0 0-2 16,-1 1-1-16,1-1-1 0,0 1-1 0,2-1-1 0,-2 0-2 15,0-3 0-15,2 0-1 0,2 1 1 0,-4-4-1 0,2 0 1 0,2 0-3 16,-2-1-1-16,2-2-2 0,1 0-1 0,0 0-2 0,0-3 0 15,1 1-3-15,2-1-3 0,-2 0-2 0,2-2-4 0,2-1-4 0,-4 1-4 16,2 0-4-16,2-2-4 0,0-2-1 0,-2 0-5 0,2 2-1 16,-2-5-3-16,2 2-1 0,-2-1-2 0,0-3-2 0,0 1 1 0,1-1 1 15,-3-1 0-15,1-1 1 0,-1-1 3 0,1-1-1 0,0-1 1 16,-2-1-2-16,1 1-1 0,1 0-1 0,-2-3 0 0,0 0 0 16,0 0-2-16,0 0-3 0,0 0-5 0,0 0-6 0,0 0-7 0,0 0-10 15,-2 0-6-15,1-2-7 0,-1 1-8 0,0 1-8 0,-1-3-11 0,2 1-12 16,-1 2-16-16,0-3-22 0,-1 0-29 0,2 2-33 0,-1-1-37 15,0 0-37-15,1 0-14 0</inkml:trace>
  <inkml:trace contextRef="#ctx0" brushRef="#br0" timeOffset="97483.04">17887 4713 289 0,'-1'1'334'0,"-1"-1"-2"0,0 2-7 0,-1-1-50 16,2-1-68-16,-1 1-43 0,-1 1-34 0,0-2-20 0,2 0-13 15,-3 0-7-15,3 2-2 0,1-2-2 0,0 0-1 0,0 0-2 16,0 0-3-16,0 0-1 0,0 0-2 0,0 0-2 0,0 0-3 0,0 0-4 15,0 1-1-15,1-1-3 0,-1 2-2 0,4-2-4 0,-3 0-4 16,2 0-2-16,2 1-2 0,-1-1-2 0,0 2-4 0,0-2-3 0,3 1-1 16,0 1-4-16,5-2-4 0,-3 1-3 0,4 1-3 0,0-2-3 15,4 2-3-15,-3-2-1 0,3 2-1 0,3 0-2 0,-2-2-3 0,2 1-2 16,0 0-2-16,0-1-3 0,-2 2-1 0,1-2-3 0,0 0 0 16,-3 0 1-16,1 0-2 0,-3 0 1 0,0 0-1 0,-2 0 0 15,-1-2 0-15,0 2-2 0,-3 0 0 0,-2-1-1 0,-1 1-3 16,0-1 1-16,-2 1-1 0,0 0 0 0,-2 0-1 0,-1 0-1 0,0 0 1 15,0 0-2-15,0 0 0 0,0 0-1 0,0 0 0 0,0 0 1 0,0 0 0 16,0 0 1-16,0 0 1 0,0 0 0 0,0 0 0 0,0 0 1 16,0 0-1-16,2 0 0 0,-1 0 2 0,-1 0 1 0,2 0-1 0,0 0 2 15,-2 0 1-15,1 0 2 0,-1 0 0 0,2 0 1 0,-1 0 2 16,-1 0 0-16,0 0 2 0,0 0 2 0,0 0 1 0,0 0 3 0,0 0 4 16,0 0 3-16,0 0 3 0,0 0 4 0,0 0 2 0,0 0 4 15,0 0 2-15,0 0 1 0,0 0 2 0,0 0 0 0,0 0 1 0,0-2-1 16,-1 0-1-16,-1 2-2 0,2-1-4 0,-1 0-4 0,1-1-2 15,-2 1-5-15,0-2-2 0,-1 1-4 0,2-1-3 0,-2-2-2 16,1 1-2-16,-1 1-3 0,2-1 0 0,-3 0-2 0,1-2 0 16,0-1-1-16,0 1 0 0,-1-1 0 0,3-1 0 0,-2 0 0 0,1 0-1 15,0 0 0-15,-2-1-1 0,3 1 2 0,-1-2-1 0,0 1 1 16,1-2 0-16,-3 3 0 0,4-3 0 0,-1 0 1 0,-1 3 1 0,1-3 0 16,1 2 0-16,0 1 1 0,0-2 2 0,0 3-1 0,0-2 1 15,0 3 1-15,0-2-1 0,0 4 1 0,0-2-1 0,0 3 1 16,0-2 0-16,1 3-2 0,1 0 0 0,-2-1-2 0,1 1-1 0,-1 1-2 15,0 1 0-15,2 0-3 0,-2 0 0 0,0 0-3 0,0 0-1 16,0 0-1-16,0 0 0 0,2 0-1 0,-1 0 0 0,3 1-1 0,-3 1 1 16,1 1-1-16,2-1 0 0,-1 0 1 0,0 3 1 0,1-2 1 15,-1 3 0-15,2-2 3 0,-2 2 0 0,2-1 2 0,1 2 1 16,-3 0-1-16,2-1 1 0,-2 3 1 0,0-2 1 0,2 1 1 0,-2-1 0 16,3 2-1-16,-3 0 0 0,2 0 0 0,0 0 1 0,-2-1-1 15,2 1-1-15,-2-2-1 0,5 1-3 0,-5-1 0 0,2 2-2 0,-2-2 0 16,0-1-1-16,1 2-1 0,2-2 0 0,0 0 0 0,-5 0 0 15,3-1-1-15,-1-1 0 0,-2 0 0 0,3 1 0 0,-3-2 1 0,-1 0 2 16,2 0 2-16,-1 0 1 0,-1-1 2 0,0-1 2 0,0-1 1 16,0 1 1-16,-1 1 1 0,1-2-1 0,-2 0 0 0,2 1 1 0,-1-1 1 15,1 0-1-15,-4 0-1 0,3 0 1 0,-1 0-2 0,1 2-1 16,-3-2-1-16,3 1 0 0,-2-1-2 0,1 1 1 0,-1 1-1 16,-2-2-1-16,2 2 0 0,2-1-1 0,-4-1 0 0,1 2-1 15,0-1-1-15,-1 1-2 0,1-1-3 0,-3 1-3 0,2 1-2 0,0-2-3 16,-1 2-3-16,-1 0-6 0,0 0-2 0,1 1-5 0,-1 0-3 15,-2 1-5-15,1-3-4 0,0 3-2 0,0 1-2 0,-1-2-1 0,1 1 0 16,0 0 0-16,1 0 2 0,-2 1-2 0,3 0 1 0,-1-1 1 16,3 0 3-16,-1 1 2 0,-1-1 2 0,3 0 2 0,-1-1 4 0,1 1 2 15,2 1 4-15,-3-3 1 0,4 1 2 0,-1 0 2 0,1 0 2 16,0-1 3-16,0 0 1 0,0-2 3 0,0 2 3 0,0 0 2 16,1-1 2-16,-1-1 3 0,2 2 3 0,0-3 1 0,-2 2 3 0,1-1 6 15,-1-1 5-15,2 0 5 0,-2 0 8 0,1 0 6 0,3-1 5 16,-3-1 3-16,-1 2 4 0,3-3 2 0,-3 2 4 0,5-1 1 0,-4-1 3 15,1-1 3-15,0 1 2 0,-1-3 0 0,-1 1-1 0,2-1-2 16,-1-1-3-16,-1-1-4 0,2 1-2 0,0-3-2 0,-2 2-1 16,1-2-2-16,-1 2-2 0,2-3-3 0,-1 1-5 0,-1-2-3 0,2 0-4 15,0 0-4-15,-2 1-4 0,1-1-3 0,-1 0-2 0,2 1-3 0,-1-4-3 16,-1 4-3-16,2-3-3 0,0 4-3 0,-2-2-4 0,2 1-4 16,0 0-7-16,0 1-4 0,-2 0-9 0,1 2-8 0,-1 1-10 15,2-1-13-15,-2 2-15 0,0 2-18 0,0-1-15 0,0 1-17 0,-2 2-12 16,2 0-15-16,-1-1-18 0,-3 2-20 0,4 1-36 0,-2 1-41 15,-3 2-51-15,2-1-55 0,-4 0-21 0,2 1-4 0,1 1 8 16</inkml:trace>
  <inkml:trace contextRef="#ctx0" brushRef="#br0" timeOffset="104865.5">18776 4643 217 0,'0'-2'363'0,"0"-1"8"16,0 1-14-16,0 1-25 0,0-2-51 0,0 3-63 0,0 0-39 15,0 0-29-15,0 0-16 0,0 0-8 0,0 0-6 0,0 0-3 0,0 0-2 16,0 0-4-16,0 0-3 0,0 0-3 0,0 0-4 0,0 0-4 0,0 0-6 16,0 0-4-16,0 0-6 0,0 0-5 0,0 0-3 15,0 0-4-15,0 0-3 0,0 0-3 0,0 0-4 0,-2 0-5 0,2 2-6 16,-1-1-3-16,1 2-4 0,-2-2-5 0,0 1-3 0,2 0-1 15,-1 3-3-15,-2-2-3 0,1 2-2 0,-1 2-3 0,2 1-2 0,-3-1-2 16,1 4-1-16,2-2 1 0,-3 2-1 0,3 0 2 0,-3 1 0 16,3 2-1-16,-1-1-1 0,1 1-5 0,-2 1-1 0,1-2-2 0,2 2-1 15,0 0-1-15,0-1-2 0,0-2 0 0,2 1-3 0,1 1-5 16,-3-2-4-16,1 1-4 0,-1-4-7 0,2 1-7 0,-1-2-5 16,-1 1-7-16,0-1-5 0,0-2-7 0,0 0-4 0,0 0-4 0,-1-4-5 15,-1 3-5-15,2-2-4 0,-1 0-2 0,1-1-6 0,-3-2-7 16,1 3-6-16,2-3-9 0,0 0-11 0,0 0-11 0,0 0-21 0,0-3-27 15,0 3-48-15,0 0-61 0,0-2-61 0,0-1-60 0,2-1-28 16,1-1-12-16,-2-1 1 0,1 0 8 0</inkml:trace>
  <inkml:trace contextRef="#ctx0" brushRef="#br0" timeOffset="105399.87">19173 4320 96 0,'0'-3'370'0,"0"0"11"0,0 0 10 0,-2 1-34 15,0 0-59-15,2 2-49 0,-1-3-47 0,1 2-29 0,0 1-20 16,0 0-14-16,0 0-11 0,0 0-8 0,-3 0-7 0,1 0-10 0,2 1-6 16,-1 2-10-16,-1-3-11 0,2 2-7 0,-1 0-8 0,-1 1-9 0,0 0-5 15,-1 1-7-15,2 3-6 0,-1 0-4 0,0 0-3 0,1 4-1 16,-2 1 0-16,-1 0 2 0,0 3 1 0,1 0 3 0,0 1 2 15,-2 3-1-15,2 3 0 0,-4-1-2 0,2 3-1 0,-2-1-2 0,0 2-2 16,3 2-2-16,-3 0 0 0,1 1-1 0,-3 2-2 0,0 0-2 16,5-1-1-16,-3 2-2 0,0-2-3 0,0 0-1 0,2 2-2 0,-3-3-1 15,4 0-1-15,-2 0-1 0,1-1 0 0,2 0 0 0,-2-3-1 16,2 0-1-16,-2 1 1 0,2-5-2 0,-1 2 0 0,-2-2-1 16,3-2 0-16,2 0 0 0,-1-2 0 0,0-1-1 0,-1 0-1 0,2-1-2 15,1-2-1-15,-2 0-2 0,0 0-3 0,2-4-3 0,-1 2-3 16,-1-3-2-16,2 1-6 0,0-1-3 0,0-1-6 0,0-1-3 0,0-2-8 15,0 0-5-15,0 0-8 0,0-2-8 0,0 2-8 0,0-3-10 16,0 0-10-16,0 0-13 0,0 0-15 0,3 0-21 0,-1-1-21 16,1-1-35-16,0 1-37 0,1-2-57 0,-1-2-66 0,2 1-40 15,1 0-28-15,-3-3-8 0,2 1 1 0,-1-1 8 0</inkml:trace>
  <inkml:trace contextRef="#ctx0" brushRef="#br0" timeOffset="106457.28">19508 4425 136 0,'0'0'165'0,"0"-2"-9"15,0 0-6-15,0 1-4 0,0 1-3 0,0-2-2 0,0 2-2 0,0-1-1 16,0 1-3-16,0 0-5 0,0 0-3 0,1-1-4 0,-1 1-3 16,0-2-3-16,0 2-1 0,0 0-2 0,2 0-2 0,-2 0-2 0,0 0-3 15,0 0-2-15,0 0-3 0,0 0 0 0,0 0-2 0,0 0-1 16,0 0 0-16,0 0-1 0,0 0-2 0,0 0-1 0,0 0-2 16,0 0-4-16,0 0-5 0,0 0-6 0,0 0-7 0,0 0-9 0,0 0-8 15,0 0-8-15,0 0-7 0,0 2-6 0,0-1-6 0,0 2-5 16,0 0-4-16,0 2-5 0,0-2-5 0,0 2-3 0,0 1-2 0,0 0-2 15,0 3 0-15,0-2 1 0,0 1 1 0,0-1 1 0,0 2 0 16,0-2 2-16,0 2-2 0,0 0 0 0,-2 0-2 0,2 1 0 0,0-3-1 16,-1 1-2-16,1-1-3 0,-3 2-4 0,1-4-3 0,2 3-5 15,-1-3-3-15,-1 0-5 0,2 1-4 0,-1 0-5 0,1-1-3 0,-3 1-6 16,2-4-8-16,1 2-7 0,-1 1-7 0,-1-3-7 0,2 0-7 16,-1 2-7-16,1-2-8 0,-2 0-9 0,0 1-10 0,2-2-12 15,-1 1-11-15,1-1-16 0,-2 2-18 0,2-3-31 0,0 0-37 16,0 0-54-16,0 0-61 0,0 0-29 0,0 0-12 0,0 0 0 0,0 0 4 15</inkml:trace>
  <inkml:trace contextRef="#ctx0" brushRef="#br0" timeOffset="107119.31">20007 4506 43 0,'-6'-3'324'16,"0"1"4"-16,1-1-35 0,0 0-50 0,2 0-36 0,-2 0-28 15,2 0-18-15,0 1-16 0,-1-2-11 0,0 3-11 0,3 0-7 0,-1-3-6 16,1 3-4-16,1 0-5 0,-4-1-3 0,4 2-3 0,0 0-5 16,0-3-6-16,0 1-9 0,4 1-6 0,-4-2-6 0,1 1-6 15,1 2-4-15,-1-2-5 0,3-1-5 0,-2 2-5 0,2-1-5 0,-3-1-5 16,2 3-4-16,2-2-5 0,-2 2-5 0,2-2-1 0,0 0-4 16,1 2-1-16,0-1-3 0,1 1 0 0,-1 0-3 0,-1 0-2 15,3 0-1-15,-4 0-1 0,1 1-1 0,2-1 1 0,-2 2-1 16,-2 0-2-16,0 0-1 0,1 1-2 0,-2-1 0 0,-1 2 0 0,-1 0 0 15,0 0-1-15,0 1 0 0,-1 1 0 0,-1 0-1 0,-2 0-1 0,-1-1-2 16,2 3 0-16,-2 0 0 0,-1-1 2 0,1 0 0 0,-3 2 1 0,4-2 0 16,-3-1 0-16,1 2 1 0,-1-2 0 0,0-1 1 0,2 1 0 15,0-1 2-15,0-1 2 0,0 1 0 0,2-3 3 0,-2 2 0 16,3-2 1-16,-2 2 0 0,1-2 1 0,2 1-1 0,-3-2 1 16,4 0-2-16,-1-1 0 0,1 0-1 0,0 0-3 0,0 0-1 0,0 0-3 15,0 0-2-15,1 1 0 0,-1 2-1 0,4-3-1 0,-3 2-2 16,1-2-4-16,1 0-8 0,1 0-8 0,0 2-10 0,0-2-10 0,1 0-12 15,2 3-10-15,-2-3-15 0,4 1-13 0,-1 1-22 0,0-2-25 16,-2 1-34-16,3 1-38 0,1 0-51 0,0 0-61 0,0 0-25 16,2 0-12-16,-3-1-1 0</inkml:trace>
  <inkml:trace contextRef="#ctx0" brushRef="#br0" timeOffset="108563.63">19448 5026 103 0,'0'0'356'0,"0"0"-4"0,0 0-9 0,0 0-36 0,0 0-49 16,1-1-39-16,-1-1-30 0,2 2-23 0,-1-1-17 0,-1-1-13 15,2 2-10-15,0-2-9 0,-2 1-8 0,1 1-8 0,-1-1-7 0,2-1-9 16,-1 2-6-16,-1-1-7 0,2 1-8 0,0-2-6 0,-2 1-8 16,1 1-6-16,-1-1-8 0,2-1-6 0,0 2-5 0,-1 0-6 0,-1 0-4 15,3 0-5-15,0 0-4 0,-3 0-4 0,2 0-4 0,-1 0-5 16,2 2-3-16,-1-1-6 0,0-1-5 0,-1 3-6 0,-1-2-5 15,2 1-3-15,0 0-4 0,-2 2-4 0,0 0-3 0,0-1-2 0,0 2-3 16,0-3 0-16,0 3 1 0,0 0 0 0,-2 1 2 0,0-2 4 16,1 1 4-16,-1-1 2 0,0 1 6 0,-1-1 4 0,0 1 3 15,-1 0 4-15,-1-1 4 0,2-1 2 0,-2 1 3 0,2-1 3 0,-2 0 3 16,-2 0 5-16,3 0 5 0,-1-1 5 0,0 0 7 0,-1 0 3 16,1 0 5-16,-1-1 3 0,2 0 1 0,-6 1 34 0,7 0-29 15,-2-2-1-15,2 0 1 0,-1 0-1 0,2 0-1 0,2 0-3 16,0 0-2-16,0 0-3 0,0 0 0 0,0 0-2 0,0 0-2 0,0 0-1 15,0 0-2-15,2 0-1 0,0 0-4 0,0 0-1 0,-1-2-2 16,2 0-2-16,1 2-2 0,-3-1-2 0,2 0-2 0,2 1-2 16,-1 0-2-16,0-2-3 0,2 2-2 0,1 0-1 0,-3-2-4 0,3 2-1 15,-2 0-5-15,1 0-1 0,-2 0-6 0,1 0-7 0,2 0-8 0,-4 0-10 16,2 0-11-16,1 2-13 0,-3 0-12 0,2-2-17 0,-2 1-18 16,0 0-17-16,4-1-26 0,-3 2-25 0,2 0-38 0,1-1-43 15,-1 0-39-15,1 3-41 0,-1-3-16 0,2 0-5 0</inkml:trace>
  <inkml:trace contextRef="#ctx0" brushRef="#br0" timeOffset="108988.52">19895 5059 330 0,'0'-3'310'0,"0"0"-35"0,0 2-28 0,0-3-28 0,0 3-21 0,0 0-20 16,0-3-17-16,0 3-16 0,0 1-11 0,0 0-11 0,0 0-7 0,0-1-8 15,0-3-5-15,0 4-4 0,0-1-3 0,-1 0 1 0,-1 1 0 16,2-2-1-16,-1 1-2 0,1 1-1 0,-4-2-5 0,3 2-5 0,-1-1-5 16,-1 1-8-16,0 0-6 0,-2 0-7 0,1 0-6 0,-1 0-7 15,0 0-8-15,0 0-6 0,-1 1-7 0,-2-1-8 0,3 2-4 0,-1 1-6 16,-1-1-3-16,1 2-3 0,-1-2-2 0,2 2-4 0,-2 1-3 15,2-3-2-15,2 4-4 0,-2-4-2 0,3 2-3 0,-2 1-5 16,3-1-4-16,-1 1-1 0,2 0-4 0,2-1-4 0,-1 0-6 16,3-1-7-16,-2 2-5 0,2-1-5 0,0-1-6 0,1 1-4 0,0 0-4 15,2-2-5-15,-3 2-1 0,4-2-2 0,0 1 1 0,-2-2 1 0,2-1 3 16,-2 0 4-16,1 0 6 0,-1 0 6 0,1-1 8 0,-3-2 9 16,2 1 8-16,-1-2 7 0,-2 2 9 0,1-2 6 0,-3 0 5 15,2 1 3-15,-3-1 2 0,0-1 2 0,0-1 0 0,0 2 1 16,-3-2 1-16,2 0 0 0,-3 0-1 0,1 0 1 0,-2 1-5 0,1 1-7 15,-1-1-13-15,0 0-15 0,1 1-20 0,-1 0-22 0,1 1-34 16,0 0-39-16,-1 0-59 0,2 1-68 0,2-1-38 0,-3 3-20 0,4 0-9 16</inkml:trace>
  <inkml:trace contextRef="#ctx0" brushRef="#br0" timeOffset="109716.94">20344 4311 29 0,'0'-2'63'0,"2"0"-13"0,-1-2-8 0,-1 3-10 0,0-3-10 0,0 2-5 15,1 2-5-15,-1-4 3 0,0 3 4 0,0 0 8 0,0-3 11 16,0 4 13-16,0-1 12 0,0 1 11 0,0 0 12 0,0 0 9 0,0 0 11 0,0 0 9 16,0 0 9-16,0 0 6 0,0 0 7 0,0 0 3 0,-1-1-1 15,1 1-1-15,0 0-7 0,0 0-7 0,0 0-9 0,0 0-10 16,0 0-10-16,0 1-10 0,0-1-8 0,-1 1-6 0,1 1-6 0,0 0-2 16,1 0-3-16,-1 2-2 0,4 1 0 0,-3 1-3 0,2 1-1 15,1 0-1-15,-1 1-1 0,2 2 1 0,-1 1 1 0,-1 2 1 0,0 2 1 16,1 0-2-16,-1 2-3 0,-2 1-3 0,3 1-6 0,-3 2-5 15,-1 0-5-15,0 3-4 0,0-1-4 0,0 4-3 0,0-2-2 16,-1 2-3-16,1 0-1 0,-4 2-3 0,3-1-2 0,-1 1-1 0,-1 2-2 16,0-4-2-16,0 2 0 0,-2-1-1 0,1-1 1 0,0 1-2 0,-2-2 1 15,0 1-2-15,2-1 0 0,-1-4 0 0,-2 2 0 0,0-1-1 16,3-2 0-16,-3 0 1 0,1-2-1 0,-2 1 1 0,2-2 0 0,-1 0-1 16,2 0 0-16,-2-2 0 0,1 1 0 0,1-2 0 0,-2-1 1 15,4 2 0-15,-2-3-2 0,4 1-2 0,-4-2 0 0,2 0-2 16,3 0-3-16,-1 0-3 0,1-2-3 0,0 0-3 0,1 0-6 15,-1 0-5-15,3-2-4 0,0-1-8 0,0 2-3 0,0-3-7 0,1 1-5 16,-3-1-4-16,3 0-4 0,-1-1-2 0,0-2-3 0,0 2 0 0,0-2-2 16,2 0 2-16,-2 0 2 0,0-1 4 0,-1 0 5 0,-1-2 5 15,3 2 7-15,-3 0 7 0,-1-2 7 0,2 0 6 0,-2 0 6 16,0 0 6-16,0 0 5 0,0 0 2 0,1 0 4 0,-1 0 0 0,1-2 0 16,2 0-1-16,-3 2-4 0,0-1-5 0,0 0-7 0,0-1-10 15,0 0-13-15,0 1-16 0,0-2-20 0,1 0-26 0,-1 3-32 0,0 0-38 16,0 0-43-16,2-2-48 0,-1-1-47 0,-1 0-27 0,5 2-12 15,-4-3-4-15</inkml:trace>
  <inkml:trace contextRef="#ctx0" brushRef="#br0" timeOffset="113616.26">21094 1650 279 0,'0'-5'401'0,"0"2"9"0,0-1 7 16,0 1-27-16,-2 0-44 0,2-1-69 0,-1 2-81 0,1-3-46 0,-2 3-31 16,0-3-16-16,2 2-10 0,-1-1-7 0,1 0-7 0,-2 0-4 15,1-1-7-15,1 0-5 0,-4 2-4 0,3-2-6 0,1-1-6 0,-3 1-4 16,1 2-6-16,-1-3-3 0,2 3-4 0,-3-2-3 0,3 3-3 0,-1-3-5 16,1 3-4-16,-3-3-2 0,3 2-4 0,-1 0-4 0,0 0-3 0,-1 0-6 15,2 1-3-15,-2-2-3 0,1 4-2 0,-1-2-4 0,2 2-3 16,-1 0-3-16,0 0-2 0,-1 0-1 0,0 0-2 0,0 2-1 0,-2 1 0 15,2 0 0-15,-3 0 1 0,1 0 2 0,0 2 3 0,0-1 0 0,-1 2 2 16,-2-1 2-16,2 2 1 0,1-1 1 0,0-1-1 0,0 3 2 0,1-1-1 16,-2 1-1-16,3 0-2 0,-2-1-1 0,1 1-2 0,3-1-1 0,-1 1-3 15,1-1-2-15,1 0-2 0,0 3 0 0,0-2-1 0,0 2-2 16,1-2 1-16,1-1 0 0,-1 0-1 0,3 0 2 0,-1 1 1 0,0 1 3 16,0-3 4-16,3 0 1 0,-3 0 4 0,2 0 4 0,-2-4 3 0,2 4 3 15,0-3 3-15,-2 0 4 0,3-2 3 0,-3 1 5 0,2 0 3 0,-2-2 4 16,2 0 4-16,-1-2 2 0,0 0 4 0,1 0 3 0,-1-2 3 15,1 1 4-15,-1-1 2 0,0-1 1 0,1-1 1 0,3 0 1 0,-4 0 3 16,1 0-1-16,0-1-1 0,2 0-2 0,-3 0-2 0,2 0-1 0,1 0-2 16,-2-4-3-16,-1 6 1 0,1-3-3 0,0 2-1 0,1 0-1 0,-1 1-3 15,0 0-1-15,-4 1-3 0,2 0-4 0,1 2 0 0,-3-1-3 16,2 1 0-16,-3 1-4 0,2 0-3 0,-2 1-3 0,0 0-2 0,0 0-2 16,0 0-2-16,0 2-1 0,0 0 0 0,2 1-3 0,-2-1-2 0,0 3-4 15,1 0-4-15,-1 1-6 0,3 0-5 0,-1 2-5 0,-2 0-6 0,1 1-10 16,1 0-8-16,-1-1-13 0,3 2-13 0,-1-1-15 0,2 0-17 0,0 2-23 15,-1-3-24-15,2 3-29 0,2-2-31 0,0-1-45 0,0 1-52 16,5-2-37-16,-4 1-26 0,1-3-10 0,2 1-1 0</inkml:trace>
  <inkml:trace contextRef="#ctx0" brushRef="#br0" timeOffset="114084.07">21509 1224 155 0,'0'-5'386'15,"-2"2"2"-15,2 0 0 0,-2 1 1 0,0 2-59 0,2 0-88 0,0 1-60 16,0 1-47-16,0 3-28 0,0 1-21 0,0 1-11 0,0 1-10 0,0 3-4 16,0 1-4-16,2 2 0 0,0 3 2 0,-2 2 1 0,2 0 1 15,0 1 0-15,1 5-3 0,-1-1-7 0,0 0-6 0,2 3-6 0,-1-2-6 16,1 0-3-16,1 3-6 0,-2-3-1 0,3 1-4 0,-3 0-2 0,2-5-4 15,-2 3-1-15,2-1-2 0,-2-2-2 0,0-1-3 0,0-1 1 0,2-1-2 16,-4 0 0-16,2-3-2 0,-1 1 0 0,0-2-1 0,-1-2 0 16,1 0-2-16,-1-1 0 0,-1-2-1 0,2-2-1 0,0 1-2 0,-2-2-1 15,0-2 1-15,0 2-1 0,0-3 2 0,0-1-1 0,0 2 2 0,0-4-2 16,-2 2-1-16,0-2-2 0,-1-2-2 0,2 1-1 0,-3-2 1 0,0-2 2 16,-2 1 1-16,1-2 0 0,-2 0 0 0,-1-2 0 0,2-1-1 0,-3 0-1 15,1 0-1-15,0 1 1 0,-3-5 1 0,1 2 2 0,2 3 0 0,-1-3 2 16,0 2 0-16,-3 0 1 0,4 2-1 0,-2 0 1 0,2-4 1 15,-4 6 0-15,3-3-1 0,3 2 2 0,-2 2 0 0,0 1 2 0,-1-1 0 16,0 1 2-16,3 1-1 0,0 1 0 0,-2-1 0 0,2 2 2 0,-1 2-2 16,2-2 0-16,1 1 0 0,-2 2 1 0,-1 0-2 0,4 1 0 15,-2 1-1-15,1 0 0 0,2 1-1 0,0 1 0 0,1-2 0 0,-1 3-2 16,2-2 0-16,0 0-2 0,2 1 0 0,-1-1-2 0,2 1-2 0,1-1-4 16,0 1-4-16,3-1-7 0,0 2-5 0,1-3-11 0,4 2-10 0,-3-1-14 15,4-1-13-15,-2 0-22 0,4-3-25 0,2 3-35 0,0-3-44 16,0 2-62-16,1-1-75 0,2-2-39 0,-2 2-23 0,4-3-7 0,-5 2-1 15,5-2 6-15</inkml:trace>
  <inkml:trace contextRef="#ctx0" brushRef="#br0" timeOffset="114300.19">21864 1763 181 0,'0'-2'404'0,"1"0"6"0,1 0 8 0,0 2-13 15,-2-2-22-15,1 0-69 0,2 2-92 0,1-1-60 0,-2-1-44 0,2 2-29 16,0-1-21-16,0-2-13 0,0 3-11 0,1 0-8 0,2 0-6 0,0 0-9 16,0 0-6-16,-1 0-6 0,1 0-8 0,-3 0-8 0,4 0-9 0,-2 0-10 15,1-2-10-15,-2 2-14 0,-1 0-17 0,2 0-20 0,-1 0-27 16,0 0-41-16,0-3-52 0,0 3-68 0,1-2-76 0,0 1-38 0,-1 1-18 16,-2-1-6-16,2-1 1 0</inkml:trace>
  <inkml:trace contextRef="#ctx0" brushRef="#br0" timeOffset="114816.95">22279 1252 256 0,'0'-10'419'0,"0"1"9"0,0 0 11 16,0 1-22-16,0 0-35 0,0 2-74 0,0 2-90 0,-2 1-55 0,2 0-39 15,0 0-24-15,0 0-17 0,0 3-12 0,0 0-10 0,0 3-7 0,0 0-7 0,0 0-5 16,0 3-7-16,0 0-6 0,0 3-5 0,0 0-2 0,0 4 2 16,0-2 1-16,0 4 2 0,0 0 2 0,0 2 2 0,0 2 1 0,0 1-2 15,0 1-2-15,0 1-3 0,0-1-4 0,0 1-1 0,0 3-2 0,0-1-2 16,0 0-1-16,0 1-1 0,-2-2-2 0,0-1-1 0,1 2-1 0,-1-1 0 16,1-1-2-16,-3-1-1 0,1 0-1 0,0 0-3 0,0-3-3 15,0 1-3-15,1 1-4 0,0-4-3 0,1 0-5 0,-4-1-3 0,4-2-3 16,-1-1-3-16,1 1-2 0,-3-3 0 0,3-1 1 0,1-2-1 0,-2-1 3 15,1 0 4-15,1-1 6 0,0-1 5 0,0-1 4 0,0-3 5 0,0 0 4 16,0 0 3-16,0-1 2 0,1-1 2 0,1-1 2 0,-2-2-1 16,1 1 1-16,-1-2-1 0,4 0-3 0,-3-2-2 0,1 0-3 0,-1-1-3 15,4-2-2-15,-2 0-1 0,2 1 0 0,-2-2 0 0,0 2 0 0,4-2-1 16,-3 1 0-16,2 1 0 0,-1-1-1 0,-1 0-2 0,2 3 1 0,-1-1-2 16,0 1-1-16,-1 1-1 0,4 1-1 0,-3 0-1 0,-1 0-1 15,1 0-3-15,2 4 1 0,-1-4-2 0,0 3 1 0,0 1-2 0,1 0-1 16,-1 2-1-16,2-2 0 0,-2 2-1 0,2 0-1 0,-1 2-1 0,2-2 0 15,-3 2-1-15,1 0-1 0,-1 1 1 0,2 0-2 0,-3 2-1 0,-1-1 0 16,1 1 0-16,-2 1-2 0,1 0 0 0,-3-2-3 0,1 3 0 0,-1 1-2 16,-1 0 0-16,-1-1-2 0,-1 0-1 0,1 1-1 0,-3 1-1 0,1-1-1 15,0-1-3-15,-2 1-1 0,0-1-3 0,-1 1-3 0,2-1-2 16,-1-1-4-16,0 0-5 0,0-1-5 0,-1-1-9 0,-2 1-11 0,2-1-14 16,-1-1-19-16,2 1-21 0,-4-2-26 0,3 0-29 0,-1-2-36 0,-1 2-36 15,1-1-36-15,1-1-32 0,1 0-15 0,-2-1-8 0</inkml:trace>
  <inkml:trace contextRef="#ctx0" brushRef="#br0" timeOffset="115117.26">22649 1689 164 0,'5'-3'404'0,"-2"-1"10"15,1 0 9-15,-1 0 4 0,2-1 3 0,-4 2-67 0,1-1-101 16,-1 0-60-16,1 0-44 0,0 0-21 0,-2 0-16 0,2 3-8 0,-2-2-8 16,0 0-6-16,0 0-9 0,0 2-8 0,0-1-8 0,0 1-10 0,-2-1-9 15,2 0-9-15,-2 2-10 0,0 0-7 0,1 0-7 0,-1 0-8 0,1 0-4 16,-3 2-4-16,1 0-4 0,-1 1-1 0,2-2 0 0,-5 4-2 0,1-1 0 16,2 2 0-16,-3 1-1 0,1 1 0 0,-2 0 0 0,-1 1 1 15,1 0-1-15,1 0-1 0,1 0-2 0,-2 1-4 0,2 1-4 0,-1-1-9 16,4-1-6-16,0 2-9 0,1-2-10 0,1-1-13 0,1 3-13 0,1-4-16 15,1 3-18-15,3-3-25 0,0 1-32 0,3 1-48 0,2-3-59 16,2 2-68-16,0-3-69 0,6-1-32 0,-1 0-15 0,0 0 0 0,4-1 5 16,0-1 10-16</inkml:trace>
  <inkml:trace contextRef="#ctx0" brushRef="#br0" timeOffset="122049.4">21407 4732 202 0,'2'-1'353'0,"-1"1"11"0,2-2-27 16,-1 1-45-16,1 1-47 0,-2-2-49 0,-1 2-31 0,2-1-22 15,-1-1-15-15,-1 2-10 0,0 0-6 0,2 0-6 0,-2 0-3 0,0 0-5 16,2-1-3-16,-2 1-4 0,0-2-2 0,0 2-3 0,0 0-3 15,0-3-2-15,0 2-2 0,0 1-2 0,0-2-2 0,0 1-4 16,0-2-5-16,-2 2-3 0,0-1-6 0,1-1-3 0,-1 2-5 0,1 1-5 16,-2-2-3-16,1 0-3 0,-1 2-4 0,0-1-3 0,0 0-4 15,0 1-5-15,-1-2-3 0,-1 2-3 0,1 0-3 0,-2 0-2 16,-2 2-4-16,1-2 0 0,-1 2-2 0,1 0-3 0,-1 1-2 0,0 0-3 16,0 1-2-16,-2 1-1 0,2 1-1 0,1 0-2 0,2 1-3 15,-3 0-1-15,2 3-4 0,-1-1-2 0,2 0-5 0,2 0-3 0,0 1-4 16,0 1-5-16,0-1-3 0,1 1-2 0,2-1-4 0,0 1-4 15,0 0-2-15,5-1-2 0,-4 0-2 0,3 1-2 0,-1 1 1 0,2-4 0 16,-1 2 1-16,1-1 1 0,4 0 3 0,-1-2 3 0,0 1 2 16,0-1 2-16,2-2 3 0,-2 1 3 0,1 0 3 0,-1-4 4 15,3 2 3-15,-1-3 4 0,-1 0 3 0,0-1 3 0,1 0 3 0,-2-1 3 16,3 0 1-16,-1-3 2 0,-2 2 2 0,1-4 0 0,-1 0 0 16,-2 0 3-16,2-2 0 0,1-1 1 0,-2 1-1 0,-2-3 0 0,-1 0-1 15,1 1-1-15,0-2-1 0,-1-2-1 0,1 3-1 0,-2-1 1 16,1-1-1-16,-3-2 1 0,2 2 2 0,-3 0-1 0,2 2 2 15,-2-1 2-15,-2 1 2 0,2 0 2 0,-3 1 1 0,2 1 0 0,-3 0 2 16,0 2-1-16,-2 1 1 0,2-2-1 0,0 4-1 0,-3-2-3 16,2 3-5-16,1-1-4 0,-4 0-7 0,2 3-8 0,-2 0-13 0,1 1-13 15,1 0-20-15,-3 0-20 0,2 1-32 0,1 0-37 0,-2 3-48 16,-1-2-54-16,4 3-47 0,-2-2-42 0,2 2-19 0,1-3-11 16,-2 3 0-16</inkml:trace>
  <inkml:trace contextRef="#ctx0" brushRef="#br0" timeOffset="122436.53">21887 4860 216 0,'0'0'361'0,"0"0"12"0,0 0-20 0,0 0-35 0,0 0-46 16,0 0-48-16,0 0-33 0,0 0-24 0,0 0-16 0,0 0-10 16,0 0-9-16,0 0-7 0,0 0-8 0,0 0-7 0,0 0-9 0,0 0-11 15,0 0-11-15,4 0-12 0,-3 0-10 0,1 0-10 0,-1 0-8 16,3 0-6-16,-1 0-6 0,2 0-5 0,1 1-4 0,-2 1-2 0,1-2-4 15,3 1-1-15,0-1-2 0,1 2 0 0,3-1 0 0,-3-1 0 16,4 1 1-16,-2 1 1 0,1-2-1 0,0 2 0 0,-1-1-1 16,0-1-2-16,-2 2-3 0,1-1-1 0,-1-1-4 0,-3 0-4 0,1 2-4 15,-2-2-6-15,1 0-6 0,-2 0-6 0,0 0-9 0,-1 0-8 16,-3 1-12-16,0-1-13 0,0 0-14 0,0 0-16 0,0 0-22 0,-3 2-25 16,1-2-34-16,0 1-41 0,-2 1-64 0,-1-2-73 0,4 1-38 15,-4 0-20-15,2 3-6 0,-2-3 3 0,2 0 7 0</inkml:trace>
  <inkml:trace contextRef="#ctx0" brushRef="#br0" timeOffset="124151.54">22368 4744 189 0,'0'-3'286'0,"3"0"-28"0,-1 0-44 0,-1 0-31 0,-1 0-21 0,2 2-11 16,-1-1-6-16,-1-1-4 0,2 2-2 0,0-1 0 0,-2 0 0 16,1 1-1-16,-1 1-1 0,2-1-4 0,0-1-3 0,-2 2-4 15,0 0-6-15,0 0-5 0,0 0-6 0,0 0-4 0,0 0-5 0,0 0-5 16,0 0-5-16,0 0-6 0,0 0-9 0,0 2-9 0,0-2-7 16,0 1-10-16,0 2-7 0,0-1-8 0,0-1-8 0,0 2-6 15,0 2-4-15,-2-2-5 0,0 3-2 0,2 0-3 0,-1 0-2 0,1 1-1 16,-4 1 1-16,3 1-1 0,-1 0-1 0,1-1 2 0,-4 2-1 15,4 2-1-15,-2-1 1 0,-1-1-2 0,3 1-2 0,-3-3-3 0,0 1-1 16,0 2-3-16,1-2-1 0,2-1-1 0,-4 1-2 0,2-4 1 16,0 3-1-16,0-2 1 0,-1-2-1 0,1 1 1 0,2-2 1 0,-3 0 1 15,3 0 3-15,-1-2 3 0,1 2 1 0,-4-3 3 0,4 1 1 16,-2 1 3-16,3-2 1 0,0 0 2 0,0 0 0 0,0 0 1 0,0 0-1 16,0 0 0-16,0 0-1 0,0 0-3 0,0-2-3 0,3 1-3 15,-2 1-4-15,4-1-3 0,-4-1-4 0,4 2-3 0,-2-1-3 0,2-1-4 16,0 1 0-16,1-2-2 0,0 3-1 0,2-2-2 0,0 1-1 15,0 1 0-15,1-1 0 0,1 1 1 0,-2-2 2 0,4 0-2 16,-3 2-3-16,0-1-6 0,0 1-8 0,3 0-8 0,-4 0-10 0,0 0-10 16,1 0-11-16,-1 0-11 0,-2 0-15 0,3 0-21 0,-1 0-22 15,-3 0-33-15,2-1-35 0,-1 1-47 0,-1-2-48 0,1 2-33 16,0-2-23-16,-3 1-6 0,2 1 1 0</inkml:trace>
  <inkml:trace contextRef="#ctx0" brushRef="#br0" timeOffset="124415.77">22537 4809 195 0,'-1'-3'403'0,"-3"-2"13"15,1 2 14-15,3 0 12 0,-1 1-49 0,1 1-80 0,-3 0-60 0,3 1-50 16,0 0-33-16,0 0-27 0,0 0-20 0,0 0-16 0,0 0-14 16,0 1-11-16,0 2-10 0,0 2-8 0,0-1-9 0,0 3-7 15,0 1-8-15,0 1-4 0,0 2-2 0,0-1-3 0,0 4 1 0,0-1 0 16,-2 3 1-16,2 1 1 0,0-2-2 0,0 2-2 0,-1 1-4 15,1 0-5-15,0-2-4 0,0 1-4 0,0 1-5 0,0 0-6 0,0-3-7 16,0 2-9-16,0-2-8 0,0 1-9 0,0-2-9 0,0 2-12 16,0-2-12-16,0-3-12 0,0 1-14 0,0-2-16 0,0 1-18 15,0-2-19-15,0 0-22 0,0-1-25 0,0-2-34 0,0-1-39 0,0-1-57 16,1-1-65-16,-1-1-31 0,0-2-15 0,0 0 0 0,0 0 7 16</inkml:trace>
  <inkml:trace contextRef="#ctx0" brushRef="#br0" timeOffset="124724.34">22974 4759 280 0,'0'-2'407'0,"0"-1"13"0,0 2 13 0,1-1-8 16,0 2-17-16,2-3-63 0,-3 3-87 0,1-1-55 0,-1 1-42 0,0-1-26 15,2 1-21-15,-1 0-15 0,4 0-12 0,-4 0-13 0,2-2-12 16,1 2-11-16,-1 0-13 0,2-2-9 0,0 2-10 0,-1 0-8 0,2 0-10 16,2 0-9-16,0 0-8 0,-1 0-6 0,0 0-9 0,1 0-6 15,2 0-9-15,-2 0-9 0,0 0-12 0,0 0-11 0,-2 2-16 0,1 0-18 16,2-2-20-16,-3 1-24 0,0 0-29 0,-1 2-41 0,2-2-47 15,-1 0-53-15,-3 3-56 0,2-2-24 0,0 0-9 0,-2-2 2 0,-2 3 7 16</inkml:trace>
  <inkml:trace contextRef="#ctx0" brushRef="#br0" timeOffset="125038.76">23194 4854 974 0,'9'0'-397'0,"-1"0"4"0</inkml:trace>
  <inkml:trace contextRef="#ctx0" brushRef="#br0" timeOffset="125342.46">23702 4725 166 0,'-1'0'384'0,"1"0"8"0,0 0 2 0,0 0 0 16,0 0-56-16,0 0-82 0,0 0-56 0,1 0-44 0,1 0-28 15,1 0-23-15,1 0-14 0,0 0-10 0,3 0-7 0,3 0-8 0,-1 0-5 16,0 0-6-16,3 1-5 0,1-1-3 0,3 0-5 0,-2 2-1 16,4-2-3-16,-2 0-1 0,1 1-2 0,-1 1-2 0,1-2-3 15,-1 0-2-15,1 0-2 0,-2 0-2 0,-1 0-3 0,-1 0-2 0,-3 0-2 16,2 0-1-16,-4 0-2 0,0 0-1 0,-1-2-3 0,-3 1-4 16,0 1-8-16,-1-2-7 0,1 2-10 0,-4-1-9 0,0 1-13 0,0-2-15 15,-4 1-14-15,3-1-19 0,-2 0-23 0,-1 1-24 0,1 1-30 16,-2-1-33-16,1-1-42 0,-1 2-46 0,2 0-49 0,3 0-53 0,-3 0-19 15,0 0-6-15,3 0 5 0,0 0 9 0</inkml:trace>
  <inkml:trace contextRef="#ctx0" brushRef="#br0" timeOffset="126383.2">23047 4896 75 0,'0'1'97'0,"-2"0"1"0,0 2-2 0,2-1 0 0,-1-2-3 16,-1 1-2-16,2 1-2 0,-1-2-3 0,1 3-1 16,-2-3 2-16,0 0-3 0,2 2-2 0,-1-2-2 0,-1 0-2 0,1 3-5 15,-1-3-4-15,0 1-5 0,1 1-2 0,-2-2-3 0,-1 1 0 0,3-1-3 16,-2 2-2-16,1-2-3 0,1 0-3 0,-1 0 0 0,2 2 1 15,0-2 3-15,0 0 2 0,0 0 4 0,0 0 6 0,0 0 5 16,0 0 3-16,0 0 1 0,0 0 1 0,0 0 0 0,0 0 1 0,0 0-2 16,0 0-1-16,0 0-2 0,0 0-3 0,0 0-2 0,0 0-3 15,0 0-4-15,0 0-6 0,0 0-3 0,0 0-5 0,2 0-5 0,-1 0-3 16,1 0-3-16,1 0-3 0,-2 0-2 0,3 0-1 0,-1 0-2 16,-2 0-1-16,1 0-2 0,1 0-2 0,0 0-2 0,1 0-1 0,0 0-1 15,0 0-3-15,2 0 1 0,-2 0-2 0,3 0 1 0,-1 0-2 16,1 0-1-16,2-2-1 0,-3 2-2 0,1 0-3 0,1-2-6 15,-1 1-8-15,1 1-11 0,-1-2-12 0,1 1-15 0,-1 1-19 0,0 0-22 16,1 0-24-16,-2 0-37 0,2 0-39 0,-2 0-64 0,1 0-76 16,-3 0-49-16,4 0-37 0,-2 0-13 0,1 0-2 0,-1 0 6 0</inkml:trace>
  <inkml:trace contextRef="#ctx0" brushRef="#br0" timeOffset="127654.06">24416 4527 61 0,'1'-4'416'0,"1"3"14"16,-1 0 17-16,-1-1 5 0,2 0 3 0,0 2-59 15,-2-1-89-15,0 1-56 0,0 0-40 0,0 0-27 0,0 0-21 0,0 0-18 16,0 0-15-16,0 0-14 0,0 0-14 0,0 0-16 0,0 0-15 0,0 1-14 16,0 1-13-16,0 0-9 0,0 0-9 0,-2 2-7 0,0 1-4 15,1-3-4-15,-1 4-2 0,1 1-1 0,-3-1 0 0,1 1 0 16,-2 1 1-16,1 2 1 0,-2 2 0 0,1-1 1 0,-2-1 0 0,3 2 1 15,-4 0-2-15,2-2-2 0,-2 4-2 0,-1-2 0 0,0-1-1 16,1 0-2-16,0 0-2 0,0-1-2 0,-2 2-2 0,2-3-3 0,-2 0-1 16,1 0-1-16,-1-1-1 0,0-2-1 0,0 0 0 0,2 0-2 15,-2-1-1-15,0-1 1 0,0-1 0 0,2-1 0 0,0 0 2 0,0 1 0 16,2-1 2-16,-1-1 1 0,2-1 1 0,1 2-2 16,0-2 1-16,3 0-1 0,-4 0 0 0,5 0 0 0,0 0 1 0,0 0-4 15,0 0-2-15,0 0-4 0,2-2-3 0,1 1-4 0,-2-1-2 0,3-1-2 16,0 1-1-16,0 0-3 0,2-1-1 0,-1 0-2 0,2 0-2 15,0 0-2-15,1 2 0 0,-2-3 0 0,5 2 2 0,-1 0 1 16,-2 0 3-16,1 1 3 0,0-1 0 0,3 1 4 0,-3 1 2 0,2 0 1 16,-1 0 3-16,1 1 2 0,0 1 1 0,-2-2 4 0,4 3 1 15,-2-1 3-15,0-1 3 0,0 0-3 0,-1 3-4 0,1-3-4 0,0 2-5 16,-2 0-5-16,1 0-6 0,1-2-6 0,-3 1-7 0,0-1-7 16,0 2-9-16,-1-1-9 0,0-1-10 0,-3-1-11 0,3 2-13 15,-2-2-10-15,1 0-8 0,-2 0-10 0,0 0-10 0,1 0-9 0,-2-2-9 16,0 2-7-16,0-1-9 0,0-1-4 0,2 2-4 0,-4-3 1 15,2 2 2-15,-1-1 6 0,0 1 10 0,-1-2 13 0,3 0 14 0,-3-1 20 16,1 0 21-16,-1 0 26 0,3-1 28 0,-3-1 28 0,1 0 30 16,-1 0 25-16,4-1 28 0,-4-1 20 0,-1 1 19 0,4-1 15 0,-4 0 10 15,1-2 10-15,1 3 8 0,-2-3 7 0,1 0 2 0,-1-1 0 16,2 3-4-16,-2-3-4 0,0 3-6 0,0-2-4 0,0 1-5 16,0 1-2-16,-2-1-1 0,2 1-3 0,-1 0-2 0,1 2-3 0,-2-2-3 15,1 3-3-15,1-1-4 0,-2 2-5 0,0 0-4 0,2 0-7 16,0 1-7-16,0 0-8 0,0 0-8 0,0 3-6 0,0-2-7 0,0 2-7 15,0 0-7-15,0 0-6 0,0 0-6 0,0 0-7 0,0 0-5 16,0 0-5-16,0 0-2 0,0 2 0 0,0-2 1 0,0 4 2 16,0 1 3-16,0-1 1 0,0 1 2 0,0 2 3 0,2 0 2 0,-2 3 3 15,0 0 0-15,0 3 5 0,0-3 2 0,0 5 2 0,0-2 1 0,0 1-2 16,-2 2-3-16,2 1-4 0,-1 0-3 0,1-2-3 0,-3 3-4 16,1 0-2-16,1 1-3 0,-1-1-2 0,2 1-2 0,-1-1-3 15,1 1-2-15,-2-2-2 0,0 3-2 0,2-2 1 0,0 0-1 16,0-2-1-16,0 1-1 0,0-3 1 0,0 3 0 0,0-3-2 0,0-1 1 15,0-1-1-15,0 0 1 0,0-1-2 0,0-1 0 0,0-2 1 16,0 0-1-16,0-1-1 0,0 0 1 0,0-1-2 0,0-1 0 0,0-1-1 16,0-1 0-16,0 0 0 0,0 0 1 0,0-2-2 0,0 3-1 15,0-3-2-15,0-1-1 0,0 0-4 0,0 0-2 0,0 1-2 0,0-1-3 16,0 0-1-16,0 0-2 0,0 0-2 0,2 0-3 0,-2 0-3 16,2 2-1-16,-2-2-2 0,0 0-2 0,0 0 1 0,0 0-1 0,0 0 2 15,1 0-1-15,-1 0 2 0,0 0 2 0,0 0 0 0,0 0 1 16,0 0 0-16,0 0 1 0,0 0-1 0,2 0-1 0,-2 0 0 15,0 0 0-15,0 0-1 0,0 0-2 0,1 0-2 0,-1 0-4 0,0 0-6 16,0 0-5-16,2 0-8 0,-2 0-9 0,0 0-11 0,3 0-9 16,-3 0-15-16,0 0-15 0,1 0-18 0,-1 0-21 0,2 0-29 15,0 0-28-15,-2 0-48 0,0 0-53 0,3-2-49 0,-2 2-46 0,1-1-16 16,0 0-1-16,-2 1 7 0,1-2 9 0</inkml:trace>
  <inkml:trace contextRef="#ctx0" brushRef="#br0" timeOffset="139305.16">10140 6363 68 0,'-5'0'202'15,"2"-2"-21"-15,-2 1-18 0,1 1-12 0,2-3-10 0,-1 1-7 16,-1 1-7-16,0 0-5 0,2-3-7 0,1 2-7 0,-1 2-7 16,-1-3-10-16,3 1-11 0,0-1-9 0,0 0-8 0,0 1-7 0,3-3-5 15,-1 3-8-15,-1-2-3 0,3 2-6 0,0-2-6 0,-1 2-8 16,1-2-5-16,0 3-6 0,1-2-5 0,-2 0-3 0,2 0-2 0,-2 2-2 16,3-1-3-16,-3 1-1 0,1-1 1 0,-1 2-3 0,0 0-2 15,-1 0 1-15,-1 0-1 0,1 0 0 0,0 0 0 0,-2 0 0 16,0 0 4-16,0 3-2 0,-2-1 1 0,0-1-1 0,2 2 0 0,-3 0-1 15,1 0-3-15,-1 0-3 0,0 0-2 0,1 0-1 0,-2 0-2 0,-1 0-2 16,2 0-1-16,-2 0-1 0,2 0-1 0,-2-3 0 0,1 2 0 16,0 1 2-16,3-3 1 0,-3 1 3 0,0 1 3 0,1-2 3 15,-2 0 4-15,3 0 2 0,-1 0 2 0,0 0-3 0,1 0-4 0,1 0-5 16,-1-2-8-16,2 1-10 0,-1 1-10 0,1 0-11 0,0 0-13 16,0 0-20-16,0 0-27 0,0 0-35 0,1-3-38 0,1 1-40 15,-1 2-43-15,1-3-17 0</inkml:trace>
  <inkml:trace contextRef="#ctx0" brushRef="#br0" timeOffset="139717.19">10122 6531 299 0,'-1'-2'410'0,"-1"-1"8"0,1 3 7 0,-1-1 9 0,2 1-61 16,0 0-95-16,0 0-71 0,0 0-57 0,0 0-37 0,0 0-29 16,2 1-19-16,-2 1-12 0,1-1-10 0,-1 2-9 0,2 1-7 15,-1 0-7-15,-1 2-5 0,1 0-6 0,-1 1-3 0,3 0-1 0,-2 1-1 16,-1 2 3-16,2 0 1 0,-1 2 2 0,-1-1 3 0,2 1-2 15,-2 2 1-15,2 0-1 0,-1 1 0 0,-1 1-1 0,0-1-2 16,0 0-2-16,0 2-2 0,0-1-2 0,0 0-4 0,-1 1-3 0,-1-2-4 16,-1 0-4-16,0 0-5 0,-1 0-4 0,0 0-1 0,0-2-3 15,-2 0-1-15,0-3-1 0,0 2 0 0,-1-2 1 0,1 0 1 16,-2-3 1-16,0 1 0 0,0-1 0 0,-1-1 0 0,0-1-1 0,2-2-2 16,-1 0-4-16,-3-2-4 0,2 1-2 0,0-2-5 0,-1-2-6 0,0 2-9 15,-1-1-8-15,0-2-12 0,3 0-12 0,-2-2-16 16,2 1-16-16,-2 0-30 0,3-2-35 0,1-1-56 0,1 1-68 0,-1-1-36 15,4 1-19-15,2-2-5 0,0-1 2 0</inkml:trace>
  <inkml:trace contextRef="#ctx0" brushRef="#br0" timeOffset="139999.2">10432 6489 159 0,'2'-3'393'0,"0"3"7"0,-1-2 9 0,1 2 7 0,-1 0-56 16,0 0-89-16,3 0-64 0,-2 0-52 0,1 0-34 0,1 0-24 15,0 0-19-15,-1 0-12 0,0 0-11 0,0 0-9 0,2 0-9 16,-2 0-8-16,2 0-9 0,-1 0-8 0,1 0-11 0,-2 0-14 0,2 0-11 15,-2 0-16-15,2 0-14 0,0 0-14 0,-1 0-20 0,0 0-21 16,-1 0-25-16,0 2-27 0,0-2-36 0,-1 0-40 0,-1 3-58 0,1-3-64 16,-2 0-30-16,3 3-12 0,-3-3 2 0</inkml:trace>
  <inkml:trace contextRef="#ctx0" brushRef="#br0" timeOffset="140186.26">10461 6553 367 0,'-2'1'378'0,"2"-1"9"0,0 0-28 0,0 0-46 0,0 0-56 16,0 0-61-16,2 2-41 0,-1-2-35 0,-1 3-27 0,4-3-21 0,-3 0-19 15,1 0-19-15,1 0-18 0,0 0-20 0,0-3-17 0,-1 3-20 16,4-2-20-16,-3 1-24 0,1 1-24 0,2-1-27 0,0-1-37 0,-1 0-43 16,3 2-55-16,-2-1-62 0,2 0-27 0,0-1-11 0,1 0 2 15</inkml:trace>
  <inkml:trace contextRef="#ctx0" brushRef="#br0" timeOffset="140649.4">10837 6392 165 0,'-1'-4'398'15,"-3"1"9"-15,4-1 9 0,-1-1-20 0,-1 2-34 0,2-1-63 0,0-1-78 16,0 2-50-16,0-1-36 0,0 2-21 0,0 0-12 0,2-2-12 16,-1 2-9-16,1-1-9 0,0 1-9 0,1 0-9 0,0 1-9 0,0-2-8 15,2 3-9-15,-1-2-7 0,3 2-6 0,-2 0-6 0,-1-3-6 16,1 3-4-16,0 0-3 0,3 0-3 0,-4 3-1 0,1-3-1 0,0 0 0 16,2 2-1-16,-4 1-3 0,3-2 1 0,-3 2-3 0,0 1 0 15,-1-2-2-15,-1 3-1 0,-1 0-2 0,0-1-2 0,0 2-1 0,-3 0-1 16,1 1-1-16,-2-1 0 0,-1 2 0 0,1-1 0 0,-3 1 1 15,1-1 2-15,-1 1-1 0,-2 0 3 0,3-1 2 0,-1 0 1 0,-1 1 2 16,-1-1 3-16,3-1 2 0,-1 0 2 0,-1 0 4 0,2-1 0 16,-2 1 2-16,2-1 3 0,-1-3 1 0,2 3 3 0,1-2 3 0,-2 1 2 15,1-1 4-15,0 0 3 0,2-1 4 0,-2-1 2 0,0 2 4 16,0-1 2-16,4-1 2 0,-2 1 0 0,0-1 1 0,1-1-1 16,-1 2 0-16,3-1-1 0,-2-1-1 0,2 0-3 0,0 0-2 0,0 0-3 15,0 0-3-15,2 2-4 0,-2-2-4 0,3 0-1 0,-1 0-1 16,1 0-2-16,0 0 0 0,3 0 0 0,-1 0-3 0,2 0-3 15,-3 0-6-15,3 0-6 0,0 0-9 0,1 0-9 0,0 0-9 0,0 0-9 16,1 0-11-16,1 0-15 0,-2 0-17 0,3 0-21 0,-3 1-21 0,2-1-32 16,0 1-32-16,-2 1-43 0,2-2-48 0,0 2-50 15,0 0-49-15,-2 0-21 0,2 0-5 0,1 0 2 0</inkml:trace>
  <inkml:trace contextRef="#ctx0" brushRef="#br0" timeOffset="141766.6">11558 6396 60 0,'0'0'306'0,"0"-2"4"16,2 0-30-16,4 2-46 0,0-1-55 0,-1 1-59 0,3 0-39 15,1 0-29-15,-1 0-18 0,5 0-12 0,0 1-4 0,-1-1-1 0,4 2-1 16,0 0 1-16,1 0-2 0,-1 0 0 0,3 0-2 0,-3-1-2 16,5 2-7-16,-4 0-7 0,0-3-6 0,1 2-6 0,-4 1-5 0,2-2-5 15,-4 1-4-15,2-2-5 0,-2 1-3 0,-3 0-5 0,1-1-3 16,-1 3-4-16,-3-3-2 0,1 0 1 0,-1 2 1 0,0-2 3 0,-3 0 4 16,1 2 6-16,-1-2 5 0,-1 0 3 0,-1 0 6 15,2 0 7-15,-3 0 6 0,0 0 6 0,0 0 10 0,0 0 10 0,0 0 8 16,0 0 6-16,0 0 8 0,0 0 6 0,0 0 4 0,0 0 3 15,0 0 2-15,0 0 2 0,0 0 3 0,0-2 0 0,0 2 2 0,0-2 0 16,0 2-1-16,0-3-2 0,0 1-3 0,0 0-3 0,-1-2-3 16,-1 2-2-16,2-1 1 0,-1 0-2 0,1 2 2 0,-4-3 1 0,3 0-1 15,-1 0 0-15,0 0-2 0,-1 0-1 0,2 1-2 0,-4-3-2 16,2 2-3-16,0-1-1 0,0 1 0 0,-1-2 0 0,1-1 2 0,0 2-1 16,1-1 1-16,-1 1 1 0,-1-1 0 0,1 0 2 0,1 0 0 15,1 0 1-15,-3 0 1 0,3 2 1 0,-1-1-1 0,0 1 0 0,2 1-1 16,-1-2-3-16,-1 3-3 0,2-2-2 0,0 2-5 15,0 2-3-15,0-3-3 0,0 2-5 0,2 0-4 0,-1 1-5 0,-1-2-6 16,0 2-2-16,2 0-6 0,1 0-1 0,-1 0-3 0,0 0-2 0,1 2-1 16,0-2 0-16,1 2-1 0,1 1-2 0,0-3 1 0,0 4 0 15,1 0 2-15,2 0 1 0,-2 0 2 0,1 0 1 0,1 2 3 0,-2 0 1 16,3 0-1-16,-2 0 1 0,-2 1 1 0,4-1-1 0,-1 1 2 16,-2 1 0-16,0 1-1 0,1-2-2 0,0 0 0 0,-2 2-2 15,-1-3 0-15,2 2-2 0,-3-2-1 0,2 1-3 0,-2-1 0 0,1 0-1 16,-2 1-2-16,1-3-1 0,-3 0-1 0,2 1 0 0,-1-1 1 15,-1-1-1-15,0 2 1 0,0-1 1 0,0-1 2 0,0 0 0 16,-1-1 2-16,-1-1 2 0,2 2 1 0,-1-1 0 0,-1-1 3 0,0 0-1 16,2-1 1-16,-2 2-1 0,2-2 1 0,-2 2 1 0,2-2-1 15,-2 0 1-15,1 0-1 0,-1 0 0 0,-1 0-2 0,1 1 0 0,-1-1 1 16,2 1-1-16,-3-1-1 0,1 0 1 0,-2 2 0 0,1 0 1 16,-1-2-1-16,0 1-1 0,2-1-2 0,-2 1-1 0,1 1-2 0,-4-2 0 15,3 3-2-15,0-3 1 0,1 2-2 0,-1 1 0 0,-2-1-1 16,0-1-2-16,0 1-1 0,3 1-4 0,-3 1-2 0,1 0-3 0,-2 0-2 15,2 0-2-15,-1-1-3 0,2 1-2 0,1-1-3 0,-4 3-2 16,3-1 0-16,2-1-2 0,-2 0 0 0,2 2 0 0,0-2 1 16,1 0 2-16,1-1 2 0,-1 2 2 0,0-2 5 0,2-1 3 0,0 1 8 15,0-1 6-15,0 2 8 0,0-3 7 0,0 0 6 0,2-1 3 16,-2 0 3-16,0 0 1 0,2 0 4 0,-1 0 1 0,2-1 3 16,-1 0 3-16,1-3-1 0,0 2-1 0,1-1-5 0,-1 0-6 0,0-2-6 15,0 3-10-15,3-4-5 0,-3 1-4 0,2-1-4 0,-2 0-2 16,2-1-3-16,0 0-1 0,-2-1-1 0,2-1 1 0,-2 1-1 0,0-3 1 15,0 2 1-15,1-3 3 0,-3 0 1 0,1-2 3 0,-1 3 2 16,-1-3 3-16,2 0-1 0,-2 0 2 0,0 1-6 0,0 0-9 0,-2 0-10 16,2 2-12-16,-3-2-17 0,2 3-20 0,-3 1-21 0,1 0-25 15,1 2-51-15,-2-1-66 0,-1 2-36 0,1 1-22 0</inkml:trace>
  <inkml:trace contextRef="#ctx0" brushRef="#br0" timeOffset="154210.89">5577 6957 88 0,'0'-2'337'0,"-2"2"4"0,1-1 4 0,-1 0-39 0,2 1-62 0,-1 0-53 16,-1 0-49-16,0 0-33 0,1 0-24 0,-1 0-13 0,2 0-8 15,-2 0-5-15,-1 0 0 0,3 0-3 0,-1 1-1 0,-1-1-2 0,2 1-3 16,0-1-4-16,-3 0-3 0,3 0-4 0,0 2-3 0,0-2-2 16,0 0-3-16,0 0-2 0,0 0-2 0,0 0-1 0,0 0-2 0,0 0-3 15,0 0-2-15,0 0-1 0,0 0-2 0,0 0-1 0,0 0-4 16,0 0-2-16,0 0-3 0,0 0-2 0,3 2 0 0,-3-1-1 16,3-1-1-16,-1 1 2 0,1 1-2 0,0-2 0 0,1 1 0 0,0 1 1 15,1-2-1-15,0 1 0 0,2-1 1 0,0 2 2 0,-1-1 1 16,2-1-1-16,2 2 0 0,-2 0-2 0,0-2-1 0,2 1 1 15,-2 0-2-15,2-1 0 0,0 2-1 0,0-2-1 0,-2 0 0 16,2 0-2-16,2 0 1 0,-2 0-1 0,1 0 0 0,0 0 1 0,0 0 1 16,-3 0 0-16,3 0 0 0,-1 0 0 0,-1-2-2 0,2 2 1 0,-3-1 1 15,2 1 0-15,-1-1 0 0,2 1 0 0,-3 0-2 0,1-2-1 16,-1 2-3-16,0 0-3 0,-1-2-3 0,2 2-4 0,-3 0-4 16,1 0-2-16,-1 0-3 0,-1 0-3 0,-1 0-2 0,3 0-1 0,-2 0-2 0,-2 0 1 15,0 0 2-15,0 0 2 0,1 0 2 0,-3 2 2 0,2-2 5 16,0 0 3-16,-3 0 3 0,2 0 3 0,-1 2 4 0,-1-2 2 15,0 0 1-15,0 0 3 0,0 0 2 0,0 0 0 0,0 0 0 16,2 0 1-16,-1 0-1 0,-1 0 0 0,2 1 0 0,1-1 0 0,-3 1 0 16,2-1 0-16,1 0 0 0,-1 0 1 0,0 2-1 0,-2-2 0 15,3 0-1-15,-2 0 1 0,-1 0-1 0,2 0-1 0,-2 0 0 0,1 0-2 16,-1 0-1-16,0 0-2 0,0 0-2 0,0 0-3 0,0 0-1 16,0 0-5-16,0 0-4 0,0 0-6 0,0 0-8 0,0 0-10 15,0 0-12-15,0 0-15 0,0 0-15 0,0 0-20 0,0 0-19 0,0 0-25 16,0 0-27-16,0 0-30 0,0 0-34 0,0 0-33 0,0 0-36 15,0 0-13-15,0 0-4 0</inkml:trace>
  <inkml:trace contextRef="#ctx0" brushRef="#br0" timeOffset="156851.54">12526 6252 108 0,'-2'0'307'0,"2"1"7"0,-2-1-32 15,2 1-53-15,-1 1-46 0,-1-2-48 0,2 3-27 0,-1-3-19 16,-1 0-8-16,2 0-3 0,0 2 3 0,-3-2 4 0,3 0 5 0,0 0 4 16,-1 3 5-16,1-3 5 0,0 0-1 0,0 0 2 0,0 0-2 15,0 0-3-15,0 0-3 0,0 0-3 0,-2 0-6 0,2-3-2 16,-1 3-5-16,1 0-5 0,-2-2-2 0,2 2-7 0,0-3-3 0,0 1-5 16,0 1-4-16,0-2-3 0,2 0-4 0,-2 0-4 0,1 0-4 15,1-2-1-15,-1 3-3 0,2-3-4 0,0 2-3 0,0-3-4 16,2 2-3-16,-1-1-4 0,0-1-4 0,1 0-1 0,0 1-4 0,2 0-4 15,2 0-1-15,-4 0-2 0,4 1-1 0,0 0-3 0,-1-1-1 0,2 0 1 16,1 3-1-16,-3-1-1 0,1 0 2 0,4 1-1 0,-4-1-1 16,3 3 1-16,-2-1 0 0,0 1-3 0,0 0 0 0,-1 1-1 0,-3-1-2 15,2 3-2-15,-1 0 1 0,-3 0-1 0,2 0-1 0,-3 2-3 16,-1 1 0-16,-2 0 1 0,0 1-2 0,-2 1 0 0,-1-1-2 16,-1 3 0-16,-1-2-1 0,0 3-1 0,-1-3 0 0,-1 3-1 15,-2-2 1-15,1 2 0 0,0-2 0 0,-1 0-1 0,-2 0 2 0,1 0-1 16,2-1 1-16,-3 0 2 0,3 0 1 0,0-1 2 0,0 1 1 15,-1-3 3-15,1 2 2 0,0-1 2 0,2-2-1 0,-2 2 0 0,2 0 3 16,-1 0-1-16,2 0 2 0,-4 0-1 0,5 0 1 0,-1 0-2 16,0-1 1-16,0 1 1 0,0-1-2 0,2 2 1 0,-3-1-1 15,3-2 1-15,0 2 0 0,-1-1 1 0,1-1-2 0,2 2 2 0,-1-1 0 16,0-3-1-16,2 3 1 0,-1 0 1 0,-1-3-1 0,2 3 2 0,0-3 0 16,0-2 1-16,0 3 1 0,0 0 1 0,0-3 1 0,0 0 0 15,0 0 3-15,0 0 0 0,0 0 3 0,2 0 2 0,-1 0 0 16,1 0 1-16,1 0 2 0,-1 0 0 0,1-1 1 0,-1-1 0 0,-1-1-1 15,3 3 1-15,-3-2-2 0,2-1 1 0,0 0-2 0,0 0-1 16,0 0-2-16,1 0-1 0,1-1-1 0,-2 0-1 0,2 0-2 16,-2 1-2-16,4-1 1 0,-2-1-2 0,0 2 0 0,0 0 0 0,1 2-1 15,-1-2-1-15,3 0 0 0,-2 0 0 0,0 2 0 0,1-3-1 0,0 2 1 16,-2 2 0-16,3 0-1 0,-3 0 1 0,3 0-1 0,1 0-2 16,-4 0-3-16,3 2-3 0,-1 2-5 0,-3-3-7 0,5 2-8 15,-2 0-12-15,-1 0-14 0,-1 1-16 0,4-1-21 0,-2 3-27 0,-1-1-36 16,4-1-45-16,-1 1-75 0,-1 1-90 0,2-2-44 0,-1-1-23 15,2 3-8-15,0-4 1 0,2 3 5 0</inkml:trace>
  <inkml:trace contextRef="#ctx0" brushRef="#br0" timeOffset="157290.22">13139 6236 399 0,'-2'-1'421'0,"-1"1"14"0,2-1-6 0,-2-1-16 0,3 2-57 15,-2-1-77-15,2-1-50 0,-1 2-37 0,-1-1-23 0,2 1-20 16,0 0-14-16,0 0-11 0,0 0-11 0,0 0-12 0,2-2-12 16,-2 2-12-16,1 0-10 0,1 0-12 0,2 0-9 0,-1 2-8 0,-1-1-6 15,3 1-8-15,-2-1-4 0,2 2-5 0,0-2-1 0,1 4-2 16,0 0-1-16,1-1 1 0,-1 0-2 0,0 3 0 0,4-1 0 15,-5-1-2-15,4 3-2 0,-2-2-3 0,2 2-4 0,-3-1-4 0,0 2-5 16,3-2-6-16,0 1-7 0,-3 1-9 0,0-3-9 0,3 1-12 16,-5 1-11-16,4 0-12 0,-2-1-11 0,1 2-16 0,-1-3-15 0,-1 1-17 15,2-1-18-15,-2-1-18 0,0 1-26 0,-1-1-29 0,2-1-41 16,0 0-44-16,-1 0-50 0,-2-1-49 0,2 0-20 0,-2-1-5 0,0-1 4 16</inkml:trace>
  <inkml:trace contextRef="#ctx0" brushRef="#br0" timeOffset="157569.91">13279 6268 91 0,'-4'-1'384'0,"3"-1"16"0,-1 1 12 0,0 1-37 0,-1-3-57 15,2 3-53-15,-1 0-47 0,2 0-30 0,-2 0-24 0,2 0-15 16,0 0-11-16,0 0-8 0,-1 0-9 0,1 0-9 0,0 0-10 0,-2 0-11 15,1 0-10-15,-4 0-10 0,2 0-13 0,2 0-8 0,-1 0-11 16,0 3-7-16,-1-3-7 0,1 3-6 0,1-2-4 0,-2 3-3 0,-1-2-4 16,1 2-3-16,2 0-1 0,-5 0-1 0,3 1-1 0,-2 1-1 15,0 0 0-15,-1 0 2 0,2 0-1 0,-1 1-3 0,-1-1-5 0,3 2-6 16,-2-2-8-16,2 1-12 0,-2-1-10 0,2 2-15 0,-2-2-18 16,-1 1-21-16,3-1-22 0,2 0-31 0,-3 0-31 0,1 0-49 15,2 0-57-15,1-1-63 0,-2-1-66 0,2 0-28 0,0 1-10 0,2-1 2 16,-1-2 5-16</inkml:trace>
  <inkml:trace contextRef="#ctx0" brushRef="#br0" timeOffset="158063.23">13865 6297 218 0,'-3'-2'396'0,"0"2"8"0,1 0 5 0,0 0-43 15,-1 0-69-15,2 0-49 0,-1 0-37 0,0 0-28 0,2 0-20 16,0 0-15-16,0 0-12 0,0 0-10 0,0 0-10 0,0 0-11 0,0 0-9 15,0 0-10-15,2 0-11 0,0 0-10 0,1 0-9 0,0 0-6 16,0 0-7-16,2 0-7 0,3 0-5 0,0 0-3 0,0 0-4 0,1 0-4 16,0 2-3-16,1-1-3 0,1-1-4 0,2 2-6 0,-4-1-6 0,1-1-8 15,2 0-8-15,-2 2-10 0,0-2-12 0,0 1-10 0,0-1-14 16,-2 0-14-16,1 0-15 0,-2 0-17 0,-1 0-16 0,2 0-20 16,0 0-24-16,-2 0-30 0,1 0-36 0,-3 0-56 0,3 0-65 0,0 0-42 15,-2 0-27-15,3-1-6 0,-1-1 3 0,-3 2 11 0</inkml:trace>
  <inkml:trace contextRef="#ctx0" brushRef="#br0" timeOffset="158384.24">14325 6199 82 0,'-1'0'426'0,"1"-2"16"0,-2 2 13 0,0 0-11 16,1 0-22-16,-1 0-64 0,2 0-84 0,-1 0-56 0,-1 0-43 15,0 0-31-15,2 2-23 0,-1 0-15 0,-1 0-14 0,2 0-12 16,-2 0-12-16,2 2-11 0,-1-1-10 0,-1 3-6 0,2 0-7 16,-1 0-5-16,-2 2-3 0,3-1-2 0,-2 0 0 0,2 3-1 0,-1-2-3 15,-1 0-4-15,2 1-6 0,0 0-7 0,0 2-6 0,0-3-10 0,0 2-8 16,2-3-11-16,-1 2-10 0,-1 1-12 0,2-3-12 0,-2 0-12 15,3 1-15-15,-2-1-15 0,-1-1-15 0,3 0-19 0,-3 0-20 0,2-2-24 16,-2 1-24-16,2 0-33 0,-1-2-37 0,-1 2-51 0,2-3-58 16,0 2-24-16,-2-3-8 0,0-1 6 0,0 0 11 0</inkml:trace>
  <inkml:trace contextRef="#ctx0" brushRef="#br0" timeOffset="158685.26">14480 5972 198 0,'2'-2'372'0,"1"-1"7"0,1 1 9 0,1 1 12 0,2 1-64 16,-3 0-98-16,4 1-60 0,2 2-45 0,-1 1-25 0,2 2-18 15,0-2-9-15,2 3-5 0,1 4-2 0,0-1 0 0,1 3-2 0,0 0-4 16,3 5-5-16,-4-2-5 0,2 4-6 0,-3 1-7 0,-1 0-7 16,2 1-6-16,-2 1-5 0,-4-1-5 0,-1 2-6 0,0 1-6 0,-3-1-7 15,-2-2-7-15,0 1-9 0,-2-1-7 0,-2 0-13 0,-1-1-11 16,0 0-14-16,-4-2-15 0,2 1-16 0,-1-2-18 0,-2 0-22 0,0-2-28 16,0 0-35-16,-1-3-42 0,1 2-60 0,0-3-68 0,-3-1-35 15,2 0-18-15,-1-1-3 0,-1-3 7 0</inkml:trace>
  <inkml:trace contextRef="#ctx0" brushRef="#br0" timeOffset="159217.84">13712 6028 19 0,'-7'3'347'0,"3"0"10"0,-5 2 10 0,0 0-37 0,3 0-60 0,-2 3-55 16,0-1-52-16,-3 2-32 0,3 0-22 0,-2 1-14 0,1 2-10 0,1 1-7 15,-1 0-7-15,1 1-7 0,-2 1-7 0,4-1-5 0,0 3-7 16,-1 0-6-16,1-1-6 0,1 2-5 0,1 0-6 0,2 1-6 16,0-2-8-16,2 3-11 0,2-1-12 0,0-4-13 0,2 3-15 15,2 0-18-15,1-1-21 0,1-2-35 0,1 0-39 0,2 1-66 0,0-1-75 16,2-1-50-16,1 0-37 0,-1-2-16 0,1-1-7 0,1 1 5 15</inkml:trace>
  <inkml:trace contextRef="#ctx0" brushRef="#br0" timeOffset="163130.63">14734 5778 119 0,'-4'-2'275'0,"2"1"-34"0,1-1-41 16,-1-1-41-16,1 1-27 0,-3 1-20 0,1-2-11 0,2 2-6 16,-1-1-3-16,0 1-1 0,-1-2-1 0,2 1-2 0,-1 1-4 15,0 0-3-15,-2-3-3 0,2 2-6 0,2 2-3 0,-1-2-4 0,-1-1-3 16,1 3-5-16,1-3-2 0,-3 0-1 0,2 3-2 0,1-2-1 15,-1 2-3-15,-1-3-2 0,2 1 0 0,-1 1-1 0,1 0-2 0,-2 1-1 16,0-2-4-16,2 0-2 0,0 2-3 0,0-1-3 0,0 1-2 16,0 0-3-16,0 0-2 0,0-1-1 0,0-1-1 0,0 0-1 0,2 2 0 15,0-1-2-15,-2 0-3 0,1 1-1 0,2-2-2 0,-2 0-2 16,2 1-1-16,-2 0-1 0,2-1-1 0,2 2-3 0,-2-3 0 0,0 3-3 16,0-3-3-16,1 3-2 0,0-1 1 0,1-1-2 0,-2 2 0 15,3-1-1-15,-2 1 1 0,0 0-2 0,0 0 0 0,0 0 0 16,0 0-1-16,0 1-1 0,-2-1 0 0,4 2 0 0,-3-1-1 0,-1 1-2 15,-1-1-4-15,1 2-2 0,0-1-3 0,-2 0-3 0,0 2-1 16,0-2 1-16,0 2-2 0,-2 0-2 0,0-1 0 0,1 3 2 0,-1-4 0 16,1 2 0-16,-5 1 1 0,2-3 3 0,1 4 0 0,-2-4 3 15,2 3 1-15,-2-2 4 0,2 1 1 0,-2-1 2 0,-1 0 3 0,2 0 2 16,-1 0 1-16,2 0 0 0,-2-1 1 0,2-1-1 0,-2 0 2 16,0 1 1-16,2 0 2 0,2-2 2 0,-2 1 0 0,2-1 2 0,1 0-2 15,0 0-1-15,0 0-2 0,0 0 0 0,0 0-2 0,4 0 0 16,-3 0-1-16,2 0-2 0,-1 0 0 0,4 0 1 0,-3 0-1 0,2 0-1 15,0 0-1-15,1 0 1 0,1 0-1 0,0 1 1 0,0-1 1 16,-1 2 1-16,2 0 0 0,1-2 1 0,-2 1-1 0,-3 0 0 16,1 3-4-16,0-3-4 0,0 0-4 0,-1 1-3 0,-1 1-4 0,-1-1-1 15,0-2-2-15,-2 3 0 0,-2 0 0 0,0 0 0 0,1-1 1 16,-2 2 1-16,-2-1 1 0,1 0 3 0,-1 0 2 0,-2 0 3 0,2-2 5 16,-3 2 4-16,-1 0 3 0,1 0 2 0,0 0 4 0,-1 0-1 15,3-1 1-15,-2-1 0 0,0 2 0 0,0-2 1 0,2 1-1 16,-1 0 0-16,2-2 0 0,0 1 1 0,-2 0-1 0,2-1 0 0,2 0 0 15,0 0 0-15,0 0-5 0,-1 0 0 0,1 0-6 0,1 0-6 16,1 0-8-16,-1 0-12 0,1 0-16 0,-4 0-16 0,4 0-26 0,-1 0-27 16,2 0-34-16,0 0-36 0,0 0-51 0,0 0-58 0,0 0-29 15,0 0-12-15</inkml:trace>
  <inkml:trace contextRef="#ctx0" brushRef="#br0" timeOffset="164018.49">15146 6244 100 0,'-3'-2'372'0,"2"0"14"0,1 0-13 0,-1 0-22 15,-1 1-50-15,2-2-66 0,-1 2-40 0,1-1-30 0,-2 1-18 16,2-1-13-16,0 2-12 0,0 0-12 0,0 0-11 0,0 0-10 0,0-1-10 15,0-1-11-15,2 2-7 0,-2 0-8 0,0-1-8 0,0 1-7 16,1-2-6-16,-1 2-8 0,0 0-3 0,2 0-5 0,-1 0-2 16,-1 0-2-16,0 0 1 0,4 0 0 0,-3 0 1 0,1 0 0 0,-1 0 3 15,1 2 1-15,1-1 1 0,-1-1 0 0,1 3 1 0,0-1-1 16,2-1-1-16,-1 2-1 0,0 0-1 0,0 2 0 0,1-3 0 0,0 4-1 16,3-1-2-16,-4 1-2 0,4-1-1 0,1 0-2 0,-2 4-2 15,-1-3-3-15,3-1-4 0,-1 4-3 0,2-1-6 0,-2-1-6 16,0 1-7-16,0-2-7 0,2 1-8 0,-2-1-8 0,0 1-11 0,0-1-9 15,-1 0-12-15,1-1-11 0,-1 0-11 0,1-1-11 0,-1 1-12 16,0-1-9-16,-3-1-11 0,1 0-13 0,0-1-10 0,3-1-10 0,-4 0-9 16,0 1-10-16,0 0-8 0,0-2-10 0,-1 0-8 0,0 0-5 15,0 0-9-15,2-2-9 0,-4 0-18 0,2 1-24 0</inkml:trace>
  <inkml:trace contextRef="#ctx0" brushRef="#br0" timeOffset="164250.26">15395 6236 173 0,'-3'-4'327'0,"-2"1"-16"0,1 0-32 0,-1 2-39 0,1-1-26 16,0-1-20-16,-1 3-20 0,2-1-16 0,2-1-17 0,-3 2-12 15,1 0-15-15,2 0-12 0,-4 0-14 0,4 0-10 0,-1 2-12 16,1-1-10-16,-3-1-11 0,1 3-9 0,1-1-9 0,1 1-8 0,-2 0-6 16,-1 1-5-16,1-1-2 0,2 1-2 0,-3 2 1 0,0-1-1 15,1 1 0-15,0-1-1 0,-1 0 0 0,1 2 0 0,2-1-6 16,-4 1-5-16,2-1-7 0,-2 2-9 0,0-1-10 0,1-1-11 0,0 1-11 15,0-1-13-15,-1 1-12 0,0 0-14 0,-1-1-17 0,0 2-14 16,-1-2-15-16,1-2-17 0,-1 2-13 0,1 0-14 0,-2 0-13 0,2 0-13 16,-2 0-23-16,0 0-28 0,4 0-24 0,-3-4-21 0</inkml:trace>
  <inkml:trace contextRef="#ctx0" brushRef="#br0" timeOffset="164910.76">15929 5842 75 0,'-2'-3'373'0,"0"2"12"15,1 1 11-15,-3-2-45 0,3 1-73 0,-2 1-50 0,0-1-40 0,2 1-26 16,1 0-21-16,0 0-16 0,0 0-15 0,-3 0-12 0,3 1-13 16,-1-1-7-16,1 3-8 0,-2-2-7 0,2 2-6 0,0 0-5 0,0 3-6 15,0 0-2-15,0 2-4 0,0 0-1 0,-2 3-1 0,2 0 1 16,-2 1 3-16,0 1 1 0,2 3 1 0,-2 1-2 0,2 2-2 15,-3 1-4-15,2 1-5 0,-1 2-3 0,0 0-3 0,1 0-2 16,-1 4-2-16,2-4-2 0,-1 2-2 0,1 2-2 0,-2-1-3 0,0-1-1 16,2-1-2-16,-1 2-1 0,-1-2-1 0,1 1 0 0,1-4-2 0,-4 3 1 15,0-1-1-15,2-3 0 0,1 0-2 0,-1 1 2 0,1 0-2 16,-3-4 1-16,1-1-1 0,2 2 0 0,-3-3 0 0,1-1-1 16,0 0-1-16,0-3 0 0,-2 1 0 0,2 0 0 0,2-3 0 0,-3 0-3 15,1-1-1-15,2-3-4 0,-1 2-3 0,0-3-6 0,2 1-4 16,-1-1-7-16,1-1-5 0,0 0-5 0,0 0-4 0,1 0-5 15,-1-1-6-15,2-1-4 0,0-1-5 0,-2 2-6 0,1-2-5 0,-1 0-5 16,0 0-6-16,2 0-6 0,-1 0-6 0,0-2-8 0,2 2-11 0,-3-1-16 16,1-1-18-16,-1 1-21 0,0-1-22 0,0 2-29 0,0 0-35 15,-1-3-45-15,-2 0-54 0,1 0-23 0,-1 0-10 0,-1 1 2 0</inkml:trace>
  <inkml:trace contextRef="#ctx0" brushRef="#br0" timeOffset="170102.04">16534 5961 150 0,'1'-2'337'0,"-1"2"-28"0,0-3-43 0,0 0-46 0,-1 2-42 15,-1-1-30-15,2 0-22 0,-1 0-13 0,1 0-10 0,-4 0-8 16,3 0-9-16,-1 2-6 0,2-2-4 0,-1 0-8 0,1 2-5 0,-2-1-4 16,-1 1-5-16,3-1-2 0,-1-1-3 0,1 2-2 0,-2 0-3 0,2 0-2 15,0 0-3-15,0 0-2 0,0 0-1 0,-1 0-2 0,-1 0-1 16,0 0-4-16,1 0-2 0,-3 0-3 0,3 0-4 0,-2 2-3 16,-1-1-4-16,0-1-2 0,0 1-2 0,-2-1-1 0,0 4-2 0,0-3-2 15,-1 2 0-15,1 0-1 0,-3 0-2 0,2 0 0 0,-1 3 1 16,3-4-1-16,-2 4 0 0,0-1 1 0,3-1 0 0,-5 2 2 15,5 0-1-15,-2-2 0 0,3 4 1 0,-2-1-1 0,2-1 1 0,-1 2 0 16,3-1 1-16,-3 1 0 0,4 0 1 0,-1 1-1 0,1-2 2 16,1 0-1-16,-1 1-3 0,4 1-1 0,-3-2 1 0,3 0-2 15,0 1 0-15,1 0-1 0,3 0-1 0,-4-1 0 0,5-1-2 0,-1 1 1 16,2-1-1-16,0 0-2 0,0 0 1 0,4-1-2 0,-5-1-1 0,4 0 2 16,1 0-2-16,-3-3 1 0,3 2 2 0,-1 0 1 0,3-3-1 15,-3 0 2-15,-1 0 0 0,2 0 1 0,-1-3 1 0,-1 0 1 16,-2-2 1-16,1 3 1 0,0-4 1 0,-3 1 1 0,0-1 1 15,3-1 1-15,-5-1-1 0,1-1 2 0,-1 1 0 0,-1-3 0 0,1 2 0 16,-3-2 0-16,2-1-1 0,-2 0-1 0,0 0 1 0,-1 0 0 16,1 0 0-16,-3-2-2 0,2 4 2 0,-2-2-1 0,0 1-1 0,-2-1 1 15,1 1-3-15,-3 2-2 0,0-1-3 0,-1 3-4 0,-3-2-1 0,4 3-6 16,-5-1-5-16,1 1-5 0,-4 2-8 0,2 0-8 16,-1 0-10-16,0 1-10 0,-1 1-12 0,0 1-16 0,-1-2-17 0,3 3-23 15,-3 0-25-15,5 3-31 0,-1-2-30 0,1 2-61 0,0 1-71 0,2 0-34 16,2 0-15-16,1 1 0 0</inkml:trace>
  <inkml:trace contextRef="#ctx0" brushRef="#br0" timeOffset="171151.67">17282 5942 93 0,'-2'0'305'0,"2"0"-27"0,0 0-33 0,-1 0-25 0,1 0-19 16,-2 0-19-16,0 0-17 0,1 0-14 0,-1 0-13 0,1 0-12 16,-2 0-11-16,2 0-11 0,0 0-11 0,-1 0-9 0,2 0-7 0,-1 0-8 15,-3 0-9-15,4 0-5 0,0 0-5 0,-2 0-4 0,2 0-4 16,0 0-4-16,0 0-2 0,0 0 0 0,0 0 0 0,0 0 1 16,0 0 1-16,0 0 3 0,0 0 0 0,0 0 1 0,2-1 1 0,-2 0-3 15,2 1 0-15,0-2-3 0,-1 0-1 0,1 1-4 0,-1 0-1 0,3-1-5 16,-3-1-4-16,2 2-3 0,1-1-4 0,1-1-4 0,-2 0-3 15,3 0-3-15,-2 0-3 0,1 2-1 0,0-2-2 0,2 2 0 16,-2-1 0-16,3 0-1 0,0 0 0 0,1 0 0 0,-2 0 0 16,-1 2-2-16,3 0 1 0,-4 0-2 0,2 0 1 0,2 0-1 0,0 0 1 15,-5 2-2-15,3 0 0 0,0 0-1 0,-2 2 0 0,2 0-1 16,-3-1-1-16,1 1 0 0,-2 2 0 0,1 0-1 0,-2 0 0 16,0 2-2-16,-2-1-3 0,0 1-1 0,-2 3-2 0,0-3 0 0,-2 1-1 15,1 3-1-15,0-2 0 0,-2 1-1 0,0 1 2 0,1-3 0 16,-4 2 0-16,2-2 1 0,-1 1 1 0,2-1 2 0,-1-1 3 0,-2 0 2 15,1 0 2-15,2-3 1 0,0 3 2 0,0-3 0 0,2 1 2 16,-3-1 2-16,3-2 2 0,-4 1 2 0,5-1 5 0,-1-1 4 0,2-1 4 16,-3 2 4-16,3-3 4 0,-1 2 4 0,1-1 4 0,1-1 1 15,0 0 3-15,0 0 4 0,0 0 1 0,0 0 2 0,0 0 2 0,0 0-1 16,0 0-2-16,0 0-3 0,0 0-2 0,0 0-2 0,0 0-1 16,0 0-3-16,0 0 0 0,0 0-3 0,0 0-1 0,1-1-4 15,1-1-2-15,-1 2-3 0,3 0-4 0,-3-1-1 0,2-1-4 0,2 2-3 16,0-1 0-16,1-1-5 0,-1 2-5 0,1 0-6 0,1-1-6 15,-1 1-8-15,5 0-8 0,-3 0-10 0,2 0-9 0,0 0-11 16,0 0-10-16,1 1-13 0,2-1-13 0,-4 2-17 0,3-1-17 0,1 1-23 16,0-1-23-16,0 2-33 0,1-1-34 0,0-1-58 0,-1 2-67 0,1 0-34 15,0 0-15-15,-1 0-1 0,1 0 7 0</inkml:trace>
  <inkml:trace contextRef="#ctx0" brushRef="#br0" timeOffset="172101.86">16561 6484 46 0,'0'0'379'0,"0"0"11"0,0 0 13 16,0 0-39-16,0 0-62 0,0 0-52 0,0 0-49 0,0-3-33 0,1 3-28 15,1 0-17-15,0 0-17 0,-1-2-12 0,2 1-9 0,1 1-11 0,0-1-9 16,2 1-9-16,-1-2-8 0,2 0-10 0,1 2-7 0,-2-1-5 16,3 0-7-16,-1 1-3 0,0-2-4 0,3 2 0 0,-1 0-1 15,-2 0 0-15,2 0-1 0,-2 0 0 0,0 0-1 0,1 2-1 0,0-2-1 16,-3 1-1-16,0 0-2 0,-1 3-2 0,0-3 0 0,-2 2-4 16,2 0-1-16,-4 2-3 0,1-2-1 0,-2 2-5 0,-2 1-2 15,1-2-3-15,-4 2-5 0,2-2-1 0,-2 2-3 0,0 0-3 16,-3 0-3-16,2-1-2 0,-3 1 0 0,1-2-1 0,-2 0 1 0,-1 1 1 15,3 0 3-15,-1-2 2 0,1 2 3 0,-3-3 4 0,1 2 2 0,1-2 3 16,0 0 3-16,1 0 4 0,1-1 3 0,1 2 1 0,-2-3 2 16,3 1 2-16,1-1 2 0,0 2 2 0,1-2 1 0,1 0 1 15,-1 0 2-15,3 0 1 0,0 0 2 0,0 0 0 0,0 0 0 0,0 0 0 16,0 0-2-16,0 0-2 0,3 0-3 0,-1 0-1 0,1 0-3 16,1 0-1-16,-1 0-2 0,2 0-2 0,-2 0-1 0,3 1-2 15,0-1-1-15,1 2-1 0,-3-1-2 0,3-1 1 0,0 2 1 0,-2-1 0 16,2 1-1-16,1-1 2 0,-4 2 2 0,2 0 0 0,-1 0 2 0,0 0-1 15,-2-1 1-15,0 2 1 0,1 0-2 0,-3 0 1 0,-1 0 2 16,2 1 0-16,-2 1 3 0,-2-1 2 0,1-1 2 0,-1 0-1 0,-1 1 0 16,0 1 0-16,-4-2 1 0,2 2-1 0,-1 0 0 0,-2-2 0 15,0 1 2-15,0 0-2 0,-1 1 0 0,1-2 1 0,0-1-1 16,-3 1-1-16,2 0 1 0,1-2 0 0,-4 1 1 0,3 1-1 0,0-2 0 16,1 0 0-16,-1 0 1 0,0 0-3 0,1-1-3 0,0-1-3 15,-1 1-8-15,3-1-8 0,-1 0-11 0,3 0-12 0,-4 0-15 0,2 0-15 16,1 0-17-16,2 0-22 0,-2 0-22 0,1 0-30 0,1 0-37 15,3 0-44-15,0 0-50 0,0 0-35 0,0 0-29 0,0 0-10 0</inkml:trace>
  <inkml:trace contextRef="#ctx0" brushRef="#br0" timeOffset="172736.08">17484 6625 32 0,'0'-2'369'0,"0"1"-10"0,0 0-21 0,2 1-38 15,-2-2-46-15,0 0-33 0,0 2-29 0,0-1-20 0,0 0-17 0,0 1-13 16,0 0-10-16,0 0-10 0,0 0-7 0,0 0-7 16,0-2-8-16,0 2-7 0,0-2-9 0,-2 1-8 0,0 1-7 0,2-1-5 15,-1-1-4-15,-1 2-3 0,2-1-4 0,-1-1-2 0,1 2-3 0,0 0-4 16,-2-1-4-16,-1-1-1 0,3 2-4 0,0 0-4 0,-3 0-3 15,2 0-4-15,-3 0-3 0,3 0-3 0,-1 0-4 0,-1 0-3 16,0 0-3-16,-1 0-3 0,1 0-1 0,-2 0-2 0,-1 0-1 0,2 0-1 16,-3 2 0-16,1-1-1 0,-1-1 0 0,-2 3 0 0,3-1 0 15,-2 0-2-15,0 2 1 0,-1-2 0 0,1 3-1 0,-1 0-1 0,0-1 1 16,1 1-1-16,-1 2 0 0,1-1-1 0,-1 2 1 0,2-2-3 16,1 1-1-16,-2 2-2 0,2-2-1 0,3 1-4 0,-2 0-3 0,3-1-3 15,0 1-3-15,1-1-3 0,1 1-4 0,1-1-5 0,3 1-4 16,-3-1-3-16,4-1-5 0,1 1-1 0,2-1-3 0,-2-1 0 15,3 1-1-15,1-2 1 0,0 0-2 0,1-2 1 0,3 1 0 0,-3-1 2 16,5 0 3-16,-2 0 3 0,0-2 4 0,2-2 4 0,-2 0 5 16,1 0 2-16,-1-3 4 0,2 1 5 0,-3 0 4 0,1-2 5 0,-1-1 6 15,-3 1 7-15,2-2 6 0,-4-1 5 0,2-1 6 0,-3 0 4 16,-1-1 1-16,-2 0 4 0,0-1 3 0,-1 0 0 0,-3 0 0 16,0-1 1-16,0 0-3 0,-3 3-6 0,2-3-5 0,-4 2-7 0,0-1-7 15,-2 2-9-15,-2 1-7 0,0-1-10 0,-1 2-8 0,-2 3-14 16,0-1-15-16,0 2-20 0,-1-1-23 0,0 2-34 0,0 1-38 0,0 1-58 15,1 1-67-15,0 1-51 0,1 1-42 0,3 0-19 0,-1 0-5 16,2 3 0-16</inkml:trace>
  <inkml:trace contextRef="#ctx0" brushRef="#br0" timeOffset="173647.6">18007 5734 61 0,'0'0'134'0,"0"0"2"0,0 0 3 0,2-3-1 16,-2 3-2-16,2 0-3 0,-2-2-6 0,1 1-4 0,-1 1-4 0,0 0-5 15,2-1-5-15,-1 1-5 0,-1-2-5 0,2 0-7 0,0 2-6 16,-2-1-5-16,1 0-4 0,-1 1-4 0,2-4-1 0,-1 4-1 15,1-2-2-15,0 2 0 0,0-4-3 0,0 4-1 0,0-1-4 0,-1 0-1 16,2 1-1-16,-2-2-3 0,2 2-2 0,-2-1-5 0,1-1-3 16,-1 2-4-16,1-1-5 0,1 1-5 0,-3 0-6 0,2 0-5 0,0 1-3 15,-1-1-2-15,2 2-4 0,2-1-2 0,-4 2-1 0,2 0 1 16,1 1 0-16,-1 1 2 0,0 1-1 0,-1 0 1 0,-1 2 3 16,3 3 1-16,-4-1 1 0,1 0 2 0,-1 3 0 0,0 4 0 0,0 0 1 15,0 1-1-15,-1 1 0 0,-3 3-2 0,3 3-1 0,-4 0 0 16,2 0-3-16,-4 3 1 0,1 1-3 0,2 0 0 0,-1 1-1 15,-2 2-1-15,2-2-2 0,1-1-2 0,-2 3-3 0,1 0-3 0,2-1-5 16,-2 1-6-16,2 1-6 0,-1-1-5 0,1-1 0 0,2 0-1 0,-1 1-2 16,0-1-1-16,2 1-3 0,0 0-4 0,0-2-1 0,0 2-2 15,0-2 1-15,0-1 0 0,0-1 5 0,0 0 5 0,0-2 3 16,0 0 5-16,0-3 1 0,-1-1-1 0,1 0 1 0,-3-1 2 0,1-4 1 16,2-1 3-16,0 2 2 0,0-3 2 0,0-2 3 0,0 2-1 15,0-4 1-15,0 1-2 0,0-2 2 0,0 0-1 0,0-3 1 0,0 1-1 16,0-1-1-16,0-1 1 0,2 0-1 0,-2-1-2 0,3-2 0 15,-3 1-2-15,0-1-1 0,0 1-2 0,0-3-5 0,0 0-5 16,0-1-5-16,0 0-6 0,0 0-7 0,0 0-8 0,0 0-8 0,0 0-10 16,0 0-11-16,0 0-12 0,0 0-15 0,-5 0-15 0,5 0-18 15,-1 0-16-15,1 0-20 0,0 0-21 0,-2 0-31 0,1-1-37 0,1 1-27 16,-4-1-24-16</inkml:trace>
  <inkml:trace contextRef="#ctx0" brushRef="#br0" timeOffset="175586.06">18630 6339 327 0,'-1'0'344'0,"-1"-3"7"15,-1 3-49-15,1 0-77 0,-1 0-54 0,2 0-42 0,-1 0-24 0,0-2-19 16,0 2-9-16,2 0-7 0,0 0-5 0,0 0-4 0,0 0-3 16,0 0-1-16,0 0-1 0,0 0-4 0,0 0-1 0,0 0-4 0,0 0-2 15,0 0-2-15,0 0-2 0,0 0-2 0,2 0-1 16,2 0-1-16,-3 0-1 0,1 0 0 0,1 0-3 0,2 0-3 0,0 0-3 16,0 0-4-16,-1 0-4 0,5 0-3 0,-1 0-3 0,1 0-2 15,4 0-2-15,-1 0-1 0,2 0-1 0,-1 0 0 0,1 0-2 0,2 0 1 16,1 0 0-16,-1 0-1 0,1 0 1 0,1 0-2 0,-3 0 1 15,1 2-2-15,1-2 1 0,-2 0-1 0,0 0 0 0,-2 0 1 0,1 3-1 16,-1-3-1-16,-2 0 2 0,0 0-1 0,-1 0 1 0,-1 0-1 16,1 0 0-16,-2 0 1 0,-4 0-1 0,1 0 0 0,2 0 2 0,-3 0-2 15,-1 0 2-15,0 0-1 0,2 0 2 0,-3 0 0 0,-1 0 0 16,3-3 2-16,-4 3 0 0,1 0 0 0,-1 0 0 0,0 0-3 0,0 0 0 16,0 0-3-16,0-2-2 0,0-1-1 0,-1 1-3 0,1 1-3 15,-4-2-3-15,3 0-4 0,-2 0-3 0,-1 0-3 0,0-2-4 16,0 3 0-16,-2-3-2 0,2 2 1 0,-3-1 0 0,1-1 3 0,-1 1 0 15,-2-2 2-15,3 2 2 0,-1-2 2 0,1 1 3 0,-2-1 2 16,4-1 2-16,-4 1 3 0,3 0 3 0,-2 0 5 0,1 2 1 16,2-2 4-16,0 0 1 0,0 2 2 0,0-1 2 0,1 1 1 0,0 0 1 15,1-2 1-15,-1 1 1 0,0-1 0 0,0 4 0 0,3-4 2 16,-1 1 0-16,1-1-2 0,0 4-1 0,0-3-1 0,0 2 0 0,0 0-2 16,0 0 0-16,1 0-5 0,-1 0-1 0,2 2-3 0,-1-1 0 15,2 1-3-15,0-1-1 0,0 2-3 0,1 0 0 0,-3 0-2 0,4 0-1 16,-2 0 1-16,2 2-2 0,0-1-1 0,2 2 0 0,-2 0 1 15,3 0 1-15,-1 0 3 0,0 2 0 0,1-1 2 0,-1 2 1 16,-1 0 0-16,3 0 2 0,-1 2 0 0,-1 0 0 0,-1-1-1 0,3 0-1 16,-4 1 0-16,2 1-1 0,-3-1-4 0,1 0-2 0,-1 0-2 15,-1-1-2-15,-2 1-3 0,4-1-2 0,-5 1-3 0,1-1-3 16,-1-1 0-16,0 0-3 0,0 0-2 0,0 0-2 0,-1-2 0 0,1 2 1 16,-3-1 0-16,1-2 2 0,1 2 2 0,-1-2 1 0,1 0 2 0,-3-1 1 15,3 1 2-15,-3-1 2 0,1 2 2 0,0-3 0 0,-2 0 3 16,2 1 0-16,-1 0 3 0,-1-1 0 0,2-1 2 0,-2 1-1 15,2 1 0-15,-2-2 0 0,2 1 1 0,-1-1-1 0,0 2 2 0,2-1-1 16,-1-1-1-16,2 2 0 0,-1-1 0 0,0-1-1 0,-1 2-2 16,3-1 0-16,-1-1 1 0,-3 2-1 0,4-1 2 0,-3 2 0 0,2-1-1 15,-1-1 0-15,0 2-1 0,-2-2-1 0,1 3-3 0,0-2-1 16,-1 2-1-16,0-2-1 0,-1 2 0 0,0 0-1 0,-1-1 0 16,1 2-1-16,0-2-2 0,1 2 0 0,-1-3 1 0,0 3-1 0,0-2 1 15,-1 1 2-15,3-1 2 0,0 2 2 0,-1-1 2 0,1-1 3 16,2 0 1-16,-3 0 2 0,3-1 3 0,-1-1 6 0,2 2 3 15,-1-3 5-15,1 0 6 0,0 0 5 0,0 0 6 0,0 0 5 0,0 0 2 16,0 0 2-16,0 0 3 0,1 0 3 0,1 0 2 0,-1-2 1 16,3 1 3-16,-3-2 1 0,1 0 3 0,1 0-1 0,0 0-2 0,-1-1-1 15,0-1-3-15,-1 1-2 0,2-2 0 0,0-1-2 0,0 0-4 16,-1 1-1-16,-1-3-2 0,1 1-4 0,0 1-5 0,-2-2-8 0,1 0-11 16,-1 1-12-16,2-2-16 0,-2 3-14 0,0-1-16 0,0 1-23 15,0-1-27-15,0 0-47 0,0 4-53 0,0-2-72 0,0 2-77 16,0-1-37-16,0 2-17 0,-2 0-5 0,2 1-1 0</inkml:trace>
  <inkml:trace contextRef="#ctx0" brushRef="#br0" timeOffset="181665.58">19388 6388 209 0,'0'-2'341'0,"0"2"-32"0,0 0-50 0,0 0-42 0,0 0-37 0,-2-1-25 16,2 1-18-16,0 0-12 0,0 0-10 0,-2 0-9 0,2 0-7 16,0 0-8-16,0-1-6 0,-2 1-6 0,2 0-7 0,-4 0-8 0,3 0-6 15,-1-2-7-15,1 2-3 0,-1 0-4 0,0 0-5 0,2 0-3 16,-1 0-2-16,-1 0-4 0,2 0-3 0,-1 0-2 0,1 0-3 0,0 0-1 15,0 0-3-15,0 0-2 0,0 0 1 0,0 0-2 0,0 0-3 16,0 0-2-16,0 0-2 0,0 0-2 0,0 0-3 0,0 0 0 16,0 0-2-16,1 0-2 0,2 0-1 0,1 0 1 0,-3 0 0 0,2 0 1 15,3 2 0-15,-2-1 0 0,0-1 0 0,1 1 1 0,2 1 2 0,-2-2-1 16,4 2 1-16,-3-2 2 0,2 1 0 0,0 0 1 0,1-1 1 16,-1 2-2-16,0 0 1 0,0-2-2 0,1 1 1 0,0 0-1 15,-1-1 0-15,1 2-1 0,-1 0 1 0,-3-2-2 0,1 0 0 0,0 0 0 16,0 0-2-16,-1 0 0 0,-2 0-1 0,2 0 0 0,-2 0 0 15,1 0-2-15,-1 0-2 0,-2 0-3 0,3-2-2 0,-2 2-2 16,0-2-4-16,0 2-4 0,-2 0-4 0,1 0-5 0,-1-1-5 0,0 1-5 16,0 0-7-16,0 0-7 0,2-1-9 0,-2 1-9 0,0 0-10 15,0 0-12-15,0 0-17 0,0 0-16 0,0 0-16 0,0 0-24 16,0 0-22-16,0 0-29 0,0 0-29 0,0 0-42 0,0 0-46 16,0 0-21-16,0 0-8 0</inkml:trace>
  <inkml:trace contextRef="#ctx0" brushRef="#br0" timeOffset="182400.05">19827 6307 14 0,'-5'-3'359'16,"4"2"9"-16,-1-1-37 0,1-1-59 0,-4 2-43 0,4-1-32 0,-1 2-25 15,1-1-19-15,1-1-15 0,-2 2-15 0,2-1-11 0,0-1-12 16,0 1-9-16,0-1-10 0,0 1-7 0,0-2-7 0,0 1-8 15,2 1-6-15,-2 0-7 0,1-3-6 0,-1 2-5 0,2 2-5 0,-1-3-3 16,-1 1-3-16,3 0-2 0,-1 1-2 0,-1-2-2 0,2 1-1 16,-1-3-2-16,1 3-3 0,0-2-3 0,1 2-1 0,-3 0-2 15,4 0-3-15,-2 0-1 0,3 0-2 0,-1 0-1 0,0 1 0 0,0-2-1 16,1 3 0-16,2-1-1 0,-2-1 1 0,1 2 1 0,-2 0-1 16,2 0-1-16,-1 0 1 0,2 0 1 0,-3 2-1 0,2-1 0 0,-3 2 0 15,1-2 0-15,0 3 0 0,-4 0 0 0,2 0-1 0,1 1 2 16,-4 1 0-16,1-1 0 0,-1 3 1 0,-1-2-1 0,-2 1 0 0,2 0-1 15,-2 1-2-15,0-1 1 0,0 1-2 0,-3 0 0 0,3 0-1 16,-4 0 0-16,2 0 0 0,1-1-2 0,-1-1 0 0,-3 1-1 16,3-1 0-16,1 0-1 0,-1 0 0 0,0 0 1 0,-1 0 1 0,1-1 0 15,-1-1 0-15,1 1 1 0,0 1 1 0,-1-1-2 0,-2-1 1 16,3 0 0-16,-1 1 0 0,-1-1 1 0,1 2-1 0,-1-1 1 0,2-1 3 16,-2 2 0-16,1-1-2 0,-1-3 2 0,1 3 0 0,2 0 1 15,-3-3 0-15,2 3 2 0,1-3 1 0,0 3 0 0,-2-3 1 0,3 2 2 16,0-4 0-16,0 2 2 0,0 2 3 0,-1-4 4 0,3 1 5 15,1 0 5-15,-2-1 4 0,2 0 3 0,0 0 5 0,0 0 2 0,0 0 2 16,0 0 0-16,0 0 0 0,0 0 2 0,0 0-1 0,0 0-1 16,0-1-3-16,0 0-5 0,2-3-5 0,-2 2-5 0,1 2-5 15,-1-3-6-15,2 1-4 0,1 1-4 0,-1-1-4 0,-1-1-2 0,3 1-1 16,-3-1-3-16,2 0-2 0,1 2-1 0,2-1-2 0,-3 0 1 16,2 0-1-16,-1 0 1 0,1 0 0 0,2 0-1 0,-1 0 1 15,0 2 0-15,0-2-1 0,-1 1 0 0,3 1-2 0,0 0-2 0,0 0-3 16,-2 0-4-16,2 0-4 0,0 0-6 0,-2 1-5 0,2 1-6 15,0 0-6-15,0-1-6 0,-2 0-6 0,2 3-7 0,-1-3-6 0,0 0-7 16,1 3-7-16,0-3-8 0,-1 0-7 0,0 1-7 0,-2 1-11 16,2-3-11-16,1 2-12 0,-4-2-14 0,2 0-14 0,-1 3-19 0,2-3-17 15,-3 2-30-15,1-1-34 0,2-1-28 0,0 0-22 0</inkml:trace>
  <inkml:trace contextRef="#ctx0" brushRef="#br0" timeOffset="182867.13">20679 5926 22 0,'-1'-3'354'0,"1"0"13"0,-3 0-35 0,1 0-57 0,2 2-47 16,-1-1-39-16,-1 1-25 0,2-2-19 0,-1 3-14 0,-2-2-14 16,2 2-13-16,1-1-10 0,0 1-13 0,-1 0-11 0,1 0-12 0,-2 0-11 15,2 0-7-15,-1 0-9 0,-3 1-5 0,3-1-5 0,-3 2-4 16,1 1-2-16,-1 0-3 0,-1 1 1 0,0-1-1 0,1 3 0 0,-1 0 3 15,-2 0 3-15,0 2 5 0,0-1 1 0,-1 4 4 0,0-3 3 16,1 5 1-16,-5-3 3 0,4 4 2 0,-2 0 1 0,0-1-1 16,-1 4 1-16,-2-2 0 0,2 3 0 0,2 0-2 0,-5 2-2 0,2 0-2 15,3 1-3-15,-4-2-3 0,2 2-4 0,0 0-1 0,2 1-5 16,-1 2-1-16,-1-4-1 0,3 3-3 0,0-2-1 0,2 0-2 0,1 1-1 16,1-1-2-16,1-2-1 0,-1 1-6 0,4 1-3 0,0-3-6 15,2 1-7-15,1-2-7 0,0 1-9 0,3-2-6 0,1 0-8 0,1-2-5 16,-2 0-7-16,5 0-8 0,-2-3-7 0,1 1-10 0,2 0-10 15,0-4-12-15,2 2-12 0,-3-3-19 0,2 0-19 0,2-1-24 0,-2-1-24 16,3-1-32-16,-2-1-38 0,3 0-42 0,-2-1-46 0,2-1-21 16,-2 0-6-16</inkml:trace>
  <inkml:trace contextRef="#ctx0" brushRef="#br0" timeOffset="190117.61">20931 6259 212 0,'0'0'356'0,"0"-3"-20"0,0 1-32 0,0 1-44 0,0 1-50 16,0 0-31-16,0 0-25 0,0 0-17 0,-2-1-14 0,2 1-11 15,-1-2-9-15,1 0-9 0,-2 2-7 0,0-1-8 0,2 1-8 16,-2 0-7-16,2-1-8 0,-4 1-5 0,4 0-8 0,-3 0-3 0,2 0-8 16,-1 0-3-16,0 0-8 0,-1 0-3 0,2-2-3 0,-3 2-4 15,3 0-3-15,-2 0-4 0,-1 0-3 0,-2 0-1 0,2 0-2 16,0 2 0-16,0-2 0 0,-1 1-1 0,0 0 1 0,-1 3 0 0,0-3 0 15,1 2 0-15,-3 0 1 0,1-1 0 0,0 4 1 0,0-4 0 16,-1 3 1-16,2 0-1 0,-3 0-1 0,2-1 0 0,-1 2 1 0,2 0-1 16,-2 0 1-16,2-1 0 0,-1 1 0 0,1 0 0 0,1 0-1 15,0 1 1-15,-1 0-1 0,3-1 0 0,0 2-1 0,0-2 0 0,1 0 0 16,1 0-1-16,1 0-1 0,0-1 0 0,0 1-1 0,1 0-2 16,2-1 0-16,1 1-5 0,-1-1-1 0,2-1-3 0,1 0-2 15,0 0-3-15,2 0-2 0,0-2-3 0,1 1-2 0,-1 0-2 0,4-2-2 16,-2 2-1-16,2-3-3 0,-3 2 1 0,3-2 0 0,1 0 2 15,0-2 2-15,-4 2 1 0,3-3 5 0,2 2 1 0,-5-2 3 16,1 0 3-16,1-1 3 0,-2-2 3 0,1 2 4 0,1-3 3 0,-3 2 6 16,0-1 5-16,0-2 4 0,-1 1 6 0,0-2 3 0,-3 0 5 15,1 1 4-15,-1-2 3 0,-1 0 4 0,-2 0 3 0,2 0 3 0,-3 0 0 16,0-1 1-16,-3 1 0 0,2 1-4 0,-2-1-2 0,-1 0-3 16,-1 3-5-16,1-3-5 0,-3 3-2 0,1-2-6 0,-2 3-5 0,0 0-5 15,0 1-8-15,-1 0-6 0,1 0-9 0,-2 3-11 0,0-2-10 16,2 3-12-16,0-1-15 0,0 1-17 0,-2 1-20 0,2 0-20 15,0 1-30-15,0 1-34 0,1-1-47 0,0 3-55 0,1-2-42 0,-1 2-36 16,3-2-12-16,-2 3-3 0</inkml:trace>
  <inkml:trace contextRef="#ctx0" brushRef="#br0" timeOffset="191013.19">21347 6321 173 0,'0'0'223'0,"0"0"-33"0,0 0-22 0,0 0-16 16,0 0-13-16,0 0-13 0,0 0-8 0,0 0-7 0,0 0-6 15,0 0-8-15,0 0-7 0,-2 0-7 0,2 0-7 0,0 0-7 0,-1 0-6 16,1 1-6-16,0-1-5 0,-2 1-5 0,0-1-4 0,2 0-2 15,0 0-5-15,0 2-3 0,0-2-1 0,-1 2-2 0,1-2-2 0,0 0-1 16,0 0-2-16,0 0-1 0,0 0-1 0,0 0 1 0,0 0 0 16,1 0-1-16,3 1 0 0,-3-1-2 0,4 0-1 0,-2 0-1 15,3 1-1-15,1-1 0 0,1 0-1 0,0 0 0 0,2 0-1 0,-1 0-1 16,0 0-2-16,5 0-2 0,-3 0-3 0,2 0-2 0,-4 0-2 16,4 0 0-16,0 0-2 0,-4 0 0 0,2 0-1 0,2 0 0 0,-4 0-1 15,0 0-1-15,0 0 0 0,-1 0 1 0,0 0-1 0,-3 0 0 16,-1-1 0-16,2 1-1 0,-3 0-2 0,1 0-1 0,-3 0-4 15,2 0-3-15,-3 0-2 0,0 0-3 0,0 0-3 0,0 0-4 0,0 0-5 16,0 0-7-16,0 0-10 0,0 0-12 0,-1 0-14 0,-1 0-17 16,2 0-20-16,-1 0-22 0,1 0-29 0,0 0-33 0,0 0-50 0,0 0-60 15,-4 0-30-15,4 0-14 0,-3 1-4 0</inkml:trace>
  <inkml:trace contextRef="#ctx0" brushRef="#br0" timeOffset="193022.06">22030 6106 108 0,'3'-3'324'0,"-3"2"-21"0,1-3-36 0,-1 2-39 15,2-2-40-15,0 3-26 0,-2 0-19 0,1-3-15 0,1 3-11 16,-2 1-9-16,1-1-5 0,-1-1-7 0,0 2-6 0,0 0-5 15,0 0-8-15,0 0-5 0,0 0-5 0,0 0-5 0,0 0-4 0,0 0-4 16,0 0-3-16,0 0-4 0,0 0-4 0,0 0-4 0,0 0-4 16,0 0-3-16,0 0-5 0,0 2-4 0,-1-1-4 0,-1 0-2 0,1 3-3 15,-3-2-3-15,3 2-3 0,-4 2-1 0,1-2-1 0,0 4 0 16,0-3-2-16,-1 4 1 0,-2-1 1 0,-2 1 0 0,4 3 1 16,-3-2 0-16,2 1-2 0,-2 1 1 0,0 1 0 0,0-2-2 0,2 3 0 15,-2-2-2-15,0 1 0 0,2-1-2 0,-1 1-2 0,3-2-4 16,-4 3-3-16,3-2-3 0,0 0-4 0,2-3-4 0,-1 2-3 15,2-1-4-15,0-1-4 0,1 0-4 0,1 0-2 0,0-2-4 0,0 0-3 16,0 1 1-16,3-3-2 0,-2 1 1 0,3-1 0 0,-1 1 1 16,2-4 0-16,-2 3 2 0,2-2 0 0,2-2 2 0,-2 2 3 0,0-3 3 15,0 2 4-15,1-2 2 0,0 0 3 0,-1-2 4 0,0 2 1 0,1-3 3 16,-3 2 3-16,2-2 1 0,-2 0 3 0,2 0 3 16,-2-2 2-16,-2 0 3 0,3 0 3 0,-4 0 2 0,0-2 0 0,0 1 1 15,0-2-1-15,0 2 2 0,-4-1-2 0,3-1 1 0,-2 2-1 16,-2 0 2-16,1 0 0 0,-1 1-2 0,-2 1 0 0,-1 0-2 0,1 2-1 15,-1-1-1-15,0 0-1 0,0 3-1 0,-5 0-2 0,5 0-5 16,-1 0-8-16,-4 3-12 0,4 0-14 0,1-1-15 0,-3 1-19 0,3 0-23 16,0 2-28-16,0-1-34 0,0 0-38 0,3 1-50 0,2-1-55 15,2 2-29-15,-1-1-17 0</inkml:trace>
  <inkml:trace contextRef="#ctx0" brushRef="#br0" timeOffset="193434.95">22245 5913 284 0,'-2'0'333'0,"2"1"-22"16,-1 1-37-16,-1-1-47 0,2 2-52 0,0 2-36 0,0-1-26 15,2 2-19-15,-1 1-12 0,1 1-6 0,2 1-4 0,0 0 0 0,-1 2 1 16,2 1 1-16,1 1-2 0,0 2-3 0,2 0-6 0,-2 2-7 0,2-1-8 15,1 2-5-15,0 0-5 0,-1 1-5 0,0 1-4 0,-2 3-4 16,2-2-4-16,-4 0-5 0,1 1-5 0,0 1-5 0,-3-1-7 16,-1 2-5-16,-1-1-5 0,-1 0-6 0,-1-1-4 0,-3 0-6 0,2 1-7 15,-2-2-8-15,-2-2-7 0,0 2-8 0,-1-1-10 0,0-2-7 0,-2 1-7 16,0-2-8-16,0-2-8 0,-1 3-7 0,-1-3-9 0,0 1-9 16,2-3-13-16,-3 0-20 0,-1 0-20 0,3-1-33 0,-2 0-39 15,-3-1-29-15,3-3-29 0,-2 2-10 0</inkml:trace>
  <inkml:trace contextRef="#ctx0" brushRef="#br0" timeOffset="193886.91">22713 6272 171 0,'1'-3'344'0,"-1"3"9"0,2-1-18 0,-1 0-31 0,1 1-54 16,0-2-68-16,1 1-41 0,2 1-31 0,-2-3-20 0,2 3-15 0,1 0-11 15,0-2-7-15,2 2-8 0,-1 0-5 0,2-3-6 0,-1 3-6 16,1-2-5-16,1 1-6 0,1 1-3 0,-2-1-4 0,4 1-4 15,-3 0-2-15,2 0-3 0,-1 0-1 0,-1 0-8 0,-1 0-8 0,4 0-12 16,-5 0-12-16,0 0-18 0,-2 0-20 0,2 0-26 0,-4-2-28 0,1 2-31 16,-5 0-33-16,0 0-57 0,0 0-69 0,0 0-34 0,0 0-19 15,0 0-1-15</inkml:trace>
  <inkml:trace contextRef="#ctx0" brushRef="#br0" timeOffset="194085.69">22700 6382 123 0,'-1'2'341'0,"1"-2"5"0,0 0 5 0,1 1-42 16,-1-1-65-16,4 1-59 0,-1 1-58 0,3-2-38 0,-2 0-26 0,1 0-17 16,3 0-11-16,0 0-11 0,1 0-9 0,3 2-14 0,-1-2-14 15,1 0-20-15,0 0-20 0,1 0-28 0,0 1-30 0,0-1-40 16,0 1-43-16,-1-1-52 0,1 0-59 0,0 0-29 0,-1 0-16 0,-2 0-2 15</inkml:trace>
  <inkml:trace contextRef="#ctx0" brushRef="#br0" timeOffset="197798">23671 6156 123 0,'0'-2'141'0,"0"-1"-5"0,0 2-3 15,0-1-3-15,0 1-3 0,0-1-3 0,-2 2-2 0,2-1-4 16,0-1-7-16,0 2-7 0,0-1-10 0,-1-1-6 0,1 2-9 0,0 0-8 16,0 0-8-16,0 0-11 0,0 0-8 0,0 0-11 0,0 0-14 15,0 0-14-15,0 0-18 0,0 0-16 0,0 0-18 0,0 0-20 0,0 0-16 16,0 0-15-16,0 0-15 0,0 0-17 0,0 0-16 0,0 0-18 16,0 0-32-16,0 0-37 0,0 0-28 0,0 0-21 0</inkml:trace>
  <inkml:trace contextRef="#ctx0" brushRef="#br0" timeOffset="198217.35">23702 6157 219 0,'0'0'300'0,"2"0"-31"0,-2 0-30 0,2 0-32 0,-2 0-23 0,1 0-17 16,-1 0-17-16,2 0-12 0,0 0-12 0,-2 0-10 0,1 0-8 15,1 0-7-15,-2 0-7 0,1-1-4 0,-1 1-4 0,0 0-5 16,0 0-2-16,0 0-3 0,0 0-1 0,0 0 0 0,0 0-1 0,0 0-1 15,0 0 1-15,0 0-1 0,0 0-2 0,0 0-2 0,0 0-4 16,0 0-2-16,0 0-5 0,0 0-6 0,0 0-3 0,0 0-6 0,0 0-5 16,0 0-4-16,0 0-6 0,0 0-5 0,0 0-4 0,0 0-4 15,0 0-4-15,-1 1-2 0,1-1-3 0,0 0-3 0,0 2 0 0,0-1-2 16,0 0 0-16,0 3-1 0,0-2 1 0,0 3 0 0,0 0 1 16,0 2 2-16,0-2 0 0,0 0 2 0,0 4 1 0,0-1-1 15,0 1 2-15,0 0 0 0,0 2 1 0,1 1 0 0,-1-3 0 0,2 4 0 16,0-2 0-16,-2 1-2 0,0 0 0 0,0 0-1 0,0-2 0 15,0 2-3-15,0-1 0 0,0-1-2 0,0-1-2 0,0 2-3 0,0-3 0 16,-2 2-4-16,0-3-1 0,2 1-2 0,-1-3-2 0,1 2-1 16,-2-1-2-16,1-2-1 0,1 1-1 0,0-1-1 0,-2-1-1 15,2 2-3-15,0-2-1 0,0-1 1 0,0 0-3 0,0 0-1 0,0 0-2 16,0-2-2-16,0 2-2 0,0 0-5 0,0-2-1 0,0 0-4 16,2 0-4-16,-2 0-5 0,0 0-6 0,0 0-9 0,0 0-7 15,0 0-9-15,0 0-14 0,0 0-14 0,0 0-21 0,0 0-22 0,0 0-34 16,0 0-38-16,0 0-56 0,0 0-67 0,0 0-31 0,0 0-14 15,0-4-1-15,-2 2 5 0</inkml:trace>
  <inkml:trace contextRef="#ctx0" brushRef="#br0" timeOffset="198851.22">23612 6280 64 0,'-3'0'156'0,"0"0"-9"0,0 0-7 15,-2 0-8-15,2 0-10 0,2 0-8 0,-3 0-7 0,3 0-6 0,1 0-5 16,-2 0-4-16,1 2-3 0,1-2-4 0,0 0-3 0,0 0-4 16,0 0-5-16,0 0-4 0,0 0-3 0,0 0-3 0,0 0-1 0,0 0-2 15,0 0-2-15,0 0-2 0,0 0 1 0,0 0-2 0,0 0-1 16,1 0 0-16,-1 0-1 0,2 2 1 0,-2-2 1 0,0 1-1 0,1-1 0 16,-1 0 0-16,2 0-3 0,0 0 2 0,-1 1 0 0,2-1 0 15,2 2 0-15,-2-2 0 0,2 0-1 0,-2 1-2 0,2-1 0 16,0 0-3-16,-1 0-3 0,4 0-4 0,-2 0-3 0,2 0-2 0,-1 2-3 15,2-2-4-15,-1 0-4 0,0 0-4 0,2 0-3 0,-3 0-3 16,1 0-4-16,0 0-1 0,0 0-2 0,1 0-2 0,-2 0-2 0,-1 0 0 16,-1 0 1-16,3 0-2 0,-4 0-1 0,1 0 0 0,0 0-1 15,0 0-1-15,-2 0-1 0,0 0-3 0,-1 0-1 0,1 0-3 0,-2 0-4 16,-1 0-1-16,0 0-5 0,0 0-4 0,0 0-4 0,0 0-3 16,0 0-6-16,0 0-6 0,0 0-5 0,0 0-7 0,0 0-7 15,0 0-11-15,0 0-12 0,-1 0-18 0,-4 0-16 0,5 0-26 0,-1 0-27 16,1 0-37-16,0 0-42 0,-3-2-48 0,3 2-53 0,0 0-21 15,0 0-8-15,0 0 2 0</inkml:trace>
  <inkml:trace contextRef="#ctx0" brushRef="#br0" timeOffset="199238.21">24191 6197 205 0,'-2'-3'364'0,"1"2"13"0,-4 0 14 15,4 1-47-15,-1-2-76 0,1 1-54 0,-3 1-41 0,3 0-27 0,1 0-21 16,-3 0-14-16,3 0-15 0,-2 1-10 0,0 1-11 0,2-2-10 15,-1 2-7-15,1 1-9 0,-3-1-7 0,1 2-7 0,0 0-6 16,1 0-4-16,-4 2-5 0,4 0-2 0,-2 0-1 0,-1 1 0 0,3 1 0 16,-2 0 1-16,-1 1 0 0,1-1 0 0,0 1-1 0,0-1-3 15,-2 1-1-15,2 2-2 0,0-2-2 0,0 1-1 0,1-1-2 16,1 0 1-16,-3 1 0 0,3-3-1 0,1 2-1 0,-2 0 1 0,0-1-1 16,2 0 1-16,0 0 0 0,0-1-2 0,0 1 1 0,0-3-2 15,0 2-2-15,0-1-3 0,0-2-5 0,2 1-5 0,-2-1-8 16,2-1-12-16,-2 0-11 0,0 0-12 0,0 0-12 0,1-2-14 0,-1 1-15 15,0-2-18-15,0 0-18 0,0 0-26 0,0 0-26 0,0 0-37 0,0 0-38 16,0 0-49-16,0 0-54 0,-1-2-23 0,-3 1-4 0,1-2 3 16</inkml:trace>
  <inkml:trace contextRef="#ctx0" brushRef="#br0" timeOffset="199950.92">24365 6264 289 0,'-1'0'353'0,"1"-3"0"0,-2 3-4 0,0 0-55 0,2-2-82 15,-1 2-50-15,1 0-35 0,-2-3-22 0,1 3-14 0,1-2-9 16,0 2-5-16,-2-1-5 0,2 1-4 0,0 0-1 0,0 0-5 0,0-1-3 16,0-3-1-16,2 3-2 0,-2 0-2 0,1-3-2 0,1 3-3 15,-2-2-2-15,1 0-1 0,3 0-2 0,-3 0-1 0,1 0-4 16,1 0-1-16,1 0-5 0,0 0-1 0,-1 0-5 0,-2-1-4 0,4 1-2 16,-2-1-4-16,2 0-4 0,2-1-2 0,-1 3-2 0,-2-1-3 0,1 0-2 15,2 1-1-15,-1-1-2 0,2 0-2 0,-2 2-2 0,0 1 1 16,-1-2-1-16,2 0-2 0,0 2 1 0,-2 0-1 0,0 2 0 15,0 0-2-15,1-1 0 0,0 0-1 0,-3 4-1 0,2-3-1 16,-2 1 0-16,1 1-1 0,-1 0-2 0,-2 2 1 0,3 0 0 0,-4-1-1 16,1 1 2-16,-1 0 0 0,0 2 0 0,-1-2-1 0,-1 2 1 0,-1 0 1 15,0 0 1-15,-1-3 1 0,-1 4 1 0,1-3 2 0,-2-1 0 16,1 3 1-16,-2-1 0 0,1-1 1 0,0-1 0 0,0 1-1 16,-1 0 2-16,1 1 0 0,-1-5 1 0,1 4-1 0,-1-1 1 15,0 1 1-15,1-2 0 0,1-1 0 0,-2 1 0 0,0-1 0 0,0 2 0 16,1-1-1-16,0-1 1 0,1 0 0 0,-3 0 0 0,3 0 0 15,1 0 0-15,-3 0-1 0,2 0 0 0,-1 0 0 0,3 0 0 0,-2-2 0 16,2 4-1-16,-2-5 2 0,2 2-1 0,0 1 0 0,0 0 1 16,-2-2-1-16,2 3 0 0,0-4 1 0,0 2 0 0,1 2 1 0,1-2 0 15,-3 0 0-15,3 0 0 0,-1-1-1 0,0 2 0 0,-1-2 2 16,3 1-1-16,-1-1 0 0,1 2 0 0,-4-3 0 0,3 2 0 16,1-1 1-16,0-1 1 0,0 0-1 0,0 0 1 0,0 0 2 0,0 0 2 15,0 0 2-15,0 0 1 0,0 0 2 0,0 0 2 0,0 0 1 0,1 0 2 16,3 0 0-16,-3 0 1 0,2 0 0 0,1-1 0 15,-3-1-1-15,3 2-1 0,0-1-3 0,0-1-2 0,0 2-2 0,2-1-2 16,1-1-1-16,1 1-3 0,-2-1-3 0,3 1-3 0,-1 0-4 0,2-1-4 16,1 2-4-16,-3-2-4 0,1 2-3 0,1-1-5 0,1 0-5 15,-3 1-4-15,2-2-6 0,-1 0-5 0,-1 2-8 0,0-2-10 16,0 2-9-16,-1 0-10 0,0 0-8 0,-1 0-13 0,1 0-13 0,0 0-17 16,-1 2-18-16,-1-2-24 0,3 2-27 0,-1 0-39 0,2-2-45 15,-3 1-36-15,2 0-33 0,-1 1-9 0,2 1-2 0</inkml:trace>
  <inkml:trace contextRef="#ctx0" brushRef="#br0" timeOffset="205923.58">10036 7911 37 0,'-2'0'323'0,"0"0"-19"0,2-2-30 0,0 2-45 0,0 0-48 16,0 0-30-16,0 0-19 0,0 0-14 0,0 0-9 0,-1 0-5 15,1 0-7-15,0 0-3 0,0 0-6 0,0 0-5 0,0 0-6 0,-2 0-6 16,0 0-7-16,2 0-6 0,-3 0-8 0,3 0-5 0,-1 0-5 0,-2 0-6 16,3 2-4-16,-2-2-4 0,2 0-5 0,-1 0-3 0,1 0-4 15,0 0-4-15,-2 2-5 0,2-2-1 0,-1 0-5 0,1 0-2 16,-2 3 0-16,2-3-1 0,0 1-2 0,0-1 0 0,0 1 1 0,0 0 0 16,0 2 0-16,0-3 0 0,0 2 2 0,0 0 0 0,0 0 1 15,0-2 1-15,0 1 0 0,0 0 0 0,-2-1-1 0,2 2-1 0,-1-2 1 16,1 0 0-16,0 0 1 0,-2 1 1 0,2-1 1 0,0 0 0 15,0 0 0-15,0 0 1 0,0 0 1 0,-1 0-1 0,-1 0 0 16,0 0 0-16,1-1 3 0,-1 1 0 0,2-2 2 0,-2 2 1 0,2-1 0 16,-1 0 0-16,-1-3 1 0,2 2 1 0,0 2 1 0,0-3 2 15,0 1 0-15,0 1 1 0,0-2 0 0,2 1-1 0,-1 0-3 0,-1 0-2 16,2 1-5-16,1 1-2 0,-1-1-4 0,0-1-3 0,1 2-3 16,0-1-3-16,0 1-3 0,0-2-4 0,2 2-2 0,-2 0-4 0,0 0-4 15,-1 0-4-15,-1 2-2 0,3-2-1 0,-3 1 0 0,-1 1 0 16,2-1 1-16,-1 2 1 0,-1-1 2 0,0 0 0 0,0 2 2 15,0-2 1-15,0 1 1 0,-1-1 3 0,-1 2 3 0,2-2 4 0,-1 0 5 16,1-1 3-16,-2 1 3 0,0 1 1 0,2-3 3 0,-1 1 1 16,-1 1 2-16,2-2 0 0,0 0 1 0,0 0 0 0,0 0 1 0,0 0-1 15,0 0-2-15,0 0-7 0,0 0-7 0,0 0-17 0,0 0-16 16,0 0-20-16,0 0-19 0,0 0-28 0,0 0-29 0,0 0-34 16,0 0-37-16,3 0-47 0,1 2-52 0,-4-2-27 0,3 1-14 0</inkml:trace>
  <inkml:trace contextRef="#ctx0" brushRef="#br0" timeOffset="206336.11">10040 8088 177 0,'0'-2'383'0,"-1"1"11"0,-1-2 11 0,2 1-48 16,-1 1-74-16,1-2-52 0,-2 1-35 0,0 2-26 0,2-2-20 0,-1 2-15 16,-1 0-13-16,2-3-10 0,0 3-12 0,0 0-11 0,0 0-11 15,-2 0-11-15,-1 3-12 0,3-3-12 0,-1 0-12 0,-2 2-8 0,3 0-10 16,0 1-5-16,0 0-6 0,0 0-3 0,0 3-2 0,0 0-1 16,0 0 0-16,3 1 1 0,-2 1-1 0,1 0 3 0,-1 2 2 15,1 1 0-15,1-1 2 0,-1 2-1 0,0-2 0 0,-1 4-1 0,2-2-2 16,-2 0-5-16,2 1-3 0,-2 1-4 0,-1-1-5 0,2 1-3 15,-1-3-3-15,-1 1-3 0,0 1-1 0,0-1-3 0,-1-2 0 16,-1 2-1-16,1-3 1 0,-2 0-1 0,1-1 3 0,-1-3 2 0,-2 3 5 16,0-3 3-16,-1 1 3 0,-2-3 3 0,3 0 4 0,-1 0 3 15,-1-2 1-15,-2 1 2 0,3-1 1 0,-4-1 0 0,2-1 1 0,1-1 0 16,-2 1 0-16,1 0-3 0,0-3-5 0,-2 2-7 0,2-2-7 16,0 0-6-16,-2 1-8 0,2-3-9 0,0 4-9 0,0-3-11 15,-1 3-10-15,1-3-15 0,2 2-16 0,-1-1-21 0,1 0-24 0,2 2-28 16,0 0-29-16,3 1-49 0,1 1-59 0,0 0-31 0,0 0-16 15,3-2-4-15</inkml:trace>
  <inkml:trace contextRef="#ctx0" brushRef="#br0" timeOffset="206700.27">10527 7981 104 0,'-3'0'349'0,"1"0"-3"0,1 0-6 0,-1 0-48 16,1 0-67-16,-3 0-43 0,4 0-28 0,-2 0-19 0,2 0-14 15,0 0-9-15,0 0-9 0,0 0-7 0,0 0-6 0,0 0-7 0,0 0-5 16,0 0-8-16,0 0-9 0,0 0-7 0,2 0-9 0,0 0-5 16,0-1-6-16,-1-1-5 0,2 2-4 0,1 0-4 0,-1-2-3 0,0 2-2 15,2 0-5-15,-2-1-2 0,2 1-2 0,2-1-6 0,-2 1-7 16,0 0-5-16,2-2-7 0,-3 2-9 0,2 0-8 0,-1 0-9 16,0 0-11-16,1 0-12 0,-1 0-16 0,0 0-17 0,-1 0-20 0,1 0-24 15,-2 0-26-15,2 0-28 0,-2 2-31 0,2-2-50 0,-2 1-59 16,3 0-28-16,-2 1-12 0,-1 1 0 0</inkml:trace>
  <inkml:trace contextRef="#ctx0" brushRef="#br0" timeOffset="206919.84">10539 8074 70 0,'0'0'351'0,"0"0"5"0,0 0-33 0,0 0-52 0,1 0-42 15,-1 0-33-15,0 0-27 0,0 2-23 0,0-2-19 0,0 0-15 0,3 0-16 16,-1 0-11-16,2 0-13 0,-2 0-13 0,-1 0-9 0,1 0-11 0,1 0-9 16,-1-2-12-16,-1 2-12 0,1 0-10 0,1 0-14 0,-3 0-13 15,2 0-15-15,0 0-17 0,-1 0-21 0,2 0-23 0,0 0-30 16,-1 0-33-16,-2 0-40 0,4 0-46 0,0 0-46 0,1 2-47 0,-1-2-20 16,1 0-8-16</inkml:trace>
  <inkml:trace contextRef="#ctx0" brushRef="#br0" timeOffset="207518.26">10884 7891 223 0,'0'-3'354'0,"0"1"-11"15,0 1-38-15,0 1-53 0,0 0-42 0,0-3-32 0,0 3-27 0,0-1-22 16,0 1-18-16,0 0-14 0,0 0-14 0,0-2-13 0,2 2-11 0,0-1-11 16,-2 1-10-16,0-2-9 0,1 2-7 0,1 0-8 0,-1 0-6 15,0 0-4-15,3 0-4 0,-1 0-3 0,2 0 1 0,-1 0-1 16,0 2 1-16,1-1 0 0,-1-1 4 0,0 3-1 0,0-2 1 0,0 1 0 15,1 1 2-15,-1 0-1 0,2-1 0 0,-3 1 0 0,2 1-3 16,-2-1-3-16,1 1-1 0,-1 0-5 0,-1 2-1 0,-1-1-3 16,-1-1 0-16,0 0-2 0,0 1-1 0,-1 1 0 0,-1-2-2 0,-1 1-2 15,-1-1 0-15,0 2 1 0,-1-1 2 0,-3-2 1 0,4 1 4 16,-3 0 3-16,-1 0 1 0,2-2 3 0,-2 2 0 0,2-2 2 0,-1 1 0 16,1-2 1-16,-1 1 2 0,1 1 1 0,3-3 0 0,-2 0 1 15,2 2-2-15,0-2-2 0,1 2 0 0,-1-2-1 0,2 0-1 16,1 0 0-16,0 0-2 0,0 0 1 0,0 0-1 0,3 3-1 0,-2-2 1 15,3-1-1-15,-1 2 0 0,0-2-1 0,3 1 1 0,0 1 1 0,-1-1 0 16,3 1 0-16,0 1 1 0,0-1-1 0,1-1 1 0,-1 2-2 16,2-1 0-16,1-1 0 0,-3 0-1 0,0 2-1 0,1 0-2 15,-1 0-1-15,-1 0-2 0,-2 0 0 0,2 0-2 0,-1 0-1 0,-1 0-1 16,-2 0-1-16,1 0-1 0,-3 0-1 0,1-1 2 0,-1 0 2 16,-1 2 3-16,0-2 3 0,-1 1 4 0,-1 1 5 0,-1-1 3 0,0 0 2 15,-1 0 3-15,-3 0 4 0,2 0 1 0,0 0 3 0,-3 0 1 16,0-1 3-16,-1 0-1 0,1 1-1 0,0 0-1 0,-3 0-3 15,2 0-2-15,-1 0-1 0,2 0-2 0,-1 0-2 0,-1 0-2 0,2-2-4 16,1 3-7-16,0-2-8 0,2 0-12 0,-1 0-14 0,1 3-17 16,0-4-21-16,1 1-28 0,-1 1-32 0,2-3-40 0,1 2-43 0,-1 0-44 15,0 1-48-15,1-2-21 0,-1 1-8 0</inkml:trace>
  <inkml:trace contextRef="#ctx0" brushRef="#br0" timeOffset="208701.19">11644 7851 41 0,'-4'2'353'0,"1"-2"10"0,2 1-20 0,-3 0-33 15,3-1-46-15,-1 2-55 0,1-2-37 0,1 1-28 0,0-1-19 16,0 0-16-16,0 0-11 0,0 0-12 0,0 0-7 0,0 2-9 0,1-2-5 15,2 0-4-15,1 0-4 0,-1 0-4 0,0 0-4 0,3 0-4 16,0 0-4-16,2 0-3 0,0 0-2 0,2 0-3 0,-1 0-3 16,2 1 1-16,1-1-3 0,0 0 0 0,-1 0-3 0,3 0-5 0,-1 0-3 15,0 0-5-15,3 0-3 0,-2 0-2 0,2-1-5 0,-4 1-4 16,3-2-4-16,2 1-3 0,0 1-3 0,-2-2-4 0,0 0-2 16,1 0-3-16,2 0-3 0,-6 0 0 0,6-1-3 0,-6 2-3 0,2 0-1 15,-1-3-3-15,0 2-1 0,-2-2 1 0,-2 2 2 0,2-1 3 16,-3 0 2-16,0 0 3 0,0 0 1 0,-2 1 2 0,-1-1 1 0,-2 0 1 15,2 0 1-15,-3 0 2 0,-1-1 2 0,-1-1 4 0,-1 3 1 16,-1-3 3-16,-1 2 0 0,0-2 0 0,-1 1 1 0,0 0-1 0,-1-1 2 16,1-1 1-16,-3 1 3 0,2 1 3 0,0-1 1 0,1 1 2 15,-4-1 2-15,3-1 1 0,2 3 2 0,-2-1 2 0,1-1 3 16,0 3 2-16,3-3 1 0,-3 2 3 0,0-2 0 0,2 3 2 0,-1-4 0 16,2 3 2-16,-1 1-1 0,0-2 0 0,2 2-2 0,0 0-1 15,0 0-3-15,0 1-3 0,0-2-4 0,0 3-3 0,2-1-3 0,0 1-3 16,-1-2-2-16,2 2-3 0,-1 0-1 0,2 0-4 0,1 0-1 15,-2 0-1-15,2 2 0 0,2-2 0 0,-1 1 1 0,3 1 1 16,-2-1 2-16,-1 2 1 0,2-1 1 0,0 0 1 0,-2 2-1 0,2-2 1 16,0 1 0-16,0-1 0 0,-2 2-1 0,1-2 0 0,-3 1 0 0,1 0-3 15,3 0 0-15,-4 1-1 0,0-2-4 0,-1 2 0 0,0-2-2 16,-1 1-2-16,-1 0-2 0,0 0-1 0,2-2-1 0,-3 1 0 16,0 1-1-16,0-1-1 0,0-1 1 0,0 1 1 0,-3-2 1 0,2 1 1 15,1 1 4-15,-1-2 0 0,-1 1 3 0,1 1 2 0,-1-2 3 16,0 1-1-16,-1 1 3 0,1-1-1 0,1 2 0 0,-1-1-2 15,-2-2-4-15,2 2-3 0,-1 2-5 0,2-3-4 0,-1 3-5 0,0-2-7 16,1 2-4-16,-1-2-6 0,1 0-5 0,1 1-6 0,-2 1-6 16,0 1-5-16,2-2-5 0,-1 1-4 0,-1-1-1 0,2 1-2 0,-2 1 1 15,2-2-1-15,-1 2 4 0,-1-2 3 0,2 1 5 0,-1-1 3 0,-3 2 5 16,4-3 6-16,-1 3 6 0,0-1 6 0,-1 0 6 0,1 0 8 16,-3-1 6-16,3 2 6 0,-1-2 4 0,-1 1 5 0,1 0 1 15,-1-2 4-15,1 1 4 0,1 0 1 0,-1 0 3 0,1 0 3 16,1-1 4-16,-2-1 1 0,-1 1 3 0,3-2 2 0,0 0 4 0,0 0 3 15,0 0 6-15,0 0 5 0,0 0 6 0,0 0 7 0,0 0 4 16,0 0 5-16,0 0 3 0,0 0 4 0,0 0 1 0,0 0 2 0,0 0 0 16,0 0 0-16,3 0-1 0,-1-2-2 0,-2 2-1 0,1-1-4 15,-1-1-4-15,0-1-2 0,2 1-7 0,-2 1-4 0,0-2-6 0,1 0-5 16,-1 1-6-16,0-2-3 0,2 2-6 0,-2-2-6 0,0 0-11 16,2 1-14-16,-1-1-17 0,-1 0-21 0,2-1-30 0,-1 3-36 15,1-4-46-15,1 4-51 0,-1-2-63 0,0 1-72 0,1-2-37 0,-1 1-18 0,3 1-9 16</inkml:trace>
  <inkml:trace contextRef="#ctx0" brushRef="#br0" timeOffset="210315.4">6581 7019 60 0,'0'0'208'0,"0"0"-24"0,0 0-24 16,0 0-16-16,0 0-15 0,0 0-11 0,0 0-9 0,0 0-10 15,0 0-10-15,0 0-8 0,0 0-7 0,0 0-6 0,0 3-9 0,0-3-6 16,0 0-7-16,0 0-5 0,0 0-6 0,0 0-5 0,0 0-5 0,0 0-4 15,0 0-3-15,0 2-2 0,0-2-2 0,0 0-1 0,0 2-1 16,0 0 2-16,0-2-1 0,1 1 2 0,-1 0 1 0,2-1 1 16,-2 2 2-16,2-2 2 0,-1 2 3 0,1-1 1 0,-1-1 2 0,3 0 0 15,0 0 0-15,1 0 0 0,0 0 0 0,1 0-3 0,0 0 0 16,1 0-3-16,2 0-2 0,1 0-1 0,-1 0-2 0,2 0-3 16,0 0-3-16,1 0-2 0,1 0-3 0,-1 0 0 0,0 0-2 0,1 0-1 15,0-1-1-15,-1 1 1 0,1-2-1 0,1 2-1 0,-3 0 1 16,0 0-2-16,0 0 0 0,0 0-1 0,-2 0 1 0,1 0-1 0,-2-2 0 15,0 2 0-15,-1 0-1 0,0 0 1 0,-2 0 0 0,0 0 0 16,-2 0-1-16,2 0 1 0,-2 0 0 0,0 0 0 0,0 0-1 0,0 0 1 16,-1 0 0-16,-2 0 0 0,0 0-2 0,0 0 2 0,0 0-1 15,0 0 0-15,0 0 0 0,0 0 1 0,0 0-2 0,0 0 1 0,0 0 1 16,0 0-2-16,0 0 1 0,0 0 0 0,0 0-2 16,0 0 1-16,0 0-1 0,1 0 2 0,-1 0-1 0,0 0 1 0,0 0 0 15,2 2-1-15,-2-2 1 0,0 0-1 0,2 0 2 0,-2 0 0 16,1 0 0-16,-1 0 1 0,0 0-1 0,0 0 1 0,0 0 2 0,0 0-1 15,0 0 0-15,0 0 2 0,0 0-2 0,0 0 1 0,0 0 0 16,0 0 1-16,0 0 0 0,0 0 2 0,0 0-2 0,0 0 0 0,0 0 0 16,0 0 0-16,0 0-5 0,0 0-1 0,0 0-3 0,0 0-3 15,0 0-4-15,0 0-2 0,0 0-4 0,0 0-3 0,0 0-6 0,0 0-7 16,0 0-7-16,0 0-7 0,0 0-7 0,-1 2-6 0,-1-1-3 16,2-1-8-16,0 0-7 0,0 0-7 0,0 0-13 0,0 0-12 0,0 0-17 15,0 0-16-15,0 0-17 0,0 0-38 0,2 3-50 0,-1 0-25 16</inkml:trace>
  <inkml:trace contextRef="#ctx0" brushRef="#br0" timeOffset="211950.91">12621 7718 235 0,'-3'1'217'16,"2"0"-15"-16,-2-1-10 0,2 2-12 0,-1 0-12 0,0-2-8 15,-2 1-9-15,2 0-7 0,2-1-6 0,-1 0-6 0,1 0-5 0,0 0-6 16,0 0-5-16,0 0-4 0,0 0-5 0,0 0-5 0,0 0-5 16,0 0-6-16,0 0-5 0,0 0-3 0,0 0-7 0,0 0-4 0,0 0-4 15,0 0-4-15,1-1-6 0,-1 0-5 0,2 1-6 0,-2-2-4 16,4 0-7-16,-2 2-4 0,0-1-7 0,1 1-4 0,-1-3-6 15,2 1-3-15,-1 1-4 0,2-2-4 0,2 1-3 0,0 1-3 0,0-1-3 16,1 1 0-16,0 0-2 0,2 1-1 0,0-2-1 0,1 0 0 16,0 2 1-16,0 0 0 0,3 0 1 0,-2 0-1 0,-3 0-1 0,2 0 0 15,0 2-1-15,-3 0-3 0,1 0-3 0,-1 0-3 0,0 1-2 16,-1 0-3-16,-2 0-2 0,1 1 1 0,-5 0-2 0,1 1 0 0,-1-1-2 16,-1 1 2-16,-1 1 0 0,-2 0 0 0,-1 0 2 15,-2-1 0-15,2 3 1 0,-3-1 2 0,-1-1 0 0,-1 1 1 0,1-1-3 16,-2 0 1-16,-2 0-1 0,2 0-1 0,1 0 1 0,-2 0-2 15,0 0 1-15,1-1-1 0,-1 0 1 0,3-2 2 0,0 0 1 0,-1 3 2 16,1-4 1-16,2 0 0 0,1 1 0 0,0 0-3 0,2-2-1 16,0 1-3-16,1-2-5 0,0 2-1 0,2-2-2 0,0 0-1 0,2 1 0 15,0-1 3-15,-1 1 0 0,2 1 2 0,2-2 2 0,0 2 3 16,2-2 5-16,-1 1 4 0,3 0 5 0,-1 2 4 0,0-1 5 0,1-1 3 16,1 2 2-16,0-2 1 0,0 3-2 0,0-1-1 0,0 0-1 15,-1 0-1-15,0 0-3 0,-1 1 1 0,-1-1 0 0,0 1-4 0,0 0-3 16,-1 1-6-16,-1 1-4 0,0-2-5 0,-2 0-3 0,-1 1-2 15,0 1-3-15,-2-2-1 0,0 1 0 0,-4-1-2 0,2 2-1 16,-2-1 0-16,-1-1-1 0,-1 1 1 0,1-1 2 0,-3 0 3 0,0 2 7 16,0-1 3-16,-2 0 4 0,1-2 4 0,0 1 0 0,0 1 3 15,-1-2 2-15,0 0 2 0,2 0 3 0,0 0 0 0,-1 0 3 0,1-2 2 16,0 2 3-16,0-2-2 0,2 1-1 0,-1 1-8 0,1-3-9 16,1 2-15-16,-2-2-17 0,0 0-28 0,1 0-30 0,-1 0-54 15,3 0-67-15,-4 0-39 0,2 0-28 0,1-2-13 0</inkml:trace>
  <inkml:trace contextRef="#ctx0" brushRef="#br0" timeOffset="212261.39">13098 7861 99 0,'-1'-1'392'15,"-1"-2"9"-15,2 1 5 0,0 1 4 0,0 1-63 0,0-1-98 16,2 1-67-16,-1-2-47 0,2 2-28 0,0 0-20 0,0 0-13 0,1 2-14 16,1-2-9-16,-1 2-9 0,3 0-8 0,0 1-4 0,1 0-7 15,0 0-2-15,0 3-3 0,2-2-3 0,-2 2-1 0,0 0-2 16,0 2-4-16,1-1-5 0,-1 1-5 0,0-1-6 0,-2 1-5 15,3-1-5-15,-4 1-6 0,2 0-6 0,-1 0-7 0,2 0-8 0,-4-1-9 16,0 1-9-16,0-2-12 0,0 1-10 0,1-1-15 0,-2 0-14 0,1 0-21 16,-1-1-23-16,0 1-33 0,-1-3-34 0,1 1-51 0,2-1-58 15,-2 0-28-15,1-2-12 0,-3 1-2 0</inkml:trace>
  <inkml:trace contextRef="#ctx0" brushRef="#br0" timeOffset="212519.79">13267 7841 293 0,'-3'-3'410'0,"1"3"7"0,1-2-20 0,-1 2-32 0,1 0-63 0,-4 0-76 16,2 0-51-16,2 0-39 0,-1 0-26 0,0 0-20 0,-1 2-14 16,1 1-12-16,-1-2-9 0,0 1-8 0,0 3-6 0,0-1-8 15,-3 0-6-15,3 2-5 0,-4 1-7 0,2 1-1 0,-1-1-3 16,-1 2-1-16,0 0 0 0,0-1 2 0,-1 3-2 0,0-1-1 0,1-1-2 15,0 1-6-15,-1-1-7 0,2 2-5 0,-2-2-8 0,0-1-9 16,0 1-10-16,2-1-11 0,-2 1-12 0,4-1-14 0,-3-1-16 0,2 0-20 16,2 0-20-16,-2 0-26 0,0-1-28 0,3-1-33 0,0 0-48 15,1-2-56-15,1 0-35 0,0 1-27 0,0-1-6 0,0-2 3 0</inkml:trace>
  <inkml:trace contextRef="#ctx0" brushRef="#br0" timeOffset="212877.36">13792 7900 412 0,'0'-1'431'0,"0"-1"9"0,0 1-1 16,0 1-5-16,0 0-69 0,0 0-102 0,0-2-64 0,2 1-46 16,-1 1-30-16,3-2-24 0,-1 2-18 0,0-1-15 0,5-1-10 0,-2 2-10 15,2 0-7-15,2 0-9 0,0 0-6 0,2 0-7 0,0 0-7 16,1 0-7-16,0 0-9 0,1 0-7 0,0 0-8 0,-1 2-11 0,-1-1-12 15,0-1-13-15,2 2-16 0,-5-2-16 0,4 1-21 0,-4 1-24 16,1-2-33-16,1 1-35 0,-3 1-45 0,0-2-44 0,0 1-51 16,1 1-54-16,-3-2-21 0,2 0-6 0,-1 0 4 0</inkml:trace>
  <inkml:trace contextRef="#ctx0" brushRef="#br0" timeOffset="213168.14">14330 7766 140 0,'-2'-3'420'0,"2"3"6"16,-1-2 6-16,-1 2 6 0,2 0-64 0,0 0-97 0,0 0-66 0,0 0-52 16,0 0-30-16,0 0-23 0,2 0-13 0,-1 2-13 0,1 2-8 15,2-2-7-15,0 1-6 0,-1 3-3 0,-1-2-6 0,2 2-3 0,-1 1-3 16,-1 1-1-16,1 0-2 0,-1 2-4 0,-1-1-7 0,-1-1-6 15,0 3-7-15,0 0-7 0,0 1-7 0,-1-2-6 0,-1 1-7 0,1-1-7 16,-1 0-9-16,0 1-8 0,-1-2-9 0,2 2-8 0,-2-2-12 16,2-1-11-16,1 2-11 0,-1-3-13 0,-1 1-14 0,2-2-16 0,-1-1-18 15,1 2-20-15,0-3-27 0,0 1-28 0,0-2-40 0,1 0-46 16,-1 0-41-16,0-3-38 0,3 2-13 0,-3-2-2 0</inkml:trace>
  <inkml:trace contextRef="#ctx0" brushRef="#br0" timeOffset="213428.39">14420 7647 81 0,'3'-6'378'0,"2"0"7"0,-1 1 9 0,1-1-38 0,0 4-63 0,2-3-54 15,2 1-52-15,-1 2-34 0,1 0-29 0,1 2-13 0,1 0-11 16,2 0-6-16,-1 2-5 0,-1 0-4 0,2 2-3 0,0 1-6 15,-1 2-6-15,2 0-8 0,-1 2-8 0,-2 3-8 0,0 2-10 0,-3-1-5 16,2 2-2-16,-3 2-5 0,0-1-5 0,-2 4-6 0,-1-3-8 0,-2 5-9 16,0-3-8-16,-2 2-9 0,-4 1-5 0,1-1-6 0,0 1-8 15,-2-2-8-15,-1-1-12 0,-2 2-10 0,-2-2-13 0,2 0-11 16,-4 0-12-16,2-3-14 0,-2 1-16 0,-4-2-21 0,3 0-24 0,-2 2-33 16,0-4-39-16,0-1-49 0,-2 0-58 0,1-1-21 0,1-3-1 15,-4 1 5-15</inkml:trace>
  <inkml:trace contextRef="#ctx0" brushRef="#br0" timeOffset="213919.11">13628 7658 95 0,'-5'-2'353'0,"2"0"11"0,2-1-38 0,-3 2-60 0,1 0-41 16,-2-1-33-16,4 0-24 0,-3 2-21 0,1 0-17 0,0 0-13 0,-1 0-10 16,0 2-11-16,1 0-8 0,0 0-10 0,-2 1-6 0,1 0-7 15,0 3-8-15,-2 2-6 0,-2-1-6 0,2 1-6 0,-1 3-1 16,-1 2-2-16,1-1 0 0,-1 2 0 0,1 2-1 0,-1-1-1 0,2 1-3 15,0 2-3-15,0 0-2 0,1-1-3 0,-2 4-3 0,1-2-3 16,3 1-2-16,0-3-3 0,0 3-3 0,1 0-3 0,0-1-5 0,2 0-7 16,2-2-6-16,1 1-9 0,2-1-9 0,3-1-12 0,-2-1-12 15,4 2-14-15,1-4-19 0,1 2-19 0,4-2-29 0,2-1-33 0,0 1-49 16,3-1-56-16,1-2-56 0,5-1-58 0,0 0-23 0,1-1-4 16,1-2 4-16</inkml:trace>
  <inkml:trace contextRef="#ctx0" brushRef="#br0" timeOffset="-214186.34">14784 7192 38 0,'0'-1'176'0,"0"1"-10"0,0-3-8 0,0 3-3 0,0 0-7 0,0 0-5 16,0-2-6-16,0 2-3 0,0 0-5 0,0-1-4 0,0 1-4 15,0 0-4-15,0 0-7 0,0 0-7 0,0-1-5 0,0 1-7 0,0 0-6 16,0 0-8-16,0 0-5 0,0 0-5 0,0 0-6 0,0 0-6 16,0 0-6-16,0 0-4 0,0 0-4 0,0 0-4 0,0 0-5 15,0 0-2-15,0 0-3 0,0 0-4 0,0 0-2 0,0 0-2 0,0 0-1 16,0 0-3-16,0 0 0 0,0 0-1 0,0 0-1 0,0 0-1 15,0 0 1-15,0 0-1 0,0 0-1 0,0 0 0 0,0 0-1 16,0 0-1-16,0 0-1 0,0 0-3 0,0 0 0 0,0 0-2 0,0 0 0 16,1 1 1-16,-1-1-1 0,2 3 1 0,-2-2-1 0,2 1 0 0,-2 1 1 15,0 2 0-15,0-3 1 0,0 3 0 0,0-1 1 0,0 2 0 16,0 0 0-16,0 0 1 0,-2 2 0 0,0-1-2 0,2 1 0 16,-3-1-1-16,1 1 1 0,-1 0-2 0,2 0 1 0,-3 0-2 0,1-1 0 15,0 0-1-15,-3 0 0 0,1 1-1 0,2 1-1 0,-2-5-1 16,4 2 0-16,-3 0 1 0,1-1 0 0,0-3-1 0,-1 3 0 15,0-1 0-15,3-1 0 0,-1 0 1 0,1-2-1 0,-1 1 1 0,0 0 1 16,1-2 0-16,1 0 1 0,0 0 1 0,0 0-2 0,0 0 1 16,0 0-2-16,0 0-1 0,0 0 1 0,0 0-1 0,3 0 0 15,-1 0-3-15,-1 0 0 0,2 0-2 0,1-2-1 0,0 0-1 0,-1 2 0 16,1-1-1-16,0 1 0 0,1-1 0 0,1-1 1 0,4 0 0 0,-6 1 1 16,4 1 0-16,-1-2 1 0,-1 1 2 0,3 1-1 15,-1-1 3-15,-1-1-2 0,-1 2-2 0,0-1-2 0,1-1-2 0,-1 2-4 16,-1 0-1-16,0 0-4 0,2 0-1 0,-4 0-1 0,2 0-4 15,-1 0-2-15,0 0-3 0,0 0-1 0,0 0-6 0,-2 0 0 0,2 0-2 16,0 0-1-16,-1 0 0 0,2 0 0 0,-4 0 1 0,2 0-1 0,1 0 2 16,-3 0 0-16,2-1 3 0,-1 0 3 0,1 1 1 0,-2-2 4 15,3 0 3-15,-3 2 4 0,1-1 3 0,-1 1 3 0,0-3 3 16,2 1 2-16,-3 1 2 0,0-2 3 0,0 0 3 0,0 1 1 16,0 0 2-16,0-2 1 0,-3 2 2 0,2-3 1 0,1 1 3 0,-3 2 4 15,2-3 3-15,-1 2 3 0,0 0 4 0,-2 0 1 0,4 0 2 0,-2 0 2 16,-1 0 2-16,2 0 3 0,1 0 3 0,-4 0 3 0,4 0 2 15,-1 2 2-15,-1 0 2 0,2-3 0 0,-1 3-1 0,1-1-2 16,-2 2 1-16,0-1-2 0,2 1 0 0,0 0-3 0,0 0-1 0,0 0-4 16,0 0-3-16,0 0-5 0,0 0-5 0,0 0-3 0,0 0-5 15,0 0-2-15,0 0-3 0,0 0-3 0,0 0-3 0,0 0 0 16,0 1 2-16,-1 1 0 0,-1 1 1 0,2 0 3 0,-1 1 1 0,1-1 2 16,-2 3 2-16,0-2 2 0,2 4 1 0,-1 0 2 0,-2 1 0 15,3-2 2-15,0 4 2 0,-2-1-2 0,2 1 0 0,0 0-2 16,0 0-1-16,0 3-1 0,0-2-3 0,0 0-1 0,0 1-1 0,2-1 0 15,-2 0-1-15,3 2-1 0,-2-2-2 0,-1 0 1 0,2 0-2 0,0 0 1 16,-2-2-1-16,1 1 0 0,-1-3-1 0,2 2-1 0,-1-3 1 16,1 1-1-16,0-1-1 0,-2-1-2 0,0 0-4 0,0 0-4 0,0-1-5 15,0-1-7-15,0-1-4 0,0 2-9 0,0-3-9 0,0 2-10 16,0-3-11-16,0 0-14 0,0 2-15 0,0-3-17 0,0 2-17 16,0-2-23-16,0 0-23 0,0 0-34 0,0 0-38 0,0 0-51 0,0 0-56 15,0 0-23-15,0 0-8 0,0 0 3 0</inkml:trace>
  <inkml:trace contextRef="#ctx0" brushRef="#br0" timeOffset="-211534.52">9107 4699 320 0,'0'0'397'0,"0"0"14"15,0 0-33-15,0 0-54 0,0 0-47 0,0 0-42 0,0 0-30 16,0 0-27-16,0 0-20 0,0 0-19 0,0 0-14 0,0 0-14 0,0 4-15 15,0-3-11-15,0 0-12 0,0 1-11 0,0 1-9 0,0 0-8 16,2-2-7-16,-2 3-8 0,3 1-4 0,-1 0-6 0,1 1-3 0,0 0-2 16,0 2-2-16,-1 1 2 0,4-1-2 0,-3 1 2 0,0 2-1 15,1-3-2-15,-1 3-2 0,0 0-3 0,0 0-4 0,-1-1-3 16,-1-1-4-16,1 0-4 0,0 1-6 0,0-1-6 0,-2-1-7 0,0 1-9 16,0-1-8-16,0 0-10 0,0-3-10 0,-2 4-11 0,0-5-14 15,0 2-12-15,-1-1-15 0,0-1-15 0,1 0-17 0,-1 1-22 0,-1-2-27 16,2-1-28-16,-1-1-37 0,-5 1-43 0,6-2-40 0,-2 0-38 15,0 0-12-15,1-2 0 0</inkml:trace>
  <inkml:trace contextRef="#ctx0" brushRef="#br0" timeOffset="-211311.57">9106 4557 136 0,'-2'-4'402'0,"2"-1"12"16,-1 2 12-16,1-2-16 0,-2 1-26 0,0 2-65 0,2 0-80 0,-1-1-55 16,-2 2-42-16,3-1-27 0,-2-1-22 0,2 3-18 0,0-1-17 15,0 1-16-15,0 0-19 0,0 0-20 0,0 0-24 0,0 0-20 0,0-1-22 16,0 1-23-16,0 0-21 0,2 0-28 0,2 1-31 0,0 0-43 16,-1 3-48-16,0 1-61 0,2-3-69 0,-2 3-28 0,2 1-10 15,-2 0 6-15,5 0 12 0</inkml:trace>
  <inkml:trace contextRef="#ctx0" brushRef="#br0" timeOffset="-211106.46">9292 4713 311 0,'2'-3'406'0,"0"0"8"0,-1 0 9 16,1 0-38-16,-1 0-60 0,1 0-69 0,1 0-78 0,0 0-48 15,-1 0-38-15,1 1-27 0,-2 0-20 0,3-2-19 0,-1 2-18 0,-1-1-17 16,2 2-17-16,-1 0-18 0,2-3-19 0,-2 3-21 0,3 0-25 16,-2 1-28-16,0-2-32 0,1 2-34 0,-5 0-33 0,3 0-53 0,1 2-63 15,-1-2-27-15,-1 1-11 0,-2-1 3 0</inkml:trace>
  <inkml:trace contextRef="#ctx0" brushRef="#br0" timeOffset="-210926.78">9294 4795 181 0,'0'0'386'0,"-2"2"12"16,2-1-26-16,0-1-43 0,0 0-46 0,0 0-42 0,0 0-36 15,0 0-31-15,0 0-25 0,0 0-22 0,0 0-19 0,0 0-21 0,0 0-18 16,0-1-22-16,2-1-22 0,-2 2-25 0,3-2-26 0,-1 1-27 16,-1 0-30-16,1-1-31 0,3 1-34 0,-2-2-39 0,1 2-52 15,1-1-60-15,-1-1-48 0,2 2-46 0,0-1-17 0,-1 0-6 0,3 0 9 16</inkml:trace>
  <inkml:trace contextRef="#ctx0" brushRef="#br0" timeOffset="-210711.95">9547 4578 121 0,'0'-2'420'0,"0"-1"8"0,0 0 9 0,0 1-21 16,0 2-35-16,0 0-70 0,0 0-88 0,0 0-56 0,0 0-40 15,2 0-25-15,-1 2-19 0,3 0-14 0,-3 1-12 0,2 0-11 0,0 1-10 16,0 0-8-16,0 2-8 0,2 0-7 0,0 3-8 0,-2-2-7 16,1 1-6-16,-3-1-10 0,2 0-13 0,-1 2-18 0,2-1-19 0,-2 0-26 15,-1 2-26-15,-1-2-39 0,2 2-43 0,-2-2-67 0,0 0-76 0,0 1-43 16,0-1-28-16,-2-1-9 0,1 0-1 0,-1 3 6 0</inkml:trace>
  <inkml:trace contextRef="#ctx0" brushRef="#br0" timeOffset="-209842.24">9452 6217 302 0,'0'-3'400'0,"0"0"11"0,0 1-3 0,0 0-12 0,0 0-54 16,0 0-76-16,0 0-48 0,0 2-34 0,0-2-23 0,0 2-17 0,0 0-13 15,0-2-11-15,0 2-12 0,0 0-12 0,0-3-9 0,0 3-13 16,0 0-10-16,0 0-10 0,0 0-9 0,0 0-9 0,0 0-6 0,0 0-8 16,0 0-5-16,2 0-5 0,-1 3-3 0,-1-3-3 0,1 2-3 15,-1 0 0-15,3 0-2 0,-2 0-1 0,-1 2 0 0,2 0-1 16,-1-1-1-16,1 1 1 0,1 1-2 0,-2-1-3 0,-1 2-3 0,2-1-4 15,-1-1-7-15,-1 2-6 0,2 0-7 0,-2-1-9 0,0 1-8 16,0-1-11-16,0 1-11 0,0-2-12 0,0 2-12 0,0-2-12 0,0 1-11 16,0-1-11-16,0 2-9 0,0-3-11 0,0 2-12 0,0-3-13 15,0 3-15-15,0-2-18 0,0 0-22 0,0 0-24 0,-2 0-39 16,2-1-44-16,0-2-20 0,-3 0-4 0,3 0 3 0</inkml:trace>
  <inkml:trace contextRef="#ctx0" brushRef="#br0" timeOffset="-209627.82">9340 5972 136 0,'-2'-7'404'0,"2"1"10"0,-1 0 9 0,-1 1-11 0,2 1-18 0,0 0-64 16,0 0-87-16,0 0-55 0,0 1-40 0,0 0-26 0,0 2-21 0,0-1-18 15,0-1-14-15,0 3-16 0,0-2-17 0,0 2-19 0,0 0-22 16,0 0-20-16,0 0-21 0,0 0-21 0,0 0-22 0,2 2-25 15,-1-2-25-15,1 2-35 0,2-1-38 0,0 2-58 0,0 0-68 16,1 2-43-16,0-3-32 0,0 4-9 0,0-1 4 0,2 1 8 0</inkml:trace>
  <inkml:trace contextRef="#ctx0" brushRef="#br0" timeOffset="-209438.3">9614 6047 238 0,'0'-4'416'0,"0"0"6"0,0-1 3 0,1-1 3 16,1 0-66-16,-1 0-100 0,-1 1-72 0,3 1-56 0,-3-2-38 0,2 2-30 15,-1-1-22-15,2 1-17 0,-1 1-18 0,0-2-17 0,-1 3-16 16,3-2-18-16,-1 2-20 0,0 0-20 0,0 2-27 0,0-2-31 16,2 2-39-16,-2 0-43 0,0 2-62 0,2 0-67 0,-2-2-31 0,0 2-17 15,-2 2-2-15,3-2 3 0</inkml:trace>
  <inkml:trace contextRef="#ctx0" brushRef="#br0" timeOffset="-209244.82">9602 6147 37 0,'0'0'389'0,"0"0"6"0,0 0 4 0,0 0-30 0,0-2-49 15,2 2-57-15,-1-3-63 0,-1 2-45 0,2-1-35 0,1-1-26 0,-1 1-18 16,3-2-19-16,-1 2-18 0,-1-2-14 0,2 2-16 0,-2-1-18 15,2 1-19-15,0-1-22 0,0 0-22 0,1 1-25 0,-2-3-29 16,1 4-39-16,0 0-42 0,-2-3-60 0,2 3-68 0,-2 0-34 16,2-3-19-16,-2 3-3 0,0 0 0 0</inkml:trace>
  <inkml:trace contextRef="#ctx0" brushRef="#br0" timeOffset="-208523.14">9892 5903 227 0,'0'-2'325'0,"0"0"0"0,0 2-41 15,0-2-63-15,1 2-46 0,-1 0-42 0,2-2-23 0,-2 2-19 16,0 0-8-16,3-2-5 0,-2 1-3 0,-1 1-2 0,0 0 0 0,2-2-2 16,-2 2-1-16,2-1-2 0,-2 1 1 0,0 0-1 0,0 0-2 15,0 0 0-15,1-3 1 0,-1 3-3 0,0 0 0 0,0 0-1 16,0 0 0-16,2 0-1 0,-2 0-1 0,0 0-2 0,1-2-1 0,-1 2-3 16,0 0-4-16,0 0-3 0,0 0-4 0,1 0-4 0,-1 0-2 15,0 0-3-15,0 0-2 0,0-3-4 0,0 3-2 0,0 0-2 16,0 0-3-16,0 0 0 0,0 0-2 0,0 0-2 0,0 0 0 15,0 0-1-15,0 0-1 0,0 0-2 0,0 0-1 0,0 0-3 0,0 3-2 16,-1-3-3-16,1 0-1 0,-1 2-4 0,-1-2-2 0,2 0 1 0,-1 3 0 16,1 0-1-16,0 0 0 0,0-1-1 0,0 0 1 0,0 3 0 15,1-2 0-15,-1 1 1 0,2 1-1 0,-1-1 4 0,-1 2-1 0,1 0 1 16,3-2 0-16,-2 2 0 0,-1 0 0 0,1 0-2 0,1 1-2 16,-1-1-1-16,-1-1-3 0,1 1 0 0,0 0-3 0,0-1-3 15,-2 1-1-15,2 0-2 0,0 0-2 0,-2-2-2 0,1 2-2 0,-1 0-4 16,0 0-1-16,0 1-3 0,0-1-1 0,0-1-2 0,0 1 0 15,0-2-1-15,0 2-1 0,-1-2 0 0,1-1 0 0,-2 2-1 0,0-1-1 16,2-1 1-16,-2 0 0 0,0-2 0 0,0 3 1 0,2-3 1 16,-1 0 0-16,-1 3 1 0,2-4 1 0,-1 1 1 0,1-1-1 15,0 0 1-15,0 0-3 0,0 0-1 0,0 0-2 0,0 0-2 0,0 0-5 16,0 0-2-16,0 0-4 0,0 0-4 0,0 0-2 0,0 0 0 16,0 0-1-16,0 1-1 0,-2-1 1 0,2 4-1 0,0-4 0 15,-2 1 0-15,2 0 0 0,-1 1-2 0,-1 1 0 0,2-3-2 0,-1 2-2 16,-2-2-2-16,3 3-9 0,-1-3-7 0,1 3-14 0,-1-3-18 15,1 0-23-15,-2 2-27 0,1 1-45 0,1-3-55 0,0 0-28 0,-4 0-11 16</inkml:trace>
  <inkml:trace contextRef="#ctx0" brushRef="#br0" timeOffset="-207380.53">9245 8032 64 0,'0'0'365'0,"0"-1"12"0,0 1 11 0,0 0-33 15,0 0-57-15,0-2-50 0,0 2-46 0,0 0-33 0,0 0-27 16,0 0-17-16,0 0-13 0,0 0-11 0,0 0-11 0,0 0-9 0,0 0-9 16,0 0-8-16,0 0-7 0,0 0-5 0,2 0-5 0,-1 2-4 15,-1-1-3-15,0 2-4 0,2 0-3 0,-2 0 0 0,3 2-2 0,-3-1 1 16,1 1-2-16,-1 1 1 0,0 0-1 0,0 1-2 0,2 1-3 16,-2-1-4-16,0 1-4 0,0 1-3 0,0 0-3 0,0 0-4 0,0-2-4 15,0 3-5-15,0-2-6 0,0 0-6 0,0 1-5 0,0-1-8 16,0 0-9-16,0 0-9 0,0-2-11 0,1 1-14 0,-1-1-15 15,2-2-16-15,-2 1-19 0,3-1-21 0,-3 0-25 0,2-1-30 0,0-2-32 16,-2-1-54-16,0 0-66 0,0 0-37 0,0 0-22 0,0 0-4 16,0 0 5-16</inkml:trace>
  <inkml:trace contextRef="#ctx0" brushRef="#br0" timeOffset="-207161.64">9137 7782 148 0,'-1'-2'347'0,"1"0"-1"15,0 2-2-15,0 0-47 0,0 0-69 0,0 0-65 0,0 0-60 16,0 0-40-16,1 0-29 0,0 0-17 0,2 1-12 0,-2 0-9 0,2 1-7 16,1 1-11-16,-1 0-11 0,0 0-16 0,1 1-17 0,1 0-26 0,-2 0-32 15,2 0-36-15,0 2-39 0,-2-1-45 0,2-1-49 0,-2 2-25 16,3 0-15-16</inkml:trace>
  <inkml:trace contextRef="#ctx0" brushRef="#br0" timeOffset="-206957.75">9408 7945 371 0,'0'-4'396'0,"0"-2"4"0,0 1 5 16,0 1-50-16,0 0-77 0,0-1-67 0,1-1-62 0,-1 2-44 16,2 0-32-16,-1 1-25 0,-1-1-21 0,2 1-21 0,0 1-21 15,-1-1-22-15,3 1-24 0,-1 1-28 0,0-1-30 0,0 1-40 0,3 1-41 16,-1 0-62-16,0 0-71 0,0 1-37 0,-1 1-21 0,1-1-4 16</inkml:trace>
  <inkml:trace contextRef="#ctx0" brushRef="#br0" timeOffset="-206760.99">9399 8059 210 0,'-4'0'377'0,"1"-2"5"16,3 1 4-16,0 0-46 0,0-1-71 0,0 0-64 0,3 0-61 0,-1 0-42 15,0 1-30-15,1-2-19 0,-1 1-15 0,5 1-14 0,-2-1-16 16,0-1-19-16,-1 1-16 0,3 1-19 0,0-2-22 0,1 2-28 0,-1-1-29 15,-1 1-38-15,3 0-42 0,-2 1-52 0,1 0-61 0,-2-2-33 16,3 2-19-16,-2-2-7 0</inkml:trace>
  <inkml:trace contextRef="#ctx0" brushRef="#br0" timeOffset="-206487.91">9666 7750 195 0,'0'-1'427'0,"-2"-2"7"16,0 3 6-16,2-2 4 0,-1 1-66 0,-1 1-102 0,2 0-69 16,0 0-52-16,0 0-33 0,-2 1-27 0,2 1-18 0,-1-1-14 0,-1 2-10 15,2 0-11-15,-1 0-7 0,-2 2-7 0,3 1-5 0,0 1-6 16,0 1-6-16,0-1-5 0,0 3-6 0,0-2-7 0,0 3-9 15,0-1-10-15,3 0-12 0,-2 3-15 0,-1-1-16 0,2-1-16 0,-1 0-21 16,1 1-22-16,1-2-32 0,-1 1-38 0,0 0-52 0,-1-2-59 0,2 2-46 16,-3-3-40-16,1 1-14 0,-1-1-1 0,3-2 6 0</inkml:trace>
  <inkml:trace contextRef="#ctx0" brushRef="#br0" timeOffset="-202376.66">15070 7986 329 0,'0'0'412'0,"0"0"1"0,3-2 0 0,-3 2-16 15,0 0-24-15,1 0-79 0,-1 0-107 0,0 0-67 0,0 0-45 0,3 0-27 16,-1 0-19-16,1 2-10 0,1-2-5 0,-1 2-4 0,2 2-1 16,-1-2 0-16,2 1-1 0,-1 1-1 0,2 0 1 0,1 1 1 15,0 1 0-15,1 0 0 0,-1-2 0 0,0 2-1 0,3 0-1 16,-2 2-5-16,-1-3-4 0,5 3-8 0,-4-1-9 0,1-1-11 0,1 1-11 15,-3-1-13-15,1 2-16 0,1-2-18 0,-1 1-19 0,-1 0-24 16,0-1-28-16,0 0-32 0,-2 0-36 0,1-1-50 0,-1 1-57 0,-1-1-31 16,0-3-15-16,1 3-4 0</inkml:trace>
  <inkml:trace contextRef="#ctx0" brushRef="#br0" timeOffset="-202128.75">15253 7951 320 0,'-3'0'380'0,"2"0"3"0,-3 0-5 0,1 2-7 0,2-1-67 16,-3 2-97-16,1 0-65 0,0 0-47 0,0 0-28 0,-3 2-20 0,3 0-12 15,-4 0-9-15,2 2-11 0,0 2-8 0,1-2-12 0,-4 2-12 16,3 0-16-16,0-2-16 0,1 4-20 0,-3-2-19 0,1 1-23 15,2 0-26-15,0 1-31 0,-1 0-35 0,2-1-56 0,-2-1-69 0,2 2-30 16,0-2-11-16,-1-1 2 0</inkml:trace>
  <inkml:trace contextRef="#ctx0" brushRef="#br0" timeOffset="-201677.57">16004 7516 1 0,'0'0'375'15,"0"0"2"-15,0 0 6 0,0 1 7 0,0 1-50 0,-2 0-78 0,2 1-57 0,-1 1-44 16,-1 0-30-16,2 2-20 0,-1 3-14 0,1-1-5 0,-5 3-5 16,4-1 0-16,-1 5-2 0,-1-2 2 0,0 5-5 0,-1-1-8 15,1 2-5-15,-2 3-7 0,2 1-7 0,-3-1-9 0,2 3-6 16,-3 1-8-16,2 1-4 0,0 1-4 0,1-1-4 0,-4 1-3 0,3 2-3 15,-1-2-2-15,-1 2-1 0,3 0-2 0,-2-1-7 0,1-1-8 0,0 2-8 16,0-2-5-16,0 0-7 0,1-1-6 0,-4-1-6 0,3-2-5 16,0 1-6-16,1 0-5 0,0-5-4 0,-1 2-4 0,2-1-5 0,2-3-1 15,-4-1-2-15,2-1-1 0,2-3-1 0,1 2 0 0,-3-3 0 16,2-2 0-16,1 1-2 0,0-3-3 0,0-1-5 0,0-1-5 16,1-1-11-16,2-1-11 0,-3-1-21 0,1 0-22 0,2 0-32 0,-1-3-39 15,-2 0-46-15,4 0-48 0,-1 0-24 0,2-3-10 0,-1 1 0 16</inkml:trace>
  <inkml:trace contextRef="#ctx0" brushRef="#br0" timeOffset="-198210.63">16393 7650 124 0,'0'-1'360'0,"0"-3"8"16,0 3 8-16,0 0-47 0,0-1-76 0,-1 2-51 0,-1-2-38 16,2 2-23-16,0 0-19 0,0 0-12 0,0-1-9 0,0 1-6 15,0 0-7-15,0 0-4 0,0 0-7 0,0 0-6 0,0 0-8 0,0 0-7 16,0 0-7-16,0 0-9 0,0 0-6 0,-1 0-6 0,-3 0-3 16,3 1-4-16,-1 1-3 0,1-2-2 0,-3 3-1 0,3-2-2 0,-4 3 0 15,2-2-2-15,-5 1 0 0,2 1-1 0,-1 1 0 0,1 1-1 16,-3 0 0-16,1 0-1 0,0 1-1 0,0 2 0 0,-2-1-3 15,2 0-2-15,0 1-4 0,0 0-3 0,-1 0-3 0,4 0-4 0,1-2-3 16,-1 3-3-16,2-2-4 0,-1 0-4 0,3 1-3 0,-2-1-3 16,3-1-4-16,3 0-2 0,-2 1-1 0,3-1 0 0,-1 1-2 15,2 0 0-15,-1-1-1 0,1-1 0 0,4 0 1 0,-1 0-2 0,0-1-1 16,2-1 1-16,-1 0 1 0,2-1-1 0,-1-2 1 0,1 1 1 16,-2-2 0-16,0 0 4 0,1-2 2 0,0 1 4 0,-2-2 4 0,0-1 3 15,1 0 5-15,-1-1 4 0,-1-1 5 0,-3-2 6 0,4 0 7 0,-3 2 6 16,0-4 4-16,-1 3 3 0,0-4 1 0,0 1 0 15,1 0-1-15,-2-1-1 0,0-2 0 0,0 3-1 0,-2-2-1 0,2 0-2 16,-2 1-1-16,1 0-3 0,-1 1-3 0,-1 0-7 0,0 1-2 0,-1 0-7 16,-1 2-3-16,1-1-7 0,-2 1-5 0,1 1-8 0,-1 2-6 15,-2-1-12-15,-1 2-13 0,-1 1-18 0,3 1-18 0,-5 1-32 0,2 1-36 16,1 1-58-16,-2 1-70 0,-2 2-35 0,1-1-19 0,1 0-6 16</inkml:trace>
  <inkml:trace contextRef="#ctx0" brushRef="#br0" timeOffset="-197661.49">17182 7666 22 0,'0'-1'403'0,"2"-1"11"0,-1 0 4 16,-1 1 1-16,1 1-54 0,-1 0-81 0,3-2-55 0,-3 2-40 0,0-1-27 16,0 1-22-16,0 0-17 0,0 0-15 0,0 0-13 0,0 0-10 0,0 0-12 15,0 0-11-15,1 0-10 0,-1 1-7 0,2 1-4 0,-1-1-5 16,-1 1-1-16,2 1-3 0,1 2 1 0,-3-2-1 0,1 1-1 15,-1 2-1-15,0 2 2 0,0-3-1 0,0 3 2 0,0 1 0 0,0 1 0 16,0-1 0-16,0 2-3 0,-1 0-3 0,1 0-4 0,0-1-6 16,0 0-4-16,0 1-1 0,0-1-3 0,0 1-3 0,0-1 0 0,0-2-4 15,0 3-4-15,0-3-5 0,0 0-4 0,0 1-7 16,0-3-6-16,0-1-5 0,0 0-5 0,0 0-3 0,0-1-4 0,0-1-4 16,0 0-5-16,0-1-4 0,0-1-4 0,0 0-5 0,-3 1-7 0,1-2-6 15,2 0-12-15,0 0-16 0,0 0-21 0,-3 0-26 0,3 0-44 16,-1 0-55-16,-3 0-66 0,1-2-72 0,0 1-36 0,0 0-19 0,-1-1-4 15,1-1 0-15</inkml:trace>
  <inkml:trace contextRef="#ctx0" brushRef="#br0" timeOffset="-196344.61">16463 8182 118 0,'-4'-3'369'0,"0"3"10"0,2-1 10 0,1-1-47 15,-2 1-74-15,1 0-54 0,0 1-45 0,-1-2-29 0,2 2-24 16,1-2-15-16,-2 1-9 0,0 1-7 0,2-1-8 0,-1-1-6 0,1 2-7 16,0 0-5-16,0 0-6 0,0 0-4 0,1 0-4 0,-1-2-4 15,2 1-5-15,0 1-6 0,-2-2-5 0,1 2-6 0,2 0-4 0,-1 0-6 16,0 0-5-16,1 0-4 0,-2 0-4 0,4 0-4 0,-2 0-1 15,0 0-3-15,0 0-1 0,1 2-2 0,-1-2 0 0,2 1-2 16,-2 1 0-16,0 0 1 0,1-1 0 0,0 2 2 0,-3 0-1 0,2 1 0 16,1-1 0-16,-4 1-2 0,0 1-1 0,0 1-2 0,0 0-2 0,-2 0 1 15,0 2-1-15,-2-3 1 0,0 3 1 0,-2 0 0 0,2-2 0 16,-3 1 2-16,1-1 0 0,-1 2 3 0,-2-2 0 0,1-1 3 16,2 1 2-16,-1-1 1 0,-2 0 2 0,3 0 2 0,-1-3 2 0,1 3 1 15,0-2 1-15,1 0-1 0,0 0 1 0,2-2 0 0,0 1-1 16,0 1 0-16,1-3-1 0,0 1 0 0,2 1-1 0,-1-2-2 15,1 0-3-15,0 0-1 0,0 0 0 0,1 2 0 0,-1-1-2 0,4-1 2 16,-3 1 0-16,1 2 1 0,1-1 0 0,0-1 1 0,1 2 0 16,0-1 2-16,2 1-1 0,-1 0 2 0,2 0 4 0,-3 0 0 15,1-1 1-15,3 0-1 0,-4 1 0 0,1-2-1 0,0 3-3 0,-2-3-1 16,2 3 0-16,0-3-2 0,-1 1 0 0,-2 1 0 0,0 1-1 0,-1-1 0 16,1 0 0-16,-2 0-1 0,0 0-1 0,-2 2-3 0,2-1 0 15,-1-1-1-15,-3 1 0 0,0 2 1 0,-1-1 0 0,0-1 2 0,-1 1 2 16,-1-1 0-16,0-1 2 0,1 2 0 0,-2-3 1 0,-1 2 3 15,0-2 2-15,3 3 4 0,-2-5 2 0,1 2 2 0,-2 1-1 16,1-2 0-16,2-1-4 0,-1 2-7 0,1-2-7 0,-1 1-12 16,0 1-12-16,2-2-17 0,0 0-18 0,1 0-27 0,0 0-32 0,-2 0-37 15,3 0-43-15,3 0-50 0,0 0-56 0,0 0-26 0,0 0-13 0,0 0 0 16</inkml:trace>
  <inkml:trace contextRef="#ctx0" brushRef="#br0" timeOffset="-195719.57">17168 8301 257 0,'-5'-4'358'0,"1"4"-5"0,0-3-12 0,1 1-48 0,2 1-65 0,-3-2-42 0,3 2-31 16,-1-2-21-16,0 1-18 0,1 1-13 0,-1-2-8 0,2 1-9 15,0 2-8-15,0 0-7 0,0 0-6 0,0 0-7 0,0-1-5 0,2 0-8 16,-1 1-6-16,-1-2-8 0,2 1-6 0,0 1-6 0,-1 0-7 15,-1 0-4-15,4 0-4 0,-3 0-3 0,1 0-4 0,-1 0-1 0,3 0-2 16,-3 0 0-16,2 0-2 0,2 0-1 0,-4 0-1 0,2 1-2 16,1 1 0-16,-1-2-3 0,0 2 0 0,0 0-3 0,1 0 0 15,-3 0-2-15,2 2-1 0,-1-2-1 0,1 2-2 0,-2-2 0 16,-1 3 1-16,0-3-2 0,0 4 0 0,0-1 2 0,-1-1 0 0,-2 2 1 16,0 0 1-16,0-1 3 0,-1 3 1 0,0-2 3 0,-1 0 1 15,0 2 3-15,-1-2 1 0,0 1 1 0,-1-1 2 0,1 1 0 0,-1-1 2 16,1 0-1-16,2-1 2 0,-3-1 3 0,2 1 3 0,0 0 4 15,1-2 3-15,-1 0 5 0,1-1 3 0,0 0 2 0,3 1 5 0,-3-2 2 16,1 1 3-16,2-2 3 0,-1 0 1 0,0 0 2 0,2 0-1 16,0 0-1-16,0 0-2 0,0 0-3 0,-1-2-2 0,-1 1-2 0,2 1-4 15,0 0-2-15,0-3-3 0,0 1-3 0,0 1-3 0,0 0-2 16,0-2-2-16,0 1-3 0,0 1 1 0,2-1-3 0,-1-1-1 16,-1 2-2-16,2-1-4 0,0-1-3 0,-1 2-6 0,2-1-3 0,1 1-4 15,-3-1-3-15,3 1-2 0,0 1-1 0,2-1-4 0,-1-1-1 16,1 2-3-16,3-2-4 0,0 2-1 0,-1 0-4 0,-2 0-1 15,5 0-3-15,-2 2 1 0,1-2-3 0,1 2-4 0,0-1-7 0,0 0-8 16,-3-1-7-16,3 3-12 0,-3-1-10 0,3-1-11 0,-1-1-15 16,-1 1-16-16,-1 1-17 0,0-2-20 0,3 2-21 0,-3-1-24 0,0-1-35 15,1 2-41-15,-1-1-15 0</inkml:trace>
  <inkml:trace contextRef="#ctx0" brushRef="#br0" timeOffset="-195248.67">17701 7674 131 0,'0'-3'343'0,"1"0"9"16,-1 0-41-16,0-1-69 0,2 3-44 0,-1-2-34 0,-1 2-23 0,2-1-19 16,-2 2-13-16,0 0-12 0,0 0-10 0,0 0-11 0,2 0-7 15,-1 0-9-15,3 0-8 0,-3 0-3 0,1 3-5 0,0 0-5 0,3 0-2 16,0 2-2-16,0 1-1 0,1 1-3 0,-1 3 1 0,4 0-1 15,-2 2 3-15,-1 1 2 0,2 2 0 0,1 0-1 0,-2 1-1 0,-1 3-3 16,2 0-2-16,0 2-3 0,-2 1-2 0,1-1-4 0,1 2-1 16,-4 2-1-16,4-2-2 0,-3 1-2 0,0 1-2 0,-1 0-2 0,1 0 0 15,-1-1-1-15,0 1-1 0,1-2-1 0,-4 2 0 0,2-3-1 16,-1 0 0-16,0 0-2 0,-2 0 0 0,1-2-1 0,-1 0-1 16,0-2 1-16,0-1 0 0,0-1 0 0,0-1 0 0,0 0-2 0,0-2 0 15,0 0-1-15,2-1-2 0,-1 0-2 0,-1-2-2 0,2-1-6 16,0 0-5-16,-1-1-6 0,3-1-10 0,-3-1-7 0,1 0-11 15,-1 1-9-15,4-3-9 0,-4 0-12 0,1 1-14 0,-1-4-14 0,3 2-17 16,-3 0-18-16,1-2-22 0,0 1-26 0,-2-2-46 0,0 0-58 0,0 0-37 16,0 0-26-16,1-3-7 0,2 2 2 0</inkml:trace>
  <inkml:trace contextRef="#ctx0" brushRef="#br0" timeOffset="-194093.51">18423 7954 83 0,'2'0'104'0,"0"2"3"16,0-1 2-16,2-1 5 0,-3 1 3 0,2-1 1 0,2 0-1 0,-2 0-3 15,2 0-5-15,0 0-8 0,3 0-6 0,-4 0-10 0,1 0-8 0,2 0-10 16,-1 0-7-16,5 0-8 0,-3 0-7 0,2 0-6 0,0 0-5 15,0 0-6-15,3 0-3 0,-1 0-4 0,3 2-2 0,0-2-1 16,1 1-2-16,1 1-4 0,1-2-2 0,1 2-3 0,1-1-5 0,-2-1-5 16,2 2-7-16,1-2-6 0,-2 1-5 0,1 1-7 0,-2-2-8 15,1 1-5-15,-2 1-4 0,-1-2-3 0,1 0-3 0,-4 0 0 16,-2 0 3-16,3 0 4 0,-4 0 6 0,1 0 8 0,-5 0 8 0,1 0 9 16,-3 0 9-16,1-2 10 0,-2 1 5 0,2 1 7 0,-4-2 5 15,-1 1 3-15,0 1 3 0,0 0 1 0,0 0 1 0,0-2-2 16,-1 1-3-16,1-1-4 0,-5-1-4 0,4 1-3 0,-1 1-5 0,1-2-1 15,-3 2-1-15,1-1-3 0,2 0 0 0,-3-2-2 0,3 3-2 0,-3-2-3 16,1 0-1-16,2 0-1 0,-4 0 3 0,4 0 0 16,-2 0-1-16,-1-1 0 0,1 1-1 0,2 1 0 0,-3-2-1 0,1 0-1 15,0 1 2-15,0-1 3 0,-3 1 2 0,3-2 5 0,-2 2 4 0,1-2 4 16,1 1 3-16,0 1 4 0,0-1 5 0,0 1 3 0,-2-1 4 16,2-1 3-16,2 2 5 0,-3 0 1 0,1 0 3 0,1 0 0 15,-1-1-1-15,3 1 0 0,-1 1-2 0,1-2-4 0,-2 2-3 0,2 2-4 16,0-2-5-16,0 2-6 0,0 0-5 0,0 0-5 15,0 0-4-15,0 0-4 0,0 0-2 0,2 0-3 0,-1 0-1 0,2 2-2 16,2 0-1-16,-1 2 2 0,0-2-1 0,1 3 2 0,-1 0 2 0,1 1 3 16,2 0 4-16,-2 2 2 0,-1-1 1 0,5 0-1 0,-4 1-3 15,0 1-1-15,0-1-6 0,0 1-2 0,1-1-4 0,-3 0-2 0,0 1-2 16,0-2-4-16,-1-1-1 0,0 2-2 0,1-2-1 0,-2-2-3 16,-1 2 1-16,0-4 0 0,0 4 4 0,0-4 2 0,0 1 5 0,0-1 4 15,-1 0 3-15,-1 1 3 0,1-2 2 0,1-1 1 0,-4 2 3 16,3-2 0-16,-1 0 1 0,0 0 1 0,-1 0-1 0,2 0 1 15,-4 0-1-15,2 0-2 0,0 1-1 0,0 1-2 0,0-2-2 0,-1 1-3 16,-1 1 1-16,2-2-2 0,-3 1 0 0,3 1-1 0,0 1-1 0,0-2-1 16,-1 1-1-16,1 0-2 0,2 0-2 0,-3 1-3 15,1 0-1-15,2 0-1 0,-4 0 0 0,4 0-1 0,-1 0-1 0,1 2-1 16,1-3 0-16,-2 0 0 0,0 1-1 0,2 0 2 0,-1-1 1 0,-1 3 2 16,0-3 2-16,2 2 2 0,-1-2 2 0,-1 0 1 0,2-2 1 15,0 4 2-15,0-2 2 0,0-2 6 0,0 0 5 0,0 0 4 16,0 0 6-16,0 0 5 0,0 0 6 0,0 0 3 0,0 0 2 15,0 0 2-15,2 0 1 0,-1-2 1 0,-1 1 0 0,2-2-1 0,1 1-2 16,-3-3-2-16,4 3-5 0,-4-4-6 0,1 1-8 0,1-1-9 16,-1-1-15-16,-1 0-14 0,2 0-17 0,1 0-29 0,-2-1-35 0,-1 1-52 15,2-3-61-15,-1 1-54 0,-1 2-48 0,2-2-23 0,0 0-12 0</inkml:trace>
  <inkml:trace contextRef="#ctx0" brushRef="#br0" timeOffset="-188578.62">19392 7941 300 0,'-3'-2'359'0,"3"1"-4"15,-1 1-44-15,1-2-69 0,0 2-47 0,0-1-33 0,0-1-23 16,0 1-18-16,0-1-13 0,0 0-10 0,0 0-9 0,0 0-10 16,0 0-9-16,0-1-9 0,0 1-4 0,0-2-7 0,1 2-2 0,-1 0-1 15,2-1-1-15,-1 0 1 0,-1 0-2 0,1 0-1 0,2 0 0 16,-2 0-1-16,1 0-1 0,-1 0 0 0,3 0-3 0,-3 0-1 0,1 2-5 15,0-1-2-15,-1 0-7 0,2 2-4 0,2-2-7 0,-4 2-4 0,2-2-3 16,2 2-4-16,0 0-4 0,-2 0-4 0,2 0-2 0,-2 2-1 16,3-2-1-16,-1 2-1 0,-2-1 0 0,2 0-1 0,-2 2 2 15,2 0 1-15,-2 0 1 0,2 0 0 0,-4 2-1 0,2-2 0 16,-3 3-2-16,0-2-3 0,0 1-4 0,0 1-4 0,-3-1-3 0,2 3 0 16,-4-2-1-16,2 2-1 0,-2-2-1 0,0 1-2 0,1-1 1 15,-3 2 0-15,0-3 0 0,0 1 0 0,1 0 4 0,-1 0 1 0,1-1 4 16,-1 1 2-16,2-1 1 0,0-1-1 0,2 1-2 0,-2-2-3 15,2 1-2-15,1-1-2 0,0 0-2 0,0 0-4 0,2 0-4 0,0-1-2 16,2-1-2-16,-2 1 0 0,4 1 0 0,-3-2 3 0,2 1 2 16,2 0 2-16,-2 0 3 0,2 0 0 0,0-1 2 0,3 2 0 0,-4-1 1 15,3-2 2-15,-1 2 2 0,-1 2 4 0,3-3 1 0,-4 0-1 16,1 2-1-16,0-1 1 0,-2 0-1 0,2-2 1 0,1 4-1 16,-3-2 1-16,0 1 2 0,1 0 3 0,-3 0 1 0,3 0-1 0,-4 2-1 15,1-3-2-15,-1 3-2 0,0-1-1 0,-1-1-2 0,1 2 1 16,-2-2 0-16,0 1 6 0,1-1 3 0,-3 1 5 0,1 0 6 15,-3-2 7-15,3 2 4 0,-2-2 4 0,0 1 6 0,1-1 7 0,-1-2 4 16,-3 2 5-16,4-2 4 0,-3 0-1 0,-1 0-1 0,2 0-2 16,-3 0-4-16,0 0-3 0,1 0-4 0,0 0-5 0,-2 0-3 0,2 0-5 15,0 0-7-15,-2 0-11 0,2 0-13 0,0 0-15 0,2 0-23 16,-2 0-25-16,4 3-35 0,-3-2-42 0,2 1-57 0,0-1-66 0,2 1-36 16,-3 1-18-16,3-2-11 0</inkml:trace>
  <inkml:trace contextRef="#ctx0" brushRef="#br0" timeOffset="-188128.49">20057 7681 47 0,'-2'-4'386'16,"2"1"10"-16,-1 0 10 0,1 0-45 0,-2 1-73 0,0-1-56 15,2 1-47-15,-1 1-32 0,1 1-27 0,0 0-18 0,-2 0-15 0,2 0-14 16,-3 0-9-16,1 0-9 0,-1 1-9 0,0 1-7 0,0 1-5 16,-3 2-6-16,1 1-6 0,-2-1-3 0,1 5-3 0,-5-1 0 15,3 3 1-15,-1 0 3 0,-1 3 3 0,-2 1 2 0,0 2 1 16,0 2 1-16,-1-1 0 0,0 4-2 0,3-1-2 0,-2 2 0 0,0 1-2 16,1 1-2-16,-1 1 1 0,2-1-1 0,2 1-1 0,-2 1-4 0,2-2-4 15,1 1-5-15,2 0-4 0,0-1-8 0,2-1-8 0,1-1-9 16,2-1-11-16,2 2-9 0,-1-3-9 0,2-1-12 0,2-1-9 0,3 1-15 15,1-2-16-15,3 0-21 0,-3-3-20 0,5-1-34 0,1 0-34 16,0-2-48-16,1-1-52 0,3 0-43 0,-2-1-39 0,3-2-12 16,-3-2-3-16,1-1 3 0</inkml:trace>
  <inkml:trace contextRef="#ctx0" brushRef="#br0" timeOffset="-184695.36">20267 8024 25 0,'0'-2'273'16,"0"-1"-33"-16,0 3-38 0,0-1-28 0,0-1-20 0,0-1-13 0,0 1-9 15,-2 1-8-15,2-2-5 0,-1 1-7 0,1 1-6 0,-2-2-6 0,1 3-6 16,1-2-4-16,-2 2-4 0,0-2-5 0,1 2-6 0,-3 0-5 16,3-3-6-16,-1 3-5 0,-1-1-5 0,-1 1-7 0,1 0-5 15,-1 0-6-15,-1 0-7 0,1 0-6 0,-3 1-3 0,0-1-5 0,0 3-3 16,-1-1-3-16,0 0-4 0,-2 2 1 0,0 1-2 0,0-1 2 15,1 2-2-15,-1 0 1 0,1 0-1 0,1 3 1 0,-3-1-1 0,3-1 1 16,0 4-2-16,-1-2-3 0,2 0-3 0,3 3-5 0,0-2-4 16,-1 1-7-16,2-1-5 0,3 0-5 0,0 1-6 0,0 0-5 15,3-1-5-15,1 1-3 0,-1-1-3 0,2-1-3 0,1 0-2 0,5 0-1 16,-1-1-2-16,-1 1 3 0,4-1 3 0,-1-2 4 0,2 1 0 16,-1-1 4-16,3-2 4 0,1 1 2 0,1-2 3 0,-1-2 2 15,0 0 1-15,0-1 4 0,0-1 2 0,-1 0 3 0,1-2 4 0,-3-2 3 16,1 1 2-16,1-2 5 0,-4-1 6 0,-1-1 5 0,-1-1 7 15,0 1 4-15,-3-3 6 0,-1 1 7 0,-1 0 5 0,-2-4 5 0,2 3 4 16,-4-3 4-16,-1 1 2 0,-1-2 2 0,1 2 3 0,-5-1-1 16,2 0 1-16,-2 1-3 0,2-2-3 0,-2 4-6 0,0-2-3 0,-4 4-9 15,5-2-10-15,-3 2-12 0,1 2-12 0,-1-2-13 0,1 5-16 16,0-2-19-16,-2 3-22 0,1 0-31 0,3 2-36 0,-4-1-44 16,2 1-50-16,-1 1-46 0,2 1-48 0,-1 1-22 0,0 1-8 0</inkml:trace>
  <inkml:trace contextRef="#ctx0" brushRef="#br0" timeOffset="-183993.69">20737 8104 42 0,'0'0'80'15,"0"0"1"-15,0 0 1 0,-2 0 3 0,2 0 0 0,0 0 2 16,-2 0 1-16,2 0-1 0,0 0 0 0,0 0 1 0,0 0-1 15,0 0 1-15,0 0 0 0,0 0 0 0,0 0-1 0,0 0 3 0,0 0-1 16,0 0 0-16,0 0-1 0,0 0-1 0,0 0-4 0,0 0-2 0,4 0-6 16,-2 0-6-16,2 0-7 0,-1 0-8 0,2 0-7 0,-1 0-7 15,3 0-6-15,-1 0-7 0,3 0-8 0,3 0-5 0,-3 0-6 16,5 0-6-16,-1 0-5 0,1 2-4 0,1-1-2 0,0-1-4 16,0 1-3-16,0 1-6 0,0-2-5 0,-1 1-5 0,2 1-6 0,-2-2-3 15,-2 2-6-15,1-1-4 0,0-1-3 0,-4 2-3 0,4-2-3 0,-4 1-1 16,-1 1 0-16,-1-2 1 0,0 1 0 0,0 1 4 0,-2-2 2 15,-1 1 2-15,0 0 4 0,-1-1 3 0,-2 0 3 0,4 0 3 0,-5 0-1 16,0 0 0-16,0 0-5 0,0 0-6 0,0 0-11 0,0 0-16 16,0 0-25-16,0 0-28 0,0 0-46 0,0 0-53 0,0 0-28 15</inkml:trace>
  <inkml:trace contextRef="#ctx0" brushRef="#br0" timeOffset="-181727.95">21350 7928 196 0,'-1'-2'324'0,"1"0"-15"15,-2 2-44-15,0-2-56 0,2 2-33 0,-1 0-23 0,1 0-15 16,0 0-9-16,0-3-9 0,0 3-8 0,-2 0-6 0,2 0-8 0,0-1-6 15,0 1-7-15,0-1-5 0,0 0-6 0,0 1-6 0,0-3-5 0,0 1-5 16,0 0-5-16,0 0-6 0,0 1-4 0,2-2-5 0,-2 2-4 16,0-1-3-16,1 1-2 0,-1-2-2 0,2 1-3 0,0 1-4 15,-2-1-1-15,1-1-3 0,1 1-2 0,-2 1-3 0,1-2-3 0,4 2-3 16,-4-1 0-16,2-1-2 0,1 2 0 0,-1 0-2 0,2-1 0 16,-2 0-2-16,3 1 0 0,0 1-2 0,1-1-1 0,-2-1-2 0,1 2-1 15,0 0 1-15,0 0 0 0,2 0 0 0,-1 0 2 0,-2 0-2 16,1 2 1-16,0-1-4 0,-1 0-5 0,0 1-3 0,-1 0-3 15,1 0-5-15,0 1-2 0,-1 0-4 0,0 0-6 0,-3 0-4 16,1 2-4-16,-2-1-5 0,-2 1-6 0,1-1-2 0,-3 1-3 0,3 2 0 16,-5-1 3-16,-1 2 1 0,3-2-1 0,-5 1 3 0,2-1 2 0,-2 1 4 15,2 1 3-15,-3-2 3 0,1 0 3 0,3 2 4 0,-2-2 5 16,0-1 1-16,-1 2 0 0,2-1 0 0,1-2 0 0,1 1-3 16,2 0 0-16,-2 0-2 0,2-1-1 0,2 1-3 0,-1-2-1 0,2 2-3 15,2-2-1-15,-2 1 0 0,3-1 0 0,-2 0 0 0,4-1 2 16,-1 3 1-16,0-3 5 0,0 2 2 0,1-2 4 0,2 0 3 0,-1 2 3 15,-2-2 4-15,3 1 4 0,-1 0 3 0,-1 0 0 0,0-1 4 16,1-1 4-16,0 2 3 0,-1-1 4 0,-2-1 3 0,2 0 4 16,-2 2 6-16,2 0 6 0,-4 0 4 0,1 0 4 0,-1 0 2 15,1-1 0-15,0 1 2 0,-2 1 2 0,1-1-1 0,-1 1-1 0,2 0 0 16,0 2-2-16,-2-1-1 0,1 2-4 0,2-1-5 0,1 0-5 16,-3 2-4-16,1-3-3 0,-1 1-1 0,4 0-2 0,-5 0-2 0,1 0-2 15,-1-2-4-15,2 0-4 0,-2 2-1 0,0-4-1 0,-2 3-1 16,1-3 0-16,-4 2 1 0,2-2 0 0,-3-1 0 0,-1 1 0 0,1-2 0 15,-3 0 0-15,1 0-1 0,-4 0 2 0,0 0-1 0,3-2 2 16,-3 1-1-16,-2 1-4 0,5-2-8 0,-4 2-9 0,4-1-14 0,1-2-16 16,-2 3-28-16,1 0-30 0,2-2-33 0,0 2-38 0,3 0-39 15,-1 0-43-15,5 0-22 0</inkml:trace>
  <inkml:trace contextRef="#ctx0" brushRef="#br0" timeOffset="-181345.56">21770 7657 220 0,'4'-1'291'0,"-3"-1"-39"0,3 1-47 15,-3-1-50-15,1 2-30 0,-1 0-20 0,4 2-15 0,-2-1-11 0,2 2-11 16,-2 1-8-16,2 3-8 0,1-1-11 0,2 2-6 0,1 2-4 16,-1 2-2-16,2 0 3 0,1 3 2 0,0 1 1 0,1 3 0 15,0 0-4-15,-3 2 0 0,5 1-4 0,-3 1-1 0,-1 1-3 0,1 1 1 16,-2-1 1-16,0 3-3 0,-4-2 0 0,0 0-7 0,-2 3-6 15,-1-2-6-15,-2-1-8 0,-2 1-4 0,-2-2-6 0,-2 0-3 16,-2-2-4-16,-4 1-5 0,2-3-5 0,-2 2-6 0,0-3-6 0,-6-1-6 16,4-2-7-16,-5 0-8 0,2-1-9 0,-1-2-15 0,-2 0-17 15,1-2-25-15,-3 1-29 0,1-1-49 0,-1-2-61 0,1 0-30 0,-1-2-11 16</inkml:trace>
  <inkml:trace contextRef="#ctx0" brushRef="#br0" timeOffset="-180011.62">22708 7997 192 0,'9'0'340'0,"-1"-3"6"0,2 3-39 15,1-1-61-15,0 0-57 0,0 1-53 0,2 0-34 0,-3 0-22 0,5 0-14 16,-4 0-8-16,0 0-11 0,2 0-10 0,-4 0-18 0,3 0-21 0,-3 0-26 15,0 0-28-15,0 0-37 0,0 0-38 0,-1 0-57 0,-4 1-63 16,3 0-45-16,-2-1-35 0,1 3-16 0,-6-3-9 0</inkml:trace>
  <inkml:trace contextRef="#ctx0" brushRef="#br0" timeOffset="-179843.82">22751 8134 210 0,'1'2'256'0,"4"-2"-56"15,-2 0-85-15,2 2-62 0,0-2-53 0,1 4-47 0,0-3-45 0,1 0-54 16,-2 2-59-16,4-3-30 0</inkml:trace>
  <inkml:trace contextRef="#ctx0" brushRef="#br0" timeOffset="-179405.65">23604 7997 310 0,'0'0'383'0,"0"0"-12"0,0 0-22 0,0-3-50 0,2 2-65 16,0 0-45-16,-1 1-38 0,1-1-28 0,1-2-21 0,2 3-18 15,0-2-14-15,-1 2-12 0,6 0-9 0,-1 0-9 0,3 0-6 0,0 0-8 16,-1 0-8-16,5 0-6 0,-3 0-5 0,4 0-4 0,-1 0-1 16,1 2 1-16,-1-2-1 0,0 3 0 0,0-2-2 0,-1-1-5 15,-2 0-8-15,-2 0-10 0,2 0-13 0,-4 1-17 0,-1-1-20 0,1 0-28 16,-4 0-28-16,0 0-34 0,-2 1-36 0,-3-1-62 0,0 0-73 15,0 0-39-15,0 0-18 0,0 0-5 0</inkml:trace>
  <inkml:trace contextRef="#ctx0" brushRef="#br0" timeOffset="-178562.54">24566 7866 4 0,'0'-2'349'16,"0"1"-7"-16,0-2-16 0,0 0-47 0,-2 0-65 0,1 0-41 0,1-1-29 16,-2 1-20-16,0 1-18 0,1-2-15 0,-4 2-13 0,4 0-9 15,-1-1-9-15,1 0-9 0,-3 0-6 0,3 0-5 0,-2 0-5 16,-1 0-5-16,3 0-3 0,-3 0-6 0,0 0-4 0,-1 0-4 15,2 0-3-15,-2 1-2 0,2-2-2 0,-2 3 0 0,0-2-1 0,1 1-1 16,-4 1-2-16,0-2 1 0,2 1-2 0,-2 1-1 0,-3 1 0 0,1-2-1 16,1 2-1-16,-4 0 1 0,4 0 0 0,-3 2 0 0,-2-1 1 15,5 1-1-15,-4 1 0 0,2 0 0 0,-2 1-2 0,3 0 0 16,2 0 0-16,-2 0-2 0,1 2 0 0,1-1-2 0,1 1-3 0,2-2-3 16,2 2 0-16,2 2-4 0,-3-3-3 0,4 3-4 0,0-2-2 15,4 2-2-15,-3-2-2 0,2 1-3 0,2-1-2 0,0 2-2 0,2-2-2 16,2-2-3-16,-3 1-1 0,2 1 1 0,0-1-1 0,1-1 0 15,-1 0 1-15,0-1 3 0,0 0 1 0,2-1 1 0,-2 1 2 0,0-3 2 16,0 2 2-16,1-2 3 0,-3-2 2 0,1 2 4 0,-2-3 5 16,2 1 4-16,-1 1 3 0,-1-2 4 0,0 0 7 0,0 0 4 15,0-1 5-15,-3 1 5 0,5 1 3 0,-4-2 4 0,0 2 4 0,0-2 3 16,1 2 3-16,-3-1 0 0,3 1 1 0,-3 1 0 0,1-2-2 16,-1 3-2-16,2-2-2 0,-1 1-3 0,-2 1-4 0,0 0-2 15,0 0-1-15,0 0-1 0,0 1 0 0,1 1 0 0,-1 1 1 0,0 0 1 16,0 0 1-16,0 1 2 0,0 0 0 0,0 2 2 0,2-1-1 15,-1 3 2-15,-1-1-1 0,2 3 0 0,0-2-1 0,-2 3 0 0,1-1-3 16,-1 3-1-16,2-3-1 0,0 3 0 0,-2 1-1 0,1-1 0 16,1 1 0-16,-2-1-1 0,1 1-2 0,-1-1 2 0,2-1-1 0,0 2 1 15,-2-3 1-15,1 1 1 0,1 1 1 0,-2-1 0 0,1-2 0 16,-1-1-2-16,0 2 1 0,0-4-1 0,0 3 0 0,0-4 0 16,0 2 0-16,0-1 0 0,0-1 1 0,0 0-1 0,0-2-2 0,0 0-1 15,0-1-2-15,0 2-1 0,2-2 1 0,-2 0 1 0,3-2 0 16,-3 1 3-16,0-1 2 0,1 0 2 0,-1-1 3 0,2 0 3 0,-2 0 3 15,0 0 4-15,0 0 0 0,0 0 3 0,0 0 1 0,0 0 0 16,1 0 0-16,3 0 0 0,-4 0-1 0,1-1-2 0,-1 0-3 16,2 1-2-16,0-3-4 0,-2 1-4 0,1 1-3 0,1-1-5 0,-2-1-5 15,0 2-7-15,0-1-8 0,0-1-9 0,0 2-10 0,0-1-11 16,0-1-13-16,0 2-13 0,0 1-16 0,0-1-18 0,0 1-21 0,0 0-29 16,0 0-36-16,0 0-46 0,0 0-56 0,0 0-53 0,0 0-51 15,0 0-22-15,0 0-4 0,0 0 4 0</inkml:trace>
  <inkml:trace contextRef="#ctx0" brushRef="#br0" timeOffset="-169561.1">10539 9334 353 0,'0'-3'423'0,"1"0"8"0,-1 0 7 16,0 0 5-16,0 0-1 0,0 2-76 0,2-1-115 0,-1 1-65 0,-1-1-41 16,2 2-21-16,-2 0-12 0,0 0-7 0,0 0-6 0,0 0-7 15,0 0-4-15,0 0-7 0,0 0-8 0,0 0-8 0,0 0-7 0,4 0-10 16,-4 0-7-16,2 0-10 0,-1 0-7 0,-1 2-7 0,2-1-6 16,-2 1-3-16,2-1-3 0,-2 2 0 0,1 1-2 0,-1 1 1 15,0 1-1-15,0 0 1 0,0 2 2 0,2 1 1 0,-2 1 0 0,1 2 0 16,-1 0 2-16,0 1 0 0,0 4-1 0,0-4 0 0,0 3-1 15,0 0-1-15,2-1-3 0,-2 2 0 0,2 0 0 0,-1-2-2 16,-1 1-1-16,2-2-3 0,0 3-1 0,-1-3-5 0,1 0-6 0,-1 0-5 16,2-2-7-16,0 3-9 0,-1-6-9 0,-1 2-11 0,1-1-12 15,1-1-13-15,-1 0-15 0,0-1-18 0,1-1-18 0,-2-1-17 0,1 0-20 16,1-1-22-16,-3-2-24 0,3 2-29 0,-1-5-32 0,1 4-52 16,-3-4-64-16,0 0-26 0,0 0-11 0,1-2 4 0,2 0 11 15</inkml:trace>
  <inkml:trace contextRef="#ctx0" brushRef="#br0" timeOffset="-168642.03">10811 9351 254 0,'4'-2'244'0,"-4"2"-19"0,0 0-16 16,0 0-13-16,0 0-13 0,2 0-11 0,-2 0-11 0,0 0-10 0,0 0-8 16,0 0-7-16,0 0-5 0,0 0-5 0,0 0-4 0,0 0-3 15,0 0-4-15,0 0-5 0,0 0-4 0,0 0-5 0,0 0-5 0,0 0-7 16,-2 0-7-16,2 0-9 0,-4 2-6 0,4-2-9 0,-1 3-6 15,0-2-7-15,-1 2-7 0,1 1-6 0,-1 0-7 0,0 0-4 0,2 2-7 16,-3 0-2-16,3 3-5 0,-2-1-1 0,2 0 0 0,-1 2-1 16,-1-1 1-16,2 4 0 0,-1-1-1 0,1 0-1 0,0 1 0 15,0 1-1-15,0 0 2 0,0 0 1 0,1-1 0 0,-1 0 1 0,2-1-1 16,-1 1 0-16,-1 0 0 0,2-1-1 0,-2 0-1 0,2-2-1 16,-1-1 2-16,-1 0-1 0,0-1 1 0,0-1-1 0,0-2 2 15,0-1 0-15,0 0 0 0,0 2 2 0,0-4 2 0,0 0 3 0,0 1 1 16,0-3 2-16,0 0 1 0,0 0 0 0,0 0 0 0,-1-3-3 0,-1 0 1 15,2 0-3-15,0-1-1 0,0-3-4 0,0 1-2 0,0-1-4 16,0-1-4-16,0-2-4 0,0 1-3 0,0-2-3 0,2 0-1 16,-1-2-3-16,3 0-1 0,-1-3-1 0,-1 2-1 0,5-1-2 0,-1-2 0 15,-1 0-1-15,2 1 2 0,-3 0 1 0,4-1 2 0,0 2 0 16,0 0 1-16,-2 0 0 0,2 2 0 0,0 1 1 0,-2 0 2 16,2-1-1-16,-1 5 1 0,-1-2 1 0,0 3 1 0,1 1-1 0,-3 0 1 15,1 2-2-15,0-2 0 0,-1 3-1 0,3 0 0 0,-4 0 0 16,0 2 0-16,0-1 3 0,1 2 3 0,-1 0 2 0,0 0 2 0,0 2 3 15,0-1 3-15,0 2 3 0,0 1 1 0,1 1 3 0,-1 1 2 0,0-2 3 16,0 4 0-16,1-1 2 0,-1 2 1 0,0 0-1 0,1 2 1 16,-1 1 0-16,-1 0-2 0,1 0 1 0,1-1-3 0,-1 3 0 15,0 0-2-15,0 0 0 0,0-1-1 0,2 2 1 0,-2-2 0 16,-1 2 0-16,-1-4 0 0,2 4-1 0,-1-2-2 0,0-1-3 0,-1 0-8 16,-1 0-7-16,2-1-9 0,-1 1-10 0,-1-2-10 0,2-1-12 15,-2 0-12-15,2 0-11 0,-1-1-14 0,-1-1-11 0,2-1-14 0,-1-1-14 16,-1 1-13-16,2-3-11 0,-2 2-6 0,2-3-8 0,0 0-6 15,-2 1-8-15,0-3-13 0,0 0-17 0,0 0-20 0,0 0-26 0,0 0-24 16,0 0-23-16,0-5-9 0</inkml:trace>
  <inkml:trace contextRef="#ctx0" brushRef="#br0" timeOffset="-168400.67">10927 9520 7 0,'-1'-1'372'0,"1"1"9"0,-2 0 2 0,2 0-3 0,-2-1-46 16,-1 1-65-16,2 0-48 0,-1-2-39 0,-1 2-29 0,2 0-24 16,-1-2-15-16,2 2-13 0,-1-2-9 0,1 2-10 0,0 0-8 15,0 0-8-15,0 0-8 0,0 0-8 0,1 0-9 0,-1 0-6 0,3-2-8 16,0 2-7-16,0-2-4 0,0 1-6 0,1 1-4 0,0-2-5 16,1 1-8-16,2-2-6 0,2 1-11 0,-1 2-12 0,0-3-14 0,1 1-16 15,2 0-14-15,-2 0-14 0,4 0-16 0,-3 1-16 0,0-2-18 16,2 1-21-16,-2 1-22 0,-1-2-29 0,4 3-29 0,-4-2-27 0,-1 2-36 15,3-1-40-15,-3 0-14 0,2 1-1 0,-1-2 7 0</inkml:trace>
  <inkml:trace contextRef="#ctx0" brushRef="#br0" timeOffset="-168061.51">11335 9256 114 0,'0'-3'356'0,"0"1"7"0,0 0-6 0,0 0-16 0,2 1-52 15,-2 1-70-15,0 0-47 0,0 0-36 0,0 0-22 0,2 1-18 0,-2 1-13 16,1 0-10-16,-1 3-7 0,2 0-5 0,-1 1-6 0,4 1-4 16,-4 2-3-16,2 2 0 0,-3 1-2 0,2 1 1 0,-2-1-1 15,2 3-1-15,-1 1-4 0,-1 0-7 0,2 0-3 0,0-1-5 16,-2 2-4-16,0 0-2 0,1-2-3 0,-1 2-1 0,2 0-1 0,-1-2-3 15,-1 2-2-15,2-3 0 0,0 1-2 0,-2-1-1 0,1-1 0 16,-1 1-2-16,3-2 1 0,-1 0-2 0,-2-2 0 0,4-1-2 0,-4 3-5 16,2-6-5-16,-1 1-6 0,-1 3-7 0,2-4-9 0,-2-1-11 15,2 2-12-15,-1-3-11 0,-1 1-15 0,2-3-15 0,0 2-21 16,-1-2-22-16,-1 0-27 0,2 0-30 0,-2-2-40 0,0 0-45 0,0 0-43 16,0 0-42-16,0 0-16 0,2-2-2 0,2-1 9 0</inkml:trace>
  <inkml:trace contextRef="#ctx0" brushRef="#br0" timeOffset="-167783.69">11778 9514 207 0,'0'0'391'0,"0"0"7"0,0 0 7 0,0 0 3 0,0 0-2 0,0 0-69 16,1-2-101-16,-1 2-66 0,2 0-48 0,-1 0-32 0,1 0-23 15,1 0-13-15,-1 0-9 0,1 0-6 0,0 0-5 0,-2 0-3 16,5 0-6-16,-3 0-5 0,5 0-6 0,-4 2-6 0,1 0-9 0,2-2-8 16,-1 2-8-16,2-2-7 0,-3 1-11 0,2-1-11 0,-2 0-13 15,2 0-14-15,-1 1-17 0,-2-1-21 0,1 2-23 0,0-2-29 0,-2 0-31 16,1 2-34-16,-3-1-38 0,-1-1-43 0,0 0-47 0,0 0-19 15,0 0-9-15,0 0 3 0</inkml:trace>
  <inkml:trace contextRef="#ctx0" brushRef="#br0" timeOffset="-167576.86">11761 9628 181 0,'-4'2'354'0,"4"-1"9"0,-1-1 9 0,1 1-36 15,0-1-56-15,0 0-56 0,1 2-54 0,-1-2-38 0,2 2-31 16,0-1-18-16,-1-1-12 0,2 1-8 0,1-1-5 0,-3 2-5 0,2 0-4 16,2-2-10-16,-2 1-9 0,0 0-9 0,0-1-12 0,2 2-13 15,-2 1-10-15,1-3-14 0,-1 0-16 0,0 0-20 0,1 0-22 0,0 0-30 16,-3 0-35-16,2 0-47 0,1 0-54 0,-1 0-50 0,0 0-48 16,0 0-20-16,2-3-4 0,1 1 3 0</inkml:trace>
  <inkml:trace contextRef="#ctx0" brushRef="#br0" timeOffset="-166686.64">12542 9441 239 0,'-2'0'353'0,"1"2"9"0,-3-2-16 0,3 1-26 0,1-1-49 15,0 0-56-15,0 0-42 0,0 0-35 0,0 0-24 0,0 0-20 0,1 0-13 16,1 0-11-16,0 0-9 0,-1 0-7 0,2 0-6 0,3 0-5 15,-3 0-5-15,1 0-3 0,1 0-6 0,-1 0-4 0,1 0-4 16,0 0-3-16,3 0-1 0,0 1-1 0,-2-1 1 0,2 0 0 0,1 0 0 16,-1 0-2-16,2 0 0 0,1 0-1 0,-2 0-3 0,-1 0-3 15,0 0-2-15,1 0-2 0,-1 0-8 0,1 0-7 0,-2 0-10 16,-1 0-12-16,1 0-14 0,-1 0-16 0,1 2-19 0,-1-2-22 0,-2 2-27 16,1-1-31-16,2-1-42 0,-1 1-45 0,-1 1-54 0,4-2-58 0,-2 1-24 15,-1 1-8-15,0-2 4 0</inkml:trace>
  <inkml:trace contextRef="#ctx0" brushRef="#br0" timeOffset="-166246.12">13267 9334 114 0,'0'0'411'0,"0"0"3"0,0 0 2 0,0 0 3 0,0 0 1 0,0 0-73 16,0 0-112-16,0 0-74 0,0 0-54 0,0 0-35 0,0 0-25 15,0 3-14-15,0-2-11 0,-1 3-6 0,-1-2-4 0,0 3 0 16,1 1-2-16,-1 2 0 0,-4-1-2 0,3 1 1 0,0 1 1 0,-2 0 1 16,2 1 3-16,-2 1 0 0,0-2 0 0,-2 3-3 0,0 0-1 15,1-2-1-15,-1 1-1 0,-1-2-1 0,1-1-2 0,0 3 1 0,-1-3 0 16,0-1 1-16,1 1 2 0,0-2 3 0,-1-1 1 0,3 0 2 15,-2 0 2-15,2-2 1 0,-1 0 2 0,3-1 2 16,-2 0 2-16,1 1 2 0,1-3 1 0,2 1 1 0,-1-1 1 0,2 0-2 16,0 0-2-16,0 0-2 0,0 0-4 0,0-1-5 0,2 0-4 0,-1-1-5 15,2 0-5-15,-1 0-6 0,1-1-4 0,2 0-3 0,2 0-5 16,-3 0-4-16,2-2-1 0,1 4-3 0,-1-2 0 0,2 0-1 0,1 0 1 16,3 0 1-16,-4 0 2 0,2 1 1 0,-1 0 3 0,3 2 2 15,-1-2 3-15,-1 2 0 0,-1 0 2 0,4 0-1 0,-5 0 1 0,1 0-3 16,-1 0-4-16,1 0-7 0,1 2-6 0,-3-2-9 0,-1 0-8 15,1 4-11-15,0-2-12 0,-2-1-13 0,0 2-15 0,1-1-19 16,-2-1-20-16,1 2-24 0,-2-2-26 0,1 1-28 0,-3-1-30 16,-1-1-41-16,0 0-48 0,0 0-23 0,0 0-11 0,0 0 1 0</inkml:trace>
  <inkml:trace contextRef="#ctx0" brushRef="#br0" timeOffset="-165859.58">13335 9379 284 0,'-4'-4'420'0,"0"1"15"0,-1 0 11 16,2 0 6-16,-3 0-53 0,3 0-84 0,2 1-56 0,-3 1-42 15,1-1-28-15,2 2-22 0,-3-1-18 0,4 1-14 0,0 0-14 16,0 0-17-16,0 0-14 0,0 0-14 0,0 0-16 0,0 1-11 0,0 2-11 16,2 1-6-16,0 0-8 0,-1 0-2 0,1 2-4 0,-1 1-1 15,3 3-1-15,-3-2 1 0,2 3 2 0,-1 1 2 0,2-1 0 0,-1 3 0 16,1-1 1-16,-3 0-2 0,3 0-2 0,-3 3-3 0,1-1-4 15,-1-2-2-15,-1 4-2 0,1-3-3 0,-1 2 0 0,0-1-1 0,0 1-1 16,0-2 0-16,0 0 1 0,-1-1-1 0,1 2 0 0,-1 0 0 16,-1-3 1-16,2 0-2 0,-1 0 0 0,1-3 0 0,-2 2 0 15,0-3 0-15,2 1-1 0,-1-1 0 0,-1-1-1 0,2-2 0 0,-2-1 1 16,2 2 0-16,0-3-1 0,0 0 1 0,0 0 0 0,0-2 1 16,0 4 0-16,0-5 0 0,2 0 0 0,-2 0 2 0,0 0-1 0,0 0 0 15,0 0-2-15,0 0-2 0,0 0-3 0,0 0-2 0,2 0-5 16,-2 0-2-16,1 0-5 0,-1 0-5 0,2 0-6 0,0 0-6 0,-2 0-8 15,0 0-7-15,0 0-7 0,0 0-10 0,1 0-11 0,-1-3-11 16,2 1-14-16,-1 2-17 0,-1-1-17 0,4 0-21 0,-3 1-35 16,1-4-45-16,1 3-70 0,0 0-87 0,-2-3-42 0,3 2-20 0,-3-2-4 15,1 2 1-15,-1-1 8 0</inkml:trace>
  <inkml:trace contextRef="#ctx0" brushRef="#br0" timeOffset="-164910.12">13946 9378 358 0,'0'-2'418'0,"0"1"14"16,0-2 16-16,0 1-22 0,0 1-38 0,1-2-59 0,-1 3-71 16,0-2-45-16,0 2-33 0,0 0-23 0,2-1-15 0,-2 1-16 15,0 0-12-15,0 0-15 0,0 0-14 0,0 0-13 0,0 0-12 0,1 0-12 16,1 0-9-16,-2 0-10 0,2 1-9 0,-1 1-5 0,1-2-6 15,-1 2-5-15,1-1-3 0,0 2-2 0,0 0-1 0,2 0 0 0,-1 0-1 16,-1 1 1-16,2 2 0 0,-1 0 1 0,-1 0 1 0,3 3 0 16,-2-2 1-16,1 3 0 0,0-1 1 0,-1 2-1 0,0-2 1 15,0 2-2-15,-1 0-2 0,1-1-1 0,-1 1-1 0,-1 0-5 0,-1-1-6 16,2 0-8-16,-2-1-8 0,0 0-10 0,0 0-9 0,-2-1-11 16,2-1-13-16,-1 1-13 0,-1-1-13 0,2 1-16 0,-2-2-15 15,1-2-20-15,-1 2-21 0,2-1-27 0,-1-2-30 0,1 1-35 0,0-1-39 16,0-3-44-16,0 0-48 0,0 0-18 0,0 0-5 0,0 0 7 15,0 0 11-15</inkml:trace>
  <inkml:trace contextRef="#ctx0" brushRef="#br0" timeOffset="-164659.58">13909 9499 104 0,'0'0'360'0,"0"0"10"0,0 0 4 0,0 0 0 0,0 0-54 16,0 0-83-16,0 0-52 0,0 0-41 0,2 0-26 0,-1-3-19 16,1 1-12-16,0 2-11 0,-1 0-7 0,3 0-7 0,0 0-7 0,-1-1-8 15,2 1-5-15,0-1-9 0,-2 1-6 0,2 0-9 0,-1-2-10 16,1 2-10-16,0-2-10 0,3 2-11 0,-4-1-11 0,1 1-11 16,0 0-13-16,2-1-15 0,-2 1-18 0,0-2-20 0,2 2-20 0,-1 0-23 15,2-2-30-15,0 1-32 0,-2 1-39 0,2-1-46 0,0-1-32 16,4 2-25-16,-3-2-7 0,0 2 3 0</inkml:trace>
  <inkml:trace contextRef="#ctx0" brushRef="#br0" timeOffset="-164343.2">14509 9403 358 0,'1'0'381'16,"-1"0"6"-16,2 0 6 0,-2 0-43 0,0 0-68 0,0 0-53 0,1 0-41 16,1 0-33-16,-2 2-28 0,3-1-16 0,-2-1-16 0,-1 3-9 0,2-1-11 15,0 0-6-15,-2 2-9 0,1-2-7 0,-1 3-8 0,3 1-6 16,-1 1-8-16,0 0-4 0,-1 0-6 0,-1 2 0 0,2 0-2 15,-1 0-1-15,-1 0-4 0,2 3 0 0,0-3-2 0,-2 2-5 0,1 1-8 16,-1-3-8-16,3 0-8 0,-3 1-11 0,0-1-10 0,0-1-13 16,2 1-13-16,-2 0-17 0,0 0-17 0,0-2-20 0,2-1-24 0,0 2-29 15,-2-4-32-15,0 2-37 0,0-2-35 0,2 2-43 0,0-1-46 16,-2-3-20-16,1 1-6 0,-1-2 4 0</inkml:trace>
  <inkml:trace contextRef="#ctx0" brushRef="#br0" timeOffset="-163743.58">14742 9418 372 0,'0'-5'400'0,"-1"3"13"0,-1-3 5 0,2 2 1 16,-1 1-59-16,1 0-87 0,0-1-56 0,0 0-40 0,0 0-22 0,0 0-16 15,0-1-13-15,0 3-12 0,0 0-12 0,0-2-9 0,0 1-8 16,1 1-12-16,-1-2-9 0,2 1-9 0,-1 1-8 0,-1 0-8 0,1-1-8 16,2 2-5-16,-3-2-7 0,1 1-4 0,-1 1-6 0,2-1-5 15,-1 1-5-15,1 0-2 0,0 0-4 0,1 0-2 0,0 0-2 0,5 0-2 16,-5 0-2-16,2 0-3 0,1 0-4 0,1 1-2 0,-3-1-6 16,4 1-2-16,-2 1-3 0,1 0-2 0,-2-1-2 0,-1 2 0 15,2-1-1-15,-1 0-2 0,-2 1 0 0,2 0 0 0,-2 0-1 0,-1 2 1 16,0-1 4-16,-1-1 2 0,-1 1 4 0,0 1 4 0,0 1 4 15,0-1 3-15,0-1 3 0,-1 1 3 0,-1 1 2 0,0 0 3 0,-1 0 1 16,2 1 2-16,-3-1 2 0,1 2 0 0,0-2 2 0,0 1 1 16,-3-1-1-16,3 0 2 0,-1 0 1 0,-1-1 0 0,2 1 0 15,0-1 1-15,0 2-1 0,0-1-1 0,-2-2 2 0,2 0-1 0,2 1 1 16,-3 0 1-16,1-2-1 0,0 1 0 0,0-1 0 0,-1 1 0 16,1 1 1-16,0-2-1 0,-3 1 2 0,4 1-1 0,-2-5 1 0,0 2 1 15,1 2-1-15,2-1 0 0,-3 1 2 0,1-4 1 0,0 4 0 16,-1-2 2-16,2-1 3 0,0 0 2 0,-1 1 3 0,3-2 2 15,-1 2 2-15,1-1 3 0,0-1 3 0,0 0 4 0,0 0 1 0,0 0 4 16,0 0 1-16,0 0 2 0,0 0 0 0,0 0 0 0,0 0-1 16,0-1-2-16,1-1-3 0,-1 0-1 0,3 1-3 0,-1-2-4 0,0 1-2 15,0 0-4-15,2 0-4 0,-3 0-2 0,1 1-6 0,-1-1-2 16,3 2-6-16,-4-1-4 0,1-2-3 0,-1 3-3 0,2 0-3 16,-1-2-2-16,-1 2-2 0,2 0-2 0,-2 0-3 0,2 0-2 0,-2 0 0 15,1 0 0-15,2 0 0 0,-1 2 2 0,0-2-2 0,4 0-2 16,-5 3-4-16,2-2-5 0,2 1-6 0,-2-1-6 0,2 1-7 0,-1 0-7 15,0 0-9-15,2 0-11 0,1 1-12 0,-3-2-17 0,3 1-20 16,-1 1-25-16,2-2-33 0,0 1-38 0,0-2-55 0,3 1-61 0,-2 1-30 16,-1-2-15-16,2 0-1 0,2 0 5 0</inkml:trace>
  <inkml:trace contextRef="#ctx0" brushRef="#br0" timeOffset="-163109.39">15417 9315 144 0,'0'-3'397'0,"0"1"17"0,0-1 15 0,0 2-6 16,0 1-19-16,0 0-55 0,0 0-76 0,0 0-49 0,0 0-37 0,0 0-26 16,0 0-22-16,0 0-17 0,0 0-16 0,0 0-17 15,0 0-16-15,0 0-15 0,2 1-15 0,-2-1-13 0,0 3-11 0,0-1-7 16,2 1-8-16,-2 1-5 0,0-1-3 0,1 1-2 0,-1 2 0 0,0 0 1 16,0 2 0-16,2 0 3 0,-2 1 2 0,0 0 1 0,0 0 1 15,0 1 1-15,0 0-1 0,0 1-2 0,0 1-2 0,0-3-4 0,0 2-4 16,0 1-5-16,0-2-5 0,0 0-7 0,0 0-6 0,0-2-7 15,0 2-7-15,0-2-10 0,2 0-9 0,-2 0-13 0,1-1-11 16,-1-1-11-16,2 0-13 0,-1-2-14 0,1 1-16 0,0 0-21 16,-2-3-22-16,1 3-29 0,-1-2-34 0,0 0-49 0,0-3-59 0,0 0-25 15,0 0-11-15,0 0 2 0,0 0 10 0</inkml:trace>
  <inkml:trace contextRef="#ctx0" brushRef="#br0" timeOffset="-162877.83">15321 9456 6 0,'-6'-2'378'0,"3"1"12"0,0-2 9 15,-1 2 12-15,3-1-38 0,-1 2-60 0,2-2-57 0,0 2-52 0,0 0-38 16,0-1-31-16,2 1-20 0,-1-1-17 0,1-1-14 0,0 2-10 16,1 0-13-16,0 0-9 0,1-2-10 0,1 1-12 0,2 1-11 15,-3-1-12-15,5-1-13 0,0 2-12 0,-1-2-13 0,0 1-14 0,1 1-15 16,4-2-14-16,-4 2-17 0,4-1-18 0,-4-2-24 0,4 3-28 15,-1 0-38-15,-2 0-44 0,3 0-57 0,1 0-64 0,-3-2-28 16,3 2-13-16,-1 0 2 0,-1 0 8 0</inkml:trace>
  <inkml:trace contextRef="#ctx0" brushRef="#br0" timeOffset="-162276.83">16137 9132 264 0,'0'-3'388'0,"-2"-2"10"15,2 5 10-15,-1-5-42 0,-1 3-64 0,2 1-51 0,-1-2-44 16,1 3-33-16,-4 0-27 0,4 0-21 0,-1 0-18 0,-1 0-16 0,1 3-16 15,-3-2-11-15,0 1-10 0,3 3-8 0,-4-3-10 0,1 4-8 16,0 0-8-16,-3 3-6 0,0 0-5 0,0 1-2 0,-1 2-1 16,0 2 1-16,-1-1 2 0,0 4 2 0,2-2 2 0,-1 1-1 0,-1 0-2 15,2 3-1-15,-1-1-2 0,2 0 0 0,-2 0 0 0,4 0-1 16,0 0 0-16,1-2-4 0,0 2-5 0,1-4-7 0,2 4-8 0,0-2-7 16,2-1-6-16,1-2-8 0,0 0-11 0,2 2-13 0,3-3-14 15,-2-2-21-15,4-1-22 0,-1 0-32 0,2-2-35 0,0-1-48 16,3 1-55-16,-1-3-48 0,0 1-47 0,4-3-17 0,-2 0-6 0,0-2 4 15,1 0 7-15</inkml:trace>
  <inkml:trace contextRef="#ctx0" brushRef="#br0" timeOffset="-162088.6">16265 9372 150 0,'-5'0'392'0,"1"-2"6"0,-1 1 6 15,2 1 8-15,1-1-47 0,0-1-71 0,1 2-67 0,1 0-64 16,0 0-43-16,0 0-34 0,0 0-25 0,1-2-23 0,1 2-21 0,0 0-19 16,1 0-18-16,0 0-18 0,0 0-20 0,2 0-23 0,0 0-28 15,1 0-33-15,0 0-41 0,1 0-48 0,1 0-56 0,-2 0-62 0,3 0-27 16,-1 0-10-16,0-1 0 0,0 1 7 0</inkml:trace>
  <inkml:trace contextRef="#ctx0" brushRef="#br0" timeOffset="-161577.55">16749 9246 172 0,'0'-2'359'0,"-2"-1"6"0,2 0 6 0,0 0 7 0,0 1-57 15,-1 1-90-15,1-2-60 0,-2 2-45 0,0-2-28 0,2 0-20 16,-1 0-10-16,-1 2-9 0,2-3-5 0,-1 2-4 0,-3 0-5 0,3-1-5 15,-2 0-5-15,0 0-5 0,-2 1-6 0,2-1-5 0,-2 1-4 0,0 0-5 16,-2 1-3-16,0-2-5 0,1 2-4 0,-1-2-1 0,-1 1-4 16,-1 1-3-16,1 1-2 0,2 0 0 0,-1 0 0 0,-2 0-2 15,1 0 2-15,2 1-2 0,-1 1 2 0,0 1 0 0,0 1-1 0,3-1 2 16,-3 2 0-16,2-3 1 0,-1 4-1 0,3 0 1 0,0 0-1 16,0 0-4-16,1 0-3 0,1 1-2 0,1 1-3 0,0-1-3 15,0 1-4-15,0-1-1 0,1 1-2 0,2-1 0 0,1 1-2 0,-3-2 0 16,4 1 0-16,1-1 2 0,-3-1 5 0,4-1 3 0,-3 1 6 15,1-3 6-15,3 2 4 0,-4-3 5 0,3 2 6 0,-1-3 2 0,1 0 3 16,0 0 2-16,-2 0 1 0,2-2 1 0,-1 1 2 0,0-2 0 16,2 1 1-16,-2 0-1 0,-1-1 3 0,2-2 1 0,-1 2 2 0,0-2 0 15,-1 3 0-15,0-1 1 0,1 0-1 0,-3 0 1 0,2 0-2 16,-2 0-2-16,2 1 0 0,-2 1-1 0,-2 0-1 0,3-1 0 0,-3 2-4 16,-1-2-2-16,0 2-1 0,0 0-2 0,0 0 2 0,2 2 1 15,-1-2 3-15,-1 3 3 0,0 0 0 0,0 0 4 0,0 0 1 0,0 1 2 16,0 1-1-16,0 1 0 0,-1 0 0 0,-1 0 2 0,2 1 0 15,-1 0 0-15,1 4-2 0,-4-5-2 0,3 3-5 0,-1 1-4 16,1-2-6-16,-4 1-10 0,4-1-8 0,-1 0-9 0,1 2-10 16,-3-3-9-16,3 2-10 0,-1 1-12 0,0-3-14 0,2 0-15 0,-1 1-20 15,-1-2-21-15,1-1-29 0,1 0-31 0,0 1-43 0,1-3-51 0,1 1-34 16,-1 1-26-16,-1-5-7 0,0 0 3 0</inkml:trace>
  <inkml:trace contextRef="#ctx0" brushRef="#br0" timeOffset="-161310.66">16931 9087 231 0,'1'-5'378'15,"-1"2"1"-15,3 0 5 0,-1 2 5 0,1-2-52 0,2 3-83 0,1 0-63 16,-1 0-51-16,1 0-37 0,2 3-25 0,0 0-17 0,3 0-12 15,0 3-5-15,3 1-6 0,-2 0-2 0,2 3-1 0,-1 0-2 0,2 2-6 16,1 2-6-16,-1 1-5 0,-2-1-5 0,0 3-4 0,1 0-3 16,-2 2 0-16,-3 1-3 0,2-1 0 0,-5 2-2 0,1 0-3 15,-2 0-3-15,-4 2-8 0,-1-1-8 0,0 1-5 0,-4-3-8 16,0 2-8-16,-4-3-7 0,-1 2-9 0,-4-3-12 0,0 2-13 0,-1-4-20 16,-2 0-23-16,-1 0-34 0,1-1-39 0,-3-3-55 0,0 1-64 15,2-1-31-15,0-3-16 0,-1 1-2 0,-1 1 3 0</inkml:trace>
  <inkml:trace contextRef="#ctx0" brushRef="#br0" timeOffset="-150777.45">18034 9499 76 0,'3'0'315'0,"1"0"5"0,-1-3-31 0,0 1-47 16,0 2-47-16,1 0-44 0,-1 0-32 0,1 0-24 0,-1 0-16 16,0 0-12-16,1 0-6 0,-3 0-4 0,2 0-3 0,1 0-4 0,-3 0-3 15,1 0-3-15,0 0-4 0,-2 0-4 0,0 0-1 0,0 0-2 16,0 0-2-16,0 0 1 0,1 0-1 0,-1 0 2 0,0 0 1 0,0 0 1 16,0 0-1-16,0 0 1 0,0 0 0 0,2 0 0 0,-2 0 0 15,1 0-1-15,4 0-1 0,-4 0 1 0,2 0 0 0,-1 0 0 0,0 0-2 16,1 0 0-16,0 0-1 0,0 0 1 0,1 0-1 0,-3 0 1 15,2 0-2-15,0 0 1 0,-1 0-1 0,-1 0-2 0,2 0-1 16,-3 0-2-16,0 0-3 0,0 0-3 0,2 0-1 0,0 0-1 0,-2 0-2 16,1 0-2-16,3 0-1 0,-3 0-2 0,2 0-2 0,1 0-2 15,-1 0 0-15,3 0-3 0,-3 2 1 0,2 1-1 0,1-3-1 0,1 0 2 16,-1 0-2-16,3 2 0 0,-1-2 1 0,0 0-1 0,3 3-1 16,-1-2-2-16,1 1-6 0,1-1-8 0,-1 1-9 0,1 0-15 15,0-2-12-15,-1 4-17 0,0-4-18 0,0 3-22 0,-3-3-29 0,2 3-31 16,-1-1-43-16,-2-1-45 0,-2 2-52 0,2-3-56 0,-2 1-26 15,-2 1-14-15,-3-2 1 0,0 0 7 0</inkml:trace>
  <inkml:trace contextRef="#ctx0" brushRef="#br0" timeOffset="-150384.49">18034 9630 49 0,'0'1'169'0,"2"-1"-13"0,-1 3-5 0,-1-3-1 0,4 2-1 0,-3-1 1 16,1-1-3-16,-1 1-3 0,3-1-4 0,-3 2-6 0,3 0-4 15,-3-2-4-15,2 1-6 0,2 0-6 0,-2-1-7 0,0 2-7 0,0 1-7 16,0-3-8-16,2 0-9 0,-1 0-7 0,0 0-6 0,2 0-6 16,1 0-4-16,-3 0-4 0,1 0-4 0,0 0-5 0,3 0-3 0,-4 0-5 15,1 0-4-15,2 0-5 0,-2 0-3 0,-1 0-5 0,2 0-6 16,1 0-9-16,-2 0-10 0,-2 0-12 0,2 0-14 0,-2 0-16 0,3 0-18 15,-1 2-21-15,-2-2-28 0,2 0-32 0,-2 3-44 0,2-2-50 16,-1-1-52-16,2 2-53 0,-1-2-22 0,-1 1-7 0,3 1 2 16</inkml:trace>
  <inkml:trace contextRef="#ctx0" brushRef="#br0" timeOffset="-149893.62">18812 9576 106 0,'-4'-2'363'0,"2"2"8"0,-1 0 10 0,-1 0-22 15,2-3-40-15,-2 1-53 0,3 2-59 0,-1-1-41 0,1 1-33 0,-1-1-19 16,2 1-16-16,0 0-9 0,0 0-7 0,0 0-6 0,0 0-6 15,0 0-6-15,0 0-6 0,0 0-5 0,0 0-6 0,0 0-6 16,0 0-5-16,2 0-4 0,-1 0-5 0,2 0-5 0,1 0-1 0,2 0-4 16,-2 1-2-16,1 0-1 0,2-1-1 0,-1 2-1 0,3 1-2 0,-1-3-2 15,2 0-3-15,1 0 0 0,0 2-2 0,0-2 0 0,1 0 0 16,0 3 0-16,-1-2 0 0,1-1 1 0,0 2-1 0,-2-2-2 16,2 1-5-16,-4 1-6 0,2-2-8 0,-2 0-12 0,0 2-12 0,0-2-15 15,0 0-12-15,-2 0-18 0,1 2-18 0,-1 0-19 0,-1-2-24 16,3 0-28-16,-4 0-34 0,1 0-38 0,0 0-44 0,0 0-43 0,1 0-44 15,0 0-14-15,-1 0 1 0,0 0 7 0</inkml:trace>
  <inkml:trace contextRef="#ctx0" brushRef="#br0" timeOffset="-149428.14">19409 9338 164 0,'1'-2'353'0,"2"-2"8"0,2 3 3 0,-2-2 0 0,0 1-52 15,0 1-79-15,0 0-50 0,1 1-33 0,-3-2-22 0,3 1-15 16,-3 1-8-16,1 0-6 0,-2 0-3 0,0 0-4 0,0 0-4 15,0 0-6-15,0 0-7 0,0 0-7 0,1 1-10 0,-1-1-8 0,0 2-5 16,1-2-5-16,-1 2-2 0,0 0 1 0,0 1-3 0,0 0-1 16,4 1-2-16,-4 1 1 0,0 1-1 0,0 2-1 0,0 1 1 0,0 1 0 15,0 1-1-15,0 1 2 0,0 0-3 0,0 1-2 16,0 0-5-16,0 1-2 0,0 1-3 0,0 0-2 0,0 3-3 0,0-3-1 16,0 2-2-16,0-1-1 0,0 0-1 0,0 3-1 0,0-1 0 0,0-2-1 15,0-1-1-15,0 3 0 0,0-5-2 0,0 4 1 0,1-2-1 16,-1 0 0-16,0 0-2 0,0-4 0 0,0 1 1 0,0-1-1 15,0 0 0-15,0-2-1 0,0 0 0 0,0-2 0 0,0 0 1 0,0-1-2 16,0-1 0-16,0-1 0 0,-1 0 0 0,1 1 0 0,0-2 0 0,0-2 0 16,0 1-2-16,0 0 1 0,0-2 0 0,0 0-1 0,0 0-5 15,0 0-6-15,0 0-9 0,0 0-9 0,0 0-12 0,0 0-12 16,0 0-15-16,0 0-16 0,0 0-21 0,0 2-20 0,0-2-29 0,0 0-30 16,0 0-46-16,0 0-52 0,0 0-58 0,0 0-64 0,0 0-26 15,0 0-10-15,0 0 3 0,3 0 8 0</inkml:trace>
  <inkml:trace contextRef="#ctx0" brushRef="#br0" timeOffset="-148993.29">20019 9832 7 0,'0'0'387'0,"0"0"7"0,0 0 7 0,0 0 7 0,0 0 7 0,0 0-62 16,0 0-96-16,0 0-61 0,0 0-46 0,0 0-29 0,0 0-23 15,0 0-16-15,0 0-14 0,0 0-6 0,0 0-7 0,0 1-4 16,-2-1-6-16,0 2-4 0,-1 1-7 0,2 0-4 0,-3 0-7 0,1 2-2 16,-3-1-5-16,3 2-1 0,-2-2 0 0,0 4-1 0,-1-3 4 15,0 3 0-15,-4 2-1 0,2-3 0 0,0 2-2 0,-1 0-2 0,0-2 0 16,-1 3-1-16,-1-2-1 0,-1 2-2 0,3-2 0 0,0 2-2 16,-5-1-1-16,4-2-2 0,-2 2-1 0,2 0 0 0,-1-2-1 15,0 1 0-15,1 0-1 0,1-3-3 0,0 4-2 0,-1-2-5 0,1-1-5 16,4-2-4-16,-5 2-7 0,6-1-7 0,-3-2-9 0,2 1-12 15,1-1-12-15,-1 0-15 0,0 0-14 0,2-2-19 0,-1 3-18 0,3-3-24 16,-2 0-26-16,3-1-30 0,0 0-36 0,0 0-47 0,0 0-56 16,0 0-33-16,0 0-21 0,4 0-5 0,0 0 4 0</inkml:trace>
  <inkml:trace contextRef="#ctx0" brushRef="#br0" timeOffset="-148657.2">20049 9962 294 0,'1'-3'370'0,"-1"2"-8"0,0 1-20 0,0 0-33 0,0 0-39 16,0-1-30-16,0-1-29 0,-1 2-24 0,1 0-24 0,0-1-19 15,0 1-18-15,-2-3-16 0,2 3-14 0,0 0-15 0,-3 0-14 0,1 0-10 16,1 0-10-16,-3 3-8 0,1-2-5 0,-2 1-5 0,1 0-5 16,-1 1-3-16,0 1-3 0,1 0 0 0,-4 1-1 0,-1 1 1 15,-1-2 0-15,0 2 1 0,-2 2-1 0,1-2-1 0,-2 1-2 16,0-1-5-16,1 0-3 0,-2 3-4 0,2-1-2 0,-2-2-3 0,3 1-2 16,0-1-5-16,0 2-6 0,1-2-10 0,-1 1-11 0,2-1-14 15,3 0-13-15,-2 0-16 0,1 0-18 0,2-2-22 0,-1 1-25 0,2 0-36 16,0 0-43-16,3-1-54 0,-1-1-62 0,2 1-42 0,2-1-35 15,-1 0-11-15,1-1 1 0,0-1 9 0</inkml:trace>
  <inkml:trace contextRef="#ctx0" brushRef="#br0" timeOffset="-91325.35">1219 10783 60 0,'-1'0'337'16,"-1"0"8"-16,0 0 8 0,-2 0-46 0,2 0-74 0,1 0-46 0,1 0-33 15,0 0-20-15,0 0-16 0,0 0-9 0,0 0-5 0,0-1-4 16,0 1-1-16,0 0-2 0,0 0-2 0,0 0-2 0,0 0-5 16,0 0-2-16,0 0-5 0,0 0-5 0,0 0-4 0,0 0-3 0,0 0-3 15,0 0-4-15,0 0-3 0,0 0-4 0,0 0-2 0,0-1-4 16,0-2-3-16,1 1-4 0,1 2-4 0,-2-2-4 0,4 2-5 0,-2 0-4 15,0-3-5-15,-1 1-3 0,2 0-4 0,-3 0-3 0,1 1-4 16,2-1-1-16,-2-1-3 0,1 1-2 0,-2 1-1 0,1 0-2 16,1-1-1-16,-2 0 0 0,2 2 0 0,-1-1 1 0,-1 0 1 0,2 1 0 15,-2 0-1-15,0 0 2 0,0 0 1 0,0 0 0 0,0 0 1 16,0 0 0-16,0 0 1 0,0 0-1 0,0 0 0 0,0 0 0 0,0 0 0 16,0 0-1-16,0 0 0 0,0 0-1 0,0 0 0 0,0 0 0 15,0 0-2-15,0 0 0 0,0 0 0 0,0 0-2 0,0 0 1 0,0 0-2 16,-2 0 0-16,1 0 0 0,-1 0-2 0,2 0-1 15,-2 0 0-15,1 0-1 0,1 1 0 0,-2 0-1 0,2-1 1 0,-1 0-1 16,-2 0 1-16,3 2 0 0,-1-2 0 0,1 2 1 0,0-2 1 0,-1 0 1 16,1 0 1-16,-2 0 2 0,2 0 1 0,0 0-1 0,0 0 3 15,0 0 2-15,0 0 0 0,0 0 2 0,0 0 0 0,0 0 1 16,0 0 1-16,0 0 1 0,0 0-1 0,0 0 1 0,0 0 1 0,0 0-1 16,0 0 1-16,0 0 0 0,0 0 0 0,0 0 0 0,0 0 1 15,0 0-1-15,0 0 0 0,0 0 0 0,0 0-1 0,0 0 0 0,-1 0 1 16,1 0-2-16,0 0 2 0,0 0-1 0,0 0-1 0,0 0 2 15,0 0-1-15,0 0-1 0,0 0 1 0,0 0 0 0,0 0-1 0,0 0 1 16,0 0-1-16,0 0 0 0,0 0-2 0,0 0 0 0,0 0-2 16,1-2-1-16,-1 0-3 0,2 2 1 0,-1-1-1 0,-1 1-3 15,0-1 1-15,1 1-2 0,-1 0 0 0,0-2 0 0,0 2-1 0,0 0 2 16,0 0 0-16,0 0 2 0,0 0 0 0,0 0 2 0,0 0 1 16,0 0 2-16,0 0 0 0,0 0 1 0,0 0 2 0,0 0-1 0,0 0-1 15,0 0 1-15,0-1-1 0,0 1 0 0,-1-2 0 0,1 2-1 16,-1-1 1-16,-1-1-4 0,2 2 1 0,0 0 0 0,0 0-1 15,0 0-1-15,0 0-1 0,0 0 1 0,0 0 1 0,0 0-1 0,0 0 0 16,0 0 0-16,0 0-2 0,0 0 1 0,0 0-1 0,0 0 1 16,0 0-1-16,0 0 1 0,0 0 0 0,0 0 0 0,0 0-1 0,-3 0 1 15,3 0 0-15,0 0 0 0,0 0-1 0,0 0 1 0,0 0-1 16,-2 0 1-16,2 0-1 0,0 0 1 0,0 0 0 0,0 0 1 16,0 0 1-16,0 0 0 0,-2 0 0 0,2 0 1 0,0 0 1 0,0 0 1 15,-2 0 3-15,2 0 1 0,0 0 2 0,0 0 2 0,0 0 4 16,0 0 0-16,0 0 3 0,0 0 0 0,-2 0 0 0,1 0 0 0,1-1 0 15,-2-1-1-15,1 2-1 0,-1-3-1 0,0 2-2 0,1-2-2 16,-1 0-2-16,1 0-3 0,-1 0-3 0,0-1-2 0,2-2-2 0,-1 2-3 16,-1-1-1-16,2 1-1 0,-1-2 1 0,-1 0-2 0,2 0 0 15,0-1-2-15,0-1 1 0,0 1 0 0,2-2-1 0,-1 0 0 0,2-1-2 16,-1 0 0-16,1 0-2 0,2-1-1 0,0-1 1 0,2 2-3 16,0-2-3-16,1-1 0 0,3 2-1 0,1 0-2 0,0-1-1 15,3 2 0-15,1 0 0 0,0-2-1 0,3 6 1 0,0-1 0 16,1 0 2-16,1 2-1 0,1 0 1 0,-1 4 3 0,0 1 2 0,-1 0 0 15,2 3 0-15,-4 1 0 0,0 4-2 0,-2 0 0 0,0 0-1 0,-3 5 1 16,2-1-1-16,-5 1 1 0,-2 0-1 0,0 5 3 0,-4-2 0 16,1 0 1-16,-2 1 2 0,-1 2 2 0,-2-2 3 0,-3 1 2 15,1-1 3-15,-3 1 1 0,-1 0 3 0,0-1 2 0,-2 0 2 0,2-1 0 16,-2-2 0-16,-3 1 2 0,4 0 0 0,-1-2 1 0,0-1 0 16,-1 0-1-16,0 1 1 0,2-3 0 0,1-1-1 0,-2 0 2 0,3 0 0 15,2-2-1-15,0 0 2 0,0 1 0 0,1 1 0 0,0-2 0 16,2-1-1-16,0 1-1 0,2 2 0 0,0-2 1 0,-1 1-2 15,3-1 1-15,-1 0 0 0,0 1-1 0,0 1 0 0,2 0-1 0,-1-1 0 16,1 1-1-16,0 0 0 0,1-2 1 0,-1 0-1 0,0 1 2 16,1 0-1-16,-1 1 0 0,0-1-3 0,-1-2-5 0,1 1-5 15,3-1-8-15,-3 0-10 0,-1-2-14 0,1 1-17 0,0-1-20 0,0 0-27 16,2-1-34-16,-2 2-43 0,3-2-67 0,0 0-84 0,0-1-44 16,1 1-25-16,-2-1-10 0,1 1-2 0,4 1 4 0</inkml:trace>
  <inkml:trace contextRef="#ctx0" brushRef="#br0" timeOffset="-90593.76">1754 11394 178 0,'-5'-1'383'0,"0"-3"8"0,2 2 10 0,0-2 10 15,-2 2-49-15,4-3-76 0,-1 3-58 0,2-3-45 0,-1 3-29 16,1-3-20-16,0 2-13 0,0 0-11 0,0 0-9 0,1 0-7 0,-1 0-9 16,2 0-8-16,-2 0-10 0,1 1-10 0,1 0-8 0,-2 0-11 15,3 1-9-15,-2-1-8 0,-1 1-9 0,2 1-8 0,-2-2-4 16,3 2-3-16,-1 0-3 0,-1 0-1 0,1 0-2 0,1 0-3 0,0 2-2 16,2-2-5-16,-3 1-6 0,1 1-3 0,1-1-5 0,0 3-4 15,-1-2-4-15,0 1-4 0,0 1-5 0,-1-1-4 0,-1 2-5 0,1 1-3 16,-2-1-3-16,0-1-2 0,0 1-2 0,-2 2 2 0,1-1 1 15,-1-1 3-15,1-1 5 0,-3 1 5 0,1 1 6 0,0-1 6 0,1-3 6 16,-2 3 6-16,-1-3 7 0,0 1 5 0,2-1 5 0,-2 0 7 16,2-1 6-16,-2-1 5 0,1 2 4 0,-1-2 3 0,1 0 2 15,3-2 2-15,-2 2 1 0,0-1 1 0,0-3 0 0,-1 1 0 0,3 1-1 16,-1-1 0-16,1-1-2 0,-1-1-3 0,2-1 0 0,0 0-3 16,2 2-1-16,-1-5 0 0,1 1-1 0,3 1-2 0,-2 0 0 0,3 0-3 15,-1-2-1-15,0 2-5 0,4-1 0 0,-2-1-2 0,2 1 0 16,0 1-2-16,-1-1-1 0,2 3-2 0,-2 0-2 0,4 0-3 0,-5 2-1 15,1 0-2-15,1 1-1 0,-1 1 0 0,-2 1 0 0,1 1 0 16,-1 1 0-16,0 1 0 0,-3 0-1 0,1 2-1 0,-3 0-3 0,1 2 0 16,-1 1-2-16,-1 2-2 0,-1-1 0 0,1 0-2 0,-2 0-2 15,-1 1-5-15,-2-1-3 0,1 0 1 0,-1 1 1 0,-1 0 2 16,-1-1 4-16,-1-2 6 0,1 2 6 0,0-3 6 0,-1 0 8 16,-1 0 7-16,-1-1 6 0,2-2 5 0,0 1 7 0,2-2 8 0,-3 0 5 15,2 1 0-15,1-3 1 0,-1 0-2 0,3-3-3 0,-2 1-3 16,3 0-3-16,-1-2-6 0,1 1-4 0,0-2-7 0,1-1-5 0,2-2-6 15,0 1-7-15,0 0-7 0,0-2-6 0,2-2-4 0,1 3-5 0,0-4-3 16,2 2-4-16,0-1-3 0,1 2-2 0,0-2-3 0,-1 1 0 16,3 0-2-16,-3 1-1 0,3 2 0 0,-2 1 2 0,-1 1 3 15,1 0 3-15,-1 2 3 0,-1 2 4 0,1 0 6 0,-2 1 1 0,1 2 1 16,-3 1-3-16,1 1-2 0,-1 0-3 0,-1 4-5 0,0-1-4 0,-1 1-4 16,1 1-4-16,-2 0-2 0,1 1-2 0,-2 1 1 0,1-1 1 15,-3 1-2-15,3-2 6 0,-2 2 8 0,1-1 10 0,0-1 12 16,-2-1 13-16,2-1 12 0,-1 0 14 0,0-1 12 0,0-1 10 0,-2-2 8 15,3 1 8-15,-2-1 6 0,1-1 5 0,0-2 4 0,-1 0-2 16,2 0-3-16,-1 0-6 0,1-2-8 0,1 0-8 0,-2 0-10 0,3-3-9 16,0 1-13-16,-1-1-16 0,2-1-16 0,0 0-32 0,2-1-38 15,-1 1-62-15,3-3-75 0,-1 1-42 0,4 1-26 0,-2-1-12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9-27T03:47:28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5189 15186 216 0,'0'-2'301'0,"0"-1"5"0,0 2 6 0,2 0 4 0,-1-1-28 0,-1-1-44 16,2 1-48-16,-2 1-49 0,2-1-29 0,-1 2-17 0,-1-1-13 15,2-1-9-15,-2 2-7 0,2-1-5 0,-1-1-1 0,1 2-4 0,-1-1-4 16,0 1-3-16,2-2-3 0,-2 1-6 0,1 1-5 0,-1 0-8 0,1 0-3 15,-2 0-7-15,0 0-1 0,0 0-3 0,0 0 0 0,0 0-1 0,0 0 2 16,0 0 1-16,0 0 2 0,0 0 2 0,0 0 3 0,0 3 2 16,-2-2 3-16,-1 1 1 0,-1 1 0 0,3 0 1 0,-3 0 0 0,0 2 1 15,-1-3-1-15,-1 4-1 0,0-2-2 0,-2 3 0 0,2-1-4 16,-1-1-3-16,-2 2-3 0,1 0-4 0,-2-1-3 0,0 2-5 0,0-2-7 16,0 0-7-16,-2 1-8 0,2 2-11 0,-1-1-10 0,0-2-10 15,2 1-11-15,-3-2-12 0,2 3-10 0,0-1-14 0,0 0-16 0,0-1-19 16,2 0-21-16,0 0-22 0,1 0-38 0,0-2-43 0,2 3-54 15,0-3-57-15,2 1-25 0,1-2-8 0,2-1 0 0,0-2 6 0,2 4 10 16</inkml:trace>
  <inkml:trace contextRef="#ctx0" brushRef="#br0" timeOffset="268.32">5446 15252 199 0,'-5'2'389'0,"0"-1"8"0,-1 2 9 0,1 1 8 16,-3-1-21-16,0 2-39 0,-1-1-64 0,-1 1-76 0,2 1-47 16,-3 0-36-16,0-1-22 0,0 1-16 0,0 1-11 0,0 0-8 0,0 1-8 15,-3-1-8-15,4 0-10 0,-1 1-10 0,0 0-12 0,0 0-12 16,1 1-15-16,1-3-17 0,0 2-15 0,0 0-14 0,0-1-15 0,1 1-17 15,0-1-19-15,0 1-20 0,1-2-30 0,0 1-35 0,1-2-56 0,1 2-68 16,0-1-51-16,-1-1-40 0,2-1-15 0,0-1-2 0,1 2 5 16,0-2 10-16</inkml:trace>
  <inkml:trace contextRef="#ctx0" brushRef="#br0" timeOffset="2065.91">4312 9984 141 0,'-2'0'310'0,"-1"0"-29"0,-1 1-45 16,0-1-42-16,1 2-42 0,0-1-25 0,-3-1-18 0,3 2-11 15,-1-1-8-15,0-1-6 0,0 2-4 0,1-1-4 0,0-1-4 0,0 2-2 16,-2-2-1-16,2 1-5 0,-1 1-3 0,3-2-4 0,-2 1-2 16,2 0-4-16,-3-1-3 0,3 2-2 0,-1-2-3 0,-1 2-4 0,1-1 0 15,1-1-4-15,-2 1-2 0,1 1-1 0,-1-2-2 0,2 2-2 16,-1-2-1-16,0 0-1 0,2 0-1 0,0 0-1 0,0 0-2 0,0 0-2 16,0 0-2-16,0 0-2 0,0 0-2 0,0 0-4 15,0 0-5-15,0 0-4 0,2 0-3 0,0 0-1 0,1 0-3 0,0 0-2 16,1 0-1-16,-1 0-2 0,2 0-2 0,0 0-4 0,2 1-6 0,-1-1-3 15,2 1-4-15,-2-1-2 0,2 2 0 0,3 0-4 0,-2-2-4 16,-1 0-2-16,2 0-6 0,-1 0-3 0,2 0-7 0,-2 0-2 16,1 0-5-16,-2 0-1 0,0 0-3 0,1 0-1 0,1 0-4 0,-2 0-2 15,-1 0-4-15,-1 0-7 0,3-2-8 0,-2 0-12 0,-2 2-12 16,1-1-19-16,0 1-19 0,-2-1-26 0,1-1-28 0,0 2-34 0,-2-2-39 16,2 1-16-16</inkml:trace>
  <inkml:trace contextRef="#ctx0" brushRef="#br0" timeOffset="3683.44">3787 5170 55 0,'-3'-2'83'0,"1"1"-5"0,-1 1-6 0,0-1-7 0,0 1-7 0,-2 0-4 15,2 0-2-15,0 0-6 0,1 0-4 0,-3 0-7 0,4 0-8 16,-1 0-6-16,-2 1-4 0,3-1-2 0,0 0-2 0,-1 0 2 15,-1 0 2-15,3 0 3 0,0 0 3 0,0 0 3 0,0 0 0 0,0 0 0 16,0 0 1-16,0 0 1 0,0 0 3 0,0 0-1 0,0 0 1 16,0 1 1-16,2 1 2 0,-1 0-1 0,-1-1 1 0,2 2 2 0,-1-1 2 15,-1-1 4-15,1 1 2 0,3 1 3 0,-2-2 3 0,-1 0 0 16,3 3 3-16,-3-3 0 0,1 0 1 0,1 3-1 0,0-3 0 0,2 0 0 16,-2 3-3-16,0-3 0 0,0 0-4 0,2 1-3 15,-2 1-4-15,2-1-2 0,-2-2-3 0,5 3-4 0,-3 0-3 0,0-2-3 16,1 1-4-16,0 0-1 0,2-1-3 0,-2 0-1 0,3-1-3 0,0 2-1 15,0 0-2-15,-1-2-1 0,0 0-1 0,3 0-1 0,-1 0-3 16,-1 0-4-16,0 0-6 0,0 0-5 0,2 0-7 0,-2 0-8 0,2 0-8 16,-1 0-11-16,-1-2-12 0,2 0-9 0,-3 2-9 0,2 0-9 15,-1-1-14-15,2 0-11 0,-3 1-12 0,1 0-10 0,-1 0-8 16,0 0-12-16,0 0-10 0,0 0-25 0,-2 0-30 0,-1 0-33 0,2 1-33 16</inkml:trace>
  <inkml:trace contextRef="#ctx0" brushRef="#br0" timeOffset="4787.5">7201 10092 214 0,'0'0'373'0,"0"0"0"15,0 0 1-15,1 0-40 0,2 0-60 0,2 0-68 0,0 0-73 0,3 0-49 16,0 0-34-16,0 0-22 0,1 0-13 0,2 0-13 0,0 0-11 16,3 0-11-16,-2 0-14 0,0 0-20 0,2 0-24 0,-1 0-31 15,3 0-36-15,-2 0-51 0,3 0-57 0,-2 0-45 0,0 0-39 0,-2 0-21 16,1 0-9-16</inkml:trace>
  <inkml:trace contextRef="#ctx0" brushRef="#br0" timeOffset="5893.75">4762 5318 187 0,'0'-1'246'0,"0"0"-44"0,0-1-26 0,2 2-21 15,-2-1-16-15,2 1-14 0,-1-2-12 0,1 1-11 0,1 1-8 0,0-1-9 16,2-1-6-16,1 0-7 0,-1 1-4 0,0 0-2 0,0-1-3 16,1 0-1-16,0 1-3 0,0 0-1 0,2-1-2 0,-3 2-2 15,2-3-2-15,-1 3-4 0,0-3-3 0,0 3-3 0,1-3-6 0,-1 3-4 16,-1-2-4-16,1 2-5 0,0 0-5 0,-1-3-5 0,0 3-5 15,0-2-8-15,0 1-8 0,2 1-9 0,-2 0-11 0,0 0-12 0,0 0-13 16,0 0-13-16,2 0-18 0,-1 0-17 0,-1 0-24 0,3 0-28 16,0 1-30-16,1 1-32 0,-2-2-53 0,3 3-61 0,0-3-28 15,0 0-12-15</inkml:trace>
  <inkml:trace contextRef="#ctx0" brushRef="#br0" timeOffset="7053.53">10225 9942 336 0,'0'-2'379'0,"0"0"2"0,0 1-4 0,0 1-50 0,0 0-77 16,0 0-48-16,0 0-37 0,0 0-22 0,0 0-18 0,0 0-14 0,0 0-11 15,0 0-10-15,0 0-9 0,0 0-11 0,0 0-10 0,1 0-11 16,-1-1-9-16,3 1-10 0,-2 0-9 0,2 0-6 0,-1 0-6 0,2 0-3 16,-1 0-5-16,2 0-8 0,-1 1-10 0,0-1-11 0,3 1-14 15,0-1-16-15,0 2-17 0,1 0-26 0,0 0-27 0,1 0-43 0,-2 1-52 16,4-3-65-16,-2 2-72 0,2 1-36 0,0-2-18 0,-1 1-3 16,2-1 2-16</inkml:trace>
  <inkml:trace contextRef="#ctx0" brushRef="#br0" timeOffset="8374.69">5672 5238 266 0,'3'0'322'0,"1"0"-27"0,1 0-43 0,-2 0-59 15,2 0-69-15,-2 0-44 0,2 0-33 0,0 0-18 0,1 0-11 16,0 0-5-16,-1 0-5 0,0 1-4 0,2-1-3 0,-2 0-9 0,3 0-10 15,1 2-13-15,-3-1-15 0,2-1-22 0,1 1-24 0,-1 1-28 16,0-2-33-16,3 2-51 0,-3-1-60 0,2-1-33 0,0 2-18 0</inkml:trace>
  <inkml:trace contextRef="#ctx0" brushRef="#br0" timeOffset="11753.06">13580 9076 49 0,'0'-4'393'16,"0"1"8"-16,0 0 9 0,0 0-34 0,0 0-59 0,0 0-57 0,-1 0-59 15,-1 0-39-15,2 1-29 0,-1-1-20 0,1 1-12 0,-3 0-10 16,2 1-9-16,1-2-7 0,-1 2-6 0,-1-2-7 0,2 1-7 16,-1 1-5-16,1-2-5 0,-4 3-2 0,3-2-5 0,-2 2-2 0,3-1-2 15,-2 1-2-15,2 0-3 0,-1 0-3 0,-1 0-4 0,1 0-1 16,-1 0-5-16,0 0-1 0,-1 0-4 0,0 1-2 0,-2-1-2 0,0 2-2 15,-1 1-4-15,-1 0-2 0,0 0-3 0,-1 1 0 0,-1-1-1 16,-1 2 0-16,2 0 0 0,-3 1 2 0,2 0-1 0,-1 0 1 0,2 0 0 16,-3 1-2-16,3-1-1 0,0 2-3 0,1-2-2 0,0 1-2 15,2-1-5-15,1 0-3 0,-3 2-3 0,2-2-4 0,1 0-5 0,2 0-2 16,2-2-3-16,-1 0-2 0,1 1 0 0,1 0-1 0,1-2 2 16,2 1 2-16,0-1 2 0,-1 0 2 0,3-2 4 0,-1 1 3 0,1 1 4 15,0-3 2-15,2 1 3 0,-1-1 4 0,-1 0 4 0,2-1 3 16,1 1 1-16,-4-3 2 0,2 1 0 0,-1 0 3 0,-2-2 2 15,3 2 0-15,-1-1 0 0,-2-2 3 0,0 2 2 0,0-3 4 0,-1 2 1 16,0 0 4-16,0-1 3 0,-2-1 2 0,2 1 3 0,-3 1 3 16,2-1 3-16,-2 0 3 0,0 3 1 0,0-3-1 0,0 2-1 0,0 0-3 15,0 2-4-15,0-1-5 0,-2 0-4 0,2 2-5 0,0 0-6 16,0 0-5-16,0 0-5 0,0 0-2 0,0 2-3 0,0 1-1 16,0 0-3-16,0 1 0 0,0 1 0 0,2 1 1 0,-2-1 2 0,3 1-2 15,-1 3 0-15,1-2-5 0,0 0-7 0,2 3-8 0,0-2-9 16,2 0-17-16,-2 1-19 0,3-1-25 0,0 4-30 0,2-3-42 15,-1 0-48-15,-1 0-65 0,5 0-71 0,-4-2-35 0,3-1-16 0,-2 0-4 16,1 0 3-16</inkml:trace>
  <inkml:trace contextRef="#ctx0" brushRef="#br0" timeOffset="12199.58">13960 8724 288 0,'-2'-5'397'0,"1"-1"1"16,-1 3 1-16,2 0 2 0,0 0-66 0,0 3-99 0,0 0-61 0,2 0-45 15,-1 2-27-15,3 0-21 0,2 3-14 0,-2 0-7 0,1 1-4 16,0 1-1-16,3 3-1 0,1 0 1 0,-1 2 1 0,0 1 2 0,2 2-4 16,-1 0-6-16,1 0-5 0,-2 3-5 0,2 0-7 0,-3 0-5 15,-1 0-3-15,1 1-5 0,-1-2-2 0,-2 3-1 0,-2-3-4 16,1-1-1-16,-3 2-2 0,4-2-3 0,-4-1-3 0,0 3-4 0,-4-5-5 15,4 0-1-15,-1 0-5 0,-1-2-1 0,0-1-3 0,-1-2 0 16,3-1-1-16,-1 1 2 0,-2-2-2 0,3-1 1 0,-2-1 1 0,2-1 1 16,-1-2-2-16,-1 1-2 0,2-2-2 0,0 0-3 0,0-2-1 15,-1 1-1-15,-3-2-1 0,3-1 0 0,-1-2 0 0,1-1-1 0,-3 1-1 16,1-5-1-16,0 4 0 0,0-3-1 0,-3 1 4 0,3-2 5 16,-2 1 3-16,0-1 5 0,0 0 5 0,0 1 3 0,-2 1 4 15,0 0 2-15,1 1 3 0,-1 1 0 0,-1 0 3 0,1 1 2 0,-1 1 3 16,0 2 3-16,-3-1 3 0,3 2 2 0,-2 2 1 0,2-3 2 15,-2 3-1-15,-2 3-1 0,4-3-1 0,-2 0-1 0,2 2 0 0,-2 2-2 16,1 1-1-16,2-2-2 0,-1 3-1 0,3 0-3 0,1-2-2 16,-4 4-3-16,3-1-1 0,2-1-1 0,1 1-2 0,1 2-2 0,-1-1-2 15,2-2-2-15,2 2-4 0,1-2-4 0,0 1-7 0,4-1-7 16,0 2-11-16,0-2-10 0,1-1-17 0,1 0-18 0,5 0-27 16,-1 0-29-16,1-2-48 0,4 2-54 0,1-3-63 0,-1 2-69 0,2-2-31 15,2-1-13-15,0 1-4 0,-3-2 4 0</inkml:trace>
  <inkml:trace contextRef="#ctx0" brushRef="#br0" timeOffset="12370.05">14355 9004 178 0,'0'-1'376'0,"0"-2"0"0,0 3-3 0,0 0-2 0,2-1-77 15,-1-1-110-15,1 2-71 0,0 0-46 0,2 0-30 0,-1 0-18 16,0 0-16-16,1 2-14 0,0-1-17 0,0-1-16 0,1 1-21 0,-1 1-22 15,2-1-28-15,1 2-31 0,-3-2-39 0,3 1-44 0,-1 1-45 16,0-1-49-16,1-1-26 0,-1-1-12 0</inkml:trace>
  <inkml:trace contextRef="#ctx0" brushRef="#br0" timeOffset="12867.7">14747 8616 403 0,'-5'-6'421'0,"2"1"3"0,2 1 3 0,-3-1-1 15,0 3-75-15,2 0-116 0,2 1-68 0,-1-2-48 0,1 3-27 16,0 0-18-16,0 4-12 0,1-2-10 0,-1 3-5 0,2-3-3 0,2 7-1 16,0-1 0-16,-1 0-1 0,2 4 1 0,-2-1 1 0,2 2 1 15,-1 1 0-15,4 3-1 0,-3-2-4 0,0 3-4 0,-1-1-5 0,1 2-6 16,-1 0-5-16,-1 0-6 0,0 0-1 0,0 0-3 0,-2 0-1 15,-1 0-2-15,-1 1-4 0,1-2-3 0,-5 0-3 0,2 0-4 0,2-1-3 16,-4-1-4-16,1 1-3 0,0-4-2 0,-3 0-1 0,2-1-1 16,-1 1-3-16,0-2-1 0,1-3 2 0,1 0 1 0,0-1 4 15,1-1 4-15,-1-1 5 0,0-2 3 0,1-1 4 0,2 2 3 0,-1-3 0 16,-1 0 0-16,3-1 0 0,-2-1 0 0,2 0-2 0,0-3 0 0,0 2-2 16,0-1-4-16,0-2-2 0,2-1-3 0,1-1-5 15,-1-1-3-15,1 1-4 0,0-2-1 0,3-1 0 0,-1 0 1 0,0 0 1 16,1-1 2-16,0 1 2 0,5-2 1 0,-3 1 1 0,0 0 1 15,0 1 1-15,3 1 1 0,-1 0-1 0,-1 0 3 0,2 2-1 0,0-2 3 16,2 3-1-16,-4 1 0 0,-1 1-2 0,2 2 0 0,1-3-3 16,-2 3-1-16,1 2-1 0,-1 0 0 0,-1 0 0 0,0 0 0 0,1 2 1 15,-4 3 2-15,2-3 0 0,-4 2 2 0,0 1 1 0,0-1 2 16,-3 2 0-16,2 2 0 0,-2-3 0 0,-2 3 0 16,1 0-2-16,-3-1 0 0,1 0-1 0,-2 1-2 0,-1 0-2 0,-2 0-2 0,0-1-4 15,0-1-2-15,0 0-8 0,-2 0-6 0,2-2-9 0,-4 1-10 16,2-2-15-16,-2-1-17 0,3 2-22 0,-4-3-23 0,4 2-32 0,-4-3-37 15,4 2-32-15,-3-1-34 0,2-1-37 0,0 0-41 0,4 0-16 16,-2 0-5-16</inkml:trace>
  <inkml:trace contextRef="#ctx0" brushRef="#br0" timeOffset="13154.65">15228 8907 128 0,'1'-3'387'0,"2"0"5"0,-1 1 8 0,-2 2 5 0,2 0-53 16,-2 0-84-16,0 0-60 0,0 0-47 0,-2-3-32 0,2 1-25 15,-2 2-17-15,-1 0-12 0,2 0-11 0,-5 0-9 0,1 2-8 16,-2 1-5-16,-1-3-9 0,-1 2-4 0,0 2-8 0,-3 1-6 0,-1 1-5 16,0 2-5-16,-1-3-4 0,-1 4-3 0,2-1-1 0,-1 2-1 15,3 0 1-15,-3-2-1 0,5 3-1 0,0 1-1 0,0-2 0 0,5 1-2 16,-3-1-6-16,2 0-7 0,4 1-7 0,-1-3-8 0,2 3-9 15,2-1-9-15,-1-1-11 0,4 0-12 0,2 0-14 0,-3-1-16 0,5 0-19 16,0 0-22-16,0 0-31 0,5-1-35 0,-1-1-56 0,3 0-68 16,-2 0-31-16,2-2-13 0,-2 1-3 0,3-1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9-27T03:53:25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5090 14916 180 0,'0'0'337'0,"0"0"6"0,-2-2 6 0,2 2-32 0,0 0-49 0,0-1-49 16,0 1-47-16,-1 0-30 0,1 0-21 0,0 0-15 0,0 0-8 0,0 0-4 15,0 0-4-15,0 0-4 0,0 0-1 0,0 0-4 0,0 0-4 16,0 0-2-16,0 0-5 0,0 0-3 0,0 0-6 0,0 0-7 0,0 0-6 16,0 0-6-16,0 0-5 0,0 0-6 0,0 0-5 0,1 0-5 15,1 0-3-15,0 0-4 0,0-2-4 0,0 2-4 0,1-2-4 0,-1 2-3 16,-1-1-3-16,3 0 0 0,-1 1-3 0,0-2-1 0,0 1-1 0,2 1 0 15,1-3 0-15,-1 1 1 0,1 0 1 0,2 0 0 0,-1-2 1 16,2 1 2-16,-1-1 0 0,2 1 2 0,0-1 1 0,0 1 1 0,0-2 0 16,0-1 1-16,2 2 0 0,-3-3-1 0,2 2-1 0,0-1-3 15,-1-1-7-15,2 2-4 0,-4-3-7 0,2 2-5 0,1 0-6 0,-3 1-8 16,0-2-6-16,0 1-8 0,-1 2-7 0,1-2-8 0,-1 2-9 16,-1-2-6-16,0 1-7 0,-1 3-6 0,0-4-5 0,0 3-6 0,-1 0-6 15,0 0-8-15,0 1-13 0,1 0-13 0,-2 0-14 0,0 0-19 0,0 1-24 16,-1 0-23-16,1-1-24 0,-3 2-27 0,3 0-28 0,-3 0-9 15</inkml:trace>
  <inkml:trace contextRef="#ctx0" brushRef="#br0" timeOffset="668.77">5175 15043 153 0,'0'0'180'0,"0"0"-13"0,0 0-10 0,0 0-12 15,0 0-9-15,0 0-10 0,0 0-9 0,0 0-11 0,0 0-9 0,0 0-7 16,0 0-5-16,-3 0-6 0,3 0-5 0,0 0-4 0,0 0-4 15,0 0-3-15,0 0-2 0,0 0-4 0,0 0-2 0,0 0-3 0,0 0-1 16,0 0-4-16,0 0-1 0,0 0-1 0,0 0 0 0,0 0 1 0,0 0 0 16,0 0 0-16,0 0 0 0,0 0-1 0,2-2-1 0,-1 2-1 15,1-1-1-15,1 1-2 0,-1-2-2 0,-1 1 0 0,4 1-4 16,-2-1-2-16,0-1-5 0,0 2-3 0,1-1-3 0,0-1-3 0,0 1-3 0,0-2-3 16,2 1-1-16,2-1-2 0,-3 0 0 0,2 0-2 15,-1 0 0-15,3 2-3 0,-1-3 1 0,0 0-1 0,1-1 1 0,-1 2-1 0,0-2 1 16,2 1 0-16,1 1 1 0,-3-1 0 0,0 0-1 0,0 0 1 15,3 0-2-15,-2-1 1 0,-1 1-3 0,1 0-3 0,-2 1-2 0,1-2-3 16,3 1-3-16,-3-1-2 0,0 2-4 0,0-1-4 0,1 0-5 0,-1 0-3 16,0 2-3-16,0-3-5 0,0 3-3 0,-3-1-4 0,2 0-3 15,0 2-1-15,0-2 0 0,-2 1 0 0,0 1-1 0,1-3-2 16,-1 4 2-16,-1-1 1 0,0 0 1 0,1 1 1 0,-1-2 2 0,1 0 3 16,-2 2 3-16,1-1 2 0,-1 1 3 0,0-2 3 0,0 1 2 15,0 1 1-15,0-1 1 0,-1-1 3 0,-1 2 1 0,1-1 1 0,1 1 1 0,-1 0 1 16,-2 0 1-16,0 0 0 0,0 0 3 0,0 0 0 0,0 0 1 15,0 0 0-15,0 0 1 0,0 0 2 0,0 0 2 0,0 0-1 0,0 1 0 16,-2-1-1-16,1 2-6 0,-1-1-6 0,0-1-11 0,-1 1-10 16,2 1-17-16,-4-2-20 0,5 0-29 0,-3 1-31 0,0-1-45 0,1 2-48 15,-1 0-27-15,0-2-15 0,0 1-6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9-27T04:16:15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7028 6797 144 0,'-6'-9'266'16,"1"5"-36"-16,0-3-51 0,2 1-65 0,-2 0-72 0,1 1-48 16,2 2-31-16,-1 0-25 0,0 0-19 0,3 3-12 0,0 0-9 0,0 0-11 15,0 0-10-15,0 0-10 0,0 0-16 0</inkml:trace>
  <inkml:trace contextRef="#ctx0" brushRef="#br0" timeOffset="119994.92">12901 17809 91 0,'-4'0'176'0,"3"2"-29"0,1-2-44 0,0 0-48 0,-2 1-62 0,0-1-67 15,2 0-51-15,0 0-42 0,0 0-26 0</inkml:trace>
  <inkml:trace contextRef="#ctx0" brushRef="#br0" timeOffset="203151.84">20922 754 55 0,'-4'0'323'0,"1"-2"-15"0,2 2-24 0,-3 0-44 0,4 0-54 16,0 0-39-16,0 0-28 0,0 0-17 0,0 0-15 0,0 0-9 15,0 0-8-15,0 0-7 0,0 0-7 0,0 0-5 0,0 0-4 16,0 0-4-16,0 0-3 0,0 0-1 0,0 0 1 0,0 0-1 0,0 0 3 15,0 0 1-15,0 0 2 0,0 0 1 0,0 0 2 16,0 0 2-16,0 0 1 0,0 0 2 0,0 0 0 0,0 0 1 0,0 0-1 16,-1 0-1-16,-1 2-3 0,2-2-2 0,-1 2-4 0,1-1-3 15,-2-1-4-15,0 1-5 0,2 2-3 0,-1-2-4 0,1 0-3 0,-2 3-3 16,1-2-3-16,1 0-3 0,-2 2-2 0,0 1-2 0,1-2-2 16,-2 3-2-16,1-1 0 0,1 0-1 0,-1-1-2 0,2 4 0 15,-1-2-1-15,1 2 0 0,-2-1 0 0,0 3 1 0,2-3 1 0,-1 1-1 16,-1 0 0-16,1 1 1 0,-1-1 0 0,0 1 2 0,1 0-1 0,1-2 2 15,-4 5 0-15,4-3 2 0,-3 1 1 0,2-2 0 0,1 3 0 16,-5-2-2-16,4 0 1 0,-1 2 1 0,1-3-1 0,-3 3-1 0,3-2 1 16,-1 1 0-16,-1-1-1 0,1 0-3 0,1 1-1 0,-3 0-1 0,3-1-2 15,-1 2-1-15,1-1-1 0,1-1-3 0,-5 0-2 0,5 1-2 0,-1 1-4 16,-1-1-2-16,1 1-5 0,1-2 0 0,-2 1-2 0,0 1 1 16,2-1-1-16,-1 0 1 0,1 1-1 0,-2 0 1 0,1-2 1 0,1 2-1 0,0-2 1 15,0 1-1-15,0-2 2 0,0 3 2 0,0-2 2 0,0 2 2 16,0-2-1-16,0 1 1 0,0-1-1 0,0 0-1 0,0 0 2 15,0 0-1-15,0 0-1 0,0 0 0 0,0-1 0 0,0 1-1 0,0-2-1 16,0 1-1-16,0-1-1 0,0 0 0 0,0 3-1 0,0-3-2 16,0 1 1-16,0-1-2 0,0 1-1 0,0 0 2 0,0 0-1 0,0 0 2 0,0-2 1 15,0 1 2-15,0 1 2 0,0-2 2 0,0 1 0 0,1-1 2 0,1 2 1 16,-2-2 2-16,1 1 1 0,-1-1 1 0,2 2 2 0,0-2 0 16,-2-1 0-16,1 3 2 0,-1-1-1 0,2 1 2 0,-1-2 0 0,-1 1-1 15,2-3 1-15,1 2-1 0,-3 1 2 0,1-3 0 0,-1 3 1 0,2-1 0 16,-1-1 1-16,-1 1-1 0,2 0 1 0,0-1-2 0,-2 1 1 0,1 0 0 15,-1 1 0-15,2-1-1 0,0 0 1 0,-2-1 0 0,1-1-1 0,-1 3 1 16,2-1-1-16,-2-1 0 0,0 1 1 0,0-1 0 0,0 0-1 0,0-1 1 16,0 1 0-16,0 2 0 0,0-2-1 0,0 0 0 0,0 1-1 0,1-2 1 15,-1 0 0-15,0 2 1 0,0-1 0 0,1-1-2 0,2 2 1 16,-3 0-1-16,0-2-1 0,1 2 2 0,-1-1 0 0,0 1 0 16,2 1 0-16,-2-3 1 0,0 2 0 0,1 0 0 0,-1-1 0 0,0 2 0 15,0-3 0-15,0 2-2 0,0-1 1 0,0 1 1 0,0 0-1 0,0 1 0 16,0-2-2-16,0 1 1 0,0 0-2 0,0 0 2 0,0-2 0 0,0 2-2 15,0 2 1-15,0-2 0 0,0-1 0 0,0 1 0 0,0 2 1 0,-1-2 0 16,-1-1-1-16,2 2 0 0,0 1-1 0,0-2 2 0,0-2 1 16,0 3 0-16,0 0 1 0,0-3 1 0,0 3 0 0,0-1 1 0,0 0 1 0,0 2-1 15,0-3 1-15,0 4 1 0,0-3 2 0,2 2-1 0,-1-3 3 16,-1 3 0-16,2-1 0 0,-2 0-2 0,0 1 2 0,0 0 0 16,0-1-1-16,0 2 1 0,0-1 0 0,0-2-1 0,0 1 0 0,0 1 1 15,0-1 0-15,0-1 0 0,0 1-2 0,0 1 2 0,0-2 0 16,0 2-2-16,0 0 2 0,0-1 0 0,0 0 0 0,0 0-1 0,0 1 1 15,0 0 0-15,0-1 0 0,0 0-1 0,0 1 1 0,0 1 0 0,0-2 0 16,0 3-1-16,0-3 0 0,0 2 0 0,0 0-1 0,0-1 0 0,3 0-1 16,-3 3 0-16,0-2-1 0,1 2-1 0,-1-2 2 0,0 0-2 15,2 1-1-15,-1-1 0 0,-1 2 0 0,2-2-1 0,0 2-1 0,-1-3 1 16,1 3-1-16,0-1 1 0,-1 0 0 0,2 1 0 0,-1 1 0 16,1-3 0-16,0 2 0 0,2-1-1 0,-2 1 1 0,-1-1 0 0,1 1-1 15,-2-1 2-15,3 2 0 0,-3-1-1 0,2-1 1 0,-1 1 0 16,0-1 0-16,-1-1 0 0,2 1 1 0,-1 0-1 0,0 0 0 0,0 0 0 15,2-2 0-15,-3 3 0 0,2-3 0 0,1 2 0 0,-3 0 1 16,2 0-2-16,-1 0 0 0,0-1-2 0,1 0 1 0,-1 1 0 0,1-1 0 16,-2 1 0-16,4 1 0 0,-4-2 0 0,2 1-2 0,1-2 1 0,-3 0 0 15,1 1 0-15,-1-1-1 0,3 0 0 0,-3 0 1 0,1-1 0 16,1 2 0-16,-1-1 4 0,-1-2 0 0,4 1 2 0,-5-1 2 0,1 2 2 16,-1-2 1-16,2 0 1 0,-1 0 1 0,-1 0 0 0,2 1 1 0,0 0-1 15,-2-1-1-15,0 1 1 0,0-1-1 0,1 1-1 0,-1-1-1 16,0 0-2-16,0 1-2 0,0-1-1 0,0 2-2 0,2 1-1 0,-2-5-1 15,0 5-3-15,0-3-2 0,1 0-6 0,-1-1-3 0,0 1-9 16,2 0-8-16,-2 0-7 0,2-2-7 0,-2 2-9 0,0 0-10 0,1 0-10 16,-1-1-10-16,2 2-12 0,0-4-11 0,-2 2-11 0,0 0-11 15,0 0-9-15,0-3-11 0,0 3-5 0,0-2-5 0,0 1-7 0,0-1-9 16,0 0-4-16,0 0-4 0,0 0-9 0,0 0-9 0</inkml:trace>
  <inkml:trace contextRef="#ctx0" brushRef="#br0" timeOffset="204618.71">24601 720 178 0,'0'-1'194'0,"0"-1"-35"0,0-1-40 0,0 3-24 0,1-1-11 0,1-1-8 16,-2 2 1-16,1-2 0 0,-1 1 3 0,2 1 5 0,0-1 2 15,-2-1 7-15,1 2 5 0,-1 0 2 0,0-2 2 0,0 2 2 0,0 0 2 16,0 0 0-16,0 0-1 0,0 0-2 0,0 0 0 0,0 0-4 16,0 0-2-16,0 0-5 0,0 0-4 0,0 0-6 0,0 0-5 15,0 0-7-15,0 0-8 0,0 0-6 0,0 0-7 0,0 0-7 16,0 0-5-16,0 0-8 0,0 0-5 0,0 0-5 0,2 0-4 0,0 0-1 15,-2 2 1-15,1 0 2 0,1-1 1 0,-2 2 0 0,1 0 1 16,2 2-1-16,-1-1-1 0,-2 0 1 0,1 2 0 0,1 0 1 16,-2 1 0-16,0 1 1 0,0 1-1 0,0-1-2 0,0 4-5 15,0-3-2-15,0 1-6 0,-2 1 0 0,1 1-1 0,1-1 1 0,-2-1-2 16,-1 3 0-16,2-1 2 0,1-1-1 0,-2 2 2 0,1-1 0 16,1 0 0-16,-2 2 2 0,0-1 0 0,2 1 1 0,-1-1 1 0,1 2-1 15,-2 0 0-15,0-1 0 0,2 1-1 0,-1-1-1 0,1 3-1 0,-3-2-2 16,3 1 1-16,-4 0-2 0,3 0 0 0,-1 2 1 0,1-3-2 0,-3 2 1 15,2-1 2-15,0-1 0 0,0 3 0 0,-1-1-1 0,0-2 1 16,0 1-1-16,0 0 1 0,-1 2-1 0,1-2 1 0,0 0-1 0,0 1 2 16,-2 1-1-16,2 0-1 0,2-3-1 0,-4 3-1 0,2-2-5 0,-1 2-2 0,3 0-5 15,-3-1-5-15,0 0-4 0,-1 0-4 0,4-1-3 0,-2 0-5 16,-1 0-5-16,3 2-5 0,-2-3-4 0,1 2-4 0,0-1-3 0,1-1-2 16,1-1 0-16,-2 4 1 0,0-4 2 0,2 0 2 0,0 1 1 0,0-1-1 15,2 1 3-15,0 0 4 0,-2-2 1 0,1 0 5 0,3 1 3 16,-3 0 2-16,1-2 2 0,-1-1-1 0,3 3 3 0,-3-2 2 0,1 0 1 15,-1 0 1-15,4 0 3 0,-4 0 1 0,2-1 1 0,-1 1 0 0,0 0 2 16,-2-3 2-16,1 4 2 0,-1-2 3 0,0-1 3 0,0 1 2 0,0-1 2 16,0 1 2-16,0-2 2 0,-1 4 2 0,1-3 1 0,-2-1 4 15,0 2 3-15,1 0 3 0,-1-3 2 0,1 3 1 0,-2-2 0 0,1 2 1 16,2-2 2-16,-1 0-1 0,1 1 1 0,-2-2 1 0,1 0-1 16,1 3 0-16,0-3 1 0,0 1-3 0,0-1-1 0,0 0-1 0,0 1 0 15,0 0-1-15,0-2 1 0,0 3 0 0,0-1 0 0,0-1 0 0,0 2-1 16,0 0 1-16,1-1-1 0,-1 0 1 0,2 1 0 15,-2 1 1-15,0 0 0 0,1-1 0 0,-1 1-1 0,0-1-1 0,2 1-3 16,-2 0 0-16,3 0-1 0,-3 1 2 0,0 1-1 0,1-2 1 0,1 0-1 16,-1 0 2-16,-1 1-2 0,2-1 1 0,0 2-1 0,-2 0 1 0,1-1-1 15,-1 1 1-15,2-1-1 0,0 2 1 0,-2-1-2 0,0-1-1 16,0 2-1-16,1-3-1 0,-1 1-1 0,0 1 0 0,0 0-1 0,0-1 0 16,0 2-2-16,0-4 1 0,0 2-2 0,0 0 2 0,0 1 0 15,0-3-1-15,-1 0 2 0,1 1-1 0,-2-3-1 0,0 2 1 0,2 0 0 16,-1 0-1-16,1-2-1 0,-2 0-2 0,0-1-4 0,2 1-4 0,-1-1-4 15,-1-1-7-15,1 0-9 0,1 0-11 0,-3-1-11 0,1-1-13 16,2 1-18-16,-1 0-19 0,1-3-29 0,-2 2-32 0,1-2-44 0,1-2-53 16,0 0-51-16,0 0-50 0,0 0-24 0,0 0-7 0,0 0 1 0,0 0 5 15</inkml:trace>
  <inkml:trace contextRef="#ctx0" brushRef="#br0" timeOffset="207067.6">21154 1099 48 0,'1'-1'361'0,"1"-1"11"0,0 2-8 15,-2-1-21-15,1 0-44 0,-1 1-56 0,2 0-39 16,0 0-30-16,1 0-19 0,-2-2-14 0,-1 2-12 0,2-2-7 0,1 1-8 0,-3 1-10 15,1-1-7-15,-1-1-8 0,2 2-8 0,-1-2-9 0,-1 2-8 0,0-1-7 16,0 1-5-16,2 0-6 0,0-1-5 0,-2 1-6 0,0 0-6 16,1 0-4-16,-1 0-5 0,3-2-3 0,-1 2-3 0,0 0-2 0,-1 0-3 15,3-2-3-15,0 2-1 0,2 0-3 0,-1 0-4 0,0 0-5 0,1 0-5 16,1 0-5-16,2 0-7 0,-1 0-6 0,2 0-8 0,0 0-10 0,2 0-9 16,-3 0-12-16,4 0-12 0,-2 0-11 0,-2 0-15 0,2 0-13 0,0 0-17 15,-1 0-19-15,-1 0-23 0,-1 0-29 0,0 0-36 0,0 0-39 16,0 0-45-16,-3 0-45 0,0 2-16 0,-2 0-3 0,-2-2 5 0</inkml:trace>
  <inkml:trace contextRef="#ctx0" brushRef="#br0" timeOffset="207650.84">21628 971 266 0,'0'-4'341'0,"0"0"8"0,0-1-39 0,0 0-58 16,0 1-47-16,2-1-41 0,1 0-28 0,-2 0-21 0,1 1-12 0,1-1-9 15,0-1-6-15,1 4-6 0,-1-3-4 0,2 0-6 0,-2 2-5 16,3-1-4-16,-1 0-4 0,-1 0-5 0,1 1-4 0,2 0-3 0,-1 2-3 16,2-2-2-16,0-1-3 0,-2 3-2 0,1 0-2 0,2-1-1 15,-1-1-1-15,-2 3-1 0,1-1 0 0,-1 0-3 0,1 1-3 16,-2 0-5-16,2 0-4 0,-1 0-3 0,0 0-4 0,-1 1-3 16,0 0-4-16,-2 1-1 0,2 1 0 0,-2-1 0 0,0 2-1 0,0-1 1 15,-1 1 0-15,1 1 0 0,-2 1 2 0,-1-2-1 0,0 4 2 16,0-1 1-16,-1 1 2 0,-2-1 1 0,0 1 1 0,0 1 1 0,-1 0-1 15,0-2 0-15,0 2-1 0,-1 1 0 0,1-2 0 0,-4 1-1 0,2-1 0 16,-1 0-1-16,1-1 0 0,-2-1 0 0,4 1-1 0,-1-1-2 0,0-1-1 16,0 1 1-16,-1-1-1 0,1-2-1 0,1 2 0 0,0 0-4 0,-1-1 1 15,2 0 0-15,2 0-2 0,-3-1-1 0,3 0 0 0,-1-1-2 16,1 0 1-16,1 1-2 0,0 0-1 0,0 0 1 0,0 0-1 0,0 0 1 16,1-1-1-16,1-1 1 0,-1 2 0 0,3-1 2 0,-3-1 0 0,2 0 2 15,1 3-1-15,-1-3 3 0,0 0 0 0,0-1 2 0,2 2 3 16,-4 0 1-16,4-2 2 0,-2 0 2 0,0 0 1 0,1 0 0 0,-3 0 1 0,3 0 0 15,0 0 0-15,1 0-1 0,-4 0 0 0,4-2-1 0,-2 0 0 0,0 2-1 16,1 0-2-16,-3-1-2 0,4 1-1 0,-2 0-3 0,3 0-2 16,-3 0-3-16,2 0-6 0,-1 0-5 0,0 0-11 0,1 0-13 0,0 1-12 15,1-1-14-15,0 2-17 0,1 0-18 0,-1-2-24 0,3 1-26 0,-1-1-41 16,2 1-48-16,0 2-63 0,0-3-70 0,0 1-32 0,2 0-11 0,0-1-1 16,-1 1 9-16</inkml:trace>
  <inkml:trace contextRef="#ctx0" brushRef="#br0" timeOffset="213591.89">22455 836 113 0,'-3'-3'353'0,"0"2"10"0,1-2-34 0,1 1-54 15,-3 1-42-15,3 0-36 0,-1-1-26 0,1 0-22 0,1 2-12 16,0 0-8-16,0 0-6 0,0 0-2 0,0 0-6 0,0 0-5 0,0 0-7 16,0 0-6-16,0 0-6 0,0 0-6 0,0 0-7 0,0 0-7 15,0 0-6-15,0 0-6 0,0 0-7 0,0 0-6 0,1 0-7 16,1 0-4-16,-2 0-5 0,1 0-4 0,3 0-4 0,-3 0-5 15,1 0-5-15,-1 0-4 0,3 0-5 0,-3 0-2 0,1 2-2 16,1 0 1-16,1-2 0 0,0 1 1 0,0 0-1 0,1-1 0 0,2 2-1 16,-1 1 0-16,2-2-1 0,0 2-2 0,0-1 0 0,1-1 1 0,2 4-3 15,-1-3-1-15,-2-2-1 0,2 4-3 0,-1-2-1 16,0-1-3-16,0 1-2 0,-1 1 0 0,0-2-1 0,-1 1-1 0,0 0 1 16,0-1 2-16,-2-1 2 0,-2 1 1 0,0 1 3 0,0-2 4 15,-1 2 1-15,-1-2 2 0,-1 0 2 0,0 0 2 0,0 0 0 16,0 0 2-16,0 0 1 0,0 0 1 0,0 0 0 0,0 0-1 0,0 0 0 15,0 0-1-15,0 0-1 0,0 0-2 0,0 0-2 0,0 0-1 16,0 0-3-16,0 0-1 0,0 0-1 0,0 0-2 0,0 0 0 16,0 0-2-16,0 0-1 0,2 0 0 0,1 1 0 0,-3 0 1 0,1-1 1 15,-1 2 1-15,2-1 1 0,0-1 0 0,-2 3 1 16,1-2 0-16,1 1 1 0,-2 1 2 0,0 0 0 0,0 0 3 0,0 2 3 16,0-1 1-16,0 0 2 0,-2 2-1 0,1 3 1 0,-1-5 2 0,0 5 1 15,1 0 1-15,-4 0 0 0,2 0 1 0,0 0 1 0,0 0 0 16,0 2-1-16,-2-3-1 0,2 3 0 0,-1-2-3 0,0 1 1 0,1-2-2 15,0 1 1-15,-1 0-2 0,3-2-1 0,-2 0 0 0,1 0-1 0,0 0 0 16,1-1 0-16,-1 0 0 0,0-1 0 0,2-1 3 0,-1 0 0 0,-1 0 3 16,2-1 3-16,0-2 2 0,0 2 3 0,0-3 2 0,0 2 2 0,0-2 3 15,0 0 3-15,0 0 2 0,0 0 1 0,0 0 3 0,0 0-1 0,0 0-1 16,2 0 1-16,-2 0-3 0,0 0-3 0,1 0-1 0,-1 0-3 16,4 0-1-16,-4 0-3 0,0 0-1 0,1 0-3 0,-1 0-2 0,2-2-2 15,-2 2-4-15,0 0-1 0,0 0-7 0,0 0-4 0,2 0-6 0,-2 0-10 16,0 0-8-16,0 0-13 0,0 0-15 0,0 0-18 0,0 0-20 0,0 0-26 15,0 0-33-15,0 0-42 0,0 0-51 0,0 0-68 0,0 0-80 0,0 0-38 16,0 0-14-16,0 0-2 0,0 0 4 0,0 0 8 0</inkml:trace>
  <inkml:trace contextRef="#ctx0" brushRef="#br0" timeOffset="-212063.96">23741 757 25 0,'0'0'344'0,"0"-1"-18"0,0 1-29 0,0 0-37 15,0 0-42-15,0 0-30 0,0-2-26 0,0 2-18 0,0 0-17 0,1-2-12 16,-1 2-13-16,2 0-7 0,-2 0-8 0,0 0-6 0,0 0-4 15,0 0-4-15,0 0-3 0,0 0-4 0,0 0-3 0,0 0-2 16,0 0-3-16,0 0-3 0,0 0-2 0,0 0-2 0,0 0-3 16,-2-1-4-16,1 0-6 0,1 1-5 0,-4-2-6 0,3 0-7 0,-1 2-5 15,-3-1-6-15,2 1-6 0,-1 0-4 0,-3 0-4 0,3 0-4 16,-3 0-4-16,1 0-1 0,-3 1-2 0,-1-1 0 0,2 2 0 16,-1 0 1-16,1 0 0 0,0 0 1 0,0 1 1 0,-2 1-1 0,2-2 2 15,0 2 0-15,4-2 0 0,-4 0 2 0,2 2 0 0,1-1 0 16,2-1 1-16,-2 1-1 0,1 0 1 0,1 0-1 0,2 0-1 15,-2 0-2-15,1 0-1 0,2 0-2 0,0-1-1 0,0 2-1 16,0-1 0-16,2 1-1 0,1-1 1 0,0 1-1 0,0 0 0 16,0 0-1-16,1 0 1 0,0 1 1 0,1 1 1 0,3-1 4 0,-3 1 3 15,1 0 2-15,0 0 3 0,1-2 2 0,0 3 2 0,1 0 0 0,0 0 0 16,-1-1-3-16,-1 0 0 0,2 2-3 0,-2-1-1 0,1 2-3 0,1-1-4 16,-2 0-4-16,0-1-6 0,1 0-6 0,-3 1-7 0,3-1-8 15,0 1-7-15,0-1-6 0,-2 1-4 0,-1 1-3 0,1-1-4 0,-2-1-2 16,3 0-2-16,-3 1 0 0,1-2-2 0,-3-1 3 0,1 1 2 0,0-1 6 15,-2 1 6-15,0-3 7 0,0 2 7 0,0-1 7 0,0-1 9 16,0-1 10-16,-2 0 9 0,0-1 7 0,2-1 7 0,-1 1 4 0,-3-1 4 0,3 0 3 16,-2-1 1-16,-2 1 1 0,2-1 1 0,-2-3 1 0,2 3 2 15,-2-2 2-15,0 0-1 0,1-2-1 0,-2 2 1 0,-1-3-1 0,3 1 3 16,-1 1 2-16,0 0 2 0,-2-1 4 0,3 1 6 0,-1-3 1 0,0 3 4 16,2 0 1-16,0-1-1 0,0 1 1 0,1 0-1 0,1-3-2 15,-1 3-3-15,2 2-2 0,0-4-2 0,0 4-4 0,2-3-2 0,-2 1-4 16,3 2-4-16,-2-2-3 0,3 3-4 0,0-2-1 0,0 0-5 0,1 0-1 15,-1 0-1-15,2 0-1 0,1 0-1 0,-2 0 1 0,1 0-2 0,0-1-1 16,0 1 0-16,2-2 2 0,-3 1-1 0,-1 1 1 0,2-3 1 0,0 4 0 16,-2-3 2-16,1 2-1 0,-1-2 2 0,0 0 1 0,1 0 0 15,-2 1 1-15,2-2 0 0,-2 2 1 0,0-1 0 0,-1 1-1 16,-1 0-4-16,1-1-7 0,0 2-5 0,-2-1-11 0,0 0-9 16,0 0-15-16,0-1-14 0,0 3-22 0,-2-3-23 0,0 0-35 15,2 2-40-15,-1 0-50 0,1 0-55 0,-2 0-41 0,2 3-35 0,0 0-12 16,0 0-4-16</inkml:trace>
  <inkml:trace contextRef="#ctx0" brushRef="#br0" timeOffset="-203730.84">21280 1830 12 0,'2'-2'321'0,"-2"2"-9"15,0 0-12-15,0 0-42 0,0 0-53 0,0 0-35 0,0 0-25 0,0 0-17 16,0 0-12-16,-2-1-7 0,2-1-3 0,0 2-1 0,0 0-2 0,0 0-2 16,0 0 0-16,0 0-5 0,0 0-3 0,0 0-6 0,0 0-5 0,0 0-5 15,0 0-6-15,0 0-5 0,0 0-2 0,0 0-3 0,0 0-4 0,0 0-1 16,0 0-4-16,0 0-1 0,0 0-3 0,0 0 0 0,0 0-3 0,0 0-1 16,0 0-3-16,0 0-3 0,0 0-3 0,0 0-4 0,0 0-4 15,0 0-5-15,0 0-3 0,0 0-4 0,0 0-3 0,0 0-4 0,0 0-3 16,0 0-4-16,0 0-5 0,0 0-1 0,0 0-3 0,4 0-3 0,-3 0-3 15,1-1 0-15,1 1-2 0,0 0 0 0,-2 0 0 0,3 0-2 16,-1 0-2-16,-1 0-4 0,2 0-5 0,1 0-6 0,-2 0-7 0,4 0-9 16,-1 0-9-16,-2 1-8 0,3-1-9 0,-1 0-9 0,1 0-13 0,-1 0-15 15,2 0-18-15,-2 0-21 0,2 0-22 0,0 2-34 0,-4-1-39 0,3-1-52 16,-1 2-59-16,-1 0-24 0,3-2-6 0,0 0 2 0,0 0 7 0</inkml:trace>
  <inkml:trace contextRef="#ctx0" brushRef="#br0" timeOffset="-203260.67">21753 1707 32 0,'-1'-4'358'0,"-2"4"8"0,1-1 7 15,0 1 11-15,1-1-52 0,-3-1-84 0,4 2-50 0,0 0-36 0,0 0-21 16,0 0-17-16,0 0-12 0,0 0-8 0,0 0-8 0,0 0-5 0,0 0-7 16,0 0-10-16,0 0-9 0,0 0-9 0,-1 2-7 0,-1-1-8 15,2 0-7-15,-1 3-6 0,1-1-5 0,-4 0-4 0,1 1-3 0,2 0-3 16,-4 2 0-16,4 0-3 0,-2 0 1 0,-2 1 1 0,1 0 1 0,0 1-1 16,0 0-2-16,0 0-2 0,0 0-1 0,-2-1-2 0,2 2 0 0,0 0-2 15,0 0 0-15,0-3-2 0,0 3-1 0,0-1 0 0,-2-1-1 0,3 1-2 16,-2-2 1-16,2 1-1 0,-2-2-1 0,0 1 2 0,2-2-1 0,-3 2 0 15,3-1 0-15,2-1 1 0,-3-1 0 0,1 1-1 0,0-2 2 16,1 2-1-16,1-3 1 0,-3 2 0 0,4-3 0 0,-1 2-2 0,1-2 1 16,0 0-1-16,0 0-1 0,0 0 0 0,0 0-1 0,1 0 0 0,3 0-1 15,-3 0 0-15,3-2-1 0,-1 2-2 0,-1-2-3 0,2 1 0 0,1-2-2 16,1 1 0-16,-1 0-2 0,1 2-1 0,1-4-1 0,-3 1-1 16,6 2 0-16,-4-2-2 0,2 1-2 0,2 2 1 0,-1-3-2 0,-3 0-1 15,2 3-1-15,0-1-1 0,1-1-1 0,-1 2-4 0,-1-2-3 0,-1 2-5 16,0 0-2-16,1 0-6 0,-3 0-3 0,1 0-6 0,2 0-3 15,-1 0-8-15,-2 2-5 0,0-2-4 0,1 2-6 0,-2-1-7 0,2-1-7 16,-4 1-7-16,2 1-11 0,2-2-11 0,-2 3-12 0,2-3-14 0,-4 0-16 16,3 0-16-16,-1 2-17 0,-3-2-11 0,2 0-27 0,2 0-31 0,-4 0-18 15</inkml:trace>
  <inkml:trace contextRef="#ctx0" brushRef="#br0" timeOffset="-202924.96">21862 1792 137 0,'-1'-6'359'0,"-1"3"-5"0,0-2-11 0,1 3-28 0,-2-1-38 16,3 0-35-16,-2 0-32 0,0 1-22 0,2 1-20 0,0 0-14 0,0-1-11 16,0 2-9-16,0 0-10 0,0 0-7 0,0 0-7 0,0 0-10 0,0 0-10 15,0 0-10-15,0 0-13 0,0 0-7 0,0 0-9 0,0 0-4 16,2 2-5-16,0-1-3 0,-2 2-5 0,1 1-1 0,1-1-4 0,-1 1-1 16,-1 3-1-16,2 0-1 0,0 1 0 0,-2 0 0 0,1 3 1 0,-1-2-1 15,0 3-1-15,0 0-4 0,-1 0-2 0,1 1-2 0,-2 1-1 0,0 2-2 16,1-3 0-16,-2 2-2 0,1 0 0 0,-1 1-3 0,-2 0-2 0,2-2 0 15,2 0-1-15,-3 1-2 0,3-2 1 0,-2 1-3 0,1-2 0 16,0 1-2-16,1-2-1 0,-1-1 0 0,0 0-1 0,1 1 0 16,-1-2-1-16,2-1 2 0,0 0 0 0,0-3 0 0,0 1 0 0,0 0 0 15,0-1 0-15,0-1-1 0,0-1 2 0,0 0 2 0,0-2-1 0,0 3-2 16,0-3-2-16,0-1 0 0,0 0-2 0,0 0-1 0,0 0-6 16,0 0-2-16,0 0-5 0,0 0-7 0,0 0-7 0,0 0-10 0,0 0-11 15,0 0-14-15,0 0-19 0,0 0-19 0,0 0-18 0,0-1-29 0,-1-1-33 16,1 2-50-16,0 0-59 0,0 0-62 0,-3-2-62 0,3 2-29 15,-2-2-10-15,2 2 1 0,0-4 6 0</inkml:trace>
  <inkml:trace contextRef="#ctx0" brushRef="#br0" timeOffset="-200080.85">22571 1753 226 0,'-2'-1'212'0,"0"-1"-51"0,1 2-35 0,-3-1-27 15,4-2-18-15,-1 3-16 0,-1 0-7 0,2 0-5 0,-1 0-2 0,1-2 1 16,-2 2 2-16,-1 0 1 0,3 0 0 0,-1-3 2 0,1 3 0 0,-2-2 3 15,1 1 4-15,1 1 3 0,-2-1 5 0,0-1 4 0,2 2 2 16,-1-2 3-16,1 2 3 0,-2-1 1 0,0 0 3 0,2 1 1 0,-1-2 2 16,-1 0 2-16,2 2 2 0,0 0-1 0,0 0 1 0,0 0-1 0,0 0 1 15,0 0-2-15,0 0 2 0,0 0 0 0,0 0 1 0,0 0-3 16,2 0 1-16,-2 0-3 0,1-1-3 0,-1 1-5 0,2 0-7 0,-2 0-6 16,2 0-7-16,-2 0-7 0,0 0-5 0,1 0-7 0,-1 1-7 0,2-1-4 15,0 4-6-15,-2-3-5 0,1 2-4 0,1 0-6 0,-2 3-3 0,1-4-1 16,-1 5 0-16,0-1-1 0,0-1 1 0,0 2 0 0,0-1 1 15,0 2 0-15,0-1-1 0,0 1-2 0,0-1 0 0,-1 0-4 0,1 0-4 16,-2 4-6-16,1-4-4 0,1 0-6 0,-2 0-8 0,0 1-7 0,2 0-7 16,-1-1-8-16,1 0-8 0,-4-1-9 0,4 1-10 0,-1 0-12 0,-1-1-10 15,2-1-11-15,-1 0-10 0,1 0-10 0,-2-2-9 0,2 2-9 0,0-2-9 16,0-2-10-16,2 2-19 0,-2-1-21 0,1-1-33 0,2 1-36 0,1-1-46 16,1-1-45-16,-2 0-18 0,3 0-2 0,-2 0 8 0</inkml:trace>
  <inkml:trace contextRef="#ctx0" brushRef="#br0" timeOffset="-199630.04">22922 1746 36 0,'0'-2'345'0,"0"-4"8"0,0 3 8 0,0 1-24 0,-2 0-41 0,1-2-52 16,1 3-55-16,-2 0-33 0,0-1-20 0,2 0-13 0,-1 2-10 16,1-1-6-16,0 1-5 0,0 0-6 0,0 0-5 0,-2 0-6 0,2 0-9 15,0 0-7-15,0 0-11 0,0 0-8 0,0 0-7 0,-2 0-7 0,-1 1-5 16,2-1-3-16,-3 4-2 0,1-3-3 0,0 2-3 0,-1 0-2 0,-3 0 0 16,1 1-1-16,-1 1-1 0,1 1-1 0,-2 1 1 0,0 0-1 15,0-1-2-15,0 1-2 0,-1 1-3 0,1-1-2 0,0 1-3 0,2 0 0 16,-3 3-3-16,1-3-2 0,3 1 0 0,-2 0-1 0,0-1-2 0,2 3-1 15,2-4-3-15,-4 3-4 0,6-2-3 0,-3 2-3 0,1-2-3 0,3 0-4 16,0 0-2-16,0-1-4 0,0-1-1 0,2 2-3 0,-1-2 0 0,3 0 0 16,1-2 0-16,-1-1 1 0,1 3 2 0,3-4 2 0,-2 1 1 15,1-2 2-15,1 1 1 0,2-1 0 0,2-1 1 0,-3-1 0 0,4-1 2 16,-1-2-1-16,2 2 1 0,-2-1 2 0,1-1 0 0,0-1 3 0,-1 0 4 16,-3-1 1-16,4-1 3 0,-5 1 2 0,0 0 2 0,-1-2 3 0,-2 0 2 15,-2 0 5-15,1-1 3 0,-1 0 6 0,-3 1 2 0,0 0 4 0,-2-1 1 16,-1 0 2-16,0 0-2 0,-4 1-1 0,1-1-1 0,-2 0 0 0,0 1-2 15,-1 2 0-15,-4-1-3 0,4 1-7 0,-1 2-12 0,-2-1-15 16,2 2-21-16,0 0-22 0,0 0-27 0,-1 2-30 0,2 0-35 0,0 1-65 16,3 1-81-16,-1 0-49 0,2 2-33 0,1 0-15 0,-1 2-9 0,2-2 3 15</inkml:trace>
  <inkml:trace contextRef="#ctx0" brushRef="#br0" timeOffset="-194796.83">23689 1639 175 0,'3'0'165'0,"-2"0"-12"16,0 0-6-16,3 0-4 0,-3 0-3 0,2 2 0 0,-3-2-2 0,2 1 0 16,0-1-1-16,-2 0-4 0,0 0-2 0,0 0-3 0,0 0-4 0,0 0-4 15,0 0-2-15,0 0-2 0,0 0-2 0,0 0-2 0,0 2 0 0,0-1-2 16,-2-1-2-16,0 1-2 0,2-1-3 0,-1 2-3 0,-1 0-4 0,2-2-6 16,-1 0-6-16,-3 0-5 0,3 0-8 0,0 0-7 0,-1 0-8 0,1 0-7 15,-3 0-6-15,3 0-7 0,-3 0-5 0,3 0-5 0,-1 0-5 16,1 0-3-16,-3 0-4 0,3 0-4 0,-2 0-3 0,-2 0-3 0,2 0-2 15,-2 0 0-15,2 0-5 0,-2 0 0 0,1 0-3 0,0 0 0 0,-1 0-2 16,-1 0-1-16,2 0-1 0,0 1-1 0,0 0 0 0,0-1-1 16,0 2-2-16,0 0 0 0,-2-2-3 0,2 1-2 0,0 0-3 0,3 1 0 15,-2 1-3-15,-1-2-1 0,3 1-2 0,-1 1-1 0,0-1-3 0,1 2-1 16,-1-1-2-16,2 1-1 0,0-2 1 0,0 0 1 0,0 2 0 0,0 0 3 16,2 0 2-16,-1 0 2 0,1-1 1 0,0 2 2 0,-1-2 3 0,3 1 3 15,-1 0 1-15,0 1 2 0,0 0 2 0,5-1 1 0,-5 2 2 0,2-1 2 16,0-1 1-16,-1 3-1 0,1-3 0 0,2 0-1 0,-1 1-2 15,2-1-1-15,-4 2-1 0,3 0-3 0,-1-1-3 0,2 0-2 0,-3 0-4 16,1 1-4-16,1-1-5 0,-3 2-3 0,2-5-4 0,-3 5-2 0,2-2-3 16,-1 0-2-16,-1-1-3 0,-2 0-3 0,1 1 0 0,0-3 1 0,-2 3 2 15,0-2 0-15,0 0 5 0,-2 0 4 0,0 0 4 0,1 0 5 16,-1-1 5-16,1 0 5 0,-3 0 4 0,1 0 4 0,0 0 5 0,0 0 3 16,-3-2 4-16,3 2 3 0,-2-1 3 0,0-1 2 0,0 1 0 0,0-1 1 15,-1 0 1-15,2 0-1 0,-1 0 1 0,1 0 0 0,0-1 1 0,-1 1 2 16,2-1 2-16,-1-1 2 0,2 0 0 0,-2 1 3 0,3 0 0 0,-1-3 0 15,2 2 1-15,0-2-1 0,0 0 1 0,2 1 1 0,-1-1-1 16,1-1 0-16,2-1-2 0,0 1-2 0,-1-1-1 0,2 0-3 0,-2-2-1 16,2 0 0-16,0 0-1 0,-1 0 0 0,4 0-1 0,-3 1 1 0,1-1 0 15,1 1-1-15,-3 1 0 0,2-1-2 0,1 0 1 0,-2 1 0 16,-1-1-1-16,0 1 1 0,0 0-2 0,1 1 1 0,-1 1 0 0,0-1 1 16,-3 1 0-16,-1 0-1 0,2 0-4 0,-2 1-6 0,0 1-6 0,0-2-9 15,-2 2-10-15,2 0-13 0,-1 0-16 0,-1 0-21 0,0 0-29 0,-1 0-35 16,2-1-45-16,-4 3-50 0,2-1-47 0,0-2-47 0,0 3-20 0,0 0-8 15,-1-2-1-15</inkml:trace>
  <inkml:trace contextRef="#ctx0" brushRef="#br0" timeOffset="-182346.93">21284 2682 112 0,'0'3'295'0,"-4"-2"-7"0,3 1-32 0,-1-1-41 0,1-1-34 15,-3 3-28-15,3-3-21 0,-2 3-20 0,-1-3-9 0,3 1-9 16,-4 1-4-16,2 0-2 0,-1-2-2 0,3 1-2 0,0 0-1 0,-2-1-2 16,-1 2 0-16,4 0 1 0,-1-2-1 0,1 0 0 0,0 0-1 15,0 0-1-15,0 0-3 0,0 0-4 0,0 0-3 0,0 0-4 0,0 0-4 16,1 0-2-16,3 0-4 0,-1 0-6 0,-2 0-4 0,3 0-4 0,-3 0-4 15,2 0-5-15,2 0-2 0,0 0-4 0,-2 0-5 0,2 0-4 16,-2 0-6-16,2 0-5 0,-1 0-11 0,2 0-7 0,1 1-8 0,-2 0-7 16,-1-1-9-16,1 0-9 0,0 0-12 0,3 2-10 0,-4-2-14 15,4 0-14-15,-3 0-13 0,2 0-13 0,-1 0-16 0,0-2-18 0,0 2-21 16,-1-1-26-16,3 0-34 0,-2-1-43 0,1 0-39 0,-2 0-37 16,-1 0-12-16,1 0-4 0,3 1 9 0</inkml:trace>
  <inkml:trace contextRef="#ctx0" brushRef="#br0" timeOffset="-181878.77">21642 2584 45 0,'-1'-2'308'0,"-3"-1"0"0,3 2-4 0,-1-2-41 0,1 2-60 0,-2-2-41 15,1 3-33-15,2 0-20 0,0 0-13 0,0-2-9 0,2 2-4 0,1 0-7 16,-2-3-6-16,1 3-7 0,-1-2-6 0,3 2-6 0,1-1-6 16,-4 0-7-16,2 1-6 0,2-2-8 0,-2 0-3 0,3 2-7 0,-2-1-5 15,0 0-3-15,0 1-5 0,0-2-1 0,1 0-1 0,2 2 1 16,-3 0 0-16,1 0 1 0,-3 0 0 0,2 2 1 0,1 0 1 0,-2-2 0 16,1 2 0-16,-3 0 1 0,1 1-2 0,-1 0 0 0,-1 2-1 15,0-1 0-15,0 3-1 0,0-3-1 0,-1 4-1 0,-2-3-2 0,-1 3-3 16,3-1-2-16,-4 2-4 0,2 0 0 0,-2 0-2 0,0 0-2 0,-1 0-1 15,0-1 0-15,1 1-2 0,0 0 0 0,0-2 0 0,0 1-1 16,-1-2 2-16,3 1 1 0,-2-1 3 0,2 1 0 0,2-4 3 0,-4 2 0 16,3 0 2-16,0-2 2 0,1 0 2 0,-1 0 0 0,2 0 3 15,-1-2 0-15,1 1 2 0,0-2 1 0,0 0 0 0,0 0 1 0,0 0 0 16,0 0 2-16,1 1-1 0,-1-1 0 0,0 0 2 0,3 0-1 0,-1 0 0 16,0 0 1-16,-1 0 0 0,3 0 0 0,-1 0-1 0,0 0 0 15,0 0 1-15,0-1-1 0,3 1 0 0,-2 0 0 0,0-2-1 0,1 2-3 16,2 0-3-16,1-1-2 0,-2-1-6 0,2 2-4 0,-2 0-7 15,1 0-7-15,2 0-12 0,-1 0-10 0,-2 0-11 0,1 0-15 0,2 0-18 16,-3 0-24-16,0 0-29 0,3 0-34 0,-2 0-39 0,-1 0-34 0,-1 0-36 16,2 0-15-16,-1 0-5 0</inkml:trace>
  <inkml:trace contextRef="#ctx0" brushRef="#br0" timeOffset="-176746">22391 2646 4 0,'-1'4'302'0,"1"-2"2"0,-1-1-20 0,1 0-34 16,0 2-46-16,0-3-49 0,0 0-33 0,0 2-22 0,0 0-14 0,0 1-11 15,0-3-4-15,0 1-1 0,0 1 0 0,0-2 0 0,0 2 2 16,0-2 0-16,0 0 0 0,1 1-1 0,-1-1 0 0,0 0-1 0,0 1-1 16,0-1-1-16,0 0 1 0,0 0-1 0,0 0 0 0,1 0-2 0,-1 0 1 15,0 0-2-15,0 0-2 0,3 2-2 0,-3-2-3 0,0 0-3 16,1 0-5-16,-1 0-6 0,2 0-5 0,1 0-5 0,0 0-6 0,-2 0-3 16,2 0-4-16,1 0-2 0,-3 0-1 0,4 0-2 0,-2 0-1 15,2 1-2-15,3-1-2 0,-3 0-2 0,3 2-2 0,-2-2-5 0,0 0-4 16,4 1-4-16,-5-1-6 0,4 0-7 0,-1 0-8 0,0 0-9 0,0 0-9 15,-2 0-11-15,1 0-12 0,-3 0-11 0,2 0-13 0,1 0-12 16,-3 0-12-16,0 0-11 0,1-1-15 0,-2-1-16 0,-2 2-18 0,4-1-22 16,-2-1-32-16,2 2-36 0,-4-1-38 0,4 0-37 0,-2 1-15 15,1-2-1-15,0-1 5 0</inkml:trace>
  <inkml:trace contextRef="#ctx0" brushRef="#br0" timeOffset="-176361.06">22747 2494 99 0,'2'0'319'0,"0"0"8"0,-2-3-19 0,1 3-34 16,-1 0-43-16,0 0-49 0,0 0-30 0,0 0-22 0,0 0-13 15,0 0-9-15,0 0-4 0,0 3-4 0,-1-3-6 0,1 2-4 16,-2 1-6-16,0-2-9 0,1 2-5 0,-1-2-6 0,1 2-6 0,-4 1-6 16,4 0-7-16,1 1-7 0,-3-1-5 0,1 2-7 0,0 2-5 15,1-1-5-15,1 0-2 0,-2 3-3 0,0-1 0 0,2 2-2 0,-1-1-1 16,-1 0-1-16,2 1-3 0,0-3 0 0,0 3-1 0,0-2-2 0,2 2 0 16,-1-2 0-16,-1 1 0 0,2-2 1 0,0 1-2 0,-1-1 0 0,3 0 0 15,-3 0 0-15,1-1 0 0,-1 1 0 0,-1-1 0 0,1-1-2 16,3 0 1-16,-4-1 1 0,1-1 1 0,-1 1-1 0,2-1 0 15,-1-1 0-15,-1 0-2 0,0 0-3 0,0-1-4 0,0 0-4 0,0 0-5 16,0 0-4-16,0-2-6 0,0 0-8 0,0 0-8 0,0 0-10 16,0 0-12-16,0 0-10 0,0 0-13 0,0 0-12 0,0 0-12 0,0 0-12 15,0 0-19-15,0 0-23 0,0 0-29 0,0 0-30 0,0 0-44 0,0 0-53 16,0 0-20-16,-3 0-4 0,-2-2 4 0</inkml:trace>
  <inkml:trace contextRef="#ctx0" brushRef="#br0" timeOffset="-174063.07">23715 2432 99 0,'0'0'244'0,"0"0"-23"0,0 0-20 0,0 0-19 16,0 0-16-16,0 0-9 0,0 0-9 0,0 0-7 0,0 0-8 0,0 0-7 15,0 0-7-15,-1 0-8 0,1 2-7 0,0-2-8 0,-2 2-7 16,1-2-5-16,1 2-8 0,-2-1-4 0,0 0-3 0,2 1-5 0,-1-2-3 15,-3 2-5-15,3-2-3 0,-1 1-5 0,1 0-3 0,-4-1-6 16,4 2-3-16,-1-1-4 0,1-1-4 0,-4 2-4 0,1-1-5 0,1-1-3 16,2 2-5-16,-4 1-2 0,2-2-4 0,-3 2 0 0,1 0-3 0,0 0-1 15,0 0-1-15,-1 2 0 0,1-1 0 0,-1 0 0 0,1 2 0 0,0 1 0 16,1-1 1-16,-1 1-2 0,0-1 0 0,2 0 0 0,-5 2-2 16,7-1-2-16,-3 1 0 0,3-1-2 0,-2 0-3 0,3 1-4 0,-2 1-3 15,2 0-5-15,0-1-6 0,2 1-6 0,-1-2-7 0,1 1-2 0,1-1-6 16,0 1-3-16,5 0-2 0,-3-1-3 0,-1 1-4 0,4-1-1 15,-1 1-2-15,2-3 1 0,1 0 1 0,-1 1 1 0,2-3 1 16,-1 1 3-16,1-1 3 0,0-2 2 0,-2 3 2 0,3-3 3 0,-2 0 4 16,0-1 5-16,0 0 4 0,-1 0 5 0,-1 0 5 0,-2-1 4 0,1 0 3 15,-3-3 6-15,2 3 4 0,-1-2 4 0,-2-1 4 0,-1 1 2 16,0-3 2-16,-2 1-3 0,0 0-3 0,0-1-5 0,-2 0-4 0,0-5-5 16,-1 4-9-16,0 0-10 0,0 0-11 0,-3-2-19 0,1 0-21 0,-1 1-28 15,1 1-28-15,-2-1-37 0,0-1-44 0,0 3-33 0,3 0-29 16,-1 1-11-16</inkml:trace>
  <inkml:trace contextRef="#ctx0" brushRef="#br0" timeOffset="-150826.43">19012 1719 274 0,'0'-2'429'0,"0"2"2"0,0-3 3 0,0 3 2 0,0-1-23 16,0-1-37-16,0 2-77 0,0-1-97 0,0 1-58 0,-2-2-40 0,0 1-18 15,2 1-13-15,-1-2-5 0,-1 0 0 0,2 2-1 0,-1-1 3 16,1 0 1-16,-2-1 1 0,0 1 0 0,2-1-1 0,-1 2-4 0,-1-1-2 16,1 0-6-16,-2 1-3 0,2-2-2 0,-2 2-3 0,2-2-4 0,-1 1-3 15,0 1-3-15,-2 0-4 0,2 0-5 0,-1-1-3 0,2-1-5 16,-3 2-3-16,1-2-5 0,-2 2-2 0,2-1-4 0,-2 1-3 16,-1-1-3-16,-1 1-1 0,0 0-5 0,0 0 0 0,-2 0-1 0,1 0-2 0,-1 1 0 15,-1 0-1-15,-1 1 0 0,2 0 0 0,-4 0-1 0,4 2-1 0,-3-2 0 16,2 3 0-16,2-1-1 0,-3 2 0 0,2 0-1 0,-1 0 0 0,2 2 0 15,0-1 0-15,0 1-3 0,0 4 0 0,2-1-3 0,1-2-2 16,-2 2-3-16,3 2-4 0,-1-1-4 0,4 2-3 0,-3 0-3 0,4-3-4 16,0 5-5-16,0-2-3 0,4-1-6 0,-3 4-5 0,4-4-5 0,1 0-3 15,0 0 0-15,1 1-2 0,2-2 0 0,1 2-2 0,-1-4-3 0,1 2-5 16,2-1-4-16,1-3-6 0,-2 3-8 0,3-2-10 0,-1-1-14 16,3-2-18-16,-3 1-32 0,4-3-41 0,-3 3-60 0,3-4-70 15,1 0-40-15,-1-2-27 0,0 2-7 0,-1-3-1 0,2 0 4 0</inkml:trace>
  <inkml:trace contextRef="#ctx0" brushRef="#br0" timeOffset="-150548.03">19421 1828 292 0,'-2'-1'429'0,"2"-1"2"0,0-2 2 15,0 4 2-15,0-2-31 0,2-1-46 0,-1 1-80 0,3 1-94 0,-3-2-59 16,2 1-43-16,1 1-25 0,-1 0-15 0,0 1-9 0,1-2-7 0,1 0-7 16,2 2-8-16,-3-1-9 0,1 0-11 0,3 1-14 0,-2 0-18 15,2 0-17-15,-1 0-20 0,-1 0-23 0,3 0-25 0,-1 0-30 0,-1 0-30 16,-1 0-43-16,2 0-45 0,-2 1-51 0,1 0-52 0,-3-1-26 0,4 2-11 15,-2 0 1-15,1-2 9 0</inkml:trace>
  <inkml:trace contextRef="#ctx0" brushRef="#br0" timeOffset="-150343.96">19456 1917 24 0,'-7'2'401'0,"2"-2"5"0,3 1 7 0,0 0 8 0,1-1-36 0,-1 2-56 0,2-2-62 15,0 0-65-15,2 1-43 0,-2-1-34 0,1 0-23 0,2 0-15 0,2 0-13 16,-2 0-9-16,2 0-8 0,-1 0-6 0,1 2-9 0,2-2-11 16,0 1-13-16,0-1-17 0,-1 1-18 0,2-1-17 0,0 0-23 0,0 2-23 15,-2 0-26-15,1-2-32 0,-1 0-47 0,2 0-58 0,-2 0-67 0,0 0-70 16,1 0-37-16,-2 1-20 0,1 1-3 0,-2-2 4 0</inkml:trace>
  <inkml:trace contextRef="#ctx0" brushRef="#br0" timeOffset="-98327.96">12379 8487 157 0,'-2'-5'351'0,"2"2"8"0,-1 0 8 0,1 2-53 0,0-2-83 0,0 0-50 0,-2 0-34 16,0 0-22-16,2 0-15 0,-1 0-10 0,-1 0-8 0,2 0-5 15,-2 1-6-15,1 0-5 0,-1-1-4 0,2 1-4 0,-1 1-6 0,-2-2-6 16,1 3-7-16,1-1-7 0,-1 1-7 0,1-1-7 0,-3-1-4 16,1 2-5-16,-2 0-5 0,2 0-3 0,-2 0-5 0,-2 0-3 15,0 2-5-15,-1-1-1 0,0 3-3 0,-1-2 1 0,-1 2 0 0,-1 0 2 16,-1 3 3-16,-2 1 1 0,3 1 1 0,-2-1 3 0,2 3 0 0,-3 1 2 15,1 0 0-15,0 0 0 0,1 2-1 0,0 0 2 0,2 2-1 16,0-2 0-16,2 3 0 0,0 0-3 0,2-1-2 0,1 1-1 0,2-1-3 16,1 1-2-16,4-1-4 0,1 1-5 0,0-2-3 0,4 0-7 15,0 0-6-15,3-2-7 0,1 1-8 0,3-2-9 0,1 0-8 0,0-3-10 16,4 2-11-16,0-3-17 0,3 0-20 0,-1-1-31 0,3-1-34 16,-1-1-46-16,2-2-51 0,-2-1-42 0,2 0-38 0,-3 0-15 15,3-2-3-15</inkml:trace>
  <inkml:trace contextRef="#ctx0" brushRef="#br0" timeOffset="-97941.96">12747 8244 178 0,'-5'-3'390'0,"0"0"11"0,2 0 13 0,-3 1-19 0,3 1-37 0,2-1-58 16,-3-2-69-16,1 4-43 0,3-2-32 0,-1 0-20 0,1-1-12 15,0 2-11-15,1 0-11 0,-1-3-8 0,3 2-8 0,1 2-11 0,-3-2-9 16,2-1-11-16,3 0-11 0,-1 0-12 0,0 0-9 0,1 0-10 16,-1 0-6-16,4 0-7 0,-1 0-8 0,0 0-9 0,2 0-10 15,-1 0-12-15,2 2-14 0,-1 0-12 0,2-1-14 0,0 0-14 0,2 2-17 16,-5 0-19-16,3 2-24 0,1-2-33 0,0 2-36 0,-3 0-56 16,2 1-63-16,0 1-44 0,0 1-32 0,-2 0-10 15,-1-1 3-15,0 2 10 0</inkml:trace>
  <inkml:trace contextRef="#ctx0" brushRef="#br0" timeOffset="-97692.25">12880 8294 281 0,'0'-2'423'0,"0"-2"13"0,0 2 15 0,0-2-12 15,0 2-28-15,2-2-61 0,-1 2-78 0,-1 0-49 0,1 1-35 16,3-1-24-16,-3 1-18 0,-1-1-17 0,2 2-14 0,-1-1-15 15,-1 1-14-15,0 0-16 0,0 0-15 0,0 1-14 0,2 1-11 0,-2-1-12 16,0 2-11-16,0 1-7 0,0 1-6 0,0 1-2 0,0 0-1 16,0 2 2-16,0 1 3 0,0 0 1 0,0 1 6 0,0 1 0 0,0 0 3 15,0 0-3-15,0 1-5 0,0 1-5 0,0 0-7 0,0-3-8 16,0 2-10-16,0 0-10 0,2-2-15 0,-1 3-12 0,1-2-17 16,1-1-17-16,0 0-21 0,1-1-25 0,-1 0-29 0,0-2-47 0,4 2-57 15,-2-5-65-15,2 5-72 0,-1-3-29 0,5-2-8 0,-3 1 0 16,0-4 7-16,3 2 12 0</inkml:trace>
  <inkml:trace contextRef="#ctx0" brushRef="#br0" timeOffset="-97384.53">13289 8647 318 0,'0'0'415'0,"0"0"9"16,0 0 8-16,0 0-20 0,0 0-35 0,0 0-66 0,0 0-78 16,0 0-50-16,0 0-37 0,0 0-22 0,0 0-15 0,0 0-13 0,0 0-8 15,0 0-8-15,2 0-8 0,-1 0-11 0,1 0-12 0,1 0-12 16,1 0-14-16,-1 0-14 0,0 0-16 0,0 0-12 0,2 0-14 0,-1 0-13 15,1 0-14-15,2-1-16 0,-3 1-15 0,1 0-18 0,4-2-20 16,-4 2-26-16,3 0-26 0,-1 0-29 0,-1 0-32 0,3 0-36 0,-2 0-37 16,-1 0-40-16,0 0-44 0,0 0-13 0,-1 0-4 0,-2 0 8 15</inkml:trace>
  <inkml:trace contextRef="#ctx0" brushRef="#br0" timeOffset="-97194.9">13283 8754 102 0,'-3'3'386'0,"2"-2"5"0,1 1 6 0,-2 1 4 0,2-2-55 16,0-1-83-16,0 2-61 0,2-2-47 0,-2 2-30 0,1-1-21 0,1-1-14 15,-1 1-10-15,4 1-8 0,-1-2-8 0,0 2-10 0,1-1-12 16,-1-1-15-16,1 1-18 0,3 1-22 0,-2-1-24 0,1-1-26 0,-2 2-27 16,4-1-37-16,-1-1-42 0,0 1-54 0,-2 1-58 0,0-2-59 15,4 2-56-15,-2-2-25 0,-4 0-7 0,4 0 1 0</inkml:trace>
  <inkml:trace contextRef="#ctx0" brushRef="#br0" timeOffset="-95162.77">13757 7705 177 0,'0'0'166'0,"0"0"-17"0,0 0-10 0,0 0-9 15,0 0-7-15,0 0-8 0,0 0-10 0,0 0-5 0,0 0-5 16,0 0-7-16,0 2-7 0,0-1-7 0,0 1-5 0,0 1-6 0,0-2-4 16,0 3 0-16,0-2-3 0,0 2-1 0,0-2-2 0,0 3-1 15,0-1-3-15,0 2 1 0,0-1-2 0,0 2-2 0,-1-1-1 0,-1 2-3 16,2 1-3-16,-1 0-2 0,1 1-2 0,-2 1-4 0,0 1-4 15,2 0-3-15,-1 1-1 0,-2 1-3 0,3 1-2 0,-2-1-1 16,1 2-1-16,-1 0-2 0,2 1-1 0,-1 1-2 0,-3 0-1 16,4-1-1-16,-3 3 0 0,2 1-1 0,-1-1 0 0,0 0-1 0,-1 2-1 15,3-2 1-15,-2 1 0 0,-1 1-2 0,3 0 1 0,-4 1-1 16,4-3-2-16,-2 4-1 0,2-2-1 0,-1 0-4 0,-1-1-3 0,2 2-4 16,-1-1-6-16,1-1-5 0,-3 2-7 0,3-1-7 0,0 1-5 0,0-2-7 15,0-1-3-15,0 2-4 0,0-1-5 0,0 0-3 16,3 1-1-16,-3-3-1 0,0 1 1 0,1 1 4 0,-1-1 1 0,0-2 7 15,2 2 3-15,-1-3 7 0,-1 3 4 0,2-2 3 0,-2-2 3 0,3 2 3 16,-2 0 4-16,-1-3 0 0,0 2 1 0,2 0 3 0,-2-3 2 16,1 3 0-16,-1-3 1 0,0 2 0 0,0-1 1 0,0-1-1 0,0 2 0 15,0-3 2-15,-1 1 3 0,-1 1 2 16,2-2 1-16,-1 1 2 0,-2-2 4 0,3 0 0 0,-2 1 1 16,2 0 1-16,-1-2 2 0,-1 1 1 0,2-2 1 0,-1 2 0 0,1-1 3 0,0 2-1 15,0-1 1-15,0-3-1 0,0 2 2 0,0 0 0 0,0 0 1 0,0-1 0 16,0 2 0-16,0-1-2 0,0-2 1 0,0 2 1 0,0 0 0 0,0 1 0 15,0-3 0-15,0 4-1 0,0-1 1 0,0 0 0 0,1-1-1 16,-1 1-1-16,0 1-1 0,0-4 1 0,2 3-1 0,-2 0 0 16,0 0 1-16,0 0-2 0,0 1-1 0,0 0 1 0,0-1-1 0,0 0-1 15,0 1 1-15,0-2-2 0,0 1 1 0,0-3-1 0,1 4-1 16,-1-1 1-16,0 0-1 0,0-1 1 0,0-1 1 0,0 0 0 0,0 1 1 16,0 0 2-16,0-1-1 0,0-1 2 0,0 2 1 0,-1-2-1 15,-1-1 1-15,2 3 0 0,-1-2 1 0,1 2 1 0,-3-2 0 16,2 1 1-16,1-1-1 0,-3 0 0 0,3 2-1 0,-1-2-2 0,-3 0 1 15,1 1-1-15,3 1-1 0,-2-2 1 0,1 0-1 0,-1 1-1 16,1-1 1-16,1-1-2 0,-3 3-1 0,1-1 0 0,2 0 0 0,-1-1-2 16,-1-1 0-16,2 0-2 0,-1 2 1 0,1-3-1 0,-2 2 0 15,0 1-2-15,2-2 2 0,0 1-1 0,0 0-1 0,0-2 0 16,0 3-1-16,0-2 1 0,0-1-1 0,0 1 1 0,0 1-2 0,0-2 0 16,0 2-2-16,-1-2-1 0,1 1-3 0,0-1-3 0,0 0-4 15,0 1-4-15,-2 0-3 0,2-3-4 0,0 4-6 0,0-2-6 0,0-1-7 16,-1 1-8-16,1-1-7 0,-2 1-8 0,0-2-10 0,2 1-10 15,-1 0-12-15,-1 0-11 0,2 0-16 0,-2-2-19 0,2 3-21 16,-1-3-29-16</inkml:trace>
  <inkml:trace contextRef="#ctx0" brushRef="#br0" timeOffset="-94469.83">14256 7935 221 0,'0'0'352'0,"0"0"8"15,0 0-36-15,0 0-56 0,0 0-50 0,0 0-48 0,0 0-31 16,0 0-22-16,1 0-14 0,2 0-8 0,-1 1-5 0,1-1-3 0,0 0-1 15,2 2-4-15,-1-2-4 0,1 1-6 0,-1 1-7 0,0-2-4 16,1 0-5-16,3 2-4 0,-2-1-5 0,1-1-4 0,-1 0-6 0,0 0-6 16,0 0-8-16,-1 0-13 0,2 0-11 0,-3 0-14 0,1 1-12 15,0-1-13-15,3 2-17 0,-4-2-16 0,1 0-19 0,2 0-23 0,-1 2-30 16,2-2-35-16,-4 0-39 0,4 1-42 0,-1 0-52 0,-1-1-54 16,3 0-24-16,0 0-10 0,-1 0 2 0</inkml:trace>
  <inkml:trace contextRef="#ctx0" brushRef="#br0" timeOffset="-93928.44">14790 7813 146 0,'-5'-2'373'0,"2"1"5"0,1-2 3 0,-1 2-54 16,2-1-81-16,1-1-49 0,-2 2-35 0,0 0-19 0,2-3-14 0,0 3-8 16,0 0-8-16,2-1-6 0,0-1-7 0,-2 1-6 0,1 1-6 15,2-1-9-15,-1 1-5 0,0-1-9 0,1 0-7 0,0 0-8 16,0 0-9-16,2 0-6 0,-4 2-7 0,2-3-6 0,2 2-8 15,-2 0-3-15,1 1-5 0,-1-1-2 0,0-2-7 0,0 3-3 0,2-2-4 16,-4 2-3-16,2 0 0 0,-1 0-2 0,0 0-1 0,-1 0-1 16,-1 2-1-16,2 1-2 0,0-1-1 0,-2 2-2 0,0-2 1 0,0 3-2 15,0-1-1-15,-2 1 0 0,0 1-1 0,2 1 1 0,-3-1-1 0,1 2 1 16,1-1 1-16,-1 1 1 0,-1-2 3 0,-1 2 2 0,1 1 2 16,-1-2 1-16,1 2 3 0,-2-3 1 0,2 1 3 0,-2-1 1 15,1 2 3-15,-1-2-1 0,2-2 2 0,-2 1 1 0,3 1 0 0,-1-1 2 16,0-3 2-16,0 3-1 0,0-2 1 0,-1 0 0 0,0 0 2 15,2 0-2-15,1 0 0 0,-1-2-1 0,2 1 1 0,-1 0 0 0,-1-1 0 16,2-1 0-16,0 0 0 0,0 0 2 0,0 0-2 0,0 0 0 16,0 1 0-16,2-1 1 0,-2 0 0 0,1 2 2 0,-1-2 0 0,0 1 2 15,0-1 1-15,2 0 0 0,-1 0 1 0,-1 0-3 0,2 0-2 16,2 0-4-16,0 0-2 0,-3 0-3 0,2 0-3 0,1-1-5 16,-3 1-9-16,4 0-8 0,-2 0-11 0,2 0-13 0,3 0-14 0,-4 0-20 15,4 0-19-15,1 0-24 0,0 0-28 0,0 0-31 0,-1 0-35 16,5 1-52-16,-2-1-60 0,0 2-31 0,2-1-14 0,-1-1-1 15</inkml:trace>
  <inkml:trace contextRef="#ctx0" brushRef="#br0" timeOffset="-92450.19">14422 8651 58 0,'1'-1'311'0,"-1"0"1"16,1 1-27-16,3-2-45 0,-3 1-55 0,2 1-59 0,1-2-36 16,-1 2-26-16,0 0-13 0,2 0-8 0,0 0-4 0,2 0-1 0,-2 0-1 15,2 0 1-15,1 0-1 0,-2 0-2 0,1 0-3 0,3 0-4 0,-2 2-2 16,1-2-2-16,-1 1-3 0,0 1-2 0,0-2 0 0,0 0-1 15,-2 0-1-15,1 1 0 0,-1-1-1 0,-1 0 1 0,1 0 1 16,-3 0 0-16,4 0 1 0,-6 0 1 0,2 1 2 0,-1-1 0 0,1 0 2 16,-3 0-1-16,0 0 2 0,0 0 1 0,0 0-1 0,0 0-1 15,0 0-1-15,0 2-2 0,0 0 1 0,-1-1 1 0,-1 2 0 0,2 0-2 16,-2-2-2-16,2 3 0 0,-1 0-1 0,-1 1-2 0,2-1 0 16,-1 3 1-16,1-1 1 0,-2 1 1 0,0-1 2 0,1 1 3 15,-1 1 0-15,2-1-2 0,-1 1 1 0,1-1-2 0,-2 1 0 0,-1-1 0 16,3 1-1-16,0 1-1 0,0-2 0 0,0-1-1 0,0 2 0 15,0-3-1-15,0 3-2 0,0-4-2 0,0 2-1 0,0 1 0 0,0-3-3 16,0 1-1-16,0-1-1 0,0 1 1 0,0-2 0 0,0 0-1 16,0 0 1-16,0-2 2 0,0 1 1 0,0-2 2 0,0 0 0 15,0 1 2-15,0-1-1 0,0 0 1 0,0 0-2 0,0 0-1 0,0 0-7 16,0 0-8-16,0 0-12 0,0 0-13 0,0 0-17 0,0 0-20 16,0 0-32-16,0 0-34 0,0 0-53 0,0 0-59 0,0 0-65 0,0 0-69 15,0 0-34-15,0 0-14 0,0 0-5 0,0 0 4 0</inkml:trace>
  <inkml:trace contextRef="#ctx0" brushRef="#br0" timeOffset="-91598.29">14523 9594 230 0,'-4'-1'393'0,"0"-1"7"16,1 2 8-16,0-4 3 0,-1 4-54 0,1-2-87 0,2-1-59 15,-4 1-44-15,1 1-30 0,1-2-22 0,-1 1-15 0,2 2-10 0,-1-3-10 16,2 1-10-16,-3 2-10 0,1-1-9 0,2 0-9 0,-3 1-9 16,3-2-8-16,-3 0-7 0,1 2-5 0,2 0-7 0,-4 0-2 15,2 0-3-15,2 0-2 0,-3 0-2 0,3 0 0 0,-1 0-1 0,1 0-1 16,-3 0-1-16,4 0 2 0,-1 2-1 0,-1 0 2 0,2-2 0 0,0 0-1 15,-2 1 2-15,2 0 1 0,0 4 1 0,0-5 1 0,0 2 1 16,0 2 1-16,0-2 0 0,0 3 1 0,0-1 1 0,0-1-1 16,0 3 0-16,2-2-2 0,-2 0-1 0,2 1-2 0,-1 1-2 0,-1 0-3 15,4 0-1-15,-3 0-3 0,1-1-2 0,-1 2-5 0,3-1-4 16,-3 1-3-16,1 0-2 0,4 0-1 0,-5-1-1 0,2 2-2 0,-1-2-4 16,0 1-3-16,-1 1-5 0,3-2-3 0,-3 1-2 0,1-1 0 15,-1 1-2-15,3 0 2 0,-3 0 1 0,1 0 0 0,-1-2 0 16,1 1 1-16,-2 0-2 0,3 0 4 0,-2-1 2 0,-1-1 5 15,0 0 6-15,0 1 5 0,-1-3 6 0,-2 2 4 0,1-1 4 0,1-1 5 16,-2 0 5-16,-1 2 5 0,1-1 2 0,-2-2 4 0,0 1 4 0,1 1 2 16,-4-3 2-16,3 1 2 0,-1 1 1 0,-1-2 1 0,3 1-1 15,-4 1-1-15,2-2 1 0,-1 0-2 0,2 0 1 0,1 0 0 16,-4 0 2-16,5 0 0 0,-2 0 1 0,3 0 0 0,-1 0 0 0,2-2-2 16,1 1-3-16,-2 1-2 0,2 0-3 0,0-3-3 0,2 2-3 15,-1-3-2-15,1 2-4 0,-1-2-3 0,3 0-4 0,-1 1-3 0,0-3-3 16,0 4-3-16,3-3-2 0,-3 3-1 0,2-3 1 0,0-1 1 15,-2 1 1-15,2 1 1 0,-1 0 3 0,3-1 1 0,-4 0 0 16,4 0 0-16,-4-1-2 0,2 0 0 0,-1 0-3 0,2 0 0 16,-1 1-3-16,-2-2 0 0,2 2-2 0,-1-1 0 0,0 0-1 0,1 0-1 15,-1 0 1-15,1 0 0 0,0 2-1 0,-2-2 2 0,0 0 2 0,1 0 1 16,-1 0 3-16,-2 1 2 0,1-1 3 0,2 1 3 0,-2 1 0 16,0-2 3-16,-1 3 0 0,-1-1 4 0,2 1 1 0,-1-2 0 15,-1 2 0-15,0-1 1 0,0 1 2 0,0 0-2 0,0 0 2 0,0 0-2 16,0 0-1-16,0-1 1 0,0 4-3 0,0-2-4 0,0-1-2 15,0 1-7-15,0 1-7 0,0-2-7 0,0 1-9 0,0 2-9 0,0-3-10 16,0 1-9-16,0 2-9 0,0-1-11 0,0 0-8 0,0 1-10 16,0-2-11-16,0 0-4 0,0 2-4 0,0 0-2 0,0 0 0 0,0-1 4 15,0-2 6-15,0 3 7 0,0-2 8 0,-1 1 7 0,-1 1 5 16,1-1 3-16,-1-1 3 0,2 2-1 0,0 0-2 0,0 0-6 16,-6 0-9-16,3 2-30 0</inkml:trace>
  <inkml:trace contextRef="#ctx0" brushRef="#br0" timeOffset="-89395.14">15691 7804 248 0,'2'0'369'0,"-1"0"4"0,2 2-31 0,1-2-48 0,-3 0-53 16,2 0-55-16,1 0-41 0,0 0-32 0,0 0-21 0,2 0-19 0,-2 0-13 16,1 0-8-16,0 0-6 0,2 0-5 0,-3 0-6 0,4 0-4 15,-2 0-5-15,-1 0-7 0,2 0-10 0,-2 0-12 0,3 0-12 16,-3 0-11-16,0 0-13 0,0 0-14 0,0 0-18 0,1 0-20 0,-3 0-24 15,0 0-25-15,2 0-31 0,0 0-34 0,1 0-45 0,-1 0-51 0,1 0-37 16,-1 0-26-16,0-2-11 0</inkml:trace>
  <inkml:trace contextRef="#ctx0" brushRef="#br0" timeOffset="-89058.4">16109 7707 51 0,'0'-2'400'0,"0"0"8"0,0 2 7 0,0 0 7 0,0 0-57 15,0 0-90-15,0 0-64 0,0 0-55 0,0 0-36 0,0 0-27 0,0 0-19 16,0 0-15-16,0 0-10 0,-2 1-11 0,0 0-8 0,1 2-8 16,-1 2-6-16,1 0-7 0,-3-1-4 0,0 2-4 0,0 1 0 15,-2 1 1-15,3-1 0 0,-2 2 1 0,1-1 2 0,-3 1 0 0,2 0 1 16,-1 0 1-16,2 0-2 0,-3-1 0 0,2 2-2 0,0-3-1 0,1 1 0 15,-1-2-2-15,1 1-2 0,0-1 1 0,0-1-1 0,0 1 0 16,1-3-2-16,1 2 2 0,-1-3 0 0,3 1-1 0,-1-1 0 16,1-1 1-16,0 2-1 0,0-3-2 0,0 0 0 0,1 0-3 0,1 0-2 15,1 0-3-15,0 0-1 0,2 0-3 0,0-2-4 0,1 1-4 16,2 1-8-16,-2-3-6 0,2 2-8 0,2-1-5 0,-1 0-9 16,1 0-8-16,-1 0-10 0,1 1-9 0,-1-2-14 0,1 3-12 0,1-2-15 15,-3 1-12-15,1 1-17 0,-1-2-15 0,1 1-17 0,-1 1-17 16,1-2-22-16,-2 2-22 0,1 0-28 0,-1 0-32 0,-1 0-11 15</inkml:trace>
  <inkml:trace contextRef="#ctx0" brushRef="#br0" timeOffset="-88798.26">16243 7749 145 0,'0'-5'401'0,"1"2"11"0,-1-2 7 0,0 1-37 0,0 1-56 15,2 0-47-15,-2 2-45 0,0 0-33 0,0 1-32 0,0 0-21 16,0 0-21-16,0 0-17 0,0 0-14 0,-2 0-14 0,1 2-13 0,-2 1-13 16,1 0-12-16,-1 3-11 0,-1-1-8 0,0 2-7 0,1 0-5 15,-2 3-2-15,2 1-2 0,0-1 1 0,-2 1 1 0,2 0 2 16,2 3-1-16,-1-2-1 0,0-1-1 0,2 2 0 0,0 1-1 0,0-3-5 16,0 3-6-16,2-2-10 0,0-1-9 0,-1 2-15 0,1-1-15 0,-1-2-21 15,4 1-21-15,-2-3-30 0,0 2-30 0,0-2-44 16,1-1-51-16,0 2-71 0,1-3-78 0,-2 0-36 0,2-2-13 0,-2 2-3 15,0-3 5-15</inkml:trace>
  <inkml:trace contextRef="#ctx0" brushRef="#br0" timeOffset="-88037.08">15732 8791 87 0,'-1'-4'409'0,"1"-1"10"0,0 2 13 0,-2 0 10 16,2 1-42-16,0 0-71 0,0-1-59 0,-2 3-55 0,2 0-35 15,0 0-26-15,0 0-16 0,0 0-16 0,0 0-11 0,0 0-15 0,0 0-11 16,0 0-12-16,0 0-11 0,0 1-13 0,-1 1-9 16,-1 1-10-16,2 1-9 0,-1-1-5 0,1 3-6 0,-4 0-2 0,2 0-1 15,0 1 0-15,0 3 0 0,-1-1 2 0,0 2 2 0,0-1 1 0,0 1 0 16,-1 2 1-16,1-3-5 0,2 2-6 0,-3 0-8 0,3-1-7 16,-2 1-12-16,1 0-11 0,-1-2-11 0,3 1-13 0,-1-3-13 0,1 2-14 15,-2-1-17-15,2-2-20 0,0 1-22 0,0-4-24 0,0 2-21 16,0-1-21-16,0-2-28 0,2 0-31 0,-1-1-55 0,-1-2-67 15,0 0-27-15,0 0-11 0,3 0 2 0,2-1 10 0</inkml:trace>
  <inkml:trace contextRef="#ctx0" brushRef="#br0" timeOffset="-87685.25">16075 8799 385 0,'-1'-5'430'0,"-1"2"10"16,2 0 9-16,-1 0 8 0,-1 1-70 0,0 1-111 0,2-2-65 15,-1 2-48-15,-1-1-31 0,2 2-23 0,-1-1-17 0,1 1-14 0,-2 0-13 16,0 0-11-16,-2 0-13 0,2 1-9 0,1-1-12 16,-2 2-10-16,-1-1-7 0,0 2-8 0,0 0-3 0,-1 2-2 0,2-1-1 15,-3-1 2-15,2 1 1 0,-3 2 1 0,2 0 0 0,0 0 3 0,1 1-1 16,-2-1 0-16,3 1-3 0,-2 1-4 0,1-1-4 0,1 2-4 15,2-1-6-15,-3-1-7 0,4 1-7 0,0-1-8 0,0-1-8 16,0 2-9-16,4-2-8 0,-3 1-8 0,4-1-7 0,0 0-7 0,0-1-2 16,2-1-6-16,-2-1 0 0,3 0-2 0,0 0 3 0,1-2 3 0,-1 1 4 15,0-2 7-15,0-2 6 0,2 2 6 0,-2-2 6 0,0-1 8 16,-2 0 3-16,3-2-1 0,-2 0 3 0,-3 0 4 0,1-1 3 16,0 0 4-16,-1 0 3 0,-2-3 3 0,0 2-1 0,-2 0-1 0,0 0-7 15,-4-1-6-15,2 1-15 0,-1-1-15 0,-1 2-16 0,-1-1-15 16,1 1-25-16,-4 1-27 0,0 1-40 0,2-1-46 0</inkml:trace>
  <inkml:trace contextRef="#ctx0" brushRef="#br0" timeOffset="-86710.06">15908 9634 128 0,'0'2'367'15,"0"-1"4"-15,1 0 1 0,-1 1 3 0,2 0-61 0,-1-2-92 0,-1 1-60 16,4 0-45-16,-4-1-28 0,1 2-18 0,1 1-9 0,-1-3-5 15,-1 0-1-15,0 0-2 0,2 0 1 0,-2 0 1 0,0 0 1 16,0 0 1-16,0 0-2 0,0 0 0 0,0 0-1 0,0 0 0 0,0 0 1 16,0 0-1-16,0 0 0 0,0 0 0 0,0 0 0 0,0 0-2 15,-2 0-1-15,-1 0-4 0,2 0-4 0,-3 0-5 0,3 0-5 16,-1 0-5-16,1 0-5 0,-3 0-6 0,0 0-5 0,2 0-4 0,-1 0-3 16,-2 0-4-16,2 0-3 0,-2 0-3 0,2 0-3 0,-3 2-2 15,0-2-2-15,1 4-2 0,0-2 0 0,0-1-1 0,0 1 1 0,1 0-1 16,-2 2 1-16,3-1-2 0,-4 0-2 0,4 0 0 0,0 0-2 15,-1 0 0-15,3-1-1 0,-1 2 0 0,2 0-1 0,-1-1 1 0,1 2 1 16,0-3 1-16,1 3 1 0,-1-2 3 0,3 1 0 0,-1 0 3 16,0 3 2-16,1-5 1 0,0 4 3 0,1-1 3 0,0 2 1 0,1-1 1 15,-1 1-1-15,1-1-1 0,-2 2-2 0,2-1-2 0,-2 2-6 16,1-2-6-16,-1 3-5 0,0-2-5 0,0 2-3 0,0-1-1 16,-1-2-3-16,-2 2-4 0,0 0 0 0,0-2 0 0,-2 4-1 0,-1-5 1 15,-2 1 1-15,2 1 3 0,-2 0 4 0,2-2 8 0,-2-2 5 16,0 2 4-16,-2-1 3 0,1-3 1 0,-1 3 1 0,1-2 2 0,-1-1 0 15,0-1 2-15,0 0-1 0,1-1 1 0,-1 0-1 0,-1-1 0 16,3 0 1-16,-2-3-1 0,2 2-1 0,0-2-1 0,1 0-1 16,-1 0-1-16,2-1-1 0,0-1-1 0,0 0-1 0,1-1 0 0,2 0-1 15,0 0 1-15,0 1-2 0,3-3 1 0,1 1-1 0,0 1 0 16,2 1 1-16,-1-3 0 0,1 3 2 0,1-1 1 0,0 1 2 0,5-2 1 16,-3 1 2-16,-1 0 2 0,3 1 0 0,0-1 2 0,2 1 1 15,-5 0 1-15,1-1 1 0,-1 1 1 0,2-1 0 0,-2-1 2 16,-2 2 0-16,0-3 2 0,0 7 2 0,-2-5 0 0,0 1 2 0,0 0 0 15,-3 0 1-15,2 1 3 0,-3-1-1 0,0 0 0 0,0 0-1 16,-1 0-1-16,-2 0-1 0,-1 0-1 0,1-1-2 0,2 5-2 16,-5-5-3-16,2 2-2 0,0 2-4 0,0-1 0 0,0 0-7 0,0 2-10 15,0 0-12-15,-1 1-15 0,0-1-17 0,1 2-20 0,0 0-28 16,0 0-29-16,0 0-35 0,-1 2-42 0,2-2-52 0,-3 3-59 0,3-2-29 16,-2 0-15-16,2 1 0 0</inkml:trace>
  <inkml:trace contextRef="#ctx0" brushRef="#br0" timeOffset="-85346.02">17132 7997 275 0,'2'0'351'0,"3"0"-19"0,-2 0-33 15,1-3-50-15,-3 3-61 0,3-1-43 0,-3 0-33 16,2 1-23-16,1-1-18 0,-3-2-13 0,2 3-11 0,-1-2-8 0,2 2-7 15,-1 0-8-15,-1-2-4 0,1 2-8 0,1-2-4 0,-1 1-4 0,-1 1-3 16,2-1-3-16,-1-1-2 0,2 2-6 0,-2-2-6 0,0 2-9 16,4 0-9-16,-4-1-11 0,2 1-10 0,-2 0-10 0,3 0-8 15,-3-1-9-15,2 1-7 0,0 0-7 0,1 0-8 0,0 0-10 0,2 0-10 16,-2 0-7-16,2 0-9 0,1 0-5 0,0 0-4 0,-1 0-2 0,-2 0-5 16,2 0-15-16,0 0-19 0</inkml:trace>
  <inkml:trace contextRef="#ctx0" brushRef="#br0" timeOffset="-84811.25">17650 7794 307 0,'0'-5'387'0,"-1"1"8"16,-1 1-38-16,2 1-62 0,0 0-44 0,0-2-36 0,0 2-26 0,2-1-20 15,-1 2-18-15,-1 0-14 0,3 0-16 0,-1-2-14 0,0 3-14 16,2-2-13-16,-1 2-12 0,0 0-14 0,2-2-13 0,0 2-9 0,0-2-10 16,1 1-7-16,2 1-7 0,-2-1-6 0,2 1-5 0,-1 0-3 15,0 0-2-15,1 0-1 0,-1 0-1 0,-1 1-1 0,-1-1 1 0,-1 1 0 16,1 1 1-16,-2 0 1 0,-1 0 1 0,0 2 2 0,-2-2 3 16,0 3 2-16,0 0 4 0,-2-1 0 0,0 2 3 0,1 0 2 15,-3 0 0-15,0 3 1 0,-1-1 1 0,1-1 0 0,-1 0 0 16,-2 3-2-16,2-3 0 0,1 2-3 0,-2 1 0 0,1-3-3 0,0 0 0 0,0 2-1 15,2-3-2-15,-2 0 0 0,-1 0-1 0,3 1 0 0,2-4-1 16,-3 2 1-16,3 0-1 0,-1-2 1 0,0 0-1 0,2 0-1 16,-1 0 0-16,-1-1-1 0,2-1-3 0,0-1-4 0,2 1-3 0,-1 1-1 15,-1-2 0-15,4 2-1 0,-3-2-3 0,4 1-4 0,-2 0-6 16,5-1-9-16,-2 2-12 0,1-1-10 0,1-1-15 0,2 2-14 0,0-1-14 16,1-1-15-16,3 1-28 0,-2 1-36 0,3-2-57 0,-2 1-69 15,1 1-47-15,0-2-34 0,-2 2-13 0,2-1-2 0</inkml:trace>
  <inkml:trace contextRef="#ctx0" brushRef="#br0" timeOffset="-82823.13">17359 8887 65 0,'-6'-3'344'16,"-3"0"-12"-16,0 2-20 0,5-1-48 0,-3 2-60 0,1-2-39 0,2 2-27 15,-1 0-18-15,1 0-16 0,1 0-8 0,2 0-8 0,-3 0-4 16,4 0-3-16,0 0-2 0,0 0-2 0,0 0-1 0,0 0-3 15,0 0-1-15,0 0-2 0,0 0-2 0,0 0 0 0,0 0-3 0,2 0-1 16,0 0-2-16,-1 2-1 0,1-2-2 0,-1 0-1 0,1 0-3 16,1 2-5-16,1-2-2 0,-1 1-4 0,3-1-4 0,-3 1-2 0,2 1-3 15,-2-2-3-15,0 2-6 0,4-1-7 0,-3-1-9 0,2 1-12 16,1-1-16-16,-2 0-16 0,-1 0-19 0,1 0-20 0,0 0-18 0,2 0-20 16,-2 0-22-16,2 0-28 0,-1 0-42 0,2 0-45 0,-2 0-69 15,4 0-74-15,-2 0-33 0,1-1-14 0,-2 1 4 0,2-1 9 16</inkml:trace>
  <inkml:trace contextRef="#ctx0" brushRef="#br0" timeOffset="-82534.9">17754 8776 263 0,'0'-1'457'0,"0"-2"16"16,0 1 15-16,0 1 15 0,0 1-54 0,0 0-87 0,0-1-58 15,0 1-45-15,0 0-34 0,0 0-28 0,0 0-27 0,0 0-25 0,0 0-23 16,0 0-20-16,0 1-17 0,0 0-15 0,-1 3-13 0,1-2-12 0,-5 1-8 16,4 3-5-16,-1 0-5 0,1 0-6 0,-3 2-4 0,3 0-2 15,-2 3-2-15,-1-2 1 0,3 2-1 0,-3 1 3 0,3 0 0 16,-1-2-2-16,1 3 1 0,-4-3-3 0,4 2 0 0,-1 0-3 0,2 0-3 16,-1 0-1-16,1-2-3 0,-2 0-4 0,2 1-5 0,0 0-6 15,0-2-8-15,0-2-9 0,0 2-12 0,0-3-12 0,0 0-15 16,0 0-19-16,0-2-23 0,0 0-29 0,0 0-26 0,2-1-29 0,-2-3-54 15,0 0-66-15,0 2-74 0,0-2-79 0,0 0-35 0,0 0-11 16,0 0 0-16,0 0 4 0,0 0 13 0</inkml:trace>
  <inkml:trace contextRef="#ctx0" brushRef="#br0" timeOffset="-81888.52">17525 9613 138 0,'-3'-3'367'0,"0"0"17"15,0 2 19-15,-1-2-37 0,3 0-67 0,-1 0-45 0,2 0-37 16,-1-2-22-16,1 3-17 0,0-2-8 0,0 1-4 0,0-1-2 0,0 2-2 16,1-1-6-16,-1 0-12 0,0 0-13 0,0 0-13 0,0 2-13 15,0-1-12-15,0-1-10 0,0 2-9 0,0 1-8 0,0 0-6 0,0 0-7 16,0 0-6-16,0 0-4 0,0 0-6 0,-1 0-2 0,1 0-2 16,-5 0 0-16,4 0-1 0,-2 1-2 0,-1-1-1 0,3 1-2 0,-3 1-1 15,0 1-3-15,0-2-3 0,0 4-2 0,-4 1-2 16,3-4-4-16,0 4-4 0,1-1-5 0,0 3-4 0,0 0-5 0,0-1-3 15,-2 1-2-15,3-1-2 0,2 0-5 0,1 1-4 0,-2 1-2 16,2-1-7-16,2 1-5 0,-1 0-7 0,2-2-4 0,-1 1-6 0,4-1-2 16,-1 1-3-16,0-1-2 0,1 0-1 0,1 0-1 0,2-1-1 15,-1-1 0-15,0-1-1 0,-2 0 2 0,3 0 3 0,1-2 4 0,-2 0 5 16,1-1 5-16,-1-1 6 0,0-1 3 0,-1 1 4 0,2-3 2 16,-5 0 2-16,1 0 2 0,0-4 3 0,-2 2 4 0,-2-1 4 0,2-1 2 15,-3 0 4-15,0-2 1 0,0 2 2 0,-4-1-1 0,1-1 0 16,2 0-1-16,-4 1-1 0,0 1-3 0,-1 1-4 0,0-1-8 15,-1 1-8-15,2 1-12 0,-1 0-13 0,-2 1-15 0,4 1-17 0,-3 2-19 16,2-1-22-16,0 1-34 0,2-1-43 0,3 2-71 0,0 0-87 16,0 0-39-16,0 0-14 0,0 0-1 0,3 3 4 0</inkml:trace>
  <inkml:trace contextRef="#ctx0" brushRef="#br0" timeOffset="-80742.29">18287 7572 303 0,'0'0'296'0,"0"0"-36"16,0 0-28-16,0 0-25 0,0 0-18 0,0 0-17 0,0 0-12 0,0 0-13 15,0 0-10-15,0 0-10 0,0 0-8 0,3 0-11 0,-3 0-14 16,2 0-13-16,-2 2-11 0,2-2-8 0,-1 1-5 0,-1 0-3 0,2 2-1 16,0 0-4-16,-1 0 0 0,2 0-3 0,0 1-1 0,-1 3-2 15,-1-3-2-15,2 4 0 0,-1-1-1 0,1 3 0 0,-3-2-2 16,2 3-1-16,0 0-5 0,-2 2-7 0,1 0-2 0,-1 0-2 0,2 3-2 15,-1-1-3-15,-1 1-1 0,0 1-2 0,0 2 1 0,0 0-3 16,0 0 0-16,0 1 1 0,0 0-2 0,0 1 0 0,0 2 0 0,0-3 0 16,0 2 0-16,-1 0-2 0,-1 0 0 0,2 0-2 0,-1 0-2 15,1 1-1-15,-2-2 1 0,0 2-2 0,2-1-1 0,0-1 0 0,-1 1 0 16,1 0 1-16,0 1-1 0,-2-2 0 0,2 2 0 0,0-1-2 16,0 0 1-16,0 0 0 0,0-1 1 0,-2 0-1 0,2 0 0 15,0 0 0-15,0 0 1 0,0-2-1 0,0 1 0 0,0-1 0 16,0 0 0-16,0-1 0 0,0 1 0 0,0-1 0 0,0 0 0 0,0-4 0 15,0 3 0-15,0 0 1 0,0-1-1 0,0-1 1 0,0 0-1 16,0 0 1-16,0 2 1 0,-1-2-1 0,-1-2 0 0,2 3-1 0,-1-2 1 16,1 3 0-16,-2-4 0 0,-1 2 0 0,3 1 0 0,-1 0-1 15,-1-1 2-15,2 1-1 0,0-1 0 0,0 0 0 0,0 1 1 0,0 0 0 16,0-1 1-16,0-1 0 0,0 3 0 0,0-3 1 0,0 2-1 16,0-1 1-16,0 0-1 0,0 0 1 0,0 2 0 0,2-2-1 0,-2 0 2 15,1 1-2-15,-1-2 0 0,0 3 1 0,0-3 0 0,0 3 1 16,0-4-1-16,0 1 0 0,0 1-1 0,0 0 0 0,0-2 1 15,0 0-1-15,0 1 1 0,0 0-1 0,0-2 0 0,0 1 0 0,0-1-1 16,0 0-1-16,0 3 1 0,0-6-1 0,0 3 2 0,0 0-1 16,0 0 0-16,0-1 0 0,0 1 1 0,3 1 0 0,-1-2 0 0,-2 2 1 15,1-1-2-15,1 0 1 0,-1 0 1 0,3-1-1 0,-3 2 0 16,3-1 0-16,-3 0 0 0,1-1 0 0,-1 1 0 0,3 1-1 0,-3-4 0 16,2 5 0-16,2-4 0 0,-4 2 0 0,2 0 0 0,-1-1 0 15,0 1-1-15,1 0 2 0,-1 0-1 0,-1-2 0 0,2 1 2 16,-2-1-2-16,3 0 1 0,-4 1-1 0,2 0 1 0,-1-2-1 0,-1 1 0 15,2-1 0-15,1-2 1 0,-3 3-1 0,1-3-1 0,-1 1 0 16,2-1 0-16,0 1 0 0,-2 1 1 0,1-2 0 0,-1-1-1 0,2 2 0 16,-1-3 1-16,-1 3 1 0,2-4 0 0,0 2 0 0,-2 1 1 15,1-1-1-15,-1-1-1 0,0 1-2 0,0-2-2 0,2 2-2 16,-2-2-4-16,0 1-1 0,0-1-3 0,0 1 0 0,0-1-1 0,0-1-3 16,0 1-1-16,0 1 0 0,0-2-2 0,0 1 0 0,0 1 0 15,-2-5 2-15,2 2 1 0,0 2 3 0,0-2 0 0,0-1 3 16,0 0 1-16,0 2 0 0,0-3 0 0,0 0 1 0,0 0-1 0,0 0-1 15,0 0-1-15,0 0 0 0,0 0-3 0,0 0-2 0,0 0-4 16,2 0-5-16,-2 0-8 0,1 0-12 0,3 0-12 0,-3-3-14 0,1 3-19 16,-1-1-23-16,4-2-36 0,-4-1-40 0,3 2-75 0,0-3-94 0,-3 3-45 15,2-3-20-15,-2-1-7 0,2 1-2 0,-1 0 5 0</inkml:trace>
  <inkml:trace contextRef="#ctx0" brushRef="#br0" timeOffset="-78961.04">12271 10278 249 0,'-3'1'292'0,"3"1"-41"0,0 1-61 0,0-2-40 0,0 1-28 15,0-2-20-15,0 1-12 0,0 2-5 0,0-3-3 0,3 2 0 0,-1-1 2 16,-2-1 3-16,1 2 3 0,-1-2 0 0,2 1 0 16,-1 1-6-16,3-2-7 0,-3 1-9 0,2 0-5 0,-1-1-5 0,1 2-3 15,1 0-3-15,-1-1-3 0,3 2-3 0,-3-1-3 0,2-1-6 16,0 0-5-16,1 3-9 0,3-3-6 0,-1 0-4 0,0 4-4 0,0-5-4 15,4 2 0-15,0-2-2 0,-1 5-1 0,5-4 1 0,-2 0-2 16,2 3 0-16,-2-4 0 0,3 2 0 0,-1 0 0 0,1 1 0 0,2-2-1 16,-3 1 0-16,3 1 1 0,0-2 1 0,0 1-2 0,2 1 1 15,-2-2-1-15,1 1 1 0,2-2-2 0,-1 1 1 0,1-1-1 0,0 2-1 16,2-1 1-16,-2-1 0 0,3 2 1 0,1-1-1 0,0-1 0 16,0 2 0-16,1-1 0 0,1-1-2 0,2 0 1 0,0 0 0 15,2 0 0-15,1 0-2 0,2 0-1 0,-1 0 0 0,1 0 2 0,0 0 1 16,3 2 2-16,0-2 1 0,1 1 0 0,1 1 0 0,-2-2-1 15,5 1 1-15,-4 0 0 0,0-1 0 0,3 2 2 0,-1 0 1 16,0-2 2-16,2 1-1 0,-4 2 0 0,3-1-3 0,0-1-1 0,-1 0-1 16,1 3 1-16,-2-3-1 0,2 0 0 0,-1 1 0 0,1 1-1 0,0-3 0 15,-4 2 0-15,4-2 0 0,-2 5 1 0,1-5-1 0,1 1-2 16,0 0 1-16,-3 0 1 0,4 2 1 0,-2-3 1 0,0 0-1 0,3 2 1 16,-3 0 0-16,2 0 1 0,1-1-1 0,1 2-1 0,0-1-1 15,2-1-2-15,-2 2 1 0,1-2-1 0,1 1-2 0,1 1-3 16,-1-2-1-16,1 1-2 0,-1-1 0 0,-1 2 0 0,2-1-2 0,-1-1 1 15,-3 1-1-15,2-2 2 0,-2 3 1 0,1-3 0 0,0 1 2 16,-2 0 0-16,1-1 3 0,-1 2 1 0,-2 0 2 0,3-2 1 0,-2 1 1 16,2-1 1-16,-1 1 0 0,-1-1 0 0,2 0 0 0,-1 0 0 15,3 0 1-15,-2 0 0 0,4 0 0 0,-1 0 0 0,0 0 1 0,1 0-2 16,3 0 0-16,1 0 0 0,-1 0-1 0,1 0 0 0,0 0 0 16,-1 0-1-16,-1 0 0 0,2 0 1 0,-3 0-1 0,0 0-1 15,-3 0 0-15,2 0-2 0,-1 0-1 0,-1 0 1 0,-2 0-2 0,0 0-1 16,-1 2 1-16,-1-2-2 0,3 2 0 0,-2-1 1 0,1-1-1 0,0 1 1 15,0 1 1-15,2 0-1 0,2 0 1 0,-2 0 3 0,2 1 0 16,0-3-1-16,3 2 2 0,1 1 2 0,-1-1 1 0,-1-2 1 16,2 2 1-16,-3-2-1 0,3 1-1 0,-1 2 0 0,0-3 0 0,-1 0-2 15,-1 0 1-15,0 2 2 0,-2 0 2 0,1-2-1 0,-1 0-1 16,-2 0 1-16,0 0-1 0,0 0 0 0,-1 0 0 0,0 0 1 16,-1 0-2-16,1-2 1 0,-2 0 0 0,0 2 0 0,1 0-3 0,0 0-3 15,-2-3-4-15,1 3-2 0,0-1-1 0,-2 1-4 0,0 0-1 16,0-1-1-16,-1 0-1 0,1 1-1 0,-2-2-2 0,0-1-2 0,-3 3 1 15,-4 0-1-15,2-2 2 0,-3 2 2 0,-1 0 2 0,-2-5 5 16,-1 4 4-16,-4 0 4 0,-1-3 7 0,-2 2 3 0,-2-2 6 16,-1 2 3-16,-3-2 3 0,-4 2 3 0,-1-3 0 0,0 2 0 0,-2-1-2 15,-2 1-2-15,-3-2-8 0,1 1-13 0,-2 1-27 0,0-1-32 16,-2-2-46-16,2 3-55 0,-1 0-65 0,-3-2-72 0,2 3-36 0,-2 2-21 16,1-5-8-16,-2 5-4 0</inkml:trace>
  <inkml:trace contextRef="#ctx0" brushRef="#br0" timeOffset="-78276.06">15580 11151 162 0,'0'0'276'0,"0"5"-12"0,0-5-35 0,-1 2-44 16,1-2-30-16,-2 1-20 0,2 2-10 0,-1-3-6 0,1 2-1 0,-2-2 2 16,0 2 2-16,2-2-1 0,-1 2-1 0,-1-1-4 0,2-1-6 15,-1 1-8-15,1 1-6 0,-2-2-7 0,-1 1-5 0,2-1-5 0,-1 2-4 16,1-2-2-16,-3 0-4 0,3 0-3 0,-1 0-3 0,0 1-4 15,-1-1-4-15,3 0-3 0,-1 2-4 0,1-2-2 0,0 0-3 16,0 0-3-16,0 0-2 0,0 0-5 0,0 0-1 0,1 0-3 0,1 0-2 16,-1 0-2-16,3 0-2 0,-1 0 1 0,0 1 1 0,3-1 0 15,-1 2-2-15,1-2 1 0,1 0-2 0,1 1 0 0,1 1-1 16,1-2-2-16,-1 1 0 0,3-1-2 0,0 2 0 0,2 0 0 0,-1-2-2 16,-2 1-3-16,1-1-4 0,-1 0-7 0,1 0-8 0,-2 0-6 15,0 0-9-15,-2 0-7 0,1 0-7 0,-1 0-7 0,-3 0-7 0,2 0-9 16,-3 0-7-16,1 0-12 0,-1 0-12 0,-2 0-13 0,0 0-15 15,-2 0-16-15,0 0-24 0,0 0-25 0,0 0-34 0,0 0-38 0,-2-1-54 16,0-3-64-16,-1 3-30 0,3 1-12 0,-1-2-2 0,1 2 6 16</inkml:trace>
  <inkml:trace contextRef="#ctx0" brushRef="#br0" timeOffset="-77678.77">16157 11083 10 0,'0'-1'337'0,"-1"0"7"0,-1-4 5 16,2 5-43-16,-1-2-67 0,-4 1-49 0,4 1-37 0,-1-2-26 0,1 0-21 16,-4 2-15-16,1-1-10 0,1 0-7 0,2 1-5 0,-4-2-6 15,2 1-7-15,-3 1-5 0,3 0-4 0,-2 0-4 0,-2 0-5 0,2 0-2 16,1 0-4-16,-4 0-1 0,2 0-2 0,-1 1-1 0,-1 1 0 16,2-1-2-16,-3 0 0 0,1 3-2 0,-1-3-2 0,0 1-2 0,1 3 0 15,-1-3-4-15,1 2-2 0,-1-2-3 0,0 2-4 0,3 0-3 16,0-1-1-16,-3 1-3 0,4 1-1 0,0-2-3 0,2 1 1 0,-2-1-2 15,2 1 0-15,1-1-2 0,-1 2-2 0,3-2-1 0,0 2-1 16,3-1-2-16,-1 0 1 0,1 0-1 0,2 3-1 0,-1-1-3 0,1-1-2 16,3 1-4-16,1 0-4 0,1 2-3 0,0-3-6 0,2 2-2 15,1-1-3-15,-1 2 0 0,1-1-3 0,0 2-2 0,-1-1-2 16,1 0 1-16,0-1 0 0,-4 1 1 0,3-1 2 0,-3 0 2 0,-1 1 4 16,-2 0 3-16,2 1 5 0,-3-1 0 0,-1 2 1 0,1-1-2 15,-3-2-2-15,-1 2-2 0,1-2-2 0,-2 1 0 0,-2 0-1 0,2-1-3 16,-1 1-2-16,-3-1 0 0,0 1-1 0,-1-1-1 0,1-1 0 0,-5 0 1 15,5 0 2-15,-4-2 3 0,0 1 3 0,2 0 3 0,-2-2 4 16,-2 0 2-16,1 0 1 0,1-1 4 0,-2-2 0 0,1 2 4 16,-1-2 2-16,2 0 5 0,0-2 6 0,-1 1 9 0,1-2 11 15,-2 0 8-15,4 0 11 0,-1-3 9 0,0 1 9 0,2 0 5 0,0 0 4 16,1-2 3-16,-1 1 2 0,5-3 1 0,0 2-2 0,0-2-4 16,1 0-5-16,4 2-7 0,-2-2-9 0,2 0-11 0,0 0-11 0,2 2-11 15,2-2-14-15,-3-1-14 0,4 2-17 0,-2 0-23 0,2 1-28 0,-1-1-42 16,0 1-50-16,2 0-56 0,-1-1-60 0,-2 0-30 0,0 3-13 15,2-4-7-15</inkml:trace>
  <inkml:trace contextRef="#ctx0" brushRef="#br0" timeOffset="-75922.1">16083 11143 67 0,'0'0'186'15,"0"0"-9"-15,0 0-4 0,0 0-8 0,0 0-8 0,0 0-7 0,0 0-8 16,0 0-7-16,0 0-7 0,0 0-6 0,0 0-8 0,2 0-6 15,0 1-8-15,0-1-6 0,2 2-8 0,-3-2-5 0,-1 1-5 16,3-1-6-16,-2 0-5 0,2 2-3 0,-3-2-3 0,0 0-1 0,0 0-2 16,0 0-2-16,0 0 0 0,0 0-2 0,0 0-3 0,0 0-2 15,0 0-3-15,0 0-4 0,0 0-4 0,0 0-5 0,0 0-5 0,0 0-5 16,0 0-5-16,0 2-5 0,0-2-4 0,-3 5-3 0,2-4-3 16,1 0-4-16,-3 3-1 0,3-2-5 0,-1 0-5 0,1 1-6 15,-2 1-8-15,0 1-10 0,0-1-12 0,0 1-13 0,0 1-12 0,-1-1-20 16,2 2-19-16,-1 0-28 0,0-1-30 0,-1 2-49 0,2-1-58 0,-1 3-46 15,0-3-40-15,-1 0-17 0,2 1-4 0</inkml:trace>
  <inkml:trace contextRef="#ctx0" brushRef="#br0" timeOffset="-72326.04">13016 13047 325 0,'-3'3'359'0,"-1"0"8"0,0 0 10 0,2-1-40 16,1-1-66-16,-1 2-52 0,2-3-43 0,-1 2-28 0,1-2-17 0,0 0-12 15,0 0-8-15,0 0-6 0,0 0-5 0,1 1-7 0,-1 0-6 16,2-1-8-16,-1 0-8 0,-1 0-9 0,2 0-8 0,0 0-8 16,0 0-8-16,-2 0-7 0,4 0-7 0,-4 0-6 0,1 2-4 0,2-1-8 15,-2-1-7-15,2 2-7 0,-2-2-9 0,2 1-10 0,1 0-11 16,-1-1-14-16,0 2-12 0,3 0-16 0,-3 1-19 0,2-2-21 0,-2 1-24 16,2-1-43-16,-2 2-51 0,2-3-64 0,-2 3-66 0,3-2-29 15,-3 1-11-15,1 0 0 0,-3 0 6 0,2 0 10 0</inkml:trace>
  <inkml:trace contextRef="#ctx0" brushRef="#br0" timeOffset="-72111.91">12981 13239 123 0,'-2'1'384'0,"1"-1"7"0,-2 1 9 0,3-1 7 16,0 0-29-16,0 0-45 0,0 0-65 0,0 2-77 0,3 0-46 0,-3-2-31 15,1 0-23-15,3 0-16 0,-3 0-13 0,1 0-11 0,3 0-13 16,-4 0-13-16,4 0-16 0,-2 0-18 0,2 0-20 0,-1 0-22 0,1 0-21 16,2 0-21-16,-3 1-21 0,1 0-21 0,0-1-33 0,3 0-38 15,-4 2-62-15,1 0-78 0,0-2-36 0,2 1-18 0,-3 0-1 16,2-1 2-16,-1 2 12 0</inkml:trace>
  <inkml:trace contextRef="#ctx0" brushRef="#br0" timeOffset="-70461.74">13602 12441 325 0,'-3'-2'338'0,"2"-4"-24"15,-1 4-43-15,0-3-40 0,2 1-40 0,-4 2-25 0,4-2-22 16,-2 2-12-16,2 0-5 0,-1-1-6 0,-1 2-6 0,2-1-5 0,-1 1-4 15,-1 1-7-15,2-2-7 0,-2 1-7 0,2 1-7 0,0 0-6 0,0 0-6 16,0 0-4-16,0 0-7 0,0 0-5 0,0 0-9 0,0 0-6 16,0 0-4-16,0 1-4 0,-1 1-3 0,-1-1 1 0,2 1 0 15,-1 1-1-15,1 1 0 0,-3 1 0 0,2-1-2 0,1 4 0 0,-1-1-2 16,-1 2 0-16,2 2 2 0,-1-1-1 0,1 1 2 0,-4 0-1 16,4 4-1-16,-1-1-1 0,-2 3-4 0,3-2 0 0,0-1-1 0,0 3-3 15,0 0 1-15,0 1-2 0,3-2 0 0,-2 2 0 0,-1 0 1 16,4-1-1-16,-3 1 0 0,2-2 0 0,1 2-1 0,-1-1 1 15,0 0-2-15,2 0-2 0,-2 1 0 0,3-1 0 0,-3-1-1 16,2-1-1-16,-2 1 0 0,2 1-1 0,0 0 0 0,-2-1-1 0,3-1 0 16,-3 0 0-16,2 2 0 0,-2-2-1 0,2-1 2 0,-2 3-1 15,2-2 0-15,-1 0 0 0,1-1 0 0,-2 0-1 0,-1 0 2 0,0 1-2 16,-1-1 0-16,3-1 0 0,-4 1 2 0,1-1-1 0,-1 1-1 0,2-2 1 16,-1 1 0-16,-1 1 0 0,0-2 1 0,0 0-1 15,0 1 0-15,2 0 1 0,-2 1-1 0,2 0 1 0,-2-1 0 0,0 1 1 16,0-1-2-16,0 1 0 0,0-1 2 0,0 1-2 0,0-1-1 0,0 1 1 15,0-1-2-15,0-1-2 0,0 2 0 0,0-2-1 0,0 0 0 16,0 0 0-16,0 1 0 0,0-1-1 0,1 2 2 0,-1-2 0 16,2-2 1-16,-1 2 1 0,-1 0 0 0,2-1 2 0,1 2 0 0,-3-1 0 15,1-1 2-15,-1 2 1 0,3-1-1 0,-1 0 2 0,-2 1 0 16,3-1-2-16,-3-1 1 0,4 1 0 0,-4 2-2 0,1-1 1 0,-1 0-2 16,2-1-1-16,-1-1-1 0,-1 1-2 0,0 2 0 0,0-1-1 15,0 0 0-15,0-1-2 0,0-1 0 0,0 1-2 0,0 2-1 0,0-1-1 16,0-3 1-16,-1 3-2 0,-1-3-2 0,2 2 2 0,-1 0 0 15,1 0 2-15,-4 0 0 0,4-1 0 0,-1 1 0 0,-1 0 2 16,2-2 0-16,-2 2 2 0,2 0 1 0,-1 1-1 0,-1-3 1 0,2 0 1 16,-1 1 0-16,1-1 1 0,-3 0 0 0,1 1 1 0,2-1 0 0,-1 0-1 15,-1 0 0-15,2-1 1 0,-1 0-1 0,-1 1 0 0,0 0 0 16,1-1 1-16,-1-1-1 0,2 2 0 0,-1 0 1 0,1-2-1 16,-2 2-1-16,0-1 0 0,2 2 1 0,-1-4-1 0,-1 3 1 15,2 0 0-15,-2 0 1 0,2-2-1 0,-1 2-1 0,-1-1 0 0,2 2 1 16,-1-2-1-16,1 2 1 0,-4-3 0 0,3 1 0 0,0 2 0 15,-1-2 0-15,2 1-1 0,-1 0 0 0,1 2-1 0,-2-2 0 0,0 0 0 16,2 1 0-16,-1-1-1 0,-1-1 1 0,2 2-1 0,-2-2-1 16,2 2 0-16,-1-3-1 0,-1 1 1 0,2 2 1 0,-1-2-2 0,-1-1 1 15,2 2-1-15,-2-1 1 0,2-1-1 0,-1 2 1 0,-1-3-1 16,2 2 2-16,-1 0-2 0,1-2 1 0,-2 3-1 0,-1-2 1 16,3 1-1-16,-1 0 0 0,-1 1-1 0,2-3 0 0,0 3 2 0,-1-2-1 15,1 2 2-15,0 0 1 0,-2-1-1 0,0 2 2 0,2 1 1 16,-1-2 1-16,-1 0 2 0,2 1 0 0,-2-1 0 0,1 1 2 0,-1 0 1 15,2-1-1-15,-1 2 2 0,1-2-1 0,-2 1 0 0,0 1 0 16,2-3 0-16,-1 4 0 0,-1-2 0 0,2 1 0 0,-1-2-1 0,1 2 1 16,-2 0-2-16,0 0 1 0,2-1-1 0,-2 1 1 0,0-2 0 0,0 2 0 15,2 0-1-15,-3-1 1 0,3 2-1 0,-1-2 0 0,-1 1-1 16,2-2 2-16,-2 2-2 0,2 0 0 0,-1 0 1 0,-1-1-1 0,2 1-1 16,-1-2 1-16,1 0-1 0,-3 1-1 0,3-1 0 0,0 1-2 0,0 0-2 15,0-1-2-15,0 1-2 0,0-1 0 0,0 1-2 0,0 0-2 16,0 0 1-16,0 0 0 0,0-1 0 0,0 1 0 0,0-1 0 0,0 1-1 15,0-1 0-15,0 1 2 0,0 0 3 0,0-1 0 0,0 1 2 16,0-2 0-16,0 2 2 0,0 0 0 0,0-3 1 0,0 3-1 0,0-2 1 16,0 1 0-16,0-2 0 0,0 1 0 0,0 0 0 0,0 0 0 15,0-1 0-15,0 3-2 0,0-4-1 0,0 2-4 0,0-2-2 0,3 1-4 16,-3-1-1-16,1 1-2 0,-1 1-1 0,2-2 0 0,-1 1-1 16,-1-1 1-16,2 1-2 0,-2-1 2 0,2 1 0 0,-1-1 0 0,-1 0 3 15,2 3 2-15,-1-3 3 0,1 1 2 0,0-1 3 0,0 1 0 16,-2-1 2-16,4 3 1 0,-4-3-1 0,1 0 1 0,1 1-1 0,-1-2-1 15,-1 1 1-15,2 1 1 0,0-2-2 0,-2 1 2 0,1-1 0 0,-1 0 0 16,2 1-1-16,-2-3 0 0,0 2 0 0,0-1-1 0,1 2 1 16,-1-1 1-16,2-1-2 0,-2 1 2 0,0 0-1 0,0-1 0 0,0 1 0 15,0 0 0-15,0-1-1 0,2 1 1 0,-2 0-1 0,0-2 1 0,0 2 0 16,0-2-2-16,0 3 1 0,0-3-2 0,0 0 0 0,0 2 1 0,0 0-1 16,0-1 1-16,0 1-2 0,0-1 0 0,0-1 1 0,0 2 1 15,0-1-1-15,0 1 1 0,0-2 0 0,0 2 2 0,0-1-1 16,0 1 2-16,0-1 0 0,0 1 0 0,0-1-3 0,0 1-2 0,1-2-2 15,-1 0-1-15,2 2-2 0,0-1-3 0,-2 1-1 0,1-2-2 0,-1-1-2 16,2 1-2-16,-1-1-5 0,-1 2-4 0,3-2-1 0,-1 0-4 0,-2 0-3 16,1-2 0-16,-1 1-1 0,2-1-4 0,-1 0-4 0,-1-1-3 15,2 2-7-15,-2-2-5 0,0 0-8 0,0 0-7 0,2 0-12 0,-1-2-14 16,-1 2-20-16,2-1-21 0,-2 1-39 0,0 0-50 0,0 0-46 16,1-1-45-16,1-2-20 0,0 1-8 0,-1 1 1 0</inkml:trace>
  <inkml:trace contextRef="#ctx0" brushRef="#br0" timeOffset="-68413.17">14173 12528 122 0,'0'-3'424'0,"2"0"15"0,-2 0 13 0,0 0 13 0,0 1-30 16,0-3-49-16,0 3-58 0,0 1-65 0,0-3-43 0,0 3-33 0,0-1-23 15,0 2-16-15,0 0-17 0,0 0-13 0,0 0-13 0,0 0-14 0,0 0-11 16,0 0-10-16,0 0-11 0,0 0-8 0,0 0-9 0,0 0-7 16,0 0-5-16,0 0-5 0,0 0-5 0,0 0-2 0,0 0-2 15,0 2-2-15,0-1 1 0,0 3 1 0,0-2-2 0,0 1 1 16,2 0 0-16,0 2-1 0,-2-1 0 0,2 2-1 0,0 0 1 0,-2 0 0 15,1 1 1-15,-1 1 1 0,2 1 1 0,-1 0-2 0,1 0 0 0,0 2-2 16,-2-2-1-16,1 2-2 0,-1-3-1 0,2 3-1 0,-1-3-2 16,1 3 1-16,-2-2-2 0,3 2-2 0,-3-2-2 0,4 1-3 15,-3-3-1-15,-1 3-3 0,3-3-2 0,-3 0-2 0,5 2-2 0,-5-4-4 16,1 0-4-16,-1 2-4 0,2-3-5 0,-1 0-5 0,-1-1-5 16,2 0-5-16,-2-1-5 0,2-1-4 0,-1 0-5 0,-1-1-6 0,0 0-6 15,0 0-8-15,0 0-8 0,0 0-12 0,0 0-13 0,0 0-17 16,0 0-19-16,0 0-21 0,0 0-27 0,0 0-31 0,0 0-50 0,0 0-60 15,0 0-51-15,0 0-47 0,0 0-17 0,0 0-2 0,0 0 5 16,0 0 12-16</inkml:trace>
  <inkml:trace contextRef="#ctx0" brushRef="#br0" timeOffset="-67959.94">14053 13015 54 0,'-4'-1'372'0,"0"-1"14"16,1 2 13-16,1 0-10 0,-1 0-22 0,0 0-47 0,1 0-60 16,-1 0-40-16,2 0-32 0,-2 0-23 0,1 0-18 0,2 0-16 15,0 0-10-15,0 0-11 0,0 0-9 0,0 0-11 0,0 0-10 0,0 0-9 16,0 0-10-16,0 0-7 0,2-1-8 0,-2 1-6 0,3-2-5 0,-3 2-3 16,0 0-5-16,1-1-4 0,-1 1-3 0,0-2-2 15,0 2-1-15,2 0-3 0,-1 0-2 0,1 0-2 0,1-1-2 0,0 1-2 16,-1-2-2-16,3 1 0 0,-2 1-3 0,5-2-2 0,-2 0-3 0,2 2-2 15,0-1-5-15,4 0-5 0,0-1-8 0,-1-1-6 0,3 2-8 16,-1 0-5-16,2-1-9 0,1-1-10 0,2 0-11 0,-2 0-12 0,1 2-11 16,2-3-12-16,-5 3-12 0,3-1-8 0,-1-2-8 0,0 4-6 15,-3-2-6-15,1-1-7 0,-1 3-9 0,-4-2-8 0,2 1-9 16,-3 1-7-16,-2 0-4 0,-1 0-13 0,-1 0-15 0,-1 0-40 0,-3 0-51 16,0 0-18-16,0 0-4 0,-2 3 5 0</inkml:trace>
  <inkml:trace contextRef="#ctx0" brushRef="#br0" timeOffset="-67484.01">14161 13159 364 0,'-3'-3'431'0,"2"2"11"0,0-2 10 0,-1 1 4 16,2 0 1-16,-1 0-68 0,1 0-102 0,0 1-67 0,0 1-48 15,0 0-33-15,0 0-27 0,0 0-21 0,0 0-19 0,0 0-14 0,0 0-14 16,0 0-12-16,0 0-10 0,0 0-9 0,0 1-7 0,1 1-7 16,-1 0-5-16,2 2-2 0,-1-1-1 0,-1 1 0 0,1 1-1 0,-1 1 1 15,0 0 1-15,0-2 1 0,0 5 3 0,0-3-1 0,0 1 1 16,-1 0-1-16,1-1 2 0,-1 0 0 0,-1 3 0 0,1-3 2 0,-3-1 1 15,0 3 1-15,1-2 1 0,0 3-1 0,-1-3 1 0,1 1 1 16,-2-3 3-16,2 2 1 0,-2-2 1 0,1 1 1 0,1 1 0 0,0-3 1 16,-1 1 0-16,1-1 1 0,2 0 0 0,-4-2 2 0,3 3 0 15,0-3 3-15,1 0 1 0,-1-1 0 0,2 0-2 0,0 0 1 16,0 0-2-16,0 0-2 0,3 0-2 0,-1 0-2 0,0 0-2 0,3-1-3 16,-4 0-2-16,3 1-3 0,0-2-3 0,1 0-1 0,3 2-6 15,0-1-3-15,0 0-7 0,1-1-4 0,0 1-4 0,1-1-5 16,0 1-4-16,4-1-4 0,-5 2-3 0,4-1-4 0,-4 1-4 0,3-2-5 15,-2 1-6-15,-2 1-6 0,0 0-7 0,0 0-4 0,0 0-5 0,-2 0-4 16,-1 0-4-16,-1 0-4 0,0 0-5 0,-1 0-4 0,-1 0-4 16,2 0-4-16,-4 0-4 0,0 0-1 0,0 0-5 0,0 0-9 15,0 0-11-15,0 0-23 0,0 0-28 0,0 0-37 0,0 0-40 0,0 0-28 16,0 0-19-16,0 0-4 0,0 0 2 0</inkml:trace>
  <inkml:trace contextRef="#ctx0" brushRef="#br0" timeOffset="-67189.91">14274 13255 178 0,'-1'-2'420'0,"-2"0"18"16,1 0 17-16,2 0 1 0,-1 0-8 0,-1 0-46 0,2 0-64 0,-1 2-47 15,1-1-36-15,-2 1-29 0,0-1-24 0,2 1-20 0,0 0-15 16,0 0-17-16,0 0-18 0,0 0-15 0,0 0-15 0,0 0-16 16,0 0-13-16,0 0-10 0,0 0-9 0,0 1-5 0,0 2-7 0,2 0-3 15,0 2-4-15,-2-1-2 0,1 2 0 0,-1-1-3 0,3 6 0 0,-3-4-2 16,2 0-2-16,1 4-2 0,-3-1 0 0,1 0-3 0,-1 4-2 15,2 0-2-15,-1 0-3 0,1 0-2 0,-2 1-1 0,0 0 0 16,0 2-1-16,2-1-2 0,-1-1-2 0,-1 1 1 0,0 1-1 0,0-2-2 16,2 0 2-16,0 0-4 0,-2-2-5 0,0-1-6 0,0 2-8 15,1-3-9-15,-1-1-11 0,2-2-13 0,-1-1-12 0,-1 0-13 0,1-1-15 16,2-1-13-16,-3-2-14 0,1 1-17 0,-1 1-17 0,2-5-17 16,-1 2-17-16,-1-2-28 0,0 0-32 0,0 0-63 0,2-2-82 0,2-1-54 15,-2-1-43-15,1-1-15 0,0 0 0 0,1-1 7 0,-3-1 10 16,4 1 13-16</inkml:trace>
  <inkml:trace contextRef="#ctx0" brushRef="#br0" timeOffset="-60044.92">15874 12298 380 0,'-1'-3'410'0,"-2"-1"8"15,3 2 5-15,-2-3 5 0,2 3-68 0,0-2-106 0,0 3-68 16,0-2-43-16,0 1-27 0,0 2-19 0,0 0-13 0,0 0-8 16,0 0-8-16,0 0-6 0,2-1-6 0,-2 1-5 0,0 0-6 0,0 0-3 15,0 0-3-15,0 0-3 0,0 0 0 0,0 0 1 0,4 1 2 16,-2-1 3-16,0 2 3 0,-1 1 3 0,2 1 3 0,-1-1 1 15,0 2 2-15,-1 1 0 0,2 1 0 0,-1 0-1 0,0 0-2 0,-1 0-2 16,2 3-4-16,-1-2-5 0,0 3-4 0,0 1-4 0,2-1-5 0,-3-1-5 16,1 1-3-16,-1 1-2 0,3-2-2 0,-3 0-2 0,1 1-1 15,-1 0-2-15,-1 1-1 0,2-3-1 0,0 1-3 0,-2-1-2 0,1 0-6 16,-1 0-3-16,2-1-7 0,-2-1-5 0,0 1-5 0,0-2-8 16,0-2-6-16,0 1-8 0,0 1-8 0,2-3-9 0,-2 1-13 15,0-1-14-15,1 0-14 0,-1-2-17 0,2 1-17 0,-1 0-19 16,-1 0-25-16,0 0-29 0,0-2-43 0,0 0-49 0,3 3-57 0,-3-3-60 15,2 4-26-15,-2-4-12 0,0 1 1 0,0-1 10 0</inkml:trace>
  <inkml:trace contextRef="#ctx0" brushRef="#br0" timeOffset="-59725.98">15838 12769 101 0,'-3'0'392'0,"2"0"8"0,-2 0 7 0,3 0-6 0,0 0-14 0,0 0-63 15,0 0-88-15,0 0-55 0,0 0-39 0,0 0-26 0,0 0-19 0,0 0-10 16,0 0-9-16,0 0-5 0,3 0-5 0,-2 0-3 0,2 0-6 15,2 0-5-15,-1 0-7 0,0 0-4 0,1 0-7 0,-1 0-3 16,1 0-5-16,3 0-2 0,-2 0-3 0,2 0-3 0,-1 0-9 0,-1 0-11 16,3 0-13-16,-2-1-12 0,1-1-17 0,-2 2-17 0,3 0-16 15,-2-1-21-15,-1 1-21 0,2-1-27 0,1 1-30 0,-2-2-40 0,1 2-42 16,0-2-54-16,2 1-57 0,0 1-33 0,0-1-18 0,0-1-3 16,2 2 4-16</inkml:trace>
  <inkml:trace contextRef="#ctx0" brushRef="#br0" timeOffset="-59195.02">15939 13021 365 0,'-1'1'394'0,"-4"3"9"0,4-4 7 0,-1 1-38 16,1-1-64-16,-3 1-46 0,3-1-38 0,-1 0-25 0,0 0-20 16,-1 0-13-16,2-1-7 0,1 1-7 0,-3-1-5 0,2 1-6 0,1-4-6 15,-1 3-9-15,1 0-8 0,0-3-9 0,0 3-11 0,0-2-9 16,1 0-9-16,-1 0-9 0,1 2-11 0,2-2-7 0,-2-2-8 0,2 2-9 16,-1-1-8-16,1 1-6 0,1-1-8 0,-3-1-6 0,2 2-7 15,3 0-4-15,-3 0-4 0,2 0-2 0,0 1-1 0,0-1-1 0,1 1-2 16,0 1 0-16,-1 1-2 0,0 0-2 0,0 1-2 0,0 1-3 15,-1 1-5-15,2 2-4 0,-3-1-3 0,2 2-5 0,-1 2-3 0,-3-1-5 16,2 4-1-16,-3-2-3 0,0 1-3 0,0 2-1 0,-3 0 0 16,2 2 1-16,-6-3 2 0,4 3 4 0,-2-2 4 0,-2 0 5 15,0 2 5-15,1-2 5 0,-1-1 5 0,-2 0 4 0,1 0 4 0,0-1 5 16,0-1 2-16,-1 0 3 0,1 1 4 0,0-3 1 0,1-1 2 16,-2 1 0-16,4-1-1 0,-1-1 1 0,1-3 0 0,-1 3 1 0,1 0-1 15,2-3 0-15,0 0 0 0,1 0 0 0,1-1 0 0,-1 0 0 16,2-1 0-16,0 0 1 0,0 0-1 0,0 0-1 0,0 0-1 0,2 0-1 15,-1 0 1-15,3 0 1 0,-3 0 0 0,2 0 0 0,3 0 0 16,-1 0 0-16,0 0 0 0,1 0 0 0,1 2 0 0,0-2 1 0,1 3 1 16,2-3-1-16,-2 0 1 0,3 2-2 0,-2-2-3 0,0 0-8 15,3 4-5-15,-3-2-11 0,1-1-11 0,2 3-12 0,-2-3-15 16,1 0-19-16,-2 1-18 0,1 1-26 0,1-2-31 0,0 1-43 16,0 0-53-16,-1-1-61 0,2 0-66 0,-2-1-33 0,0 2-16 0,0-1-1 15,2-1 4-15,2 0 11 0</inkml:trace>
  <inkml:trace contextRef="#ctx0" brushRef="#br0" timeOffset="-53776.92">17788 12056 186 0,'0'-4'374'0,"-2"3"14"0,0-1-11 0,2 2-24 0,0-2-46 16,0 2-57-16,0-1-39 0,0 1-28 0,0-1-19 0,0 1-14 0,0 0-12 15,0 0-6-15,0-4-9 0,0 3-7 0,0 1-8 0,0 0-8 16,0 0-9-16,0 0-7 0,0 0-9 0,0 0-6 0,0 0-9 16,0 0-4-16,0 0-7 0,0 0-6 0,0 0-7 0,0 0-5 0,0 0-4 15,0 0-5-15,0 0-4 0,0 0-5 0,0 0-3 0,0 0-2 16,0 0-3-16,0 0-4 0,0 1-2 0,0 3 0 0,2-2-2 0,0 3 1 16,-2 0 1-16,1 0 0 0,-1-1 1 0,2 5-1 0,-1-1 2 15,3 0 0-15,-3-1 0 0,1 4 0 0,-1-2 0 0,3 1 2 0,-3 1-1 16,2 0 0-16,2 1 0 0,-4-3 1 0,3 1-2 0,-1 0 1 15,-1 0-1-15,1 1 1 0,0-3 1 0,-2 1-2 0,3 1 1 16,-3-3 0-16,1 0 0 0,-1 1 1 0,1-3-2 0,0 1 1 0,0 0 0 16,-2-1 1-16,2 1-2 0,0-4 1 0,-2 4-1 0,0-3 0 15,0 0 0-15,0-2 2 0,0 1-2 0,0-2 0 0,0 0 0 16,0 2 0-16,0-2-1 0,0 0-1 0,0 0-1 0,0 0-3 0,0 0-3 16,0 0-4-16,0 0-5 0,0 0-4 0,0 0-9 0,0 0-8 15,0 0-9-15,0 0-12 0,0 0-10 0,0 0-16 0,0 0-16 0,0 0-20 16,0 0-26-16,0 0-26 0,0 0-49 0,0 0-59 0,0 0-62 15,0 0-64-15,0 0-29 0,0 0-10 0,1-2-2 0,2 0 5 16,1 1 10-16</inkml:trace>
  <inkml:trace contextRef="#ctx0" brushRef="#br0" timeOffset="-53226.03">17674 12552 201 0,'0'-4'349'0,"0"3"6"0,0 0 6 16,0-1-42-16,0-1-70 0,0 3-55 0,0-1-50 0,0 0-32 0,0 1-20 15,0 0-15-15,0 0-7 0,0 0-5 0,0 0-4 0,0 0-4 16,0 0-4-16,0 0-4 0,0 0-6 0,0 0-4 0,0 0-7 16,0 0-5-16,0 0-4 0,0 0-4 0,0 0-4 0,1 0-1 15,1 0 1-15,0 0 3 0,-1 0 3 0,3 0 4 0,0 0 2 0,1 0 1 16,1 0 0-16,0 0 0 0,3 0 0 0,1 0 1 0,2 0-1 0,0 0 0 15,2 0 0-15,2 0-2 0,2 0-1 0,0 0-5 0,2 0-4 16,-2 0-6-16,3 0-7 0,1 0-10 0,0 0-10 0,0 0-13 16,-2 0-13-16,2 0-14 0,-2 0-14 0,-1 0-17 0,2 0-16 0,-4 0-21 15,0 0-20-15,-4 0-24 0,3 0-23 0,-5 0-28 0,1 0-26 16,-3 0-38-16,-1 0-42 0,-4 0-22 0,2 0-10 0,-1 0 1 16</inkml:trace>
  <inkml:trace contextRef="#ctx0" brushRef="#br0" timeOffset="-52679.02">17955 12734 4 0,'-3'-1'393'0,"2"1"5"0,-3 0 7 0,3 0 7 0,1 0-3 0,0 0-5 0,0 0-68 15,0 0-95-15,0 0-60 0,0 0-40 0,0 0-26 0,0 0-19 16,0 0-10-16,0 0-11 0,0 0-5 0,-2 1-5 0,0 1-3 16,2 1-3-16,0-3-6 0,-1 2-5 0,-1 2-5 0,2-1-5 0,-1 2-4 15,1 0-4-15,-2-1-3 0,-1 2-3 0,2-1-2 0,-1 3 1 16,1 1-2-16,-3-2 0 0,1 4-1 0,2-3-4 0,-3 4-2 0,-1-1-3 15,1-2-1-15,-1 2-1 0,1 0-1 0,-1 0 0 0,0-1 0 16,0 2-1-16,0-1-1 0,-1-2 1 0,-2 2-1 0,3-2-1 16,-1 0 1-16,0 0 1 0,-2 0-2 0,3-1 2 0,-1 1-1 0,-1-3-2 15,3-1 1-15,-1 2-1 0,-3-3 0 0,5-1-1 0,-2 1 0 16,2 0 1-16,0-2-2 0,0 2 0 0,1-3 1 0,0 2-2 16,1-3 0-16,1 0 0 0,0 0 0 0,0 0 0 0,0 0-1 0,0 0-1 15,1 0-2-15,1-2-3 0,0 1-3 0,1 0-1 0,0-1-2 16,0-1-4-16,4 0-1 0,-3 0-1 0,2 0-1 0,2-1-3 0,0 1 0 15,0-2-3-15,2 1-1 0,-2 1-1 0,1 0 1 0,2 0 1 0,-1 0 0 16,-2 0 0-16,0 1 0 0,1 1-1 0,1 0-2 16,-4-1-3-16,0 0-5 0,3 2-5 0,-4 0-5 0,2 0-6 0,-1 0-7 15,2 0-8-15,-4 0-8 0,1 0-10 0,2 2-11 0,-1 0-9 16,2-2-9-16,-3 1-10 0,3 2-10 0,-2-1-10 0,0-1-11 0,4 2-13 16,-5-1-11-16,2-1-12 0,2 0-9 0,0 2-11 0,-3-1-5 15,0-1-4-15,1 0-2 0,-1 3 3 0,2-4 5 0,-3 1 7 16,-1 1 11-16,1-2 12 0</inkml:trace>
  <inkml:trace contextRef="#ctx0" brushRef="#br0" timeOffset="-52312.06">18085 12970 15 0,'-5'-6'148'0,"2"0"10"0,0 0 10 15,0 1 7-15,-1-1 7 0,1-1 1 0,2 1 1 0,-4-1-1 16,2 2-4-16,2-1-5 0,-1 0-6 0,0 0-9 0,2-1-6 16,-1 5-6-16,-1-4-6 0,0 0-5 0,2 3-2 0,-1-1-3 0,-1 0-3 15,2 2-2-15,0-1-2 0,0 0-4 0,0 1-3 16,0 1-3-16,0-2-5 0,0 3-4 0,0 0-6 0,0 0-6 0,0 0-6 15,0 0-8-15,0 0-7 0,0 0-7 0,0 0-9 0,0 0-7 0,0 0-6 16,0 0-7-16,0 0-4 0,0 3-7 0,0-2-2 0,0 1-3 0,0 1-3 16,0 0-2-16,0-1-3 0,0 4-1 0,0-1 1 0,0 1-2 15,0 0 0-15,0 3 0 0,2-1 0 0,-1 0 0 0,-1 1 0 16,2 1 2-16,0 0-2 0,-1 0-1 0,1 1 0 0,0 2-1 0,-1-1-2 16,2-3 0-16,2 4 0 0,-4-2-2 0,2 0 1 0,1 3-2 15,-1-2 0-15,0 0 1 0,0 1-1 0,2-1 0 0,-2 0 1 16,3 0-2-16,-1-1 0 0,-2 1 1 0,0 0-1 0,1-2-1 0,-1 1 1 15,0-3-1-15,0 2 2 0,0-2-1 0,-1-1-1 0,-1 0 1 0,2-2-1 16,-3 1 2-16,2-3-1 0,0 1 0 0,-2-1 0 0,0 0 1 16,0-2-2-16,0 1-2 0,0 0-3 0,0-2-1 0,0 0-6 15,0 0-4-15,0 0-9 0,0 0-9 0,0 0-9 0,0 0-11 0,0 0-15 16,0 0-15-16,0 0-19 0,0 0-22 0,0 0-23 0,0 0-27 16,1 0-41-16,1 0-47 0,-2 0-72 0,2-4-82 0,-2 4-39 15,3-1-15-15,-2 0-3 0,-1-1 3 0,2-1 13 0,0 2 11 0</inkml:trace>
  <inkml:trace contextRef="#ctx0" brushRef="#br0" timeOffset="-49644.25">13958 14378 100 0,'0'0'152'0,"0"0"-2"16,0 0 0-16,0 0 0 0,0 0-2 0,0 0-1 0,0 0 2 16,0 0-2-16,0 0-2 0,0 0-1 0,0 0-3 0,0 0-4 15,0 0-5-15,0 0-6 0,0 0-5 0,0 0-4 0,-1 0-4 0,1 0-5 16,0 0-3-16,0 0-4 0,0 0-3 0,0 0-4 0,0 0-3 15,0 0-4-15,0 0-4 0,0 0-4 0,0 0-4 0,0 0-4 0,0 0-3 16,0 0-6-16,0 0-6 0,0 0-6 0,0 0-7 0,1 0-7 16,1 0-8-16,0 0-5 0,4 0-4 0,-5 0-4 0,3 0-5 0,2 0-4 15,-1 0-1-15,1 0-3 0,2 0-2 0,0 0-1 0,1 2 0 16,4 0 2-16,-4-2 1 0,3 1 3 0,0 0-1 0,-1-1 1 0,0 2-2 16,0-2-3-16,0 3-4 0,-3-3-6 0,3 2-6 0,-3-2-6 15,-1 0-6-15,-1 2-8 0,2 1-6 0,-5-3-8 0,-1 1-7 16,1 0-7-16,-2-1-10 0,1 1-7 0,-2-1-10 0,0 0-11 0,-2 3-12 15,2-3-15-15,-1 0-16 0,-2 0-27 0,2 2-30 0,1-2-37 16,-3 2-44-16,2-2-36 0,1 0-34 0,0 0-13 0,0 0-2 0,0 0 6 16</inkml:trace>
  <inkml:trace contextRef="#ctx0" brushRef="#br0" timeOffset="-49059.62">14274 14248 94 0,'0'0'349'0,"0"-1"11"0,0 1 12 0,0 0-16 16,0 0-35-16,0 0-45 0,0 0-55 0,0 0-38 0,0 0-28 15,0 0-19-15,0 0-13 0,0 0-12 0,0 0-9 0,2-1-10 16,-1 1-10-16,1-2-9 0,-2-1-11 0,2 3-9 0,-1 0-9 0,3 0-9 16,-3 0-8-16,1 0-7 0,-1 0-3 0,3 0-4 0,-3 0-3 15,2 0-1-15,3 0-2 0,-3 0-1 0,2 0-2 0,0 0 0 0,2 0-1 16,-3 0 0-16,2 0 1 0,-1 0-1 0,-1 3 2 0,2-1-2 15,-1-2 0-15,-1 1-2 0,0 0 1 0,2-1-4 0,-5 1 0 16,2 2 0-16,1-3 0 0,-3 0-1 0,1 0 0 0,-1 2 0 0,1 0 0 16,-2-2 1-16,2 2-1 0,-1-1-1 0,1 0 1 0,0 1 1 15,-1 0 1-15,2 0 0 0,0 1 2 0,-1 0-1 0,-1-1 1 0,2 2 0 16,-1-1 1-16,0 3 2 0,-1-2-1 0,2 2 3 0,-1 0 1 16,1 0 2-16,-1 1 3 0,0 1 0 0,-1 1 2 0,-1-1 0 0,0 0 3 15,0 1 0-15,0-1 1 0,0 2 0 0,0-2 0 0,-1-1 1 16,1 4-1-16,-2-3-1 0,0 1-2 0,1-1-2 0,-1-1-2 15,0 0-1-15,2-1-1 0,-3 2-1 0,3-2-2 0,-1-1-2 0,1 1-1 16,-2-1-2-16,2-1-1 0,0-1-1 0,0 2-2 0,0-3 1 16,0 1 0-16,0-1-1 0,0-1-1 0,0 1 1 0,2-1-2 0,-2 1 1 15,0-2-1-15,0 0 0 0,0 0-1 0,0 0-2 0,0 0-2 16,0 0-5-16,0 0-6 0,1 0-7 0,-1 0-9 0,0 0-9 16,0 1-8-16,3 1-13 0,-3-2-14 0,2 1-19 0,-2-1-21 0,2 2-35 15,-1-1-40-15,-1-1-63 0,4 0-72 0,-3 3-46 0,1-1-32 16,-1-1-13-16,4 0-2 0,-4 3 4 0</inkml:trace>
  <inkml:trace contextRef="#ctx0" brushRef="#br0" timeOffset="-48674.89">14079 14710 145 0,'-2'-1'382'0,"2"1"9"15,0-3 3-15,0 3 5 0,0-2-54 0,2 0-79 0,-2 2-58 16,1-3-45-16,1 2-32 0,-1-1-24 0,4-1-18 0,-1 1-12 0,1 0-11 15,2 2-9-15,-1-3-5 0,5 0-7 0,-1 0-5 0,2 0-7 16,2 0-6-16,1 0-4 0,2 2-5 0,-1-3-4 0,3 3 0 16,1 0-1-16,0-1 1 0,0-1-2 0,0 3 0 0,1-1-2 0,0-1-4 15,1 2-3-15,-5 0-8 0,4 0-5 0,-4 0-6 0,1 0-5 16,0 0-7-16,-3 0-8 0,0 0-7 0,-2 2-6 0,-2-1-8 0,0-1-6 16,-1 2-8-16,-1-1-5 0,-1-1-6 0,-2 2-6 0,-1-1-5 15,-2-1-6-15,1 1-8 0,-3-1-10 0,3 2-15 0,-4 0-16 16,0-2-24-16,0 0-26 0,0 0-27 0,0 0-27 0,0 0-31 15,0 0-32-15,0 0-13 0,0 1-4 0</inkml:trace>
  <inkml:trace contextRef="#ctx0" brushRef="#br0" timeOffset="-48011.71">14354 14923 95 0,'-4'0'362'16,"1"0"12"-16,2 0 11 0,-3 0 8 0,3 0-35 0,-1 0-62 0,1 0-51 15,-3 0-46-15,3 0-32 0,-2 0-28 0,3 0-16 0,-2 0-14 16,2 0-12-16,-1 0-10 0,-1 0-11 0,2 0-8 0,-1 0-11 0,1 0-9 15,-4 0-7-15,1 0-9 0,2 0-6 0,-1 0-7 0,0 0-3 16,-1 0-2-16,1 0-3 0,1 0-2 0,-2 0-2 0,-2 1-2 0,2 2-1 16,2-3-2-16,-3 0-2 0,1 2-1 0,0-2 0 0,0 2-2 0,-1-2 0 15,1 2-1-15,2-1-1 0,-2 2-2 0,1-2-1 0,1 1 1 16,-1-1-2-16,2 2-3 0,0-1 1 0,0 1 0 0,2 0-2 0,-1 0 1 16,4-2 0-16,-2 4 0 0,2-1 2 0,0-1 1 0,0 1 0 15,2 0-1-15,1 2 0 0,0-2-2 0,2 1-2 0,0 0 1 0,-1 1-2 16,2 0-1-16,1-1-2 0,-1 1-2 0,1-1-2 0,-2 1-5 0,1 0-5 15,-1-1-3-15,-1 3-3 0,1 0-4 0,-2-3-2 0,3 4-1 16,-5-3-1-16,1 1 1 0,-3-1 0 0,0 1 0 0,-1 1 0 0,-2-1 0 16,1 1 3-16,-4 1 1 0,1-2 3 0,-2 0 4 0,-1 2 5 0,0-2 4 15,-1 0 5-15,-2 1 3 0,-2-1 3 0,1 2 3 0,0-1 2 16,2-2 4-16,-3 1 2 0,0-2 7 0,0 2 1 0,0-1 4 0,2-1 1 16,-1-2 2-16,3 1 0 0,-1-1 0 0,-2 1 3 0,4-3 1 15,0 0 0-15,0 1-1 0,0-2 0 0,1 0-3 0,2-2 0 0,-1 1-3 16,0 0-4-16,2-3 0 0,0 0-2 0,0 1 0 0,0-3 1 15,2 2-1-15,0-2-2 0,-1-3-1 0,1 4 0 0,-1-3 1 16,3 0 1-16,-1 3-1 0,0-1 0 0,2-2 0 0,-2 1 1 0,5 1 2 16,-4-1-1-16,1 1-1 0,0-3-1 0,0 4-1 0,0-3 0 0,1 0 1 15,0 3 1-15,0-1-4 0,1 0 4 0,-2 1-1 0,1-1 1 0,-2 1 1 16,1-1 2-16,0 1-1 0,-2-1 1 0,2 2 0 0,-2-1 1 16,2 2-1-16,-4-2-2 0,2 1-2 0,-3 0-2 0,2 0-1 0,-2 1-4 15,0 0-4-15,0 2-4 0,-2-2-2 0,2 0-6 0,-3 0-1 0,2 1-4 16,-1-1-4-16,-2 2-1 0,2-1-3 0,-1 1-5 0,1-2-2 15,-1 3-7-15,2-1-6 0,-3-1-10 0,3 2-11 0,-1 0-16 0,0 0-18 16,2 0-28-16,0 0-32 0,0 0-46 0,0 0-54 0,0 0-33 16,0 0-22-16,0 0-8 0,0 0-2 0</inkml:trace>
  <inkml:trace contextRef="#ctx0" brushRef="#br0" timeOffset="-46994.41">14339 14962 15 0,'0'-1'143'0,"2"-1"-20"16,-1 1-17-16,-1-1-9 0,1 1-2 0,-1 0-2 0,0-1 1 15,0-1 0-15,0 3 1 0,0 0-1 0,0-2-2 0,0-1-2 16,-1 3-2-16,1-3-1 0,-1 3-3 0,-1-1 2 0,1-1 0 0,-1 2-1 16,0-1-5-16,-2 1-3 0,2-2-3 0,1 1-6 0,-1 1-6 0,1-1-6 15,-3-1-3-15,1 2-5 0,3-2-2 0,-1 2-2 0,1-2-2 0,-2 2-3 16,2 0-3-16,0 0-1 0,0 0-1 0,0-4-3 0,0 4-2 15,2-1-1-15,-2 0 0 0,1-2-1 0,-1 1 1 0,2 2-1 0,-1 0-1 16,1-2-1-16,0 1-3 0,-2-1-2 0,1 0-3 0,1 0-3 16,-1 0-4-16,1 1-3 0,2-2-3 0,-2 1-3 0,0 0-2 0,-1 0-2 15,2 0-3-15,-2 0-2 0,2 1-2 0,-2-2-1 0,2 2-2 16,-1-1 2-16,0-1 2 0,-1 2 0 0,2 0 2 0,-1-1 1 0,2-1 1 16,0 1 1-16,-1 1-1 0,0-1 1 0,0 2 0 0,0-3 0 0,1 3-1 15,1-3 1-15,-2 3-1 0,3-1 1 0,-3 1-1 0,2-2 1 16,1 1-1-16,-1 1 1 0,0-1-1 0,1-1 0 0,0 2 0 0,1 0 1 15,-3 0-1-15,3 0 2 0,0 0-1 0,-2 2 0 0,0-1-1 16,0-1-1-16,0 1-3 0,-1 1-1 0,2-1-1 0,-1 2 0 0,2 0-1 16,-4 0-1-16,2 0 0 0,-2 2-1 0,0-2 1 0,1 1 1 0,0-1 0 15,-3 2 2-15,2 1 1 0,-1-2 4 0,0 0 3 0,-2 1 4 16,0 2 1-16,0-4 3 0,0 2 0 0,-2 0 2 0,0-1 2 0,1 2 0 16,-1-1 2-16,1 0-1 0,-3-1-1 0,3 0-1 0,-4 0-1 15,2 2-1-15,2-1-2 0,-1 0 0 0,0 0-2 0,-1-1-1 16,2 1 1-16,-1-2-3 0,-1 2-1 0,1-1-2 0,0 0-1 0,1-1-3 0,-1 1-3 15,2-1-4-15,-1 0-1 0,-2 1-6 0,3-2-3 0,0 1-4 16,0 0-5-16,0-2-4 0,0 1-6 0,0-1-8 0,0 3-7 16,0-3-14-16,0 0-14 0,0 3-17 0,0-3-21 0,0-1-23 0,0 0-26 15,0 0-38-15,0 0-42 0,0 3-29 0,3 0-23 0,-2-2-9 0</inkml:trace>
  <inkml:trace contextRef="#ctx0" brushRef="#br0" timeOffset="-42774.94">15607 14197 3 0,'0'0'321'0,"0"0"0"0,0 0-5 0,-1 0-32 0,1 0-49 0,-2 2-38 16,2-2-34-16,-2 1-26 0,2-1-20 0,0 2-17 0,-1-2-13 16,1 0-10-16,-2 1-10 0,2 1-8 0,0-2-10 0,0 0-8 0,-1 0-11 15,1 0-8-15,0 0-7 0,0 0-6 0,0 0-4 0,0 0-4 16,0 0-2-16,0 0-1 0,0 0 1 0,0 0 0 0,0 0 0 0,0 0 2 16,0 0 4-16,0 0 3 0,0 0 4 0,0 0 5 0,-4 0 5 15,4 0 6-15,0 0 5 0,0 0 5 0,0 0 7 0,0 0 7 16,0 0 5-16,0 0 8 0,0 0 4 0,0 0 6 0,0 0 2 0,0 0 3 15,0 0 2-15,0 0 1 0,0 0 1 0,0 0-1 0,0 0 1 16,0 0 0-16,0 0-2 0,0 0-2 0,0 0-3 0,0 0-1 0,0 0-6 16,4 0-3-16,-3-2-4 0,1 1-6 0,-1 1-6 0,1-2-6 15,3 1-5-15,-2 1-4 0,0-2-5 0,1 2-5 0,0-1-6 16,1-1-3-16,-1 2-5 0,1-1-3 0,0-1-4 0,2 2-5 0,2-1-5 16,-5 0-4-16,3 1-3 0,-1-2-6 0,-1 2-6 0,3-2-7 15,-3 1-8-15,0 1-7 0,1-1-11 0,-1 1-11 0,-2 0-10 0,0 0-12 16,1 0-12-16,0 0-11 0,-3 0-13 0,2 0-13 0,-3 0-11 15,0 0-19-15,2 1-19 0,0-1-31 0,-2 0-37 0,0 0-50 16,0 0-58-16,0 0-31 0,1 3-17 0,-1-3 0 0,3 2 6 0,-1-1 10 16</inkml:trace>
  <inkml:trace contextRef="#ctx0" brushRef="#br0" timeOffset="-42443.87">15952 14140 229 0,'-2'-3'424'0,"2"0"13"0,-1 2 13 0,-1-1 4 0,2 1 3 16,0-2-67-16,0 3-98 0,0 0-64 0,0 0-41 0,0 0-27 0,0 0-19 16,0 0-14-16,0 0-12 0,0 0-11 0,0 0-13 0,0 0-14 15,0 0-11-15,0 1-11 0,0 1-10 0,0-1-7 0,0 2-4 16,0 2-3-16,0-3-3 0,0 4-2 0,0 0-1 0,0 0 0 15,0 1-2-15,0 1 2 0,-1 2 1 0,1-3 0 0,-2 4 2 0,0-2 0 16,2 1-1-16,-3 1-1 0,2-2-5 0,-1 2-1 0,-1 1-5 0,0-4-1 16,2 1-3-16,-1 1-2 0,0 0-3 0,1-2-5 0,-1-1-7 15,0 1-5-15,2-1-8 0,-1 1-9 0,-1-3-12 0,1 0-11 0,1-1-15 16,0-1-16-16,0 2-16 0,0-2-18 0,0-1-17 0,1 2-19 16,2-3-17-16,-1 0-21 0,1 1-24 0,1 0-33 0,0-2-39 15,4-2-60-15,-2 0-68 0,2 1-29 0,1-2-10 0,3 0 3 0,-3-3 11 16,4 2 15-16</inkml:trace>
  <inkml:trace contextRef="#ctx0" brushRef="#br0" timeOffset="-42084.22">16226 14169 268 0,'-4'-5'440'0,"-1"2"14"0,2-1 14 15,2 0 14-15,-4 2 16 0,2-2-54 0,2 2-84 0,-3 0-65 0,3 0-56 16,-1 1-35-16,1 0-25 0,-3-1-19 0,4 2-16 0,-1-1-15 15,-1 1-15-15,2 0-15 0,0 0-17 0,-2 0-15 0,-1 1-15 16,2-1-14-16,-4 3-12 0,4-2-9 0,-2 3-9 0,-1 0-8 0,1 0-6 16,1 1-3-16,-1 1-2 0,0 1-1 0,0-1-1 0,0 1 1 15,0-1 2-15,1 1-2 0,-1-1 1 0,3 0-2 0,-1 1-4 0,1-1-5 16,0 2-5-16,1-2-4 0,-1 2-6 0,2 0-5 0,-1-2-4 16,4 0-5-16,-4-1-4 0,2 0-5 0,1 1-6 0,-3-2 0 15,4-1-2-15,-2 1 2 0,2 0 3 0,-2-2 3 0,3 0 6 0,-1 0 6 16,2-1 6-16,-3-1 6 0,1 0 6 0,3-1 8 0,-4 1 6 0,1-4 6 15,0 2 4-15,2-2 4 0,-3 0 1 0,1-2 2 0,0 0 0 16,-4 0-2-16,2-1 0 0,-1-3-4 0,0 2-3 0,-2-2-2 16,1 0-3-16,-1 0-4 0,0-1-2 0,-1 2-5 0,1-1-3 0,-4 3-6 15,3-4-4-15,-1 4-10 0,-1 0-11 0,0 2-13 0,-2 1-11 16,2 1-14-16,-2 3-14 0,1 0-20 0,-1 0-23 0,0 3-42 16,-1 1-53-16,0 1-61 0,-1 2-66 0,2 0-31 0,0 1-14 0,1 2 0 15,-4-1 6-15</inkml:trace>
  <inkml:trace contextRef="#ctx0" brushRef="#br0" timeOffset="-41597.92">15808 14566 255 0,'-1'-1'384'0,"-1"0"9"0,2-1-5 0,0-1-13 0,0 2-49 16,0-1-67-16,0-2-45 0,0 4-34 0,0-3-23 0,0 2-16 15,0-1-13-15,2-1-10 0,-1 1-7 0,1 0-8 0,1 2-5 0,0-3-7 16,0 1-3-16,2 0-5 0,0 0-2 0,1 0-2 0,3 0-2 0,1 0 0 16,1 0-1-16,3 0 0 0,1 0-1 0,0 0 2 0,3 1-2 15,2-2-1-15,2 2-4 0,-1-1-4 0,4-1-5 0,1 2-6 16,0 1-6-16,0-2-8 0,0 1-10 0,0 1-12 0,-1-2-12 0,1 2-13 15,-3 0-11-15,1 0-11 0,-5 0-10 0,1 0-10 0,-4 0-9 16,0 0-10-16,-1 2-10 0,-5-2-6 0,1 1-7 0,-2 1-6 0,-4-2-5 16,0 1-5-16,-2-1-6 0,-1 2-9 0,-2-2-13 0,-2 1-14 15,-1 2-21-15,-2-1-22 0,0-1-35 0,0-1-40 0,-2 1-52 0,1-1-61 16,-3 4-31-16,1-4-15 0,0 1-4 0,0 0 2 16,-2 1 11-16</inkml:trace>
  <inkml:trace contextRef="#ctx0" brushRef="#br0" timeOffset="-40910.81">16119 14704 34 0,'-2'0'391'0,"0"0"13"16,1 0 13-16,-1 0-7 0,0-2-20 0,1 2-56 0,-1 0-74 16,0 0-50-16,-1-3-36 0,2 2-24 0,-2 1-16 0,2-2-11 0,-2-1-7 15,0 1-8-15,-1 0-9 0,0 2-8 0,1-3-10 0,2 1-8 16,-3 0-7-16,1 0-5 0,2 1-4 0,-3-1-5 0,1 1-5 16,2 1-4-16,-3-2-3 0,0 0-7 0,1 2-2 0,0-1-7 0,-1 1-3 15,1 0-7-15,0 0-4 0,-2 0-5 0,2 0-5 0,0 0-5 16,-2 1-2-16,2-1-2 0,2 2-3 0,-3 0 0 0,1 1-2 15,2-2 1-15,-3 1-2 0,1 0 0 0,1 3-1 0,2-3 0 0,-1 3-2 16,1-3 0-16,0 2 0 0,0 3-1 0,1-2-1 0,-1 0-2 16,2 0 0-16,3 1-3 0,-2 0-1 0,0-1-1 0,2 3-3 0,0 0-2 15,2-1-1-15,-2 1-3 0,3-1 0 0,0 1-2 0,0-1 0 0,0 1 0 16,0-1 1-16,0 0 1 0,1 3 1 0,-1-3 2 0,0 1 2 16,1-1-3-16,-1 1-4 0,-1-1-3 0,1 1-1 0,-2-2 0 0,0 1 0 15,1-1 3-15,-3 0 1 0,0 0 1 0,1 0 2 0,-4-1 0 0,2-2 2 16,-3 3 3-16,3-1 2 0,-3-3 5 0,-3 2 9 0,3-2 6 15,-3 1 4-15,2-1 4 0,-3-1 3 0,-1 2-1 0,2-3-1 0,-2 2 1 16,1-1-1-16,-2-1 0 0,-1 0-2 0,1 0 0 0,-1 0-1 16,3 0 0-16,-4-1-2 0,2-1 1 0,-1 1 0 0,2-1 0 0,1-1 4 15,-4 2 3-15,3-2 1 0,2-2 2 0,-2 3 0 0,2-3 0 16,0-1 1-16,0 4-1 0,1-3 1 0,0 3-1 0,1-3-2 0,-2 0-2 16,3 3-3-16,0-3-5 0,0 2-2 0,3-1-6 0,-2 1-1 15,1 0-3-15,1 0 0 0,0 1 0 0,1-1-1 0,0 0 0 0,1 0 1 16,0 0 1-16,1-1 1 0,0 2-1 0,1-3 2 0,-1 3 3 0,-1-2 2 15,3 0 1-15,-2 3 3 0,0-3 0 0,1 0 2 0,-1 0-1 16,0 0 2-16,-1 0-1 0,0 1-2 0,-2-1 1 0,2-1-2 0,-2 3-1 16,0-3-2-16,2 3-2 0,-4-1-2 0,2 0-3 0,-3 1-3 15,2-2-3-15,-2 2 0 0,0-2-3 0,0 2-1 0,0-2 0 0,-2 2 0 16,2-3 1-16,-1 3 0 0,-2 2 0 0,1-5 1 0,-1 3 2 0,0-1 1 16,2 0 0-16,-3-1 3 0,1 2 0 0,0-2-1 0,0 3-1 15,-1-2-4-15,1 2-6 0,-3-1-8 0,3 1-15 0,-2-1-18 0,0 2-24 16,2 0-25-16,-2 0-39 0,2 0-43 0,2 3-49 0,-3-1-52 15,0-1-26-15,3 2-15 0,-3-2-6 0</inkml:trace>
  <inkml:trace contextRef="#ctx0" brushRef="#br0" timeOffset="-38177.8">18199 13755 344 0,'-2'-3'379'0,"2"0"0"0,-1 1-4 0,1 1-40 15,0-1-54-15,0-1-38 0,0 2-29 0,0 0-19 0,0-1-15 16,0 0-12-16,1 1-6 0,-1 0-6 0,2-1-8 0,-1-2-8 15,1 4-11-15,0-3-9 0,-1 2-7 0,2-2-9 0,-1 2-5 0,0-2-6 16,0 1-7-16,2 2-5 0,-4-3-5 0,1 3-5 0,-1-2-5 16,2 1-4-16,-2 1-5 0,0 0-2 0,0 0-2 0,0 0-2 0,0 0-4 15,0 0-3-15,0 0-5 0,0 0-4 0,0 0-4 0,0 0-6 16,0 0-2-16,0 0-5 0,-2 1-5 0,2-1-2 0,0 0-6 0,0 0-1 16,0 2-4-16,0-2-3 0,0 0 0 0,0 0-2 0,0 0 0 0,0 0-1 15,0 0 1-15,0 0 0 0,0 0 1 0,0 0-1 16,0 0 2-16,0 0-1 0,-1 0 3 0,1 0 0 0,0 0 2 0,0 0 1 15,0 0 1-15,0 0 0 0,0 3 0 0,0-3 2 0,0 0-1 16,0 0 1-16,0 0-1 0,0 0 1 0,0 0 1 0,-2 0-2 0,2 0 1 16,0 0-1-16,0 0 1 0,0 0-2 0,0 0 0 0,-2 0 1 15,2 0-1-15,0 0 0 0,0 0 1 0,0 0-1 0,0 0 1 0,0 0-2 16,0 0 0-16,0 0 0 0,0 0-1 0,0 0 1 0,0 0-1 16,0 0 0-16,-2 0 0 0,2 0 0 0,0 0 0 0,0 0-1 0,0 0 0 15,0 0 0-15,-2 0-1 0,2 0 1 0,0 0 0 0,0 0 0 16,0 0 0-16,0 0 0 0,-2 2-1 0,2-2 0 0,0 0-1 15,0 0-1-15,0 0 1 0,0 0-1 0,0 0-2 0,0 0 0 0,0 0-2 16,0 0-3-16,0 0-3 0,0 0-1 0,0 0-4 0,-1 0 0 16,1 3-1-16,0-2-1 0,0 2 2 0,0 1 0 0,0 0 2 0,0 0 0 15,0 2 1-15,0 0 3 0,0 2 1 0,1 1 2 0,-1-1 3 16,2 3 0-16,0 1 2 0,-2 2-2 0,2-2 1 0,-2 1-2 16,2 0-1-16,-2 1-1 0,2 2-1 0,-2-4-1 0,0 1-1 0,1 0 0 15,-1 0 0-15,0 0-2 0,2-2-1 0,-1 2 2 0,-1-3 2 16,1 1 1-16,2-2 1 0,-3-1 0 0,1 0 1 0,1 1 1 15,-2-2 1-15,0-1 1 0,1 0-1 0,-1-2 2 0,0 0-1 0,0-1 3 16,0 0 1-16,0 0 2 0,0-1 1 0,0-1 1 0,0 2 1 0,0-3 0 16,0 0 1-16,0 0-1 0,0 0 1 0,0 0-5 0,0 0-4 15,0 0-5-15,0 0-6 0,0 0-9 0,0 0-7 0,0 0-10 16,0 0-8-16,2-1-13 0,0-1-11 0,-2 2-15 0,1-1-16 0,1-1-16 16,0 2-18-16,-1 0-18 0,3-1-16 0,-2 1-19 0,0 0-23 15,-2 0-33-15,3 0-40 0,0-2-53 0,0 1-62 0,0 1-27 16,2 0-10-16,-1 0 4 0,0 0 9 0</inkml:trace>
  <inkml:trace contextRef="#ctx0" brushRef="#br0" timeOffset="-37811.83">17985 14284 149 0,'-4'-3'393'0,"0"3"10"16,-1-1 9-16,2 1 10 0,2-2 8 0,-4 1-65 0,5 1-102 15,-1-2-62-15,1 2-41 0,0 0-30 0,0 0-22 0,1-1-14 16,1 1-11-16,2-2-6 0,-1 2-7 0,2-1-5 0,0-1-6 0,3 2-5 15,1-1-5-15,3-1-6 0,-3 2-2 0,5-1-4 0,2 0-1 16,1 1-1-16,0-2 1 0,3-1 0 0,-1 2-1 0,2-1-4 16,-1-2-6-16,2 4-10 0,-3 0-12 0,3-4-12 0,0 4-11 0,-2-2-13 15,1 2-10-15,-2-2-12 0,1-1-12 0,-2 3-13 0,0 0-13 16,-1-2-13-16,-1 2-15 0,-3 0-10 0,-1 0-12 0,-1 0-9 0,-3 0-9 16,0 0-10-16,-3 0-10 0,1 0-16 0,-3 0-18 0,-3 0-25 15,0 0-29-15,0 0-36 0,0 0-42 0,-1 0-14 0,-4 2-3 16,1 3 4-16</inkml:trace>
  <inkml:trace contextRef="#ctx0" brushRef="#br0" timeOffset="-37176.73">18347 14457 112 0,'-3'-4'421'0,"0"2"7"0,0-2 11 0,-2 2 9 0,2-2-19 0,2 2-33 0,-1-1-72 15,0 0-93-15,-1 0-55 0,2 1-39 0,-1 1-23 0,0-2-19 16,-1 1-11-16,1 1-10 0,-1-1-8 0,2-1-7 0,-1 3-8 16,-1-1-8-16,0 0-6 0,2 1-5 0,-1-2-6 0,0 2-4 0,-1-2-3 15,1 2-3-15,-1 0-2 0,0 0-2 0,0 0-1 0,0 0-1 16,-2 0-1-16,2 0-2 0,0 2-1 0,0-2-3 0,-1 2-2 0,1-2-2 15,2 2-1-15,-3 0 0 0,1-1-2 0,2 2 1 0,-3-1-2 16,4 1 1-16,-2 0-2 0,2 1-1 0,0-1 1 0,2 1 0 16,-2 1 0-16,4 0 0 0,-3 1-1 0,2-2-1 0,2 1 1 0,-2 2 1 15,2 1 0-15,2-2 0 0,0 1 1 0,0-1-2 0,-1 2 0 16,1-1-1-16,2 0-1 0,-1 3-1 0,0-3-1 0,-2 1-1 0,3-1-2 16,-2 1 1-16,-1-1-3 0,2 1-1 0,-3-1-1 0,1 0-1 15,-3 1 0-15,0 0 0 0,1-1-1 0,-3 0 1 0,-1-1 1 16,0-2-1-16,0 2 0 0,0 0 0 0,-1 0-1 0,-1 0-2 0,0-2 0 15,-1 1-4-15,2-1-2 0,-1 0-1 0,-1 1-4 0,0 0-3 16,1-3-5-16,-1 3-4 0,2-3-5 0,-3 0-5 0,3 1-4 0,-1-1-3 16,1-1-2-16,-1 2 0 0,0-3-1 0,2 0 1 0,-1 0-2 15,1 0 2-15,0 0 2 0,-2 0 5 0,0 0 4 0,2-4 7 16,-1 3 9-16,-1-3 9 0,2 2 9 0,-1 0 9 0,1-4 7 16,-3 2 9-16,1-1 7 0,2 1 9 0,0-1 6 0,0-1 7 0,2 2 4 15,1-1 5-15,-3 1 3 0,1-1 1 0,2-1-1 0,-1 2-2 16,1-3-2-16,1 1-4 0,-3 2-3 0,2-2-3 0,2 0-5 0,0 1-4 15,-1-1-3-15,1 1-3 0,-2 0-4 0,2-1-1 0,-2 2-4 16,2-2-4-16,-2 1-1 0,3-1-4 0,-2 1-3 0,0-1-1 0,0 2-4 16,-3-3-1-16,2 1-2 0,1 0-3 0,-3 1 0 0,1-1-3 15,-1 2-1-15,-1-2-4 0,2 1 1 0,-2 1 0 0,0-1-1 0,0 1 2 16,-2 0 0-16,2 0 1 0,-1-1-2 0,-1 3 1 0,1 0-3 16,-3-3-6-16,3 4-5 0,-1 0-9 0,1-1-11 0,-3 0-11 15,3 2-19-15,-2 0-19 0,1 0-27 0,0 2-29 0,2-2-40 0,-1 2-43 16,-4 0-47-16,5 0-49 0,-1 1-23 0,-1-1-10 0,2-2-1 15</inkml:trace>
  <inkml:trace contextRef="#ctx0" brushRef="#br0" timeOffset="-33839.12">14126 16554 90 0,'-3'0'373'15,"-2"0"7"-15,0 0 11 0,2 0 10 0,2 0-18 0,-3 0-37 16,1 0-58-16,2 0-71 0,1 0-42 0,0 0-30 0,0 0-20 0,0 0-14 16,0 0-10-16,0 0-8 0,0 0-8 0,0 0-7 0,0 0-8 0,0 0-10 15,1 0-8-15,1 0-9 0,-1 0-6 0,3 0-7 0,-3 0-4 16,1 0-4-16,-1 0-4 0,4 0-4 0,-2 0 0 0,0 0-2 0,0 0 0 15,2 0 1-15,-2 0-1 0,2 0 1 0,4 0 0 0,-2 0-1 0,-1 0 1 16,2 0-3-16,1 0-4 0,3 0-6 0,-4 0-7 0,1-2-9 16,0 2-9-16,1-1-11 0,0 1-12 0,0 0-14 0,-1 0-14 0,-1 0-16 15,1 0-13-15,-1 0-18 0,-2 0-15 0,1 0-18 0,-1 0-12 16,0 0-13-16,-3 0-15 0,2 0-16 0,-2 0-24 0,-3 0-31 0,0 0-39 16,0 0-45-16,0 0-16 0,5 0-2 0,-5 0 7 0,0 0 13 0</inkml:trace>
  <inkml:trace contextRef="#ctx0" brushRef="#br0" timeOffset="-33407.15">14567 16402 189 0,'0'-3'410'0,"2"2"14"0,-1-1 12 0,-1-1 9 0,2 2-22 0,0-1-37 15,-1 2-60-15,1-2-70 0,-1 1-47 0,2 1-35 0,-3 0-24 0,0 0-21 16,2 0-16-16,-1 0-15 0,-1 1-12 0,2 1-9 0,-1 0-7 16,1-1-7-16,-2 2-6 0,0 2-6 0,0-1-6 0,0 1-4 0,0 1-3 15,0 1-2-15,-2 1-2 0,1-1-1 0,-1 3-2 0,2 0 1 16,-1 0-3-16,1 1-2 0,-5-1-3 0,4 2-4 0,-1-1-3 0,1 1-3 15,1-2-1-15,-2 2-3 0,0-2-2 0,2 2-3 0,-1-1 1 0,-1-2 0 16,2 2-2-16,0-2 1 0,0 1 0 0,0-2 1 0,0 1 0 16,2-1-3-16,-1 0 0 0,-1-3 1 0,2 2-2 0,0-1 0 0,-2-1 0 15,1-2 1-15,-1 1-1 0,2-1 0 0,-1 0 0 0,-1-2 1 16,3 1-1-16,-1 1 0 0,-2-3-1 0,0 0 0 0,0 0-3 0,0 0-3 16,0 0-6-16,0 0-4 0,0 0-8 0,0 0-6 0,0 0-7 15,0 0-9-15,0 0-10 0,0 0-10 0,0 0-13 0,0 0-13 0,0 0-16 16,0 0-17-16,0 0-19 0,0 0-19 0,0 0-29 0,0 0-32 0,0 0-52 15,0 0-64-15,0 0-51 0,0 0-47 0,0 0-18 0,0 0-4 0,0 0 4 16,-2-3 10-16,2 3 14 0</inkml:trace>
  <inkml:trace contextRef="#ctx0" brushRef="#br0" timeOffset="-32511.08">15868 16273 326 0,'-1'0'350'0,"1"0"-6"0,0 0-10 0,0 0-32 16,0 0-45-16,0 0-31 0,0 0-27 0,0 0-20 0,0 0-17 15,0 0-10-15,-2 1-8 0,2-1-8 0,0 0-5 0,0 0-5 0,0 0-4 16,0 0-5-16,0 0-6 0,0 0-7 0,0 0-5 0,0 0-6 0,0 0-7 16,0 0-6-16,0 0-7 0,0 0-6 0,2 2-9 0,-2-2-7 15,1 0-9-15,-1 0-6 0,0 0-6 0,0 3-7 0,2-3-6 0,-2 0-6 16,4 0-6-16,0 0-6 0,-3 0-6 0,1 0-2 0,-1 0-3 16,3 0-2-16,-1 0 0 0,2 0-1 0,-2 0 0 0,2-3 0 0,1 3-3 15,-1 0-4-15,4 0-5 0,-1 0-7 0,1-2-6 0,-1 1-8 16,2 1-9-16,2 0-9 0,-2 0-11 0,0-1-10 0,-1 1-15 0,0-1-12 15,1 1-16-15,-2 0-14 0,1 0-14 0,-2 0-16 0,1 0-15 0,-2 0-22 16,2 0-25-16,-4 0-41 0,0 0-50 0,0 0-31 0,0 0-22 16,-1 1-5-16,-3-1 5 0,3 1 9 0</inkml:trace>
  <inkml:trace contextRef="#ctx0" brushRef="#br0" timeOffset="-32108.87">16379 16161 31 0,'-3'-3'401'0,"-1"0"13"0,1 2 13 0,2-1 15 0,-4-1 15 15,2 2-40-15,3 1-67 0,-1-2-57 0,1 2-55 0,0 0-33 0,0 0-23 16,0 0-16-16,0 0-17 0,0 0-13 0,0 0-12 0,1 2-14 15,-1-2-14-15,3 1-12 0,-3 0-11 0,1 1-7 0,3 1-9 0,-4 1-6 16,1 0-7-16,-1 3-6 0,0 0-6 0,0 2-2 0,0 1-3 0,0 0 0 16,0 2 1-16,0 0 0 0,0 0 0 0,-1 1-1 0,1 0-2 15,-4 3-4-15,3-2-4 0,1 0-2 0,0 0-4 0,-3 1-1 0,3 0-2 16,0-2-2-16,0 1-1 0,0-1 1 0,0 1-2 0,0-1 1 16,0-2-2-16,0 1 2 0,0 0-2 0,0-2 0 0,0-1 1 0,0 0-1 15,0 1 1-15,0-2-1 0,0-3 0 0,0 1 0 0,0 0 0 0,0-2-1 16,3 1 0-16,-3-2 1 0,0 0-2 0,0-2-2 0,0 2-3 15,0-3-2-15,0 0-6 0,0 0-3 0,0 0-8 0,0 0-7 0,0 0-9 16,0 0-9-16,0 0-12 0,0 0-10 0,0 0-14 0,0 0-12 16,0 0-16-16,0 0-16 0,0 0-19 0,0 0-23 0,0 0-26 0,0 0-30 15,0-2-35-15,0 2-54 0,0 0-65 0,0 0-43 0,1-2-33 16,-1 2-9-16,4-3 3 0,-4 0 9 0,0 3 12 0</inkml:trace>
  <inkml:trace contextRef="#ctx0" brushRef="#br0" timeOffset="-31277.17">18597 15904 159 0,'-6'-5'381'0,"-1"2"10"15,1 0 13-15,2 1 13 0,-3-2-49 0,4 2-80 0,-2-2-52 0,2 2-35 16,0 0-25-16,-2 1-17 0,2-2-11 0,-2 1-5 0,2 1-4 15,0-1-5-15,0-1-6 0,-1 1-7 0,1 1-8 0,-1 1-10 0,-1-3-9 16,2 3-9-16,-2-1-7 0,2 1-6 0,0-2-6 0,-4 1-4 0,1 1-3 16,0-1-5-16,-1-1-4 0,1 2-4 0,0 0-2 0,-3 0-2 15,-1 0-3-15,2 0-3 0,-1 0-3 0,1 2-4 0,0-1-4 0,0-1-4 16,-2 3-3-16,2-2-3 0,0 2-3 0,0 0-2 0,-1 0-2 16,1 0-2-16,2 2-3 0,-1-1-1 0,-2 1 1 0,4 1-2 0,-1 0-1 15,-1-1-2-15,3 2-2 0,-1 1-1 0,2-2-4 0,2 1-4 16,-1-1-4-16,2 1-4 0,0-1-5 0,2 1-4 0,-1-1-6 0,2 3-5 15,3-3-8-15,-1 1-9 0,2 1-7 0,1-2-7 0,-2 0-4 0,3-1-5 16,-1-1-4-16,0 1-3 0,1 0 0 0,1-2-2 0,0 0-2 16,-1-1 2-16,0-2 3 0,1 2 2 0,-2-2 8 0,3-2 7 0,-2 1 8 15,0 0 9-15,0-2 8 0,-1-2 8 0,0 2 8 0,-2-3 7 16,2 2 8-16,-4-2 4 0,1-2 4 0,-1 1 5 0,-1-1 3 0,-2 1 3 16,1-3 0-16,0 2 1 0,-2-1 1 0,0 1 1 0,0 1-1 0,-2 0 0 15,0 1-3-15,2-2-7 0,-1 3-9 0,-1-1-11 0,2 1-16 16,-1 3-17-16,1-3-23 0,-4 2-24 0,3 1-38 0,-1 1-40 0,2 1-69 15,0 0-82-15,-3 1-49 0,-4 1-32 0,3 1-12 0,1 2-5 0,0-3 6 16</inkml:trace>
  <inkml:trace contextRef="#ctx0" brushRef="#br0" timeOffset="-29943.87">13701 15837 124 0,'0'0'158'0,"0"0"1"16,0-3-1-16,0 3 0 0,0 0 0 0,-4-3 1 0,4 3-2 0,-1 0 0 16,-1-2-5-16,2 2-4 0,0 0-6 0,-2-2-7 0,2 2-6 15,-1 0-5-15,-1-3-6 0,2 2-6 0,-1 1-7 0,1-1-6 16,-3 0-6-16,3 1-6 0,-2 0-6 0,2-3-4 0,-1 3-5 0,1 0-5 16,-2-2-5-16,2 2-4 0,0 0-6 0,0 0-2 0,0 0-3 0,0 0-2 15,0 0-3-15,0 0-4 0,0 0-1 0,0 0-2 0,0 0-2 16,0 0-2-16,0 0-2 0,0 0 0 0,0 0-4 0,0 0-1 0,0 0-1 15,0 0-2-15,0 0-1 0,0 0-1 0,0 0-1 0,0 0-1 0,0 0 0 16,0 0-2-16,0 0-1 0,0 0 0 0,0 0-2 0,0 0-1 16,0 0 1-16,0 0-3 0,0 0-3 0,0 0-1 0,0 0-3 0,0 0-3 15,3 0-1-15,-3 0-2 0,2 0 0 0,1 2-1 0,-3-2 1 16,1 3 2-16,-1-1 1 0,2 2 1 0,-1-2 1 0,-1 3 1 0,2-1 1 16,-2 2 3-16,0 2 1 0,2-1 2 0,-1 2 1 0,-1-1 0 0,4 2 0 15,-4 1 0-15,1 1-1 0,-1-2-1 0,2 4-1 0,-1-2-2 16,-1 3 1-16,1-1 0 0,2 2-1 0,-3-1 1 0,1 1-2 0,-1 0 1 15,2 3 1-15,-1-2-1 0,-1 0 1 0,0 3-1 0,0-1 1 16,0 0 0-16,0-2-1 0,-1 3 0 0,-1 1-1 0,2-2 1 0,-1 2-1 16,1 1 1-16,-3-2-2 0,2 3-1 0,0-1 1 0,-1 1-1 0,2-2-1 15,-1 1 0-15,1 1 0 0,-4-1 2 0,4-1-2 0,0 1 1 16,0 0 1-16,0-1 2 0,0 0-1 0,4 0 2 0,-4 0 1 0,1-1 1 16,-1 2-1-16,2-3 1 0,-1 1 1 0,-1 1 0 0,1 0 1 15,2-3 1-15,-3 2-1 0,1-1 1 0,-1-1-1 0,2 0 0 0,-2 0 0 16,0 1-1-16,0-1-1 0,0-1-1 0,-2 1 0 0,2-2 1 0,-1 2-1 15,-2 0 1-15,2-2 0 0,-2 0 0 0,2 0-1 0,-3 1-2 16,3-2 0-16,-1 3-2 0,0-4 1 0,-1 2-2 0,2-2 1 0,1 2 1 16,-3-2-2-16,1-3-1 0,2 3-2 0,0-2-2 0,0-2-2 15,0 1-1-15,0 0-3 0,0-4-3 0,2 2-5 0,1-2-4 0,-3-1-8 16,1 0-11-16,-1-2-12 0,0 1-13 0,2 0-17 0,-1-3-20 0,-1 0-18 16,2 1-15-16,-2-2-21 0,2 1-24 0,-2-2-47 0,0 0-57 15,5 0-58-15,-1-2-60 0,0 1-26 0,0-4-6 0,2 1 2 0,-1-2 8 16,2 0 14-16</inkml:trace>
  <inkml:trace contextRef="#ctx0" brushRef="#br0" timeOffset="-28242.54">19465 12014 175 0,'-3'-4'354'0,"1"0"12"0,-1 1-18 0,2-2-34 15,-1 2-46-15,0-1-48 0,1 2-32 0,-1 0-22 0,2-2-15 16,-1 3-14-16,1 0-11 0,0-4-10 0,0 5-11 0,0 0-13 0,0 0-11 15,0 0-11-15,0 0-11 0,0 0-9 0,0 0-9 0,0 0-5 16,1 2-5-16,-1 1-6 0,2-1-3 0,-2 2-2 0,0-2-2 16,0 4 0-16,0-1 0 0,0 3 1 0,0-1 1 0,0 1 1 0,0 3 1 15,0 0 3-15,0 1-1 0,0 1-3 0,0 1-2 0,0-1-1 16,0 2-1-16,0 1-2 0,0 3-2 0,-2-1-1 0,2 0-1 16,-1 1-1-16,-3 2-2 0,3 0-1 0,-2 0 0 0,0 3 2 0,0 1 2 15,-1-2-1-15,0 4 1 0,-3-2-1 0,1 1 0 0,2 0 0 16,-1 2-1-16,-2-1 0 0,2 2 0 0,1-2 0 0,-2 2 1 0,-1-1 2 15,2-1-3-15,2 1-3 0,-2-1 0 0,2 2-1 0,2 1-2 16,-3-2 0-16,4 1 1 0,-1 1-1 0,1-1 0 0,0 2 1 0,0-3-1 16,1 0 1-16,-1 3-1 0,2-4-1 0,0 1 0 0,-2-1 2 15,1-2-2-15,-1 0 0 0,0 2 2 0,0-4-1 0,0 2-1 0,0-1-1 16,-1-2 1-16,-1 2-4 0,0-1 1 0,1-2 0 0,-4 1-1 16,2 1-1-16,-2-2-2 0,2 1-1 0,-2-1 1 0,0 2 0 0,2-4 1 15,-3 3 2-15,3-2 2 0,-2 1 2 0,2-1 2 16,0-1 2-16,0 0 2 0,-1 1 1 0,1-1 2 0,2 1 1 0,-4 0 3 15,4-3 2-15,-1 1 2 0,1 0 1 0,1 0 1 0,-2 2-2 16,0-2-1-16,2 0 0 0,-1 1-1 0,-1-2-2 0,2 1 3 16,0 2 1-16,0-3 2 0,-1 2 1 0,1-1 1 0,-2-1-2 0,0 3-1 0,2-2-1 15,-1 2-1-15,1-1-1 0,-2 0 0 0,2 1-2 0,-2-2-1 16,2 2 1-16,0 0-3 0,0-1-1 0,0 0-2 0,0 0-3 16,0-1 1-16,0 2-1 0,2-2-2 0,0 1 1 0,-2-1-1 15,1 1 1-15,3-1 0 0,-3 0 0 0,1-1-1 0,-1 0 1 0,3 1-3 16,-3-1-1-16,1-2-1 0,-1 3-1 0,4-2 0 0,-4 0-1 0,2 0-2 15,-1 0 0-15,0 0-2 0,-1-2-1 0,-1 1 0 0,2 1-2 16,0-1 0-16,-2 0 0 0,1 0-3 0,-1-1-1 0,2 1-2 0,-1 0-1 16,-1 1 2-16,1-3 0 0,2 1 3 0,-3 2 0 0,1-2 1 15,-1 0 1-15,0 0 0 0,0 1-1 0,0 0 1 0,2-3 0 0,-2 5 2 16,0-4 3-16,0 0 3 0,1 0-1 0,-1 1 0 0,0-1-3 0,2 1 0 16,-2 0-2-16,3-1 0 0,-3 1 0 0,1-2 3 0,-1 3 1 15,2-2-1-15,-1-1 2 0,-1 2 0 0,2 0-1 0,0-1 1 0,-2-1 1 16,0 1 2-16,0-1 0 0,0 0 2 0,1 1-1 0,-1 0-1 15,0-1-2-15,0 1-1 0,0-1-1 0,0 0 0 0,0 1-4 0,0 0-2 16,0-1-3-16,0 1-4 0,0 1-3 0,0-1-1 0,0 0-2 16,0 2 0-16,-1-2-2 0,1 1-1 0,-2-2-2 0,0 2-1 0,2 2-2 15,-1-3 1-15,-1 2 1 0,2-2 3 0,-1 1 2 0,-4 1 4 16,4-2 1-16,-1-1 1 0,1 2 0 0,-3-1 1 0,3 1 0 0,-1 0 2 16,1-1 4-16,1 1 2 0,-4-1 2 0,4 0-1 0,-1 2 0 0,1 0 0 15,-2-1-1-15,0 1 2 0,2-2-1 0,-1 2 0 0,1 1 0 16,0-2 1-16,0 3-2 0,0-2 0 0,0 1-1 0,0 1-1 0,1 0-3 15,-1-3 0-15,2 4-4 0,0 0-2 0,-2-1-4 0,1 1-2 16,-1-2-6-16,2 1-1 0,0 2-3 0,-2-2 0 0,0 1-1 0,0-1 0 16,0 0 1-16,0 2 2 0,-2-4 3 0,0 3 3 0,2-1 3 0,-1 2 4 15,-3-3 4-15,3 2 5 0,-1-1 3 0,-2 0 4 0,2 0 3 16,-1 1 3-16,2-2 1 0,1 2 2 0,-2-3-1 0,0 2 2 0,2 1-2 16,-1-1 1-16,1-1-1 0,0-1 1 0,0 1-1 0,0 1 1 0,0-1-2 15,0 0 1-15,0-2-2 0,1 1 0 0,-1 1 1 0,2-2 0 16,0 2-1-16,-2-3-1 0,1 2 0 0,-1 0 1 0,2-2 1 0,-1 2 7 15,1-1 10-15,2 1 7 0,-2-1 5 0,-1 2 1 0,3-1 2 16,-3 0-2-16,1 1-3 0,0-1-5 0,-1 0-6 0,2 0-3 0,-2 1-6 16,2-2-2-16,-3-1-3 0,0 3-8 0,0-1-12 0,0-3-6 15,0 1-6-15,0 1-1 0,0-1-2 0,-3-1 1 0,2 0 5 0,1 0 2 16,-1 0 7-16,-1 0 3 0,2-1 6 0,-1 0 0 0,-3-1 3 16,3 1-1-16,-1-1 2 0,0-1 3 0,2 1 4 0,-1-1 4 0,-1 0 4 15,2 0 3-15,0-1 2 0,0 1-2 0,0 0-4 0,0-2-5 0,0 0-8 16,2 1-4-16,-1 0-3 0,3 0 0 0,-3 0-1 0,3 1-4 15,-1-3-7-15,-1 3-13 0,2-1-12 0,1 1-8 0,-1 0-4 0,1 0-5 16,-2 1-5-16,2-1-2 0,-2 2-6 0,1-1-12 0,-3 1-19 0,2-3-32 16,-1 3-39-16,1-2-50 0,-2 1-59 0,-1-2-35 0,0 1-21 15,0-1-11-15,0-1-6 0,-1 1 3 0</inkml:trace>
  <inkml:trace contextRef="#ctx0" brushRef="#br0" timeOffset="-27609.05">20404 17254 423 0,'0'0'447'0,"0"0"7"15,0 0 5-15,0 0 5 0,0 0 2 0,0 0-1 0,0 0-73 0,0 2-108 16,-1-2-66-16,-4 3-45 0,4 0-26 0,-2 2-23 0,-1-3-9 16,-1 3-7-16,-1 1-4 0,0 0-5 0,-3 1-5 0,0 1-5 0,0-1-8 15,-2 2-9-15,1 0-9 0,-1 2-11 0,-3 0-9 0,1-1-10 16,1 0-6-16,-1 1-5 0,0 1-5 0,-1-2-5 0,0 2-2 0,0-1-2 15,1 1-4-15,1 0-5 0,-3 0-8 0,4-2-10 0,-1 1-10 16,-1-3-12-16,0 2-11 0,4-1-15 0,-1 0-12 0,-1-2-14 0,3 0-16 16,0 1-18-16,0-2-23 0,2 0-23 0,2-1-26 0,-1 1-27 0,2-1-36 15,1-3-41-15,2-2-60 0,2 2-73 0,1 0-28 0,0-1-10 0,2-1 4 16,2-1 6-16,0-1 14 0,1-2 17 0</inkml:trace>
  <inkml:trace contextRef="#ctx0" brushRef="#br0" timeOffset="-27404.31">20471 17423 462 0,'3'-4'483'0,"-1"2"7"15,-1 2 8-15,-1-2 9 0,0 2 7 0,0 0 8 0,0 0-74 0,-1-2-115 16,-1 1-79-16,-1 1-61 0,-1 0-41 0,1 1-31 0,-3 1-24 16,0-2-13-16,-2 2-16 0,0 0-14 0,-1 2-14 0,1-3-17 0,-2 4-17 15,-2-1-18-15,2 0-19 0,0 1-17 0,0-1-19 0,-2 2-16 16,3 0-18-16,0 2-18 0,1-2-21 0,0 1-22 0,-2 1-20 0,2-1-19 15,0 1-31-15,4-1-35 0,-1 1-60 0,0-1-75 0,2 0-39 0,-3 3-19 16,3-4-5-16,-1 1 6 0,3-2 11 0,-2 0 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9-27T04:38:55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3695 1048 94 0,'0'-2'332'0,"0"1"7"0,0 1-11 16,0-1-17-16,0 1-45 0,0 0-55 0,0-2-36 0,0 2-23 0,0 0-17 16,0 0-12-16,0 0-6 0,0-1-3 0,0 1-1 0,0 0-2 0,0 0-1 15,0 0 2-15,0-2-3 0,0 2-3 0,0 0-5 0,0 0-4 0,0 0-7 16,0-3-7-16,0 3-7 0,0 0-7 0,0 0-7 0,0 0-7 15,0-1-7-15,0 1-5 0,0 0-5 0,0 0-5 0,0-2-4 0,0 1-4 0,-1 1-4 16,1 0-3-16,-2-2-2 0,2 0-3 0,-3 2-3 0,1 0-4 16,-1 0 0-16,0 0-3 0,0 0-1 0,-2-1-5 0,-2 1-1 0,3 0-3 15,-2 0-2-15,-1 0-1 0,0 0-2 0,-1 0-2 0,0 0-2 0,-4 0-1 16,3 0-2-16,0 0 0 0,-1 0-1 0,-2 0 0 0,0 0-2 0,0 0 0 16,2 0-2-16,-2 1-1 0,-1-1 0 0,2 2-2 0,1 0-3 15,-3-2 0-15,4 1-2 0,0 1 0 0,-2-2-2 0,0 1-2 0,1-1-1 16,-1 2-1-16,2-1-1 0,-2-1 1 0,1 2 0 0,2-1 1 0,-1-1 1 15,-1 2 2-15,2-1 3 0,0-1 1 0,0 1 4 0,1-1 4 0,0 2 2 16,1 0 4-16,-2-2 2 0,2 1 4 0,1-1 2 0,0 0 4 16,2 0 2-16,-2 0 3 0,2 0 2 0,0 0 2 0,0 0 1 0,-2 0 3 15,4 0 3-15,-1 0 0 0,-1 0 3 0,1 0 0 0,1-1 2 0,-1 1 1 16,2-2 0-16,0 2 1 0,-1-2 1 0,1 2-2 0,-2 0-2 0,2 0 0 16,0-1-1-16,0 1-3 0,-2 0-1 0,2 0 0 0,0-1-2 0,0 1-3 15,0 0 0-15,-1-2-2 0,1 2 1 0,0 0-2 0,-2 0 1 16,2 0-2-16,0 0 0 0,0 0 0 0,0 0 0 0,0 0 0 0,0 0-1 15,0 0 1-15,0 0-1 0,0 0 0 0,0 0 1 0,0 0 0 0,0 0-1 16,0 0 0-16,0 0 0 0,0 0-1 0,0 0 0 0,0 0 1 0,0 0 0 16,0 0 1-16,0 0-1 0,0 0 0 0,0 0 1 0,0 0-1 0,0 0 0 15,0 0 0-15,0 0 1 0,0 0-1 0,0 0 0 0,0 0 0 16,0 0 1-16,0 0-1 0,0 0 0 0,0 0 1 0,0 0-1 0,0 0-1 16,0 0 0-16,0 0-1 0,0 0 1 0,0 0 1 0,0 0-1 0,-2 2 0 15,1-1 0-15,1-1 0 0,0 1 0 0,-2 1 0 0,2 0 1 16,-1 0 0-16,-1 2 1 0,2-3 0 0,-3 4 1 0,3-1 0 0,-1-1 0 15,-1 2 1-15,2-1-1 0,-1 1 2 0,-1 1-1 0,2-1 1 16,-2 0-1-16,2 1 1 0,-1 0-1 0,-1 0 1 0,2 2-1 0,-3-2 1 0,3 1-2 16,-2-1 0-16,1 3 0 0,-3-1-1 0,4 0 0 0,-3-1-1 0,3 0 0 15,-1 1-1-15,-2-1 2 0,3 2-2 0,-2 0 0 0,2 0 0 16,-1-1 1-16,-1 1-1 0,2 0 1 0,-1 0 0 0,-1-2 0 0,2 3 0 16,-2 0 1-16,2-1 1 0,-1 2-1 0,-1-1 0 0,2-1 0 0,-2 0 1 15,1 1-1-15,1-1 0 0,-2 1-1 0,2 1 0 0,-1 0 1 16,-1-1-1-16,2 1 0 0,-2-1 0 0,2-1 0 0,-1 2-1 0,-1-2 0 0,2 3 0 15,-1-3 0-15,-1 1 0 0,2-1 0 0,-3 0-1 0,3 2 1 16,-1-3 1-16,-1 3-1 0,2-2 0 0,-3 1 0 0,3-1 0 0,0 1 0 16,-2-2-1-16,2 3 1 0,0-2 0 0,-1 2 0 0,-1-2 0 0,2 1 0 15,-2-1 0-15,1 0 1 0,1 2-1 0,-2-3 1 0,2 3-1 16,-1 2 1-16,-2-5-1 0,3 3 1 0,-1-2-1 0,1 1 0 0,-1-1-1 16,-1 0 1-16,2 2 0 0,-1-1 0 0,-1 0 1 0,2-2-2 0,-2 1 1 15,2 1-1-15,0 0 0 0,0 0 0 0,0-1 0 0,0 0 0 0,0-1 2 16,-2 1-1-16,2 0 0 0,-2-2-1 0,2 2 1 0,0 0 0 15,0 0-1-15,0 0 1 0,-2-1-2 0,2 0 1 0,0 0 0 0,0 1-1 0,-1 0 0 16,1-2-2-16,0 3 1 0,0-1 0 0,0 0-1 0,-2 0 1 16,2 0 1-16,0 0-1 0,-1 1 1 0,1-1 1 0,-2 2 0 15,2-2 1-15,-2 2 1 0,2-3 0 0,0 3 1 0,0-1-1 0,0 0 1 0,0 1-6 16,0 1-4-16,0-3-2 0,0 2-2 0,0-2-3 16,0 0 1-16,0 1-2 0,0-1 0 0,0 2-1 0,2-2 0 0,-2 2-2 15,2-3-1-15,-1 1 0 0,-1 2-2 0,2-2 3 0,-2-1 5 0,1 3 1 16,-1-3 2-16,2 3 1 0,-2-3 1 0,0 1 1 0,0-1 0 15,2 1 0-15,-2-2 0 0,0 1 2 0,0-1 1 0,0 1 2 0,0 0 0 16,0 1 2-16,0-2-1 0,0 0 1 0,0 1-1 0,0-1-1 0,0 1 1 16,0 0 1-16,0 0-1 0,0 0 0 0,0 0-1 0,0-1 0 15,0 0 0-15,0 1-2 0,0 1-1 0,0-2 0 0,0 0-1 0,0 3 0 16,2-3 0-16,-2 1 1 0,0-1-2 0,2 1 1 0,-2-1-1 0,0 1 1 16,0-1 1-16,2 0-2 0,-2 1 1 0,0 0 0 0,0-1 2 15,0-1 0-15,0 1 1 0,0 0-1 0,0 0 2 0,0 1-1 0,0 1 1 16,0-2 0-16,0 0-1 0,0-1 1 0,0 2 0 0,0 1 0 15,0-2 1-15,0 0 0 0,0-1 0 0,0 1 0 0,0-1 1 0,0 0 0 16,0 1 0-16,0-1 0 0,0 2 0 0,0-2 0 0,0 2 1 16,0 0-1-16,0-2 1 0,0 0 0 0,0 1 0 0,0-1 0 0,0 1 1 15,0-1-1-15,0 1 1 0,0 1 0 0,0 1-1 0,0-2 0 0,0 1 1 16,0 0 0-16,0-1 0 0,0 1 0 0,0-1 1 0,0 0-1 16,-2 1 0-16,2 0 0 0,-2-1 0 0,2 2 0 0,-2-1 0 0,0 0-1 15,2-1 1-15,-2 0 1 0,1 1-2 0,1-1 0 0,-2 1 0 16,2 0 0-16,-1-1 0 0,-1 1-2 0,2 1 1 0,0-2 1 0,0 0 0 15,0 1 0-15,0-1 0 0,0 1 0 0,0 0 0 0,0 0 0 16,0-1-1-16,0 2 0 0,0-2 0 0,0 0-1 0,0 1-1 0,0-2 1 16,0 1 0-16,0-1-1 0,0 0-1 0,0 0 0 0,0 0-2 0,0-1 0 15,0 2 1-15,0-1-2 0,0-1 0 0,0 1 1 0,0 0 0 16,0 0-1-16,0 0 0 0,0-2 2 0,0 2 0 0,0 0 1 0,0 0 0 16,0 3 2-16,0-5 1 0,0 5 0 0,0-3 2 0,0 0 0 15,0 1 1-15,0-1 2 0,0 1-1 0,0-1 1 0,0 0 0 0,0 0 1 16,0 1-1-16,2-2-1 0,-1 2 1 0,-1-1-1 0,0 0 1 0,2 0-1 15,-2-1 0-15,0 0 0 0,1 1-1 0,-1-2 0 0,2 1 0 16,-2-1 2-16,0 0-1 0,0 3-1 0,0-4 2 0,2 1-2 0,-2-1 0 16,2 1 0-16,-2 1 2 0,0-1-2 0,0 0 0 0,0-1 1 0,2 0-2 15,-2 0 0-15,2 0 0 0,-1-2 0 0,-1 2 0 0,2-1-1 16,-1-1 0-16,-1 1 0 0,1-2 0 0,-1 2 0 0,3-1 1 16,-2-1-1-16,-1 1 1 0,2 1 1 0,-2-2-1 0,1 1 0 0,1-1 0 15,0 3 0-15,-1-1-1 0,1-1 0 0,1 0 1 0,-1 3 0 0,-1-3-1 16,2 0-1-16,0 3 0 0,-1-1 0 0,-1 0 1 0,3-1-1 15,-1 3 0-15,0-5 1 0,0 2-1 0,1 3 2 0,0-3 1 0,1 2 0 16,-1-2 0-16,1 0 1 0,-2 0 0 0,2-1 0 0,0 2 1 0,1-2 0 16,-1 1 1-16,1-1-2 0,1 1 2 0,-1-1-1 0,2-1 1 15,-2 2-3-15,1-1-3 0,-2-1-3 0,4 2-2 0,0-2-6 0,-2 0-4 16,1 0-6-16,0 0-5 0,1 0-4 0,-1 0-4 0,0-2-5 16,1 2-3-16,-1-1-6 0,0-1-5 0,0 2-3 0,3-1-3 0,-3-1-2 15,0 2 2-15,1-3 0 0,-1 2 3 0,0-1 1 0,0 1 5 0,0 0 0 16,-2-1 2-16,2 2 0 0,-1-2 0 0,2 2-2 0,-3-2 0 15,2 2-3-15,-1 0-4 0,-1-3-6 0,0 2-5 0,0 1-8 0,1-1-10 16,-2 0-11-16,-2 1-11 0,2-3-17 0,-1 1-19 0,-1 2-22 16,0 0-23-16,1-2-30 0,-3 2-36 0,1 0-15 0</inkml:trace>
  <inkml:trace contextRef="#ctx0" brushRef="#br0" timeOffset="2699.2">3944 1542 205 0,'0'0'400'0,"0"0"7"0,0-3 10 0,-2 2 11 0,2-1-24 15,-2 0-40-15,2 1-60 0,-1 0-73 0,-1-1-46 0,2 0-28 0,-1-1-20 16,-2 2-13-16,2-2-10 0,1 3-4 0,-1-2-7 0,-1 2-4 0,2 0-6 16,0-3-4-16,0 3-7 0,0 0-7 0,0 0-8 0,0 0-6 0,0 0-7 15,0 0-6-15,0 0-5 0,0 0-4 0,0 0-4 0,0 0-3 0,0 0-4 16,0 0-3-16,0 0-3 0,0 0 0 0,0 0-3 0,0 0 0 15,0 0 0-15,0 0 0 0,0 0 1 0,0 0 1 0,0 0-1 0,0 0 0 16,0 0-1-16,0 0-1 0,0 0-1 0,0 0-1 0,0 0 0 0,0 3-2 16,0-3 1-16,0 0 1 0,0 2 0 0,0 1 5 0,0 0 0 0,0 0 0 15,0 0 2-15,0 3-2 0,0-1 1 0,0 0-1 0,0 3 0 0,0-1 1 16,0 0-1-16,0 4-1 0,0 1 0 0,0-1-2 0,0 1-4 16,0-2-3-16,0 2-2 0,0 1-3 0,0-1-1 0,-1 2-2 0,-1-2 0 15,2 0 0-15,0 0-2 0,0-1 0 0,0 1 0 0,0 0-1 0,0-2 1 16,0 1-1-16,0-3-1 0,0 3 1 0,0-4-1 0,0 3 0 15,0-3 0-15,0 1-1 0,0-1 0 0,0-1 1 0,0 0-1 0,0-1-2 16,0-1 1-16,0-1 0 0,0 0-2 0,2 0 0 0,-2-1-1 0,1-1-1 16,-1 1-2-16,0-2 0 0,0 0-2 0,0 0-3 0,0 0-1 0,0 0-6 15,0 0-2-15,0 0-6 0,2 0-7 0,-1-2-8 0,-1 2-8 16,1-1-9-16,2 1-11 0,-2-2-10 0,-1 1-14 0,2 1-12 0,-1-2-15 16,-1 0-18-16,2 1-19 0,-2-2-20 0,2 2-26 0,-1-1-29 0,-1 2-49 15,0-2-62-15,2 0-52 0,-2-1-52 0,2 0-19 0,-1 1-2 0,-1 1 5 16,2 0 10-16,-1-3 16 0</inkml:trace>
  <inkml:trace contextRef="#ctx0" brushRef="#br0" timeOffset="3617.69">4726 1482 60 0,'0'-4'172'0,"0"2"-15"16,0-1-11-16,0 0-8 0,0 0-6 0,0 1-6 0,0 1-4 0,0-2-4 15,0 1-2-15,0 1-1 0,0 0 1 0,-3-3 1 0,3 4 1 16,0 0 1-16,0 0-1 0,0 0 0 0,0 0 0 0,0 0-1 0,0 0-1 0,0 0 0 15,0 0-2-15,0 0 0 0,0 0-3 0,0 0 0 0,0 0-3 16,0 0-5-16,0 0-3 0,0 0-3 0,0 0-6 0,0 0-4 0,0 0-5 16,0 0-4-16,0 0-5 0,0 0-5 0,0 0-4 0,0 0-3 0,0 0-5 15,0 0-4-15,0 0-3 0,0 0-6 0,0 0-2 0,0 0-3 0,0 0-2 16,0 0-1-16,0 0-1 0,0 0 1 0,0 2 2 0,0 0 2 0,0 0 4 16,-1 3 1-16,-1-2 2 0,2 1 2 0,-1 2 3 0,-1-1 2 15,2 2 2-15,-2 0 2 0,2 1 3 0,-1 1 1 0,-1-1-3 0,2 4-2 16,-2-3-3-16,-1 1-3 0,3 1-5 0,-4-1-4 0,4 0-3 0,-1 1-5 15,1 2-2-15,-1-3-5 0,-1 0-4 0,2-1-3 0,-1 1-3 0,-1 0-3 16,2 0-2-16,0-1-2 0,0 0-2 0,0-1-1 0,0-1-1 16,0-1-1-16,0 0-1 0,0 0 1 0,0-2-1 0,0 2 1 0,0-2-1 15,2 0 0-15,-1-1 1 0,-1 0-1 0,0 0 0 0,0-3 0 0,0 2-1 16,2-2 0-16,-2 0-1 0,0 0 0 0,0 0-1 0,0 0-1 0,0 0 0 16,0 0-1-16,0 0-3 0,0 0 0 0,0 0-3 0,1 0-3 15,-1-2-5-15,0 2-4 0,1 0-7 0,-1 0-7 0,3-3-9 0,-3 3-7 16,1 0-11-16,-1 0-10 0,0-2-11 0,0 2-12 0,0 0-11 0,0 0-15 15,0 0-12-15,0 0-16 0,0 0-17 0,0 0-21 0,0 0-23 0,0 0-27 16,0 0-50-16,0 0-63 0,0 0-52 0,0 0-48 0,0 0-18 0,2-1-2 16,-1-2 5-16,1 1 12 0,1 0 13 0</inkml:trace>
  <inkml:trace contextRef="#ctx0" brushRef="#br0" timeOffset="4283.53">5450 1457 202 0,'0'0'390'0,"0"0"11"0,0 0 11 0,0 0 11 16,0 0-36-16,0 0-59 0,0 0-52 0,0 0-51 0,0 0-33 0,0 0-22 15,0 0-16-15,-1-2-10 0,1 2-7 0,0 0-5 0,-2 0-7 16,2 0-6-16,0 0-7 0,-3 0-10 0,3 2-9 0,-2-2-9 0,1 1-11 0,-1-1-10 15,2 1-9-15,-1 1-9 0,1-2-8 0,0 3-6 0,0-2-4 16,0 1-3-16,0 1-4 0,0 1-1 0,0-1-1 0,0 2 1 0,1-1 2 16,-1 2 1-16,2-2 3 0,-1 4 2 0,1-1 1 0,-2 1 1 0,2 0-1 15,-1 1 1-15,-1-1-4 0,0 0 0 0,0 1-2 0,0 1-2 0,2 0-1 16,-2 0-2-16,0 2-1 0,0-2-3 0,0 0-2 0,0-1-1 16,0 1-2-16,0-1-1 0,0 0-1 0,0 0-3 0,0 0 1 0,0 1-1 15,0-3 0-15,0 0-1 0,0 1-1 0,0-4 1 0,0 2-2 0,0-1 1 16,0-3-1-16,0 3 0 0,1-2 0 0,-1 0-2 0,0-2 1 0,0 1 0 15,0-2-1-15,0 0-2 0,0 0-3 0,0 0-4 0,0 0-7 0,0 0-6 16,0 0-10-16,0 0-8 0,0 0-9 0,2-2-12 0,-2 1-11 16,2 1-12-16,-1-1-16 0,-1-1-17 0,2 0-21 0,-1 0-23 0,-1 0-25 15,2 0-28-15,-2 2-48 0,0-4-59 0,0 1-63 0,0-1-65 0,0-1-27 16,0 2-9-16,-2-2 2 0,2 3 9 0,0-3 12 0</inkml:trace>
  <inkml:trace contextRef="#ctx0" brushRef="#br0" timeOffset="5551">5744 1027 245 0,'-1'-3'361'0,"-3"2"5"0,3-1-20 0,0 2-31 0,-1-1-55 15,2 0-69-15,0 1-45 0,0 0-32 0,0 0-23 0,0 0-17 0,0 0-11 16,0 0-7-16,0-2-7 0,2 2-4 0,-1-2-3 0,0 1-3 0,3 1-3 16,-3 0-3-16,2 0-3 0,1 0-2 0,1 0-2 0,-1 0-3 0,1 0-2 15,0 0-2-15,2 0 0 0,-2 0-1 0,3 0 0 0,-1 0-1 0,2 0-1 16,-1 0-2-16,0 0 0 0,0 0-2 0,3 0 1 0,-2 1-2 16,1 1 0-16,-1-2 0 0,2 2 0 0,-1-2-2 0,2 1-2 0,-2 0 0 0,0-1 0 15,0 2 0-15,0-1-1 0,-2-1 0 0,3 2 1 0,-3-1 0 16,-1-1 0-16,2 1 4 0,-2-1 1 0,0 2 1 0,-2 0 4 0,0-2 2 15,-1 1 5-15,1-1 3 0,-2 0 3 0,0 0 5 0,0 0 5 0,-1 0 2 16,-2 0 5-16,0 0 2 0,0 0 3 0,0 0 1 0,0 0 2 16,0 0 0-16,0 0 0 0,0 0 0 0,0 0-2 0,0 0-2 0,0 0-4 15,0 0-4-15,0 0-4 0,0 0-4 0,0 0-4 0,0 0-4 0,0 0-4 16,0 0-4-16,0 2-3 0,0-2-5 0,2 0-2 0,-1 1-1 0,-1 2-1 16,2-1-2-16,-1 1 2 0,-1-1 0 0,2 3 0 0,0 0-1 0,-1 0 1 15,2 0 1-15,-1 0 0 0,0 2 0 0,0 1 0 0,0 0-1 16,1-1 1-16,-1 0-1 0,0 2-1 0,1-1-2 0,-2 3 0 0,4-3-1 15,-3 5-1-15,1-3-1 0,0 0 2 0,-1 2-1 0,2-1 0 0,-1 2 0 16,0-1 1-16,-1 2-1 0,1-1 0 0,0 1-1 0,-1 1 1 0,1-2 1 16,-1 4-1-16,1-2 0 0,-1 0 0 0,1 1 1 0,1 1-1 0,-1-1 0 15,1 1 0-15,-1 1 0 0,0-2-1 0,0 4 1 0,-1-3-1 0,3 1 1 16,-1 0-1-16,1 2 2 0,-2-1-2 0,2-1 0 0,0 2 0 16,0 0 0-16,-1 1 0 0,2-2-1 0,-1 1 0 0,0 3 0 0,1-3 1 15,-1 1 1-15,0 1-2 0,1-1 0 0,-1 1-2 0,0-1 1 0,-1 3 2 16,0-2 1-16,0 2-1 0,0-1 0 0,0-1 1 0,1 0-1 15,0 2 0-15,-1-3 0 0,0 2 1 0,-1 0-2 0,2-1 1 0,-1-1 0 16,1 1-1-16,-2 2 1 0,0-4-1 0,0 1-1 0,1 0 0 16,-1 0 0-16,0 0-1 0,0-1 1 0,-1 0 0 0,1 0 1 0,-2-2-1 15,-1 1 1-15,2 1-1 0,-1-2 0 0,-1 0 0 0,0 0 0 0,0 1 1 16,0 0-2-16,0-3 2 0,0 2 0 0,0 0-1 0,0-1 0 16,0-1 1-16,0 0-1 0,0 1 0 0,0-2-1 0,0 0-1 0,0 0-1 15,0 0-2-15,0 0-2 0,0-2-2 0,0 1-1 0,0 0-1 16,0-3-2-16,0 1 0 0,0 1-2 0,2-2 0 0,-2 1 1 0,2-1 0 15,-1 1 0-15,-1-2 2 0,2 1 1 0,-1 0 2 0,-1-1 1 0,2 1 2 16,-2-1 3-16,0-1 1 0,2 2 0 0,-2-3 1 0,1 3 1 16,-1-2-1-16,0 2-1 0,2-4 1 0,-2 2-1 0,0 0-1 15,0-2 1-15,2 1-3 0,-2 0 0 0,1-1-3 0,-1 0-3 0,0-1-2 16,0 1-5-16,0-2-4 0,0 0-3 0,0 0-2 0,0-1-1 0,0 1-1 16,0-2-3-16,0 1 0 0,0-1 0 0,0 0-1 0,0 0 1 15,0 0 1-15,0 0 1 0,0 0 4 0,0 0 4 0,0 0 2 0,0-1 4 16,0-2 4-16,0 5 2 0,0-4 2 0,0 0 1 0,-1 3 2 15,-1-4 1-15,2 2 1 0,0 0 2 0,-2 1 1 0,2-2 1 0,-1 1 0 16,1 0 0-16,-2-1-1 0,2 0 0 0,0-1-2 0,0 2-1 0,-2-1-3 16,2-1-3-16,0 2-5 0,-1-1-5 0,-1-1-5 0,2 2-4 15,0-1-4-15,-1 1-1 0,-1-2-4 0,2 3 0 0,-2-3 0 0,1 3 0 16,-1-3 1-16,-2 1 1 0,2-1 3 0,-1 3 4 0,0-3 3 16,-2 2 6-16,2-1 4 0,-2 0 7 0,0-1 4 0,0 2 8 0,-2 0 3 15,2-2 4-15,-1 1 4 0,-1 0 2 0,-2-1 1 0,3 2 1 0,-1 0 1 16,1-2 1-16,-1 1 2 0,0 0 1 0,0-1 1 0,1 0-3 15,1 0-1-15,-1 0-3 0,-2 0-2 0,3 0-4 0,-1 0-3 0,-1-1-4 16,1 0-4-16,0 1-3 0,0-2-5 0,-1 0-3 0,2 2-4 16,-4-1-1-16,1 0-3 0,2 1-1 0,-1-2-2 0,-2 0-4 0,1 2-6 15,-1-1-5-15,1 1-5 0,-2-1-5 0,4 1-5 0,-2 0-5 0,2 0-6 16,-4 0-6-16,4 0-7 0,1 0-12 0,-1 0-13 0,1 0-16 16,-1-2-20-16,1 2-22 0,1 0-28 0,0 0-31 0,1 0-37 0,0-1-42 15,-1-1-26-15,3 2-20 0,1 0-6 0</inkml:trace>
  <inkml:trace contextRef="#ctx0" brushRef="#br0" timeOffset="7872.22">7167 855 265 0,'2'0'380'0,"1"0"7"0,0 0-13 0,-1 0-23 0,0 0-52 0,-1 0-66 16,2 0-45-16,-1 0-35 0,1 0-20 0,-2 2-14 0,-1-2-8 16,0 0-5-16,2 1-5 0,-2-1-2 0,0 0-4 0,0 0-4 15,0 0-5-15,0 0-5 0,0 0-4 0,0 0-6 0,0 0-5 16,0 0-4-16,0 0-5 0,0 0-5 0,-2 0-3 0,2 1-4 15,-1 1-5-15,-2-2-4 0,1 0-3 0,-1 0-5 0,0 0-3 16,1 0-5-16,-4 0-3 0,3 0-5 0,-2 0-3 0,-3 0-4 0,1 0-4 16,3 0-4-16,-4 0 0 0,-1 0-1 0,3 0-2 0,-2 0 1 15,1 0 1-15,-3 0-1 0,5 0 1 0,-4 0 1 0,3 0 0 16,-2 2 2-16,1-1 1 0,0-1 1 0,1 1 0 0,-1 1 1 0,0-2-1 16,0 2 0-16,2-2 0 0,-2 1-2 0,3 0 1 0,-1-1-1 15,-1 2-2-15,0-1 1 0,1 1-1 0,2-1-2 0,-2 0 1 16,2 1-2-16,0 0 1 0,-2 1-2 0,2-2 1 0,-1 1 1 0,3-1 0 15,0 2 2-15,-1 0 0 0,-1 0 2 0,1 1 0 0,-1 0 2 0,1 1 3 16,2-2-1-16,-1 4 2 0,-1-1 0 0,2 0 2 0,-1 3 1 0,-2-2 0 16,3 1 0-16,-2 2-1 0,2-1 1 0,-1 2 1 0,-1 1-1 0,2 0 0 15,-1-2 0-15,1 4-1 0,-2-3-2 0,2 4 1 0,0-2 0 16,0 2-2-16,0-2-1 0,0 2 0 0,0 0-1 0,0 3 0 0,-2-1-1 16,2-2 0-16,0 3 1 0,0-2-2 0,0 4 0 0,0-3 0 15,0 3 0-15,0 1 0 0,0 0-2 0,0 0 2 0,0 0 2 0,2 4-2 16,-2-4 0-16,3 2 0 0,-1 1-2 0,-1 0 2 0,1 0-1 0,2-1 1 15,-1 2 0-15,1-1 0 0,-1 0 0 0,0 1 0 0,0-2 0 0,1 1-1 16,-1 2 0-16,0-4-1 0,1 2 0 0,0 2-3 0,-3-4 1 0,1 2-2 16,-1 2-1-16,1-2 0 0,1-1 2 0,-3 1-1 0,2-1 2 0,-1 1 0 15,-1 0 2-15,2 0 2 0,-2-1 1 0,0-2 1 0,0 4 2 16,0-2 0-16,0-1 2 0,0 1 1 0,0-1 1 0,0 0-1 16,0 0 0-16,0-1-1 0,0-2-2 0,0 2 1 0,0-1-2 0,0-2-1 15,0 1 1-15,0-1-2 0,0 2 0 0,0-2 0 0,0-2 0 0,-2 2 0 16,2 1-1-16,-1-3 1 0,-1 0-1 0,2 1 2 0,-1-2-1 15,-1 3-1-15,2-2 0 0,-2-1 0 0,2 2 0 0,-1-2-1 0,-1 0-1 16,2 0 0-16,0-2-2 0,0 2-2 0,0 0-3 0,0-1-2 16,0-1-4-16,0-1-2 0,0 1-2 0,2-1-2 0,-1 2-1 0,-1-3-2 15,2 1-3-15,-2 0-4 0,2-4-1 0,-1 4-1 0,-1-1-1 0,2-1 2 16,-1 0 0-16,1 0 2 0,0-2 1 0,-1 1-1 0,2-2 1 16,-1 1-1-16,-2 0-3 0,2-1 3 0,0 0 0 0,-2-1 5 0,2-1 1 15,-2 1 1-15,2-2 3 0,-1 1 1 0,-1 1 1 0,2-3 1 16,-1 1 3-16,-1-1 1 0,1 2 3 0,-1-3 2 0,3 2 4 0,-2-2 0 15,-1 2 2-15,2-2 0 0,-1 3 0 0,-1-5-1 0,2 2 1 0,-2 0 0 16,2 1 0-16,-1-2-2 0,-1 0 1 0,2-1-1 0,-1 1 1 16,1 2-1-16,2-3-3 0,-2 0 0 0,0 2-1 0,1-2-2 0,0 2 0 15,0-2-1-15,0 2-2 0,1-1 0 0,-1-1-2 0,0 1 1 16,0 1-1-16,2-2 0 0,-1 2 0 0,-2-2-1 0,1 2 1 0,0 0 1 16,1-1-1-16,-1 2-3 0,0-1-3 0,0-1-3 0,2 2-1 0,-2 0 2 15,0 0 0-15,0-1 2 0,1 1-1 0,-3-1 2 0,2 0 1 16,2 0 1-16,-2 0 0 0,3 0 2 0,-1 0 3 0,-2 0 3 0,2 0 4 15,-2 0 1-15,2 0 2 0,-2-2-1 0,3 2-3 0,-1 1-3 16,0-3-5-16,1 0-3 0,-1 0-4 0,0 0-5 0,1 0-5 0,0 0-3 16,1 0-3-16,-1 0-3 0,-1 0 1 0,4 0-1 0,-4 0 1 0,1 0 1 15,-1 0 1-15,2 0 6 0,-1 0 4 0,-2 2 4 0,3-2 4 16,-2 0 5-16,0 2 5 0,-1 1 3 0,2-3 4 0,-1 1 3 0,-2 0 2 16,2 0 2-16,-2 2-1 0,2-3 1 0,0 2 0 0,1 0-2 15,-3 0 0-15,2-1 1 0,1-1-1 0,-1 1-1 0,0 1-3 0,1-2-4 16,-1 2-5-16,1-2-8 0,-1 1-11 0,0-1-12 0,1 0-17 15,-1 0-16-15,1 0-17 0,0 0-23 0,1-1-26 0,0 1-30 0,-2 0-32 16,2-2-44-16,-1 2-46 0,1-2-24 0,-3 1-9 0,2 1 0 0</inkml:trace>
  <inkml:trace contextRef="#ctx0" brushRef="#br0" timeOffset="8667.02">7623 1192 221 0,'-6'0'305'0,"2"2"-16"15,1-1-20-15,0-1-23 0,0 1-23 0,0 3-24 0,-1-3-20 0,1 0-16 16,0 3-13-16,1-3-11 0,-2 0-7 0,1 2-6 0,0-1-6 0,-1-2-6 16,1 1-5-16,2 1-2 0,-1-2-5 0,0 3-1 0,-1-3-5 15,2 0 0-15,-1 2-3 0,0-2-3 0,2 0-2 0,0 0-5 0,0 0-4 16,0 0-6-16,0 0-3 0,0 0-4 0,0 0-4 0,0 0-3 0,0 0-4 0,0 0-2 16,0 0-4-16,0 0-2 0,0 0-2 0,0 0-1 0,0 0-2 15,0 0-3-15,0 0 0 0,0 0-3 0,0 0-2 0,0 0-1 0,0 0-3 16,0 0-1-16,0 0-4 0,2-2-2 0,0 2-4 0,-1 0-4 0,2-3-4 15,-1 3-4-15,0-2-4 0,-1 1-4 0,2 1-2 0,1-1-3 16,-1 0-2-16,0 1-2 0,1-4-1 0,0 4-2 0,0-1 0 0,1-1-1 16,0 0 1-16,1 2-1 0,2-1 0 0,-2 0-2 0,-1 1-1 0,2-2 0 15,-1 2-1-15,2 0-1 0,-2 0-1 0,0 2-2 0,1-2-1 0,-1 1-1 16,0 0-1-16,-1 3 0 0,-2-3-2 0,2 3-2 0,-2-2 2 16,2 1 0-16,-2 2 2 0,2-1 0 0,-4 3 1 0,2-3 1 0,-3 2-1 15,0 0 1-15,0-1 2 0,0 3 0 0,0-2 0 0,-3 2 1 0,2-2 0 16,-4 1 0-16,2-1-1 0,-2 2 1 0,2-2 0 0,-2 1 0 0,0-1-1 15,-1 0 1-15,0-1-1 0,1-1-2 0,-1 2 0 0,-1-3-2 16,0 2-2-16,1-3-2 0,-1 3-2 0,2-1-1 0,0-2-4 0,1 1-5 16,-4 0-4-16,3-3-4 0,2 2-6 0,-2 1-7 0,1-2-7 0,3-1-7 15,-2 2-10-15,2-2-8 0,1 0-13 0,0 0-15 0,0 0-14 0,1-2-12 16,1 1-26-16,0-2-27 0,2 1-36 0,1-1-40 0,0 0-37 0,2-2-35 16,1 3-12-16,-1-3 0 0,1 0 7 0</inkml:trace>
  <inkml:trace contextRef="#ctx0" brushRef="#br0" timeOffset="8966.2">7800 1246 118 0,'2'-2'346'0,"0"-2"9"0,0 2 7 0,1 0-19 0,-1-1-34 0,-1 2-50 16,1-1-58-16,1 0-35 0,-3-1-23 0,2 3-15 0,-1-1-9 16,-1-2-4-16,2 3-3 0,-2 0-1 0,2-2-3 0,-2 2-4 0,0 0-2 15,0 0-6-15,0 0-3 0,0 0-5 0,0 0-3 0,0 0-5 0,0 0-6 16,0 0-4-16,0 0-5 0,-2 0-5 0,0 2-6 0,-1-2-4 15,2 0-4-15,-1 3-2 0,0-2-2 0,-1 2-3 0,2-1-2 0,-1 1-2 16,0 0-2-16,-2 0-3 0,2 2-2 0,-2-1-3 0,0 0-2 0,1 1-3 0,-1 1-1 16,3 0-2-16,-2 0-1 0,0 0-3 0,0 0-2 0,0 1-2 15,1-1-1-15,-1 2-1 0,2-2-3 0,-1 1-1 0,0-1-4 0,2 0-2 16,-1 0-1-16,1 0-6 0,0-1-5 0,0 1-6 0,1-1-9 0,-1 0-7 16,2 0-10-16,1-1-10 0,0-1-11 0,-1 2-12 0,4-2-13 0,-3 0-15 15,1 0-18-15,3 0-20 0,0-2-23 0,0 2-36 0,1-3-42 16,0 2-66-16,1-2-77 0,1 0-39 0,1-2-17 0,-1 2-2 0,4-3 2 15,-1 1 10-15,1 0 9 0</inkml:trace>
  <inkml:trace contextRef="#ctx0" brushRef="#br0" timeOffset="10223.01">8143 900 307 0,'-5'-4'343'0,"1"2"-17"0,0-1-28 0,1 1-42 16,0-1-49-16,1 2-34 0,1-1-25 0,-1 1-14 0,0-1-11 0,2 0-7 15,0 2-4-15,0 0-5 0,0 0-6 0,0 0-6 0,0 0-9 16,0 0-7-16,0 0-10 0,2 0-8 0,1 0-10 0,-1 0-7 0,1 0-7 16,0 0-5-16,1 0-5 0,0 0-5 0,1 0-3 0,0 0-1 15,1 0-1-15,0 0 0 0,-1 2 0 0,2 0 0 0,0-2 0 16,1 1-1-16,-1-1-1 0,1 2-1 0,-1-2-2 0,1 0-3 16,-1 0-2-16,-1 0-4 0,-1 0 0 0,4 1-2 0,-4-1-1 15,-2 0 0-15,2 0-1 0,-2 0 1 0,0 0 1 0,0 2 0 0,0-1 0 16,-1-1 2-16,-1 0 2 0,-1 0 0 0,0 0 2 0,0 0 2 15,0 0 1-15,0 0 2 0,0 0 0 0,0 0 0 0,0 0 3 0,0 0 0 16,0 0 1-16,0 0 1 0,0 0 2 0,0 0 1 0,0 3-1 0,0-1 1 16,0-1 1-16,2 0 2 0,-2 3 0 0,0-3 1 0,2 0 0 15,-1 1-1-15,-1 1 2 0,2 1-1 0,0-2-1 0,-2 2 1 16,0 0 0-16,0 0-1 0,0-1 1 0,1 2-2 0,-1 0-1 0,0-1-2 0,0 2 0 16,0-1-2-16,0 2 0 0,3-1-2 0,-3-1 0 0,0 3-2 15,2 0 1-15,-2-1-2 0,0 2 0 0,0-1-1 0,2 0-2 0,-2 0 0 16,1 1 0-16,-1 0 0 0,0 2 0 0,0-3 0 0,0 3 1 0,0 0 1 15,0-1 0-15,0 1 1 0,0-1-1 0,0 0 0 0,0 1 0 0,0 1 2 16,0-1 0-16,0 1 0 0,0 0-1 0,0-2 0 0,0 2 0 16,-1 2 0-16,-1-2 0 0,2 1 1 0,-2 1-1 0,-1-1 1 0,2 1-1 15,-1 1 0-15,0 0 1 0,-1 0-2 0,1-1 0 0,1 2-1 0,-1 0 0 16,-1 0-1-16,0 0-1 0,2-1-1 0,-1 1 0 0,-1 1-2 0,1 1 0 16,1-2-2-16,-1 0 0 0,0 1-1 0,1 0 0 0,-1 1 0 15,2-3-1-15,-1 1 1 0,-1 1-2 0,2-1 1 0,-2 1-1 0,1-1 0 16,-1 1 0-16,1-1 0 0,-2 1-1 0,1-3-1 0,-1 3 1 0,2 2 0 15,1-5-1-15,-4 3-1 0,3-1-1 0,-1 1-1 0,0 0-2 0,1-2-1 16,-1 2 0-16,1-2-2 0,-1 3 0 0,2-2-1 0,-2 0-3 0,2-1-1 16,-1 1 0-16,-1 0-1 0,2-2 0 0,0 1-1 0,0 1 0 15,0 1-1-15,0-2-3 0,0 0 0 0,0 0-1 0,2 0 1 0,-1 0 1 16,-1 2-1-16,2-4-1 0,-2 2-2 0,2-2 1 0,-1 4-2 16,-1-4-1-16,2 0 1 0,-1 0 2 0,-1-1 0 0,2 1 3 0,0 0 0 15,-1 0-2-15,3-2-1 0,-3 1-2 0,1-2 2 0,-1 2 2 16,1 0 3-16,2 0 1 0,-1-1 1 0,-1 1 1 0,0 0-1 0,-1-2-1 15,2 2 1-15,-1-1 2 0,0 2 1 0,-1-3 4 0,1 0 0 0,0 0 1 16,-1 1-1-16,-1 1-1 0,2-3 0 0,-1 2 0 0,-1-1 0 16,0 0 0-16,0-1 1 0,0 0 1 0,0 2 1 0,0-3 0 0,0 3 1 15,0-2-1-15,0 1 0 0,0-2 3 0,0 3 0 0,-1-4 2 0,1 4 1 16,-2-3 1-16,2 3 1 0,-1-2 0 0,-1 1 0 0,2 0 0 16,-2-1 2-16,2-1-1 0,-1 3 0 0,-1-2 2 0,2 2-1 15,-2-2 0-15,2-1 1 0,-1 0-1 0,-1 1-1 0,2 0 1 0,-1-2-1 16,-1 3-1-16,2-1 0 0,-2-1 0 0,2 2-2 0,-1-3 0 15,-1 2-1-15,1 0-1 0,-2-2 0 0,3 3-1 0,-2-2-2 0,2-1 0 16,-1 1-2-16,-1 1 1 0,2-2-2 0,0 0 0 0,0 1-2 0,0-1 1 16,0 1 0-16,0-2 0 0,0 1 1 0,0-1 0 0,0 1 1 0,0-1 1 15,0-2 1-15,0 2 0 0,0-2 0 0,0 1 2 0,0-1 1 16,0 1 0-16,2-2 1 0,-1 1 1 0,-1-1-1 0,2 2-1 16,-2-3 1-16,0 3 1 0,3 0-1 0,-3-3 0 0,1 3-1 0,-1-3 2 15,0 3 0-15,0-3 0 0,0 2 0 0,0-2 1 0,0 0-1 0,0 1 0 16,0-2-2-16,0 1-1 0,0 0-1 0,-1 0 1 0,-2 0-2 15,3-1 2-15,-2-1-2 0,2 2 0 0,-1-1 1 0,-1-1 0 0,1 2 0 16,-3-2-1-16,3 1 2 0,-1 1-1 0,-1-1 2 0,0 1 2 0,-1 1-1 16,1-2 4-16,0 1-2 0,0-1 1 0,0 2-1 0,2-2 1 15,-3 1 0-15,1 1 1 0,1-2 2 0,1 3-1 0,-1-2 1 0,-2 0 0 16,3 0 0-16,0 0 1 0,-1 0-1 0,1 1 1 0,-1-3-2 16,2 0-1-16,-2 2-3 0,2-2-3 0,-2 0-5 0,2 0-6 0,0 0-6 15,0 0-10-15,-2 0-5 0,0 0-6 0,-1 0-8 0,2 0-6 0,-3 0-7 16,1 0-7-16,0 0-10 0,-2-2-10 0,2 2-14 0,-3 0-18 15,1 0-25-15,-1-3-31 0,-1 1-37 0,2 0-40 0,-4 0-43 16,1 0-44-16,2 0-18 0,-1 0-7 0,1-1 1 0</inkml:trace>
  <inkml:trace contextRef="#ctx0" brushRef="#br0" timeOffset="10905.29">9098 1739 51 0,'-3'2'349'0,"1"-2"8"16,-1 3 8-16,2-3-19 0,-2 0-35 0,2 2-43 0,1-2-50 0,-1 0-33 16,1 0-28-16,0 0-16 0,0 0-15 0,0 0-9 0,0 0-8 0,0 0-8 15,0 0-5-15,0 0-7 0,0 0-6 0,0 0-6 0,0 0-8 16,0 0-6-16,0 0-5 0,0 0-8 0,1 0-5 0,0 0-5 0,3 0-5 15,-2 0-4-15,-1 0-3 0,4 0-2 0,-2 0-2 0,0 0-2 0,2 0 0 16,-2 0-2-16,2 0-2 0,1 0-4 0,0 0-5 0,1 0-6 16,-1 0-9-16,1 0-11 0,-1 0-12 0,3 0-14 0,-1 0-14 0,0 0-17 0,0 0-19 15,1 0-19-15,-2 0-20 0,-1 0-24 0,2 0-28 0,0 0-35 16,-2 0-42-16,-1 0-49 0,0 0-55 0,0 0-29 0,-2 0-16 0,1 0-2 16,-4 0 6-16,0 0 13 0</inkml:trace>
  <inkml:trace contextRef="#ctx0" brushRef="#br0" timeOffset="11150.64">9123 1852 284 0,'-3'0'374'0,"0"1"7"0,1-1 8 15,1 2-24-15,-1 0-43 0,2-2-56 0,-1 1-58 0,1-1-40 0,0 0-33 16,0 0-21-16,0 0-17 0,0 0-11 0,0 0-11 0,1 2-7 0,-1-2-6 15,2 1-7-15,-1-1-7 0,1 2-5 0,0-1-7 0,-1-1-7 16,2 2-6-16,-1-1-10 0,4-1-9 0,-3 2-13 0,0-1-11 0,2-1-11 16,-2 1-12-16,2-1-12 0,-2 2-14 0,3 0-16 0,-1-2-17 0,0 1-21 15,1 0-23-15,1-1-26 0,-1 2-31 0,0 0-33 0,1-2-35 0,-1 1-41 16,2 0-45-16,1-1-17 0,-1 2-5 0,0-2 4 0</inkml:trace>
  <inkml:trace contextRef="#ctx0" brushRef="#br0" timeOffset="12050.58">10355 917 76 0,'0'-5'227'0,"2"0"-26"0,-1 2-25 15,-1-1-22-15,2 0-12 0,1 0-8 0,-2 1-5 0,1 0-2 16,-1 2 1-16,-1-2 1 0,2 1 1 0,0 0 1 0,-1 1 3 0,-1-2 2 16,2 3 1-16,-2 0-1 0,0 0 0 0,0 0-1 0,0 0 0 15,0 0 0-15,0 0-1 0,0 0-1 0,0 0-2 0,0 0-4 0,0 0-4 16,0 0-4-16,-2 0-8 0,2 0-8 0,0 0-7 0,0 0-10 16,-1 0-9-16,1 0-9 0,-2 0-10 0,0 0-7 0,2 2-7 15,-1-1-8-15,-1-1-5 0,2 1-3 0,-4 1-2 0,2 0-1 0,1 1 0 16,-1 0-1-16,-1 1 2 0,0-1 0 0,-1 2 0 0,1 2 0 0,-2-1 1 15,1 2 0-15,-2 1 0 0,-1 1 0 0,1 1-2 0,-1-1-3 16,-1 0-3-16,1 2-3 0,0 1-2 0,-1 0-4 0,0-1-4 0,1 2 0 16,0-3-1-16,3 1-3 0,-3 1-2 0,2 0-4 0,-2-1-1 15,1-1-4-15,4-1-5 0,-1 0-3 0,-1 1-5 0,3-3-5 0,-1 3-6 16,2-4-4-16,0 0-3 0,0-1-5 0,0 0-5 0,2-1-4 0,-1-1-3 16,3-1-4-16,-1 0-3 0,-1 0-4 0,5-2 0 0,1 1-3 15,-2-2-2-15,1 0-3 0,1-2 0 0,3 1-2 0,-2 0 2 0,2-3 0 16,0 0 3-16,0 1 4 0,1-1 2 0,-2-3 6 0,0 3 6 0,0-1 7 15,0-3 7-15,-2 2 9 0,1-3 10 0,-5 4 12 0,2-3 11 0,-1 2 10 16,-2-1 5-16,-1 1 7 0,0 0 4 0,-2 0 3 0,-2 0 2 0,0 2-1 16,-1 1 1-16,0-2-2 0,-2 3-2 0,-1-2-3 0,1 1-5 0,-1 2-4 15,-2-2-4-15,-1 3-4 0,1 0-4 0,0 3-8 0,0-2-5 0,-5 2-6 16,5 1-10-16,-1-3-10 0,-1 4-11 0,2-1-14 0,-1-1-20 0,2 1-22 16,1-1-42-16,2 2-50 0,0-2-71 0,3 1-82 0,-1 1-41 15,2-3-20-15,3 3-8 0,-1 0-2 0,1-3 5 0</inkml:trace>
  <inkml:trace contextRef="#ctx0" brushRef="#br0" timeOffset="17099.83">3962 2211 153 0,'-3'-2'371'16,"3"2"5"-16,0 0 5 0,0 0 7 0,0 0-43 0,0 0-66 16,0 0-57-16,0 0-51 0,0 0-35 0,0 0-24 0,0 0-15 0,0 0-4 0,0 0-4 15,0 0-1-15,0 0 1 0,2 0 0 0,-1-2-1 0,-1 2-3 16,0 0-1-16,0 0-6 0,0 0-2 0,0 0-6 0,0 0-5 15,0 0-4-15,0 0-5 0,0 0-3 0,0 0-3 0,0 0-1 0,0 0-4 16,0 0-3-16,0 0 0 0,0 2-3 0,-1 0 1 0,-1 0-2 0,2-1-2 16,0 2-2-16,0-1-3 0,0 0-1 0,0 1-5 0,0 0-1 15,0 2-4-15,0-2-1 0,0 1-2 0,0 2-2 0,0-1-2 0,2 1-1 16,-1 0-3-16,-1-2-3 0,2 4 0 0,-2 0-3 0,2-2 0 0,-1 0-2 16,-1 2-1-16,2 0 1 0,-2-1-2 0,1 1 0 0,1-1 0 15,1 0-2-15,-3 0 0 0,4 4 0 0,-3-5-2 0,-1 0 1 0,3 1-2 16,-3-1 1-16,2 1 0 0,-2-1-1 0,3 1 1 0,-2-1-2 15,-1-1 0-15,2 1-1 0,-1-1 0 0,-1-1 0 0,2 0 2 0,-2 0 0 16,2-1 0-16,-1 0 2 0,-1-1-2 0,2 0 1 0,-2 0-3 16,0-1 0-16,0-1-1 0,0 0-1 0,0 0 0 0,0 0-3 0,0 0 0 15,0 0-3-15,0 0-2 0,0 0-3 0,1 0-4 0,1 0-3 16,-2-1-3-16,2-1-2 0,-2 2-3 0,0 0-4 0,1 0-4 0,-1 0-3 16,0-1-5-16,0 1-3 0,0 0-3 0,0 0-4 0,0 0-3 0,0 0-4 15,0 0-4-15,0 0-5 0,0 0-4 0,0 0-7 0,0 0-6 16,0 0-10-16,0 0-10 0,0 0-10 0,0 0-16 0,0 0-22 0,0 0-34 15,0 0-43-15,0 0-55 0,0 0-61 0,0 0-28 0,2-1-7 0,0-1 1 16,1-1 7-16</inkml:trace>
  <inkml:trace contextRef="#ctx0" brushRef="#br0" timeOffset="18133.75">4617 2211 186 0,'-3'0'381'0,"1"0"6"0,-1 0 7 15,0 0-26-15,1 0-43 0,-1 0-48 0,0 0-50 0,0 0-33 16,2 0-28-16,-1 0-15 0,2 0-12 0,-2 0-10 0,2 0-5 0,-1 0-5 16,-1 0-5-16,2-2-6 0,0 2-5 0,0 0-7 0,0-2-9 0,0 2-7 15,0-2-9-15,0 0-8 0,2-1-8 0,-1 2-7 0,-1-2-8 16,2 1-5-16,1-1-7 0,-1 0-5 0,-1 0-8 0,4 0-2 0,-4 0-7 16,2 0-1-16,1 0-3 0,-1 0-3 0,0 0-1 0,1 2-4 15,0-1-2-15,1-1-1 0,-1 2-2 0,1-1 0 0,-2 1-2 0,4-1 1 16,-4 0 0-16,2 2-1 0,-2 0 1 0,3 0 0 0,-3 0-3 0,0 0-1 15,1 0-1-15,-1 2-1 0,-2 0-2 0,1-1-1 0,0 1 0 16,-1 1 1-16,-1 0 1 0,0 1 0 0,0-1 1 0,0 1 0 0,0 1 0 16,-1 0 1-16,-1 2 1 0,0-2 1 0,-1 3 1 0,0-2 2 0,1 1 0 15,-1 0 2-15,0 1 1 0,-3-1 0 0,3 1-1 0,-2 0 1 16,2 0-1-16,-2 0 1 0,0 0 1 0,2-1 0 0,-3 0 2 16,4 1 0-16,-1-1 1 0,-1-1 2 0,2 0 1 0,-1 0 0 15,-1 0 0-15,1-2 2 0,1 1 0 0,1-3 2 0,-1 4-1 0,-1-4 0 0,0 1 1 16,3-1 1-16,-1 0 3 0,-1 1 2 0,2-3 3 0,-1 1 4 15,1-1 2-15,0 0 2 0,0 0 2 0,0 0 3 0,0 0 1 0,0 0 0 16,0 0 4-16,0 0-1 0,0 0 0 0,0 0-2 0,0 0-2 0,0 0 0 16,0 0-3-16,0-1-3 0,1 0-2 0,-1-1-3 0,2 0-3 15,-1 0-2-15,-1 2-4 0,3-3-2 0,-1 2-2 0,-1 0-2 0,1-1 0 16,-1 2-3-16,1-1 1 0,1-2-3 0,-1 3-1 0,0 0-1 16,-1-2-1-16,2 2-2 0,-2 0-1 0,2-3-1 0,0 3-1 0,0 0-2 15,1 0-2-15,-2 0-2 0,1 0-3 0,0 0-4 0,2 0-6 16,-2 0-5-16,-1 3-7 0,1-3-7 0,0 0-7 0,2 2-6 0,-2 1-7 15,0-2-8-15,0 2-8 0,-1-2-7 0,1 2-6 0,0-1-10 16,2 0-8-16,0 1-9 0,-1 0-10 0,1 0-13 0,-2 0-14 0,2 0-23 16,0 0-26-16,0 0-34 0,0 0-36 0,1 0-35 0,0-2-30 0,-1 2-10 15,0 0 0-15</inkml:trace>
  <inkml:trace contextRef="#ctx0" brushRef="#br0" timeOffset="18567.68">5212 2246 43 0,'-6'0'395'0,"4"0"13"0,-1 0 11 0,-1 0 11 0,1 0 9 0,1 0-52 15,1 0-84-15,-1 0-57 0,1 0-47 0,1 0-30 0,0 0-23 0,0 0-16 16,0 0-10-16,0 0-12 0,0 0-11 0,0 0-10 0,0 0-10 15,0 0-12-15,1-1-11 0,-1 1-8 0,2-1-9 0,-1-1-8 0,-1 2-6 16,2-1-7-16,0 1-5 0,-1 0-4 0,1 0-3 0,0 0-2 16,-1 0-2-16,2 0-1 0,-2 0 0 0,2 0 0 0,0 0 0 0,0 0 0 15,1 0 0-15,1 0-2 0,0 0 1 0,0 0-5 0,0 0-5 16,-1 0-6-16,4 1-8 0,-2-1-9 0,-1 0-9 0,3 0-11 0,-3 2-11 16,3-2-15-16,-3 1-17 0,2-1-19 0,-2 0-20 0,2 1-25 15,0-1-30-15,1 0-39 0,-1 0-46 0,-1 0-57 0,3 0-64 0,-2 0-29 16,1 0-8-16,-2 0 2 0,0 0 5 0,0 0 14 0</inkml:trace>
  <inkml:trace contextRef="#ctx0" brushRef="#br0" timeOffset="18966.55">5469 2158 207 0,'0'0'401'0,"0"0"12"0,0 0 8 0,0 0 6 0,0 0-39 0,0 0-62 16,0 0-55-16,0 0-52 0,0 0-34 0,0 0-28 0,0 0-19 15,0 0-15-15,0 0-12 0,0 0-8 0,0 0-10 0,0 0-8 0,0 0-9 16,0 0-8-16,0 0-9 0,0 0-6 0,0 2-8 0,-1-2-4 16,-1 1-5-16,2-1-4 0,-2 2-1 0,2-1-2 0,-2 2 0 0,0-1-2 15,2 0 0-15,0 2 0 0,0-2-1 0,0 2-1 0,0 0-2 16,0 0 0-16,0 1-2 0,0 1-2 0,0 1-1 0,2-3-2 0,-2 2-1 15,2 1-3-15,-2-1-2 0,0 0-1 0,0 2-1 0,0-2-2 0,0 1-2 16,0-1 1-16,0 2-2 0,2-1 0 0,-2-1 0 0,0 2-1 16,0-2-1-16,2 0-2 0,-1 0-1 0,-1 0-3 0,2-1-3 0,-1 0-3 15,-1 0-4-15,0 1-4 0,1-4-4 0,-1 3-4 0,0-3-5 16,0 2-3-16,3-1-4 0,-3-2-4 0,1 2-4 0,-1-1-6 0,0-2-4 16,2 0-7-16,-2 0-7 0,0 0-6 0,0 0-7 0,0 0-7 0,0 0-12 15,0 0-11-15,0 0-19 0,1 0-19 0,1 0-33 0,1-2-37 0,-3 2-63 16,0 0-73-16,2 0-41 0,1-4-26 0,-1 3-8 0,0-1 2 15,0-2 7-15,-2 2 8 0</inkml:trace>
  <inkml:trace contextRef="#ctx0" brushRef="#br0" timeOffset="20228.68">7439 1875 121 0,'0'0'377'0,"0"0"8"0,0 0 8 0,0 0 8 16,0 0-44-16,0 0-69 0,0 0-52 0,0 0-42 0,0 0-29 0,0 0-27 0,0 0-14 15,0 0-13-15,0 0-8 0,0 0-9 0,0 0-7 0,0 0-7 0,0 0-8 16,0 0-8-16,0 0-7 0,0 0-5 0,0 0-6 0,0 2-4 15,0 0-3-15,0 0-3 0,0 0-2 0,0 0-3 0,0 1 0 0,0 0-3 16,0 2-1-16,0-1-1 0,0-1-2 0,0 3-1 0,0-1-2 0,0 0-1 16,0 0-3-16,0 1-1 0,0 0-4 0,0 2-1 0,0-2-4 15,0 1-3-15,0-1-5 0,0 2-6 0,3-1-5 0,-3-1-6 0,2 2-7 16,1-4-6-16,-1 2-5 0,1 0-7 0,0 0-8 0,1-1-5 16,0-1-7-16,2 0-7 0,-1 0-3 0,1-2-4 0,3 2 1 0,-2-3-1 15,1 2 2-15,0-3 3 0,0 0 3 0,1 0 5 0,-1 0 6 0,0-2 6 16,-1 1 6-16,0-2 8 0,1 0 6 0,-3-2 6 0,3 3 6 0,-3-3 5 15,1-1 5-15,-3 0 2 0,1 0 5 0,0-1 2 0,-1 0 3 16,-1-1 3-16,0-1 1 0,-1 0 2 0,-1-1 2 0,2 3 2 0,-2-2 0 0,0 0 3 16,0 1 0-16,0 0 2 0,0 0 0 0,0 1 1 0,0-1 1 15,0 1 1-15,0 1 1 0,0 0-2 0,0 0-1 0,0 1 0 0,0 0 0 16,0 1 0-16,0 0-1 0,0 1 0 0,0-1-1 0,0 0 1 0,0 2 0 16,0-2 0-16,0 3-1 0,0-1 1 0,0-2 0 0,0 4-1 0,0 0 0 15,0 0 1-15,0 0-1 0,0 0 0 0,0 0-2 0,0 0 1 0,0 0-3 16,0 0 1-16,0 0-2 0,0 0 1 0,0 0 1 0,0 0-1 15,0 0 1-15,0 0 2 0,-2 3 1 0,2-2 0 0,0 2 0 0,0 1 2 16,0-2 0-16,0 2 0 0,0 0 0 0,0-1 0 0,2 1-1 16,-1 2 0-16,-1 0 0 0,2 0-1 0,-2 2-2 0,2-2 0 0,2 1-3 15,-2 1-1-15,-1 3-1 0,2-4-1 0,-1 3 0 0,0-1-2 0,-1 0-1 16,2 1 1-16,-1 1 0 0,0 1-2 0,-1 1 1 0,1-2-1 0,-2 1 1 16,2 0-2-16,-1 2 0 0,-1-2 1 0,2 2-2 0,-1-1-1 15,-1 0-1-15,2-1 0 0,-2 0-2 0,3 2-4 0,-2-2-2 0,-1 0-1 16,2-2-2-16,-2 2-2 0,0-2-1 0,0 1-1 0,-2 0 1 0,2-2-1 15,-4 0 1-15,2 0-1 0,-1-2 1 0,0 0 1 0,0-1 1 16,-1 2 3-16,0-2 1 0,0-1 1 0,-2-1 2 0,0 3 2 0,0-5 0 16,-1 3 0-16,2-2 2 0,-1-1 0 0,-2 0 0 0,2 0 0 0,-2-1 0 15,2-1 0-15,-4 0 0 0,3 0-1 0,0 0 0 0,2 0 1 16,-4 0-1-16,4-1-2 0,-1-1-1 0,-1 2-2 0,2-1-2 0,-1 0-2 16,0 1-3-16,1-2-1 0,0 2-6 0,2-2-2 0,-2 1-7 15,2 0-4-15,-1-1-9 0,1 2-9 0,0-2-9 0,-1 2-8 0,3-2-11 16,-1 2-11-16,0 0-16 0,1-3-17 0,1 3-26 0,0 0-30 0,0 0-41 15,0 0-48-15,0 0-47 0,0 0-45 0,0 0-19 16,0 0-3-16,3-1 3 0,0 1 5 0</inkml:trace>
  <inkml:trace contextRef="#ctx0" brushRef="#br0" timeOffset="30633.14">10075 1791 4 0,'0'0'226'0,"0"0"-27"0,0 0-30 0,0 0-36 16,0 0-21-16,0 0-15 0,0 0-8 0,0 0-7 0,0 0-3 0,0 1-2 16,0-1 0-16,2 0 1 0,-1 2-2 0,-1-2-2 0,0 1-1 15,2-1-2-15,-2 1-2 0,3-1-5 0,-2 2-3 0,-1-2-4 0,0 2-3 16,0-2-1-16,0 0-3 0,2 0-3 0,-2 0-1 0,0 0-2 0,0 1-1 16,0-1-3-16,0 0-1 0,0 0-3 0,0 0-2 0,0 1 0 0,0-1-1 15,0 0-2-15,0 0 2 0,0 0-1 0,0 2 2 0,0-2 2 16,0 0 1-16,0 0 4 0,0 0 1 0,0 0 3 0,0 0 2 0,0 0 2 15,0 0 2-15,0 0 0 0,0 0 2 0,0 2 1 0,0-2 0 0,0 0 1 16,0 0 2-16,0 0-1 0,0 0 0 0,0 0-1 0,0 0 2 16,0 0-2-16,0 0 0 0,0 0-1 0,0 0 0 0,0 0-1 0,0 0 0 0,0 0-1 15,0 0 0-15,0 0-2 0,0 0-2 0,0 0-1 0,0 0-2 16,0 0-1-16,0 0-1 0,2-2-1 0,-2 0-3 0,1 2-1 0,-1-1-2 16,3 0-3-16,-1-3-4 0,0 3-3 0,-1 0-5 0,2-1-2 15,2-1-4-15,-2 2-4 0,3-1-4 0,-2 1-4 0,0-2-3 0,1-1-2 0,0 3-3 16,2 0-4-16,-3-1-2 0,5-1-1 0,-4 3-1 0,2-1-2 15,-1 0 0-15,-2 1 0 0,4 0-2 0,-3 1-1 0,0 0 0 0,2 1-1 16,-4-1-2-16,1 2 0 0,1 0-3 0,-2 2-2 0,2-1-2 0,-2 1-3 16,0 1-3-16,1 0-2 0,-3 0-2 0,2 1-3 0,-1 1-3 15,-2-1-1-15,4 3-3 0,-4-2-4 0,-4 0-2 0,4 1-1 0,-2-1-1 0,-1 0-1 16,-1 1 0-16,3 0 3 0,-3-1 1 0,0 0 3 0,-1 0 3 16,1 0 4-16,-2-2 3 0,1-1 6 0,-1 3 3 0,1-2 5 0,0 0 5 15,-2-1 3-15,3-1 3 0,1 1 5 0,-2-1 3 0,2 0 4 0,-2-2 4 16,3 2 3-16,-2-2 2 0,-1 0 4 0,4-1 4 0,-1 2 2 15,1-3 2-15,-3 1 3 0,4-1 3 0,-1 2 2 0,-1 0 1 0,2-2 2 16,0 0 0-16,0 0 3 0,0 0 0 0,0 0 2 0,0 0 0 0,0 0-1 16,0 0 2-16,0 0 0 0,0 0 1 0,0 0 0 0,0 0-1 0,0 0 0 15,0 0 0-15,2-2 0 0,-2 2-3 0,1-2 0 0,-1 2-3 0,2 0-2 16,0-1-3-16,-2 1-3 0,1-1-3 0,-1-1-3 0,2 2-4 0,-1 0-3 16,-1-1-4-16,3 1-1 0,-3-2-5 0,3 2-2 0,-1 0-3 15,-1 0-1-15,1 0-2 0,1-1-1 0,-1 1-1 0,-1 0-2 0,3 0 1 16,-1 0-2-16,0 0 0 0,0 0 0 0,3 0-3 0,-1 0-3 0,0 0-2 15,1 0-4-15,-1 1-5 0,3-1-4 0,-2 2-4 0,1-1-8 16,-3-1-6-16,3 2-6 0,0-1-11 0,0-1-9 0,-1 1-13 0,-1-1-14 16,1 2-17-16,2 0-18 0,-2 1-27 0,2-2-33 0,0 1-44 0,2-1-49 15,-1 2-43-15,-1-1-37 0,5-1-16 0,-4 0-3 0,1 1 4 0</inkml:trace>
  <inkml:trace contextRef="#ctx0" brushRef="#br0" timeOffset="35884.42">4004 2963 272 0,'-2'-2'358'0,"2"2"8"0,-2-2 12 15,1 2-33-15,1-2-59 0,-2 2-49 0,2 0-47 0,-1 0-32 16,1 0-20-16,-2-3-12 0,2 2-6 0,-2 1-4 0,2-1-2 0,0 1-3 16,-1-1-2-16,-1 1-3 0,2 0-7 0,0-3-6 0,0 3-5 0,0 0-7 15,-1-2-8-15,1 2-7 0,0 0-5 0,0 0-6 0,0 0-5 16,1-2-6-16,-1 2-6 0,2 0-5 0,-1-3-4 0,-1 1-4 0,2 2-4 16,1-2-3-16,-1 2-3 0,-1-4-3 0,1 3-3 0,1 0-3 15,-1-3-3-15,1 3-3 0,0 0-2 0,0-3-2 0,2 3 0 0,0-2-3 16,-2 0-1-16,2 0 0 0,-2 2-1 0,2-2-1 0,-2 1-2 15,3 1-1-15,-3-1 1 0,2 2-1 0,-2 0-1 0,1 0 1 0,2 0-1 16,-3 0-1-16,3 2 1 0,-3 1-2 0,2 0-2 0,-2 0-1 0,2 1-2 16,-2 0-3-16,-1 2-2 0,1 0-2 0,1 2-2 0,-2-1-3 0,0 2-2 15,-2-1-1-15,0 1-3 0,-2 0-2 0,0 0 0 0,0 1-1 16,-2 0 0-16,1-1 1 0,0 4 1 0,-2-3 3 0,2-2 2 0,-2 3 3 16,0-3 2-16,-1 2 3 0,-1-2 4 0,3 1 1 0,-1 0 6 15,-1-2 1-15,0 0 4 0,1-1 2 0,0 0 2 0,2-1 4 0,-2-1 1 16,2-1 5-16,0 0 1 0,1 0 3 0,-1-2 2 0,3 3 3 15,-3-4 3-15,3 0 3 0,0 0 1 0,0 0 2 0,0 0 4 0,0 0-1 16,0 0-1-16,0 0 0 0,0-2-2 0,0 0 1 0,3 0-2 0,-3-2-1 16,0 3-2-16,0-2-1 0,2-1-3 0,-2 1 0 0,1 0-3 15,-1-2-2-15,2 2-3 0,-2 0 1 0,3 1-1 0,-3 0 0 0,0-1 1 16,2 0-2-16,-1 1-2 0,-1 0 1 0,2 2-5 0,-2 0-1 16,2-3-4-16,-1 2-2 0,-1 1-1 0,2-1-3 0,-1 1-3 0,3 0-4 15,-1 0-6-15,0 0-6 0,3 0-5 0,-1 0-7 0,1 0-7 16,1 1-7-16,-1-1-6 0,3 1-6 0,-1 2-5 0,0-3-5 0,1 2-7 15,-1 0-5-15,0 0-7 0,0-1-5 0,2 2-6 0,-1-1-5 0,-1-1-8 16,0 0-8-16,1 2-7 0,-1-1-8 0,1-1-8 0,1 1-12 16,-2-2-10-16,-1 3-14 0,-1-2-15 0,3 1-19 0,-4 1-20 0,3-2-21 15,-4-1-18-15</inkml:trace>
  <inkml:trace contextRef="#ctx0" brushRef="#br0" timeOffset="36450.61">4684 2864 9 0,'-2'-1'349'0,"2"0"13"15,-2 1-6-15,2 0-12 0,0 0-38 0,0 0-51 0,0 0-34 0,0 0-25 16,0 0-18-16,0 0-14 0,0 0-9 0,0 0-6 0,0 0-9 16,0 0-7-16,0-2-8 0,0 2-8 0,0-2-10 0,0 2-9 0,0 0-12 15,0 0-8-15,0 0-12 0,0 0-9 0,0 0-10 0,0 0-10 16,0 0-9-16,0 0-8 0,0 0-5 0,0 0-5 0,0 0-4 0,0 4-4 16,0-2-3-16,0 0-1 0,0 3-2 0,-1 0 0 0,-1 1-1 0,2-2 1 15,-3 4 0-15,1-1 2 0,1 2 2 0,-1-2 1 0,-1 3 3 16,1 0-1-16,1-1 0 0,-2 4 1 0,3-3-1 0,-2 0-1 0,2-1 2 15,-1-1-1-15,-1 3-1 0,2-2 1 0,0 1-1 0,0-4 0 0,0 2 0 16,0 0 1-16,2-2-2 0,-1 0 1 0,-1 0-1 0,2-2 0 16,-2 1 0-16,3-1-2 0,-2 0 0 0,-1 0-2 0,0-2-4 0,0 0-2 15,2 1-3-15,-2-3-5 0,0 0-6 0,0 0-4 0,0 0-4 16,0 0-6-16,0 0-8 0,0 0-7 0,0 0-10 0,0 0-10 0,0 0-12 16,0 0-14-16,0-5-16 0,0 4-19 0,0 0-26 0,0-3-34 0,0 2-50 15,0-2-63-15,0 0-50 0,0 1-48 0,2-1-18 0,-2 1-6 16,0-2 4-16,0 1 8 0</inkml:trace>
  <inkml:trace contextRef="#ctx0" brushRef="#br0" timeOffset="37284.79">5354 2871 148 0,'0'-2'325'0,"0"2"-8"0,0-3-16 0,0 3-36 0,0-2-44 0,0 1-33 16,0 0-24-16,-2-3-19 0,2 3-13 0,0 0-10 0,-1-3-6 0,1 3-4 16,-2 0-6-16,2-3-3 0,0 3-3 0,0 0-4 0,-2-2-5 15,2 0-5-15,0 0-4 0,0 0-4 0,0 0-5 0,0 1-5 0,0-1-6 16,0 0-5-16,0 1-3 0,0-2-5 0,2 2-4 0,-2-2-4 15,2 2-6-15,-1-2-5 0,1 2-4 0,1-3-5 0,0 3-4 0,-1-1-4 16,3 1-3-16,-1 0-3 0,1-2-3 0,0 3-3 0,0 0-2 0,-1-3-2 16,3 3-3-16,0 0-1 0,0-1-1 0,-1 0-1 0,-2 2-1 15,3 0-2-15,-1 0-3 0,-1 0 1 0,0 0-2 0,-2 2-1 16,2 0 0-16,-2 0 0 0,0 2 0 0,-1-2 1 0,0 4-2 0,0-1-2 16,-2 2-1-16,0-1-3 0,0 1-1 0,0 0-1 0,-2 2 0 0,0 0 0 15,0 2-1-15,-1-3-1 0,0 3 0 0,0 2-2 0,0-3 1 16,-2-1 1-16,2 0 0 0,-1 1 3 0,0-1 3 0,2 0 3 0,-1-1 3 15,-1-1 2-15,3 1 3 0,0-2 2 0,-1 0 3 0,2-2 2 0,-1 1 2 16,-1-1 2-16,2-1 1 0,0 0 2 0,0 0 3 0,0-2 2 16,0 1 2-16,0-2 2 0,0 0 3 0,0 0 2 0,0 0 3 0,0 0 1 15,0 0 2-15,0 0 2 0,0-2-1 0,0 1 1 0,0 0 0 0,0-2 0 16,0 0-3-16,0 0-1 0,0 0 1 0,0-2-1 0,0 2-1 16,0-1 1-16,0-1-1 0,0 1-2 0,0 0-1 0,2 0-1 0,-1 2-3 15,-1-3-2-15,3 3-1 0,-2-4-1 0,2 1-2 0,-2 3-1 16,2-2-3-16,2 2-3 0,-2-2-3 0,0 3-3 0,-1-2-3 0,1 2-2 15,-1-1-4-15,-1 1-3 0,2 1-2 0,-1-2-5 0,0 2-3 0,-1 0-3 16,2 0-4-16,-1 0-5 0,0 2-3 0,0-2-7 16,0 1-5-16,1 2-6 0,-1 0-6 0,0-2-6 0,2 3-5 0,-1 0-6 0,-1 0-9 15,3 0-10-15,0 0-11 0,-1-1-20 0,2 1-24 0,-1 1-37 16,0-1-40-16,2 2-46 0,-1-2-49 0,3-1-22 0,-1 1-9 0,0-1-1 16</inkml:trace>
  <inkml:trace contextRef="#ctx0" brushRef="#br0" timeOffset="38410.44">7463 2721 148 0,'0'0'359'0,"-1"0"9"0,-1-2 8 0,2 2-27 0,0 0-40 16,0 0-51-16,0 0-52 0,0 0-35 0,0 0-26 0,0 0-17 15,2 0-16-15,-1 0-11 0,-1-3-8 0,2 3-9 0,2-2-8 0,-2 2-7 16,-1 0-7-16,3 0-7 0,-1 0-7 0,0 0-6 0,2 0-8 16,0 0-6-16,1 0-6 0,-2 0-4 0,1 0-4 0,0 0-4 0,0 0-2 15,1 0-2-15,0 0-2 0,-1 0-2 0,-2 2-2 0,2-2-1 0,-2 3-1 16,1-3-1-16,-1 2 0 0,0 1 0 0,1-1 0 0,-2 0-1 15,0 2 2-15,-1-2 0 0,2 3-1 0,-1-2 1 0,-2 1 1 0,2-1 0 16,-1 2 1-16,-1 1 0 0,0-2 1 0,0 2-1 16,-1-1 1-16,-1 1-1 0,0 0 1 0,-1 1-2 0,0-2 0 0,0 3-1 0,-2-2 0 15,1 0-1-15,-1-1 1 0,0 0 0 0,0 1 0 0,-1 0-2 0,0-1 1 16,-1 1-2-16,3-1 1 0,-1 0-1 0,0-1 1 0,0 1-1 16,-1 0 1-16,1-3 0 0,0 2 1 0,2 0 0 0,0-1-2 0,0 0 1 15,0 0-1-15,0 0 1 0,1 0-1 0,-1 0 1 0,2 0-2 16,-1 0 2-16,2 0-1 0,-2-2 1 0,2 1 0 0,0-1 1 0,2 2 1 15,-2-2 0-15,2 1 2 0,-1 0 2 0,2 0 0 0,2 0 2 0,-1 0 1 16,0 0 0-16,0 0 0 0,3 0-4 0,-1 0-5 0,0 0-5 16,2 1-7-16,-1-3-8 0,-1 0-10 0,5 2-11 0,-3-2-12 0,-1 0-15 15,2 2-17-15,0 1-21 0,-1-3-22 0,2 0-36 0,1 0-46 0,0 0-57 16,0 0-68-16,3 0-33 0,-3 0-18 0,3 0-1 0,1 0 3 16,0 0 6-16</inkml:trace>
  <inkml:trace contextRef="#ctx0" brushRef="#br0" timeOffset="38898.98">8962 2738 227 0,'0'0'288'0,"0"0"3"16,0 0-31-16,0 0-50 0,0 0-44 0,2 0-45 0,-1 0-25 0,3 0-17 15,-3 0-10-15,2 0-3 0,3 0-2 0,-3 0 1 0,2 0 0 16,0 0 1-16,3 0-3 0,-3 0-5 0,2 0-4 0,1 0-7 0,-1 0-6 16,-1 0-9-16,3 0-9 0,-2 0-12 0,-1 0-13 0,-1 0-13 0,3 0-16 15,-4 0-19-15,1 0-27 0,2 0-32 0,-5 0-40 0,4 0-42 16,-3 1-51-16,1-1-54 0,-4 0-27 0,0 0-15 0,0 0-4 0</inkml:trace>
  <inkml:trace contextRef="#ctx0" brushRef="#br0" timeOffset="39101.76">8944 2845 106 0,'-2'0'338'0,"0"1"4"0,2-1 6 0,0 0-24 0,0 0-39 0,0 0-55 16,2 0-66-16,0 2-44 0,0-2-32 0,0 0-21 0,1 0-17 15,-2 0-10-15,3 0-9 0,-1 0-7 0,0 0-10 0,2 0-8 0,-2 0-12 16,3 0-12-16,-3 0-12 0,2 2-16 0,-2-2-19 0,2 0-22 15,0 1-24-15,-2 0-37 0,2-1-39 0,-1 2-52 0,1 0-60 0,-2-2-30 16,2 1-15-16,0 0-2 0</inkml:trace>
  <inkml:trace contextRef="#ctx0" brushRef="#br0" timeOffset="39639.55">10092 2588 348 0,'-1'-2'403'0,"-1"0"8"15,2 2 6-15,0 0-6 0,0 0-13 0,0 0-65 0,0 0-93 0,0 0-60 16,0 0-44-16,0 0-29 0,0 0-22 0,0 0-14 0,0 0-11 16,0 2-9-16,0 0-5 0,0 0-6 0,0 2-8 0,0 1-5 0,0 0-6 15,0 2-7-15,0 1-2 0,0 0-3 0,0 2-3 0,0-1 2 16,0 2 0-16,0-1 1 0,0 2 0 0,0-2-1 0,0 2 0 0,0 0-1 15,0 1-2-15,-1-3 0 0,1 0-3 0,-2 1-5 0,0-2-8 0,2 0-7 16,-1-1-9-16,-2 3-12 0,3-4-13 0,-2 1-13 0,1-2-15 16,-1 0-17-16,2 0-18 0,-1-1-24 0,-1-1-24 0,2-1-41 0,0 0-46 15,0-3-55-15,0 0-60 0,0 3-27 0,0-3-15 0,3 1 1 16,-3-1 7-16,3 0 10 0</inkml:trace>
  <inkml:trace contextRef="#ctx0" brushRef="#br0" timeOffset="40000.46">10420 2644 389 0,'-2'-5'431'0,"2"3"7"0,-3-2 10 0,0 2 7 0,1-2-32 0,1 2-52 16,-1 0-71-16,1 0-78 0,-3 1-54 0,3 1-40 0,-1-1-26 15,0-1-21-15,-1 2-14 0,3 0-15 0,0 0-10 0,-1 2-10 0,-1-1-9 16,-1 0-7-16,2 1-6 0,-1 1-5 0,1 2-7 0,-3-1-2 0,3 2-2 15,-1-1 0-15,-1 6-1 0,1-4-1 0,-1 0-1 0,1 4-1 16,-1-2-3-16,2 1-1 0,-2 1-4 0,3-2-4 0,0 2-3 0,0-1-6 16,0 0-3-16,0-1-5 0,3 0-4 0,-2-2-4 0,2 3-4 15,1-3-1-15,-1 0-4 0,0-1-1 0,2 1-1 0,0-2-1 0,1-3 2 16,0 3 2-16,1-2 3 0,-3-2 3 0,4 1 6 0,1-2 4 0,-2-2 4 16,-1 1 6-16,2-2 4 0,0-2 5 0,0 1 6 0,-2-2 3 0,1-1 6 15,0-1 5-15,-2 1 3 0,-1-1 3 0,0-3 1 0,1 2 0 16,-2 0 1-16,0-1-1 0,-3 0-1 0,2-1-4 0,-2 2-7 15,-2-2-6-15,2 2-9 0,-3 2-9 0,0 1-14 0,-2 0-13 0,0 2-23 16,1-1-28-16,-4 2-52 0,2 1-62 0,-1 2-62 0,-1 0-60 0,-1 0-28 16,0 2-13-16,4 1-1 0,-2 0 1 0</inkml:trace>
  <inkml:trace contextRef="#ctx0" brushRef="#br0" timeOffset="41933.36">11008 646 273 0,'-3'-2'352'0,"1"0"2"0,-1-1 2 0,2 0-44 15,-2 0-67-15,2 1-47 0,-2 1-40 0,2-1-20 0,-1 1-13 16,0-1-7-16,2 2-5 0,-1-1-4 0,1 1-2 0,0 0-5 0,0 0-8 15,0 0-5-15,0 0-7 0,0 0-7 0,1-3-8 0,-1 3-9 16,4 0-9-16,-3 0-10 0,2 0-9 0,-2-2-7 0,3 2-5 16,-1 0-6-16,2 0-2 0,-1 0-2 0,1 0-2 0,2-2 0 15,-1 2-1-15,5 0 1 0,-1 0-1 0,-1 0 2 0,2 0-1 0,0 0-1 16,2 0 1-16,-1 0 0 0,1 0-2 0,3 2 0 0,-3-2-1 16,1 2 0-16,0-2 1 0,-1 0-2 0,1 3-1 0,0-2-1 15,-1-1 0-15,-2 2 0 0,1-1-1 0,-3-1 0 0,0 2 0 16,-1-2 0-16,0 1-1 0,-2-1 2 0,-3 0 2 0,2 2-1 15,-2-2 1-15,1 0 1 0,-3 0 2 0,-1 0 0 0,0 0 2 0,0 0 1 16,0 0 2-16,0 0 0 0,0 0 2 0,0 0-1 0,0 0-1 0,0 0-1 16,0 0-1-16,2 1-3 0,-1 1-1 0,-1-2-2 15,0 0 0-15,3 2-2 0,-1-1-2 0,-2-1 0 0,1 3-2 16,-1-1 0-16,2-1-1 0,-1 0 2 0,1 2 0 0,0 0 0 0,-1-2 2 16,2 3 2-16,-3-1 2 0,2 1 1 0,-2-1 3 0,2 1 1 15,-1 0 0-15,-1 0 1 0,2 3 0 0,0-4 0 0,-2 4 0 16,0-1 1-16,0 0-1 0,0 0 0 0,0 1 0 0,0 0-1 15,0 1-2-15,0 1-1 0,0-2-4 0,0 4-1 0,0-3-1 0,0 4-1 16,0-1-3-16,0-2 1 0,0 4 0 0,0-2 2 0,0 0-1 0,0 3 0 16,0-2 3-16,0 1 2 0,1-1 0 0,-1 1 1 0,2 2 2 0,-1-2 0 15,-1 2 2-15,1 0 1 0,3-2 1 0,-3 2 0 0,2 2-1 16,-3-2-1-16,2 0-1 0,0 0 0 0,-1 1-2 0,1 0 0 0,0-2-2 16,-1 1 0-16,-1 1 1 0,2 1-2 0,-1 0 0 0,1-2-1 0,0 0-1 15,-2 0 1-15,1 0 0 0,-1 2 0 0,2-3 0 0,-1 1 0 16,-1 0 1-16,2 2 0 0,-2-2 0 0,3-1 1 0,-2 3 1 0,-1-1-1 15,2-2 2-15,-1 3 1 0,-1-2 2 0,0-2 0 0,0 3 1 0,0-2 1 16,0 0 0-16,0 0 0 0,0 0 1 0,0 0 2 0,0-1-1 0,0 1 0 16,-1-1 2-16,-1 1-1 0,2-3 0 0,-1 4 1 0,-2-5-2 0,3 3 0 15,-2-1 0-15,2-1 1 0,0 1-1 0,-1 0-1 0,-1-2-1 0,2 1 0 16,0 0-1-16,0-1-1 0,0-1-2 0,0 1 1 0,0-1-3 16,0 0 1-16,0 2-2 0,0-2 0 0,0 0-1 0,0-2 0 0,0 2-1 15,0 0 2-15,2-2-2 0,-1 3 0 0,-1-2-2 0,0 2 1 0,2-1 0 16,-2 0-1-16,0-2 0 0,0 2-1 0,0 0 1 0,0 1 0 15,0 0 1-15,0-1-1 0,0 2-1 0,0-1 1 0,0-1 0 0,0 0-2 0,0 1 1 16,-2-1 0-16,2 0 0 0,-1 3 2 0,-1-3 0 0,2 2 1 16,-1-3 0-16,-3 3 1 0,3 0-1 0,-1-3 1 0,1 3 1 0,-3-2 0 15,3 2 0-15,-1-2 1 0,0 0 2 0,1 1-1 0,-1-1 1 16,2 2-1-16,-1-2 0 0,-3 2 0 0,3-3 1 0,1 1-1 0,-1 2 1 16,1-2-1-16,0-1 1 0,0 3-1 0,0 0 1 0,0-1-1 0,0 0 2 15,-2-1-2-15,2 1 1 0,0-2-1 0,-1 3 0 0,1 1-1 16,-2-3 1-16,0 1-1 0,2-2-1 0,-1 3 0 0,-1-2 1 15,0 0-1-15,-1 1 0 0,2-1-1 0,-1 0 0 0,0 1-2 0,-1-2 1 16,2 0 0-16,-1 1 0 0,-1-1 0 0,0 2 0 0,2-3-1 0,-1 1 1 16,0-1-1-16,-1 1 0 0,1 0 0 0,-1 0-1 0,3 0 0 15,-1-1 1-15,-1 2 0 0,2 0 0 0,-2 0 0 0,2 0 0 0,-1-1 0 16,1 1-2-16,0 0 1 0,0 0-2 0,0-1-2 0,0 3-1 0,0-2-1 16,0 2-2-16,0-2-2 0,0 1-3 0,0 1-2 0,0-1-2 15,-2-1-1-15,2 2-2 0,0-2-2 0,0 2 0 0,0 1 1 0,-1-4-1 16,1 3 2-16,0-3-1 0,-2 4 2 0,0-1 0 0,2-2 2 15,-2 1 1-15,0-2 3 0,2 3 0 0,-2-2 1 0,2 0 2 0,0 1-1 16,0-1-1-16,-1 1-1 0,1 0 0 0,0 0-2 0,0-2-1 16,0 1-2-16,0 0-2 0,0-1-1 0,0 0-3 0,1-1-1 0,-1 2-1 15,2-2-1-15,-2-1 2 0,2 1 0 0,0-2 0 0,2 1 3 16,-3 0 0-16,1-2 3 0,-1 0 0 0,1 2 5 0,1-2 1 0,-1 0 3 16,-1-1 1-16,1 1 4 0,0 1 0 0,-1-1 1 0,-1-2 2 0,2 2 0 15,0-2 1-15,-2 2 1 0,1-2 1 0,-1 1 1 0,0 0 1 16,0-1 0-16,0 1 1 0,0 0 1 0,0 0 2 0,0 0-1 0,0 0 2 15,0-1 0-15,-1 2-2 0,1-2 1 0,0 2-1 0,0-2 1 16,-2 2-1-16,2-2 0 0,0 3-2 0,-2-5 0 0,2 4-2 0,0 1 0 16,0-1-1-16,0 0-1 0,0 0-1 0,0 1 1 0,0-1-1 0,0 2-1 15,0 0 1-15,0 0-1 0,0 0-1 0,0 2 1 0,0-2-1 16,0 1 1-16,0 1-2 0,0-1 0 0,0 1 1 0,0-1-2 0,0-1 0 16,0 2 2-16,0-2 0 0,0 0 1 0,0 1 0 0,0 0 1 15,0-2 1-15,0 2-1 0,0-1 1 0,0 0 0 0,0-2 1 0,0 0 1 16,0 2 1-16,0-3 0 0,0 2-1 0,-1-2 1 0,-1 1-2 0,0-1 1 15,2-2 0-15,-3 3 0 0,2-2-1 0,-1 2 1 0,-1-1 0 0,0 0 1 16,-1-1 0-16,-2 3 0 0,3-3 0 0,-2 0 0 0,1 2 1 16,-1-3 0-16,-2 3 0 0,0-2 0 0,0 0-1 0,-1 0 1 0,2-1-1 15,-2 2-2-15,-1-1-4 0,1-1-5 0,0 0-7 0,-1-1-8 16,1 2-11-16,-1-2-12 0,0 0-13 0,1-2-20 0,2 2-21 0,-1-2-31 16,0 0-36-16,2-2-59 0,0 0-71 0,0-2-49 0,2-1-34 15,2 5-14-15,-1-7-3 0,2 1 4 0</inkml:trace>
  <inkml:trace contextRef="#ctx0" brushRef="#br0" timeOffset="43769.33">9790 692 70 0,'0'0'315'0,"0"0"6"0,-3 0-14 16,2 0-23-16,-1-3-46 0,0 3-54 0,-1-1-37 0,2 1-27 15,-2-1-17-15,1 0-16 0,-1 1-9 0,2-3-8 0,-1 2-6 16,0 1-3-16,1-1-3 0,-1 1-2 0,0-2 0 0,2 2-1 16,-3 0-2-16,2-2-3 0,-1 2-3 0,0-1-2 0,-1 0-4 15,0 1-4-15,-1-2-4 0,1 0-5 0,-2 2-3 0,1-1-5 16,-3 1-4-16,3-1-6 0,-3-1-4 0,0 2-1 0,-1-1-3 0,0-1-3 15,-1 2 0-15,0-1-1 0,0-1-1 0,0 2 1 0,-2-1 1 16,3 1-1-16,0-2 1 0,-1 1 1 0,-1 1 0 0,4-2 1 0,-1 2 0 16,0 0 0-16,0 0 0 0,2 0 0 0,2 0 0 15,-2 0 1-15,1 0-4 0,-1 0 0 0,4 0 0 0,-1 0-1 0,1 0-1 16,-3 0 1-16,4 0-2 0,0 0 1 0,0 0-1 0,0 0 2 16,-1 0 0-16,-1 2 0 0,2-2 1 0,-2 1 1 0,1 1 2 15,-1-2 1-15,1 1 2 0,-2 1 0 0,2-1 3 0,0 2 1 16,-1-1 0-16,1-1 1 0,1 2 0 0,-4 0 0 0,4 0 0 0,-2 0 0 15,0 1 0-15,0-2-1 0,2 2-2 0,-1-2 1 0,-1 0-1 16,2 2-1-16,0 1 0 0,0-2-2 0,0 2 1 0,0-1-1 16,2 0-1-16,-1 1 0 0,-1-1 0 0,2 1 0 0,0 1-1 0,0-1 0 15,-2 1 0-15,2-1 0 0,0 2 0 0,-1 0-1 0,-1 0-1 16,2 1 0-16,-1-2 0 0,0 1 0 0,2 1-1 0,-2-1-1 16,-1 0 0-16,3 1 0 0,-3 1-1 0,2-1 2 0,0 1 1 0,-1 0 0 15,-1-2 2-15,2 2 0 0,0 0 1 0,-2-2 2 0,1 4-1 0,-1-1 3 16,2 0-1-16,-1 1 2 0,-1-1 1 0,0 0 1 0,0 2 0 15,0-1-1-15,3 2 0 0,-3-2 1 0,0 1-1 0,0-1 1 0,2 3-2 16,-2 0 1-16,1-1 0 0,-1 1-1 0,0-1 0 0,2 1-1 0,-2-1 1 16,0 2 0-16,0 0 0 0,0-1-1 0,0 1 1 0,0-2-1 0,0 0-1 15,0 0 1-15,0 2 0 0,0-2-2 0,0 1 2 0,0-1-2 0,0 0 2 16,0 1 0-16,0 0-2 0,0-1 1 0,0 1-1 0,0-1 1 16,0 1-2-16,0-1 1 0,0-1 0 0,0 2-1 0,0-1 1 0,0 0-1 15,0 0 0-15,0 1 1 0,0-3-2 0,0 1 0 0,1 2 0 0,-1-1 2 16,0-1-2-16,2 2 0 0,-2-2 1 0,0 0-1 0,0 0-1 15,0 1 0-15,0 1 0 0,0-1-2 0,0-1 0 0,0 2-1 0,0-1-1 16,0 2 0-16,0-2 0 0,0-1-1 0,0 1 0 0,3 0-1 0,-3-1 0 16,0 0-1-16,0 2 0 0,2-2 0 0,-1 0-1 0,-1 1 0 0,2-1-1 15,-2 0 0-15,2 1 1 0,-1-3-1 0,-1 1-1 0,2 0-3 16,0 0-1-16,-2-1-3 0,1 1-3 0,-1 0-1 0,2-1-3 16,-1-1 0-16,-1 0-2 0,2-2-1 0,-2 2-1 0,3 0 1 0,-2 0-1 0,-1-3 0 15,0 3 2-15,0-1 3 0,0-1 3 0,0 1 3 0,0-1 4 0,-1 2 3 16,-2-1 3-16,3 0 3 0,-2 2 2 0,1-2 2 0,-1 0 1 15,1 1 1-15,-1-1 3 0,0 1 1 0,1-2-1 0,-1 2 1 0,0 0 1 16,2 0 0-16,-1-2 1 0,-1 3 0 0,2-3-1 0,-3 1 1 0,3 1-1 16,-2-2 0-16,2 1-1 0,-1 0 1 0,-1 2-1 0,2-2-1 15,0 2-2-15,0-3 1 0,0 2-3 0,0 0-2 0,0-1-2 0,0 0-2 16,0 3 0-16,0-3-2 0,0 1 1 0,0 0-2 0,0 0 0 16,0 0 0-16,0-1 2 0,0 2-1 0,2-3 0 0,-2 1 2 0,1 3-1 15,-1-3 2-15,0 1 1 0,0-1 0 0,2 1 0 0,-2 0 1 16,0-1 0-16,0 0 0 0,0 0 0 0,0 0-1 0,0 2-1 0,0-3 1 15,0 2 0-15,0 0 0 0,0-1-1 0,0 0 1 0,0 3 0 16,0-2 1-16,0 2 0 0,0-2 0 0,0 0-1 0,-2 1 1 0,2 0 1 16,0 2 0-16,0-1 0 0,-1 0-2 0,-1-1 0 0,2 1-2 0,0-1 0 15,-1 0-3-15,-1 1-1 0,2 0-1 0,-3-1-2 0,3 1-1 16,-1-1-2-16,-1 1 0 0,2-1-1 0,-1 1 0 0,-3-2 1 0,3 2-1 16,-1-1 0-16,0 0 2 0,-1-1 1 0,-1 0 0 0,3 2 2 0,-2-3 2 15,2 4 2-15,-1-4 0 0,0 2 0 0,-2-2 1 0,2 1-2 16,-1 0-1-16,2-2-2 0,-1 3-2 0,2-1-4 0,-2-1-3 0,2 2-5 15,0-3-3-15,0 2-4 0,0 0-5 0,0-2-5 0,0 3-3 16,2-2-3-16,-2 1-3 0,2 0 0 0,-1 1-2 0,1-3 1 0,-1 2 3 16,3 0 3-16,-2-1 3 0,-2 0 3 0,2 3 4 0,0-4 4 15,-2-1 5-15,1 2 3 0,-1-2 5 0,2 2 6 0,-1-2 4 0,-1-2 6 16,0 2 5-16,0-1 5 0,0 1 3 0,0-2 3 0,0 0 2 0,0 1 2 16,0-3 2-16,0 3 1 0,0-2 3 0,0 0-1 0,0 1 2 15,0-1-1-15,0 0-2 0,0 0-1 0,0 1-5 0,0-1-1 0,0 2-4 16,0-2-2-16,0 1-1 0,0-1-2 0,1 1-2 0,-1 0 0 15,3 0-2-15,-2 0-1 0,-1 0-2 0,2 0-1 0,-1-1-2 0,-1 1 0 16,2 1-1-16,-2 1 0 0,2-1-1 0,-1 0-1 0,-1-1 1 16,2 0-1-16,0 1 0 0,-2-1 0 0,1 1 2 0,-1-1-1 0,2 1 2 15,-1-1-1-15,-1 1 2 0,3-2 0 0,-3 1 1 0,2-1 0 0,-1 1-1 16,-1 1-3-16,2-1-1 0,-1-2-2 0,-1 2-1 0,2-2-2 16,1 0-2-16,0 0-3 0,-1 0-2 0,1 0-3 0,1-1-3 0,-1-1-2 15,0 2-2-15,3-2-1 0,-3 0 0 0,2 0 0 0,-2 0 0 16,2 0 2-16,1 0-1 0,0 0 2 0,-1 0 1 0,0 0 4 0,0 0 1 15,0 0 5-15,-1 0 1 0,2 0 3 0,1 0 1 0,-2 0 4 0,-1 0 0 16,3 0 2-16,-1 0 3 0,0 0 0 0,-1 0-2 0,1 0-2 16,2 0-7-16,-2 0-10 0,1 0-13 0,-1 0-18 0,-1-2-19 0,2 2-29 15,0-1-32-15,-1-1-40 0,1 2-45 0,-1-1-28 0,-1 0-18 0</inkml:trace>
  <inkml:trace contextRef="#ctx0" brushRef="#br0" timeOffset="48752.78">7447 3626 310 0,'-1'0'351'0,"1"0"10"0,0 0-23 15,0 0-40-15,0 0-45 0,0 0-47 0,0 0-28 0,0 0-20 0,0 0-9 16,0 0-4-16,0 0-2 0,0 0-2 0,0 0 1 0,0 0-1 0,0 0-1 16,0 0 0-16,0 0-3 0,0 0-3 0,0 0-3 0,0 0-4 0,1 1-5 15,-1-1-4-15,0 0-4 0,0 1-6 0,2-1-4 0,-2 0-8 16,1 1-6-16,-1 2-8 0,0-3-6 0,2 0-10 0,-2 0-7 15,0 0-9-15,2 2-7 0,-1-2-8 0,-1 0-7 0,0 2-5 0,2-2-7 16,1 2-2-16,-1-1-3 0,-1 0-2 0,1 2-1 0,2 0 0 0,-1 0 1 16,2 2 0-16,-2 1 1 0,4 0 0 0,-2-1 1 0,1 5 3 0,0-2-1 15,-1 1 1-15,3 2-1 0,-2 0 0 0,5 1-3 0,-3-2 0 16,0 4-1-16,1-3-2 0,-1 4-3 0,2-2-4 0,0 1-5 0,0-2-5 16,-2 2-6-16,2-3-6 0,2 4-5 0,-4-3-3 0,2 0-5 15,-1-1-2-15,1 2-6 0,-2-1-4 0,1-1-6 0,-3-3-6 0,3 1-6 16,-5 1-1-16,4-2-5 0,-2 0-4 0,-3-1-4 0,2 1-3 0,-3-2-5 15,1-1-4-15,0 1-8 0,-2-4-9 0,-1 3-10 0,0-2-11 16,0-2-18-16,0 1-18 0,-1-1-31 0,1-1-35 0,0 0-65 0,-3-1-79 16,0-1-39-16,-2 1-21 0,2-2-5 0,-3-2 2 0,0 3 10 15,1-4 10-15</inkml:trace>
  <inkml:trace contextRef="#ctx0" brushRef="#br0" timeOffset="49268.04">7677 3677 126 0,'1'-1'298'0,"-1"0"7"0,3-1-19 0,-3 0-28 15,2 2-46-15,-1-1-54 0,2 1-31 0,-1-2-20 0,0 1-12 16,-1 1-8-16,3-1-1 0,-3-1-2 0,-1 2 1 0,2-1 0 0,-1 1 1 0,-1-2-2 16,2 1-1-16,-2 1-2 0,0 0-3 0,0 0-5 0,0 0-2 15,0 0-5-15,0 0-2 0,0 0-3 0,0 0-1 0,0 0-3 16,0 0 1-16,0 0-1 0,0 0 0 0,0 0 1 0,0 0-1 0,0 0 2 15,0 0-1-15,0 0 1 0,2 1-2 0,-2-1 0 0,1 2 1 0,-1-2-2 16,0 0 0-16,0 0-1 0,0 1 0 0,0-1-1 0,0 2-1 16,0-2 0-16,0 1-1 0,0 2-3 0,-1-2-1 0,-1 1-1 0,2 0-1 15,-2 0 0-15,1 2-1 0,-1-1 0 0,-1 0-2 0,-2 2-3 0,2-1-1 16,-2 3-3-16,-2-1-4 0,0 2-1 0,-3 1-3 0,1 0-3 16,0-1-4-16,-1 3-2 0,-4 1-3 0,3 0-4 0,-2-1-2 0,-1 3-2 15,1-3-1-15,-1 1-3 0,1 2-1 0,-2-2-3 0,2 0-4 16,0 2-2-16,-1-3-5 0,4 0-2 0,-2 1-4 0,2-1-4 0,-1 0-5 15,1 0-3-15,1-2-6 0,2 0-6 0,0-1-6 0,1 0-8 16,0 0-7-16,1-3-8 0,0 1-6 0,2-1-10 0,0 1-8 0,-1-2-11 16,0-2-12-16,2 1-12 0,-1-1-16 0,2-1-20 0,-1 1-27 15,2-2-33-15,0 0-61 0,0 0-73 0,0 0-40 0,0 0-26 0,0-3-7 16,0-2 3-16,2 1 8 0,-1 0 13 0</inkml:trace>
  <inkml:trace contextRef="#ctx0" brushRef="#br0" timeOffset="50750.56">4801 3915 373 0,'0'0'408'0,"0"0"2"0,0 0-1 0,0 0 2 0,0 0-27 0,0 0-41 16,0 0-75-16,0 0-94 0,0 0-59 0,0 1-41 0,-2 0-23 0,2 3-15 15,-2-2-8-15,1 3-5 0,-1-1-1 0,0 0-2 0,-1 2 0 16,0 0 0-16,0 0 0 0,0 1-1 0,-2-1-4 0,2 2-2 16,0 1-3-16,1-2-3 0,-1 0-2 0,0 2-1 0,0-2-2 0,-2 0-1 0,2 0-1 15,0 0 0-15,1-1 0 0,-1 1 1 0,1-2-1 0,1 1-1 16,-1 0 2-16,-1-2-1 0,3 0 1 0,-2 0 0 0,1-2 2 15,-1 1 0-15,2 1 2 0,-1-2-1 0,1-1 2 0,0-1 0 0,0 0 2 16,0 0 2-16,0 0 2 0,0 0-1 0,0 0 0 0,0-1 0 0,1-1 0 16,-1-2-1-16,2 1 1 0,-1 0 0 0,1-2 2 0,-2 0 0 15,2-1 2-15,-1-1 2 0,1-1-1 0,-1 1 0 0,1-3 1 0,1 0 1 16,1-1 0-16,-1 0 2 0,0-1 1 0,3-2 0 0,-3-1 0 16,2 0 0-16,0 1-1 0,1-3 0 0,0 0 0 0,-1 1-1 0,0-1 3 15,0 0 0-15,-1 3 3 0,1-1 1 0,0 0 1 0,2 3 2 16,-2-1 0-16,0 3 2 0,-2-1-1 0,2 4-1 0,-2 0 0 0,-1 1-4 15,2 1 0-15,-2-1-3 0,1 3-6 0,-1 0-3 0,-1 2-5 0,-1 0-4 16,2-1-2-16,-2 2-2 0,0 2 0 0,3-1 2 0,-1 0 0 16,1 2 1-16,-1 0 2 0,1 3 1 0,0 1 3 0,1 0 2 0,1 0 2 15,-2 4 4-15,2-1 2 0,-2 3 1 0,2-3 2 0,-2 2-2 0,3 1-1 16,-2 1-1-16,-1 1-1 0,0 0-2 0,0 0-2 0,-1 0-1 16,-1 0 0-16,1 0-2 0,1 0-1 0,-1-2-1 0,0 2-3 15,-1-1-2-15,2-1-6 0,0 0-3 0,-1 0-8 0,-1-1-5 0,2-2-8 16,-1 1-7-16,0-1-9 0,-1 1-8 0,2-4-12 0,-1 1-12 0,1-1-13 15,-1-1-17-15,0-1-18 0,-1 1-18 0,1-3-20 0,-1 0-19 16,0-1-31-16,3 0-34 0,-4-2-52 0,0 0-61 0,0 0-41 0,3-2-30 16,-2 0-8-16,1-1 1 0,1 0 10 0,-1-3 14 0</inkml:trace>
  <inkml:trace contextRef="#ctx0" brushRef="#br0" timeOffset="50951.77">4755 3984 120 0,'-3'-2'390'0,"-2"1"10"0,2-2 8 0,-1 1 5 0,3 1 2 0,-1-1-57 15,1 0-89-15,-1 1-61 0,2 1-47 0,0 0-32 0,2-2-23 0,-1 1-16 16,1 1-14-16,-1-1-9 0,3-1-9 0,-1 2-9 0,0-1-10 16,2 1-11-16,1 0-11 0,0 0-14 0,-1 0-14 0,3 0-17 0,1 0-18 15,-1 0-22-15,2 0-21 0,1 0-28 0,0 0-33 0,0 0-56 16,0 1-68-16,0-1-60 0,2 2-57 0,0-1-28 0,-1-1-8 0,2 0-2 15,-1 0 6-15</inkml:trace>
  <inkml:trace contextRef="#ctx0" brushRef="#br0" timeOffset="52334.7">9925 3825 293 0,'2'0'419'16,"0"-2"8"-16,-2 0 11 0,2 2 10 0,0-1-27 0,-2 1-45 15,0 0-63-15,0 0-73 0,0 0-46 0,0 0-32 0,0 0-19 0,0 0-11 16,0 0-9-16,0 0-4 0,0 0-7 0,0 0-5 0,0 0-8 16,0 0-8-16,0 0-8 0,1 0-6 0,-1 1-9 0,0 1-6 0,0 0-7 15,0 1-5-15,0 0-6 0,0 0-6 0,0 0-4 0,0 2-5 0,-1-1-3 16,1 3-4-16,-2-1 1 0,0 2-1 0,2-1 1 0,-4 1-2 15,2 1-2-15,-1 0-2 0,2 1-2 0,-1 1-3 0,0 0 0 0,-1-1-3 16,2 2 0-16,-3-2-2 0,3 2 0 0,-2 0 1 0,-1 1-2 16,3-3-2-16,-4 0 1 0,4 1-2 0,-1-2-1 0,-1 0 1 0,1 0-2 15,1-1-2-15,-2 1-2 0,1-1-1 0,0-2-3 0,-1 0-1 0,2-1-1 16,1-2 0-16,-2 2-1 0,0-3 0 0,2 1 1 0,-1-1 0 16,-2-1 1-16,3-1-1 0,0 0-2 0,0 0-4 0,0-1-2 0,-2-1-2 15,2-1-1-15,-1-1-1 0,-1 0-3 0,-2-3-1 0,3 0-2 16,-2-3-1-16,2 0-2 0,-3-2-3 0,1 0-1 0,0-1 1 0,-3-2 1 15,4-1 3-15,-1-1 3 0,2 0 2 0,-1-1 3 0,2 1 1 0,0-2 2 16,0 1 1-16,0 1 1 0,2-2 1 0,-1 2 2 0,2 0 1 16,-1 2-1-16,2 1 2 0,-1 0 0 0,1 3 1 0,1-1-1 15,-2-1 0-15,-1 5-1 0,4-1-1 0,-3 1 0 0,5 2 1 0,-4 0-1 16,3 1 0-16,-1 2-1 0,-1-2 1 0,4 3-2 0,-2 0-1 16,-1 1-1-16,2-1-1 0,1 2 2 0,-2 2 1 0,-1-1 0 0,1 3 2 15,-3 1 2-15,2-3-1 0,-1 4 3 0,1-1 3 0,-2 2 0 0,-1 1 1 16,-1-1 3-16,-1 2 1 0,1-2 2 0,-2 3 3 0,-2-1 0 15,1 2 1-15,-1-3 0 0,-1 1 1 0,-1-1-1 0,-2 1 0 0,1-2-1 16,-1 1 1-16,2 1-2 0,-1-3 0 0,0 1-2 0,0-1-4 0,0-1 0 16,0-1-4-16,-1-1-1 0,3 2-3 0,0-2-1 0,0 0-3 15,1 0-3-15,-2 0-2 0,4-2-3 0,-1 1-2 0,1-1-5 0,0-1-1 16,0 1-3-16,1 1-1 0,-1-2 1 0,3 1 4 0,-2-1 2 16,2 2 2-16,-1 0 2 0,3-2 3 0,0 1 3 0,1 1 2 0,-2 1 3 15,3-2 3-15,-1 1 3 0,2 1 4 0,1 0 1 0,-1-1 5 16,2 2-1-16,-1 1 0 0,1-2-1 0,-2 2-2 0,4-1 0 0,-4 0 1 15,1 0-1-15,0 3 0 0,3-3-1 0,-4 2-3 0,0-1-1 0,2 2-3 16,-4 0-2-16,2 1-2 0,-2-2-2 0,0 1-1 0,-1-1 1 16,-2 2-1-16,1-2 0 0,-3 0 0 0,-1 1 3 0,0-1 0 0,-4 0 4 15,3-1 4-15,-3-1 4 0,-2 1 6 0,-1-1 7 0,-1 1 4 16,0-3 5-16,-1 1 2 0,-1-1 3 0,-1-1 1 0,-1 2 1 0,1-3 0 16,-1 0-2-16,-2 0 0 0,1 0-3 0,1-3-4 0,2 2-8 0,-2 1-10 15,1-1-15-15,1 0-20 0,1-2-25 0,-1 1-26 0,2 2-43 16,1-4-51-16,3 3-83 0,1 0-103 0,1 1-52 0,2 0-31 0,0 0-14 15,0 0-6-15,0 0 1 0,4-2 4 0</inkml:trace>
  <inkml:trace contextRef="#ctx0" brushRef="#br0" timeOffset="53524.51">14346 741 149 0,'0'-2'468'0,"0"2"5"0,0 0 0 0,0 0 2 0,0 0 1 16,0 0-1-16,0 0-88 0,0 0-132 0,0 0-84 0,0 0-58 15,1 2-35-15,-1-1-20 0,0 2-14 0,0-2-8 0,0 3-6 16,0 0-1-16,0 0-2 0,0 2 0 0,0 1 0 0,-1 2 1 15,-2-1 0-15,2 0 1 0,-2 1-4 0,-2 0 0 0,1 2-2 0,-1 0-4 16,-1-1-2-16,-1 2-2 0,2-1-1 0,-2-2-2 0,1 1 0 0,-1-2-1 16,2 2 0-16,-1-3-1 0,0 1-1 0,1 1 0 0,0-3 0 15,1 0 0-15,0-2-1 0,1 2-1 0,0-3-2 0,1 2 2 0,1-4 0 16,-3 2 0-16,3-1-1 0,1-1 1 0,0-1 0 0,0 0 0 0,0 0-3 16,5-1-2-16,-4-1-2 0,1-1-3 0,1-1-1 0,0-1-2 15,2-1 0-15,-2 0 0 0,2-2-2 0,3-3-1 0,-2 1 0 0,2-1-1 16,-1-3-1-16,2-1 1 0,-1 1 2 0,1-4 2 0,1 0 2 15,1 0 3-15,-2 1 1 0,3-2 1 0,2-3-1 0,-5 3-1 0,4 0-1 16,-1-1 0-16,-2 2-1 0,2 1 1 0,-2 1 3 16,1-1 3-16,0 2 0 0,-3 3 4 0,0 1 1 0,0 1 2 0,-2 3 3 15,1-2 3-15,-4 4 1 0,0-1 2 0,-1 4 2 0,-1-2 1 16,1 2-3-16,-1-3-1 0,-1 5-2 0,0 0-1 0,0 0-1 16,0 2-1-16,0 1 1 0,0-1-2 0,0 2 0 0,0 3-3 0,2-1 0 15,-2 3-1-15,3-2-1 0,-2 3 0 0,-1 3 0 0,2-3 1 16,0 5 0-16,-2-1-3 0,1-1-1 0,-1 2-3 0,3 1-3 15,-1 1-2-15,0 0-5 0,-1-1-6 0,2-1-6 0,1 1-8 16,0 1-8-16,-2-2-8 0,2-2-9 0,0 3-10 0,-1-3-10 16,2-1-10-16,-4 2-13 0,2-3-12 0,1-2-12 0,-1 2-14 0,0-4-12 15,0 3-13-15,2-3-13 0,-4 1-14 0,1-1-20 0,1-1-25 0,-1-1-42 0,-2 0-50 16,1-3-43-16,-1-2-42 0,0 0-12 0,0 0-1 0,0 0 8 16</inkml:trace>
  <inkml:trace contextRef="#ctx0" brushRef="#br0" timeOffset="53750.6">14385 767 311 0,'-5'0'424'0,"1"-3"13"0,0 2 12 0,0 1-3 16,0-1-7-16,0 0-63 0,2 1-90 0,2-3-59 0,0 3-43 16,0 0-26-16,0 0-21 0,0-1-15 0,2 1-17 0,0-1-14 15,2-1-13-15,-2 2-15 0,1-2-16 0,0 2-13 0,0-2-14 0,2 0-14 16,-2 0-14-16,2 1-13 0,3-2-14 0,-4 2-14 0,1-1-12 15,2-1-16-15,-1 0-15 0,2 2-17 0,-2-3-18 0,1 3-24 16,1-2-26-16,1 0-33 0,-1 1-38 0,1 0-64 0,-1 0-79 16,3 1-39-16,0 0-20 0,2-1-4 0,-2 2 3 0,0 0 10 15</inkml:trace>
  <inkml:trace contextRef="#ctx0" brushRef="#br0" timeOffset="54194.47">14975 661 195 0,'-5'-1'436'0,"0"-1"13"0,2 1 12 0,-2-3 12 0,2 3-25 16,-2 0-46-16,1-1-62 0,2-1-70 0,-2 2-44 0,2-2-31 0,0 1-17 15,1 1-11-15,-1-2-11 0,2 1-7 0,0 1-10 0,0-2-8 16,0 1-11-16,0 1-10 0,0-1-10 0,2 1-10 0,-1-2-10 16,-1 3-10-16,2 0-12 0,-2 0-8 0,3 0-11 0,-3 0-8 15,3 0-9-15,-3 0-7 0,2 0-5 0,2 0-4 0,-2 0-3 16,0 0-4-16,-1 0-1 0,2 4-3 0,-1-2-1 0,1 1 1 0,0 0-2 15,1 0 0-15,1 3 1 0,-1-2-1 0,2 3 0 0,1 0 1 16,-1 0-3-16,1 2-2 0,2 1-6 0,-3-2-6 0,2 3-8 16,0-1-8-16,1 1-9 0,-1-1-10 0,0 0-9 0,0 1-12 0,3 1-11 15,-3-3-10-15,0 2-13 0,1-1-10 0,-1-1-11 16,2 0-9-16,-2-1-9 0,0-1-9 0,0 0-8 0,-2 0-10 0,1 0-14 16,0-2-20-16,-1-2-29 0,-1-1-33 0,2-1-56 0,-2-1-65 15,-1 0-27-15,2 0-9 0,-1-3 5 0,0 0 7 0,-2 0 13 16</inkml:trace>
  <inkml:trace contextRef="#ctx0" brushRef="#br0" timeOffset="54471.78">15152 606 246 0,'-2'-2'423'0,"-1"-1"10"0,2 2 10 0,-2-3 13 0,2 3 11 16,1 1-55-16,-1-1-90 0,1 1-61 0,0 0-48 0,0 0-34 15,0 0-26-15,0 0-18 0,0 0-15 0,-2 1-12 0,1-1-10 0,-1 1-8 16,0 1-8-16,-2 0-6 0,1 0-10 0,0 2-7 0,-4 2-9 16,2-1-5-16,1 3-4 0,-6-2-5 0,4 2-3 0,-2 1-1 15,-2 0-3-15,1 1-2 0,0 2-3 0,-1 1-4 0,-1-2-4 16,0 3-4-16,1-3-5 0,1 2-4 0,-1-2-4 16,2 4-2-16,-1-4-4 0,1 3-4 0,0-3-5 0,2 0-5 0,-1 1-7 0,1 0-7 15,0-1-8-15,1-2-9 0,0 2-10 0,1-3-10 0,0 0-11 16,0-1-15-16,1-1-17 0,0 0-17 0,1 1-22 0,0-4-22 0,-1 2-23 0,3-3-40 15,0 2-45-15,0-4-69 0,0 0-81 0,0 0-32 0,0 0-15 16,3 0 2-16,1-4 6 0,0 2 14 0</inkml:trace>
  <inkml:trace contextRef="#ctx0" brushRef="#br0" timeOffset="54806.29">15817 713 118 0,'0'0'443'0,"0"0"-1"15,0 0 0-15,0 0 0 0,0 0 0 0,2 0 3 0,1 0-85 16,1 0-125-16,-3 0-81 0,3 0-59 0,0 0-35 0,1-2-21 0,-1 2-12 16,1-2-7-16,2 1-2 0,-3 1-1 0,4-1-2 0,2-1-2 15,-2 2-6-15,0-2-6 0,-2 2-10 0,3-1-9 0,2-1-12 16,-2 2-10-16,0-1-13 0,-1-2-12 0,-2 3-18 0,1-2-19 16,2 0-25-16,-5 2-29 0,1-4-47 0,0 3-53 0,0 0-60 15,-2-2-63-15,0 2-30 0,2 1-10 0,-5 0-1 0,0 0 4 0</inkml:trace>
  <inkml:trace contextRef="#ctx0" brushRef="#br0" timeOffset="55035.47">15890 775 69 0,'-3'2'400'0,"2"-1"4"0,1-1 4 16,-2 2 6-16,2-2-27 0,0 0-42 0,0 0-66 0,2 2-77 0,-2-1-48 15,1-1-32-15,2 1-17 0,1 1-12 0,-3-2-8 0,2 2-8 16,3-1-3-16,-2-1-7 0,0 1-8 0,1 1-11 0,2-2-12 16,-2 2-15-16,-1-2-15 0,2 1-17 0,-1 0-19 0,0-1-17 15,0 2-20-15,0-1-22 0,0-1-26 0,3 2-27 0,-3-2-41 0,3-2-51 16,0 2-68-16,1-1-77 0,0-1-36 0,0 2-16 0,0-1-2 16,3 0 3-16,-1-1 7 0</inkml:trace>
  <inkml:trace contextRef="#ctx0" brushRef="#br0" timeOffset="56467.44">16527 573 25 0,'2'-4'410'0,"0"0"13"0,-2 2 15 0,1-2 14 16,-1 1-7-16,3 0-18 0,-1 0-56 0,0 2-75 0,1-2-45 0,-1 1-32 15,-1 0-20-15,2 2-15 0,-2-3-13 0,3 2-12 0,-3 1-10 16,1-1-12-16,-1 0-13 0,-1 1-13 0,0 0-14 0,0 0-15 16,0 0-14-16,0 0-17 0,0 2-9 0,0-1-11 0,-1 2-6 15,-1 1-6-15,2 2-5 0,-1 0-4 0,1 0-3 0,0 1-4 0,0 2-1 16,0 0-1-16,0 2 1 0,0 1 0 0,0 0 1 0,0 0 4 16,0 1-1-16,0-1-1 0,0 0-1 0,0 1-3 0,0 0-5 15,1-1-2-15,-1 0-3 0,2 0-5 0,-1-2-2 0,-1-1-2 16,2 1-1-16,0 0-1 0,-2-2-1 0,1-1-2 0,-1-1 1 15,2 0-1-15,-2-2 3 0,0 1 1 0,0-4 3 0,0 2 4 0,0 0 4 16,0-1 4-16,0-2 4 0,0 0 5 0,0 0 0 0,0 0 3 16,0 0 1-16,0 0 0 0,-2-2 1 0,2 1-1 0,-1-1 0 15,1-1 0-15,-2-1 0 0,0-1-1 0,1-1-1 0,-1 2-1 16,1-4-3-16,1 1-3 0,-4-1-2 0,3 0 0 0,1-1-2 16,-1 2 1-16,-1-2 1 0,2 1-2 0,-1 1 2 0,1 1-1 0,-2-1-1 15,2 2 1-15,0-2-2 0,0 3 2 0,0 0 0 0,0-1 1 16,0 3 1-16,0-2-1 0,0 3 0 0,0 0-3 0,0-3 1 15,0 4-3-15,0 0-1 0,0 0-1 0,0 0-2 0,0 0-3 0,0 0-1 16,0 0-4-16,0 0-2 0,0 0-2 0,0 0-4 0,0 0-3 16,0 0 0-16,0 0-3 0,0 0 0 0,0 0-1 0,0 0-1 15,0 0 0-15,0 0-1 0,0 0 1 0,0 0 2 0,-2 0-1 16,1 2 2-16,1-2 2 0,0 0 3 0,0 2 2 0,0 0 3 0,0 0 1 16,0 0 2-16,0-1 1 0,0 3 3 0,0-3 0 0,0 0 1 15,0 3 3-15,0-2 1 0,0 0 0 0,0 2 0 16,0-1 1-16,0-1-1 0,0 1 1 0,0 0 0 0,0 0 0 0,0 0 0 15,0 0 1-15,0 0 0 0,0 0 0 0,0-1-2 0,1 2-2 16,1-1-2-16,0-2-1 0,-2 2 0 0,1 0-2 0,-1 0-1 0,2-2 0 16,-1 3-1-16,-1-3 0 0,1 2-2 0,3-1 1 0,-4-1 1 15,1 3 1-15,-1-2 1 0,2-1 2 0,-1 4 3 0,-1-5 2 0,2 2 1 16,0 2 1-16,-2-1 1 0,1-1 2 0,-1 1-1 16,0 0 2-16,0-1 0 0,0-1 1 0,0 2 1 0,0-1-2 0,0-1 2 15,0 0 0-15,0 2-1 0,0-1 1 0,0-1 1 0,0-1 2 16,0 1 0-16,0-1 2 0,0 0-1 0,0 0 1 0,0 0 2 15,0 0 0-15,0 0 2 0,0 0 2 0,0 0 1 0,0 0 1 0,0 0 2 16,0 0 0-16,2 0 2 0,-2 0 0 0,0 0 0 0,0 0 1 16,0 0 0-16,0 0 0 0,0 0-1 0,0 0 0 0,2 0-2 15,-2 0 0-15,0 0-2 0,0 0-1 0,0 0-1 0,0 0-1 0,0 0-1 16,0 0-2-16,0 0 1 0,0 0-3 0,0 0 1 16,0 0-3-16,0 0 0 0,0 0 0 0,0 0 0 0,0 0-1 0,0 0 0 15,0 0-1-15,0 0 1 0,0 0 0 0,0 0-1 0,0 0 0 16,0 0 1-16,0 0 0 0,0 0 1 0,0 0 0 0,0 0 0 15,0 0 2-15,0 0 0 0,1 0 1 0,-1 0 2 0,2-1 0 16,-1 1-2-16,-1-1 2 0,2-1-2 0,0 2 1 0,-2-1-1 0,1-1 1 16,-1 0-1-16,3 0 1 0,-1-1-2 0,1 0 1 0,0 0-2 15,-2 0 0-15,3-2 1 0,-1 1 3 0,0 0 0 0,0-1 2 0,2 0-1 16,-2 0 2-16,3-1 0 0,-3 1 2 0,2-1-1 16,0-1 1-16,2 3-1 0,-1-1-1 0,2 0-1 0,-4 0-1 0,4 1-3 15,-1-1-3-15,4 1-2 0,-3 0-1 0,0 1-1 0,0 1-1 16,2-2-1-16,0 3-2 0,1-2-2 0,0 3 0 0,-1-2-2 15,-1 2-1-15,2 0 0 0,-3 2 0 0,0 0 0 0,1 0 2 0,-1 3-1 16,-1-1 0-16,-1 0-1 0,-1 3-1 0,-1-1-2 0,0 2 0 16,-3-1-1-16,1 2-1 0,-2 0 1 0,-2-1 0 0,1 0 1 15,-3 3-1-15,-2-3 0 0,2 1 0 0,-3-1 2 0,-1-1 0 16,2-1 3-16,-5 1 2 0,1-1 1 0,1-1 4 0,-4-1 0 16,4-1 1-16,-4 2-2 0,2-3-2 0,1 1-6 0,-2-1-4 15,4-2-7-15,-1 2-11 0,2-2-9 0,-2 0-11 0,2 0-13 16,3-2-15-16,-3 2-22 0,4 0-21 0,0-2-38 0,3-2-46 0,0 4-72 15,0-2-84-15,1-2-44 0,3 1-23 0,0 1-7 0,0 0 1 0,2-2 7 16</inkml:trace>
  <inkml:trace contextRef="#ctx0" brushRef="#br0" timeOffset="57833.6">10006 3527 68 0,'-4'-6'376'0,"1"-1"9"15,0 2 8-15,0-2 9 0,-2 1-33 0,4 2-53 0,-1-2-55 0,1 2-57 16,-1-2-40-16,0 1-28 0,2 2-19 0,0-1-13 0,0 2-11 15,0-1-10-15,0 0-7 0,0 1-8 0,0 0-7 0,0 2-8 0,0 0-7 16,2-1-5-16,-2 1-7 0,0 0-4 0,0 0-6 0,0 0-2 16,0 0-3-16,0 0-2 0,0 0 0 0,2 0 0 0,-1 1 1 0,-1-1 1 15,2 4 1-15,-1-3 2 0,-1 1 2 0,1 1 1 0,-1 1 1 16,0 1 0-16,0 0-1 0,4 1 1 0,-4 0 0 0,0 1-1 0,0 2-1 16,0 0-2-16,0 1-2 0,0 2-2 0,0-1-2 0,-4 4-2 15,4-2-2-15,-1 1-2 0,1 0-2 0,0 5-1 0,0-4-3 0,0 3-4 16,0-2-3-16,0 2-3 0,1 1-2 0,-1-3-2 0,4 0-2 0,-3 2-4 15,1-2-3-15,-1 1-4 0,1-2-4 0,1 0-3 0,-1 2-4 0,0-3-2 16,-1-1 0-16,2 1 3 0,-1-3 0 0,3 1 1 0,-4-1 2 16,1 0 0-16,2-2 0 0,-1 1 3 0,-1-3 3 0,0-1 1 15,-1 0 4-15,3-1 3 0,-3-1 4 0,1 1 2 0,-1-2 2 0,-1 0 2 16,1-2 3-16,-1 1 3 0,3-1 3 0,-2 1 4 0,-1-2 2 0,0 0 3 16,0 0 2-16,0 0 3 0,0 0 1 0,0 0 1 0,0 0 1 15,0 0 0-15,-1-2 2 0,-2 1-1 0,3-2 1 0,-1 1 0 0,0-1-1 16,-1 0 0-16,1 0-2 0,-3 0-1 0,3 0-1 0,-1 2 0 0,0-2-2 15,-1 0 0-15,2-1-2 0,-2 0 0 0,1 1-2 0,1 2-1 0,-1-2-3 16,1 0-3-16,-1 0-1 0,2-1-2 0,-2 1-3 16,2 2-1-16,0-1 0 0,0-1-2 0,0 1-1 0,0 2-1 0,0 0-3 0,0 0-1 15,0 0-4-15,0 0-2 0,0-2-2 0,0 2-4 0,0 0-1 16,2-2-3-16,-2 2-4 0,0 0-2 0,0 0-5 0,0 0-2 0,3 0-6 16,0 0-6-16,-3 0-8 0,2 0-8 0,1 0-12 0,0 0-11 15,0 2-15-15,0 0-15 0,1-2-21 0,-3 0-22 0,3 2-33 0,0-2-38 16,1 0-57-16,-1 3-63 0,1-3-32 0,0 1-15 0,-2 0-1 15,2-1 8-15</inkml:trace>
  <inkml:trace contextRef="#ctx0" brushRef="#br0" timeOffset="58650.97">10029 3694 212 0,'-3'-3'319'0,"1"0"7"0,-2 2-20 0,2-2-34 16,1 1-49-16,-2 1-59 0,1 1-35 0,0-2-24 0,1 0-15 16,-1 2-10-16,2 0-5 0,0 0-3 0,0 0-3 0,0 0-3 0,0 0-4 15,0 0-4-15,0 0-4 0,0 0-3 0,-1 2 0 0,1 0-3 0,-2-1-2 16,0 1-1-16,2 1-1 0,-1-1 0 0,-1 3 0 0,2-1 1 16,-2 2 0-16,2 1 1 0,-1 2 1 0,-1-2 2 0,1 4-3 0,-3-3-2 15,3 5-3-15,-2-1-3 0,3 1-5 0,-1-1-2 0,-1 2-3 0,0-3-3 16,2 5-4-16,-1-2-3 0,-1-1-3 0,2 1-4 0,-2-3-3 15,2 1-5-15,-1 2-3 0,-1-2-3 0,2 0-2 0,-3-2-2 16,3 2-2-16,-2-2-2 0,2 1-2 0,-1-1-4 0,1 0-3 0,-2-1-6 16,2 0-2-16,0-1-2 0,0-1 2 0,-1 0 0 0,1-1 1 0,-2 0 1 15,2 0 1-15,-3-1 3 0,3 1-1 0,-1-1 3 0,-1-3 2 16,2 2 4-16,0 0 2 0,-1-1 6 0,1 0 3 0,0-2 2 0,0 1 3 16,0-1 2-16,0-1 0 0,0 0 1 0,0 0 0 0,0 0 2 0,0 0 1 15,0 0 0-15,0 0 0 0,1-1 0 0,-1 1-2 0,2-2 1 16,-1 1 0-16,-1-2 0 0,3 0-2 0,-3 1 1 0,2 0-2 15,-2-2 1-15,0-1-1 0,0 3 0 0,0-3 0 0,0 1 1 0,0 1-1 16,0-2 1-16,0 1 0 0,0 0 3 0,0 0 2 0,0 1 3 0,0-1 1 16,0-2 2-16,0 1 3 0,0 1 3 0,0-1 1 0,0 1 3 15,0-3 1-15,0 1 2 0,1 0 2 0,-1 1 1 0,2-1 2 0,-1 0 0 16,1 1-1-16,1-2-2 0,-1 1-3 0,1-2-2 0,0 2-2 16,1-1-3-16,0 0-3 0,2 1-2 0,-1-1-3 0,2 0-1 0,-1 1-3 15,2-1-4-15,1 2-1 0,1-1-3 0,-1 0-2 0,4 1-3 0,-2-1 0 16,1 2-2-16,1-1-2 0,0-1-1 0,0 4-1 0,1-3-1 0,1 1-3 15,-2 2 0-15,0-1-2 0,0 1-2 0,-1 1-1 0,-1 1-3 16,0 0 0-16,-1 1-2 0,2 1 0 0,-2 1-2 0,-2-1-1 0,1 2-3 16,1 1 1-16,-4 1-1 0,1 1-2 0,0-1-1 0,-3 2-3 15,0 0-3-15,1 1-1 0,-2 0-2 0,-1 2-1 0,0 0-2 0,-1-1-4 16,-1 0-6-16,0 3-6 0,-1-4-3 0,-1 2-1 0,-1 0-1 16,-1 0 5-16,1-1 1 0,-2-1 6 0,-1 0 7 0,-2 0 7 0,0-2 8 15,0 1 7-15,-1-1 9 0,-2-1 9 0,1-1 13 0,-4 1 10 16,3-1 12-16,-2-3 8 0,-1 0 8 0,1 1 5 0,-2-3 6 0,0 0 4 15,0 0 3-15,0-3 0 0,1 1-2 0,-2-3 0 0,2 2-3 0,2-2-3 16,-4-1-4-16,3 0-8 0,3-2-12 0,-2 0-14 0,3 1-17 16,0 0-19-16,1-1-19 0,3 1-27 0,1 0-31 0,1-2-43 0,1 1-50 15,4 0-72-15,0 1-83 0,3 0-40 0,-1 2-18 0,2-1-5 0,2 2 1 16,2-1 6-16</inkml:trace>
  <inkml:trace contextRef="#ctx0" brushRef="#br0" timeOffset="63883.53">14709 1702 22 0,'0'0'399'15,"0"0"12"-15,2 0 10 0,-1 0-12 0,-1 0-21 0,2 1-58 0,0-1-78 16,-2 0-44-16,1 0-30 0,1 0-21 0,-1 0-15 0,3 0-11 16,-4 0-11-16,1 0-10 0,-1 0-10 0,3 0-10 0,-1 0-9 0,-2 0-9 15,2 0-10-15,0 0-9 0,2 0-8 0,-4 0-8 0,1 2-7 0,2 0-7 0,-2-2-5 16,2 3-4-16,-2-2-4 0,2 2-3 0,1 0-3 0,-1 1 1 16,0 1-1-16,5 0 2 0,-5 1 0 0,2 1 2 0,-1-1 0 0,3 3 0 15,-1-1-1-15,0-1-4 0,2 2-4 0,0 0-6 0,-1-1-5 0,0 2-8 16,1-1-7-16,0 2-8 0,0-2-11 0,1 1-12 0,-2-1-10 15,-1 0-14-15,2-1-13 0,0 0-13 0,0 3-11 0,-2-5-12 0,-1 3-10 16,3-3-9-16,-3 0-8 0,-1 0-10 0,1 0-15 0,0-1-17 0,1-1-21 16,-2-1-39-16,2 0-46 0,-5 0-36 0,2-2-33 0,1 1-9 0,-4-2 3 15</inkml:trace>
  <inkml:trace contextRef="#ctx0" brushRef="#br0" timeOffset="64150.33">14876 1684 69 0,'-1'-2'360'0,"0"-2"12"0,-1 1-8 16,2-1-14-16,0 4-44 0,0-2-60 0,0 2-35 0,0 0-28 0,0 0-14 15,0 0-9-15,0 0-9 0,0 0-3 0,0 0-8 0,0 0-8 0,0 0-7 16,0 0-9-16,0 0-8 0,-1 0-8 0,-1 2-9 0,0 2-11 16,-1-1-9-16,0 1-10 0,0 0-11 0,-5 2-8 0,3 1-7 0,1 1-7 15,-5-1-5-15,3 4-2 0,-3-3-4 0,-1 3-3 0,2 2-4 0,-1-3-4 16,1 0-5-16,0 2-4 0,0-1-3 0,-3 1-1 0,3 0-1 15,0-2-1-15,1 1-2 0,0-1-3 0,-1 1-4 0,3-1-5 0,1 1-4 16,-4-2-6-16,5 2-5 0,0-3-7 0,-2 1-8 0,2-1-7 0,-1-1-10 16,3 0-10-16,-1 1-12 0,0-2-13 0,-1 0-11 0,3-1-12 0,-1-1-10 15,1 1-12-15,0-1-18 0,1-2-22 0,-1 1-45 0,3-2-57 16,-1 1-53-16,1-2-51 0,2 0-18 0,-2 0-3 0,2-2 5 0</inkml:trace>
  <inkml:trace contextRef="#ctx0" brushRef="#br0" timeOffset="64431.47">15438 1759 272 0,'-3'-1'413'0,"2"0"5"0,-3-3 4 0,1 3 3 16,3-1-48-16,0 2-75 0,0 0-69 0,0 0-67 0,2-1-47 0,1-2-35 0,-1 3-26 15,1 0-17-15,0-2-12 0,1 2-9 0,1 0-8 0,0 0-4 0,0 0-10 16,1 0-11-16,2 0-13 0,0 0-14 0,0 2-14 0,1-2-15 16,1 0-23-16,-1 0-23 0,1 0-37 0,1 0-42 0,-2 0-67 0,1 3-82 15,1-2-43-15,-3-1-22 0,-2 0-6 0,1 2 1 0,-3-1 9 16</inkml:trace>
  <inkml:trace contextRef="#ctx0" brushRef="#br0" timeOffset="64617.48">15495 1888 256 0,'0'1'390'0,"0"1"3"0,0 1 3 0,0-1 1 0,2-2-65 0,-1 3-98 16,1-2-67-16,0-1-55 0,0 2-34 0,2-1-24 0,-3-1-17 0,2 0-12 15,1 0-13-15,-3 0-14 0,6 0-14 0,-4 0-13 0,2 0-21 0,2 0-21 16,0 0-29-16,-1 0-34 0,1 0-58 0,3-1-71 0,-2-1-53 16,0 2-43-16,1 0-22 0,1-1-9 0,1 1 0 0</inkml:trace>
  <inkml:trace contextRef="#ctx0" brushRef="#br0" timeOffset="65771.61">16333 1576 141 0,'3'-1'385'0,"-3"-3"14"0,0 3 14 0,0 1 15 16,0-1-43-16,2-1-73 0,-2 2-50 0,0-1-37 0,0-1-24 0,0 2-18 15,0 0-11-15,0 0-5 0,0 0-10 0,0 0-8 0,0 0-13 0,0 0-12 16,0 0-15-16,0 0-16 0,0 0-14 0,0 0-16 0,0 0-13 0,0 0-10 16,0 2-11-16,0 1-8 0,-2-1-7 0,-1 3-7 0,2 1-5 15,-1 0-3-15,-1 2-1 0,0 3-1 0,-1-1 2 0,0 0 1 0,-3 2 2 16,2 1 2-16,-1 1 0 0,2 2 2 0,-3-2 0 0,2 1-2 0,-1 1 1 15,-2 1-1-15,2-2 1 0,0 0-2 0,-1 0-1 0,2 0-2 0,-1 0-1 16,2-1-2-16,-3-2-2 0,2 0-2 0,0-2-2 0,2 0-1 16,-3 0-1-16,3-3-1 0,2 1-2 0,-3-3 1 0,3 1-2 0,-1-2-1 15,1 0 1-15,1-1-2 0,-2-1 0 0,0-1 0 0,2-1 0 0,0 0 0 16,0-3 1-16,0 0 2 0,0 1 0 0,2-3 2 0,0-2 1 0,-2 0 1 16,1-2 1-16,1 0 1 0,-1-2 1 0,3 0 1 0,-1-1 2 15,0-2 2-15,1-1-1 0,1-2 2 0,0 1 1 0,1 0 0 0,1-2-1 16,0-2 0-16,1-1 0 0,-1 2-1 0,1-2-1 0,3 0 1 0,-3-1 0 15,0 2 0-15,-2 0-1 0,3 1 1 0,1 1 0 0,-2 0 1 0,1 1 0 16,-3 3 2-16,2 1 0 0,-3 1 0 0,0 2 1 0,3 1 0 0,-4 0 3 16,0 1 1-16,1 3 3 0,-4 0 2 0,2 1 2 0,1 0 1 0,-3 1-2 15,-1 2 1-15,2-1-1 0,-2 2 0 0,0 0 2 0,1 2 2 16,-1-1 2-16,2 2 2 0,1 1 1 0,-3 1 1 0,1 2-2 0,1 0-2 16,-1 5-1-16,1-1 0 0,1-2 1 0,1 5 0 0,-3 0 1 0,1 1 0 15,0 2-2-15,2-2-4 0,-1 2-2 0,2 0 0 0,-4 1-4 16,2-2 0-16,2 2-1 0,-1-1-2 0,0 1 1 0,1 0-2 0,0-2-1 15,3 1 0-15,-4-1-5 0,3 2-2 0,-1-3-5 0,1 0-7 0,0 0-7 16,1 0-7-16,0-1-10 0,-1-2-8 0,0 0-11 0,0 0-11 0,-3-2-12 16,5-1-14-16,-5-1-14 0,2 3-16 0,-1-4-15 0,-2 0-15 0,2-1-16 15,-2-1-17-15,1-2-25 0,-3 0-30 0,1 0-42 0,-2-3-47 16,0 0-44-16,0 0-41 0,0 0-11 0,0 0 1 0,0 0 9 0</inkml:trace>
  <inkml:trace contextRef="#ctx0" brushRef="#br0" timeOffset="66017.63">16360 1774 165 0,'-5'0'396'0,"0"0"10"0,2 0 8 16,0-1 7-16,1 1-52 0,1 0-80 0,1 0-55 0,0 0-42 0,0 0-32 15,1-2-27-15,1 2-21 0,0-1-15 0,-1 0-14 0,2 1-12 0,1-2-11 16,-1 0-11-16,0 1-8 0,5-2-9 0,-5 1-7 0,2 1-7 0,0 0-7 15,-1-3-6-15,1 3-12 0,3-1-9 0,-4-2-11 0,5 4-11 16,-4-2-11-16,2-1-13 0,2 1-12 0,0 0-12 0,-1-2-15 0,2 2-16 16,-2-2-23-16,2 2-23 0,0 0-43 0,2 0-52 0,-1 0-56 15,2-1-56-15,-4 0-23 0,4 0-6 0,-1 0 3 0,-2-1 7 0</inkml:trace>
  <inkml:trace contextRef="#ctx0" brushRef="#br0" timeOffset="66316.28">16798 1352 358 0,'0'-2'399'16,"-3"-3"11"-16,1 2 11 0,2 0-23 0,0 0-39 0,0 2-60 0,2-1-70 15,1 1-40-15,-3-3-26 0,1 3-18 0,2 0-12 0,-1-1-12 0,1 1-9 16,-1-1-11-16,1 2-11 0,0-2-11 0,1 2-11 0,-1-2-10 0,3 2-10 16,-3-2-7-16,0 1-9 0,4 1-7 0,-3-1-7 0,3-1-9 15,0 2-9-15,-2 0-10 0,2 0-10 0,-1 0-12 0,0 0-10 0,0 0-13 16,2 2-12-16,-3-1-15 0,2-1-15 0,-2 1-14 0,1 1-15 0,0 0-17 16,-1 0-16-16,1 0-20 0,1-1-21 0,-3 2-35 0,2-2-42 0,-1 3-51 15,0-1-57-15,1-2-22 0,-1 1-6 0,3-1 7 0,-2 2 10 16</inkml:trace>
  <inkml:trace contextRef="#ctx0" brushRef="#br0" timeOffset="66620.12">17078 1201 317 0,'-2'-6'406'0,"0"0"11"0,2 2 6 0,-4-3 5 0,4 3-56 16,0-1-83-16,0 0-49 0,0 0-33 0,0 3-20 0,0-3-15 0,0-1-10 15,0 4-7-15,0-1-8 0,0 1-7 0,0 1-7 0,0 1-10 16,0 0-8-16,0 0-11 0,0 0-11 0,0 0-12 0,0 0-11 0,0 0-13 16,0 1-7-16,0 1-9 0,-2 1-6 0,2-1-4 0,0 4-6 0,-1-1-2 15,1 1-4-15,-2 0-3 0,2 2-4 0,0 0-1 0,0 1 0 0,0-1-4 16,0 3 1-16,0 0 0 0,0-1 0 0,0 1-2 0,0-1-2 0,0 1 0 16,0-1-1-16,2 1 0 0,-1-2 0 0,-1 2-1 0,2-1-1 0,-2-3-2 15,4 2 0-15,-4-1-2 0,2-1-2 0,0 1-3 0,-2-3-4 0,1 0-8 16,-1 0-5-16,2-1-9 0,-1 1-9 0,-1-2-9 0,2-2-10 15,0 1-10-15,-2 1-11 0,1-3-11 0,-1 0-14 0,0 0-14 0,0 0-15 16,0 0-18-16,0 0-22 0,0 0-23 0,0 0-38 0,0 0-43 0,0 0-65 16,0 0-76-16,0 0-33 0,0 0-10 0,0 0-1 0,0-1 8 15,3-1 10-15</inkml:trace>
  <inkml:trace contextRef="#ctx0" brushRef="#br0" timeOffset="67250.64">17396 1309 185 0,'-5'-6'461'0,"1"-1"12"0,0 2 11 0,-1 1 10 15,2-1 10-15,2 0-59 0,-3 3-92 0,4-3-67 0,-1 2-56 0,-1 2-41 16,2-1-34-16,0 2-22 0,0 0-19 0,0 0-15 0,0 0-12 0,0 0-13 16,0 0-10-16,0 2-7 0,0-1-8 0,0 2-6 0,0 2-8 0,0-1-6 15,0 3-4-15,-1 1-5 0,1 1-1 0,-2 2-2 0,0-1-2 0,2 2-1 16,-1 3 0-16,1 0-1 0,-2 2 0 0,0-1-3 0,2 2-2 0,0 1-2 16,-1 2 0-16,-1-2 0 0,2 0-2 0,-1 2 1 0,1 2-1 15,-2-2-1-15,-1 0 1 0,3 0-2 0,-3 0-1 0,2-2-2 0,-1 2-1 16,0-1-2-16,-1-1-1 0,1-1-2 0,-1-1-2 0,2-1-2 0,-1 0-2 15,0-2-1-15,-1-1-2 0,2-1-2 0,1 1 0 0,-4-2 0 16,3-1 1-16,1-3 0 0,-1 1 2 0,-1-1 0 0,2-1 1 0,0-1 2 16,0-3 0-16,0 2 0 0,0-2 0 0,0 0 1 0,0-2 0 0,0 0-1 15,0 0 1-15,0 0 0 0,0 0 1 0,2-2 0 0,-1 0-1 0,-1-2 1 16,1 0 1-16,3-2 0 0,-3 0 0 0,2-2 3 0,-1-1 0 16,0-1 1-16,1-3 3 0,0 0 0 0,0 0-1 0,2 0-1 0,-2-2 1 15,3-2-2-15,-1 2 0 0,2-1-2 0,-3 0-1 0,3 2-2 0,2-4-1 16,-3 5-2-16,2 0-1 0,0 0-2 0,2 2-1 0,-2 1 0 0,1-1-1 15,0 2 1-15,0 1 0 0,2 2 1 0,-2 0-1 0,4 4 1 16,-4-3-1-16,1 4 1 0,1-1 1 0,0 2-2 0,0 0-1 0,-2 3 0 16,3 0-3-16,-2 0 1 0,2 2-1 0,-4 1-3 0,1 1-2 0,0 1-2 15,-2 1-3-15,-1 0-4 0,-1 1-5 0,-1 1-2 0,0 0-4 0,-3 1-2 16,1 1-1-16,-2 0-2 0,-2-1 1 0,1 0 0 0,-3 0 1 0,0-1 1 16,-1 2 4-16,-1-4 4 0,-1 2 5 0,-2-2 5 0,0 0 5 15,1-2 5-15,-4-1 5 0,0 0 4 0,1-1 3 0,-3-1 3 0,1-1 3 16,-3 0 0-16,3 0-1 0,1-3-4 0,-2 0-4 0,-1 0-9 0,1 0-8 15,1 0-12-15,1-3-15 0,1 0-17 0,1 0-17 0,-1 1-30 0,3 0-36 16,2-3-63-16,1 0-78 0,0 3-56 0,4-3-44 0,1 2-19 16,0-1-7-16,1 0 1 0,4 0 6 0</inkml:trace>
  <inkml:trace contextRef="#ctx0" brushRef="#br0" timeOffset="74401.06">19306 2275 164 0,'1'-4'405'0,"-1"2"12"0,0 2 13 0,0-3 12 15,0 0 13-15,-1 2-61 0,1 1-97 0,-2-2-56 0,2 2-38 0,-2 0-28 16,2 0-18-16,-1 0-15 0,-1 0-8 0,2 0-12 16,-2 0-12-16,-1 0-12 0,2 0-11 0,-4 2-13 0,4-2-11 0,-1 1-11 0,1 0-11 15,-3 1-8-15,1 1-7 0,2-1-6 0,-4 2-4 0,1 3-2 16,0-3 0-16,-4 2-1 0,3 0 0 0,-3 1-1 0,2 2-1 0,-2 0 1 15,0 1-2-15,2 1 0 0,-1 2-1 0,-1-3-2 0,-1 2-1 16,3 0 0-16,-1-1 0 0,-1 3-2 0,1-2-1 0,0 2 0 0,1-2-1 16,0 0 0-16,1-1-1 0,-3 1 0 0,3 1 1 0,2-2-2 15,-2-1 1-15,0-1-1 0,2 0 0 0,2-2-1 0,-4 1-2 0,4-2 0 16,-1-2-2-16,1-1-1 0,1-1-2 0,0 2 0 0,0-1-1 0,0-3 0 16,0 0 1-16,0 0-1 0,1-1 0 0,1-1-1 0,1-2-1 15,1 2-1-15,-1-4 2 0,1 0 0 0,1-1 2 0,-2-2 2 0,2 0 0 16,-2-3 0-16,3-1 2 0,-1 0-1 0,-1-4 1 0,1 3-1 15,3-4 2-15,0 0 0 0,-2-1 0 0,2 0 2 0,0-1 0 0,1 0 1 16,1-2 0-16,0 3 0 0,-2 0 1 0,2-1-1 0,-2 2 0 16,2 2 0-16,-1 0 0 0,-1 0 1 0,-1 1-1 0,-1 3 0 0,3 0 0 15,-2 1 0-15,-2 4 0 0,-1 0-1 0,1 0 0 0,-2 0-1 0,3 3-2 16,-3-1 0-16,-1 2-4 0,0 0-1 0,-1 1-1 0,-1 1-1 16,0 1-2-16,0 0 2 0,0 0 2 0,0 1 2 0,0 3 3 0,0 0 3 15,-1 1 3-15,1 1 2 0,-2 1 3 0,0 3 2 0,2-1 4 16,-1 2 0-16,-1 2 3 0,2 1 2 0,-1 2 1 0,1-2-3 0,0 3-5 15,0-1-7-15,0 1-7 0,0 1-9 0,1 0-12 0,2 0-10 16,1-2-8-16,-3 2-12 0,4 0-11 0,0-1-11 0,0-1-15 0,2 1-17 16,-2-2-17-16,2 0-16 0,-1-1-12 0,0 0-14 0,4 0-18 0,-2-2-26 15,-2-2-33-15,1-1-61 0,2 0-74 0,-5-2-37 0,4-1-14 0,-3-1-2 16,-1 0 6-16,0-4 12 0</inkml:trace>
  <inkml:trace contextRef="#ctx0" brushRef="#br0" timeOffset="74592.8">19185 2407 67 0,'-3'0'354'0,"2"0"8"0,1 0 5 0,0 0-10 0,0 0-22 0,0 0-60 16,0 0-79-16,1 0-50 0,1 0-34 0,1 0-21 0,0 0-15 0,0 0-12 15,3 0-10-15,-1 0-9 0,2 0-8 0,1 0-13 0,-2-1-16 16,3 1-17-16,-1-2-18 0,2 0-20 0,1 2-18 0,-2-1-28 0,1 0-34 15,2-3-57-15,-2 3-67 0,0 0-53 0,0-2-49 0,-2 0-21 16,4 0-11-16,-3-2 0 0</inkml:trace>
  <inkml:trace contextRef="#ctx0" brushRef="#br0" timeOffset="74834.42">19687 1950 184 0,'1'0'378'0,"5"0"1"0,-3-2 0 0,2 0 0 0,-1 2-62 16,0 0-95-16,3-1-68 0,0 1-52 0,0-1-37 0,1-1-26 0,-2 2-14 15,3 0-10-15,-1-1-11 0,-1-1-12 0,-1 2-13 0,3-1-15 0,-1-1-19 16,-1 2-23-16,-1-1-34 0,2-1-42 0,0 1-62 0,0-3-70 15,-2 3-43-15,-1 0-28 0,3-1-16 0,-4-1-5 0</inkml:trace>
  <inkml:trace contextRef="#ctx0" brushRef="#br0" timeOffset="75101.28">19944 1729 291 0,'0'-4'440'0,"0"0"13"0,2 2 15 0,-1-1 4 0,-1 0 0 0,1 1-65 16,2 1-95-16,-3-2-60 0,1 1-41 0,-1 0-24 0,2 1-18 0,-1 1-15 16,-1-1-13-16,0 1-15 0,0 0-14 0,0 0-13 0,0 0-14 0,4 1-12 15,-4-1-11-15,1 1-11 0,-1 1-9 0,3 1-7 0,-1 0-6 0,0 2-5 16,0-1-5-16,2 2-2 0,-3 1-4 0,1 1-2 0,-1 0-2 0,3 1-3 16,-3 0-4-16,1 1-6 0,-1-1-9 0,-1 1-7 0,2 2-11 15,0-1-11-15,-2 2-10 0,0-1-11 0,0-3-11 0,0 4-13 0,0-2-12 16,0 0-14-16,0 1-14 0,0-1-14 0,-2-1-13 0,0 1-13 0,2-2-13 15,0 0-15-15,-1-1-19 0,1 3-40 0,0-3-55 0,0-1-56 0,0 1-62 16,0-1-24-16,0-3-7 0,0 3 6 0,0-3 10 0</inkml:trace>
  <inkml:trace contextRef="#ctx0" brushRef="#br0" timeOffset="75397.89">20101 2217 162 0,'-2'2'412'0,"0"-1"13"0,2 0 9 0,-1-1 8 0,1 0 6 15,0 0-62-15,0 3-96 0,1-3-61 0,-1 2-41 0,2-1-27 16,0-1-20-16,-2 0-15 0,1 0-13 0,3 0-10 0,-3 0-12 0,1 0-12 15,1 0-13-15,0 0-13 0,0 0-12 0,2 0-11 0,0-1-12 0,-2-1-14 16,3 2-13-16,1 0-14 0,-3 0-16 0,6 0-14 0,-5 0-14 0,4 0-17 16,1 0-18-16,-3 0-15 0,3 0-15 0,-2 0-18 0,3 0-18 15,-3 0-24-15,0 0-27 0,0 0-45 0,1 0-51 0,-3 0-45 16,2 2-42-16,-1-1-16 0,-1-1-1 0,-2 1 8 0,0-1 14 0</inkml:trace>
  <inkml:trace contextRef="#ctx0" brushRef="#br0" timeOffset="75618.42">20158 2349 304 0,'-4'1'392'0,"0"2"7"16,2-2 9-16,1 2-19 0,-1-1-33 0,2 0-56 0,0-2-74 16,2 0-46-16,-1 2-34 0,-1-1-23 0,4-1-19 0,-2 0-11 0,0 0-11 15,1 0-9-15,0 0-8 0,1 0-6 0,-3 0-10 0,2 0-8 16,2 0-12-16,0 0-13 0,-2 0-15 0,3 0-17 0,-3 0-16 0,2 0-15 15,-2 0-17-15,1 0-19 0,1 0-18 0,-4 0-22 0,3 0-23 0,1 0-42 16,2-1-52-16,-4-1-60 0,2 2-66 0,-2 0-31 0,0 0-16 16,3 0 0-16,-3 0 5 0,-3 0 10 0</inkml:trace>
  <inkml:trace contextRef="#ctx0" brushRef="#br0" timeOffset="77884.53">21144 2155 351 0,'8'-2'369'15,"-1"2"10"-15,-1-1-27 0,2 1-46 0,-4-1-50 0,1-1-48 0,-2 2-29 16,2 0-19-16,-1 0-10 0,-3 0-6 0,2 0-3 0,2 0 1 0,-4 0-1 15,-1 0-1-15,0 0-2 0,2 0-3 0,-1 0-5 16,-1-1-5-16,2-1-6 0,0 2-6 0,-2-1-7 0,1 0-7 0,-1-1-7 0,2-1-7 16,0 2-7-16,-2-1-9 0,1-2-8 0,-1 2-7 0,0-1-5 15,0 0-8-15,0 0-5 0,0 1-5 0,-1-3-6 0,1 3-5 16,-2-2-4-16,0 3-5 0,1 0-3 0,-3-3-4 0,1 3-2 0,-3 0-3 16,2-1-1-16,-1 0-1 0,-2 2-3 0,1 0-1 0,-2 2-1 0,0 0-2 15,-1-1 0-15,1 2 0 0,-3 1 0 0,1 1 2 0,-1 1 0 16,0 2 1-16,2-1-2 0,-3 3-3 0,3-2-4 0,0 1-4 0,0 1-5 15,0 2-4-15,3 1-8 0,1-2-8 0,0 1-9 0,4 1-11 0,-3-1-14 16,3 0-16-16,2 1-16 0,3 0-15 0,1-1-18 0,-1-1-17 16,4 1-22-16,5-2-26 0,-4 2-49 0,7-1-59 0,-2 0-56 0,5-1-52 15,-3-2-22-15,5 1-5 0,1-3 4 0,-3 0 12 0</inkml:trace>
  <inkml:trace contextRef="#ctx0" brushRef="#br0" timeOffset="78237.58">21576 2271 400 0,'-7'-5'423'0,"3"-1"11"0,-1 2 12 0,-1-2 11 16,1 1-42-16,0 2-71 0,-1-1-62 0,2 1-57 0,0 0-38 15,-1-1-28-15,2 2-19 0,-1-1-11 0,2 0-12 0,-1 2-9 0,-1-1-9 16,0-1-9-16,1 2-11 0,0-1-9 0,1 2-10 0,-1-2-13 16,0 2-9-16,-1 0-8 0,3 0-8 0,-4 0-6 0,2 2-4 0,-3-2-3 15,3 2-2-15,-4-1-4 0,2 2-2 0,0-1-2 0,1 0-2 16,-4 1-3-16,3 0 0 0,1-2-3 0,-1 4-3 0,-2-2-1 0,1 2-4 15,3-1-3-15,-2 1-4 0,4-1-3 0,-2 0-4 0,-1 1-5 0,4 1-6 16,-1-1-4-16,1 0-7 0,1 0-6 0,-1 1-4 0,4-1-4 16,-1-1-5-16,2 1-3 0,-1 1-5 0,4-2-2 0,2 1-3 0,-2-3-1 15,1 3-3-15,0 0 0 0,4-3 2 0,0 0 2 0,-4 0 5 16,2-1 4-16,3-1 8 0,-2 0 7 0,-3 0 7 0,4 0 9 0,-4-1 8 16,-1-1 8-16,1 0 7 0,-2 0 9 0,-1-2 8 0,-1 0 10 15,3 1 6-15,-5-1 5 0,0-1 4 0,0 1 1 0,-1-1 2 0,0-1-2 16,-2 2 0-16,0 0-3 0,0 0-5 0,0-1-3 0,0 1-9 0,0 0-11 15,-2 2-12-15,0-3-15 0,2 3-22 0,-1 0-23 0,1 0-26 16,-2 1-27-16,2 1-43 0,0 0-49 0,0 0-53 0,0 0-55 0,0 0-31 16,0 0-17-16,0 0-4 0,0 0 5 0</inkml:trace>
  <inkml:trace contextRef="#ctx0" brushRef="#br0" timeOffset="78616.8">21925 2077 338 0,'-4'-10'425'0,"-1"2"14"0,-2-1 13 0,1 0 15 0,0 1-45 16,0 2-74-16,-1 0-59 0,0 1-51 0,-1 0-33 0,0 1-26 15,1-1-17-15,1 1-12 0,-3 0-12 0,2 2-12 0,1-1-12 0,-2 0-12 16,0 1-14-16,2 2-15 0,1-2-12 0,2 2-14 0,-2 0-11 0,2 2-11 16,-2 0-8-16,2 0-8 0,-2 0-4 0,4 2-3 0,-1 1-3 0,0-1 0 15,1 4 1-15,-1 0 0 0,2 0 1 0,0 3 2 0,0 1 0 16,2-1 0-16,-1 2 1 0,1 1-1 0,0 0-1 0,-1 3-1 0,4-2-3 15,-2 0-3-15,2 2-6 0,-4-1-3 0,2 1-5 0,1-1-5 0,-3 1-3 16,3-3-4-16,-3 2-3 0,1-1-1 0,-2-2-2 0,1-1-1 16,-1 0-1-16,0-1 2 0,-1-1 3 0,1-1 5 0,-3-1 4 0,1-1 5 15,-1 1 3-15,-1-4 5 0,1 2 4 0,-3-3 2 0,3 0 4 16,-2 0 3-16,0-1 2 0,2-1 0 0,-2-1 1 0,2 0 1 16,-3 0-2-16,5-1-2 0,-2-1-2 0,-1-1-2 0,3 0-4 0,1 0-4 15,-2-1-6-15,2 0-4 0,2-1-6 0,-1 0-7 0,3 0-7 0,-1 0-7 16,0 0-8-16,3-2-11 0,0 1-9 0,1 1-12 0,1 0-12 0,1 1-14 15,-1 0-12-15,2-1-12 0,-1 1-18 0,0 2-19 0,0-1-24 16,3 0-29-16,-3 2-44 0,3 0-54 0,-2 1-35 0,-2 0-30 0,2 0-10 16,0 0 1-16,0 0 8 0</inkml:trace>
  <inkml:trace contextRef="#ctx0" brushRef="#br0" timeOffset="79017.56">22092 2314 49 0,'0'-1'422'0,"-2"-2"12"0,-1 0 12 0,1 0 8 0,1 0-8 16,-3 0-21-16,1 0-65 0,-1 0-88 0,2 0-54 0,-1 0-36 16,-1 1-27-16,3 0-18 0,-4-2-14 0,2 1-14 0,0 2-11 0,0-2-13 15,0 1-9-15,-1 2-12 0,3-3-13 0,-1 1-9 0,1 1-12 16,-3 1-9-16,3 0-11 0,-2 0-8 0,1 0-5 0,-1 0-5 16,2 0-3-16,-3 1-3 0,1 1-1 0,0 1 1 0,0-1-3 0,-1 1-1 15,0 0-1-15,-2 2-1 0,3-3-2 0,-2 3 0 0,2 0-2 0,-1 0-2 16,3 1-3-16,-3 0-3 0,1 0-2 0,2-2-4 0,-4 2-3 15,5 0-5-15,-1 0-3 0,1 1-2 0,0-1-3 0,0-1-2 0,1 1-1 16,-1-2-1-16,5 0-3 0,-4 1 0 0,1-2 0 0,1 1 1 0,0-1 1 16,2 0 4-16,-2-1 3 0,2-1 4 0,3-1 5 0,-2 0 5 15,1 0 4-15,-2 0 7 0,2-3 5 0,3 2 5 0,-2-2 7 0,-2 0 6 16,2-2 10-16,0 1 6 0,0 0 7 0,-2-2 7 0,2 0 3 16,0-1 5-16,-4 1 3 0,1 0 4 0,2 1 3 0,-2-1 2 0,-2 0 2 15,1 2 5-15,-1 1 0 0,-1-1 0 0,1 1-4 0,-1 1-4 0,-2 1-6 16,0 1-7-16,0 0-5 0,0 0-5 0,0 0-8 0,0 0-7 15,0 0-6-15,0 0-8 0,0 0-7 0,-2 1-11 0,0 1-10 0,1 1-11 16,-1-2-14-16,2 1-13 0,0 1-13 0,0 0-16 0,0-1-15 16,0 2-15-16,2-2-26 0,1 3-28 0,0 0-43 0,0-3-50 0,2 3-51 15,0-3-50-15,3 2-24 0,-4-1-8 0,5 1 3 0,-1-2 8 0</inkml:trace>
  <inkml:trace contextRef="#ctx0" brushRef="#br0" timeOffset="79208.81">22322 2304 416 0,'-3'-3'436'0,"0"-2"15"16,0 3 14-16,-2-3-16 0,2 2-32 0,0 1-57 0,0 0-69 0,1-1-50 16,0 2-36-16,-1-2-27 0,2 3-21 0,-2-1-17 0,2-2-15 15,0 3-16-15,-1 0-16 0,1 0-15 0,1 0-16 0,-4 0-15 0,2 0-14 16,0 0-12-16,0 4-11 0,-1-2-10 0,0 0-9 0,-2 3-9 16,4-1-8-16,-3 0-7 0,3 2-9 0,-2 0-10 0,1 0-11 0,0 1-12 15,2-1-15-15,0 2-18 0,0-1-19 0,0 1-22 0,2-1-22 16,0-1-32-16,1 2-37 0,2-2-55 0,-1 0-65 0,3 0-47 0,0-2-39 15,1 2-11-15,0-3-1 0,1 0 10 0,1-2 13 0</inkml:trace>
  <inkml:trace contextRef="#ctx0" brushRef="#br0" timeOffset="79457.25">22501 2023 319 0,'-5'-6'501'0,"1"-1"14"0,-3 0 9 15,6 3 8-15,-3 1-13 0,1-1-23 0,2 1-81 0,1 0-109 0,-3 1-70 0,2 0-51 16,1 2-35-16,0 0-28 0,0 0-16 0,0 0-14 0,0 2-11 16,0 0-11-16,0 2-7 0,0 1-7 0,1 1-4 0,2 1-7 0,-3 2-3 15,1 0-5-15,2 3-4 0,-1 0-1 0,1 2-5 0,1 0-2 16,-1 0-10-16,1 2-11 0,-1 0-15 0,0-1-18 0,1-1-18 0,-3 3-18 16,1-2-21-16,-1 0-22 0,1-1-23 0,0-1-26 0,-2 1-24 0,0-3-27 15,-2 3-27-15,0-2-28 0,1-1-51 0,-1-2-62 0,1 0-54 16,-3 0-50-16,3-2-18 0,-1 1-2 0,1-2 12 0,-3-4 14 0,4 3 20 15</inkml:trace>
  <inkml:trace contextRef="#ctx0" brushRef="#br0" timeOffset="79618.39">22457 2241 252 0,'-3'-2'427'0,"-2"2"1"0,2-1-1 0,1-1-2 0,-1 2-28 0,3-1-41 15,0 1-87-15,0 0-108 0,0 0-75 0,0 0-55 0,0 0-44 0,3-2-33 16,0 1-34-16,0 1-33 0,2 0-56 0,2 0-64 0,2 0-64 16,-3 0-65-16,6 0-31 0,0 0-14 0,-3-2-4 0,4 0 2 0</inkml:trace>
  <inkml:trace contextRef="#ctx0" brushRef="#br0" timeOffset="79976.28">22762 2183 411 0,'-2'-2'462'0,"2"0"7"16,-1 0 8-16,1 0 6 0,0 0 9 0,0 0-69 0,0 1-107 15,-2-2-74-15,2 2-60 0,-1-1-38 0,1 1-29 0,-4-1-18 0,4 2-13 16,-1-1-10-16,1 1-8 0,-2-2-11 0,0 1-8 0,2 1-8 16,-1-2-9-16,-1 2-10 0,1 0-8 0,-4 0-7 0,4 2-9 0,-2-2-3 15,-1 1-5-15,-1 1-1 0,2 1-3 0,-2 0-1 0,1 1-1 0,-4 1-1 16,3 1-3-16,-1 0-2 0,-1 1-2 0,3-1 1 0,-2 3 1 15,1-1-2-15,0 1-1 0,0 0-4 0,0-2-4 0,4 2-4 0,-2 0-4 16,1 0-5-16,0 0-4 0,2-1-3 0,0 0-1 0,2 0-3 16,0 0-1-16,1-2-5 0,-1-1-1 0,2 1-1 0,3 0 0 0,-3-1 1 15,2-2 1-15,1 0 0 0,-2-1 5 0,1 1 1 0,1-2 5 0,2-1 5 16,-5-1 5-16,3-2 4 0,-1 3 7 0,1-2 5 0,-1-4 4 16,-3 3 4-16,2-1 2 0,-4-2 1 0,3-2 2 0,-3 1 2 0,1-1 0 15,-2 1 2-15,-2-2 1 0,1 1-2 0,-3-1-4 0,1-2-7 16,0 3-7-16,0-1-11 0,-2 0-11 0,4 1-15 0,-2 1-15 0,-1-1-23 15,3 2-26-15,-3-1-35 0,4 2-36 0,0 2-44 0,0-2-48 16,0 3-31-16,2 0-22 0,0 0-8 0,1 2-2 0</inkml:trace>
  <inkml:trace contextRef="#ctx0" brushRef="#br0" timeOffset="80262.71">22879 2167 169 0,'1'-3'429'15,"-1"0"18"-15,0 2 16 0,0-2 16 0,0-1-16 0,0 3-37 16,0 0-53-16,0-1-66 0,0 2-45 0,0 0-37 0,0 0-26 0,0-1-21 15,0-1-20-15,0 2-18 0,0 0-18 0,0 0-17 0,0 0-17 0,0 0-20 16,0 0-14-16,4 0-15 0,-3 2-13 0,3-1-11 0,-3 1-6 16,1 0-4-16,2 2-4 0,-1-1-3 0,0 1-3 0,1 2-4 0,-1 0-3 15,0 1-5-15,0 1-2 0,1 0-4 0,-1 0-1 0,-2 2-6 16,0-1-3-16,3 0-7 0,-4 1-4 0,0-1-4 0,0 0-4 0,0-1-3 16,-4 3 0-16,3-3 1 0,0 0 3 0,-1-1 4 0,1 1 3 0,-3-2 4 15,4 0 4-15,-1-2 5 0,1 0 4 0,-2 1 6 0,0-2 4 16,2 0 4-16,0-1 4 0,0-2 2 0,0 0 2 0,0 0 0 0,0 0-2 15,0 0-1-15,4 0-5 0,-3-2-7 0,1-1-7 0,1 0-9 0,0-2-10 16,2 1-11-16,-2-2-12 0,2 0-11 0,0-1-12 0,-2-2-15 16,2 0-15-16,-1 1-19 0,2-1-23 0,1 0-27 0,-2 0-36 0,0 0-39 15,2 0-51-15,-1 2-56 0,1 1-27 0,-2 0-14 0,-1 0-1 16,1 1 4-16</inkml:trace>
  <inkml:trace contextRef="#ctx0" brushRef="#br0" timeOffset="80684.73">23200 1764 122 0,'-2'-3'362'0,"-1"1"13"0,2 0 11 15,-3 0-29-15,4 0-50 0,-1 2-46 0,1-1-43 0,0 1-28 0,0 0-19 16,0 0-15-16,0 0-14 0,0 0-11 0,0 0-12 0,0 0-10 16,0 0-10-16,1 0-8 0,3 0-10 0,-3 0-9 0,7 0-10 0,-5 1-10 15,2-1-9-15,1 4-9 0,1-2-5 0,1 0-7 0,-1 2-2 0,1 1-2 16,0 1-1-16,1 1-2 0,-1 2-2 0,-1 0 0 0,1 3-2 0,-2 0-1 15,2 3-3-15,-2 0-2 0,-1 1 0 0,0 4-1 0,0 2 3 16,-4 0 0-16,4 0 1 0,-4 3 0 0,2 0-2 0,-3 0 2 0,-3 2-1 16,2 0 0-16,-1 0 0 0,-2 2-1 0,1-2 2 0,-2 0-3 0,1 0-6 15,0 0-5-15,-3-2-5 0,1 1-6 0,0-2-7 0,-1 1-7 16,1-2-9-16,0-1-11 0,-4-1-14 0,2-1-12 0,0-1-15 0,0 1-18 16,-2-1-17-16,0-2-17 0,0-1-17 0,-3-2-34 0,4-1-47 0,0-1-61 15,-4 0-69-15,0-1-30 0,3-1-10 0,-3-2 3 0,2-1 8 16,-2-1 12-16</inkml:trace>
  <inkml:trace contextRef="#ctx0" brushRef="#br0" timeOffset="81350.67">20880 1848 121 0,'0'-3'393'0,"-1"0"11"0,-1 1 11 16,2 1-14-16,-1-2-25 0,1 3-49 0,-2-2-59 0,2 2-36 0,0 0-26 15,-2 0-19-15,2 0-16 0,-1 0-11 0,1 0-7 0,-2 0-7 0,2 0-9 16,-2 0-4-16,2 0-6 0,-3 0-9 0,2 0-9 0,-2 0-9 0,1 2-10 16,-1-2-10-16,-1 2-8 0,2-1-8 0,-3 2-7 0,0-1-6 15,-1 2-6-15,-2 0-6 0,0 4-4 0,-2-1-7 0,-2 1-5 0,2 2-5 16,-2 4-2-16,-2 1-3 0,-1-1-2 0,1 3-2 0,1 2-1 0,-2 3-1 16,2-1-4-16,2 1-1 0,-3 2-5 0,4 1-5 0,1 1-7 15,3 2-8-15,1-2-7 0,0 1-8 0,3 1-10 0,2-2-9 0,2 1-14 16,3 1-13-16,0-2-15 0,5-2-19 0,2 2-23 0,2-2-24 0,3-2-27 15,2 1-43-15,3-2-53 0,4-4-72 0,-1 0-80 0,5 0-39 16,0-2-17-16,3-2-1 0,0-2 5 0,2 1 11 0,2-5 13 0</inkml:trace>
  <inkml:trace contextRef="#ctx0" brushRef="#br0" timeOffset="81943.55">23556 1345 210 0,'-4'0'378'0,"3"0"12"0,-1 0-15 15,0 1-29-15,2-1-45 0,-1 2-54 0,1-2-35 0,0 0-29 0,0 0-19 16,0 0-14-16,0 0-13 0,0 0-13 0,0 0-11 0,0 0-11 0,1 0-11 16,3 0-11-16,-1 0-11 0,0 0-11 0,0 0-8 0,2 2-10 0,-2-2-6 15,3 1-9-15,1 0-7 0,-2 1-6 0,1 0-3 0,2-1-1 16,0 3-3-16,0-3 1 0,-2 0-6 0,0 2-7 0,0 0-7 0,1-3-11 16,-1 2-13-16,1-2-15 0,-1 4-17 0,0-2-18 0,-1-1-20 0,0 3-21 15,-1-3-30-15,3 0-31 0,-1 1-52 0,0 1-61 0,1-2-54 16,-2 1-48-16,-1 0-19 0,1 0-5 0,1 1 6 0,0-1 10 0</inkml:trace>
  <inkml:trace contextRef="#ctx0" brushRef="#br0" timeOffset="82267.75">23736 1436 117 0,'-4'0'392'0,"0"0"15"0,-1-3 12 0,4 3 10 15,-1-1-45-15,1 1-69 0,-1-1-50 0,0 1-39 0,2 0-27 0,0-2-21 16,0 2-15-16,0 0-12 0,0 0-7 0,0 0-7 0,0 0-9 0,0 0-10 16,0 0-10-16,0 0-11 0,0 0-10 0,0 0-11 0,0 0-7 15,0 0-9-15,0 0-7 0,0 0-7 0,0 0-6 0,0 0-8 0,0 0-5 16,0 0-6-16,-1 2-4 0,1-1-4 0,-2 0-2 0,1 3-1 0,1-2-3 16,-2 3-1-16,0 0-2 0,2 1 0 0,-1 0-2 0,-3 0 1 0,3 1 2 15,-1 1-1-15,1 1 2 0,-4 0 1 0,4-1 1 0,-1 3-3 0,1-2 1 16,-3-1-3-16,3 1 1 0,1-1-2 0,-2 0-1 0,0 1-2 0,2-2-3 15,-1 2-5-15,-1-1-6 0,2-2-7 0,-1 2-6 0,1-2-8 16,0-1-10-16,0-1-9 0,0 0-13 0,0 1-13 0,1-2-16 0,-1 1-20 16,2-1-21-16,-1 0-23 0,3 0-25 0,-3 0-28 0,3-2-47 0,-1 3-55 15,3-3-61-15,-3 0-63 0,2-1-26 0,-2 2-7 0,2-2 2 16,0 0 9-16,-1 0 13 0</inkml:trace>
  <inkml:trace contextRef="#ctx0" brushRef="#br0" timeOffset="83105.52">20618 2794 74 0,'0'0'342'0,"0"-3"8"0,0 1 6 0,0 0-16 0,0 0-31 0,0 0-52 15,0 2-65-15,0 0-36 0,0-1-26 0,-4 0-13 0,4 1-9 0,0 0-3 16,-1 0-2-16,1 0-2 0,0-2-2 0,0 2-3 0,0 0-6 16,0 0-8-16,0 0-8 0,0 0-6 0,0 0-8 0,0 0-8 0,0 0-7 15,0 0-6-15,0 0-8 0,0 0-5 0,1-2-6 0,3 2-4 16,-1-1-5-16,2 0-3 0,0 1-2 0,3-2-4 0,1 0-1 0,0 2-3 15,3 0-3-15,1-1-2 0,4 1-2 0,0 0-4 0,0 0 0 0,5 0-4 16,0 0-3-16,4 1-2 0,-1-1-3 0,2 2 0 0,3 0-5 16,2-2-2-16,3 2-2 0,1 0-2 0,0 0-1 0,2 0 1 0,3 0 1 15,3 0 2-15,1 0 3 0,4 0 3 0,3 1 3 0,-1-3 3 16,2 2 2-16,2 1 2 0,2-1 3 0,1 0 3 0,-1-1 2 0,3 2 4 16,-2 1 1-16,1-1 0 0,-3 0-1 0,3-1 1 0,-2 0 3 0,-2 1 1 15,1 0 0-15,0 0 1 0,0 0 0 0,-3 0-1 0,-2 0 1 16,4 0 0-16,-3 0 0 0,-1-2 0 0,0 1 0 0,-1 0 2 0,-3 0 1 15,3 0 0-15,-6 0-3 0,2 0-1 0,-3-2 0 0,-2 2 0 16,0 0-1-16,-6-2 1 0,0 1 0 0,-5 0 1 0,0-1 0 0,-4 0 1 16,0 0 1-16,-5 0 3 0,-3 0 1 0,0 0 1 0,-3 0 2 0,-2 0 0 15,1-1 0-15,-2 0 0 0,-2 1 1 0,-2-2 1 0,0 0-2 16,0 0-3-16,0 0-4 0,-2 0-5 0,-1 1-5 0,0 0-5 16,-2 1-6-16,2-2-5 0,-1 0-4 0,0 2-4 0,-3-1-5 0,1 1-7 0,-1-1-6 15,-1 1-5-15,0 0-5 0,0 0-4 0,0 0-1 0,0 0-3 16,0 0 0-16,0 0-4 0,-1 1-4 0,-1-1-8 0,1 1-5 0,-3-1-11 15,2 2-11-15,-2 0-23 0,1-2-33 0,0 1-53 0,0 0-65 16,0-1-30-16,-1 4-14 0,1-4-4 0,0 1 0 0</inkml:trace>
  <inkml:trace contextRef="#ctx0" brushRef="#br0" timeOffset="83940.48">21925 3391 109 0,'0'0'386'0,"0"0"10"0,0 0 10 0,0-2 12 0,0 2-36 15,0 0-61-15,-1-1-54 0,1 1-53 0,0 0-37 0,0 0-26 0,0 0-17 16,0 0-11-16,0 0-10 0,0 0-8 0,0 0-11 0,0 0-9 15,0 0-12-15,0 0-10 0,0 0-10 0,0 0-10 0,0 0-9 0,0 0-8 16,0 0-7-16,0 1-5 0,0-1-6 0,0 5-4 0,-2-5-1 16,2 2-2-16,0 3 0 0,0-3 0 0,-1 4 1 0,1-1 0 0,-2-1 1 15,0 4 0-15,2 0 2 0,-1-1-1 0,-1 2 1 0,2 0-2 0,-1 0-2 16,1 1-3-16,-4 0-3 0,4-2-1 0,-2 3-5 0,2-2-1 16,-2 0-3-16,0 0-1 0,-1-1-2 0,3 1 0 0,-1-3 0 15,-1 1-2-15,0-1 4 0,2-2 0 0,-1 1 2 0,-1-2 4 0,2 0 3 16,-1 0 4-16,1-3 4 0,0 0 5 0,0 0 1 0,0 0 2 0,0-3 0 15,1 0-2-15,-1 0 0 0,2-2 0 0,-1-1 0 0,1-1-2 16,0-1 0-16,-1 1-1 0,2-5-1 0,1-1-2 0,-2 2-2 0,3-3-3 16,0 0 0-16,-2 0-1 0,2-4 1 0,0 2 0 0,0-1 1 0,2-2 1 15,0 2-1-15,-1 0 2 0,1-1 0 0,-3 4 0 0,4-4 2 16,-2 4 1-16,1 2 3 0,-2-2 1 0,1 4 1 0,0-1 4 0,-1 2 0 16,-2 2 3-16,0 1 2 0,0 0 2 0,-2 1 2 0,2 1 1 0,-2 1 0 15,1 0 2-15,-1 2-2 0,-1-1-1 0,2 0 0 0,-2 2 0 16,0 0-2-16,3 2 0 0,-3 0 0 0,1-1-2 0,-1 2 0 0,2 1 0 15,0 0-1-15,-2 4-1 0,3 0 0 0,-2 1-1 0,3 2 1 0,-3-1-1 16,1 2 0-16,-1 1-1 0,3 1-1 0,-3-1 0 0,1 4-2 16,-1-2 0-16,4 1-2 0,-4 1-1 0,1 0-2 0,0-1 0 15,1-1-3-15,-2 1-6 0,0 0-4 0,2-1-5 0,-3-1-9 0,1 2-7 16,-1-4-8-16,3 1-11 0,-3-1-10 0,2 1-13 0,0-4-14 16,-1 2-13-16,-1-1-17 0,2-3-17 0,1 3-15 0,-1-4-16 0,0-1-26 0,0-1-32 15,0 2-48-15,1-1-57 0,-3-3-47 0,1 0-40 0,-1-2-15 16,0 0 0-16,0 0 7 0,0 0 11 0</inkml:trace>
  <inkml:trace contextRef="#ctx0" brushRef="#br0" timeOffset="84119.2">21903 3502 192 0,'-1'-1'350'0,"-1"-1"5"0,2-1 5 0,0 2-26 15,0-1-42-15,3 1-59 0,1-2-66 0,2 3-40 0,-2-1-30 16,1-1-18-16,2 2-13 0,1-2-8 0,1 0-9 0,0 2-4 0,3 0-4 15,-2-3-10-15,3 2-8 0,1 1-13 0,-2-2-16 0,0 2-17 0,1-3-19 16,0 1-22-16,1 2-26 0,-3-2-36 0,4 1-43 0,-3-3-63 16,1 3-74-16,-1 0-41 0,1-2-28 0,-4 0-12 0,4-1-2 0</inkml:trace>
  <inkml:trace contextRef="#ctx0" brushRef="#br0" timeOffset="84436.46">22422 3139 212 0,'-2'-4'505'0,"1"1"9"0,-2-2 8 16,1 2 5-16,0 0 5 0,2 1 7 0,0 0-89 0,0-1-133 0,0 3-85 15,0 0-61-15,0 0-39 0,0 0-29 0,-1 0-16 0,1 3-11 0,0 0-8 16,-2 1-8-16,0 4-3 0,2-1-6 0,-1 4-3 0,-1 1-6 15,1 2-2-15,-2 2-5 0,0 1-3 0,1 1-1 0,-2 1-2 0,2 5-1 16,-1-2-3-16,-1 2-5 0,3 0-5 0,-3 0-10 0,0 0-13 16,-1 2-16-16,4-2-13 0,-2 0-11 0,-1 0-8 0,1-1-10 0,-2-1-12 15,4 0-13-15,-3-1-13 0,1-2-14 0,-1 2-18 0,1-1-18 0,0-2-16 16,-1-2-12-16,3 1-9 0,-3-1-7 0,1-2-17 0,0 0-23 16,0-4-46-16,0 1-62 0,-2-1-47 0,2-3-43 0,0 2-13 0,0-6 1 15,-1 2 9-15,3-3 16 0</inkml:trace>
  <inkml:trace contextRef="#ctx0" brushRef="#br0" timeOffset="84817.55">21859 3083 139 0,'-2'-2'412'16,"2"-3"14"-16,-1 0 16 0,1 4 14 0,-2-2-32 0,2 0-55 0,-1 2-56 15,1-2-54-15,0 3-39 0,-2-2-26 0,2 2-23 0,0 0-17 16,0 0-15-16,-2 2-12 0,2-1-9 0,-1 2-6 0,1 2-9 0,-3 1-7 15,1 1-7-15,2 5-8 0,-1-3-8 0,-1 5-6 0,2 2-5 0,-1 2-2 16,1 2-3-16,-4 1 1 0,3 1-3 0,-1 1-5 0,1 1-5 16,-3 1-6-16,3 1-9 0,-4-2-9 0,2 1-9 0,-2 1-15 0,2-2-10 15,2 0-13-15,-3 0-12 0,3-1-13 0,-2-1-13 0,1-1-15 0,-1 0-15 16,1 0-18-16,-1-2-20 0,0-3-24 0,1 3-20 0,-2-4-22 16,2-2-24-16,1 1-24 0,-3-2-47 0,3 0-55 0,-3-3-55 0,4 2-52 15,0-4-17-15,0 0-4 0,0-2 7 0,4-2 11 0,-3 0 18 16</inkml:trace>
  <inkml:trace contextRef="#ctx0" brushRef="#br0" timeOffset="94234.51">1569 5503 138 0,'3'0'373'15,"0"0"10"-15,0 0-4 0,2 0-11 0,-4 0-54 0,1 0-76 16,-2 0-45-16,0 0-34 0,0 0-19 0,0 0-15 0,0 0-8 0,0 0-5 16,0 0-1-16,0 0-2 0,0 0-2 0,0 0-4 0,0 0-3 15,0 0-4-15,2 0-6 0,-1 0-6 0,-1 0-4 0,2-1-3 0,-2 1-7 16,1 0-3-16,-1 0-5 0,0-2-5 0,0 2-4 0,2-2-5 0,-2 2-3 16,0 0-4-16,0 0-5 0,0 0-5 0,2-1-3 0,-2 1-2 15,0 0-2-15,0-1-3 0,0-1-2 0,0 2-1 0,0-2 0 16,0 0-1-16,-2 0-1 0,2-1-1 0,-2 0-1 0,2 0-1 0,-3 0-2 15,2 0-2-15,-1-2-2 0,0 3-3 0,-4-1-3 0,3 0-2 16,0 0-1-16,0 0-3 0,-2 2 0 0,0-3-2 0,0 3-2 16,-2 0 0-16,0 1-1 0,-1 1 0 0,-1 0 0 0,-2 3-2 0,1 0 1 15,-3 0 1-15,1 2 0 0,1 3 1 0,-3-1 1 0,1 4 1 0,1-2 2 16,-1 4 0-16,0-2 2 0,2 1-1 0,0 2 1 0,3 2 0 16,0-2-2-16,1 0 0 0,3 1-1 0,1 1-2 0,3-1-2 15,0 1-2-15,3-2-8 0,0 1-8 0,4-1-9 0,2 0-11 0,2-2-13 16,2 1-14-16,4-2-20 0,0 0-21 0,1-1-27 0,4-1-29 15,-2-1-52-15,6 0-60 0,-1-1-71 0,2-2-72 0,0-2-35 0,-2 1-14 16,2-2-1-16,0-2 4 0,-1-1 12 0</inkml:trace>
  <inkml:trace contextRef="#ctx0" brushRef="#br0" timeOffset="94880.7">2324 5626 47 0,'0'0'392'0,"0"0"11"0,0 0 10 0,0 0 11 16,0 0-45-16,0 0-75 0,0 0-55 0,0 0-49 0,0 0-31 16,0 0-26-16,0 0-16 0,0 0-11 0,0 0-11 0,0 0-8 0,0 0-9 15,0 0-11-15,2 0-10 0,-1 0-13 0,1 0-10 0,1 0-12 16,2 0-7-16,-2 0-8 0,2 2-5 0,0-1-4 0,1-1-2 0,0 2-4 15,2-1-4-15,-1-1-4 0,5 2-6 0,-4-2-7 0,2 2-12 16,2-2-11-16,-1 2-17 0,1 0-15 0,0-1-22 0,1 0-21 0,1 1-32 16,-3 0-36-16,2-1-56 0,-1 0-66 0,0 3-56 0,-2-4-52 15,0 1-21-15,1-1-6 0,-2 1 5 0,-4 1 7 0</inkml:trace>
  <inkml:trace contextRef="#ctx0" brushRef="#br0" timeOffset="95069.72">2452 5760 236 0,'-1'1'405'0,"-1"1"3"0,2-2 6 0,0 0 6 15,0 0-52-15,0 0-80 0,0 0-69 0,0 0-65 0,2 0-44 16,1 0-32-16,0 0-22 0,-1-2-15 0,3 1-16 0,-2 1-14 0,3-1-16 16,2-1-15-16,-2 2-20 0,1-2-22 0,1 2-27 0,1-1-30 15,-1 0-47-15,-1 1-54 0,5 0-65 0,-4 0-70 0,1 0-36 0,-1 0-18 16,2 0-4-16,-2 0 2 0</inkml:trace>
  <inkml:trace contextRef="#ctx0" brushRef="#br0" timeOffset="97237.65">3009 4792 38 0,'0'0'369'0,"0"0"12"16,0 0-14-16,0 0-28 0,0 0-42 0,0 0-49 0,0 0-34 0,0 0-27 15,0 0-22-15,0 0-16 0,0 0-14 0,0 0-13 0,0 3-9 16,0-1-11-16,0-1-10 0,0-1-10 0,0 2-11 0,-2-1-11 0,2 1-12 16,-1-1-8-16,-1 1-10 0,2 1-6 0,-3-2-6 0,3 0-4 15,0 3 0-15,0-2-2 0,-3 2 1 0,3 1-1 0,0-3 1 16,0 4 2-16,0-1 0 0,0 1-1 0,0-2 1 0,0 4 0 0,0-2-1 15,3 1-1-15,-3 2-1 0,3-2-1 0,-3 3-2 0,2-2 0 16,-1 2-1-16,1 0 0 0,1 0-1 0,-1-1-2 0,1 2 1 0,0 0 0 16,1 1-2-16,-1-3 1 0,-1 2-1 0,3 1-1 0,-3-3 1 15,1 2-2-15,0 0 0 0,2 1 1 0,-2-3-1 0,-1 2-1 16,1-1 0-16,0 0 1 0,2 2-1 0,-4-3 1 0,1 1-1 0,1 1 1 16,-1-3-1-16,-1 1 1 0,1 0-1 0,1-2 2 0,-1 2-2 15,-1 0 0-15,0 0 0 0,3 0 0 0,-2-1 0 0,-1 1-1 16,1-1 1-16,2-1-1 0,-4 0 0 0,2 1 2 0,-1-1-2 0,1 1 0 15,0 0-2-15,-1 0 1 0,1 0 1 0,0 0 0 0,-1-1 0 16,-1-1-1-16,2 1 1 0,-1-1 0 0,1 2 0 0,-2-3 0 0,2 3 0 16,-1-1-1-16,-1-2 0 0,2 0 1 0,-2 1 0 0,1 0-1 0,1 0 0 15,-2 0 0-15,3-2-1 0,-2 2 0 0,-1 2 0 0,0-2 0 16,0 0-1-16,0 0 0 0,2 1 0 0,-2-1-2 0,2 0 1 16,-1 1-1-16,-1-1 0 0,2 0 0 0,-1-1 1 0,-1 1-1 15,2 0 1-15,1 0-1 0,-1-2-1 0,-1 2 0 0,1 0-2 0,1 0 0 16,-1 1-1-16,-1-1 0 0,1-1-1 0,2 1 0 0,-4-2 0 15,2 2-1-15,0-2 1 0,-1 2 0 0,-1 0 0 0,2-1 1 0,-1 1 1 16,-1-2 1-16,1 2 3 0,-1-2 1 0,3 3 0 0,-2-1 2 16,-1-1 0-16,2 1 2 0,-2-2 0 0,0 2 0 0,0-2 2 15,0 2-1-15,0 0 0 0,0-1-1 0,0 1 0 0,0 0 1 0,0 0-2 16,0-2-2-16,0 1 1 0,0 2 0 0,1-1-1 0,-1 0-1 16,0-1-2-16,0 1 1 0,2 0-3 0,-2 0 0 0,0 0-1 0,0 0 1 15,0 0 1-15,0 0-1 0,0-2 0 0,2 1 2 0,-2 2-1 16,1-1 0-16,-1 0 2 0,0-1 0 0,0 1 2 0,0 0 1 15,2 0 0-15,-2 0 0 0,0 0 2 0,0 0-1 0,0 0 1 0,3-2 0 16,-3 1 0-16,0 4 0 0,2-3 1 0,-2 0-1 0,1 1-2 16,-1-1-2-16,3 2 0 0,-3-1-2 0,0-1 0 0,2 1-3 0,-1-1-1 15,-1 1 0-15,2 0-2 0,-1-1-1 0,-1 2-1 0,0-2-2 0,2 1 0 16,-2 1-2-16,0-1 1 0,0 0 2 0,0 3 1 16,2-3 2-16,-2 1 1 0,0-1 1 0,0 1 1 0,0-1 1 0,0 1 1 15,0 1 2-15,0-2 0 0,0 1 3 0,0-1 1 0,0 1 0 0,0 0 0 16,0 1 0-16,0-2 0 0,0 0 1 0,0 1-1 0,0-1 0 15,0-1 2-15,0 2-1 0,0-2-1 0,0 1 1 0,0-1-2 16,0 1 0-16,0-1-1 0,0-2 2 0,0 2 0 0,0 0 2 0,0 0-2 16,0 0-2-16,0-1 2 0,-2 1 2 0,2 0-2 0,0-1 0 15,0 1 1-15,-2-4 0 0,2 4 0 0,0-1 0 0,0 1 0 16,-1-2 0-16,1 0 0 0,0 1-1 0,-2-1 0 0,2 2 2 0,0-1-1 16,0-1-1-16,0 1 0 0,0 1 0 0,0-2 0 0,0 0-1 15,0 1 1-15,0 0-2 0,0 0 2 0,0 0 2 0,0 0-2 0,0 0-2 16,0-1 2-16,0 0 0 0,2 2 0 0,-2-1 0 0,0-1-1 15,0 0 1-15,0 2 0 0,0-1 1 0,1 0-1 0,-1-1-1 0,0 1 1 16,0 1-1-16,0-4 0 0,0 3 0 0,0 1 1 0,0-2-1 16,0 0 0-16,0 0-2 0,0 1-2 0,0-1-4 0,0 1-4 0,0-1-1 15,0 1-2-15,0-1-2 0,0 0-1 0,0 1-1 0,0 1-1 16,0-4 0-16,2 4 0 0,-2-1-2 0,0 1 1 0,0-2 0 16,2 0 4-16,-2 1 3 0,1-1 2 0,-1 2 2 0,0-1 2 15,0-1 2-15,0 1 2 0,0 1-1 0,0-2 1 0,2 0 1 0,-2 1-1 16,0 0 1-16,0 0-2 0,0 0-2 0,0 0-2 0,0 0-2 0,0-1 0 15,0 0-2-15,0 2-1 0,0-1-1 0,0-1-2 0,0 0-3 16,0 0 0-16,0 2-3 0,0-2 1 0,0 0-2 0,0 1 1 16,0 0 2-16,0 0 0 0,0 0 2 0,0 0 0 0,0 0 1 0,0-1 0 15,0 2 2-15,0 0 1 0,0 0 3 0,0-1 0 0,0 1 3 16,0 0 1-16,1 2 1 0,-1-3 3 0,0 2 0 0,2-1 3 0,-2 0 1 16,0 2 2-16,0-4 0 0,2 2 0 0,-1 0 0 0,-1 1 1 15,2-1 2-15,-2 0-1 0,0-1 1 0,2 1-1 0,-1 2 0 16,-1-3 1-16,2 1 0 0,-2 0 0 0,1-1-1 0,-1 1 0 0,0 0 1 15,0 0 0-15,0 0 0 0,0-2 0 0,0 2 1 0,0 0-2 16,0 1 0-16,0-1 2 0,0-1-2 0,0 1 1 0,0 0-1 0,0-1 0 16,-1 1 1-16,-1 0 0 0,2-1 0 0,-1 0-1 0,-1 0 1 15,2 1 0-15,-2-1-1 0,2 2-1 0,-1-3 1 0,-1 2 0 0,2-1 0 16,-2 1 1-16,2-1-1 0,-1 1 1 0,1 0-1 0,-2 0 0 16,2 0 1-16,0 0-1 0,0 0 0 0,0 0 1 0,0 1 0 15,0 0 0-15,0-1 0 0,0 1 0 0,0-1-1 0,0 1 0 0,0 2 0 16,0-1-2-16,0-1-4 0,0 1 0 0,0-1-1 0,2 0-2 15,-2 2 0-15,1-1 0 0,1 1-1 0,-2 1-1 0,2-3 0 16,-1 2-1-16,-1-2 0 0,2 2 0 0,1-2 0 0,-3 2 1 0,3-1 3 16,-1 0 0-16,-2 1 2 0,3-2 0 0,-2 2 0 0,1 0-1 15,-1 0-2-15,-1-2-3 0,2 2-2 0,0-1-3 0,-1 1-2 0,-1-1-2 16,0 1-1-16,0-2-1 0,0 2 0 0,0 0 0 0,0-2-1 16,0 2 2-16,-1-1 0 0,-1 1 1 0,0 1 3 0,2-2 3 15,-1 1 2-15,-1-1 2 0,2 1 4 0,-1 0 1 0,-2-2 1 0,3 2 1 16,-2 0 0-16,2 0 0 0,0 0 0 0,0-2-1 0,0 3 1 15,0-1 0-15,0-1 0 0,0 1 0 0,0-1 0 0,0 1 1 0,0-1 0 16,0-1 0-16,0 0 1 0,0 3 0 0,0-3 1 0,0 1 1 16,2-1-1-16,-2 1 1 0,3-1 2 0,-3 1 0 0,0-1 1 15,1 0 1-15,-1-1 1 0,0 2 2 0,0-2 0 0,0 1 0 0,0-1 0 16,0 3 0-16,0-4 0 0,0 3-1 0,-1-2-1 0,-2 0 0 16,3-1-1-16,-2 2 0 0,2-1-2 0,-1 0 0 0,-1-2-2 0,2 1-2 15,-1 2-1-15,-1-3-1 0,2 2 1 0,-2-2-1 0,2 2 1 16,-1-1-1-16,1-1 0 0,0 0-2 0,-2 2 1 0,2-2 0 0,0 1-1 15,0 0-1-15,0-1 1 0,0 1-1 0,0-1 0 0,0 0-1 16,-2 2 0-16,2-1-1 0,-1 0 1 0,1 1-1 0,0 0 0 16,-2 0 1-16,2 1-1 0,-1-1 0 0,-1 2 2 0,2 1-1 0,-2-2 2 15,2 1 0-15,-1-1 2 0,-1 1 1 0,2-1 1 0,0 1 0 16,-1-1 1-16,-1 2 0 0,2-1 2 0,0-1-1 0,0 1 0 0,-3-2 2 16,3 1 1-16,0-1-1 0,0 2 0 0,0-2-1 0,0 0 1 15,0 0-2-15,0-1 0 0,0 2 0 0,0-1 0 0,0-2-1 16,0 0 1-16,0 0-1 0,0 2-1 0,0-1-2 0,0 1 0 0,0-2-2 15,0 0 0-15,3 3-1 0,-3-3-3 0,0 2 0 0,2-1-1 16,-1 2-1-16,-1-1 0 0,2-1 0 0,-2 0 0 0,1 2 0 16,-1-1 0-16,2 1 1 0,-2 0 2 0,2 1 0 0,-2 0 3 15,1 0-1-15,-1 1 3 0,2-1 1 0,-2 0 1 0,1 2 0 0,1-1 2 16,-2 0-1-16,2 1 0 0,-1-1 0 0,-1 2 1 0,2-2-2 0,-2 1 0 16,2-1 0-16,-1-1 0 0,-1 1 0 0,2 0-1 0,-1 0 0 15,-1-1-1-15,2 0 0 0,-2-1-1 0,3 1 1 0,-3 0-1 0,0-1 1 16,0-1 1-16,0 1-2 0,0-1-2 0,0 0-5 0,0-1-5 15,0-1-7-15,0 1-9 0,0 1-9 0,0-3-12 0,0 1-14 0,0 0-17 16,-3 0-23-16,3-1-26 0,0-2-37 0,0-1-41 0,0 0-45 16,0 0-47-16,0 0-20 0,0 0-11 0</inkml:trace>
  <inkml:trace contextRef="#ctx0" brushRef="#br0" timeOffset="99488.41">9451 4845 97 0,'0'0'347'0,"0"0"-15"0,0-3-28 0,0 3-36 16,0 0-37-16,0-2-27 0,0 1-22 0,0-2-18 0,0 3-14 16,0-2-12-16,0 2-10 0,0 0-8 0,0-3-9 0,0 3-7 15,-2-2-9-15,2 2-8 0,0-1-8 0,0 1-9 0,0 0-8 0,0 0-7 16,0 0-7-16,0 0-9 0,0 0-7 0,0 0-7 0,0 0-3 15,0 0-5-15,0 0-4 0,0 0-3 0,0 0-2 0,0 0-2 0,0-1-2 16,0 1-1-16,0 0-2 0,0 0-1 0,0 0-1 0,0 0-1 16,0 0 2-16,0 0-1 0,0 0 0 0,0 0-1 0,0 0-1 0,0 0-2 15,0 0 1-15,0 0-1 0,0 0 1 0,0 0-1 16,2 1 1-16,-2 0 0 0,1 1 1 0,-1 1-1 0,2 2 1 0,-1-2 1 16,-1 2 1-16,1 1 2 0,-1 1 2 0,3 0 2 0,-2 2 0 0,-1-1 2 15,2 2 1-15,-2 0 0 0,0 1 0 0,0 2-2 0,0-3 2 16,0 2 0-16,0-1-1 0,0 1 0 0,0 1-2 0,-2 0 1 15,2-1-2-15,-1 0 1 0,-2 1-2 0,3 3 0 0,0-4-1 0,0 0 0 16,0 0 1-16,0 1 0 0,0-1-1 0,0 2 0 0,0-2-1 16,0 0 2-16,0 0-1 0,0 1 0 0,0-3 0 0,0 2 1 15,0 1-1-15,0-2 0 0,0 1-1 0,0-1 0 0,3 0 0 0,-2 0 1 16,-1 1-1-16,0 1 0 0,0-2 0 0,0 0 0 0,0 1 0 16,0 2 0-16,0-2-1 0,0 0 0 0,-1 2-1 0,-2-1 0 0,3 0 1 15,-1 0 0-15,-2 1 1 0,2 0 0 0,-1 0 2 0,-1-3-2 16,1 3 0-16,0-2 0 0,-1 1 0 0,0-2 0 0,0 1 1 0,2-2 1 15,-1 2 0-15,2-1-1 0,-1-1 1 0,1-1-1 0,0 2 0 16,0-3 0-16,0 0 1 0,1 1-1 0,-1 0 0 0,2-2 1 0,-1 1 1 16,-1 0 0-16,3-1 0 0,-3 1-1 0,2-1 0 0,-1 1 1 15,1-1 0-15,-2 2 0 0,0-1-1 0,0-1-1 0,0 1 2 0,0-1-1 16,0 1 0-16,0 1 0 0,0-1-1 0,0-1 0 0,0 0 0 16,-2 1 1-16,1-1-1 0,-1 1 0 0,2 0 0 0,0 3 1 15,-3-3-2-15,3-1 0 0,-1 3 0 0,1-2 0 0,-2 1 0 0,2 0 0 16,0 2 1-16,0-3-1 0,0 2-1 0,-1 0 1 0,1 1 0 15,0-1 0-15,0 1 0 0,0-1 0 0,0 1 0 0,0-2 1 16,0 2-2-16,0 1 1 0,0-3-1 0,0 2 1 0,1 0-1 0,-1 1 1 16,2-3 0-16,-1 2-1 0,-1-3 1 0,0 1-1 0,3 2 1 0,-3-1-1 15,0-1 1-15,0 0 1 0,0-1-1 0,0 3 0 0,0-3 0 16,0 0-1-16,0 1 1 0,0 0 0 0,0 0-1 0,0-1 1 16,-3 0-1-16,3 1 1 0,-1 0 1 0,-1-1-2 0,2 1 0 0,-1 0 0 15,-1 0 0-15,2-1 0 0,-2 2 0 0,2-3 1 0,-1 2-1 16,-1 1-1-16,2-3 1 0,0 0-2 0,0 2 1 0,0 0 0 0,0-2-1 15,0 3-1-15,0-3-2 0,-1 1-2 0,1-1-1 0,0 1-1 16,0-1-1-16,-2 2-1 0,0 0-1 0,2-1-2 0,-1 0 1 16,-1 0-1-16,2 0 1 0,-2 0-1 0,2 2 1 0,-1-3 0 0,-1 2 3 15,2 0 1-15,-1-1 1 0,-3 0 2 0,4 0 0 0,-1 0 0 16,1 0 2-16,-1 0 0 0,-1 0 1 0,2-1 0 0,-1 2-1 16,1 0 0-16,-2-1-2 0,0 0-1 0,2 2-2 0,0-2-2 0,-3 0-2 15,3 1-2-15,-2 0 0 0,2 0 0 0,-1-1-2 0,-1 0 0 16,2 3-1-16,-1-3 1 0,-1-1 0 0,2 3 3 0,-2-2 0 0,2 1 3 15,-1 0 2-15,-1 0 2 0,2 0 3 0,-3 1 1 0,0-1 1 0,3-1 0 16,-3 1 1-16,2 0 0 0,-1 0 2 0,0-1-2 16,1 0-1-16,-1 3 1 0,0-4 0 0,1-1-1 0,-1 2 0 0,1 0-2 15,-1-1 0-15,0 2-1 0,2-2 1 0,-1 1-1 0,-2 0 1 0,3-1-1 16,-2 0 1-16,0-1-1 0,0 1 2 0,0-1-3 0,2 1-2 16,-2-1-2-16,2 2-3 0,-1-1-4 0,-1-1-2 0,2 2-3 0,-1-1-1 15,-1-3-2-15,2 5 0 0,-2-1 1 0,2 0-2 0,-1-1 0 16,-1 1 0-16,2-1 1 0,-1 0 2 0,-2 3 2 0,3-3 6 15,-1 2 0-15,1 1 3 0,-1-3 1 0,-1 2 2 0,2 1 2 0,-1-1 0 16,-3 2 0-16,3-1-1 0,-2-2 0 0,1 1 0 0,1 0-2 16,-2 1-1-16,1-1-4 0,2 0-1 0,-2 2-5 0,2-1 0 0,-1-2-4 15,-1 3-4-15,2-3-5 0,-1 1-6 0,-1 0-6 0,2 2-7 16,0-2-6-16,0 0-5 0,0 0-5 0,0 0-3 0,0 0-1 16,0 1 0-16,0-1 1 0,0 2 1 0,0-2 5 0,0 0 3 0,0 0 6 15,-2 2 5-15,2-3 7 0,0 1 7 0,0 0 7 0,-1 2 9 16,-1-2 7-16,2-1 8 0,0 2 7 0,-2-1 6 0,2 0 3 0,0 0 2 15,-1-2 3-15,1 2 0 0,-2 0 0 0,2 0-1 0,0-1-1 16,0 0-2-16,0 2-7 0,0-1-6 0,0-2-11 0,0 2-11 16,0 0-12-16,0 0-12 0,0 0-12 0,0-2-10 0,0 2-8 0,0 1-6 15,0-1-3-15,2-1-1 0,-2 0 0 0,0 2 2 0,0 0 2 16,0-1 4-16,0 2 6 0,0-3 7 0,0 3 11 0,-2-2 12 16,2 1 11-16,-1-1 12 0,-2 0 9 0,3-1 8 0,-2 3 3 0,1-3 3 15,-1 0 1-15,-2 1 0 0,3 0-1 0,1 0 2 0,-3-2-2 16,2 1-2-16,-1-2-2 0,0 2-2 0,-1 1-8 0,1-2-6 0,1 1-6 15,-1-2-5-15,-2 1-3 0,2 0-3 0,2-1 0 0,-3 0 2 0,2 0 1 16,-1-1 1-16,0 1 3 0,2-1 2 0,-1 2 4 0</inkml:trace>
  <inkml:trace contextRef="#ctx0" brushRef="#br0" timeOffset="99534.49">9223 7902 1 0,'-4'4'2'0,"3"1"0"16,1 2 2-16,-3-1-2 0,2 0-4 0,1-1-3 0</inkml:trace>
  <inkml:trace contextRef="#ctx0" brushRef="#br0" timeOffset="106969.63">3799 5179 175 0,'0'0'366'0,"0"0"7"0,0 0 9 0,0 0-31 0,0 0-50 0,0 0-43 16,0 0-42-16,0 0-30 0,0 0-22 0,0 0-17 0,0 0-12 15,0 0-9-15,0 0-9 0,0 0-7 0,0 0-5 0,0 0-8 16,0 0-9-16,0 0-5 0,0 0-9 0,0 0-8 0,0 0-7 0,4-1-9 16,-4 1-5-16,1-2-6 0,-1 2-6 0,0 0-5 0,0 0-3 0,2 0-5 15,-2 0-3-15,0 0-3 0,0 0-4 0,0 0-2 0,0 0-3 16,0 0-1-16,0 0-4 0,0 0-1 0,1 2-2 0,-1-2 1 15,0 1-1-15,0 1-1 0,0 1 2 0,0-1 0 0,-1 2 1 16,-1 0 0-16,2 0 0 0,-1 4 1 0,-4 0 1 0,4 0 0 0,-1 2 2 16,-1 0 1-16,0 2 0 0,-1 1 1 0,1 4-1 0,0-2 1 15,1 3 0-15,-1 1 2 0,0 4 0 0,0-3-1 0,2 4 2 0,-1 0 0 16,-1 0-1-16,1 1-4 0,1 1-4 0,-3 0-2 0,3 0-2 16,-1-1-1-16,-2 1-3 0,3 1-3 0,0 0-1 0,-1-2-3 0,-1 0-3 15,1 0-1-15,0-2-3 0,0 2-2 0,-1-1-2 0,1-1-1 16,1-1-1-16,-1-1-1 0,0 0-3 0,2-1-2 0,-3 1-2 0,3-2-2 15,-1 0-3-15,-1-2 0 0,2 1 1 0,-2-2 0 0,2 0 1 16,-1 0 2-16,-1-3 2 0,2 1 3 0,0 0 4 0,0-1 3 16,0-3 2-16,0 3 3 0,0-3 3 0,0-1 2 0,0 0 4 0,0-2-1 15,0 3 1-15,0-3-2 0,0-2 0 0,0 0-3 0,0 0-1 16,0 0-3-16,0-2-3 0,0 0-3 0,0 0-3 0,0-2-4 0,0 2-3 16,0-3-4-16,0 0-5 0,0 0-3 0,0 0-4 0,0 0-5 15,0 0-4-15,0 0-4 0,0 0-5 0,2 0-3 0,-1 0-3 0,1-1-6 16,0-1-7-16,-1 2-9 0,2-1-11 0,-1-2-17 0,0 0-21 15,-1 1-27-15,1 0-32 0,1-2-38 0,-1 2-42 0,0-2-21 16,0 0-12-16,1 1-3 0</inkml:trace>
  <inkml:trace contextRef="#ctx0" brushRef="#br0" timeOffset="108045.21">3947 5293 211 0,'-2'0'386'0,"2"0"8"16,0 0 5-16,0 0 4 0,0 0-52 0,0 0-79 0,0 0-58 0,0 0-48 16,0 0-32-16,0-1-25 0,2 1-16 0,0-2-16 0,-1 1-8 15,2-2-8-15,0 3-7 0,0-2-6 0,0-1-6 0,2 1-6 16,-2 1-7-16,2 0-6 0,0-3-3 0,-2 3-5 0,3 0 0 0,-3-3-3 15,2 3 1-15,-2 0-2 0,2-3 0 0,-3 4 0 0,1-1-2 16,0 0-1-16,2 1-2 0,-2-2-3 0,0 2 0 0,0 0-3 0,-1 0-3 16,1 2 0-16,0-2-2 0,1 1 0 0,-1 0-2 15,0 3-2-15,1-2-2 0,-2 2-3 0,1-2-3 0,0 3-2 0,-1 1-4 0,1-4-4 16,-1 5-3-16,-1-1-2 0,0 2-4 0,2-1-2 0,-3 1-6 16,0 1-4-16,0 0-1 0,-3-1-3 0,2 3 2 0,1-2-1 15,-1 1 3-15,-1-2 3 0,-1 1 2 0,1 0 2 0,1-2 4 0,-1 3 3 16,-1-3 4-16,0-1 4 0,-2 2 5 0,2-3 5 0,0 1 5 15,1-2 4-15,-1 2 4 0,0-2 2 0,0-1 3 0,-2 2 1 0,3-1 3 16,-1-1 1-16,-1-1 0 0,1 0 1 0,-1 2 1 0,3-3 0 16,-1 0 1-16,-1 1 2 0,1 0 1 0,1-2 3 0,-1 1 3 15,2-1 2-15,0 0 4 0,0 0 3 0,0 0 3 0,0 0 1 0,0 0 3 16,0-1 2-16,0-1 0 0,2 0 1 0,-1 0-2 0,-1-2-3 0,2 2-1 16,-2 0-3-16,1-2-2 0,1-1-3 0,-2 2-3 0,0-1-3 15,0 1-1-15,0 0 0 0,2 0-3 0,-2 0-1 0,1 0-1 16,-1 1-2-16,0 0 0 0,2 0-1 0,-2 2-3 0,2-2-3 15,-1 1-1-15,-1 1-5 0,2-2-1 0,-1 1-4 0,2 1-3 0,-1 0-4 16,1 0-4-16,0 0-5 0,2 0-4 0,-2 0-4 0,2 0-7 0,1 0-5 16,0 1-6-16,1 1-9 0,-1-2-8 0,2 1-11 15,1 1-11-15,-2 0-10 0,-1-1-12 0,2 0-14 0,-1 3-16 0,2-3-16 0,-3 0-21 16,2 1-22-16,-1 1-26 0,0 0-27 0,-2-2-35 0,3 2-37 0,-1 0-16 16,-1-1-5-16</inkml:trace>
  <inkml:trace contextRef="#ctx0" brushRef="#br0" timeOffset="108406.47">4415 5293 156 0,'0'0'373'0,"0"0"10"0,0 0-15 0,0 0-26 0,0 0-49 0,0 0-61 15,0 0-43-15,0 0-35 0,0 0-24 0,0 0-20 0,0 0-13 16,0 0-13-16,0 0-10 0,4 0-8 0,-2 2-10 0,1-2-10 0,0 0-7 15,1 2-7-15,0-2-7 0,0 1-7 0,0 0-5 0,2-1-5 16,-1 2-6-16,0 0-5 0,0-1-6 0,1 2-6 0,-1-1-6 16,1-1-10-16,-1 2-8 0,0-2-9 0,-1 1-13 0,0-1-13 0,-1 2-14 15,2-1-17-15,1-1-17 0,-2 2-21 0,1-1-25 0,0-1-25 16,0 1-28-16,0 1-27 0,1-3-39 0,-2 1-43 0,1 0-20 0,2-1-8 16,-2 0 2-16</inkml:trace>
  <inkml:trace contextRef="#ctx0" brushRef="#br0" timeOffset="108836.79">4851 5185 258 0,'0'0'357'0,"0"0"10"0,0 0-20 0,0 0-31 0,0 0-42 0,0 0-49 16,0 0-34-16,0 0-24 0,0 0-17 0,0 0-12 0,0 0-9 16,0 0-8-16,0 0-7 0,0 0-9 0,0 1-9 0,0 1-6 0,0 0-5 15,0 0-6-15,-2 0-7 0,2 1-7 0,0 1-7 0,0-2-6 16,-1 4-6-16,-2-4-5 0,3 5-4 0,0-1-2 0,0 2-3 0,0-1 0 15,0 1-4-15,0 1-2 0,0 0-5 0,0-1-5 0,0 3-3 16,0-3 0-16,0 3-2 0,0-3-1 0,0 1-1 0,0 2 0 16,0-2-1-16,0 2-1 0,0-3-2 0,0 1 1 0,0 1-1 0,3-3-2 15,-3 0 0-15,1 2 1 0,-1-3-2 0,0 2-2 0,0-2 0 16,2 0-1-16,-2-2-3 0,0 1-2 0,0-2-6 0,0 1-6 16,2 0-7-16,-2-3-9 0,1 0-11 0,-1 3-13 0,0-4-14 0,0 0-14 15,0 0-17-15,0 0-17 0,0 0-22 0,0 0-24 0,3 0-39 16,-1 0-45-16,1-4-64 0,0 3-74 0,1 0-36 0,-1-3-15 0,0 1 0 15,1-1 5-15,-2 2 14 0</inkml:trace>
  <inkml:trace contextRef="#ctx0" brushRef="#br0" timeOffset="110810.47">4107 5822 337 0,'0'0'376'16,"0"0"10"-16,2-2-11 0,-2 2-17 0,0 0-47 0,2-2-62 0,0 1-38 15,-2 1-31-15,1 0-20 0,-1 0-14 0,0-2-10 0,0 2-8 16,2 0-5-16,-2 0-6 0,1 0-7 0,-1 0-4 0,0 0-7 0,0 0-8 15,0 0-8-15,0 0-5 0,0 0-6 0,0 0-5 0,0 0-3 16,0 0-4-16,0 0-4 0,0 0-3 0,0 2-3 0,0 1-5 0,-1-1-3 16,-1-2-2-16,2 4-4 0,-1-1-4 0,-1 0-1 0,0 3-4 15,2-2-5-15,-2 2-3 0,0 2-3 0,0-1-3 0,1 2-2 16,-1 0-1-16,-1 2 0 0,1 1-1 0,1-2-1 0,-1 4 0 0,-1-2-1 16,1 1-1-16,1-1 0 0,-1 1 0 0,1-2-2 0,-1 3-1 15,2-2 1-15,-2 0-2 0,2 0 0 0,-1-2-1 0,-2 1 1 16,3-3-1-16,0 2 0 0,0-2 0 0,0 0 0 0,0 0-1 0,0-1 0 15,0-2 1-15,0 0-1 0,0 0 1 0,0-1 0 0,0 0 1 0,0-1-1 16,0 0 1-16,0-2 0 0,0 1-1 0,0-2 0 16,0 0-1-16,0 0-3 0,0 0-4 0,0 0-5 0,0 0-6 0,0 0-5 15,0 0-5-15,3 0-5 0,-2 0-6 0,1-2-5 0,-2 2-7 16,2-1-8-16,-1 1-8 0,-1-2-12 0,0 2-11 0,2-1-15 0,-2 1-13 16,0 0-16-16,0 0-15 0,0 0-26 0,0 0-26 0,0 0-54 15,0 0-66-15,0 0-57 0,0 0-51 0,0 0-21 0,0 0-5 0,0 0 4 16,0 0 8-16</inkml:trace>
  <inkml:trace contextRef="#ctx0" brushRef="#br0" timeOffset="112352.67">4614 5926 237 0,'-2'0'339'0,"2"2"0"0,-1-1-28 0,1-1-45 0,0 0-42 16,0 0-40-16,0 0-31 0,0 0-24 0,0 0-14 0,0 0-11 0,0 0-6 15,0 0-4-15,0 0-3 0,0 0-2 0,0 0-3 0,0 0-1 16,0 0-2-16,0 0-2 0,0 0-3 0,0 0-4 0,0 0-2 0,0-1-4 16,0-1-1-16,0-1-3 0,1 2-2 0,-1-1-3 0,2-1-1 15,-2 2-3-15,2-2-4 0,-1 0-5 0,-1 0-6 0,2 1-4 16,-1-2-5-16,0 0-6 0,3 0-2 0,-2 0-5 0,1-1-5 0,1 0-2 16,-2 3-6-16,1-4-3 0,0 2-3 0,2 0-2 0,-2 1-2 15,1-1 0-15,0-1-1 0,-2 2-1 0,4 0 0 0,-3 0-1 16,0 2 0-16,2-1 0 0,-2 1-1 0,-1-1 0 0,3 1 0 0,-2 1-1 15,1 0-1-15,0 0-1 0,-1 1-1 0,-1 1-3 0,2-1-2 16,-2 2-1-16,-1 0-2 0,1 0-3 0,1 2-3 0,-3-1-1 0,2 2-4 16,-2 0 0-16,0 2-3 0,0-1-1 0,-2 1-1 0,2 1-2 15,-3 0 1-15,1 1 0 0,-1-1 1 0,-1 2 1 0,3 1 2 0,-2-3 1 16,-2 2 4-16,1-3 3 0,-1 1 4 0,0 2 2 0,2-2 3 16,-2-1 2-16,2 0 4 0,-2 1 2 0,1-4 2 0,-1 3 1 0,2-2 3 15,1-2 1-15,-1 2 0 0,-2-2 2 0,2 1 1 0,0-1 0 16,1-1 0-16,1 2 1 0,-2-3 0 0,1 2 1 0,-1-3 0 15,2 0 0-15,-2 3 2 0,2-3-1 0,1 0 1 0,-1 3-1 0,-1-4 1 16,2 1 1-16,-1-1-2 0,-1 1-1 0,2 1 1 0,0-2-1 16,0 0 1-16,-2 0-1 0,2 0-1 0,0 3-2 0,0-3 0 0,0 0-1 15,0 2 1-15,0-2-1 0,0 0 0 0,0 0 0 0,0 0 0 16,0 0-1-16,0 0 1 0,0 0 2 0,0 0 1 0,0 0 1 16,0 0 1-16,0 0 3 0,0 0 3 0,0 0 4 0,0 0 3 0,0 0 3 15,0 0 4-15,0 0 4 0,0 0 3 0,0 0 3 0,0 0 3 16,0 0 2-16,0 0 3 0,0 0 1 0,0 0 0 0,2 0-1 0,-2-2 0 15,3 2-3-15,-1-3-3 0,-1 1-4 0,0 1-4 0,3-2-4 16,-2 0-5-16,-1 0-4 0,1-1-3 0,2 0-6 0,-1 0-2 16,1 1-5-16,-1-1-3 0,2-1-2 0,-2-1-3 0,2 3-3 0,-2-1-1 15,3 1-2-15,0-2-2 0,-1 3-2 0,0-1-1 0,0 1-3 16,2 0 0-16,-2 1-2 0,-2 1-1 0,2-3-2 0,-2 3-3 0,2 0-4 16,-1 3-5-16,0-3-5 0,1 3-4 0,-1-2-7 0,1 0-6 15,-2 2-6-15,2 1-5 0,-1-1-7 0,0 0-6 0,2 0-10 16,-1 0-9-16,1 0-9 0,1-1-14 0,-1 2-10 0,3-1-14 0,-2 0-14 15,1 0-20-15,0-2-22 0,4 2-24 0,-3-2-24 0,3-1-26 16,-1 2-24-16,0 0-11 0,3-2-1 0</inkml:trace>
  <inkml:trace contextRef="#ctx0" brushRef="#br0" timeOffset="113385.75">5164 5111 63 0,'2'-1'123'0,"-1"0"-10"0,1-2-7 0,-2 3-4 16,2-2 1-16,-1 2 2 0,-1-1 2 0,2-1 1 0,-2 2 0 0,0 0 1 15,0 0 1-15,0 0 5 0,0 0 1 0,0 0 2 0,0 0 1 16,0 0 2-16,0 0-2 0,0 0-1 0,0 0-2 0,0 0-5 0,0 0-3 16,0 0-3-16,0 0-4 0,1 0-3 0,-1 0-5 0,0 0-4 15,0 0-4-15,2 2-7 0,-2-2-3 0,2 1-8 0,-1-1-5 16,-1 0-5-16,2 2-3 0,-1-2-3 0,-1 1-4 0,3 1-2 0,-3-2-3 16,2 1-3-16,-1 0-2 0,-1 3-1 0,2-3-1 0,-1 2-1 15,-1 0 0-15,2 2-2 0,-2-3 0 0,2 3-3 0,-1 1-2 16,-1 1-2-16,0 0-3 0,0 0 0 0,0 2-3 0,0 0-2 0,0 2-3 15,0 1 0-15,0-3-3 0,0 4-1 0,0 1 0 0,0 1-2 16,0-1-1-16,0 3 0 0,2 2-2 0,-2-4 0 0,2 3-1 0,-1 2 1 16,-1 0 1-16,2-1 0 0,-1 2 0 0,-1-1 0 0,1 1 0 15,-1 1 0-15,3-1 1 0,-2 1-2 0,1-1 2 0,-1 2 0 0,1 0 0 16,2-2-1-16,-2 1 1 0,1 0-1 0,-1 2-2 0,-1-4 0 16,1 1-1-16,0 0 0 0,-1-1 1 0,-1 1-1 0,2 0-1 0,-2-3 1 15,0 1-1-15,0 1-1 0,-2-2 0 0,2 0 1 0,-1 0-1 16,-1-2 1-16,2 2-1 0,-2-1 0 0,-1-2 0 0,3-1-1 0,-3 2 0 15,1-2-1-15,2-1 1 0,-1 0 0 0,-2-1 0 0,3 0 1 16,-2 0-1-16,2-1 0 0,0-1 0 0,0-1-1 0,0 0 0 16,0 1-2-16,0-2 0 0,2 1 0 0,-2-1-2 0,3-1 0 0,-2 0-2 15,-1 1-1-15,2 0-2 0,-1 0-1 0,1-1-2 0,-2-1 0 16,2 1-2-16,-1-1-1 0,-1 2 1 0,0-3-2 0,0 1 0 0,0 0 1 16,0-1 0-16,0 1 2 0,0-1-1 0,0 0 3 0,0 0-1 15,0 0 3-15,0-2 1 0,0 1 1 0,0-1 2 0,0 0-1 16,0 0 1-16,0 0 2 0,0 0-1 0,2 0 2 0,-2 0-1 15,2-1 1-15,-1-1 0 0,-1 0-1 0,2 3 1 0,-1-3 1 0,-1 0-1 16,2 3 0-16,-2-3 1 0,2 0 1 0,-1 3-2 0,-1-3 1 0,2 0-1 16,-1 1-2-16,-1 1 0 0,0-1-2 0,2-2-1 0,-2 3-2 15,0 0-1-15,0-2-2 0,0 0 0 0,0 2-2 0,0-1-2 0,0 0-1 16,0 0 0-16,0 0-1 0,0 0-1 0,0 0 0 0,0-1-2 16,0 2 1-16,0-3-2 0,-2 1-1 0,2 1-2 0,0-1-3 15,0 1-5-15,0-1-4 0,0-1-5 0,0 0-6 0,0 2-3 0,0-1-8 16,2-1-3-16,-2 2-5 0,3-1-1 0,-2-1-4 0,-1 0-2 15,2 0 1-15,1 0-1 0,-1 0-1 0,-1 0 1 0,1 0 1 16,1 0-1-16,-1 0 2 0,1-1-4 0,-1-1-5 0,-1 2-13 0,1-1-14 16,-1-1-25-16,1-1-29 0,2 2-46 0,-2-1-53 0,-2 1-32 15,2-2-21-15,-1 0-9 0,-1 1-1 0</inkml:trace>
  <inkml:trace contextRef="#ctx0" brushRef="#br0" timeOffset="114472.81">5804 5543 289 0,'-4'0'306'16,"4"0"-30"-16,0 0-30 0,-3 0-34 0,3 0-24 0,0 0-19 0,0 0-15 16,0 0-13-16,0 0-10 0,0 0-7 0,0 0-8 0,0 0-6 15,0 0-6-15,0 0-8 0,0 0-6 0,0 0-6 0,0 0-7 16,0 0-6-16,0 0-4 0,0 0-7 0,0 0-2 0,0 0-5 0,0 0-4 15,0 0-5-15,0 0-4 0,0 0-2 0,0 0-5 0,0 0-2 16,0 0-3-16,0 0-1 0,0 0-4 0,0 0 0 0,0 0-4 0,0 0-1 16,0 0-2-16,1-1-3 0,1 1-1 0,2-1-1 0,-2 1 0 15,1-2 1-15,0 2 2 0,1 0-1 0,0 0 1 0,1 0-1 0,0 0 2 16,3 0 0-16,0 0-1 0,-2-1 1 0,2 1 0 16,1 0-2-16,-1 0-1 0,0-2 1 0,0 2-3 0,1-1-2 0,-2 1-1 15,-1 0-2-15,2 0-1 0,0 0-2 0,0 0-3 0,-2 0-4 0,2 0-3 16,0 0-3-16,-2 0-4 0,2 0-1 0,0 0-4 0,1 0-2 15,0 0-3-15,-1 0-2 0,1 0-2 0,-1 0-4 0,-2 0-2 16,2 0-1-16,-1 0-2 0,0 0 0 0,-3 0-1 0,3 0-1 0,-2 0 2 16,0 0 1-16,-2 0 1 0,0 0 2 0,0 0 1 0,-3 0 3 15,0 0 2-15,0 0 3 0,0 0 2 0,0 0 0 0,0 0 2 0,-1 1 2 16,-1-1 2-16,-1 0 3 0,0 0 3 0,2 0 1 0,-1 0 1 16,0 0 0-16,-1 0-1 0,3 0-2 0,0 0-2 0,0 0-4 15,0 0-2-15,0 0-2 0,0 0-4 0,0 0-4 0,0 0-6 0,0 0-7 16,0 0-9-16,0 0-9 0,0 0-15 0,0 0-14 0,0 0-16 15,0 0-17-15,0 0-25 0,0 0-26 0,0 0-33 0,0 0-36 0,0 0-38 16,0 0-39-16,0 0-14 0,0 0-5 0</inkml:trace>
  <inkml:trace contextRef="#ctx0" brushRef="#br0" timeOffset="121052.06">6434 5184 32 0,'0'0'173'0,"0"0"0"15,0 0-1-15,0 0 2 0,0 0-3 0,0 0-6 0,0 0-4 16,0 0-5-16,0 0-7 0,0 0-7 0,0 0-6 0,0 0-8 15,0 0-5-15,0 0-7 0,0 0-5 0,0-2-5 0,0 2-5 0,0-1-6 16,0 1-5-16,0 0-6 0,1-2-4 0,-1 2-5 0,0 0-3 16,0 0-3-16,0 0-4 0,2-1-2 0,-2 1-3 0,0 0-2 0,0-2-3 15,0 2-2-15,0 0-1 0,2 0-1 0,-2 0-3 0,0 0 0 16,0 0-1-16,0 0-1 0,0 0-2 0,0 0-3 0,0 0-3 16,0 0-2-16,0 0-3 0,0 0-4 0,0 0-4 0,0 0-4 0,0 0-5 15,0 0-3-15,0 0-4 0,0 0-5 0,0 0-2 0,0 2-2 16,0 1-1-16,0 0-1 0,1-1 0 0,-1 4-1 0,2-1 1 0,-1 1 0 15,1 0 1-15,0 2 1 0,0 3 2 0,0-3 1 0,1 4 2 16,-1-1-1-16,1 3 1 0,0-1-1 0,0 4 0 0,1-3-2 16,-1 3-2-16,0 2-1 0,0 0 0 0,3-2 3 0,-3 4 1 0,2 0 2 15,-2 1-2-15,2 0 1 0,-3 0-1 0,1 1-1 0,1-1 1 16,1 2 0-16,-2-1-1 0,-1 1 2 0,0-2-2 0,-1 2 1 0,1-1-2 16,-2-1-4-16,0 1-3 0,0-3-2 0,0 1-1 0,0 1 0 15,-2-1-2-15,2-2-2 0,-1 2-2 0,-1-1-2 0,0-2 0 16,1 0-1-16,-1-2-1 0,1 1-1 0,-3-1-1 0,4 0-3 0,-1-3-1 15,0 0-3-15,-1 0-2 0,2-1-4 0,0-1-3 0,0-1-1 16,0 1-4-16,0-3-1 0,0-1-3 0,0 1-2 0,2-2-3 0,-1-2-3 16,0 0-1-16,-1 1-2 0,5 0-2 0,-3-4-2 0,-1 2 1 15,1 0-1-15,1-1 0 0,-3-2 1 0,2 0 0 0,0 3-1 16,-1-3-2-16,-1 0-2 0,3 0-6 0,-3 0-7 0,0 0-10 0,2 0-13 16,0 0-21-16,-1-3-26 0,-1 3-34 0,3 0-41 0,-1-2-41 15,1 2-43-15,-2-3-21 0,2 0-9 0,-1 0-1 0</inkml:trace>
  <inkml:trace contextRef="#ctx0" brushRef="#br0" timeOffset="121651.16">6720 5214 240 0,'0'0'346'0,"0"0"5"0,0 0-24 0,0 0-39 0,0 0-42 15,0 0-42-15,0 0-30 0,0 0-21 0,0 0-14 0,0 0-12 0,2 0-8 16,-2 0-5-16,1-3-5 0,-1 3-4 0,0 0-6 0,0 0-5 16,0 0-6-16,0 0-6 0,3 0-7 0,-3 0-6 0,0 0-6 15,0 0-6-15,0 0-4 0,2 0-4 0,-2 0-4 0,1 0-4 0,-1 0-3 16,0 0 0-16,3 0-4 0,-3 3 1 0,2-3 0 15,-2 1 0-15,2 1 1 0,-1-2 1 0,-1 1 1 0,2 1 4 0,-2 0 2 16,0 0 3-16,2 0 3 0,-1 1 1 0,-1 0 2 0,2 0 0 0,-1 0 0 16,-1 1 0-16,1 1-4 0,-1 1-1 0,3 0-3 0,-2 0-4 15,1 1-4-15,-1 0-4 0,-1 0-5 0,2 4-5 0,1-4-4 16,-2 3-3-16,-1-1-3 0,2 2-2 0,-1-3-2 0,-1 3-2 0,2-3-1 16,-2 3-3-16,0-1-1 0,0-3-1 0,0 2-2 0,0 0 0 15,0-1 0-15,0 0 0 0,0-2-1 0,0 1-1 0,0-1 1 0,0-1-1 16,0-3-1-16,0 3 1 0,0-2 0 0,0 0-1 0,0-2-1 15,0 1-4-15,0-1-6 0,0-1-5 0,0 0-7 0,0 0-8 0,0 0-8 16,0 0-9-16,0 0-11 0,0 0-11 0,0 0-15 0,0 0-15 16,2-1-20-16,-1 1-19 0,-1-2-21 0,2 1-23 0,-2-2-36 0,2 0-43 15,-1 2-65-15,2-4-76 0,-1 2-40 0,1-2-22 0,-1 1-5 16,-1-1 6-16,1 1 10 0</inkml:trace>
  <inkml:trace contextRef="#ctx0" brushRef="#br0" timeOffset="122142.48">7066 5256 51 0,'-3'0'330'15,"0"0"-2"-15,2 0-27 0,1 0-41 0,0 0-33 0,0 0-29 0,0 0-21 16,0 0-18-16,0 0-9 0,0 0-11 0,0 0-5 0,0 0-5 16,0 0-7-16,0 0-3 0,0 0-4 0,0 0-5 0,0 0-6 15,0 0-5-15,0 0-7 0,0 0-6 0,0 0-8 0,0 0-7 0,1 0-7 16,-1 0-5-16,3-2-6 0,0 2-6 0,-1 0-4 0,-1 0-6 16,2-1-4-16,-1-1-4 0,1 2-4 0,0-1-4 0,1-1-2 0,1 2-3 15,-1 0-2-15,2-1-1 0,-1-1-1 0,0 2-1 0,1-2 0 16,-1 1-2-16,3 1-4 0,-2 0-3 0,1-1-5 0,-2-1-4 15,2 2-5-15,-1 0-6 0,-1-1-7 0,0 1-6 0,1 0-8 0,-1 0-7 16,0 0-10-16,1 0-9 0,-3 0-9 0,1 0-12 0,0 0-7 16,-2 0-9-16,-1 0-8 0,-1 0-10 0,0 0-14 0,0 0-15 0,0 0-24 15,0 0-30-15,0 0-40 0,0 0-42 0,0 0-41 0,0 0-41 0,0 0-17 16,0 0-5-16,0 0 4 0</inkml:trace>
  <inkml:trace contextRef="#ctx0" brushRef="#br0" timeOffset="122593.4">7389 5160 122 0,'1'0'353'0,"-1"-1"10"0,2-1-12 0,-2 2-22 15,2 0-42-15,-1 0-54 0,1 0-36 0,-2 0-29 0,1 0-20 0,-1 0-13 16,0 0-8-16,0 0-4 0,0 0-4 0,2 0-3 0,-2 0-6 16,0 0-4-16,0 0-7 0,0 0-7 0,0 0-6 0,0 0-9 0,0 0-6 15,2 0-8-15,-2 0-5 0,2 0-9 0,-2 0-5 0,0 0-6 16,2 0-5-16,-2 0-5 0,2 2-2 0,-1-1-1 0,-1-1-2 16,3 1 0-16,-3 1-2 0,1-1 0 0,3 2 1 0,-2 0-1 0,-1 0 2 15,1 0 0-15,1 2 2 0,-1-1 1 0,0 1 1 0,-1 1 1 16,2 0-1-16,0 1-1 0,-3-1-2 0,2 2-2 0,-1-1-1 15,-1 2 0-15,3 0-2 0,-3-1-2 0,0 1-3 0,0-1-1 0,0 3-2 16,0-3-1-16,0-1-2 0,0 3 0 0,0-2-1 0,0 1-2 16,0-1 1-16,0-1-2 0,0 0 0 0,0-1-2 0,0 1 0 0,2-1 0 15,-2-1 0-15,0-1-1 0,0-1 1 0,0 0-1 0,2 0 0 16,-2 0 0-16,1-2-1 0,-1 1 1 0,0-1 1 0,0-1 0 16,0 0-1-16,0 0 1 0,0 0-3 0,0 0-3 0,0 0-5 0,0 0-7 15,0 0-8-15,0 0-8 0,0 0-13 0,0-1-15 0,0 1-18 16,0-2-20-16,0 2-24 0,0-1-29 0,0-1-40 0,0 1-47 0,0 1-73 15,0 0-86-15,0-3-50 0,0-1-29 0,0 0-10 0,0 0 0 16,0 1 8-16,0-3 11 0</inkml:trace>
  <inkml:trace contextRef="#ctx0" brushRef="#br0" timeOffset="124651.8">6875 5867 64 0,'0'0'310'0,"0"0"-5"0,0 0-27 16,0 0-36-16,0 0-32 0,0-1-26 0,0 0-20 0,2 1-17 0,-1-4-10 15,-1 4-7-15,2-1-6 0,-2 0-6 0,3-1-5 0,-2 1-5 0,-1-1-3 16,2 2-5-16,-1-1-4 0,-1-1-5 0,2 1-6 0,-2-1-5 16,2 2-6-16,-1-1-4 0,-1-1-6 0,3 0-6 0,-1 1-8 15,0-2-5-15,-1 2-5 0,1-1-7 0,1 1-4 0,-1-2-7 0,2 1-4 16,-1 0-6-16,0-2-4 0,2 2-4 0,-1 0-3 0,0-1-5 16,0 0 1-16,0 0-1 0,2 1-1 0,-1 2 1 0,0-3-2 15,1 0-1-15,-1 2-1 0,0 1-1 0,-1-2 0 0,1 0-1 0,-2 2-1 16,2-1 0-16,-2 1-2 0,-1 0 1 0,1 1 0 0,0-1-1 0,-1 4 2 15,0-3 2-15,0 5 1 0,-2-4 2 0,0 4 3 16,-2-1 1-16,0 3 1 0,0 0 2 0,-1-1 0 0,0 4 1 0,1-1 0 16,-2 1 1-16,0 1-1 0,0-2 1 0,-4 2 0 0,3 0-3 0,0 0-2 15,-1-1 1-15,-1-1-1 0,0 1-1 0,1 0 0 0,-1-3 1 16,2 1 0-16,0 0 0 0,-1-2 1 0,0 3 1 0,1-3 0 0,0-1 1 16,1 0-1-16,0 1 1 0,0-3 0 0,-1 0 0 0,1 1 1 15,0-2 1-15,1 1-1 0,1-1 0 0,-2 2 1 0,0-2 1 16,1 0-1-16,0 0 1 0,0-1 0 0,2 2 1 0,-1-2-1 0,1 0-1 15,-3 0 2-15,4 0-1 0,-1 0 2 0,-1 0 1 0,2-2 0 16,0 0-1-16,0 0 2 0,0 0 2 0,0 0 3 0,0 0 1 0,0 0 4 16,0 0 3-16,0 0 2 0,0 0 5 0,0 0 3 0,0 0 4 15,0 0 2-15,0 0 3 0,2-2 3 0,-1 0 1 0,-1 2 0 0,2-1-3 16,0 0-1-16,-2-3-4 0,1 3-4 0,1-2-2 0,-1 0-6 16,2 0-3-16,0 0-6 0,-1-1-5 0,-1-1-4 15,1 2-5-15,1-1-5 0,2 1-4 0,-2-2-3 0,-1 1-4 0,3 0-3 16,-2 0-2-16,3 0-3 0,-3 1-3 0,2 1-2 0,-2-3-3 0,2 4-4 15,-2 0-5-15,3-3-3 0,-1 4-6 0,-2-1-5 0,2 1-7 16,-2 0-5-16,2 0-7 0,-2 1-8 0,2-1-8 0,-1 4-8 0,1-3-10 16,0 2-11-16,-2 0-12 0,1-1-16 0,0 4-20 0,1-4-24 15,-1 3-32-15,1-1-40 0,0 0-46 0,-2-1-35 0,2 1-29 0,1-1-10 16,0 2 1-16</inkml:trace>
  <inkml:trace contextRef="#ctx0" brushRef="#br0" timeOffset="125338.5">7338 5792 145 0,'-1'0'357'0,"-1"0"8"0,-2 0-15 16,4 0-27-16,0 0-44 0,0 0-51 0,0 0-37 0,0 0-29 16,0 0-19-16,0 0-15 0,0 0-8 0,0 0-8 0,0 0-4 15,3 0-4-15,-2-1-6 0,-1 0-4 0,2 1-6 0,-1-2-6 0,1 0-7 16,2 2-7-16,-2-1-9 0,-1 0-6 0,1 1-8 0,1-2-8 16,-1 2-6-16,0 0-8 0,-1 0-6 0,1 0-5 0,-1 0-7 0,1 0-5 15,0 0-4-15,-1 0-3 0,-1 0-3 0,2 0-3 0,-1 0 0 16,1 0-1-16,2 2 0 0,-2-2-2 0,-2 2 0 0,2 0-1 15,-1 1 1-15,-1 2-1 0,0-3 1 0,0 3 0 0,0 1 2 0,0-1-1 16,-1 3 0-16,-1-2 2 0,0 1 0 0,-2 0 1 0,2 2 1 16,-1 0 0-16,-2 2-1 0,2-3 3 0,-3 2 1 0,1 0 2 0,-1 0-1 15,1-2 1-15,0 1 1 0,-1 0-1 0,1-2 2 0,0 1-1 16,-1-2 1-16,2 2 0 0,0-2 2 0,0-2 1 0,0 2 1 16,1-2 1-16,1 0 0 0,1-3 1 0,-1 2 2 0,1-2 1 0,-3 1 2 15,4 0 2-15,0-2 2 0,0 0 3 0,0 0 0 0,0 0 3 16,0 0 2-16,0 0 4 0,0 0 1 0,0-2-1 0,4 2 0 15,-3-2-2-15,2 1-3 0,-1-2-2 0,0 2-3 0,-1-2-3 0,3 0-2 16,-3-1-2-16,1 0-4 0,-1 0-3 0,1 1-3 0,1-3-3 0,0 4-3 16,-1-1-2-16,1 0 1 0,-2 2 0 0,2-3 0 0,-1 2-1 15,0 0 1-15,-1 0-1 0,1 0-2 0,1 2-1 0,-1-2-3 16,-1 0-3-16,0 2-3 0,3 0-5 0,-2 0-3 0,-1 0-8 0,4 0-5 16,-2 0-7-16,0 2-8 0,2 0-8 0,-2-1-7 0,2 0-8 15,-2 3-11-15,2-2-7 0,-1 2-10 0,1-3-10 0,0 2-10 16,1 0-11-16,-1-1-13 0,0-2-14 0,3 3-19 0,-3 0-21 0,2-2-25 15,2 1-28-15,-2-2-26 0,1 2-24 0,-2-2-7 0</inkml:trace>
  <inkml:trace contextRef="#ctx0" brushRef="#br0" timeOffset="126085.51">7722 5104 10 0,'0'-3'338'0,"0"0"12"0,0 0-1 0,0 1-5 0,0 1-47 15,0-2-67-15,0 2-44 0,0-1-29 0,0 1-20 0,0-2-15 0,2 3-12 16,-2-2-9-16,0 1-6 0,2 1-8 0,-2 0-7 0,0 0-6 16,0 0-6-16,0 0-7 0,0 0-7 0,0 0-7 0,0 0-5 0,0 0-6 15,0 0-6-15,0 0-4 0,0 0-5 0,0 0-4 0,0 0-3 16,0 0-4-16,1 0 0 0,-1 1 0 0,0 1 1 0,0 0 3 15,2-1 0-15,-1 2 3 0,-1 0 1 0,1-1 2 0,-1 3 2 0,3 0 1 16,-2-1 2-16,-1 2 1 0,2 2 1 0,-1-2 1 0,-1 1 0 16,2 2 0-16,-2 1-2 0,3 0 0 0,-3 2-2 0,0-1-2 0,1 4 0 15,-1-2-2-15,0 2-1 0,0 1-1 0,0 2 0 0,0 0-1 16,0 2-1-16,0 1-1 0,0 1 0 0,0 1 1 0,0-1-2 0,0 2 0 16,0 2-2-16,2-1 0 0,0 1-1 0,-2 1-1 0,1-2-1 15,-1 4 0-15,2-2 0 0,1 1 1 0,-3-1-1 0,2 2 1 16,-1-1 0-16,-1 1-2 0,2-1 0 0,-1 2-1 0,-1-1 0 0,0-1-1 15,0 2 0-15,-1-4 0 0,-1 2-2 0,2 1 1 0,-3-4-2 16,1 4-1-16,-1-3-2 0,2-1-2 0,-3 0-4 0,0 0-4 0,2-3-3 16,-1 0-3-16,2-2-4 0,-2 1-4 0,2 0-4 0,-2-3-4 15,2 0-4-15,-1-2-4 0,2-1-5 0,-2 1-5 0,2 0-5 16,0-4-4-16,0 2-7 0,0-4-6 0,0 0-5 0,0 1-8 0,0-3-6 16,2 2-5-16,-2-3-6 0,2-1-5 0,-1 1-4 0,1-3-7 15,-1 0-7-15,0 0-7 0,3-2-9 0,-2 0-10 0,-1-1-16 0,4 1-17 16,-5-2-28-16,0 0-29 0,5 0-35 0,-2-2-36 0,0 1-14 15,0-2-5-15,0 0 5 0</inkml:trace>
  <inkml:trace contextRef="#ctx0" brushRef="#br0" timeOffset="127350.95">8304 5131 22 0,'0'0'296'0,"0"0"-6"0,0 0-23 16,0-2-33-16,0 2-26 0,0 0-22 0,0 0-18 0,0 0-11 0,0 0-10 16,0 0-7-16,0 0-7 0,0 0-5 0,0 0-6 0,0 0-5 15,0 0-4-15,0 0-8 0,0 0-4 0,0 0-7 0,0 0-5 0,0 0-7 16,0 0-5-16,0 0-8 0,0 0-7 0,0 0-8 0,-2 0-7 16,2 2-5-16,-1 1-7 0,-1-3-5 0,2 2-4 0,-1 4-4 15,-2-3-4-15,3 1-4 0,-2 2-1 0,2 2-2 0,0 8 10 16,-1-5-10-16,-1 0 1 0,2-1-1 0,-1 2-1 0,-1 0 0 15,2 1-2-15,-2 2-2 0,2 0-3 0,-3 0-1 0,3 2-3 0,0-1-1 16,0 0-1-16,0 3-1 0,0-1 2 0,0 0 1 0,0 1 2 16,0 1 0-16,0-2 1 0,0 3 2 0,0 0-1 0,0-2 3 15,0 1 0-15,0 1 2 0,0-2 2 0,0 1 2 0,0-1 1 0,0 1 0 16,0-1-2-16,3 1 0 0,-3-1-2 0,2 0 0 0,-2 4-1 16,2-4 0-16,-1 0-1 0,-1 0-1 0,0 1 1 0,0-1-1 0,0 1-2 15,0-1 2-15,0 1-2 0,0-2 1 0,0 1-1 0,0 1 1 16,0-2-1-16,0 0 0 0,0-2-1 0,-1 2-1 0,-1 0 1 15,2-3-1-15,-2 0-1 0,2 0 1 0,0 0 0 0,-3 0 1 0,3-2-2 16,0-1-1-16,0-1 0 0,0 1 0 0,0-2 0 0,0 0 0 16,0-1 0-16,0-1 0 0,0 1 0 0,0-2 0 0,0-1 0 0,0 1-1 15,0-1 0-15,0 0-2 0,0-1 2 0,0-1 0 0,0 0-1 16,0 1-2-16,0-2 0 0,0 2-2 0,3-2-2 0,-3 0-2 16,0-2-2-16,0 0-4 0,2 2-2 0,-2-1-3 0,0-2-4 0,0 0-4 15,2 2-5-15,-2-2-5 0,0 0-6 0,0 0-8 0,0 0-7 16,1 0-8-16,2-2-12 0,-1 2-14 0,1-2-15 0,-2 2-24 0,2-3-25 15,-1 1-42-15,1-1-48 0,-1-2-57 0,1 2-62 0,0-1-29 16,1-2-12-16,-1 1-3 0,0-1 3 0</inkml:trace>
  <inkml:trace contextRef="#ctx0" brushRef="#br0" timeOffset="128343.57">9218 5217 157 0,'0'0'162'0,"1"-2"1"0,-1 1 1 0,4 1 1 0,-3 0-3 16,-1 0-3-16,0 0-1 0,0 0-4 0,0 0-4 0,0 0-3 0,0 0-3 16,0 0-6-16,3 0-4 0,-3 0-7 0,0 0-6 0,0 0-8 15,2 0-8-15,0 0-7 0,-1 0-9 0,-1 0-6 0,2 1-6 0,0 1-5 16,-2-2-5-16,1 3-5 0,-1-1-5 0,2 0-4 0,-1 2-4 15,-1-2-6-15,0 3-2 0,0-1-4 0,0 2-3 0,0 0-2 0,0 0-2 16,0 2-3-16,0 0-3 0,0 3-1 0,0-3-4 0,0 3-1 16,0 0-1-16,-1 1-1 0,-1 2-1 0,2 0 1 0,-1 2-1 15,1-1 1-15,-4 1 0 0,3 0 0 0,-1 3-1 0,0-1-1 0,-1 1 1 16,2 0-1-16,-3 0-2 0,3 2 0 0,-2 0 0 0,2-1-2 16,-3 2 0-16,3 0-1 0,-1 1 0 0,0-2-1 0,-1 3-3 15,2 0-1-15,-1-2-2 0,0 2-3 0,-1-1-3 0,2 1-1 0,-1-2-4 16,2 1-4-16,-3-1-3 0,2 1-4 0,-1-2-2 0,1 0-3 15,-1-2-3-15,0 2 0 0,-1-3-1 0,1 1-1 0,1-2 2 0,-2-1 1 16,1 1 1-16,0-2 2 0,-1 0 2 0,2-2 3 0,-1 0 3 16,0 0 3-16,-2-2 2 0,2-1 2 0,1 0 1 0,-1 1 1 0,-1-2 0 15,3-1 1-15,-2 0-1 0,2-2-1 0,-1 1-1 0,1-3-1 16,0 2-3-16,0 0-1 0,0-3-4 0,0 2-5 0,0-3-4 16,0 2-5-16,0-2-5 0,0 2-6 0,1-3-4 0,-1 0-7 0,0 1-6 15,2 0-5-15,-2-2-7 0,0 0-7 0,0 0-8 0,0 0-7 16,0 0-7-16,0 0-7 0,0 0-8 0,0 0-10 0,0 0-12 0,0 0-19 15,0 0-24-15,0 0-30 0,0 0-32 0,0 0-30 0,0 0-28 16,3-2-11-16,-3 0-1 0</inkml:trace>
  <inkml:trace contextRef="#ctx0" brushRef="#br0" timeOffset="130868.06">8447 5269 141 0,'-2'-2'392'0,"2"2"11"16,0 0 7-16,-1-1 9 0,1 1-46 0,0 0-70 0,0-1-51 15,0 1-38-15,0 0-28 0,0-4-19 0,0 4-15 0,0 0-11 0,0-1-7 16,0 1-8-16,0-1-9 0,0 1-10 0,0 0-9 0,0 0-10 15,0 0-12-15,0 0-9 0,0 0-10 0,0 0-10 0,0 0-10 16,0 0-7-16,0 0-7 0,0 0-5 0,0 0-3 0,0 0-4 0,0 1-2 16,0 2-1-16,-2 0-1 0,2 2-2 0,-2 0 1 0,2-2 0 15,-1 4-1-15,-1-1 1 0,2 1 1 0,-2 1-1 0,2-1 2 16,-1 2 0-16,-1-1-1 0,1 1-1 0,-1-1-2 0,0 3-1 0,1-3 0 16,-1-1-2-16,2 3-1 0,-1-3-1 0,-2 0-2 0,3 2 0 15,-2-1-3-15,2-2-1 0,-3 1-5 0,3-1-5 0,-1-1-5 0,1 1-7 16,-2-2-7-16,0 0-8 0,2 0-10 0,-1-1-9 0,-1 0-14 15,2-2-12-15,0 1-15 0,0-1-18 0,0 2-16 0,0-3-20 16,0 0-22-16,0 0-24 0,0 0-38 0,0 0-44 0,0 0-58 0,0 0-67 16,0 0-29-16,0 0-10 0,0 0 4 0,0 0 7 0</inkml:trace>
  <inkml:trace contextRef="#ctx0" brushRef="#br0" timeOffset="131418.53">8767 5318 120 0,'-3'-1'344'0,"2"1"5"0,-1-1 0 16,0-1-38-16,-2 2-56 0,4-1-43 0,-2 1-31 0,2-2-21 15,-1 1-15-15,-1 0-10 0,2-1-8 0,-1-1-5 0,1 2-7 0,0 1-7 16,0-2-7-16,1 0-8 0,-1 0-6 0,2 0-10 0,-1-1-7 16,1 0-8-16,2 0-9 0,-2 1-7 0,1-3-8 0,0 4-4 0,-2-1-6 15,5-1-4-15,-3 1-4 0,0 0-4 0,1 0-4 0,-3 0-2 16,5 0-2-16,-3 0-2 0,2 0-2 0,-2 2 1 0,2-2-2 15,-2 1-2-15,2 1-1 0,-1 0-1 0,3 0-2 0,-4 0-2 0,2 1 0 16,-2 1-3-16,2-1-1 0,-2 0-2 0,0 3-4 0,2-2 0 16,-4 3 0-16,2 0-1 0,-3-1 1 0,0 1-1 0,0 4 1 0,-3-3-2 15,0 2-2-15,0-1 0 0,-1 2-2 0,-1 0 1 0,0-1 1 16,-2 3 2-16,-1-3 2 0,1 3 2 0,0-3 1 0,-1 1-1 16,2 0 2-16,-1-1 0 0,-2-1 1 0,2 1 2 0,2-2 1 0,-1 1 4 15,1-2 1-15,0-1 4 0,2 0 0 0,-2 0 2 0,3-1 2 16,-1 0 1-16,2-1 2 0,-3-1 1 0,0 0 1 0,4 1 3 0,-2-2 1 15,2 0 1-15,0 0 2 0,0 0 0 0,0 0 0 0,0 0-1 16,0 0 0-16,0 0-3 0,0 0-2 0,0 0-3 0,2 0-5 16,2 0-5-16,0 0-5 0,-3 0-6 0,2 0-6 0,1 0-7 0,0 0-7 15,0 0-9-15,0 0-9 0,2 1-12 0,-1-1-14 0,-1 2-15 16,5-1-17-16,-1 0-21 0,1 1-25 0,-1 1-38 0,0-1-42 0,5-1-57 16,-4 2-64-16,1-1-32 0,2 1-15 0,1-2-2 0,-2 0 4 15</inkml:trace>
  <inkml:trace contextRef="#ctx0" brushRef="#br0" timeOffset="132351.49">8522 5878 230 0,'-1'0'342'0,"-1"-1"1"0,1 1-24 0,-3 0-39 0,4 0-42 0,-4 0-42 16,4-2-31-16,-2 2-23 0,2-2-17 0,-1 2-12 0,-1 0-10 15,2 0-4-15,0 0-4 0,0 0-3 0,-1-1-2 0,1 1-1 16,0 0-4-16,0 0 0 0,0 0-4 0,0 0-3 0,0 0-2 0,0 0-5 16,0-1-4-16,0-3-5 0,1 4-4 0,1-2-4 0,-1 0-4 15,-1 0-5-15,2 1-5 0,-2-2-5 0,3 2-5 0,-2-1-6 0,3-1-3 16,-3 2-6-16,1-1-2 0,-1-1-3 0,1 1-3 0,1 1-3 16,-1-2-3-16,-1 2-2 0,1-1-2 0,1 1-2 0,0-2-2 0,2 1 0 15,-2 1-1-15,0 0 0 0,0 1 0 0,1-2 0 0,-1 0-1 16,0 2-1-16,0 0 0 0,0 0 0 0,1 0 0 0,0 0-2 0,-1 0 1 15,0 2-1-15,-1 0-1 0,1-1-1 0,0 0-3 0,-1 1-2 16,0 1-3-16,-1 1-1 0,1-1-2 0,-2 3-1 0,0-1 1 16,-2 1-1-16,1 0 1 0,-1 0-1 0,0 1 0 0,-1 1 0 15,-2-1 1-15,2 1 2 0,-2 0 2 0,-1 0 3 0,0 1 4 0,1 0 0 16,-3-2 3-16,3 3 1 0,-2-1 1 0,0 0 1 0,3-1 1 16,-1-1 3-16,0 0 1 0,-1-1 2 0,1 0 2 0,0 0 3 0,2-1 1 15,0-1 4-15,1 0 3 0,-1 0 1 0,1-3 4 0,2 2 2 0,-1 0 4 16,-1-3 1-16,2 0 3 0,0 0 3 0,0 0 2 0,0 0 3 15,0 0 1-15,0 0 1 0,0 0 0 0,0 0-1 0,2-3-1 16,-1 1-3-16,1 1-3 0,0-2-2 0,-1 0-3 0,1 0-4 0,1 0-2 16,-1 0-3-16,-1 0-5 0,0 0-4 0,3 0-2 15,-1 0-4-15,-1 0-4 0,1 0-1 0,-2 0-2 0,3 2 0 0,-3-1-1 0,1 1-2 16,1-2 0-16,0 2-1 0,0-1-4 0,-1 2-2 16,1-2-3-16,0 2-3 0,2 0-6 0,-2 0-3 0,0 0-5 0,1 0-7 15,2 0-6-15,-3 0-6 0,2 0-8 0,0 2-8 0,1-2-7 0,-2 2-7 16,1-1-8-16,2 2-7 0,-1-2-8 0,2 1-10 0,-2-1-13 15,0 2-13-15,-1-1-17 0,0-1-20 0,-1 2-24 0,4-1-27 0,-3-1-36 16,-1-1-38-16,0 2-23 0,0-1-13 0,0-1-1 0</inkml:trace>
  <inkml:trace contextRef="#ctx0" brushRef="#br0" timeOffset="132704.92">8878 5782 293 0,'0'-1'377'0,"0"1"12"0,0 0-6 0,0 0-19 15,0 0-39-15,0 0-49 0,0-2-39 0,-1 2-30 0,-1 0-25 16,-2 0-23-16,3 0-16 0,0 2-16 0,-1-1-13 0,1 1-13 0,-3-1-10 15,1 0-11-15,1 3-12 0,-1-2-14 0,0 3-12 0,-1 0-10 16,1-1-10-16,-1 1-5 0,1 2-3 0,1-1-3 0,-1 2 0 16,2-2-1-16,-1 1 1 0,0 2-2 0,-1-2-2 0,3 1 0 0,-1 0-1 15,-3 1-2-15,4-2 1 0,0 3-1 0,0-3-1 0,0 0-2 16,0 1-5-16,0-1-2 0,0 1-6 0,0 0-3 0,0-2-7 0,0 1-6 16,0-1-8-16,0-1-9 0,0 1-9 0,0-2-9 0,0 0-11 15,0-1-13-15,0 1-13 0,-1 0-16 0,1-1-20 0,0 0-23 16,0-3-41-16,0 3-51 0,0-3-60 0,0 0-67 0,0 0-28 0,0 0-10 15,0 0 0-15,0 0 6 0,0 0 8 0</inkml:trace>
  <inkml:trace contextRef="#ctx0" brushRef="#br0" timeOffset="137719.7">9269 7729 239 0,'0'0'329'16,"0"0"-1"-16,0 0-33 0,0 0-51 0,0 0-41 0,0 0-37 15,0 0-29-15,0 0-23 0,0 0-17 0,0 0-13 0,0 0-9 0,0 0-7 16,0 0-6-16,1 0-6 0,-1 0-4 0,0 0-5 0,0 0-6 16,0 0-7-16,0 0-3 0,0 0-4 0,1 0-4 0,-1 0 0 0,3 0-2 15,-3 0 2-15,1 2 0 0,-1-1 3 0,0-1 2 0,0 3 1 16,0-2 0-16,0 3 0 0,0-1 1 0,0 0 1 0,-1 0 0 0,-2 1 0 15,3-1-1-15,-1 2 0 0,0 1 0 0,-1-1-1 0,1 1-2 16,-3-1-2-16,1 1-2 0,1 0 0 0,-1 2-2 0,-1-1-1 0,1-1-2 16,0 2-1-16,-1-1-1 0,1 0-2 0,2 2-3 0,-3-2 0 15,1 0-2-15,0 1-1 0,0-1-1 0,-2 2-2 0,2 0 0 16,0 0-2-16,0-1-1 0,-1 3 1 0,1-3-1 0,0 3 1 0,1-1 1 16,-1 2-1-16,0-1 0 0,-1 1 1 0,1-1-1 0,-1 2 1 15,1 1-1-15,1 0-1 0,-2-1-1 0,0 3-2 0,0-1-2 16,0 0-3-16,-2 1-2 0,3-1-1 0,-2 1-2 0,2 1 0 0,-2 0 0 15,2-1-2-15,-2-1 0 0,-1 0-1 0,3 2 2 0,-2-2-1 16,2 0 3-16,-2-2 1 0,2 0 3 0,-2 0 0 0,1 1 3 0,-1-3 0 16,1 0 1-16,3-1 0 0,-3 1 1 0,0-2 0 0,1 0-1 15,1-1 1-15,-1-1 0 0,2 0-1 0,-2-1 0 0,1 0-2 0,-1 0 1 16,2-1-2-16,-1-1 0 0,2 0-3 0,-2 1-2 16,2-1-4-16,-1 0-1 0,-1 0-6 0,2-2-3 0,0 1-5 0,0 0-3 15,0 0-5-15,0-1-4 0,0-1-5 0,0 2-6 0,0-1-7 0,0-1-9 16,2 0-8-16,-1-1-11 0,-1 2-13 0,2-1-17 0,-2-1-20 15,0 0-30-15,0 0-35 0,0 0-51 0,0 0-60 0,0 0-27 0,0 0-10 16,0 0 0-16,0 0 6 0</inkml:trace>
  <inkml:trace contextRef="#ctx0" brushRef="#br0" timeOffset="139435.37">3697 6791 178 0,'0'-3'166'0,"0"1"-13"0,0 2-9 0,0-2-8 16,0 2-6-16,0-3-6 0,0 1-6 0,0 1-5 0,0 0-6 15,0 1-6-15,0-2-4 0,0 2-6 0,0-2-5 0,0 2-5 16,0-2-5-16,0 2-5 0,0-2-5 0,0 0-4 0,0 2-4 0,-2-1-2 15,2 0-4-15,0 1-1 0,-1 0-3 0,1 0-3 0,0 0-1 16,-2-2-2-16,2 2-2 0,0 0 0 0,0 0-2 0,0 0 0 16,0 0 1-16,0 0-2 0,0 0 0 0,0 0 1 0,0 0 1 0,0 0 2 15,0-2-1-15,0 2 2 0,0 0 1 0,0-1 0 0,0 1 0 16,0 0 1-16,0 0 1 0,0 0-1 0,0 0 0 0,0 0-2 0,0 0-5 16,0 0-5-16,0 0-5 0,0 0-5 0,0 0-6 0,0 0-7 15,0 0-6-15,0 0-4 0,0 3-4 0,0-1-1 0,2 0-3 0,-1 2-2 16,-1 2-1-16,2 1 0 0,-2 0 0 0,2 1 2 0,-1 3 2 15,-1-1 4-15,2 5 2 0,-2-2 3 0,1 2 3 0,1 4 1 0,2-1 0 16,-2 1 0-16,1 0 1 0,-1 3-1 0,-1-1 1 0,1 1-1 16,1 1 1-16,0 0-1 0,-1 0-1 0,0 2-1 0,-1-2 2 15,1 1-2-15,1-1 0 0,-3 1-2 0,2-2-4 0,0 1 0 16,-2-2-3-16,0 1-3 0,0-2-2 0,-2 0-3 0,0 0-4 0,2-1-4 16,-3 1-3-16,1-1-4 0,1-2-5 0,-1 1-2 0,0 0-3 15,-1-1-1-15,2-1-2 0,-1 0 0 0,0 0 2 0,2-2-1 0,-1 1 1 16,-1-2 2-16,2 0 2 0,0 0 2 0,0 0 3 0,2-3 3 15,-1 1 4-15,-1 0 2 0,2-4 2 0,0 2 2 0,-1-3 1 0,2 1 0 16,-1-1 1-16,0-1 1 0,-1-2 0 0,1 1 0 0,1-1 1 16,-1-1-2-16,0-1 0 0,0 0-1 0,1 1-1 0,0-2-1 15,-2 0-2-15,3 0-3 0,-1-2 0 0,-1 1-3 0,1 1-3 0,-1-3-1 16,1 2-4-16,-1-1-6 0,-1-1-5 0,2 0-8 0,0 0-9 16,-1 0-10-16,-1 0-12 0,1 0-18 0,1 0-17 0,-1 0-25 15,-2 1-28-15,1-2-42 0,1 3-50 0,-2-2-25 0,2 0-14 0,-1 0-3 16</inkml:trace>
  <inkml:trace contextRef="#ctx0" brushRef="#br0" timeOffset="140385.79">5139 6799 148 0,'0'-2'354'16,"-2"-1"8"-16,2 2 4 0,-1 0-37 0,-1 1-64 0,2-1-42 0,0 1-34 16,0 0-24-16,0 0-18 0,0 0-15 0,0 0-10 0,0 0-11 15,0 0-8-15,0 0-11 0,0 0-8 0,0 0-9 0,0 0-10 0,0 0-9 16,0 0-8-16,0 0-6 0,0 0-8 0,0 0-6 0,0 0-6 16,0 0-4-16,0 0-3 0,0 1-3 0,2-1-1 0,-1 1-1 15,-1 0 1-15,2 2 2 0,-2-3 4 0,1 2 4 0,1 2 2 0,-2-2 3 16,3 3 1-16,-1-1 2 0,0 2 2 0,-1 0 0 0,2 3 1 15,-2-2 1-15,3 4 2 0,-3-1 1 0,2 5 1 0,-1-2-3 16,1 0-3-16,-1 4-4 0,1-2-3 0,0 4-2 0,-1 0-4 0,1 1-1 16,0 2-3-16,0 0 0 0,0 0-1 0,-1 2 0 0,-1-1-3 15,1 2-1-15,1-1-3 0,-1 0 0 0,0 0-1 0,-1 0-2 16,1-1-2-16,-1 0-3 0,-1-1-4 0,1-1-3 0,-1-2-4 16,3 2-6-16,-2-1-5 0,-1-3-5 0,2 0-6 0,-1 0-5 0,-1-3-6 15,2 1-4-15,-2 0-7 0,3-2-4 0,-2 1-6 0,1-3-5 0,-1 0-4 16,1-1-5-16,0 0-6 0,-1-2-4 0,-1 0-5 15,2 1-4-15,-2-3-4 0,2 1-6 0,-1-1-4 0,-1 0-6 0,2-1-4 0,-1-1-8 16,-1-1-6-16,2 0-4 0,0 0-3 0,-1-1-5 0,2-2-7 16,-3 0-16-16,2 2-18 0,2-2-35 0,1-2-42 0,-2 2-23 0,2-4-15 15,2 0-1-15</inkml:trace>
  <inkml:trace contextRef="#ctx0" brushRef="#br0" timeOffset="146668.59">4144 6817 361 0,'2'0'399'0,"-2"0"4"0,1 0 2 0,-1 0-13 16,2 0-19-16,-2 2-68 0,2-1-92 0,-2-1-56 0,0 0-40 15,0 2-24-15,0-2-15 0,0 1-8 0,0 2-5 0,0-1-2 0,0-1 1 16,0-1 1-16,0 3 2 0,0-1-1 0,0-1 1 0,0 2-1 16,0-1-3-16,1-1-3 0,-1 0 0 0,2 3-1 0,-2-2-1 15,0 2-1-15,3-3 1 0,-3 2-1 0,0 0 1 0,2-1-2 0,-2 4-1 16,1-4-1-16,-1 3-3 0,0-1-4 0,0 0-4 0,0 2-4 16,0-2-3-16,0 2-2 0,0 0-4 0,0 0-4 0,0 0-4 0,-1 1-1 15,1-1-3-15,-2 1-4 0,2 1-1 0,0 1-3 0,-3-2-2 16,3 0-3-16,0 1 1 0,0-1-2 0,0 2 1 0,0-3-1 0,0 0 0 15,0 2-1-15,0-2 1 0,0-1-2 0,0 2 1 0,0-2-2 16,0-1 0-16,0 0-3 0,0-1-3 0,0 1-3 0,0-2-4 16,0 1-3-16,0 0-6 0,0-1-6 0,0-1-5 0,0-1-10 0,0 0-8 15,0 0-13-15,0 0-14 0,0 0-16 0,0 0-20 0,0 0-20 16,0 0-20-16,0 0-27 0,0 0-28 0,0 0-53 0,0 0-64 0,0 0-58 16,0 0-58-16,0 0-24 0,3-3-5 0,-3 0 3 0,2-1 9 15,-1-1 15-15</inkml:trace>
  <inkml:trace contextRef="#ctx0" brushRef="#br0" timeOffset="147152.72">4750 6756 267 0,'0'0'399'0,"0"0"11"0,0 0 2 0,0 0-5 0,0 0-46 15,0 0-66-15,0 0-46 0,0 0-37 0,0 0-24 0,0 0-17 0,0 0-12 16,0 0-8-16,0 0-10 0,0 0-7 0,0 0-10 0,0 1-12 16,0-1-11-16,0 2-15 0,0-1-12 0,2-1-13 0,-1 3-11 15,-1-1-9-15,0-1-8 0,2 0-7 0,-2 3-6 0,0-2-5 0,3 3-4 16,-3 1-3-16,1-4-1 0,-1 5-2 0,0-1 2 0,0 2 0 16,0-1 1-16,0 1-1 0,0-1 1 0,0 2 0 0,0 0-1 0,0 0 0 15,0 1-2-15,0-2 1 0,0 2 0 0,0-2-1 0,-1 1 1 16,-2 0 1-16,3-2-1 0,-2 3 0 0,2-3 1 0,-3 1-2 15,2-1 0-15,-1-1-4 0,0 0-6 0,1-1-4 0,-1-1-5 0,2 1-8 16,-2-1-7-16,2-1-8 0,-1 0-11 0,-1-2-13 0,2 1-14 16,-1 0-15-16,1-2-21 0,0 0-20 0,0 0-27 0,0 0-25 0,0 0-47 15,0 0-54-15,1-2-70 0,2-1-72 0,-1 2-33 0,1-2-13 16,1 0 0-16,0 0 6 0,1-2 12 0</inkml:trace>
  <inkml:trace contextRef="#ctx0" brushRef="#br0" timeOffset="147895.49">4176 7397 243 0,'1'0'378'0,"1"0"10"0,-2 0 7 0,3 0 5 0,-3 0-46 15,2 0-71-15,-2 0-50 0,1 0-36 0,-1 0-25 0,0 0-18 0,0 0-12 16,0 0-10-16,0 0-6 0,0 0-6 0,0 0-8 0,0 0-7 15,0 0-9-15,0 0-8 0,0 0-9 0,0 0-10 0,0 0-10 0,0 0-8 16,0 0-7-16,0 0-6 0,0 0-4 0,2 0-4 0,-2 2-3 16,0 2-2-16,0-3-3 0,0 2 0 0,0 0-3 0,0 0-1 0,0 1-1 15,0-1-2-15,0 3 1 0,0-1-1 0,0-1-1 0,0 2 0 16,0-1-3-16,0 1-1 0,0-1-1 0,0 1-2 0,0-1 0 16,0-1-2-16,0 2 0 0,0-2-2 0,0 2 1 0,0-2-3 0,0-1-2 15,0 2-2-15,0-1 0 0,0-1-4 0,0 0-2 0,0 0-3 16,0 0-3-16,0 0-3 0,-2-1-3 0,1 1-3 0,1-2-5 15,0 1-5-15,0-2-6 0,0 0-6 0,0 0-8 0,0 0-7 0,0 0-8 16,0 0-6-16,0 0-9 0,0 0-8 0,0 0-8 0,0 0-7 16,1 0-7-16,1 0-9 0,1 0-10 0,-1 0-8 0,1 0-11 0,0-2-11 15,2 1-19-15,-1-1-20 0,0 1-34 0,-1-3-40 0,2 3-42 16,0 0-46-16,-1-1-16 0,2-1-5 0,-1 0 5 0</inkml:trace>
  <inkml:trace contextRef="#ctx0" brushRef="#br0" timeOffset="148775.53">4620 7410 286 0,'-3'0'369'0,"2"-2"12"0,-1 2-13 0,0 0-23 16,-1-1-45-16,3 1-56 0,-2 0-37 0,2-2-29 0,-1 2-18 0,1 0-14 15,-2-1-9-15,2 1-6 0,0-1-6 0,0 1-6 0,0-4-5 16,0 2-6-16,0 2-8 0,2-3-7 0,-1 1-7 0,-1 1-9 0,2-2-6 15,-2 1-6-15,2 0-5 0,-1 0-4 0,1 1-4 0,1-2-6 16,-1 2-3-16,-1-1-4 0,0 1-4 0,3-2-4 0,-2 1-6 0,-1 0-2 16,1 1-4-16,2 1-3 0,-1-3 2 15,-1 3-15-15,1-2-4 0,1 1-2 0,-1 1-4 0,0-2-2 0,0 1-1 0,2 1-3 16,-1 0-1-16,1 0-4 0,-2 0-4 0,2 0-1 16,-2 0-4-16,1 1-1 0,-1 1-3 0,0 1 0 0,1 0-2 0,-2-2-1 15,0 4 0-15,-1 0-2 0,-1-1-2 0,0 1 2 0,0 1 0 0,0-1 3 16,0 1 1-16,-3-1 3 0,1 3 3 0,0-4 2 0,-2 4 4 15,1-3 2-15,0 2 2 0,0-1 2 0,-2 0 1 0,2-2 3 0,-2 1 1 16,2 0 3-16,-2-2 1 0,2 2 2 0,0-1 0 0,0 0 3 16,0-1 2-16,-1 0 0 0,1 0 1 0,0 0 3 0,0 0-1 0,-2 0 2 15,2 0 1-15,-1 0 1 0,3-2 0 0,-2 2 1 0,0 0 0 16,0-1 2-16,-1-1-1 0,1 0 1 0,2 3 1 0,-4-3-1 16,4 1 0-16,-1 1 0 0,-1-2-1 0,1 0 0 0,2 1 0 0,-1-2 2 15,-1 1 0-15,2 1 2 0,-2-2 1 0,2 0 0 0,0 0 4 16,0 0-1-16,0 0 2 0,0 0 2 0,0 0 0 0,0 0 2 15,0 0 2-15,0 0 1 0,0 0 1 0,0 0-1 0,0 0 2 0,0 0-2 16,0 0-1-16,0 0 0 0,0 0-2 0,0 0-1 0,0 0 0 0,0 0-2 16,0 0 0-16,0 0-2 0,0 0-2 0,0 0-1 0,0 0-4 15,0 0 0-15,0 0-3 0,0 0-1 0,0 0-1 0,0 0-3 16,0 0 0-16,0 0-2 0,0 0-2 0,0 0-2 0,0 0-2 0,0 0-3 16,0 0 0-16,0 0-2 0,0 0-1 0,0 0 0 0,-1 2 0 15,1-2 0-15,-2 0 1 0,2 2 0 0,-1-2 0 0,-1 3 0 16,2-2 1-16,0-1 2 0,0 0 0 0,0 1 2 0,0-1 1 0,0 0 1 15,0 0-1-15,0 0 4 0,0 0-1 0,0 0 1 0,0 0 1 16,0 0 1-16,0 0 1 0,0 0 1 0,0 0 1 0,0 0 1 0,0 0 1 16,0 0 0-16,2 0 0 0,-1 0 1 0,1 0 0 0,-1-1 1 15,1 1 0-15,0 0 2 0,-1-1-1 0,1-2 2 0,0 3-2 16,-1-2-1-16,1 2 0 0,-1 0 0 0,2 0-2 0,-1-2-3 0,-1 2 0 16,1 0-2-16,-1 0 1 0,1-2-3 0,1 2-1 0,-1 0-2 15,1 0-3-15,0 0-3 0,-2 0-4 0,5 0-5 0,-3 0-4 0,3 0-4 16,-1 0-4-16,1 0-4 0,-1 2-5 0,1-2-4 0,0 2-8 15,1-2-7-15,-1 0-7 0,-1 2-8 0,1 2-6 0,0-3-6 0,-1 0-4 16,-1 2-6-16,3-1-2 0,-2 2-6 0,0-2-5 0,-2 0-7 16,3 1-5-16,-1 0-7 0,-2-2-6 0,2 1-9 0,0 1-8 15,1-2-14-15,0 1-16 0,-1 0-28 0,0 0-34 0,0 0-48 16,1-1-56-16,0-1-25 0,0 2-10 0,1-2 1 0,-1 0 7 0</inkml:trace>
  <inkml:trace contextRef="#ctx0" brushRef="#br0" timeOffset="149770.54">3441 7253 132 0,'0'0'338'0,"0"0"-11"16,0 0-16-16,0 0-28 0,0 0-32 0,0 0-28 0,0 0-24 0,0 0-20 16,0 0-19-16,0 0-13 0,0 0-9 0,0 0-6 0,0 0-6 15,0 0-5-15,0 0-4 0,0 0-5 0,0 0-8 0,0 0-5 16,0 0-5-16,0 0-6 0,1 0-6 0,-1 0-6 0,0-2-5 0,2 0-7 16,-2 2-6-16,3-2-7 0,0 2-6 0,-1 0-5 0,0 0-8 0,1-3-4 15,0 3-4-15,3-1-4 0,-1 0-4 0,0 1-4 0,0-1-3 16,2-2-2-16,3 3-2 0,-2-2-5 0,0 2-5 0,2 0-5 15,-2-2-7-15,2 2-8 0,0-1-8 0,0-1-11 0,-2 2-12 0,2-2-12 16,-1 1-11-16,-1 1-13 0,0-1-14 0,0 1-14 0,0 0-16 16,0 0-16-16,-2 0-15 0,-1 0-17 0,0 0-19 0,1 0-25 15,0 0-31-15,-2 0-41 0,0 0-47 0,1 0-24 0,-2 1-12 0,-1-1 0 16,-2 0 8-16</inkml:trace>
  <inkml:trace contextRef="#ctx0" brushRef="#br0" timeOffset="151493.13">5958 6647 198 0,'-2'-3'310'0,"-1"1"-16"0,2 2-39 15,-1-1-48-15,1-1-30 0,-1 2-21 0,2-3-14 0,-2 3-11 16,2 0-6-16,-1 0-3 0,1 0-4 0,0 0-2 0,0 0-3 16,0 0-1-16,0 0-6 0,0 0-6 0,0 0-6 0,0 0-4 0,0 0-4 15,0 0-4-15,0 0-3 0,0 0-3 0,0 0-3 0,0 0-3 16,0 0-5-16,0 0-4 0,0 0-5 0,0 0-4 0,0 0-3 0,0 0-4 15,0 0-2-15,0 0-3 0,0 0-4 0,0 0-3 0,0 0-2 16,0 0-4-16,0 0-3 0,0 0-1 0,0 0-3 0,0 0-2 0,0 3-1 16,0-3-2-16,0 0-2 0,0 2 0 0,0-2-1 0,0 1-1 15,0-1-1-15,0 0-2 0,0 2 1 0,0 1 0 0,0-3 0 16,0 2 2-16,0 2 2 0,0-2 0 0,0 3 2 0,0-2 2 0,0 1 1 16,0 2 1-16,0 2 2 0,0-1 2 0,0 2-1 0,0 0 2 15,0 2 0-15,0 1-3 0,0-2-1 0,-2 5-1 0,2-2-2 0,0 4-1 16,-1-2-3-16,-1 3 1 0,2 1-2 0,-2 1-2 0,2 2 1 15,-1 0-2-15,-1 1-2 0,2 1 0 0,-2 1 0 0,2 2 0 0,0-2-4 16,0 2-4-16,2 0-4 0,-2 0-5 0,3-1-4 0,-1-1-5 16,1 1-4-16,0-1-4 0,-1-1-3 0,3 0-6 0,-1 0-4 15,1-1-4-15,-2-3-2 0,2 0-2 0,-2-1-2 0,1 1 2 0,2-2 1 16,-3-1 1-16,1-1 1 0,-1 1 1 0,1-5 1 0,-3 3 0 16,1-3 2-16,0 0 1 0,-1-1 2 0,-1 0 1 0,2-2 1 15,-2 1 1-15,0-4 1 0,0 2 3 0,0-3-1 0,0 1 2 0,0-2 1 16,0 1 1-16,0-1 1 0,0-1-2 0,0-2 0 0,0 1-3 0,0 1-6 15,0-3-3-15,0 0-9 0,0 0-8 0,0 0-15 0,0 0-17 16,0 0-25-16,0 0-29 0,0 0-43 0,0 0-50 0,0 0-55 16,1-5-56-16,-1 1-28 0,2 0-11 0,-2-1-1 0,2-1 2 0</inkml:trace>
  <inkml:trace contextRef="#ctx0" brushRef="#br0" timeOffset="152439.6">7057 6623 303 0,'-2'-1'306'0,"2"0"-32"0,0-3-46 0,0 4-33 0,0 0-28 0,0 0-19 15,0-1-18-15,0 0-13 0,2 1-11 0,-2-2-9 0,0 2-10 16,2 0-4-16,-1 0-6 0,1 0-3 0,-1 0-3 0,2 0-3 0,-1 0-3 16,-2 0-2-16,1 0-2 0,-1 0-3 0,3 0 0 0,-1 0-2 15,0 2 0-15,-1-2 2 0,-1 1 3 0,3 0 4 0,-3-1 2 0,2 4 4 16,0-3 1-16,1 2 2 0,-3 0 0 0,3 0 2 0,-1 2 0 15,-1 1 2-15,0 1 1 0,-1-1 1 0,4 2-1 0,-3 2 0 16,-1 1-3-16,2 1-4 0,-1 1-5 0,-1 0-5 0,0 1-6 0,0 3-5 16,0 1-5-16,0-1-4 0,0 4-6 0,0-1-5 0,0 3-5 15,0-3-4-15,0 3-2 0,0 3-6 0,0-3-3 0,0 0-2 16,0 2-2-16,0 1-1 0,0-2-3 0,0 1-1 0,2 0-3 0,-2-1-2 16,2 1-4-16,-2-3-3 0,1 1-2 0,-1 0-4 0,0-3-1 0,0 0-3 15,2 1-2-15,-2-1-1 0,0-2-4 0,2-2-2 0,-2 1-3 16,0-1-2-16,0-1-1 0,0-1-1 0,0-1 0 0,0 1-1 15,0-2 0-15,0-1-2 0,0 2-2 0,1-3-3 0,-1 0-2 0,0 1-2 16,0-2-3-16,0 1-2 0,0-1-1 0,0 0-1 0,0 1 0 16,0-3 0-16,0 1 0 0,2-3 0 0,-2 3 0 0,0-3-2 15,1 1 1-15,-1-2-1 0,0 2-3 0,0-1-1 0,0-1-2 0,0-1-3 16,0 0-1-16,0 0-5 0,0 0-4 0,0-1-5 0,0 1-7 0,0-2-6 16,0-1-8-16,0 0-10 0,0 0-9 0,0 0-13 0,0 0-14 15,0 0-15-15,0 0-18 0,0 0-21 0,0 0-22 0,0 0-35 16,0 0-40-16,0 0-16 0,0 0-6 0</inkml:trace>
  <inkml:trace contextRef="#ctx0" brushRef="#br0" timeOffset="159635.42">6191 6801 327 0,'3'-2'362'0,"-3"2"-4"0,1 0-13 0,-1 0-39 15,0 0-54-15,0 0-39 0,3 0-32 0,-3 0-22 0,0 0-18 16,0 0-11-16,2 0-10 0,-2 0-6 0,3 0-6 0,-3 0-5 0,1 0-4 16,-1 0-4-16,2 0-5 0,-2 0-5 0,0 0-3 0,2 2-5 15,-2-2-7-15,1 0-5 0,-1 0-5 0,0 2-5 0,0-2-6 0,0 0-3 16,2 0-4-16,-2 0-5 0,0 0-3 0,0 0-6 0,0 0-6 15,1 1-4-15,-1-1-5 0,0 1-3 0,0 1-2 0,0 1-1 16,0 0-3-16,-1 1 1 0,-1-1-2 0,2 3 0 0,-1 0 2 16,-1 0-1-16,2 2 1 0,-2-1-1 0,2 1 2 0,-1 3 1 0,-2-1-2 15,3-1 1-15,-2 1 0 0,2 2-2 0,0-2-1 0,0 1 1 16,0-1-1-16,0 1 1 0,0-2-1 0,0 1-1 0,2 0 0 0,-2-2 0 16,3 2-1-16,-2-1-1 0,-1-2-1 0,2 1-1 0,-2-2 1 15,2 1 0-15,-1-1-1 0,-1-1-3 0,2-1 0 0,-2-1-3 0,0 0-2 16,0 0-5-16,0 0-5 0,0-2-7 0,0-1-8 0,0 0-9 15,0 0-10-15,0 0-12 0,0 0-13 0,0 0-12 0,0 0-13 0,-2-1-17 16,2 1-21-16,-1-3-22 0,-1 1-25 0,0 1-37 0,1-2-45 16,-2 0-60-16,1 0-66 0,1 1-27 0,-1-3-8 0,2 2 2 15,0-2 9-15</inkml:trace>
  <inkml:trace contextRef="#ctx0" brushRef="#br0" timeOffset="160219.39">6742 6751 159 0,'0'-1'332'0,"2"-1"-25"0,-1 2-43 0,-1-1-34 15,1-1-28-15,-1 2-18 0,0 0-12 0,0 0-8 0,0 0-5 0,4 0-4 16,-2 0-1-16,-1 2-3 0,-1-1-6 0,2-1-5 0,-2 2-6 16,3-1-7-16,-2-1-8 0,-1 2-8 0,2-1-6 0,-1-1-7 0,-1 2-6 15,0-1-5-15,0 2-7 0,0 0-6 0,0-1-4 0,0 2-4 16,0 0-3-16,0 1-4 0,0 1-4 0,0-2-4 0,0 5-1 0,-1-3-5 15,-1 1-3-15,2 0-5 0,-1 2-6 0,1 0-3 0,-3-2-2 16,3 3-3-16,-2-1-3 0,2-1-3 0,-1 1-3 0,1-1-2 16,-2 1-3-16,2 0-3 0,0-2 0 0,0 1 0 0,0 0-2 0,0-1 1 15,0-3-2-15,0 2 0 0,0-1 1 0,0 1-1 0,0-2 1 16,0 0-1-16,0-1 0 0,0 0 1 0,0 0-2 0,0-1-3 0,0 0-3 16,0-2-6-16,0 0-5 0,0 0-9 0,0 0-9 0,0 0-9 15,0 0-11-15,0 0-13 0,2 0-10 0,-1-1-15 0,-1 0-15 0,2 1-18 16,1-4-20-16,-2 3-27 0,2-1-29 0,-1 1-53 0,0-2-64 15,-1 1-59-15,3 0-56 0,-1 0-23 0,0-1-5 0,0 2 2 16,0-3 8-16</inkml:trace>
  <inkml:trace contextRef="#ctx0" brushRef="#br0" timeOffset="161186.29">6329 7369 298 0,'0'-2'353'0,"-5"2"10"0,5-1-32 16,-1 1-54-16,0-1-44 0,-1-1-39 0,2 2-23 0,-1-2-17 0,-1 1-13 16,2 1-9-16,-2-2-10 0,2 2-5 0,0 0-6 0,0 0-7 15,0 0-6-15,0 0-7 0,0-1-8 0,2 1-7 0,-2-1-8 16,2-1-5-16,-1 2-5 0,1-3-6 0,-1 2-6 0,0 0-5 0,4-3-5 15,-2 3-4-15,-1-1-5 0,1 1-4 0,-1-2-5 0,1 1-3 0,0 1-4 16,1-2-2-16,0 1-3 0,1 0-2 0,-1 0-1 0,0 0-2 16,-1 0-2-16,0-1-2 0,1 2 0 0,0 0-1 0,-1 0-2 0,-1-2-1 15,2 3-1-15,0-2 0 0,-1 2-2 0,-2 0-2 0,1 0-2 16,1 0-2-16,-1 2-2 0,-1-2-3 0,1 4 0 0,-2-3 0 16,2 0-2-16,-2 2 2 0,0 3-2 0,0-4-2 0,-2 3 0 0,2-1-4 15,-2 2 1-15,1 0-1 0,-2 0 1 0,-1 2 0 0,1-1 1 16,0 0 0-16,-3 0 1 0,1 1 0 0,0 1 0 0,-1-2 1 0,1 2 2 15,0-2 1-15,-1-1 3 0,2 2 2 0,0-2 4 16,0 1 3-16,0-1 1 0,-1-2 2 0,1 2 1 0,-1-1 2 0,2 1 1 16,0-1 0-16,1-2 2 0,-1 1 0 0,1-1 0 0,1 2 1 0,-1-2 1 15,-1 0 0-15,1-1 1 0,2 0 1 0,-1 1 0 0,-1-1 2 16,2-1 1-16,-1-1 3 0,1 0 3 0,0 0 1 0,0 0 3 0,0 0 2 16,0 0 2-16,0 0 3 0,0 0 1 0,0 0 3 15,0 0 0-15,0 0 1 0,0 0-1 0,1 0 2 0,2-1-4 0,-1-1 0 16,0 2-1-16,-1-3-4 0,2 1-1 0,-1 1-3 0,0-2-3 0,-1 2-1 15,1-1-3-15,1 0-3 0,0-2-1 0,2 3-2 0,-1-2 0 16,-2 0-2-16,1 1-2 0,-1 1-2 0,1-2 0 0,-1 1-2 0,-1 1 0 16,1 0-2-16,1 1-3 0,-3-2-2 0,2 0-4 0,-2 2-3 15,0 0-4-15,0 0-4 0,1 0-5 0,1 2-8 0,2 0-8 16,-2-2-8-16,-1 2-11 0,1 0-9 0,1-1-10 0,-1 1-7 0,1 1-11 16,1 0-8-16,0 0-10 0,-1-2-9 0,3 1-16 0,-2 0-16 15,0 0-27-15,1 0-31 0,0-1-51 0,0 2-55 0,2-2-24 0,0 1-4 16,-1-2 2-16</inkml:trace>
  <inkml:trace contextRef="#ctx0" brushRef="#br0" timeOffset="161837.37">6726 7336 342 0,'-4'-1'381'0,"-1"-1"7"0,2 1-8 15,-1-1-16-15,1 1-53 0,2 0-69 0,-1-1-51 0,0 0-39 0,1 0-25 16,-1 2-19-16,2-3-13 0,0 3-10 0,0-1-5 0,2 0-5 16,-1-3-5-16,-1 2-3 0,2 2-6 0,0-2-7 0,-1-1-7 15,2 1-6-15,-1 1-3 0,0 0-7 0,-1-2-3 0,1 1-2 0,1 1-3 16,-1-3-3-16,-1 3-3 0,2 0-4 0,-1-1-2 0,-1-1-2 16,2 3-2-16,-3-2-2 0,2 1-3 0,-2 1-1 0,0 0-2 15,0 0-2-15,0 0-3 0,0 0-2 0,0 0-1 0,0 0-1 0,0 0-1 16,0 0-1-16,0 3 0 0,0-2-1 0,2 3-3 0,-2-2-3 0,0 3-3 15,1 0-1-15,-1 1-3 0,0-1-2 0,0 1-2 0,0 3-1 16,0-2-2-16,0 2-2 0,-1-2-1 0,-1 0-2 0,2 2 0 16,-2-1 1-16,-1-1 1 0,2 2 3 0,-1-3 3 0,-1 2 3 15,0 0 3-15,0-2 4 0,1 0 3 0,-1 0 5 0,0-2 2 0,0 2 3 16,-1-1 2-16,1-2 3 0,-2 1 2 0,4-1 1 0,-2 0 0 0,0-1 2 16,-2 0 0-16,3 2 0 0,1-3 2 0,-1 0 0 0,-1 2 1 15,3-3 1-15,-2 0 1 0,2 2 0 0,0-2 1 0,0 0 1 16,0 0 0-16,0 0 0 0,0 0 0 0,0 0-1 0,0 0 0 15,0 0-2-15,0 0-2 0,0 0 0 0,2 0-3 0,0-2-1 0,-1 2-3 16,2 0-1-16,-1 0-3 0,0-3-1 0,1 3 1 0,-1-1-2 0,-1 1 1 16,2-1-1-16,-2 1 1 0,3 0 1 0,-3 0 0 0,1 0 1 15,-1 0 2-15,-1 0 1 0,2 0 2 0,1 0 1 0,-1 0 0 16,-1 0 1-16,1 0-1 0,1 0-2 0,-1 0 0 0,1 0-1 0,0 0-1 16,2 1-3-16,-1 0-3 0,1-1-6 0,-1 3-7 0,0-3-9 15,0 2-8-15,0 0-9 0,1 0-11 0,-1 0-11 0,0 0-14 16,-1-1-16-16,2 1-22 0,0 1-23 0,-1-2-34 0,1 2-40 0,-2 0-53 15,2-1-61-15,-2 0-27 0,2 0-11 0,0 0-2 0,-1-1 5 16</inkml:trace>
  <inkml:trace contextRef="#ctx0" brushRef="#br0" timeOffset="162577.54">7523 7144 1 0,'-3'0'362'15,"2"0"11"-15,-1 0 12 0,0 0-24 0,2 0-41 0,0 0-49 16,0 0-49-16,0 0-36 0,0 0-25 0,0 0-18 0,0 0-16 0,2 0-12 15,0 0-12-15,-1 0-8 0,2 2-7 0,-1-2-6 0,1 0-6 0,0 0-5 16,-2 0-6-16,1 0-5 0,1 0-8 0,1 0-5 0,-1 0-6 16,-1 0-3-16,2 0-3 0,-1 0-2 0,2 0-1 0,0 1-3 15,-2-1-3-15,2 0-3 0,1 2-3 0,-1-2-3 0,2 0-3 0,-2 0-2 16,2 0-6-16,-1 0-5 0,0 1-7 0,2-1-10 0,-2 0-11 16,-1 0-12-16,0 0-13 0,0 0-13 0,1 0-15 0,0 0-15 15,-3 2-14-15,2-2-16 0,0 0-17 0,-2 0-17 0,-1 0-22 0,1 0-29 16,0 0-32-16,-3 0-47 0,0 0-57 0,0 0-31 0,0 0-19 15,5 0-1-15,-2 0 8 0</inkml:trace>
  <inkml:trace contextRef="#ctx0" brushRef="#br0" timeOffset="163219.59">7980 6691 33 0,'-1'-3'363'0,"1"0"9"0,0 0-13 16,0 2-25-16,0-1-44 0,0 2-52 0,0 0-36 0,0 0-25 0,0 0-20 15,0 0-14-15,0 0-10 0,0 0-8 0,0 0-7 0,1 0-6 16,2 0-7-16,-3 0-7 0,2 0-7 0,-2 0-8 0,2 2-6 16,0-2-8-16,-2 1-7 0,2-1-8 0,-2 2-5 0,2-1-7 0,-1-1-2 15,-1 1-4-15,2 1 0 0,-2 0 2 0,0-1 1 0,0 2 2 16,0 0-1-16,0 2 1 0,0-1-1 0,0 1 1 0,0 2 1 0,0 1-1 15,0 1 2-15,-2 0 0 0,2 1-1 0,-1 2 0 0,-1 0-3 16,2 2-3-16,-2 1-3 0,2-2-3 0,-2 3-1 0,0 1-2 16,2-1-3-16,-2 3 0 0,2 0-2 0,0 1-1 0,0-3-2 0,0 5-2 15,2-3-2-15,-2 2 0 0,4 1-3 0,-2-1 0 0,0-1-2 16,-1 2-1-16,2-2-2 0,1 1-3 0,-1 0-3 0,0 0-4 0,0-1-5 16,1 1-3-16,-3-2-5 0,5 2-4 0,-3-2-5 0,0-1-7 15,1 1-5-15,-1 0-5 0,0 0-7 0,0-2-4 0,-1 1-4 16,1-1-4-16,0 1 0 0,-2-2 3 0,4 1 2 0,-3-2 2 15,-1 0 4-15,-1 0 4 0,2-1 4 0,-2 0 5 0,2-1 6 0,-2 0 4 16,0-1 4-16,0 0 4 0,1-1 3 0,-1 0 3 0,2-2 1 0,0 2-2 16,-2-4-1-16,1 1-1 0,-1 1-4 0,2-3-1 0,-1 0-4 15,1-1-3-15,1 0-3 0,-1 0-3 0,-1-2-2 0,2 1-1 0,0-1-3 16,-1-1 0-16,1-1-4 0,0 2-3 0,1-3-4 0,-3 2-3 16,2-2-2-16,1 0-4 0,0 0-2 0,2 0-1 0,-3 0-4 15,2 0-6-15,-1 0-9 0,0 0-13 0,0 0-14 0,0 0-18 0,1 0-24 16,0 0-27-16,-1-2-36 0,0 2-44 0,-1-2-45 0,0 1-45 15,0-2-21-15,0 2-8 0,-1-2 1 0</inkml:trace>
  <inkml:trace contextRef="#ctx0" brushRef="#br0" timeOffset="163946.34">9115 6673 11 0,'0'0'386'0,"0"0"7"0,0 0 8 0,0 0-31 16,2 0-49-16,1 0-57 0,-1 2-58 0,-1-1-38 15,1-1-29-15,2 3-17 0,0 0-14 0,-3 0-12 0,1 0-8 0,-1 1-7 16,0 2-7-16,2 2-3 0,-2-1-3 0,-1 2-2 0,0 1 0 0,0 2 0 16,0 0-2-16,0 1-2 0,-1 2-4 0,-2-2-3 0,2 3-5 15,-2 0-3-15,2 1-2 0,-3 0-2 0,-2 2-3 0,3-1-1 0,-2 1-3 16,2 0-3-16,0 0-1 0,-2 2-3 0,4 0-2 0,-3-2-1 16,0 1-4-16,1 1 0 0,0-2-2 0,-1 2-2 0,1-1-2 15,2 1-3-15,-3-2 0 0,3 2-2 0,-1-1-1 0,0 1-1 0,2-1-1 16,-1-1-1-16,1 0-2 0,0-1 1 0,0 1 0 0,0-2-2 15,1 1 1-15,-1 0-2 0,2-1-1 0,0 0-2 0,-1-1-2 0,3 0-1 16,-3 1-2-16,2-2-3 0,-2-2-3 0,2 1-5 0,-2-1-3 16,1 1-2-16,-1-4-2 0,-1 1-2 0,2 0 0 0,-2-3-4 0,3 1 0 15,-2-1-2-15,-1-1-4 0,0-1-3 0,0-1-6 0,0-1-6 16,2-1-4-16,0 0-7 0,-2 0-6 0,1-1-10 0,-1 0-8 16,2 1-12-16,-1-2-10 0,1-1-11 0,0 1-11 0,-1-1-15 0,2 0-17 15,-1 0-29-15,1-1-36 0,2 0-58 0,-1-2-68 0,1 1-30 16,-2 0-14-16,-2-1 0 0,3 0 6 0</inkml:trace>
  <inkml:trace contextRef="#ctx0" brushRef="#br0" timeOffset="167576.48">8285 6781 407 0,'0'-3'443'15,"2"2"10"-15,-2-1 11 0,2 0-26 0,-1 2-46 0,-1 0-61 16,0 0-70-16,0 0-46 0,0 0-35 0,0 0-22 0,0 0-15 0,0 0-12 16,0 0-12-16,0 0-11 0,0 0-9 0,0 0-9 0,0 0-10 0,0 0-10 15,2 2-11-15,-1 0-8 0,-1-1-8 0,0 0-7 0,0 1-8 16,0 1-5-16,0 1-3 0,0 0-2 0,0 1-2 0,0 1 1 15,0-2 0-15,0 3 0 0,0-1 0 0,0 2 1 0,0-1-1 0,2 0-1 16,-2 3-3-16,0-3-1 0,0 2 0 0,0 1-2 0,0-3-1 16,0 2-1-16,0 0 0 0,0-2-2 0,0 0 0 0,0 3 0 15,0-3-2-15,0-3-1 0,-2 2-1 0,2 1-4 0,-1-3 0 16,-1 1-5-16,2-1-4 0,0-1-6 0,0 2-5 0,0-2-9 0,0 0-7 16,0-2-10-16,0 2-12 0,0-3-12 0,0 0-13 0,0 0-19 0,0 0-18 15,0 0-24-15,0 0-23 0,0 0-27 0,0 0-27 0,0 0-44 16,0 0-52-16,3 0-64 0,-1-3-68 0,2 2-28 0,1-2-9 15,-2 0 3-15,2-2 9 0</inkml:trace>
  <inkml:trace contextRef="#ctx0" brushRef="#br0" timeOffset="168086.39">8847 6728 41 0,'4'-2'365'0,"-1"0"14"0,0 0-15 0,-1 2-27 16,1 0-38-16,-1-3-45 0,0 3-23 0,-2 0-15 0,0 0-11 15,0 0-10-15,0 0-6 0,0 0-6 0,0 0-8 0,0 0-7 16,0 0-10-16,0 0-9 0,0 3-11 0,0-1-8 0,0 0-8 0,0 1-6 16,-2 0-9-16,0 0-10 0,2 1-10 0,-3 1-8 0,1-1-8 15,-1 2-8-15,2 1-4 0,-4 1-5 0,2 0-4 0,0-1-3 0,1 2-5 16,-1 1-6-16,1-3-7 0,1 2-6 0,-1 1-7 0,-1-1-4 15,1-1-3-15,2 0-3 0,-1 1-2 0,-1 0-1 0,2-1 1 16,0 0-1-16,0-1-1 0,0 1 2 0,0-1-1 0,0-1-1 0,0 1 1 16,0-2-2-16,2 1 0 0,-1-2-2 0,-1 2 0 0,0-1-2 15,0-1-1-15,0 0-2 0,2-1-3 0,-2 0-3 0,0 0-5 0,0 0-4 16,0-2-6-16,0 3-6 0,0-3-5 0,0 0-6 0,0-1-7 16,0 0-6-16,0 0-8 0,0 0-10 0,0 0-10 0,0 0-14 0,0 0-15 15,0 0-13-15,0 0-18 0,-2-1-21 0,2 0-34 0,0-3-39 16,0 4-80-16,0-3-97 0,0-1-46 0,-1 1-21 0,-1-2-4 15,2-1 2-15,-1 1 10 0,-3-1 13 0</inkml:trace>
  <inkml:trace contextRef="#ctx0" brushRef="#br0" timeOffset="168952.48">8397 7381 192 0,'0'0'390'0,"0"0"13"0,0 0 12 15,0 0-32-15,0 0-55 0,2-2-48 0,-2 2-45 0,0-1-31 0,0 1-24 16,2 0-18-16,-2 0-12 0,1-1-12 0,-1 1-10 0,2-2-10 15,-1 1-11-15,-1 1-13 0,2 0-14 0,0 0-13 0,-1 0-12 16,1 0-9-16,0 0-10 0,-2 0-8 0,0 0-7 0,0 0-9 0,0 0-4 16,0 0-5-16,0 0-2 0,1 0-2 0,2 1-1 0,-3 1 0 15,2-2 1-15,-2 1-2 0,3 0 1 0,-2 1-1 0,-1 1-2 0,0-1 0 16,0 3-2-16,0-2-1 0,0 0 0 0,0 3-1 0,0-2-1 16,-1 0-2-16,-2 2-2 0,1 1 0 0,-2-2-2 0,0 1 1 0,1 0 1 15,-2 2 1-15,2-3 3 0,-2 2 1 0,0 0 1 0,-1-1 1 16,0 0 2-16,1 0 0 0,0 0 2 0,-1-1 1 0,0-1 2 0,1 2 1 15,2-3 1-15,-2 2 3 0,2-3-1 0,0 2 2 16,0-3 0-16,1 1 2 0,-1 1 2 0,0-3 3 0,1 1 1 0,2-1 2 16,0 0 1-16,0 0 1 0,0 0 1 0,0 0 0 0,0 0 0 15,0 0 1-15,0-1-1 0,0-1 0 0,0 1-1 0,0-2-1 0,0 1 0 16,0 0-2-16,0 1-1 0,0-2-2 0,0 1 1 0,0 1-2 16,0-2-1-16,0 2 0 0,2-1 0 0,-2 1-1 0,0-1 0 0,0 2 0 15,0 0 0-15,0 0-1 0,0 0-1 0,0 0-2 0,3-1 1 16,-3 1-3-16,0 0 0 0,1-1-4 0,1 1-2 0,0 0-1 15,-2 0-1-15,1 0 0 0,2 0-2 0,-1 0-1 0,0 0 0 0,1 0 0 16,0 0-1-16,0 0-1 0,0 1-2 0,-1 0-2 0,2-1-3 0,1 2-2 16,-2-1 0-16,-2-1-2 0,5 2-3 0,-3-1-1 0,0-1-2 15,-1 1-2-15,-1 1-2 0,1-1-4 0,2 1-2 0,-4 0-2 0,2-1 0 16,-2 0-1-16,2-1-1 0,-2 2-2 0,0 0-3 0,0-2-6 16,0 1-7-16,0 1-10 0,1-2-10 0,-1 1-8 0,2 1-11 15,-1-2-12-15,-1 1-12 0,2-1-19 0,-2 1-19 0,0-1-37 16,0 0-44-16,5 0-59 0,-2 0-68 0,4 0-28 0,-3-1-10 0,4 1 2 15,-2-1 8-15</inkml:trace>
  <inkml:trace contextRef="#ctx0" brushRef="#br0" timeOffset="169292.9">8779 7341 250 0,'0'-3'430'0,"-2"0"17"0,2 1 15 0,-2 1 16 0,2-1-41 16,0 1-69-16,0 1-54 0,0 0-48 0,0 0-32 0,0 0-28 16,0 0-23-16,0 0-17 0,0 0-18 0,0 0-13 0,0 0-13 0,0 0-12 15,0 1-12-15,0 1-11 0,0 1-12 0,0 1-9 0,0 1-9 16,-1 0-11-16,-1 0-8 0,1 2-5 0,-2 1-5 0,2 0-4 0,-2-1-2 15,2 2-4-15,-1 1-4 0,0-3-1 0,-2 2-4 0,2 0-2 16,1-1-3-16,-1 2-1 0,-1-3-1 0,1 1-5 0,1-1-5 16,-1-1-5-16,2 2-8 0,-1-2-11 0,-1 0-10 0,2 0-10 0,-2-2-14 15,1 2-14-15,-1-3-15 0,1 1-18 0,1 0-18 0,-4-1-21 16,4 0-24-16,-4-1-23 0,2 0-26 0,1 1-27 0,-1-1-46 0,2-2-54 16,0 0-52-16,0 0-50 0,0 0-19 0,0 0-2 0,0 0 8 15,0 0 13-15</inkml:trace>
  <inkml:trace contextRef="#ctx0" brushRef="#br0" timeOffset="170535.81">3803 8340 162 0,'1'-2'319'0,"2"-1"-12"0,-1 1-24 0,0 1-33 15,-1-2-21-15,1 0-20 0,1 2-11 0,-1-2-9 0,-1 0-10 16,-1 0-9-16,2 0-9 0,-2 0-7 0,2 0-7 0,-1 0-5 16,-1 0-7-16,2 1-6 0,-1 0-5 0,-1 2-7 0,3-3-8 0,-3 2-5 15,0 1-8-15,2-1-6 0,-2 1-5 0,0 0-6 0,0 0-5 16,1 0-6-16,-1 0-3 0,0 0-7 0,0 0-4 0,0 0-6 0,0 0-4 16,0 0-3-16,0 0-4 0,0 0-4 0,0 0-4 0,0 0-4 0,2 0-4 15,-1 0-3-15,1 1-2 0,-2 0-2 0,2 2 1 0,-1 1 0 16,1 2-1-16,1 0 2 0,-1 1 0 0,-1 2 1 0,0 3 1 15,2 0 2-15,-2 3 1 0,-1 2 1 0,2 1 0 0,-1 3 2 0,-1-1-2 16,0 4 0-16,-1-1-3 0,-1 2-2 0,2 0-2 0,-1 0-1 16,-2 1-2-16,2 1-1 0,-2-2-2 0,2 0 0 0,-3 3-2 15,4-3 0-15,-3-1-3 0,3 2 0 0,-2-2-2 0,1-1-1 0,1 2-2 16,-2-3-2-16,2-1-2 0,-1-1 0 0,-1-2-2 0,2 0-2 16,-3-2-2-16,3-1-3 0,-1-2-3 0,1-1-3 0,0-3-3 0,0 2-2 15,0-4-5-15,0 1-1 0,0-1-3 0,0-4-1 0,0 2-2 16,0 0-3-16,0-2-2 0,0-2-3 0,0 1-1 0,0 0 0 15,1-1 0-15,-1-1 1 0,0 0 0 0,0 0 0 0,0 0 1 0,3 0 0 16,-1 0-1-16,-1-1 0 0,1-1-4 0,1 0-3 0,-1 1-7 16,-1-1-6-16,3-2-11 0,-3 2-9 0,2 2-13 0,-2-6-11 0,3 1-17 15,-1 3-18-15,-1-3-27 0,2 0-34 0,-1 1-52 0,2 0-64 16,-1-1-51-16,0-1-46 0,0 2-16 0,0 0-4 0,2-1 6 0</inkml:trace>
  <inkml:trace contextRef="#ctx0" brushRef="#br0" timeOffset="171520.6">5169 8226 156 0,'0'-4'368'0,"0"0"13"0,0 2-20 0,2-3-37 16,-1 3-36-16,-1-1-36 0,2 0-26 0,-1 1-22 0,-1 0-16 0,2 0-11 15,0 1-10-15,-1-1-6 0,-1 1-6 0,0 1-3 0,0 0-6 16,0 0-6-16,0 0-8 0,0 0-9 0,0 0-8 0,0 0-9 15,0 0-11-15,0 0-8 0,0 0-10 0,0 0-12 0,0 0-8 16,0 0-7-16,0 0-9 0,0 0-5 0,0 0-5 0,0 0-7 0,0 0-3 16,0 1-6-16,2 1-1 0,-1-2-3 0,-1 3-1 0,0-2 2 15,3 0 1-15,-3 3 2 0,2-2 0 0,-1 2 3 0,-1 2 2 0,2-1-1 16,-1-1 2-16,-1 5 4 0,2-1 2 0,-2 0 2 0,3 1 3 16,-1 2 1-16,0-1 2 0,-1 1 0 0,2 2-1 0,-2 0 0 0,-1 0-2 15,3 2-1-15,-2 0-1 0,-1 0-1 0,2 3-1 0,-1 0-1 16,-1 0-3-16,0 1-3 0,0 1-3 0,0-1-1 0,0 2-2 0,-1 0-3 15,-1 0-1-15,2-1 0 0,-1 1-2 0,-2-1-2 0,3 0 1 16,0-1-1-16,0-1-1 0,0 1-1 0,0 0 0 0,0-2-1 16,0 0 1-16,0-3-2 0,0 1-1 0,0-2 0 0,0 0-1 0,0-2-1 15,0 0-1-15,3-3-1 0,-2 3 0 0,-1-3-2 0,2 0-2 16,-1-1-2-16,-1-1-1 0,2-1-2 0,-2-1-3 0,3-1 0 16,-2 1-3-16,-1 0-1 0,2-2-2 0,-2 1-3 0,1-2 0 0,-1 0-4 15,0-1-3-15,0 0-2 0,0 0-4 0,0 0-5 0,0 0-3 16,0 0-5-16,0 0-4 0,0 0-3 0,2-1-4 0,-2 1-4 0,2-1-4 15,-1-2-4-15,-1 3-5 0,2-1-9 0,-2-2-8 0,2 1-11 16,-1 1-10-16,-1-2-9 0,2 0-15 0,-1-1-13 0,-1 1-20 0,2-2-22 16,0 2-43-16,-1-3-50 0,2 2-66 0,-1-1-74 0,1 1-31 15,-2-2-9-15,3 1 3 0,-3 1 9 0,2-1 13 0</inkml:trace>
  <inkml:trace contextRef="#ctx0" brushRef="#br0" timeOffset="173468.76">6067 8235 326 0,'2'-3'377'0,"-1"0"11"16,-1 0-15-16,2 1-27 0,-2 0-48 0,2-1-57 0,-1 2-38 15,-1 0-26-15,2-3-16 0,-1 4-13 0,-1-2-7 0,3 2-6 0,-3 0-5 16,0 0-4-16,0 0-5 0,0 0-7 0,0 0-6 0,0 0-7 16,0 0-8-16,0 0-8 0,0 0-7 0,0 0-7 0,0 0-6 15,0 0-5-15,0 0-5 0,2 0-3 0,-2 0-3 0,1 0-3 0,-1 0-2 16,2 0-3-16,-1 0-4 0,-1 2-2 0,0-2-4 0,2 0-2 16,-2 3-3-16,2-2-3 0,-1 0-1 0,-1 0 2 0,0 2 0 15,0 1-1-15,0 2 1 0,0 0-1 0,0 1 0 0,0 2-1 0,0 2 1 16,0 0-1-16,-1 1 1 0,-1 5-1 0,2 0 1 0,-2-1-1 0,2 3-1 15,-1 0-4-15,-1 4-3 0,1-3-3 0,-1 3 0 0,2-1-2 16,-3 2-2-16,3-1 1 0,-1 1 0 0,1-1 1 0,0 0-1 16,0 1-1-16,0-1-2 0,0-1 1 0,0-1-1 0,0 1-3 0,0-2-3 15,0-2-4-15,0 0-4 0,0 1-5 0,0-4-7 0,0 1-6 16,0-2-5-16,0-1-8 0,-2 0-5 0,2-1-6 0,-1-1-7 16,-1-2-6-16,2 0-8 0,-2-2-9 0,2 0-10 0,-1-2-10 0,1 1-13 15,0-3-11-15,0 2-13 0,0-2-13 0,0-1-11 0,0-1-11 16,0-1-14-16,0 0-15 0,0 0-32 0,1-1-40 0,1-3-63 0,1 2-77 15,0-3-31-15,3 2-7 0,-3-2 5 0,2-1 13 0</inkml:trace>
  <inkml:trace contextRef="#ctx0" brushRef="#br0" timeOffset="174065.71">6935 8089 219 0,'2'-1'310'0,"-2"1"-34"0,0 0-54 0,0 0-46 16,0 0-40-16,0 0-26 0,0 0-23 0,0 0-12 0,0 0-14 15,0 0-9-15,0 0-8 0,0 0-9 0,0 0-8 0,0 0-7 0,0 0-5 16,0 0-6-16,0 0-5 0,0 0-6 0,0 0-5 0,0 0-6 16,0 0-9-16,0 0-8 0,0 0-8 0,0 0-6 0,0 0-7 15,0 0-4-15,0 0-6 0,1 1-3 0,-1-1-4 0,0 2-2 0,2-2-1 16,-2 0 0-16,0 2 3 0,3-1 6 0,-2-1 8 0,-1 1 10 15,2-1 12-15,-1 2 14 0,-1-2 13 0,0 0 14 0,2 0 14 0,-2 0 16 16,0 0 12-16,2 0 12 0,-2 0 12 0,3 0 8 0,-3 0 10 16,0 0 7-16,2 0 7 0,-2 0 2 0,0 0 4 0,1 0-2 15,2 0-3-15,-3 0-4 0,0 0-9 0,0 0-6 0,0 0-9 0,0 0-8 16,0 0-9-16,0 0-11 0,0 0-13 0,0 0-12 0,0 0-14 16,0 0-16-16,0 0-14 0,0 0-15 0,0 0-19 0,-1 0-23 0,-1 0-27 15,2 0-35-15,0 0-38 0,0 0-51 0,0 0-60 0,0 0-41 16,0 0-27-16,0 0-10 0,0 0-3 0</inkml:trace>
  <inkml:trace contextRef="#ctx0" brushRef="#br0" timeOffset="174575.62">7134 8110 180 0,'0'0'402'0,"0"0"17"0,0 0-7 0,0 0-19 0,0 0-39 15,3 0-53-15,-3 0-38 0,2 0-28 0,0 0-22 0,-1 0-18 0,2 0-15 16,-2 0-13-16,2 0-15 0,-2 1-15 0,2 1-15 0,-3-2-16 16,2 3-13-16,-2-1-13 0,3 2-10 0,-2 0-11 0,-1 2-8 15,2 3-8-15,-1-1-8 0,-1 4-6 0,0 2-3 0,0 2-4 0,-1 2 1 16,-1 2-1-16,2 1 2 0,-4 3-1 0,2-1 1 0,-1 2-3 15,-1 0-1-15,3 0-4 0,-3 3-2 0,0-3-2 0,-1 1-2 0,1-1-1 16,-1 0 0-16,1 0-1 0,0-1-1 0,0 0 0 0,0-4 0 16,-1 2-1-16,2-1 0 0,-3-2 0 0,3-1-1 0,-2-1 1 15,0-1-2-15,2-1-1 0,0-1-6 0,1-1-3 0,-1-2-7 0,0-1-6 16,0-1-8-16,0 0-9 0,2-1-12 0,-1-1-13 0,2-1-16 16,-2-2-16-16,2 0-21 0,-1 0-22 0,-1-1-20 0,2-1-18 15,-2-2-22-15,2 0-25 0,0 0-44 0,0 0-55 0,0 0-61 0,0 0-68 16,2-2-26-16,1-3-5 0,-1 3 5 0,1-3 13 0</inkml:trace>
  <inkml:trace contextRef="#ctx0" brushRef="#br0" timeOffset="175236.64">5774 8554 87 0,'2'0'385'0,"-1"2"11"0,-1-1-1 0,2-1-7 0,-2 1-46 16,2 1-66-16,-2-2-48 0,1 0-34 0,-1 0-26 0,2 0-17 15,-2 0-15-15,3 0-12 0,-1 0-12 0,-1 0-11 0,0 0-13 0,3 0-10 16,1 0-12-16,-1-2-9 0,-1 1-11 0,2 1-9 0,0-1-10 16,0-1-10-16,0 2-13 0,1-1-14 0,0-1-16 0,1 2-14 15,-1-1-18-15,0 1-16 0,0-1-20 0,1-1-21 0,-1 2-28 0,1-2-30 16,1 1-53-16,-1 1-61 0,1-1-60 0,0-1-57 0,0 2-24 15,3-2-6-15,-1 1 3 0,-1 1 9 0</inkml:trace>
  <inkml:trace contextRef="#ctx0" brushRef="#br0" timeOffset="176070.63">8015 8134 66 0,'0'-2'321'0,"0"2"-6"0,0-1-26 0,0 1-36 0,0-3-27 16,0 1-20-16,0 2-14 0,0 0-11 0,0-1-9 0,3 0-7 0,-3 1-7 16,0 0-6-16,0 0-6 0,0 0-5 0,3-2-7 0,-3 2-7 15,0 0-9-15,0 0-9 0,0 0-10 0,2 0-11 0,-1 0-10 16,1 2-11-16,-1-2-9 0,-1 1-9 0,2 0-6 0,-2 3-6 0,2 0-3 16,-1-2-4-16,-1 5-2 0,0-1-2 0,0 3-1 0,0 2-2 15,0-1 0-15,0 4 1 0,0-1 0 0,-1 3 3 0,-1 3 0 16,2-2 0-16,-2 3-1 0,-1 1-2 0,2 2-4 0,-1-1-2 0,-1 1-2 15,0 1-2-15,2 1 0 0,-1-3-3 0,0 3-1 0,2 0 0 16,-1-1-2-16,-1-1 0 0,2 2-2 0,0-3-2 0,0 1 0 0,0 0-4 16,0-2-4-16,0-1-4 0,0 2-3 0,-2-3-6 15,2-1-5-15,-1-2-6 0,-1 0-6 0,2 0-7 0,-1-1-5 0,-2-3-7 16,3-2-5-16,0 3-8 0,0-2-9 0,0-3-6 0,0 1-8 16,0-1-8-16,0-1-9 0,0-2-8 0,0-1-8 0,3 0-10 0,-2 1-15 15,1-4-20-15,1 3-32 0,0-4-41 0,2 1-61 0,1-1-73 0,-1 0-30 16,0-1-11-16,1 0 2 0,-1-2 7 0</inkml:trace>
  <inkml:trace contextRef="#ctx0" brushRef="#br0" timeOffset="176819.89">9084 8007 316 0,'1'0'387'0,"-1"-2"10"0,0 2 9 0,1 0-43 0,-1 0-69 0,3 0-57 16,-2 0-50-16,-1 0-35 0,3 0-27 0,-3 0-19 0,0 0-15 15,2 2-9-15,-2-1-7 0,3 1-6 0,-2 1-6 0,-1 2-7 0,0 1-5 16,0-1-5-16,0 4-5 0,0 0-1 0,0 1-1 0,-1 2 1 16,-2 2 1-16,1 2 2 0,-1 0 0 0,-1 0-1 0,0 2-1 0,-1 2-2 15,0 1-3-15,-2 0-1 0,1 0-2 0,-1 3-2 0,-1 0-1 16,0 0-3-16,1 0-4 0,0-1-1 0,-1 2-3 0,2 0-2 16,-2-1-4-16,0 0-1 0,2 1-1 0,-1-2-2 0,1 2-2 0,2-3 0 15,-3 2 0-15,2-4-1 0,1 4-1 0,0-4 1 0,1 1-1 16,-1 0 1-16,0-1-1 0,3-1-1 0,-1-1 1 0,1 0-1 15,-1 1 1-15,2-4-2 0,0 2 0 0,0-1 1 0,2-2-1 0,-1 0 2 16,-1-1-2-16,2 1 0 0,-1-4 0 0,1 2-2 0,2-1 0 16,-2-1-2-16,0 1-3 0,1-4-2 0,-2 2-6 0,0-1-3 15,2-2-6-15,-2 0-5 0,-1-1-5 0,2-2-6 0,-1 2-7 0,-1-3-6 16,2 2-6-16,-2-2-8 0,0 1-8 0,0-3-6 0,0 0-6 16,0 0-6-16,0 0-7 0,0 0-7 0,0 0-10 0,0 0-20 0,0-3-24 15,2 1-30-15,-1 1-33 0,1-2-52 0,0 1-64 0,-1-3-37 16,2 3-26-16,0-2-7 0,-1 0 1 0,-1 1 4 0</inkml:trace>
  <inkml:trace contextRef="#ctx0" brushRef="#br0" timeOffset="181346.61">4157 8271 286 0,'0'0'377'0,"0"0"11"0,0-2-13 0,0 2-28 16,0-1-46-16,2-1-52 0,-1 2-34 0,-1 0-24 0,0 0-13 0,0 0-12 15,0-1-6-15,0 1-5 0,0 0-5 0,0 0-4 0,0 0-5 16,0 0-5-16,0 0-7 0,0 0-5 0,0 0-9 0,0 0-10 16,0 0-8-16,0 0-10 0,0 0-10 0,0 0-9 0,0 0-10 0,0 1-8 15,-1-1-10-15,-1 2-7 0,-1-1-7 0,1 1-8 0,-1-1-6 16,1 1-5-16,1 0-4 0,-1 2-2 0,-1 0-3 0,1-1-2 15,0 2-2-15,0 0 2 0,-1 2-1 0,1-1 1 0,1 2 1 0,-1-1 2 16,2 0 1-16,-2 2 1 0,2-1 2 0,0 0-2 0,0 2 0 16,0-3 0-16,0 2-1 0,0 1-1 0,2-2-3 0,0-1 0 0,-1 1-3 15,1 0-1-15,1-1-2 0,1 0-1 0,-2 2-3 0,1-1-1 16,0-1-3-16,1 0-4 0,-1-1-1 0,0 0-4 0,0 0-3 16,-1-2-3-16,0 1-4 0,-1 0-4 0,2-1-4 0,-3 0-4 0,2-1-7 15,-2-2-5-15,3 3-9 0,-2-2-8 0,-1 1-10 0,0-3-11 16,0 2-12-16,0-2-14 0,0 0-15 0,0 0-18 0,0 0-17 0,0 0-19 15,0 0-34-15,0 0-43 0,2-2-56 0,-1-1-63 0,1 2-27 16,1 0-12-16,-1-3 1 0,-1 3 9 0</inkml:trace>
  <inkml:trace contextRef="#ctx0" brushRef="#br0" timeOffset="181865.37">4834 8216 365 0,'-2'-3'397'0,"2"1"12"0,0 2 11 0,0 0-33 0,0-2-55 16,0 2-52-16,0 0-50 0,0 0-32 0,0 0-21 0,0 0-15 0,0 0-9 15,0 0-8-15,0 0-9 0,0 0-10 0,0 0-10 0,0 0-13 16,0 0-13-16,-1 2-12 0,-1-2-15 0,2 0-11 0,-2 2-12 0,2 2-10 16,-1-2-9-16,-1 1-9 0,2 1-5 0,0 2-6 0,0 0-4 15,0 0-1-15,0 1 0 0,0 2 0 0,0 2 2 0,0-1 2 0,0 1 2 16,0-2 1-16,0 4 0 0,0-1 0 0,0 0 1 16,0-1-1-16,0 1 0 0,0-1 1 0,0-1-2 0,0 2 0 0,0-2 1 15,0-1-1-15,0 0 0 0,0 0 0 0,0-2-1 0,0 2-4 0,-2-5-4 16,2 3-6-16,-1-2-7 0,-1 1-10 0,2-3-9 0,-1 1-12 15,-2-1-12-15,3 0-15 0,-2-2-18 0,2 1-22 0,-1 0-23 16,-1-1-29-16,2-1-31 0,0 0-58 0,0 0-72 0,0 0-57 0,0 0-49 16,0 0-20-16,0 0-4 0,0 0 4 0,0-5 9 0</inkml:trace>
  <inkml:trace contextRef="#ctx0" brushRef="#br0" timeOffset="182711.07">4179 8888 303 0,'0'-2'304'0,"-2"-2"-36"15,2 2-34-15,0-2-31 0,-1 2-20 0,-1 0-16 0,2-1-13 16,-1 2-13-16,-2-1-7 0,3-1-4 0,0 2-5 0,0-1-4 16,0-1-8-16,0 2-8 0,0-2-7 0,0 1-7 0,3 0-7 0,-2-2-6 15,-1 3-8-15,3-2-8 0,-1 0-8 0,0 0-7 0,1 0-7 16,0 1-6-16,0-2-6 0,2 2-5 0,-2 2-5 0,3-3-3 0,-1 1-2 15,0 0-4-15,0 1-1 0,-2-2-3 0,2 2 0 0,-2 1-2 16,3-1-1-16,-3-1 0 0,2 2-2 0,0 0-2 0,-3 0 1 16,2 0 0-16,-1 0 0 0,-1 0-1 0,1 2 1 0,-2-1 2 0,1 0 1 15,-2 3 0-15,0 0 1 0,0-1-2 0,0 3-2 0,-2-1-1 0,1 1 0 16,-2 0-1-16,0 1-2 0,0 1 1 0,-1-1-2 0,0 2 1 16,-1 0-2-16,0-2-3 0,-1 3-2 0,1-1 0 0,0 0 0 15,-1-2-1-15,1 2 1 0,0 0 2 0,-1-1 1 0,0-1 1 0,3 0 0 16,-2 0 2-16,2-1 1 0,-1 0 0 0,1-1 1 0,-1-1 0 15,2 0 1-15,1-1 1 0,-1 0 2 0,1-2 2 0,-1 1 1 0,2 1 2 16,0-3-1-16,0 0 2 0,0 0 1 0,0 0 1 0,0 0 0 16,0 0-1-16,2 0 1 0,-1-1 0 0,1-1-1 0,-1 2-3 0,1-2 0 15,2 1-3-15,-2 1-3 0,-1-3-2 0,1 2-1 0,1-1-2 16,0 1-2-16,1-2-1 0,-1 1-3 0,0 1 0 0,1-2-3 16,3 1-2-16,-4 1-4 0,2 1-6 0,-2-1-6 0,2-1-8 15,0 2-8-15,1-2-10 0,-2 1-11 0,1 1-11 0,3 0-14 0,-3 0-17 16,3 0-21-16,-2 0-25 0,2 0-33 0,-1 0-38 0,2 0-50 15,-1 0-56-15,0 0-29 0,0 1-12 0,1-1-1 0</inkml:trace>
  <inkml:trace contextRef="#ctx0" brushRef="#br0" timeOffset="183077.99">4671 8857 140 0,'-5'0'378'0,"2"0"10"0,-2 1-12 0,2 1-24 0,2-2-42 0,-1 0-55 15,0 0-38-15,2 0-31 0,0 0-23 0,0 0-18 0,0 0-13 16,0 0-11-16,0 0-11 0,0 0-10 0,0 0-11 0,0 0-11 16,0 0-12-16,2 0-12 0,1 0-11 0,-1 0-10 0,-1 0-9 0,1 0-7 15,2 0-5-15,0 0-5 0,-1 0-2 0,0 0-3 0,2 0-1 16,-2 0 0-16,3 0-2 0,0 0-1 0,-1 0-5 0,-1 0-4 0,3 0-9 16,0 0-9-16,-1 0-13 0,0 0-12 0,1 0-16 0,-3 0-16 15,1-2-19-15,0 1-19 0,0 1-23 0,2-1-26 0,-2-1-31 16,0 2-30-16,2-1-33 0,-3 1-32 0,2-2-37 0,-1 1-40 0,0 1-13 15,1-3-3-15,-1 3 7 0</inkml:trace>
  <inkml:trace contextRef="#ctx0" brushRef="#br0" timeOffset="183344.78">4919 8775 204 0,'-2'0'377'16,"2"0"15"-16,0 0-14 0,0 0-26 0,0 0-41 0,0 0-45 0,0 0-34 15,0 0-25-15,0 0-19 0,0 0-16 0,0 0-14 16,0 0-13-16,0 0-13 0,0 0-13 0,0 0-13 0,0 0-13 0,2 1-12 16,-2 1-11-16,2-1-9 0,-1 2-9 0,-1-2-8 0,2 3-7 0,-1-1-5 15,-1 0-4-15,0 0-2 0,2 1-1 0,-2 1-1 0,0 1-2 16,0 0 1-16,0 1-2 0,0-1-2 0,0 1-1 0,0 0-7 16,0 2-7-16,0-2-9 0,0 1-8 0,-2-1-10 0,2-1-7 0,-1 1-11 15,-1-1-9-15,2 1-12 0,-1-1-11 0,-1 0-14 0,2 0-13 16,-2 0-15-16,2-2-17 0,0-1-16 0,0 2-13 0,0-2-20 0,0 0-26 15,0-3-38-15,0 3-46 0,0 0-51 0,0-3-51 0,2 1-23 16,-2-1-8-16,0 0 3 0,0 0 9 0</inkml:trace>
  <inkml:trace contextRef="#ctx0" brushRef="#br0" timeOffset="191803.63">6424 8257 131 0,'0'0'359'0,"-1"-1"12"0,1 1-22 0,0 0-40 15,-2-2-42-15,2 2-44 0,0 0-27 0,0 0-21 0,0 0-13 16,0 0-12-16,0 0-10 0,0 0-7 0,0 0-8 0,0 0-6 0,0 0-4 15,0 0-7-15,0 0-5 0,0 0-5 0,0 0-4 0,0 0-7 0,0 0-3 16,0 0-7-16,0 0-5 0,0 0-5 0,2 2-5 0,-2-2-7 16,1 1-5-16,-1-1-4 0,0 0-5 0,0 1-6 0,0 1-5 15,0 1-4-15,0-1-5 0,0 1-4 0,2 0-3 0,-1 0-4 0,-1 1-2 16,1 2-4-16,-1-2 1 0,3 5-2 0,-2-2-1 0,1 2 1 16,-1 0 0-16,1 0 2 0,1 1-1 0,-1 0 1 0,-1 1-1 15,1-1 1-15,2 0-2 0,-2-1 0 0,0 1 0 0,-1-1-1 0,2 0 0 16,-1 0-1-16,-2-1 0 0,2-1 0 0,-1-1 1 0,-1 0-1 15,3 1 0-15,-3-3 0 0,2 2-1 0,-2-3-1 0,0 1-1 16,0-1-3-16,0 0-3 0,0-1-3 0,0-1-4 0,0 2-5 0,0-3-6 16,0 0-5-16,0 2-8 0,0-2-6 0,0 0-7 0,0 0-8 15,0 0-6-15,0 1-10 0,0-1-6 0,0 0-9 0,0 0-9 0,0 0-10 16,0 0-13-16,0 0-13 0,0 0-19 0,0 0-23 0,0 0-29 16,0 0-32-16,0 0-58 0,0 0-72 0,0 0-35 0,0 0-14 0,0-3-1 15,2 0 8-15</inkml:trace>
  <inkml:trace contextRef="#ctx0" brushRef="#br0" timeOffset="192385.46">6883 8226 127 0,'0'0'216'0,"0"-2"-18"15,0 0-15-15,0 2-7 0,1 0-8 0,-1-3-5 0,2 3-4 16,-1-1-6-16,-1 0-6 0,2 1-4 0,-2-1-7 0,2-2-3 0,-1 3-5 15,-1-2-3-15,2 2-4 0,-1 0-5 0,-1-2-3 0,2 2-3 16,0-2 0-16,-1 2-2 0,-1 0-2 0,2 0 1 0,-2 0-1 16,0 0-1-16,0 0-2 0,0 0-2 0,0 0-3 0,0 0-3 0,0 0-5 15,0 0-6-15,0 0-6 0,0 0-8 0,0 2-9 0,0 0-8 16,0-2-7-16,0 5-7 0,0-3-7 0,0 2-6 0,0 0-7 16,-2 2-4-16,2 0-6 0,0 1-3 0,0 1-4 0,0 1-2 0,0 0-1 15,0 0 1-15,0-1 2 0,0 3 0 0,0-2 0 0,2 2 0 0,-2-2-5 16,2 1-3-16,-1-2-5 0,-1 1-7 0,2-2-9 0,-1 0-11 15,2 0-11-15,-3-1-17 0,0 0-15 0,0 0-19 0,0-1-19 16,0-3-22-16,0 3-18 0,-3-1-25 0,2-1-23 0,-1 0-40 16,1 0-49-16,-1-1-56 0,0 1-62 0,2-2-23 0,0-1-4 0,0 0 7 15,0 0 12-15</inkml:trace>
  <inkml:trace contextRef="#ctx0" brushRef="#br0" timeOffset="193102.53">6499 8738 81 0,'0'0'384'0,"0"0"13"0,0 0 14 0,0 0-15 0,0 0-29 0,0 0-49 15,0 0-58-15,0 0-42 0,0 0-32 0,0 0-22 0,0 0-16 16,0 0-12-16,0 0-10 0,0 0-9 0,0 0-10 0,0 0-12 0,0 0-12 16,0 0-9-16,0 0-10 0,0 0-10 0,0 0-8 0,0 0-8 15,0 0-6-15,0 0-5 0,0 0-6 0,1 0-2 0,-1 4-3 0,2-3-3 16,-2 0 0-16,0 4-1 0,2-3-1 0,-1 2 1 0,-1-1-2 15,0 2 0-15,2 1-1 0,-1 0 0 0,-1-2 0 0,0 4 0 0,1-1 0 16,-1-1 0-16,0 1-1 0,0 2-2 0,0-1 1 0,0-2-1 16,0 2-2-16,0 1 1 0,4-2-1 0,-4 2 0 0,1-1-1 15,-1-1-1-15,0 1 1 0,2-1-1 0,-1 1 0 0,-1-2 0 0,2 1-1 16,-2 1-2-16,2-2-3 0,-1-2-5 0,-1 2-4 0,2-1-5 16,-2-2-6-16,2 1-10 0,-1-1-8 0,-1 0-11 0,2-2-11 0,-1 1-13 15,-1 0-16-15,0-2-13 0,0 0-16 0,0 0-13 0,0 0-15 16,2 0-15-16,1-2-19 0,-1 2-30 0,1-3-35 0,1 2-42 0,-1-1-49 15,2-1-38-15,0 0-33 0,-1 0-9 0,2 0 1 0,0-1 10 16</inkml:trace>
  <inkml:trace contextRef="#ctx0" brushRef="#br0" timeOffset="193572.55">6823 8805 131 0,'0'0'351'0,"0"0"-14"15,0 0-29-15,0 0-36 0,0 0-41 0,0 0-30 0,0 0-23 0,0 0-18 16,0 0-19-16,0 0-14 0,0 0-13 0,-2-2-12 0,2 2-8 16,-2 0-9-16,-2 0-5 0,2 0-4 0,1 0-3 0,-1 0-4 0,-1 0-2 15,1 0-3-15,1 0-3 0,-1 0-4 0,-1 0-3 0,1 0-3 16,1 0-4-16,-1 0-3 0,2 0-4 0,0 0-4 0,0 0-4 0,0 0-5 16,0 0-6-16,0 0-4 0,0 0-3 0,0 0-5 0,0 0-3 15,0 0-2-15,0 0-2 0,0 0-2 0,0 0 0 0,0 0 0 0,0 0 0 16,0 0 0-16,0 0-1 0,0 0 1 0,2 0 0 0,-1 0 0 15,-1 0 0-15,2 0 0 0,-2 0-1 0,2-2 1 0,-1 2 1 16,-1 0 0-16,0 0-1 0,2 0 1 0,-2 0 0 0,1 0 0 16,-1 0 0-16,0 0 1 0,2-1-1 0,-2 1 0 0,0 0 0 0,0 0-2 15,2-1 0-15,-2 1 0 0,1 0-1 0,-1 0 1 0,3 0-1 16,-1 0-2-16,0 0-4 0,2-2-7 0,-2 2-9 0,-1 0-8 16,2-1-12-16,-2 1-12 0,3 0-14 0,-1 0-12 0,-1-2-14 0,1 2-15 15,-1 0-19-15,0-1-21 0,-1-1-26 0,-1 2-28 0,3 0-30 0,2 0-30 16,-1 0-32-16,0 0-34 0,0 0-36 0,1 0-12 0,-1-1 0 15</inkml:trace>
  <inkml:trace contextRef="#ctx0" brushRef="#br0" timeOffset="194068.78">6984 8669 324 0,'0'-1'354'0,"-2"0"-22"0,2 1-42 15,0 0-35-15,0 0-31 0,0 0-22 0,0 0-19 0,0 0-14 0,0 0-11 16,0 0-9-16,0 0-7 0,0 0-8 0,0 0-8 0,0 0-8 16,0 0-9-16,0 0-8 0,0 0-8 0,0 0-9 0,0 0-11 15,0 0-9-15,0 0-10 0,0 0-8 0,0 1-8 0,0 0-3 16,0 1-4-16,0 1-2 0,0-1 0 0,0 1-1 0,0 0 1 0,0 0 2 16,0 1-1-16,0 1 1 0,0 0-2 0,0 0 1 0,0 1-1 15,0 0 1-15,0 2-1 0,0-1-2 0,0 0-1 0,0 1-4 0,0 1-3 16,0 0-3-16,0 1-3 0,0-2-4 0,0 1-3 0,0 1 0 15,0-2 0-15,0 1-2 0,0-1 1 0,0 1-2 0,0 0 0 0,0 0 0 16,0-2-1-16,2 2 0 0,-2-3 0 0,0 0 1 0,2 0-1 16,-2 0-1-16,1 0 0 0,-1-4-1 0,0 4-3 0,2-3-3 15,-1 0-2-15,-1 0-3 0,0 0-5 0,0-2-5 0,2 1-6 0,-2-2-7 16,0 0-8-16,0 0-7 0,0 0-11 0,0 0-11 0,0 0-13 16,0 0-13-16,0 0-13 0,0 0-16 0,0 0-17 0,0 0-19 15,0 0-21-15,0 0-28 0,0 0-30 0,0 0-44 0,0 0-49 0,0 0-43 16,0 0-37-16,0-3-14 0,2 2 2 0,-1-1 8 0</inkml:trace>
  <inkml:trace contextRef="#ctx0" brushRef="#br0" timeOffset="199196.49">8212 8163 103 0,'0'-2'361'0,"0"1"1"0,0 1-4 0,0 0-39 0,0-2-57 0,0 2-37 16,0 0-27-16,0-1-19 0,0 1-13 0,0 0-10 0,0 0-8 15,0-2-6-15,0 2-9 0,0 0-3 0,0-1-6 0,0 1-5 0,0 0-7 16,0 0-5-16,0 0-4 0,0-3-7 0,0 3-2 0,2 0-4 16,-2 0-3-16,2 0-2 0,-1 0-2 0,-1 0-3 0,3 0-4 15,-1 0-2-15,0 0-6 0,-1 3-3 0,-1-2-3 0,2-1-2 0,0 2-2 16,-2 1-2-16,1-2-5 0,-1 2-2 0,2 1-4 0,-1 0-5 16,1-1-2-16,1 1-3 0,0 2-1 0,-2 0-2 0,-1 2-2 15,2-2-1-15,0 0-1 0,-1 2-2 0,-1-1-2 0,2 2-4 0,-1-1-2 16,-1-1-2-16,2 0-3 0,-2 2-1 0,2-1-3 0,-1-1-2 15,-1 0 0-15,2 2-2 0,-2-5-1 0,0 5-2 0,0-3-2 0,0 0-3 16,0-2-4-16,0 1-2 0,0-1-4 0,0-1-4 0,0 0-6 16,0 0-5-16,0 0-5 0,0-1-7 0,0 0-7 0,0-2-7 15,0 2-6-15,0-2-6 0,0 0-6 0,0 0-7 0,0 0-6 0,0 0-6 16,0 0-8-16,0 0-7 0,0 0-7 0,0 0-6 0,0 0-7 16,0 0-7-16,0 0-6 0,0 0-9 0,2 0-8 0,-2 0-8 0,0 0-11 15,1 0-10-15,2 0-13 0,-3 0-20 0,3 0-27 0,-3 0-35 16,0 0-41-16,0 0-35 0,0 0-29 0,3 0-8 0,0 0 1 0</inkml:trace>
  <inkml:trace contextRef="#ctx0" brushRef="#br0" timeOffset="199919.54">8759 8136 117 0,'0'0'356'0,"0"0"14"0,0 0-13 0,0 0-26 0,0 0-43 15,0 0-49-15,0 0-31 0,0 0-22 0,-2 0-15 0,2 0-10 0,0 0-9 16,0 0-8-16,0 0-7 0,0 0-6 0,0 0-8 0,0 0-8 15,0 0-8-15,0 0-8 0,0 0-8 0,0 0-8 0,0 0-7 0,-2 0-9 16,2 0-7-16,0 2-7 0,-2-2-6 0,2 4-3 0,0-3-1 0,0 0-2 16,0 2 2-16,0 1 0 0,0 0-2 0,0-1 1 15,0 2 0-15,0 1-3 0,0-1 0 0,0 0-2 0,0 2 1 0,0 0-1 16,0 1-1-16,0 0 0 0,0 0-3 0,0-1-1 0,0 1-4 16,0-1-3-16,-1 1-4 0,1-1-2 0,-2 2-2 0,2-1-2 0,0-1-2 15,0 1 0-15,0-2-3 0,0 1-1 0,0-1-1 0,0 1-2 16,0-1 0-16,0-2-1 0,0 0-2 0,0-1 0 0,0 1 1 0,0 0-1 15,0-3 2-15,0 2-1 0,0-1 2 0,0-2-1 0,0 0 1 16,0 0 0-16,0 0-1 0,0 0 0 0,0 0-6 0,0 0-5 16,0 0-5-16,0 0-10 0,0 0-8 0,0 0-11 0,0-2-12 15,2 2-12-15,-2 0-14 0,1-1-16 0,-1-1-20 0,2 2-19 0,-2-1-23 16,2-1-25-16,0 2-31 0,0-2-32 0,1 1-54 0,0 1-65 0,1 0-55 16,0 0-46-16,-2 0-18 0,1 0-2 0,-3 0 9 0,0 0 10 15</inkml:trace>
  <inkml:trace contextRef="#ctx0" brushRef="#br0" timeOffset="200752.33">8368 8646 312 0,'-1'-2'386'0,"1"1"-10"0,-1-1-21 0,-1 1-41 0,2-1-52 0,-1 2-33 16,-1-1-27-16,2-1-17 0,0 2-14 0,0 0-14 0,-2 0-10 0,2 0-14 16,0 0-10-16,0 0-10 0,0 0-12 0,0 0-10 0,0 0-11 15,0 0-10-15,0 0-10 0,0 0-8 0,0 0-8 0,0 0-6 16,0 0-4-16,0 0-3 0,0 0 0 0,0 0-1 0,0 0 3 0,0 0 2 16,0 0 1-16,0 0 3 0,0 0 3 0,0 0 2 0,0 0 2 0,0 0 0 15,0 0 0-15,0 0-1 0,0 0-1 0,0 0-4 0,0 0-3 16,0 0-3-16,0 0-3 0,0 0-6 0,0 0-1 0,-2 2-4 0,0-1-2 15,2 2-2-15,-2-1-1 0,2 1-3 0,0 0-2 0,0-1-1 16,0 3-1-16,-1 0-1 0,1 1 0 0,0-2-2 0,0 1 2 16,0 2 0-16,0-1-2 0,0 0 1 0,0 0-2 0,0 0 1 0,0 0-1 15,0 0 0-15,0-1-2 0,0 1 0 0,0-2-1 0,0 0 1 16,0 2-1-16,0-1 0 0,0-3 0 0,0 2 0 0,1 1 0 0,-1-2 0 16,0 0 0-16,0 0 1 0,2-2-2 0,-2 1-2 0,0 1 1 15,0-2-2-15,0-1-4 0,0 2-5 0,0-2-6 0,0 0-8 0,0 0-8 16,0 0-9-16,0 0-9 0,0 0-13 0,0 0-11 0,0 0-15 15,0 0-15-15,0 0-15 0,2 0-18 0,0 0-16 0,-2 0-17 16,2 0-17-16,0 0-16 0,-1-2-20 0,2 2-22 0,-3 0-30 0,1-1-34 16,3 1-42-16,-1-3-49 0,1 1-19 0,-1 1-6 0,0-2 8 15</inkml:trace>
  <inkml:trace contextRef="#ctx0" brushRef="#br0" timeOffset="201302.73">8660 8644 36 0,'-1'-1'355'0,"-1"-1"10"0,2 2-10 15,-2-1-20-15,-1-1-41 0,2 2-52 0,-1-1-37 0,0-1-29 16,-1 2-18-16,1-2-17 0,1 1-9 0,-1 0-9 0,1-1-6 16,-3 2-7-16,4-1-7 0,-1-1-6 0,1 2-7 0,0 0-7 0,0-1-7 15,0 1-9-15,0-3-6 0,0 3-8 0,1-3-7 0,-1 2-8 0,4-1-4 16,-3-1-7-16,2 2-3 0,-1-1-5 0,0-1-3 0,1 1-3 16,0 1-2-16,0-2-2 0,-1 1-1 0,3 2-2 0,-2-3-2 15,3 1 0-15,-3 0-1 0,0 1-1 0,2-2 1 0,-2 3-2 0,2-1 0 16,-2 1-1-16,-1-1-1 0,2-1 0 0,-1 2-2 0,1 0 1 15,-1 0-1-15,-1 0-2 0,-1 0 0 0,2 0-2 0,-1 0-1 16,-2 0-1-16,2 2 1 0,-1-1 0 0,-1-1 0 0,0 1 2 0,0 3-1 16,0-3 1-16,0 2 1 0,0 0 0 0,0 2 1 0,0-2 1 15,-1 3 1-15,-1-1 2 0,0 1 1 0,-1-1 0 0,-2 1 0 0,2 0-2 16,-2 0 0-16,-1 0-1 0,-1 0-1 0,2 2-1 0,-2-4 1 16,1 1-2-16,-2 2 1 0,3-1-1 0,-1-1 1 0,-1 1-1 0,-1-2 1 15,4-1-1-15,1 2 1 0,-2-1 0 0,2-1 1 0,0-1 0 16,-1 1 0-16,3-1 0 0,-1 0 0 0,1 0-1 0,-1-1 1 15,2-1-2-15,0 0 0 0,0 0-3 0,0 0 0 0,0 0-2 0,2 0 0 16,-1 1 1-16,-1-1 0 0,3 0 0 0,-1 0 1 0,1 0 0 16,0 0 0-16,1 0-2 0,-1 0-3 0,2 0-5 0,1 0-6 15,0-1-6-15,1 1-8 0,-3-1-8 0,3-1-10 0,0 2-11 0,-2-2-14 16,3 2-14-16,0-1-15 0,0 0-20 0,-2 1-21 0,2-2-26 16,-1 2-36-16,-1 0-41 0,3 0-51 0,-1 0-55 0,0 0-25 0,1 0-9 15,-1 0 0-15,0 0 8 0</inkml:trace>
  <inkml:trace contextRef="#ctx0" brushRef="#br0" timeOffset="202273.6">10105 6722 90 0,'0'-3'388'0,"-3"1"12"0,3 1 12 0,-2-2-37 0,2 3-63 0,-1-2-42 16,1 2-35-16,0 0-23 0,-2 0-20 0,1 2-13 0,-1-2-9 0,2 3-9 16,0-3-7-16,-2 1-7 0,2-1-6 0,0 0-8 0,0 0-7 15,0 0-9-15,0 0-8 0,0 0-11 0,0 0-12 0,0 0-9 0,0 0-11 16,2 0-8-16,0 0-11 0,-1 0-8 0,2 0-7 0,2 0-7 15,-2 0-9-15,3 0-3 0,1 0-5 0,-1 0-5 0,4 0-4 16,1 0-7-16,1 0-7 0,0 0-8 0,2 0-10 0,0 0-13 16,2 0-14-16,-2 0-16 0,3 0-21 0,-1 0-21 0,0 0-24 0,0 0-28 15,0 0-29-15,-2 1-41 0,2 0-46 0,-2-1-69 0,0 3-80 16,-1-1-37-16,-1 2-16 0,-4-2 1 0,0 0 8 0,0 2 14 16</inkml:trace>
  <inkml:trace contextRef="#ctx0" brushRef="#br0" timeOffset="202511.68">10242 6884 299 0,'0'0'417'15,"0"0"12"-15,0 0 8 0,0 0 7 0,0 0-55 0,0 0-86 0,0 0-59 16,0 0-44-16,0 0-31 0,0 0-25 0,0 0-21 0,0 0-16 15,0 0-14-15,0 0-16 0,0 0-15 0,0 0-18 0,0 0-20 16,0 0-20-16,0 0-22 0,2-2-21 0,0 2-22 0,1-2-21 0,0 1-23 16,2 0-21-16,1-1-34 0,4 0-36 0,-4 0-67 0,5-1-77 15,0 2-54-15,0 0-40 0,1 0-15 0,3-2-4 0,-2 1 8 0,1 0 10 16</inkml:trace>
  <inkml:trace contextRef="#ctx0" brushRef="#br0" timeOffset="205953.39">11098 5089 186 0,'0'-1'369'0,"-1"1"5"0,-1-2 2 0,2 1-51 0,0 1-77 15,-1 0-49-15,1 0-33 0,0 0-26 0,0 0-21 0,0 0-14 16,0 0-9-16,0 0-7 0,-2 0-7 0,2 0-6 0,-2 0-6 15,2 0-7-15,0 0-7 0,0 0-5 0,0 0-5 0,-1 0-4 0,1 0-5 16,0 0-4-16,0 0-5 0,0 0-4 0,0 0-2 0,0 0-3 16,-2 1-4-16,2-1-3 0,0 2-2 0,0-2-2 0,-2 0-2 0,2 1-2 15,-1-1-1-15,-1 3 0 0,2-2-1 0,-1 1-1 0,-2 1 0 16,2 0-1-16,1 0-1 0,-1 2 2 0,-1-3 0 0,2 3 2 16,0 0 0-16,0 0 1 0,0-2 1 0,0 2 1 0,0 0 0 0,0 1 1 15,0-2 1-15,0 1 1 0,0 1 2 0,0 0 0 0,0 0 2 0,0 0 0 16,0 0 0-16,0 0 0 0,0 0 2 0,0 0-1 0,0-2 1 15,0 1 0-15,0 2-1 0,0-1-1 0,0-1-2 0,0 2-2 16,0-1-1-16,0 2-1 0,0-2-2 0,0 1 1 0,0 1-1 16,0-1 0-16,0 1-2 0,0 1 1 0,0-1-1 0,0-1 0 0,2 0 0 15,-1 2-1-15,-1 0 0 0,1 0 2 0,2 0-2 0,-2-1 0 16,-1 1-1-16,2 0 0 0,-1-2 0 0,-1 0 1 0,2 1-2 0,-2 0-2 16,0 0 1-16,0 0 0 0,0 1-1 0,0-3-1 0,0 2-1 15,0-1 2-15,0 1 0 0,0-1 1 0,0-1-1 0,0 2 2 16,0-1 2-16,0 0-1 0,0-1 1 0,0 1 0 0,0 2 0 0,0-3 2 15,0 2 0-15,0-3 1 0,0 3-2 0,2-1-1 0,-1-1 1 0,-1 1-2 16,2 1-2-16,0-2-2 0,-2 2 0 0,1-2 0 0,-1 2-2 16,2-1 0-16,-1 0-1 0,4 1 0 0,-4-1-2 0,-1 1 1 15,3 0-1-15,-1 0 0 0,-2 0-1 0,3-2 0 0,-3 2 0 16,2-1-1-16,-1 0 1 0,-1 1-1 0,2-1-2 0,-2-1 1 0,2 2 0 16,-1-1 0-16,-1-1-1 0,0 2 1 0,0-3 0 0,0 3 1 15,0-2 0-15,0 0 1 0,0 2 1 0,0-1 1 0,0-3 0 0,0 2 2 16,0 0 0-16,0 0 1 0,0 1-1 0,0-1 1 0,0-1-1 15,0 1 2-15,0 0-2 0,0-1 1 0,0 1-1 0,0-1 1 16,0-1-1-16,0 2 0 0,2-1-1 0,0 1 0 0,-1-2 0 0,-1 2-1 16,2-1-1-16,-1 1-2 0,-1-1-3 0,0 1-2 0,0 0-3 15,2-1-4-15,-2 1 0 0,0 0-3 0,0 0-2 0,0-2-2 0,0 2 0 16,0 0-2-16,0 2 1 0,0-3-1 0,0 4 0 0,0-3 1 16,0 0 1-16,0 1 4 0,0-1 1 0,0 0 3 0,0 2 0 15,0-2 3-15,0 1 1 0,0-1 3 0,0 2 0 0,0-2 3 0,0 1 0 16,0-1 2-16,0 2 1 0,0-4 1 0,0 4 0 0,0-2 3 15,0-1-1-15,3 1 2 0,-2 0 0 0,-1 0-1 0,0 1 0 0,2-1-2 16,-1-1-2-16,-1 1-1 0,2 0-1 0,-2-1-2 0,0 1-1 16,2 0 0-16,-2 0-2 0,0-2 0 0,1 4 0 0,-1 0 0 15,0-1 1-15,0-2 0 0,0 3 2 0,0-2 2 0,0 1 1 0,0 0 2 16,0 1 0-16,0-1 3 0,-1 1 0 0,-1 0 2 0,2-2 0 0,-2 1 1 16,2 1 0-16,0-1-1 0,0-1 1 0,0 1 0 15,0-1 2-15,0 2 0 0,0-2-1 0,0 0 2 0,0 0-2 0,0 0 0 16,0-2 0-16,0 1 0 0,0 1 0 0,2-1 1 0,-2-1-1 15,0 0 0-15,0 1 1 0,2-1-2 0,-1 2 0 0,-1-1-3 0,0-1 0 16,0 1-5-16,2-1-5 0,-2 0-4 0,1 2-4 0,-1-1-5 0,0 1-6 16,0-4-4-16,0 4-5 0,0-1-3 0,0 1-4 0,0-2-3 15,0 0-1-15,-1 2 0 0,-1 0 2 0,2 0 2 0,-1 0 4 16,-1-1 4-16,2 1 2 0,-2 0 6 0,2 1 4 0,-1-2 5 16,-1 0 3-16,2 0 5 0,-1 1 2 0,-2 0 3 0,3 0 1 0,-2-1 2 15,2-1 1-15,-1 2 1 0,1-2 1 0,0 1 0 0,0 0 3 0,0 1 0 16,0-2 0-16,0 1-2 0,0-2 0 0,0 2-1 0,0-2 0 15,1 3-2-15,-1-4-1 0,0 3 0 0,2-1-2 0,-2-1 0 16,0 3-3-16,3-1 0 0,-2-1-2 0,-1 2 0 16,2-2-1-16,-2 1 1 0,1 0 3 0,-1-1 1 0,2 1 0 0,-2 2 2 0,0-1 3 15,0 0 1-15,0-1 2 0,0 2 2 0,0-1 2 0,0 2 2 16,0-1 3-16,0-1 2 0,0 2 1 0,0-1 1 0,0-3 0 0,0 5 1 16,0-3 0-16,0 1 1 0,0-3-1 0,0 2 0 0,0 2 0 15,0-1 1-15,0-1-2 0,0 1 0 0,0-1 0 0,0 1-1 0,0 0-1 16,2-1 0-16,-1 0-3 0,-1 2 1 0,2-2-1 0,-1 0 0 15,-1 1 0-15,2-1-1 0,-2-2 0 0,0 2-1 0,2 2 1 0,-2-3 1 16,0 1-1-16,0-1 1 0,0 2-2 0,0-1 1 0,0 0-1 16,0 1 0-16,0-1 1 0,0 1-1 0,0-1 1 0,0 2-1 15,0-2 0-15,-2 1 0 0,2-1-1 0,0 3 0 0,-2-3-1 16,2 1 0-16,-1-1 2 0,-1 1 0 0,2 0 3 0,-1 1 1 0,-1 0 4 16,2-1 1-16,-2 1 1 0,2-1 3 0,-1 1 1 0,-1 1 1 15,2-1 0-15,-1-1 1 0,-2 2 3 0,3 0-1 0,0-2 1 0,0 3 0 16,-2-2-2-16,2 0-2 0,0 1-2 0,0 0-2 0,0 0-1 15,0-1-2-15,0 2-1 0,-1-3-1 0,1 2 1 0,0 1-2 0,0-3-1 16,0 2-1-16,-2 0-2 0,2-1 1 0,0 2-2 0,0-3 0 16,0 1 1-16,0 3-2 0,0-3 1 0,0 0 0 0,0 1-1 0,0 0 0 15,2 0-1-15,-1 0 0 0,-1-2-1 0,2 3-1 0,-2-2 2 16,3 0-1-16,-2 2 0 0,-1-1 0 0,2 0 1 0,-1-2 1 16,-1 3 0-16,2-1 2 0,-2-1 2 0,0 1 2 0,2-1 2 0,-2 1 2 15,1 0 4-15,-1 0 1 0,0-1 2 0,0 0 1 0,0-1 2 16,0 4 1-16,0-4 1 0,0 2 0 0,0-2-1 0,0 2 1 0,2-2-2 15,-1 1 0-15,-1 0-3 0,2 1-1 0,-2-2-1 0,2 1-3 16,-1-1 0-16,-1 1-3 0,2 0-2 0,0 0-1 0,-2 1-1 16,1-1-2-16,1-1 0 0,-1 0-2 0,2 2 1 0,0-1-2 0,-3 0-1 15,3 1-2-15,-3 0 0 0,4-2-2 0,-3 2 1 0,1 0 0 16,0-2 0-16,-2 2-1 0,1 1 3 0,-1-1 2 0,2-1 1 0,-1 0 0 16,-1 1 2-16,2 0 0 0,0 0 2 0,-2-1 1 0,1 3 1 15,-1-4 2-15,0 3 3 0,0-1 0 0,0 0 2 0,0 0-1 0,0 0-1 16,0-2 1-16,0 2-1 0,0 1-1 0,0-1-1 0,0-1 1 15,0 0-2-15,0 1 0 0,2 0-1 0,-1 0-1 0,-1-1-1 0,0-1-1 16,2 1-1-16,-2 1-2 0,3-1 0 0,-2-3-2 0,-1 2-1 16,2 0 0-16,-1-1 0 0,-1 0 0 0,2 0 0 0,-2 0-1 15,2-1 0-15,-1-1 2 0,-1 3-2 0,0-1 1 0,0 0 0 16,0 0 1-16,0 0 0 0,0 0 1 0,0-1 0 0,0 1-1 0,-1 0 0 16,-1 0 1-16,2 0-1 0,-2-1-1 0,1 2 1 0,-1-1 1 0,-2 0-1 15,2 2 0-15,1-3 0 0,-1 2-1 0,1 0 1 0,-1 0-1 16,0-1-1-16,2 1 0 0,-3-1 0 0,3 1 0 0,-1 2 1 0,-1-1 0 15,0-1-1-15,1 0 1 0,-1 2 0 0,0-1-1 0,1-1 0 16,-1 3 0-16,1-2 1 0,-1 0 0 0,2 1 1 0,-3 1-1 16,3-1 0-16,-1 2 0 0,-1-2 0 0,2-1 0 0,-1 3 0 0,1-2 0 15,-2 2 1-15,0-2-1 0,2 1-1 0,-1-1 0 0,-1 0 0 16,2 2 0-16,0-2 0 0,0 0 1 0,-2 0 0 0,2 0-1 16,0 0 1-16,0 0-2 0,0-2 1 0,0 2 0 0,0 1 0 0,0-3 0 15,0 1 1-15,0-1 0 0,0 0 0 0,0 2 0 0,0-1-1 16,0-1 2-16,0 0-2 0,0 2 1 0,-1-1 0 0,1-2-1 0,-2 3 0 15,2-1 0-15,-1 1 0 0,-1 0 0 0,2 0 1 0,0-2 0 16,-2 0 0-16,2 4-1 0,-1-3 1 0,-1 1-1 0,2 0 1 0,-1-2-1 16,1 2-1-16,-3-1 1 0,3-1 1 0,0 0 1 0,-2 1-2 15,2 0 0-15,0 0-2 0,0-1 1 0,0 0 0 0,0 2 0 0,-1-1-1 16,1-2 0-16,-2 1-3 0,2-1-3 0,0 1-5 0,0-2-6 16,0 1-7-16,0 1-8 0,0-1-10 0,0-2-12 0,0 0-15 15,0 1-21-15,0-1-25 0,0-1-43 0,0 0-49 0,0 0-57 0,0-3-60 16,0 0-28-16,0 0-12 0,0 0-2 0,0 0 1 0</inkml:trace>
  <inkml:trace contextRef="#ctx0" brushRef="#br0" timeOffset="207586.54">11857 5230 316 0,'0'-1'419'0,"0"0"17"0,0-3 13 16,0 3 14-16,0 0-53 0,0 1-90 0,-2-2-57 0,2 2-40 0,0 0-26 15,-1-2-19-15,1 2-16 0,0 0-11 0,-2-1-12 0,2 1-12 16,0 0-12-16,0 0-15 0,0 0-13 0,0 0-14 0,0 0-14 0,0 0-12 15,-4 0-11-15,3 0-9 0,0 1-7 0,-2 1-6 0,-1 1-2 16,-2 2-4-16,2-3-3 0,-1 3 0 0,-2 2-2 0,1 1-1 16,-3 1 1-16,1 1 0 0,-2 2 1 0,-1 2 2 0,2 0-1 0,-1 0-1 15,-1 3 2-15,2 2-1 0,-1 0 1 0,0-2 0 0,5 4-1 16,-4-1 0-16,3 1-3 0,3-2-5 0,0 2-8 0,1-1-9 0,-1-1-10 16,3 1-11-16,5-1-13 0,-4-1-13 0,4-1-18 0,0-1-19 15,3 0-22-15,-1 1-23 0,3-3-26 0,1-1-30 0,3-1-42 16,1 0-54-16,0-1-64 0,2-4-74 0,1 1-35 0,1-1-14 0,0-3-1 15,2 2 6-15,-4-4 13 0</inkml:trace>
  <inkml:trace contextRef="#ctx0" brushRef="#br0" timeOffset="207986.52">12214 5352 320 0,'-1'-1'440'0,"1"-2"7"15,-2 2 5-15,0 0-28 0,2 1-44 0,0 0-71 0,0 0-87 0,0 0-54 16,0 0-41-16,-4 0-27 0,4 0-19 0,-2 0-12 0,1 1-11 0,-1 0-7 16,-1 3-5-16,1 0-7 0,-1 1-4 0,0 1-4 0,-2 0-5 15,2 1-6-15,-3 2-4 0,0 0-3 0,-1 2-3 0,1 1 1 0,-1 1 3 16,-2-2 1-16,1 1-2 0,2 1 1 0,-1-1-1 0,-2 2 1 15,4-1-2-15,-3-2 0 0,3 1 1 0,1-2-1 0,-4 1-1 0,3-3 2 16,2 2 0-16,-2-3-2 0,2 1-2 0,0-2-1 0,0 0 0 16,-1-1 0-16,2-1 0 0,0-1 0 0,2 0 0 0,-2-2-2 0,2-1 2 15,0 0-1-15,0 0 0 0,0 0-2 0,0 0-2 0,0 0-6 16,0 0-2-16,2-1-5 0,2-2-5 0,-2 2-4 0,1-3-5 16,0 2-4-16,2-3-3 0,-2 2-6 0,2-2-7 0,0 1-7 0,1-1-5 15,0 1-6-15,1-2-6 0,1 2-4 0,-2 0-3 0,3 0-5 16,0 1-4-16,-1 0-7 0,2 0-7 0,-2 1-7 0,0-1-7 0,0 3-8 15,1-2-7-15,-2 2-9 0,1 0-10 0,-2 0-13 0,4 2-13 16,-6-2-18-16,3 2-18 0,-1-1-18 0,1 2-19 0,-1 0-34 0,-2 0-42 16,1-1-14-16</inkml:trace>
  <inkml:trace contextRef="#ctx0" brushRef="#br0" timeOffset="208339.16">12257 5434 39 0,'-5'-6'398'0,"1"3"14"0,0-1-8 0,1 0-19 0,-1 0-42 15,0 1-55-15,1 0-39 0,0 0-27 0,1 2-22 0,2-1-15 0,-1-1-13 16,-1 2-10-16,2-1-10 0,0 2-9 0,0 0-11 0,0 0-9 16,0 0-12-16,0 0-12 0,0 0-12 0,0 0-10 0,0 0-11 15,0 0-10-15,0 0-5 0,0 0-6 0,0 0-4 0,0 2-2 0,0-1-4 16,0 2-3-16,-1 2-3 0,1-1-2 0,-2 2-2 0,0 0-2 15,2 0-3-15,-3 2 0 0,2 1 0 0,-1 0 1 0,0 1-1 0,-2 1-1 16,2-1-1-16,2 2-1 0,-1 0-1 0,-1 1-1 0,2-1 1 16,0-1 0-16,0 3 0 0,0 0 1 0,0-1-2 0,0 0 0 15,2 1-2-15,-1-2-1 0,-1-1-3 0,2 1-5 0,1 1-4 0,-2-2-5 16,1-1-6-16,0 0-4 0,-2-1-7 0,1-1-5 0,-1 0-8 16,2-2-6-16,-1 0-9 0,-1-1-7 0,2 0-11 0,0-1-8 15,-2 0-11-15,0-2-9 0,0 2-15 0,0-3-11 0,0-1-19 0,0 0-18 16,0 0-22-16,0 0-26 0,0 0-40 0,0 0-49 0,0 0-63 15,0 0-70-15,0 0-31 0,3-1-12 0,-2-1 0 0,1 0 9 0,1 0 12 16</inkml:trace>
  <inkml:trace contextRef="#ctx0" brushRef="#br0" timeOffset="210391.61">12394 5453 201 0,'0'0'369'16,"0"0"8"-16,0 0-34 0,0 0-52 0,0 0-40 0,0 0-33 16,0 0-25-16,0 0-23 0,0 0-16 0,0 0-12 0,0 0-12 0,0 0-8 15,0 0-10-15,0 0-7 0,0 0-10 0,0 0-7 0,0 0-9 16,0 0-7-16,0 0-8 0,0 0-8 0,0 0-4 0,0 0-6 0,4 0-3 16,-3 0-5-16,2 0-2 0,1 0-4 0,-1 0-3 0,3 0-3 15,-1 0-4-15,3 0-3 0,-3 0-3 0,2 0-2 0,2 0-2 0,0 0-2 16,-1 0-1-16,0 0-2 0,0 0-3 0,1 0-1 0,-3 0-6 15,2 0-3-15,0 0-7 0,-2 0-4 0,1 0-5 0,-2 0-9 16,-1 0-6-16,1 0-9 0,-2 0-9 0,3 0-8 0,-3 0-12 0,1 0-12 16,-3 0-15-16,3 0-16 0,-4 0-21 0,0 0-23 0,0 0-29 15,0 0-33-15,0 0-46 0,0 0-52 0,0 0-41 0,0 0-36 0,0 0-14 16,0 0-2-16,0 0 5 0</inkml:trace>
  <inkml:trace contextRef="#ctx0" brushRef="#br0" timeOffset="211884.84">12785 5404 133 0,'-1'2'132'0,"-1"-1"-5"0,2-1-2 15,-2 2-3-15,1-2-3 0,-1 1-3 0,1 0-4 0,-3-1-2 0,4 2-3 16,-3 0-1-16,3-2 0 0,-1 0-2 0,-1 0 1 0,0 0-1 16,2 0 0-16,-1 0-1 0,-2 0-2 0,3 0-2 0,0 0-2 0,0 0-4 15,0 0-3-15,0 0-3 0,0 0-5 0,0 0-2 0,0 0-5 16,0 0-3-16,0 0-3 0,-2 0-4 0,2 0-6 0,0 0-2 15,0 0-7-15,0 0-2 0,-1 0-7 0,1 0-1 0,0 0-4 0,0 0-3 16,0 0-2-16,0 0-3 0,0 0-2 0,0 0-3 0,0 0-1 16,0 0-2-16,0 0-2 0,0 0-1 0,0 0-1 0,0 0-2 15,1-2-1-15,-1 0-2 0,2 2-2 0,2 0-2 0,-2 0-2 0,1 0-1 16,0 0-2-16,1 0 0 0,-1-1-1 0,0 1-1 0,3-1-1 16,0 1 1-16,1 0 0 0,-1 0 1 0,2-2-1 0,-1 2 1 0,0 0 0 15,1-1-1-15,-1-1-1 0,-1 2-2 0,2 0-3 0,-2 0-2 16,0-1-2-16,-1-1-3 0,0 2-4 0,3 0-3 0,-4 0-5 0,0 0-4 15,1 0-6-15,-2 0-6 0,0 0-5 0,-1 0-7 0,-1 0-6 16,-1 0-8-16,0 0-6 0,0 0-9 0,0 0-10 0,0 0-14 16,0 0-14-16,0 0-15 0,0 0-16 0,0 0-18 0,0 0-19 0,0 0-23 15,0 0-25-15,0 0-41 0,0 0-48 0,0 0-23 0,0 0-7 16</inkml:trace>
  <inkml:trace contextRef="#ctx0" brushRef="#br0" timeOffset="212270.38">13109 5344 302 0,'0'0'386'0,"0"0"7"0,0 0 6 0,0 0-46 16,0 2-69-16,0 0-54 0,0-2-44 0,0 3-33 0,-2-2-27 15,2 0-19-15,0 0-15 0,0 1-10 0,0 1-5 0,0-1-7 0,0-2-6 16,0 4-8-16,2-1-9 0,-2 1-6 0,2 0-8 0,-1 0-4 16,3 2-5-16,-3 0-1 0,1 0-2 0,-1 2-2 0,3-3-1 0,-3 3-2 15,2 0-2-15,-1-1-4 0,1 1-1 0,-2-2-3 0,2 0 0 16,-1 1 0-16,0-1-2 0,-1 0 0 0,1 0-1 0,0 0 0 0,-2-1 0 15,1 1-3-15,-1-2-4 0,2-1-3 0,-1 3-5 0,-1-4-6 16,2 1-7-16,0 0-6 0,-2 0-9 0,1-1-8 0,-1-1-8 0,0 0-9 16,2 3-12-16,-1-4-13 0,-1 1-13 0,0-1-18 15,2 0-17-15,-2 0-22 0,0 0-23 0,0 0-34 0,0 0-39 0,0 0-50 16,0 0-55-16,0 0-27 0,4 0-13 0,0-1 0 0</inkml:trace>
  <inkml:trace contextRef="#ctx0" brushRef="#br0" timeOffset="212603.73">13324 5217 357 0,'3'0'408'0,"1"1"6"0,0 1-4 0,1 0-9 0,3 0-68 16,-2 2-98-16,2 0-63 0,2-1-44 0,1 1-28 0,-2 2-19 16,2 0-11-16,0 0-6 0,0 2-5 0,1 0-5 0,-2 3-7 0,0-2-5 15,0 2-8-15,0 2-5 0,-1 1-8 0,-1 1-6 0,-2 0-4 0,1 3-3 16,-2-2-2-16,0 4 1 0,-2-1-2 0,1 1-3 16,-4-1-2-16,0 2-3 0,0-1-5 0,-3 1-5 0,1-2-4 0,-1 2-5 15,-1-1-7-15,-1-1-7 0,2-1-12 0,-3 0-12 0,0-1-18 0,0 0-16 16,-1-3-20-16,1 1-19 0,-3-1-29 0,2-2-31 0,-1 0-48 15,0 0-54-15,-3-2-43 0,3-1-40 0,0 0-15 0,-1-2-2 0,1 1 5 16</inkml:trace>
  <inkml:trace contextRef="#ctx0" brushRef="#br0" timeOffset="213373.07">14324 5451 210 0,'-5'0'341'0,"2"2"-27"0,-1-2-48 0,3 0-37 0,-1 0-35 15,0 1-24-15,1-1-20 0,-1 0-16 0,2 0-14 0,0 0-12 0,0 0-10 16,0 0-9-16,0 0-9 0,0 0-9 0,0 0-8 0,0 0-8 15,2 0-7-15,-1 1-5 0,1-1-4 0,1 0-3 0,1 0-4 0,-1 0-3 16,2 0-1-16,-1 2-2 0,2-2-1 0,-1 0-2 0,2 2-1 16,-3-2-2-16,4 0-1 0,2 1-1 0,-4-1-1 0,0 0-4 15,3 0-2-15,0 0-6 0,-3 1-1 0,2-1-6 0,-1 2-4 0,2-2-6 16,-3 1-6-16,1-1-4 0,1 2-6 0,-1-1-6 0,-1-1-4 0,-1 1-5 16,2 1-4-16,-2-2-4 0,-1 2-3 0,2-2-2 0,-1 1-3 15,0-1 1-15,-2 0 1 0,2 0 1 0,-2 0 4 0,2 0 2 16,-1 0 5-16,0 0 3 0,-3 0 4 0,2 0 2 0,1 0 4 0,-3 0-1 15,1-1 1-15,-1-1-1 0,-1 2-3 0,0 0-6 0,0 0-5 16,0 0-8-16,0 0-8 0,0 0-12 0,0 0-10 0,0-2-19 16,0 2-18-16,0 0-27 0,0 0-30 0,0 0-43 0,0 0-52 0,0 0-25 15,0 0-15-15</inkml:trace>
  <inkml:trace contextRef="#ctx0" brushRef="#br0" timeOffset="214687.67">14937 5101 120 0,'3'0'340'0,"0"0"1"0,-1 0-3 0,-2 0-41 0,0 0-61 0,0 0-38 16,0 0-25-16,0 0-17 0,0 0-10 0,0 0-5 0,0 0-5 15,0 0-3-15,0 0-3 0,0 0-3 0,0 0-3 0,0 0-6 16,0 0-4-16,0 0-8 0,0 0-7 0,0 0-7 0,0 0-7 0,0 0-5 16,0 0-6-16,0 0-4 0,0 0-6 0,0 0-4 0,0 0-4 15,0 0-4-15,0 0-4 0,0 0-3 0,0 0-4 0,0 2-6 0,0-1-5 16,-2-1-4-16,2 2-5 0,-3-1-4 0,3 1-3 0,-1 0-4 15,-1 2-1-15,0-2-2 0,-1 4-2 0,-2-1 0 0,2 3-2 0,-2-1-1 16,-2 3 2-16,0 0-1 0,3 2 2 0,-4 1 0 0,-2 2 1 16,3-1 1-16,2 1-1 0,-2 1-1 0,1 1-2 0,-2 2-4 0,3-4-3 15,1 3-5-15,0-1-6 0,1 1-6 0,1 0-8 0,1-3-3 16,-1 1-6-16,2 0-9 0,3 1-7 0,-1-4-12 0,3 1-15 0,0 0-17 16,1-3-18-16,3 3-23 0,-1-3-24 0,4 0-41 0,2-1-48 15,0-3-70-15,3 2-80 0,-1-3-42 0,5 0-23 0,-1-1-5 16,1-1 2-16,-1 0 7 0</inkml:trace>
  <inkml:trace contextRef="#ctx0" brushRef="#br0" timeOffset="-211709.64">15246 5224 7 0,'0'0'47'0,"-1"2"-5"16,1 0 0-16,-1-2 0 0,-1 1-1 0,2-1 1 0,0 0-1 0,0 0 2 16,-1 1 1-16,1-1 2 0,0 2 3 0,-2-2 1 0,2 0 4 15,0 0 1-15,-2 2 3 0,2-2 1 0,0 1 1 0,0-1 0 0,0 0 0 16,-1 0 1-16,1 0 1 0,0 1-1 0,-2 1-2 0,2-2 1 15,0 0-3-15,0 0 0 0,0 0-5 0,-2 1 0 0,2-1-1 0,0 0-1 16,0 0 1-16,0 0 0 0,0 0-2 0,-1 2 1 0,1-2 0 16,0 0 0-16,-2 1-1 0,2-1 1 0,0 0-1 0,0 0 0 0,0 0-1 15,-1 1-1-15,1-1-1 0,0 0-1 0,-2 0 0 0,2 0-2 16,-3 0-1-16,3 0-3 0,0 0-2 0,0 0-2 0,-1 0-2 16,-1 0-3-16,2 0-2 0,0 0-1 0,0 0-2 0,-1 0-2 0,1 0-3 15,0 0-1-15,0 0-3 0,0 0-1 0,0 0-1 0,0 0 1 0,0 0 0 16,0 0 2-16,0 0 2 0,0 0 4 0,1-1 2 0,-1 1 0 15,2-1 2-15,-1-1 0 0,4 2 2 0,-4-1-1 0,1 1 0 16,1-3-2-16,0 2-2 0,1-1-1 0,-3 0-3 0,3 1-3 16,0 0-3-16,4-3-4 0,-4 4-4 0,1-2-1 0,2 2-4 0,-1-2-2 15,-1 2-1-15,3-2-1 0,0 1-1 0,-4 1-1 0,3-2 0 16,-2 2-3-16,1 0-2 0,-2 0-1 0,1 2-3 0,-2-2-1 0,1 3-1 16,1-1-1-16,-4 0 0 0,1 2 0 0,-1 0 0 0,-1 2-1 15,0-2 0-15,0 4-1 0,-1-1-1 0,-1 2-2 0,-1 1 0 0,-2-2-2 16,0 3 1-16,0-2-2 0,1 1 0 0,-4 2-1 0,3-2-1 15,-1 1 0-15,-2 1-2 0,1-3-1 0,0 2-2 0,0-2 2 16,1 1-1-16,-1-1 3 0,3-1 2 0,-5 0 3 0,2 0 1 16,2-3 4-16,-1 4 1 0,-2-5 3 0,4 1 0 0,-1 1 3 15,1-3 2-15,-2 1 2 0,3-1 4 0,0-1 3 0,-2-1 3 0,4 2 3 16,-1-3 3-16,1 2 2 0,1-2 5 0,0 0 3 0,0 0 4 0,0 0 2 16,0 0 6-16,0 0 3 0,0 0 4 0,1-2 3 0,-1 2 3 15,2-3-1-15,-1 2-1 0,4-1-3 0,-4-1-4 0,1 2-2 0,1-1-4 16,0 1-4-16,0-2-4 0,2 0-3 0,-1 0-3 0,0 0-5 15,2 1-5-15,-1 0-4 0,2 0-3 0,-3 0 0 0,1 1 0 0,3-2-1 16,-4 3 2-16,1-3 0 0,-1 3 0 0,0 0-1 0,0-2-3 16,0 2-4-16,1 0-6 0,-2 0-9 0,0 0-10 0,2 2-14 15,-2-2-15-15,0 0-23 0,2 3-24 0,-2-2-34 0,3 1-38 0,-1 1-52 16,2-1-58-16,-3-1-43 0,5 0-37 0,-2 3-16 0,-1-3-5 16</inkml:trace>
  <inkml:trace contextRef="#ctx0" brushRef="#br0" timeOffset="-209931.83">15559 5290 148 0,'-2'2'314'16,"0"-2"-28"-16,1 1-42 0,-1 1-32 0,2-2-28 0,-2 2-22 0,2-2-18 16,-1 1-14-16,-1 0-10 0,2-1-11 0,-1 2-7 15,1 0-5-15,0-2-5 0,0 0-4 0,0 0-5 0,0 0-4 0,0 0-4 0,0 0-3 16,0 0-3-16,0 0-4 0,0 0-4 0,0 0-4 0,0 0-3 16,0 0-3-16,0 0-5 0,0 0-3 0,0 0-5 0,0 0-3 15,0 0-4-15,0 0-3 0,0 0-2 0,0 0-2 0,0 0-4 0,0 0-1 16,1 0-2-16,2 0-1 0,-1-2 0 0,1 0-3 0,1 2 1 15,-1-1-2-15,3 0 0 0,-2 1 0 0,0 0-2 0,0-2-2 16,1 2-2-16,0 0 0 0,3 0-3 0,-4-2 0 0,1 2-3 0,0-1-3 16,-2 1-1-16,2 0-2 0,-2 0-2 0,2 0-3 0,-2 0-2 15,0 0-3-15,-1 0-2 0,-1 0-3 0,3 0-4 0,-4 0-2 16,1 0-5-16,-1 0-1 0,0 0-6 0,0 0-5 0,0 0-5 0,0 0-10 16,0 0-7-16,0 0-10 0,0 0-13 0,0 0-17 0,0 0-17 15,0 0-25-15,0 0-29 0,0 0-31 0,0 0-33 0,0 0-47 0,0 0-54 16,0 0-26-16,0 0-11 0,0 0 0 0</inkml:trace>
  <inkml:trace contextRef="#ctx0" brushRef="#br0" timeOffset="-209418.22">15844 5267 144 0,'-4'0'191'0,"-1"0"-26"0,1 0-17 0,0 0-16 0,-1 0-9 16,2 0-8-16,1 0-4 0,-1 0-3 0,-1 0-3 0,1 0-4 15,1 0-4-15,1 0-4 0,-3 0-2 0,4 0-3 0,0 0-1 16,0 0-2-16,0 0-1 0,0 0-1 0,0 0-2 0,0 0-2 0,0 0-2 15,0 0-3-15,0 0-4 0,0 0-4 0,0 0-4 0,0 0-3 0,0 0-5 16,0 0-6-16,0 0-3 0,0 0-6 0,2 0-4 16,0 0-3-16,-1 0-6 0,2 0-4 0,2 0-3 0,-2 0-3 0,0 0-1 15,4 0-3-15,-3 0-2 0,1 0-2 0,3 0-1 0,-2 0-2 16,1 2-2-16,1 0-6 0,-2-2-3 0,2 0-9 0,-2 1-6 0,0-1-10 16,-1 0-9-16,2 1-11 0,-1-1-10 0,-2 0-11 0,3 0-11 0,-2 0-11 15,-2 0-12-15,0 0-13 0,0 0-14 0,2 0-16 0,-5 0-16 16,0 0-19-16,0 0-21 0,0 0-20 0,3 0-37 0,-3 0-47 15,3-1-21-15,0 0-10 0</inkml:trace>
  <inkml:trace contextRef="#ctx0" brushRef="#br0" timeOffset="-208910.42">16137 5228 352 0,'0'-4'374'0,"0"3"4"0,0 0-36 16,2-1-55-16,1-1-55 0,-1 1-57 0,1 1-38 0,0-2-32 0,1 1-19 15,1 2-16-15,0-3-12 0,0 0-8 0,1 3-7 0,2-1-1 16,-2 1-4-16,2-1-3 0,-1-2-4 0,-3 3-6 0,4 0-3 0,-2 0-4 15,-1 0-4-15,2 3-2 0,-4-2-3 0,3 0 0 0,-5 0-3 16,3 1 1-16,-3 1-1 0,-1 2-2 0,0-2 1 0,0 2-2 0,0 1-2 16,-1-2-1-16,-3 3-1 0,0-1-2 0,-1 3-3 0,0-2-1 15,1 1 0-15,-3 1-2 0,1-1-3 0,-2 1 0 0,0 0 0 0,2 0-1 16,-2-2 1-16,0 1 1 0,0-1-1 0,2 0 3 0,-1 2 1 16,1-4 2-16,0 0 0 0,-1 2 2 0,3-2-1 0,0 0 3 0,0-1 0 15,0-1 0-15,0 0 2 0,3 0 2 0,-1-2-1 0,0 2 1 16,2-3 1-16,-1 2 2 0,1-2 0 0,0 0 2 0,0 0 2 15,0 0 1-15,0 0 3 0,0 0 0 0,0 0 3 0,0 0 2 16,1-2 2-16,-1 2 2 0,2-2-1 0,0 1-1 0,-1 1-1 0,3-3-2 16,-2 2-3-16,1-1-3 0,0 1-2 0,1-2-2 0,-3 1-3 15,2 1-3-15,2 0-3 0,0-3-4 0,-2 3-4 0,3 0-2 16,-3 1-3-16,2-2 0 0,-2 2-2 0,2 0-2 0,-1 0-4 0,0 0-3 16,1 0-4-16,-1 0-5 0,1 0-7 0,0 2-6 0,0-2-11 0,0 1-9 15,2 0-14-15,-2 3-18 0,3-3-21 0,0 0-22 0,1 1-29 16,-1 1-31-16,0 0-52 0,0-2-59 0,3 2-30 0,-3-2-17 15,2 1-5-15</inkml:trace>
  <inkml:trace contextRef="#ctx0" brushRef="#br0" timeOffset="-208576.58">16419 5104 77 0,'-3'-3'386'16,"3"0"10"-16,0 0 11 0,0 0-22 0,0 2-40 0,3-1-55 0,-3 1-68 16,1-1-42-16,2 1-30 0,2 1-20 0,-2-1-13 0,0 1-10 15,4 0-9-15,-3 1-7 0,3-1-6 0,0 3-9 0,1-2-7 0,-1 3-7 16,1 1-8-16,1 1-7 0,1 1-7 0,-2 1-5 0,-2 1-3 15,3 2-6-15,-1 1-4 0,2 1-4 0,-3 2-3 0,3 0-6 0,-2 2-7 16,-1 0-9-16,-1 0-11 0,1 3-11 0,-2 1-14 0,0-2-11 16,-2 2-12-16,1 1-13 0,-3 0-13 0,1-1-14 0,-2-1-12 0,-2 3-12 15,1-3-14-15,-4 1-9 0,2-2-8 0,-4 1-6 0,1-4-6 16,-2 1-9-16,0-3-12 0,-2 2-22 0,1-1-28 0,-2-3-38 16,1-2-43-16,-2 2-17 0,1-3-5 0</inkml:trace>
  <inkml:trace contextRef="#ctx0" brushRef="#br0" timeOffset="-206260.27">17884 4989 148 0,'-2'-3'366'0,"-1"3"8"0,2-2 0 0,-1 2-7 0,-1-3-55 0,0 3-78 16,2-2-49-16,-3 1-37 0,3 1-21 0,-3 0-14 0,1 0-13 15,2 0-9-15,-3 0-6 0,1 0-9 0,0 0-6 0,-1 0-8 16,0 1-8-16,1 1-8 0,0-2-7 0,-2 3-6 0,0-3-6 0,1 2-4 16,-1 1-3-16,-1 1-4 0,-1 0 1 0,3 2 0 0,-3-2 1 15,-2 3 0-15,3 1 1 0,-2 1 2 0,-1 0-1 0,0 3 0 0,1 0-1 16,0 2-1-16,0 0 0 0,-1 0-2 0,1 2-1 0,0 1-2 16,-3-1-1-16,5 2-1 0,-1-1-4 0,3 2-1 0,0 0-4 15,0-2-3-15,2 1-4 0,0 3-4 0,2-2-6 0,4-2-5 0,-3 1-6 16,6 0-7-16,-3 0-6 0,5 0-7 0,1-1-11 0,1 1-10 0,1-3-15 15,2 0-17-15,0 1-23 0,3-3-25 0,-1 1-41 0,3-3-47 16,0 0-62-16,0-1-70 0,0-3-36 0,0 2-16 0,-2-3-6 16,2 0 0-16</inkml:trace>
  <inkml:trace contextRef="#ctx0" brushRef="#br0" timeOffset="-205168.79">18110 5168 69 0,'-3'-1'348'16,"1"1"2"-16,-1 0-28 0,2-1-45 0,-1-1-39 0,0 2-40 16,-1-1-26-16,2 1-21 0,-4-2-14 0,4 1-12 0,-1 1-9 15,1-1-8-15,-1-1-8 0,0-1-6 0,2 3-6 0,-1-1-6 0,1-3-5 16,-2 3-8-16,0 0-2 0,2-1-5 0,-1-1-5 0,1 1-4 15,0 1-5-15,0-2-4 0,0 1-4 0,1 2-4 0,-1-3-4 16,2 0-3-16,0 2-3 0,-1 0-4 0,1-2-5 0,0 1-7 0,-1 2-5 16,2-4-4-16,2 4-4 0,-1-1-3 0,0 0 0 0,0 1-3 0,0-2-1 15,1 0-2-15,-1 2 0 0,2-1-2 0,-1 1 0 0,0 0-2 16,1 0-1-16,-1 0 0 0,-2 1-2 0,3-1-1 0,-3 4-3 16,1-3-1-16,-3 2-3 0,3 0-1 0,-4 2-2 0,0-3 1 0,0 3 0 15,0 0 0-15,-4 1-1 0,3 2 3 0,-3-1 0 0,1 0 3 16,-1 1 1-16,-1 1 3 0,0-1 2 0,1 2 3 0,-1-3 2 15,-2 2 0-15,1 1 2 0,0-3 0 0,-1 1 1 0,3 2 0 0,-4-2-1 16,0 0 1-16,3 0 1 0,0-1 1 0,1-1 1 0,-1 1-1 16,0-1 0-16,-1 0 1 0,1-2 1 0,0 0 1 0,1 1 0 0,0-1 2 15,1-1 1-15,0-1-1 0,1 1 2 0,0-1 1 0,-2 0 1 16,4 0 2-16,-1-2-1 0,-1 1 2 0,2-1 2 0,0 0 2 0,0 0 1 16,0 0 2-16,0 0 3 0,0 0 0 0,0 0 2 15,0 0 1-15,0 0 1 0,0 0 1 0,2-1 0 0,-1 1 0 0,-1-2 0 16,2 0 1-16,0 2-2 0,-2-2-2 0,2 0 0 0,0 1-2 15,0-1-4-15,-1 2-3 0,2-1-4 0,-2-1-3 0,2 2-5 0,-2-1-1 16,2-1-3-16,-1 2-3 0,1-1-2 0,-1-1-3 0,1 2-1 16,0-2-1-16,0 1-3 0,0 1 1 0,0-1-1 0,1 1-1 0,-3 0 1 15,2 0-1-15,1 0-1 0,-1 0 1 0,0 0-2 0,0 1-2 16,3-1-3-16,-1 1-6 0,0 1-7 0,0-2-7 0,1 3-9 0,2-1-13 16,-4-1-14-16,5 2-14 0,-1-1-20 0,-2-1-21 0,1 1-28 15,2 0-32-15,-4 0-41 0,2 0-45 0,3 0-33 0,-2 0-29 0,-2 0-10 16</inkml:trace>
  <inkml:trace contextRef="#ctx0" brushRef="#br0" timeOffset="-203700.98">18142 5172 106 0,'-2'-4'241'0,"2"2"-24"0,0-1-16 0,0 0-15 16,0 0-11-16,-1 1-13 0,1 1-12 0,-2 0-8 0,2-3-9 16,-1 3-8-16,1 0-8 0,0 1-7 0,0 0-6 0,0 0-10 0,0 0-5 15,0 0-7-15,0 0-7 0,0 0-5 0,0 0-5 0,0 0-4 0,0 0-5 16,0 0-2-16,0 0-3 0,0 0-4 0,0 0-4 0,0 0-4 15,0 0-3-15,0 0-2 0,0 0-3 0,-2 0-4 0,0 1-4 16,1 0 1-16,-3 1-3 0,1 1-2 0,0 0-2 0,-1 1-3 0,1 1-2 16,-2 2-2-16,1-1-2 0,0 1 0 0,-1 4-2 0,-1-2-3 15,1 2-3-15,2 1-2 0,0-2-6 0,-2 2-5 0,2 0-5 16,-1 1-6-16,1-3-7 0,2 3-6 0,-1-2-6 0,-1 1-6 16,3 0-6-16,0-2-5 0,0-1-4 0,3 2-2 0,-1-3-2 0,-2-1 1 15,1 2 1-15,1-4 5 0,-1 2 3 0,3-3 8 0,-4 1 7 0,1-3 8 16,-1 2 7-16,2-2 6 0,-1-2 7 0,-1 0 3 15,0 0 7-15,0 0 4 0,2-2 4 0,0-2 4 0,-2 2 2 0,1-3 1 16,-1 1 0-16,2-4-1 0,0 1-2 0,-2 0-2 0,0-1 1 0,1-3-1 16,-1 0-1-16,2-1 2 0,-1 1-1 0,-1-3 1 0,2 1 0 15,1-1-2-15,0-1 1 0,-2 0-2 0,3 0 0 0,-1 0 1 0,0 0-2 16,0 2 0-16,2-2-1 0,-2 1-2 0,3 1 0 0,-3 2-2 16,2 2-2-16,-1 1-3 0,0-1-2 0,0 2-1 0,-1 1-1 15,0 3 0-15,1 0 2 0,-2 0 1 0,-1 3 2 0,3 0 3 16,-3 2 2-16,1 1 3 0,0 1 1 0,-1 1 3 0,2 2 1 15,-3 0 4-15,1 4 3 0,2-3 1 0,-3 3 1 0,0 0-1 0,0 1-2 16,0 0-2-16,0 2-2 0,0-2-2 0,0 0-3 0,0 0-1 0,-3 1-4 16,2-1-3-16,1 2-2 0,-1-2-6 0,-1-2-3 0,2 2-4 15,-1-1-3-15,1-1-3 0,-2 0-4 0,0 0 0 0,2-3-3 0,-1 1 1 16,1-1-3-16,-2-2-1 0,0 1 1 0,2-2 4 0,-1-1 2 16,1 0 6-16,-2 0 3 0,2 0 3 0,0-3 3 0,0 0 4 0,0 0 1 15,0 0 2-15,0 0 3 0,-1 0 0 0,1-3 4 0,-3 2 4 16,1-3 0-16,2 0 2 0,-1 0 2 0,-1-1 1 0,2-1 4 15,0 0 4-15,0-1 6 0,0-1 3 0,2-1 3 0,-1 0 2 0,-1 0 2 16,5-1 1-16,-4 1-1 0,1-1 0 0,1-1 0 0,0 1-1 16,1-1 0-16,-3 2-3 0,2-2-2 0,1 4-3 0,-1-2-4 0,-2 2-2 15,4-1-1-15,-4 0-1 0,3 4-2 0,-4-2 1 0,1 2-1 16,-1 0-1-16,2 1-2 0,-2 0-2 0,0 2-1 0,0 1-2 0,-2-2-3 16,2 2-2-16,0 0-2 0,-1 2-1 0,-1-2-2 0,0 3 0 15,-2-1-2-15,2 2 1 0,-1-2-1 0,2 4 0 0,-2-1 0 16,1 3-1-16,0-2-1 0,-1 1-3 0,1 1-4 0,1 1-4 0,-3 0-5 15,3 0-5-15,-1-1-5 0,1 2-3 0,-4-3-4 0,4 2-4 16,-1-1-2-16,2 0-1 0,-1-3 0 0,1 3-1 0,-2-2 4 16,0-2 4-16,2 0 6 0,0 1 9 0,0-2 9 0,0 0 11 0,0-2 10 15,0 3 8-15,0-4 6 0,0 0 6 0,0 0 4 0,0 0 2 0,0 0 3 16,0 0 2-16,0-4 2 0,0 3 0 0,0-2 0 0,0 0-1 16,2-2-3-16,0 3-5 0,-2-3-3 0,1-1-3 0,-1 0 1 15,2 0-2-15,-1-1 0 0,4 1-1 0,-4-2-1 0,1 2-1 0,1-5-1 16,0 3-1-16,1-1 0 0,-3-2 0 0,2 4-1 0,1-2-1 15,-1 0 0-15,0 0-2 0,1 2-1 0,0 1-2 0,-3-1-2 16,2 1-2-16,-1 2-2 0,0-1-4 0,-1 2-3 0,-1 0 0 0,2 1-3 16,-2 2-1-16,0 0 2 0,0 0 2 0,0 0 3 0,-2 2 1 15,1 1 1-15,-1 0 1 0,0 2 2 0,-1 0 0 0,2 1 2 0,-3 3 2 16,-2-1 1-16,3 0 1 0,2 1 0 0,-3 0 0 0,1 1-2 16,0-1-5-16,0 2-4 0,-1 0-3 0,1-3-3 0,2 3-2 0,-4-3-2 15,4 0-2-15,-1 1 1 0,1-1-1 0,-1-2-1 0,0 1 2 16,2-1-1-16,-1-1 2 0,-1-1 2 0,1 1 3 0,1-2 6 15,0 0 5-15,0-2 6 0,0-1 5 0,0 0 4 0,0 0 3 0,0 0 0 16,0 0 3-16,0-1 1 0,0-1 2 0,0-2 2 0,1 2 1 16,1-4 2-16,-1 1 0 0,-1-1-1 0,2-1-4 0,0 0-2 0,-2-3-4 15,1 2-1-15,2-3-2 0,-1 1 0 0,2-1 1 0,-1-1-3 16,1 0-2-16,-1 0-1 0,0-1-4 0,1 1-2 0,0-1-3 16,1 1-3-16,1 2 0 0,-3 0-2 0,2 1-1 0,-2 0-4 0,0 2 0 15,1 2-4-15,-3-1-2 0,2 4-1 0,-3-3-2 0,2 4 1 16,-2 1 1-16,0 0 2 0,0 0 1 0,-2 3 1 0,2 2 0 0,-3 1 2 15,2 0-1-15,-3 3 1 0,1 0 2 0,0 3 0 0,-2 0-2 16,2 1-2-16,-3 1-2 0,1 1-6 0,1 0-9 0,0-1-7 16,1 3-10-16,0-2-10 0,-1-1-8 0,1 1-10 0,-1-1-7 0,2 1-9 15,-1-5-5-15,2 3-5 0,-1-1-5 0,0-1-2 0,2-1-1 16,-1 0 0-16,1 0 2 0,0-3 0 0,0-1 2 0,0 1 0 16,0-3 0-16,0-1-5 0,0 0-5 0,0-3-16 0,0 0-19 0,0 0-39 15,0 0-51-15,0 0-29 0</inkml:trace>
  <inkml:trace contextRef="#ctx0" brushRef="#br0" timeOffset="-202076.91">18365 5203 114 0,'3'0'251'0,"-3"0"-36"15,0 0-42-15,0 0-32 0,0 0-29 0,1 1-20 0,-1-1-19 0,0 2-14 16,0-2-9-16,0 0-10 0,0 0-7 0,2 0-7 15,0 0-6-15,-2 0-5 0,0 0-6 0,1 0-4 0,-1 0-1 0,0 3-3 16,2-3-1-16,-2 0 0 0,0 0 1 0,1 0 0 0,-1 0 1 0,0 0 5 16,0 0 5-16,0 0 8 0,0 0 5 0,0 0 8 0,0 0 6 15,0 0 8-15,0 0 4 0,0 0 7 0,0 0 6 0,0 0 7 0,0 0 5 16,0 0 5-16,0 0 5 0,0 0 0 0,0 0 1 0,0 0-3 16,0 0-3-16,0 0-2 0,0 0-4 0,0 0-1 0,0 0-4 15,0 0-2-15,0 0-5 0,0 0-2 0,0 0-4 0,0 0-2 0,0 0-3 16,0 0-3-16,4 0-2 0,-4 0-5 0,1 0-2 0,1 0-5 15,-1 0-4-15,3 0-3 0,-1 0-4 0,3 0-3 0,-3 0-4 0,3 0-2 16,-1 0-5-16,3 0-2 0,1 0-4 0,-1 0-2 0,0 0 0 0,2 0-5 16,-1 0-5-16,1 0-7 0,0 0-11 0,0 0-11 0,-2 0-13 15,2 0-16-15,-2 0-16 0,1 0-23 0,-1 0-22 0,0 0-31 16,1 0-33-16,-2 0-42 0,-1 0-47 0,1 2-49 0,-3-2-51 0,4 0-23 16,-3 0-11-16,0 0 2 0</inkml:trace>
  <inkml:trace contextRef="#ctx0" brushRef="#br0" timeOffset="-201575.2">18893 5116 180 0,'0'0'405'0,"0"0"10"0,0 0 5 0,0 0 7 0,1-1-58 0,-1 1-88 15,0 0-59-15,0 0-47 0,0 0-30 0,0 0-23 0,0 0-18 16,0 0-12-16,0 0-11 0,0 0-9 0,0 0-8 0,0 0-10 0,0 0-9 15,0 0-10-15,0 0-10 0,0 0-7 0,0 2-5 0,0 0-5 16,0 1-4-16,-1 1-2 0,-4-2 1 0,2 4-2 0,2-4 0 0,-3 5-1 16,-1-1-1-16,2 0 0 0,-2 2-2 0,1-1 0 0,-4 1-1 15,2-1-3-15,-1 0-1 0,1 3-1 0,-2-3-2 0,4 1-1 0,-3-2 0 16,1 0-1-16,-1 1-2 0,0-1 0 0,2 0 1 0,0-1-1 16,0-1 3-16,0 0 0 0,2 0 3 0,0-2 3 0,1 2 0 15,1-2 3-15,-2 1 0 0,1-2 2 0,2-1 0 0,0 0 2 0,0 0 0 16,0 0 1-16,5 0-2 0,-4 0-3 0,1 0 0 0,1 0-4 0,0-1-1 15,1-2-1-15,0 3-2 0,1-1 0 0,2 0-3 16,2-1 0-16,-1 0-2 0,0 0-2 0,3 0-2 0,-2 0-3 0,3 0-3 16,-2 0-3-16,1 1-6 0,1 1-4 0,2-2-7 0,-5 2-11 0,4 0-9 15,-4 0-12-15,0 0-14 0,3 0-16 0,-6 0-17 0,2 0-19 16,0 2-19-16,1-2-19 0,-4 1-23 0,2 1-22 0,-3-2-24 16,0 2-21-16,0-2-29 0,0 2-29 0,-2 0-11 0</inkml:trace>
  <inkml:trace contextRef="#ctx0" brushRef="#br0" timeOffset="-201309.98">19048 5186 12 0,'-3'-2'386'0,"1"-3"14"16,2 2 15-16,-1 0-24 0,-1 2-44 0,2-1-45 0,-1 0-47 0,1 1-32 15,-2 1-27-15,0-1-22 0,2 1-17 0,0 0-18 0,0 0-14 16,0 0-15-16,0 0-14 0,0 1-14 0,-1-1-11 0,1 3-13 15,-2-1-10-15,2 1-9 0,0 1-8 0,0-1-6 0,0 1-5 0,0 2-2 16,-2 3-2-16,2-4 0 0,0 3 0 0,0 1-2 0,-1 0 1 16,-1 0-3-16,2 1-3 0,0-1-6 0,0 2-8 0,-1-3-7 0,1 3-10 15,-2 0-9-15,0-1-12 0,2 1-12 0,-1-2-13 0,-1 1-14 16,2 1-13-16,-1-2-16 0,1 0-13 0,-2 0-14 0,0 0-11 16,2 0-11-16,-2-2-11 0,2 0-10 0,-2 1-12 0,0-2-12 0,2-2-19 15,-1 1-24-15,-1 0-27 0,2-2-35 0,-1 0-39 0,1 0-14 16,0-3-3-16</inkml:trace>
  <inkml:trace contextRef="#ctx0" brushRef="#br0" timeOffset="-200920.91">19327 4951 81 0,'0'0'380'0,"0"0"5"0,0 0 3 0,0 0 4 0,0 0-56 15,0 0-88-15,0 0-60 0,-1 0-47 0,1 3-33 0,0-1-25 16,1 2-16-16,-1 1-11 0,4 1-9 0,-3 1-8 0,4 1-4 16,-2 4-5-16,2 0-3 0,3 1-3 0,-3 0-1 0,1 4-1 0,0 0-2 15,2-1-4-15,2 2-4 0,-5 0-3 0,2 0-2 0,-2 1-1 16,0-2-3-16,1 3 1 0,-3-2-7 0,-1 0-5 0,-1 0-8 0,-1-1-10 16,-1 2-11-16,-1-2-11 0,-4 0-14 0,2-1-14 0,-3 1-20 15,-2-2-22-15,0 1-30 0,-1-2-37 0,-2-1-54 0,-2-1-69 0,0 1-41 16,-2-1-34-16,0-1-10 0,-2-2 1 0</inkml:trace>
  <inkml:trace contextRef="#ctx0" brushRef="#br0" timeOffset="-198718.33">11618 6852 240 0,'0'-4'396'0,"0"2"13"0,0-2 11 0,0 3-29 0,0-2-53 0,0 1-50 16,2 1-50-16,-2-2-36 0,0 3-25 0,3-1-18 0,-2-1-15 0,-1 2-12 15,2-1-10-15,-2 1-12 0,2-2-11 0,-2 2-12 0,1-1-13 0,-1-1-12 16,2 2-13-16,-1 0-9 0,3-1-11 0,-3 1-9 0,2 0-7 15,2 0-8-15,-2 0-6 0,3 0-5 0,2 0-5 0,-3 0-6 16,3 0-5-16,-1 0-9 0,2 0-7 0,-1 0-10 0,2 0-11 16,-5 1-12-16,7-1-12 0,-3 2-15 0,-1-1-15 0,3-1-17 0,-1 2-16 15,-1-1-17-15,0-1-19 0,1 2-23 0,0-1-23 0,1-1-29 16,-3 2-30-16,0-1-40 0,2-1-48 0,-2 0-20 0,-1 0-5 16,-1 0 5-16</inkml:trace>
  <inkml:trace contextRef="#ctx0" brushRef="#br0" timeOffset="-198344.19">12137 6552 393 0,'2'-4'428'0,"-2"0"12"0,0 1 12 0,0 0-50 16,0 0-85-16,0 2-54 0,0-1-40 0,0-1-31 0,0 3-24 15,0 0-17-15,0 0-15 0,-2-1-10 0,2 1-10 0,0 0-10 0,-2 0-9 16,1 0-11-16,-1 0-13 0,1 0-12 0,-3 1-12 0,1-1-10 16,1 3-9-16,-2 0-8 0,-1 0-5 0,1 1-3 0,-3 2-4 0,-1 2-1 15,2 2 0-15,-3 0-1 0,0 2 1 0,1 1-2 0,-4 3 2 16,4 1 0-16,-2 3 0 0,-2-1 0 0,2 4-1 0,2-1 0 15,-1 2-1-15,0 0-3 0,1 2-1 0,1-1-7 0,-2 0-6 0,4 2-4 16,2-1-7-16,0 0-6 0,1-3-5 0,2 2-9 0,0-2-8 16,3 2-12-16,2-4-11 0,3 1-12 0,1-3-17 0,0 1-16 0,4-2-19 15,2 0-26-15,4-1-30 0,-2-3-53 0,5-1-62 0,0-1-59 16,1-2-56-16,0-1-23 0,4-3-8 0,-2 0 3 0,2-1 8 16</inkml:trace>
  <inkml:trace contextRef="#ctx0" brushRef="#br0" timeOffset="-196175.18">12437 6730 216 0,'-1'0'252'0,"-3"0"-23"0,1 0-14 0,2 0-11 0,-3 0-11 16,2 0-8-16,0 0-9 0,2-1-7 0,-2 0-7 0,2 1-7 0,0 0-5 15,0 0-5-15,0 0-7 0,0 0-4 0,0 0-7 0,0 0-6 16,0 0-9-16,0 0-6 0,0-2-7 0,0 0-7 0,2 2-9 0,-2-2-8 16,2 2-10-16,0-3-10 0,0 1-8 0,0 1-10 0,-1-2-7 15,2 1-8-15,1 0-7 0,0-1-6 0,0-1-5 0,1 0-6 0,-1 0-2 16,5 0-4-16,-4 0-1 0,3 0-1 0,-1 1-1 0,0-1 2 16,1-1 2-16,2 2 0 0,-4 0 1 0,3 0-1 0,-2 2 1 15,-1-2-2-15,1 1 0 0,0 2 0 0,-2-1 0 0,2 1 0 0,-4 0-1 16,2 1 1-16,-4-1 2 0,2 2-1 0,-1 1 1 0,2 0 1 0,-4 1 0 15,0 1 1-15,0 1-1 0,0 0 1 0,-1 0-2 0,-2 2 0 16,1 0 0-16,-1-1-2 0,-1 2-2 0,0 1-2 0,1-3 0 16,-2 2-3-16,2 0 0 0,-3 0-2 0,1 0-1 0,2 0 0 0,-2-2-1 15,2-1 0-15,-2 2 1 0,2-2-2 0,-2 0 2 0,1 0 2 16,1-1 0-16,-2-1 1 0,0 2 2 0,2-3 1 0,-1 2 1 0,1-3 0 16,2 2 2-16,-4-2 1 0,2 0 1 0,0 1 3 0,1-1 0 15,-1-2 3-15,1 2 2 0,2-2 1 0,-1 3 1 0,-1-2 0 0,2-1 2 16,0 0-1-16,0 0 2 0,0 0 0 0,0 0-1 0,0 0 2 15,0 0 0-15,0 0-1 0,0 0 0 0,0 0 0 0,2-1-2 16,-1-2 0-16,1 3-4 0,0-2-3 0,-1 2-1 0,3 0-2 0,-3-2-1 16,1 2 0-16,1-3-2 0,1 1-2 0,-1 1 0 0,-1 0-1 15,1-3-4-15,2 3-2 0,0 0-4 0,-2-3-4 0,3 4-4 16,-3-1-2-16,2 1-4 0,0-1-5 0,0-1-6 0,0 2-7 0,-1-2-9 16,5 2-9-16,-4 0-10 0,2 0-13 0,-1 0-14 0,3 0-17 0,-1 2-19 15,0-2-21-15,2 2-27 0,-1-1-27 0,1 0-45 16,1 1-51-16,0 0-22 0,-2 0-11 0,1 0-2 0</inkml:trace>
  <inkml:trace contextRef="#ctx0" brushRef="#br0" timeOffset="-195758.84">12850 6781 99 0,'-5'-2'367'0,"0"1"11"0,2 1-19 0,-2-1-34 16,2 1-48-16,2 0-57 0,-3 0-39 0,2 0-29 0,2 0-23 0,0 0-20 15,0 0-16-15,0 0-14 0,2-2-12 0,0 0-11 0,0 2-11 16,1-1-10-16,0 0-8 0,3 1-9 0,-1 0-6 0,0-2-4 16,4 0-4-16,-1 2-1 0,-1 0-1 0,1-1 0 0,1 0-1 0,-1 1-3 15,2 0-6-15,-4-2-6 0,3 2-11 0,-2 0-11 0,1 0-14 0,-2 0-14 16,1 0-20-16,-2 0-22 0,2 0-31 0,-2 0-36 0,-1 0-41 15,2 0-44-15,-1 0-47 0,2 0-48 0,-3 2-22 0,1-2-9 16,0 1 1-16</inkml:trace>
  <inkml:trace contextRef="#ctx0" brushRef="#br0" timeOffset="-195476.9">13212 6685 14 0,'-3'-1'407'15,"1"-1"12"-15,2 2 10 0,-1-1 9 0,1 1-53 0,0 0-86 0,0 0-57 16,0 0-44-16,0 0-31 0,0 0-28 0,0 1-20 0,0-1-16 16,0 0-14-16,-3 0-14 0,2 2-11 0,1-1-11 0,0 2-12 15,0-1-11-15,-1 0-9 0,1 2-6 0,-2-2-6 0,2 3-5 0,-1 1-1 16,1 1-2-16,-2-1-1 0,2 2 1 0,-2 0-3 0,2-1-3 15,0 1-3-15,0 0-4 0,0 2-6 0,0-3-6 0,0 1-6 0,0-1-7 16,0 1-8-16,0 0-9 0,0-3-9 0,0 3-10 0,0-1-12 16,0-1-13-16,0 0-13 0,0-1-15 0,0 1-20 0,0-2-23 0,0 1-32 15,0-3-39-15,0 3-51 0,0-1-59 0,2 0-27 0,0-1-12 16,-2 0-2-16,0-3 5 0</inkml:trace>
  <inkml:trace contextRef="#ctx0" brushRef="#br0" timeOffset="-195165.5">13384 6588 327 0,'3'-3'385'0,"1"0"5"0,-1 1-21 0,0 0-35 15,0 0-58-15,0 0-70 0,3 0-42 0,-1 2-30 0,2 0-17 0,-1 0-14 16,2 0-6-16,1 0-5 0,-1 2-3 0,0 2-2 0,1 0-5 16,3 0-4-16,-3 2-6 0,-1 2-7 0,3 1-7 0,-3-1-6 0,3 3-8 15,-2 3-7-15,0-1-7 0,-3 2-4 0,0 1-5 0,0 1-5 16,-1 2-5-16,-1 0-8 0,0 1-9 0,-2 0-7 0,-1 2-11 16,1 0-11-16,-2 0-12 0,-2 0-13 0,1 0-12 0,-1 0-11 0,-2-1-11 15,0 0-12-15,-1 0-11 0,-1-1-10 0,0-3-12 0,0 2-10 16,-1-1-14-16,-2-2-16 0,0-1-24 0,0 1-26 0,1-3-31 0,-2-1-33 15,2 0-26-15,-4-2-26 0,3-1-8 0</inkml:trace>
  <inkml:trace contextRef="#ctx0" brushRef="#br0" timeOffset="-192644.25">14836 6430 266 0,'-2'-2'350'0,"0"0"6"0,1 0-39 0,-1 2-60 0,2-2-39 15,-1 2-32-15,1 0-23 0,0 0-19 0,0 0-13 0,0 0-12 16,0 0-10-16,-2 0-7 0,-1 0-10 0,3 2-8 0,-1-2-7 0,-1 2-10 15,2 0-7-15,-1-2-8 0,-1 2-6 0,0 0-4 0,-1 0-1 16,1 0-3-16,-1 1-2 0,2 3-1 0,-1 0-2 0,0 0-1 0,-1 3-1 16,-1 2-2-16,1-2-2 0,0 4-1 0,-2 2-1 0,1 0-1 15,0 3 0-15,0 1-3 0,0 0-3 0,-2 0-1 0,2 4-2 0,0-3-2 16,0 3-1-16,0 3-2 0,0-3-1 0,1 0-3 0,0 2 0 16,1 0-1-16,0-3-7 0,0 4-3 0,2-3-6 0,2 0-7 15,0 0-7-15,2-3-8 0,0 2-8 0,1-3-10 0,0 2-12 0,3-3-11 16,1-1-13-16,1-1-14 0,0-1-17 0,3 2-21 0,0-5-31 15,3 1-38-15,0-2-64 0,3-1-77 0,-2-1-38 0,4 0-19 0,-1-3-3 16,-1 0 3-16</inkml:trace>
  <inkml:trace contextRef="#ctx0" brushRef="#br0" timeOffset="-191276.5">15228 6559 4 0,'-2'-3'380'0,"-1"0"8"0,3 2 8 0,-1-1-29 16,1 0-47-16,0 2-57 0,0 0-61 0,1-1-40 0,-1 0-29 15,3 1-20-15,-1-2-15 0,-1 0-13 0,1 2-10 0,-1-1-9 0,1 0-9 16,1 1-9-16,1-2-7 0,-1 2-8 0,2-2-8 0,-1 1-5 16,2 1-7-16,-1-1-4 0,0-1-4 0,1 2-4 0,-1-1-2 15,3 1-2-15,-2 0 0 0,1 0-2 0,-3 0-1 0,1 1-2 0,0-1-2 16,1 2-3-16,-3-1-1 0,0 2-2 0,1-1-1 15,-3 0-2-15,2 2-2 0,-3-2-2 0,2 3-2 0,-2 1 1 0,0-4-1 0,-2 5 0 16,1-1 3-16,-1 0 0 0,-2 2 3 0,2-2 2 0,-1 1 1 16,-3-1 3-16,2 2 1 0,0-2 1 0,-1 1 5 0,0-1 0 15,-1 1 3-15,1-1 0 0,0 0 2 0,1-2 0 0,-1 2 2 0,2-2-1 16,-2 1 0-16,1-1 0 0,0-1 0 0,-1 2 0 0,1-1 0 16,-1-1-1-16,2 2 1 0,-1-3 0 0,1 2 0 0,0-2 0 0,0 3-1 15,-2-3 0-15,2 0 0 0,2 2 0 0,-3-2 1 0,1 1 0 16,1 1 0-16,-1-1-1 0,0 0-1 0,1 0 1 0,1 0-1 0,-1-2 0 15,1 2 0-15,1 0-2 0,-4-1 1 0,3-1 1 0,1 2-1 16,0-3 0-16,0 0 1 0,0 0-1 0,0 0 1 0,0 0 1 16,0 0 0-16,0 0 1 0,0 0 2 0,0 0 0 0,1 0 0 0,-1 0 0 15,4 0 1-15,-3 0 2 0,2 0-2 0,-1 0 0 0,-2-1 1 16,3-1-3-16,0 2-2 0,-1-1-3 0,0-1 0 0,-1 2-3 0,3-1-2 16,-3-1-1-16,2 1-2 0,2-1-4 0,-1 1-3 0,0-1-6 15,1 1-4-15,-2 0-7 0,2-1-7 0,1 2-8 0,0-2-5 16,-1 2-9-16,0-1-8 0,1 1-13 0,0 0-14 0,0 0-20 15,1 1-22-15,-1-1-26 0,1 2-28 0,-1 0-44 0,2-1-50 0,-3 2-28 16,2-2-16-16,2 1-4 0</inkml:trace>
  <inkml:trace contextRef="#ctx0" brushRef="#br0" timeOffset="-190441.82">15659 6604 330 0,'0'0'321'0,"0"0"-26"0,0 0-43 0,0 0-52 15,0 0-40-15,0 0-35 0,0 0-24 0,0 0-19 0,3 0-12 0,-1 0-12 16,1 0-7-16,1 0-11 0,-1 0-6 0,2 0-7 16,-1 0-8-16,2 0-6 0,-1 0-6 0,2 0-2 0,-1 0-3 0,0 0 2 15,0 0-1-15,2-1 0 0,-1 1 0 0,-1 0 0 0,1-2-1 16,0 2 0-16,0 0-6 0,-3 0-7 0,3-1-12 0,-2 1-12 0,1 0-15 16,0 0-19-16,-3 0-22 0,2 0-24 0,-2 0-25 0,1 0-28 15,-1 0-28-15,-3 0-28 0,0 0-39 0,0 0-45 0,6 0-21 0</inkml:trace>
  <inkml:trace contextRef="#ctx0" brushRef="#br0" timeOffset="-189776.32">16107 6529 202 0,'-3'-3'412'0,"1"2"11"0,1-1 10 16,-3-1-28-16,4 2-47 0,-3-1-62 0,3-1-69 0,-1 2-44 0,1-1-32 15,0 1-19-15,0-2-13 0,0 1-10 0,0 1-7 0,0 0-7 0,0 1-10 16,0-4-8-16,0 2-10 0,0 2-9 0,1-3-11 0,-1 2-9 15,3 0-7-15,-3 1-10 0,1-1-5 0,2-1-7 0,-2-1-5 0,2 3-3 16,-1 0-3-16,1-2-1 0,1 2-3 0,-3 0-2 0,3-3-2 16,1 3-2-16,-2 0-4 0,2 0-2 0,-2 0-3 0,2 0-4 15,0 0-2-15,-2 0-1 0,3 3-3 0,-3-3-2 0,2 2-5 0,-2 1-3 16,1 0-5-16,-3-1-6 0,3 1-3 0,-4 3-3 0,1-4-1 16,-1 3-1-16,-1-1 3 0,1 2 1 0,-4 0 2 0,1 0 1 0,1 0 3 15,-2 2 3-15,0-2 3 0,0 1 4 0,-4 0 5 0,3-1 4 16,-1 0 5-16,-1 0 5 0,3-1 4 0,-4 1 4 0,2-1 0 0,-1-1 3 15,2 1 1-15,1-1 1 0,-4-1 2 0,5 0 0 0,0 0 3 16,-2-2 0-16,2 3 2 0,-1-3 1 0,1-1 1 0,2 1 0 16,-1 1 2-16,0-2 0 0,2 0 2 0,0 0 0 0,0 0 3 0,0 0 0 15,0 0 1-15,0 0 0 0,0 0-1 0,0 0-1 0,0 0-2 16,0 0-1-16,0 0-2 0,4 0-3 0,-3 0-4 0,1-2-3 16,-1 2-4-16,3-1-2 0,-1 1-1 0,0 0-2 0,0 0-1 0,0 0-2 15,3 0-5-15,-2 0-4 0,1 0-5 0,1 0-8 0,0 0-7 16,-1 0-10-16,3 0-11 0,-2 1-13 0,0 1-15 0,1-2-19 15,-1 3-21-15,0-3-25 0,1 0-26 0,-1 2-25 0,1-2-24 0,-3 3-39 16,5-1-45-16,-4-1-18 0</inkml:trace>
  <inkml:trace contextRef="#ctx0" brushRef="#br0" timeOffset="-189357.21">16406 6339 131 0,'0'-3'374'0,"0"3"5"0,0 0 6 0,0 0-39 16,0 0-57-16,1-2-60 0,1 2-63 0,0 0-39 0,-1 0-29 15,2 0-18-15,1 0-13 0,0 0-7 0,2 0-7 0,-1 2-5 0,3 1-4 16,0 0-2-16,3 2-4 0,-1-1-2 0,1 2-2 0,1 1 1 16,3 2 1-16,-1 0-1 0,-2 1-1 0,1 2-1 0,1 2-3 0,-1 0-1 15,3 2-4-15,-3 1 0 0,-1 2-1 0,-1 0-2 0,0-2 0 16,-1 4-4-16,-2-1-5 0,-2 3-6 0,-1-1-6 0,-2 0-7 15,1-1-3-15,-2 0-4 0,-2 0-5 0,-4-1-5 0,0 1-4 0,0-2-6 16,-3-1-8-16,1-1-11 0,-2 0-11 0,-1-1-11 0,-3 0-9 16,0-3-10-16,-1 2-13 0,0 0-20 0,-1-4-24 0,0 1-34 0,-3 0-41 15,2 0-54-15,0-1-60 0,-1 0-28 0,2-3-10 0,-1 1 1 16</inkml:trace>
  <inkml:trace contextRef="#ctx0" brushRef="#br0" timeOffset="-185518.32">17508 6544 79 0,'0'0'86'0,"0"0"-7"0,0 0-5 0,0 0-3 0,0 0-10 0,0 0-12 15,0 0-7-15,0 0-7 0,0 0-6 0,0 0-6 0,0 0-2 16,0 0-3-16,0 0-1 0,0 0-1 0,0 0 1 0,0 0 1 0,0 0 3 15,0 0 1-15,0 0 4 0,0 0 3 0,0 0 4 0,0 0 3 0,0 0 2 16,0 0 4-16,0 0 2 0,0 0 3 0,0 0 1 16,0 0 1-16,0 0 0 0,0 0-1 0,0 0 1 0,0 0-2 0,0 0 0 15,0 0-1-15,0 0-1 0,0 0-1 0,0 0-2 0,0 0 0 0,0 0-3 16,0 0-1-16,0 0 0 0,0 0 0 0,0 0-1 0,0 0-1 16,0 0-1-16,0 0-2 0,0 0 0 0,0 0-2 0,0 0-1 15,0 0-1-15,0 0-1 0,0 0-1 0,0 0 0 0,0 0-1 0,0 0-1 16,0 0-2-16,0 0 1 0,0 0-2 0,0 0 1 0,0 0 1 15,0 0-1-15,-3 2 1 0,3-2-1 0,0 0 2 0,0 0 0 16,-2 0-1-16,2 0-2 0,0 0 1 0,0 0-2 0,0 0-1 0,0 0-2 16,0 0 0-16,0 0-2 0,0 0-3 0,0 0-1 0,0 0-3 15,2 1-4-15,-2-1-4 0,3 0-2 0,-2 0-2 0,2 0-3 0,-1 0 1 16,1 0-2-16,0 0 0 0,1 0 0 0,1 0 0 0,-2 0-2 16,3 0-3-16,0 0-1 0,1-1-2 0,-3 1-3 0,4 0-3 0,1 0-4 15,-2 0-4-15,-1 0-4 0,1 0-4 0,0 0-5 0,0 0-5 16,-1 0-3-16,-1-2-7 0,0 2-3 0,0 0-7 0,-1 0-6 0,-1 0-7 15,0 0-5-15,1 0-8 0,-3 0-8 0,2 0-10 0,-3 0-20 16,0 0-23-16,0 0-47 0,0 0-59 0,0 0-30 0,0 0-17 0</inkml:trace>
  <inkml:trace contextRef="#ctx0" brushRef="#br0" timeOffset="-185027.45">17999 6354 102 0,'-1'-1'376'0,"-2"1"7"0,1-2 10 0,1 2-36 0,-1 0-57 16,2 0-53-16,0 0-50 0,-1 0-37 0,-3 0-28 0,4 2-21 15,-1-2-15-15,-1 1-13 0,2 0-11 0,-1-1-7 0,-3 2-4 16,3 1-4-16,-1 0-3 0,0 0-2 0,-1 1-4 0,-1 2-4 0,-1 3-3 16,0-2-3-16,2 4-1 0,-2 1 0 0,0 2 2 0,1-1-1 15,-4 4 1-15,3 1-2 0,1-1-4 0,-1 2-4 0,-2 2-4 0,2-2-4 16,1 2-4-16,3 0-4 0,-3 1-6 0,3 0-4 0,-1-1-7 0,2 0-5 16,2 0-3-16,-1-1-6 0,3-1-6 0,-1 0-5 0,3-1-6 15,0 1-6-15,2-2-11 0,2 0-10 0,0-1-13 0,3-2-18 16,1 3-18-16,2-4-38 0,2-1-43 0,-1 0-73 0,1-4-90 0,2 3-45 15,2-4-24-15,0-1-10 0,-1 0-2 0,0-4 3 0</inkml:trace>
  <inkml:trace contextRef="#ctx0" brushRef="#br0" timeOffset="-183826.04">18425 6411 207 0,'0'0'398'0,"2"0"11"15,0-2-18-15,-2 2-36 0,0 0-50 0,0 0-62 0,0 0-42 16,0 0-32-16,0 0-21 0,0 0-16 0,0 0-10 0,0 0-10 0,0 0-7 16,0 0-8-16,0 0-10 0,0 0-8 0,0 0-9 0,0 0-10 15,0 0-10-15,0 0-8 0,0 0-10 0,2 0-6 0,0 2-4 0,-2-2-4 16,0 3-3-16,0-2 0 0,1 2-1 0,-1 1-3 0,0 0-1 15,2 0-1-15,-1 2-1 0,-1 0-1 0,2 0-1 0,0 3 1 0,-2-1-1 16,1-1-1-16,-1 2-1 0,2-1-2 0,-1 0-4 0,-1 2-4 16,2-1-4-16,0 1-6 0,-1-1-5 0,-1-2-8 0,2 3-9 15,0-1-7-15,-1-2-10 0,-1 1-11 0,3-2-12 0,-3 1-12 0,5-1-14 16,-5 0-14-16,1-1-15 0,-1-1-16 0,2 1-18 0,-1-3-20 16,1 2-30-16,0-2-36 0,-1 2-52 0,2-3-62 0,-1 2-31 0,0 0-15 15,-2-3-2-15</inkml:trace>
  <inkml:trace contextRef="#ctx0" brushRef="#br0" timeOffset="-182760.08">18822 6497 97 0,'0'0'319'0,"0"0"-24"0,0 0-23 0,0 0-24 16,0 0-19-16,0 0-22 0,0 0-16 0,0 0-14 0,0 0-13 0,0 0-10 16,0 0-12-16,2-3-13 0,-2 3-12 0,1 0-11 0,1-1-12 15,-1 1-10-15,4-1-11 0,-4 1-10 0,2-1-8 0,1 1-10 0,0-2-8 16,1 2-8-16,0-3-6 0,3 3-7 0,0 0-5 0,-2-2-6 16,2 2-5-16,1 0-5 0,-1 0-6 0,0 0-6 0,0 0-6 0,1 0-5 15,-2 0-7-15,0 0-8 0,0 0-7 0,1 0-10 16,-2 0-10-16,-1 0-7 0,0 0-8 0,-2 0-7 0,2 0-6 0,-1 0-5 15,0 0-6-15,-1 0-7 0,-2 0-6 0,3 0-6 0,-4 0-7 0,1 0-8 16,-1 0-6-16,0 0-9 0,0 0-7 0,0 0-11 0,0 0-16 16,0 0-20-16,0 0-31 0,0 0-36 0</inkml:trace>
  <inkml:trace contextRef="#ctx0" brushRef="#br0" timeOffset="-177358.15">19222 6344 33 0,'-2'3'320'0,"2"-3"-11"16,-1 0-28-16,1 2-34 0,0-2-30 0,0 0-26 0,0 0-18 15,0 0-15-15,0 0-11 0,0 0-8 0,0 0-7 0,0 0-4 0,0 2-7 16,0-2-4-16,0 0-6 0,0 0-5 0,0 0-7 0,0 0-5 0,0 0-7 15,0 0-3-15,0 0-7 0,0 0-4 0,0 0-5 0,0 0-6 16,0-2-6-16,1 2-5 0,-1-2-6 0,2 2-6 0,0-3-4 16,-2 1-5-16,1 0-4 0,1-2-5 0,-1 2-1 0,4-1-6 0,-4 0-3 15,1 0-3-15,-1-1-3 0,3 0-2 0,-1 0-2 0,2 1-2 16,-4-1-1-16,4-1-3 0,-2 2 0 0,3-1-2 0,-3 1-2 16,2 0 0-16,-1 0-1 0,0 0-1 0,0 1-1 0,0 1 0 0,2 0-3 15,1 1-1-15,-2 0-2 0,-1 0-3 0,1 0-2 0,-2 1-3 16,3 0-3-16,-3 3-3 0,2 0-2 0,0-1-2 0,-2 1-2 0,1 2-4 15,-1 2 1-15,-2-2-3 0,4 2 1 0,-5 0 0 0,0 0 2 16,0 0 0-16,0 2 3 0,-5-3 3 0,4 4 3 0,-2-2 3 0,-1-1 4 16,0 2 3-16,-1-3 3 0,0 2 4 0,-1-1 4 15,1 0 2-15,0-3 2 0,1 3 4 0,-1-2 1 0,-2-2 2 0,1 2 1 16,2-2 1-16,0 0 0 0,0 0 1 0,0-1-2 0,-1 0 1 0,2 0-1 16,2-1 0-16,-4-2-1 0,2 3 0 0,0 0-1 0,1-2 0 15,1 0 0-15,-3 2-1 0,1-1-1 0,2 0 2 0,-1 0 0 0,0 0 0 16,-1 0 2-16,2 0 0 0,-4-1 2 0,2 2-1 0,2-2 1 15,-3 1 1-15,3 1-1 0,-3 0 0 0,3 0 1 0,-1 0-1 16,1 0 0-16,-3 0 0 0,3-1-1 0,-1 0-1 0,-1 0 0 16,1 0-1-16,0 0 1 0,2 0 0 0,-2 0 2 0,0-2 0 0,2 2 3 15,0-2 3-15,0 0 3 0,0 0 4 0,0 0 2 0,0 0 2 0,0 0 4 16,0 0 2-16,2 2 1 0,0-2 2 0,-2 0 2 0,2 0 1 16,2 0-1-16,-3 0 1 0,2 0-3 0,1-2-3 0,-3 0-2 0,2 2-4 15,2-1-2-15,-1 0-4 0,0 1-2 0,2-4-3 0,-1 3-6 16,1 0-5-16,1-1-7 0,-1 2-6 0,0-2-5 0,1 1-8 15,-1 1-7-15,2-1-8 0,1-1-7 0,-2 2-10 0,-1 0-9 0,2 0-9 16,0 0-11-16,0 0-10 0,-2 0-9 0,2 0-8 0,0 0-11 16,-2 0-13-16,2 0-13 0,-1 0-16 0,1 2-21 0,-1-1-25 0,1-1-32 15,-1 1-39-15,-1 1-31 0,3-2-30 0,-1 2-8 0</inkml:trace>
  <inkml:trace contextRef="#ctx0" brushRef="#br0" timeOffset="-176321.5">19547 6209 21 0,'2'-2'348'0,"1"-1"-4"0,0 0-11 0,2 1-42 0,-2 0-56 0,3-2-39 15,-1 3-28-15,2-2-22 0,-1 0-18 0,1 1-11 0,2 2-7 16,-1-3-6-16,-2 0-7 0,2 3-7 0,1-1-7 0,-1 1-8 0,0 1-5 15,0 0-6-15,0 4-8 0,-2-3-6 0,2 4-7 0,-1 1-8 16,2 1-7-16,-3 1-7 0,-1 3-4 0,2 0-2 0,-4 2-4 0,3 4-2 16,-5-2-2-16,3 3-9 0,-4 2-8 0,0 0-14 0,0 0-19 15,0 3-15-15,-2 0-12 0,0 0-13 0,1 1-10 0,-4 0-15 0,2 0-17 16,-1 0-20-16,0 0-20 0,1-1-24 0,0 0-25 16,-2 0-29-16,-3-3-33 0,4 1-35 0,-3-1-38 0,1-2-12 0,-1-2 0 15</inkml:trace>
  <inkml:trace contextRef="#ctx0" brushRef="#br0" timeOffset="-173975.66">12134 7725 99 0,'-2'-3'351'0,"2"0"9"0,-1 0-41 15,1 0-66-15,-2 1-42 0,0 1-34 0,2-2-21 0,-1 3-19 0,1-2-9 16,0 2-8-16,0 0-3 0,0 0-2 0,0 0 0 0,0-1 0 16,0 0-3-16,-2 1-3 0,2 0-5 0,0-2-6 0,-2 0-8 15,2 2-7-15,0 0-7 0,-1 0-4 0,-1 2-2 0,-3 0-3 0,3 0-4 16,-1 3-4-16,-4-1-5 0,1 2-4 0,-1 2-6 0,-2 0-5 16,1 2-3-16,-2 1-3 0,0 1-4 0,0 2-1 0,0 2-3 15,2-2-5-15,-2 3-4 0,2 0-4 0,0 2-3 0,-2 0-2 0,3 2-3 16,2-1 1-16,0 1-1 0,0 0 0 0,-1 2-2 0,4-1-1 15,-1-2-3-15,3 2-5 0,0-1-5 0,0 0-6 0,0 0-8 0,3-3-8 16,-1 3-10-16,4-3-12 0,-1 0-14 0,0 0-13 0,0-3-18 16,2 3-20-16,3-4-16 0,-1 2-16 0,2-3-27 0,3-1-30 15,-1-1-65-15,3 1-77 0,-2-2-45 0,3-1-28 0,0-1-7 0,0-2 1 16,-1 0 9-16</inkml:trace>
  <inkml:trace contextRef="#ctx0" brushRef="#br0" timeOffset="-172937.18">12344 8013 172 0,'-2'0'351'15,"2"0"9"-15,0 0-36 0,0 0-59 0,0 0-42 0,0 0-37 0,0 0-28 16,0 0-19-16,0 0-17 0,0 0-12 0,0 0-7 0,0 0-9 15,0 0-6-15,0 0-7 0,0 0-7 0,2 0-7 0,0 0-9 0,-1 0-6 16,1-2-7-16,-1 1-7 0,0 1-6 0,2-2-6 0,-3 2-5 16,1-1-3-16,1 1-3 0,-1-2-4 0,1 2-4 0,2 0-4 0,-2-1-8 15,1 1-6-15,0-3-9 0,1 3-9 0,-3 0-11 16,2 0-8-16,2 0-8 0,-2 0-8 0,3 0-10 0,-1 0-8 0,2 0-8 16,-1 0-8-16,2 0-11 0,0 0-12 0,0 0-15 0,0 0-17 0,1 0-25 15,2 0-28-15,-1 0-47 0,-1 0-58 0,2-2-25 0,2 2-12 16,-1-2 0-16</inkml:trace>
  <inkml:trace contextRef="#ctx0" brushRef="#br0" timeOffset="-172558.76">12772 7822 129 0,'-1'-1'394'0,"-1"1"12"0,-1-2 12 0,1 2-35 16,-2 0-64-16,2 0-52 0,1 0-49 0,-1 0-32 0,1 0-26 0,-3 0-22 16,3 2-17-16,-1-2-14 0,2 1-10 0,-1 1-11 0,1 1-11 0,-2-2-11 15,0 3-11-15,2 0-10 0,-1 2-10 0,-1-1-7 0,2 2-7 16,-2 0-3-16,2 1-2 0,-1 1-1 0,-1 1 2 0,2-1-1 15,-1 1-1-15,-2 1-1 0,3 1-2 0,0-1 0 0,0 1-1 16,0 0 0-16,0-1-1 0,0-1-1 0,0 1-1 0,0 0-1 0,0 0 1 16,0-1 0-16,0-1-2 0,-2 0-3 0,2 0-4 0,0-2-4 15,-1 2-4-15,-1-5-6 0,2 5-6 0,0-3-5 0,-1-2-5 0,1 1-9 16,0-1-6-16,0-1-11 0,-4 0-8 0,4 0-12 0,0-1-12 16,0-1-12-16,0 1-11 0,0-2-14 0,0 0-11 0,0 0-19 15,0 0-19-15,0 0-35 0,0 0-39 0,0 0-52 0,0 0-61 0,0 0-24 16,0 0-6-16,0 0 4 0</inkml:trace>
  <inkml:trace contextRef="#ctx0" brushRef="#br0" timeOffset="-171585.13">12972 7909 19 0,'1'2'239'16,"-1"-2"-19"-16,2 0-22 0,-2 0-16 0,3 0-14 0,-2 0-14 0,-1 0-13 16,2 0-10-16,0 2-10 0,-2-2-7 0,1 0-8 0,1 3-9 15,-1-3-10-15,3 0-7 0,-4 0-8 0,1 0-7 0,1 0-6 0,-1 0-6 16,1 0-6-16,-2 0-4 0,3 0-6 0,-1 0-3 0,-1 0-6 15,1-3-3-15,2 3-5 0,0-2-3 0,-3 2-2 0,3 0-1 0,0-2-3 16,1 2-2-16,0-2-2 0,1 1-4 0,0 1-3 0,1 0-4 16,-1-1-4-16,1 1-6 0,-3 0-5 0,4 0-8 0,-2 0-6 0,-1 0-10 15,0 0-10-15,0 0-9 0,1 0-9 0,-2 0-11 0,0 0-14 16,1 0-13-16,-2 0-13 0,2 0-21 0,-1 0-23 0,1 0-21 16,-2 0-27-16,0 0-38 0,0 0-46 0,-3 0-21 0</inkml:trace>
  <inkml:trace contextRef="#ctx0" brushRef="#br0" timeOffset="-170542.15">13326 7813 48 0,'-4'0'308'0,"1"0"-27"0,-1-2-39 16,1 1-46-16,0 1-32 0,-1 0-21 0,1-2-19 0,0 1-18 0,0 1-13 15,1 0-10-15,0-1-7 0,1-1-7 0,-1 2-6 0,2 0-6 0,0 0-8 16,0 0-6-16,0 0-5 0,2-1-2 0,-1-1-4 0,-1 2-6 15,2-1-5-15,1 0-4 0,-1 1-3 0,1-2-1 0,0 0-3 16,1 2-1-16,-1-1-2 0,0 1-2 0,1-1 0 0,1 1-2 0,-2 0-1 16,2 0-2-16,-2 0-1 0,2 0-1 0,0 0-1 0,-1 0-2 15,1 1 0-15,0-1-3 0,-2 1-1 0,2 1-3 0,-2 0-1 16,2 0-3-16,-1 1-2 0,0 0-4 0,-1 1-5 0,2 1-5 0,-4-2-4 16,1 2-3-16,-1-1-4 0,-1 0-2 0,0 0-1 0,0 2 1 0,0-1 1 15,-1 1 0-15,-1-2 1 0,1 0 3 0,-4 1 3 0,2-1 2 16,-1 0 6-16,0 0 5 0,2 0 6 0,-2-1 5 0,0 0 4 15,1 0 3-15,2 0 1 0,-3-1 2 0,1 1 1 0,0-2 1 0,1 1 1 16,-2-1-1-16,2-1 1 0,-1 2 0 0,3-1-2 0,-1-1 1 16,1 0-1-16,0 0-1 0,0 0-1 0,0 0 0 0,0 0-1 15,0 0 0-15,0 0-2 0,0 0-1 0,1 1-1 0,-1 1-1 0,2-2 0 16,-1 0 0-16,1 0 0 0,2 0-1 0,-4 0 1 0,2 0 1 16,0 0 0-16,-2 0 0 0,1 0 1 0,-1 0 2 0,0 0 1 0,0 0 3 15,0 0 2-15,0 0 2 0,0 0 2 0,0 0-1 0,0 0 3 16,0 0 1-16,0 0 4 0,0 0 1 0,0 0 3 0,0 0 0 15,0 0 2-15,0 0 0 0,0 0 0 0,0 0-1 0,0 0-1 0,0 0-1 16,0 0-1-16,0 0 0 0,0 0-2 0,0 0-3 0,0 0-1 0,0 0-2 16,0 0 0-16,0 0-3 0,0 0-1 0,0 0 0 0,0 0-1 15,0 0 1-15,0 0 1 0,0 0 0 0,0 0 1 0,0 0 3 16,0 0 1-16,0 0 2 0,0 0 2 0,0 0 1 0,0 0 2 16,0 0 1-16,0 0 3 0,0 0 2 0,0 0 0 0,0 0 1 0,0 0 2 15,0 0-1-15,0 0 1 0,0 0-1 0,-1 0 0 0,1 0-3 16,0 0-1-16,0 0-3 0,0 2-1 0,0-2-3 0,0 0-1 0,0 0-1 15,0 0-2-15,0 0-2 0,0 0-2 0,0 0 0 0,0 0-2 16,0 0 1-16,0 0-4 0,0 0 2 0,0 0 0 0,-2 0 2 0,2 0-1 16,0 0 1-16,-2 0 4 0,2 2 1 0,0-2 4 0,0 0 2 15,-1 0 2-15,1 0 0 0,-3 3 3 0,3-2 2 0,0-1 0 16,-2 0 0-16,1 1 0 0,-1 0 2 0,2-1-1 0,-1 3-2 0,-2-3-1 16,2 0-3-16,1 2-3 0,-1-2-2 0,-1 2-1 0,2 0-2 15,-1-2-1-15,1 1-2 0,-2 0 1 0,0-1-2 0,2 0 0 16,0 0 1-16,0 0-1 0,0 0 1 0,0 0 0 0,0 0 3 0,0 0 0 15,0 0 0-15,0 0 2 0,0 0 2 0,2 2 1 0,-2-2 1 0,2 0 3 16,-2 0 1-16,0 0 2 0,1 0 3 0,-1 0 0 0,0 0 2 16,3 0-1-16,-2 0 2 0,2 0 1 0,-2 0 1 0,2 0 1 15,-1-2 1-15,2 2-1 0,0 0 1 0,-1 0-4 0,2 0-1 0,-2 0-4 16,2 0-2-16,-1 0-3 0,4 0-2 0,-2 0-4 0,2 0-5 16,0-1-11-16,2 1-10 0,-1-1-13 0,-1 1-14 0,5 0-15 15,-5 0-14-15,1-2-18 0,-1 0-19 0,3 2-24 0,-3-2-28 0,0 2-37 16,1 0-44-16,-1 0-51 0,1 0-54 0,0-3-25 0,-2 3-8 0</inkml:trace>
  <inkml:trace contextRef="#ctx0" brushRef="#br0" timeOffset="-170139.25">13662 7599 189 0,'-1'-3'399'0,"-1"-1"12"0,2 2-9 15,0-2-18-15,0 3-58 0,0-2-75 0,0 2-52 0,0-1-39 16,2 2-24-16,-1-1-16 0,1 1-10 0,0 0-10 0,1 1-8 0,0 1-10 16,2 0-10-16,0 3-10 0,2-1-7 0,0 4-5 0,1 1-8 15,-2 0-6-15,3 3-5 0,-2 1-7 0,-1 1-4 0,1 1-7 0,-1 1-8 16,2 3-10-16,-5 0-7 0,0 1-9 0,0 1-6 0,-1 1-5 16,-1 2-9-16,-1-1-7 0,0-1-6 0,-1 2-7 0,-1 0-5 15,1-1-6-15,-3-1-6 0,0 2-6 0,0-2-5 0,-3 0-3 0,0-1-3 16,1-2-3-16,-2 1-2 0,-1-2-3 0,-1 0-4 15,0-2-3-15,-2 0-9 0,3-3-8 0,-3 1-14 0,-2-2-19 0,3 1-28 16,-3-3-34-16,3 0-43 0,0 0-47 0,-2-1-21 0,1-2-8 16</inkml:trace>
  <inkml:trace contextRef="#ctx0" brushRef="#br0" timeOffset="-168460.08">15054 7469 3 0,'0'0'345'0,"0"0"11"0,0 0-19 0,0 0-28 0,0 0-46 15,0 0-52-15,0 0-33 0,0 0-24 0,0 0-18 0,0 0-14 0,0 0-10 16,0 0-6-16,0 0-5 0,0 0-4 0,0 0-5 0,0 0-4 15,-2 3-6-15,2-3-6 0,0 0-8 0,-1 0-6 0,1 0-8 16,-2 2-6-16,2-2-4 0,0 0-5 0,-2 2-7 0,2 0-5 16,-1-2-5-16,-1 1-7 0,2 0-3 0,-1 1-5 0,-2 1-1 0,1 0-3 15,-1 1-1-15,2 1-2 0,-1 1-2 0,-1 1 0 0,0 0-1 0,-1 3-1 16,1-1 1-16,1 4 1 0,-1-2 1 0,2 3 2 0,-3-2 0 16,3 4 1-16,0-1 0 0,-1 0 1 0,2 0-2 0,0 1 1 15,0 1 0-15,0 0 1 0,2-1 0 0,-1 0 0 0,4 2 1 0,-4-2 0 16,2 1 0-16,-1-2 0 0,1 3-1 0,1-3 1 0,-1 1-1 15,2 0 1-15,-4-2-1 0,2 0 0 0,2 0 0 0,-2-3-2 16,0 2-2-16,0-1-4 0,1-1-4 0,-3-3-4 0,2 3-7 0,1-3-5 16,-1 0-8-16,0 0-4 0,4-3-8 0,-3 2-7 0,1-1-9 15,1-2-8-15,0 1-14 0,4-2-12 0,-2 1-17 0,1-1-16 0,4-1-26 16,-1-1-29-16,1 0-40 0,3 1-43 0,-2-2-45 0,3 0-48 16,1 0-20-16,-2 0-9 0,2-2 1 0</inkml:trace>
  <inkml:trace contextRef="#ctx0" brushRef="#br0" timeOffset="-167332.05">14567 7870 200 0,'2'-1'360'0,"-1"1"-18"0,-1-1-32 0,2-1-44 0,0 2-52 0,-2-2-38 15,1 1-30-15,-1 1-21 0,2-2-17 0,-1 1-12 0,4 1-12 0,-4-2-7 16,1 1-10-16,1 1-8 0,-1-2-9 0,1 2-8 0,0-1-9 16,0 0-9-16,1 1-6 0,-3-2-4 0,2 0-6 0,2 2-7 15,-2 0-8-15,0 0-10 0,0 0-11 0,0 0-13 0,-1 0-15 16,3 0-16-16,-2 0-19 0,3 0-23 0,-3 0-28 0,2 2-36 0,2 0-40 0,-3-2-54 16,3 1-64-16,0 0-30 0,3 1-16 0,0-1-1 0</inkml:trace>
  <inkml:trace contextRef="#ctx0" brushRef="#br0" timeOffset="-164176.02">15222 7828 236 0,'-2'-1'325'0,"2"-1"-21"0,-1 1-35 0,1-1-43 0,-2 1-31 15,0-1-22-15,2 1-19 0,-1 1-15 0,-1-2-11 0,2 2-8 0,-2-1-8 16,1-1-4-16,-2 2-7 0,1-2-6 0,2 1-7 0,-2 1-7 15,2-2-7-15,-1 1-4 0,1 1-6 0,0 0-5 0,0 0-5 0,0 0-4 16,0 0-6-16,0 0-5 0,0 0-5 0,0 0-5 0,0 0-4 16,1 0-5-16,-1-1-4 0,2-1-3 0,-2 2-4 0,3-1-3 0,0-1-4 15,-1 2-3-15,0-1-1 0,-1 1 0 0,3-1-2 0,-1 1 0 16,3-2-5-16,-3 0-5 0,0 2-6 0,4 0-8 0,-3 0-10 0,1-1-10 16,3 1-10-16,-2 0-12 0,1 0-14 0,-3 0-16 0,3 0-22 15,0 0-23-15,-2 0-33 0,3 0-37 0,-1-1-37 0,-3-1-38 16,4 2-38-16,-3-2-40 0,0 1-16 0,-1 1-4 0</inkml:trace>
  <inkml:trace contextRef="#ctx0" brushRef="#br0" timeOffset="-163858.29">15468 7668 55 0,'0'-2'399'0,"0"1"12"0,0-1 9 0,0-1 10 15,0 1-50-15,0 1-79 0,-1 1-55 0,1 0-40 0,0 0-27 0,0 0-22 16,0 0-16-16,0 0-16 0,0 0-14 0,0 0-12 0,0 0-13 16,0 0-13-16,-2 0-12 0,2 3-13 0,0-2-11 0,0 3-11 0,0-1-9 15,0 0-6-15,0 3-5 0,0-2-4 0,0 3-1 0,0-1-2 16,0 3 1-16,0-2 1 0,0 2 0 0,0 0 0 0,0-1-1 15,0 2-1-15,0-1-3 0,2-1-5 0,-2 1-6 0,0 1-6 0,0-1-10 16,0-1-8-16,0 0-10 0,0 1-10 0,0-1-12 0,0-1-14 0,0 0-19 16,0-1-17-16,0 3-26 0,0-5-25 0,0 2-38 0,-2 0-48 15,2 0-57-15,0-2-65 0,0 2-32 0,0-3-13 0,2 0-2 16,-1 0 2-16</inkml:trace>
  <inkml:trace contextRef="#ctx0" brushRef="#br0" timeOffset="-163559.24">15762 7763 400 0,'0'0'411'0,"-1"-2"7"0,1 2 9 0,-2 0-60 0,0-2-90 16,2 2-62-16,0 0-47 0,0 0-34 0,0-2-26 0,2 1-20 0,0 1-16 16,-1-1-13-16,1-1-13 0,-1 1-11 0,3-1-9 0,-1 1-10 15,0-1-9-15,1 1-10 0,1-2-10 0,2 1-13 0,-2 2-13 0,-1-3-10 16,1 3-13-16,3-2-12 0,-4 1-12 0,3 1-13 0,-2-2-15 16,1 1-20-16,-1 1-22 0,1-1-27 0,-1-1-31 0,0 2-32 15,-1-1-33-15,1-1-37 0,9 1-405 0,-7 0 349 0</inkml:trace>
  <inkml:trace contextRef="#ctx0" brushRef="#br0" timeOffset="-163242.31">16097 7645 119 0,'0'-1'405'0,"0"0"16"0,-3-1 15 0,3-1-33 16,-1 3-58-16,1-2-51 0,-2 1-50 0,2 1-36 0,0 0-28 0,-2 0-20 15,2 0-17-15,0 0-16 0,0 0-14 0,-2 0-15 0,0 1-16 16,2 1-15-16,-2-1-17 0,2 3-12 0,-1-2-15 0,-1 2-8 16,2 0-7-16,-1 0-5 0,1 2-3 0,-2 0-2 0,2 2-2 0,0-3 0 15,0 1-3-15,0 3-3 0,0-1-3 0,0 0-7 0,0-1-5 16,0 1-9-16,0-1-8 0,0 1-10 0,0-1-8 0,0-1-12 0,0 1-12 15,0-1-10-15,2 3-11 0,-2-4-11 0,0 3-10 0,0-4-11 16,1 2-14-16,-1 0-14 0,2-2-17 0,-1 1-22 0,-1 0-24 16,2-2-26-16,-2 1-28 0,2-1-33 0,0 0-37 0,2-1-15 0,-3-2-3 15</inkml:trace>
  <inkml:trace contextRef="#ctx0" brushRef="#br0" timeOffset="-162869.25">16368 7407 112 0,'0'-2'384'0,"1"0"3"16,-1-2 4-16,3 2 5 0,-1-1-56 0,1 1-90 0,1 1-59 0,-1-2-44 15,2 1-27-15,-1 2-21 0,2 0-12 0,-1 0-6 0,3 0-5 16,-1 2-4-16,2 2-1 0,-3-2-1 0,2 3 0 0,2 3-2 0,1-1-5 16,-3 3-5-16,1 1-4 0,0 1-4 0,1 2-5 0,-2-1-6 15,-1 4-9-15,0-1-9 0,-2 4-11 0,0-3-12 0,-4 5-11 0,1-3-10 16,-2 2-11-16,-2 1-8 0,1 0-7 0,-3 0-8 0,0 0-7 15,-4 0-8-15,3 0-11 0,-3-1-11 0,0-1-11 0,-1 0-8 0,-1-1-10 16,1-3-16-16,-2 1-23 0,0-2-29 0,-1 1-42 0,0-2-48 16,1-1-43-16,-3 0-39 0,1-2-17 0,2 0-2 0,-3-1 3 15</inkml:trace>
  <inkml:trace contextRef="#ctx0" brushRef="#br0" timeOffset="-159291.06">17784 7424 86 0,'0'-4'362'16,"0"1"14"-16,0 2 13 0,0-2-34 0,0 1-60 0,0 1-45 0,0-1-36 16,0 2-25-16,0 0-19 0,0 0-14 0,0 0-9 0,0 0-11 15,0 0-8-15,0 0-9 0,0 0-10 0,0 0-11 0,0 2-12 16,-1-2-13-16,-4 1-12 0,5 1-11 0,-3-2-8 0,2 3-7 0,-2-2-5 15,2 2-3-15,-2 1-2 0,2 0-3 0,-1 0-2 0,-1 2-2 16,-1 2-3-16,1 0 0 0,2 1 0 0,-5 2-1 0,3 0 2 0,-2 1 0 16,0 1-2-16,2 1 0 0,-2-2-3 0,2 3-1 0,-3 0-2 15,3 0-1-15,-2 0 0 0,1 0-4 0,0 2-2 0,0-1-7 0,0 0-5 16,-1 1-5-16,2-1-3 0,0-1-7 0,1 1-7 0,1 0-9 16,-1-1-9-16,0-1-9 0,2 2-11 0,0-2-11 0,2 0-13 0,0 0-11 15,-1-3-11-15,3 4-10 0,0-4-10 0,2 1-16 0,1 0-18 16,-3-1-26-16,5-1-30 0,0-1-48 0,0 1-54 0,3-3-37 15,-2 2-26-15,2-3-9 0,0 0 2 0</inkml:trace>
  <inkml:trace contextRef="#ctx0" brushRef="#br0" timeOffset="-158308.95">18064 7606 181 0,'-1'-2'309'0,"1"1"-21"0,-2 0-33 16,-1-2-35-16,3 1-26 0,-1 1-19 0,1-3-19 0,0 3-15 16,0-2-14-16,0 1-12 0,0 1-11 0,0-2-8 0,0 0-8 0,1 0-6 15,-1 1-7-15,3-2-7 0,-1 1-8 0,-1 0-4 0,2 0-7 16,-1 0-6-16,1 0-6 0,0 1-3 0,1-2-5 0,1 2-3 16,-2-1-4-16,3 1-3 0,0-2-3 0,0 2-5 0,-1 0-3 0,2-1-2 15,0 1-2-15,0 1 0 0,-1 0-3 0,2 1 0 0,0-2-2 16,-4 2 0-16,3 0-3 0,-2 0-1 0,0 2-3 0,-1-2-2 0,2 1-1 15,-2 2-1-15,-3 0 0 0,1-1-2 0,-1 4 2 0,-1-1 1 16,0 1 0-16,-1-1-1 0,-1 3 2 0,-1 1 0 0,0-1 2 16,-3 1 1-16,0 2 3 0,2-1 2 0,-2 1 1 0,-1 0 1 0,0-1 0 15,0 2-2-15,-2-1 1 0,1-1-1 0,-1-2-1 0,2 3-1 0,1-1 0 16,-2-1 0-16,-1-1 0 0,4-1 1 0,-2 0-1 0,2-1 2 16,1 0 0-16,-2-1-1 0,3-1 1 0,-1 0 0 0,-1 0 1 15,4-2 0-15,-1 1 0 0,1-1 2 0,-2-2-1 0,2 2 1 0,1-2 0 16,0 0 0-16,0 0 1 0,0 0-1 0,0 0 2 0,0 0 0 15,0 0 0-15,0 0 1 0,4 0-1 0,-3-2-1 0,1 2 1 0,-1-2-2 16,3 2-1-16,-3 0 0 0,3-3-1 0,-3 3 0 0,2-1-1 16,2 0 0-16,-2 1 0 0,2-1-1 0,-2-2-4 0,2 3-3 15,0-2-5-15,-1 2-4 0,5 0-7 0,-4 0-7 0,2 0-8 16,-1 0-12-16,3 0-11 0,-1 0-13 0,0 0-15 0,0 0-18 0,1 0-23 16,0 0-24-16,-1 0-30 0,2 2-29 0,-2-2-45 0,0 3-53 0,0-3-27 15,2 0-16-15,-2 0-1 0</inkml:trace>
  <inkml:trace contextRef="#ctx0" brushRef="#br0" timeOffset="-157999.53">18463 7618 352 0,'-5'0'379'0,"5"0"7"16,0 0-43-16,0 0-69 0,0 0-49 0,0 0-40 0,0 0-29 16,0 0-24-16,0 0-17 0,0 0-13 0,0 0-12 0,0 0-11 0,5 0-11 15,-4 0-9-15,2 0-10 0,2 0-6 0,0 0-8 0,2 0-8 16,-3 0-6-16,5 0-4 0,0 0-2 0,-3 0-4 0,0 0-5 0,3 0-9 15,-2 0-7-15,0 0-9 0,0 0-11 0,-1 0-13 0,-1 0-14 16,2 0-16-16,-3 0-21 0,0 0-21 0,0 0-25 0,2 0-30 16,-2 0-36-16,-4 0-38 0,0 0-51 0,3 0-56 0,-3 0-27 15,2 0-11-15,2 0 0 0</inkml:trace>
  <inkml:trace contextRef="#ctx0" brushRef="#br0" timeOffset="-157675.02">18927 7510 6 0,'0'0'417'0,"0"0"4"0,0 0 8 0,0 0 2 0,0 0 3 16,0 0-70-16,0 0-109 0,0 0-66 0,0 0-45 0,0 0-30 15,4 1-21-15,-3 1-15 0,1 0-11 0,0 0-7 0,1 2-7 0,-2-1-5 16,3 1-3-16,-3 0-5 0,2 2-2 0,-1 0-4 16,1 3-2-16,-2-2-5 0,-1 2-6 0,0 0-5 0,0 1-7 0,0-1-6 15,-1 0-6-15,-2 2-9 0,1 0-10 0,-1-1-8 0,2 1-12 0,-3 0-11 16,0 0-12-16,0-1-11 0,3 0-13 0,-3-2-12 0,3 3-13 16,-1-2-14-16,1-2-16 0,-4 2-17 0,5-3-19 0,-1 2-24 0,1-4-25 15,0 2-39-15,0-2-45 0,1 0-36 0,-1-2-31 0,5 1-10 16,-4-1 1-16</inkml:trace>
  <inkml:trace contextRef="#ctx0" brushRef="#br0" timeOffset="-157380.29">19284 7335 245 0,'3'-3'390'0,"3"3"10"0,-2-2 3 0,1 2 5 0,2 2-69 16,-1-1-103-16,2 2-64 0,-2 2-42 0,2-1-25 0,0 2-20 16,1 3-9-16,-1-2-9 0,0 4-6 0,0 2-6 0,2 0-8 15,-2 2-7-15,0-1-10 0,0 5-6 0,-1-2-7 0,1 2-6 0,-1 1-6 16,-2 1-6-16,-1 1-8 0,2 1-8 0,-4-1-10 0,-1-1-10 15,-1 1-13-15,-1 0-14 0,-2 1-12 0,-2-2-9 0,1 0-13 16,-3 0-14-16,-1-1-20 0,0-1-24 0,-3-1-37 0,-1 0-46 0,1-2-53 16,-4 0-58-16,1-1-23 0,-2-3-9 0,2 0 4 0</inkml:trace>
  <inkml:trace contextRef="#ctx0" brushRef="#br0" timeOffset="-156108.3">20124 4935 132 0,'0'0'162'0,"-1"-1"-22"0,1 1-15 0,0 0-13 15,-5 0-11-15,4 0-9 0,-1 0-9 0,1 1-10 0,-3-1-9 16,3 1-7-16,-2 1-6 0,-1-1-8 0,3 1-7 0,-3-1-6 0,1 2-4 16,-3 0-3-16,3 2-4 0,2-2-2 0,-3 2-3 0,1 0 2 15,0 1 0-15,0 0 1 0,-1 2-1 0,3-1 1 0,-1 1-1 0,1 1 0 16,-4-1 0-16,4 3-1 0,-1 0 1 0,2 0-2 0,-1-1-1 15,1 1-1-15,-2 1 0 0,0-1-2 0,2 0 0 0,0 0 0 0,0 3-2 16,0-2 0-16,-1 0 0 0,1 0-2 0,0 2 1 0,0-3 0 16,0 3-1-16,0-2-1 0,0 2 2 0,0-1-1 0,0 1-1 15,0-1 0-15,0 1-1 0,0-1 1 0,0 2-2 0,0 0-1 0,0-2-2 16,0 4-1-16,0-2 0 0,0 0 0 0,0 0 1 0,0 2 0 16,0-2-1-16,0 0 2 0,0 0 1 0,0 1 0 0,0 0 2 0,0 0-1 15,0 0 2-15,0 1 1 0,0-1 3 0,0 0 2 0,0 2-1 16,0-2 0-16,0 0 0 0,0 1-1 0,0-2 0 0,1 2-1 15,-1-2 0-15,2 2-2 0,0 0 0 0,-2-1 0 0,0 1-2 16,1-1 1-16,-1 0-3 0,0 1 0 0,0-2 0 0,0 2 0 16,0-1-1-16,0-1 0 0,0-1 0 0,0 3-1 0,-1-3 0 0,1 3 0 15,-2-3 1-15,0 2 0 0,2-2 0 0,0 0 2 0,0 1-2 0,-1-1 0 16,1 1 1-16,0-2 0 0,0 2 1 0,0 0-1 0,0-2 0 16,0 4 1-16,0-4 1 0,0 1-1 0,0 1-1 0,0-1 0 0,1 0-2 15,-1 1 0-15,2 0 1 0,0-1-1 0,-2-1 0 0,1 3-1 16,-1-3-2-16,2 1 1 0,-1-1-1 0,1 2-2 0,1-1 0 15,-3-1-1-15,1 0-1 0,-1 0 0 0,2 0 1 0,-1 2-2 16,-1-1 0-16,0-2 0 0,0 2-1 0,0-1 0 0,0 0 1 0,0-1 0 16,0 0-1-16,0 2 0 0,0-2 1 0,0 0-1 0,0 1 0 0,0-1 0 15,0 0 0-15,0 2 2 0,0-2 2 0,0 0 3 0,0 1 1 0,0-1 2 16,0 0 0-16,0 2 5 0,0-1 4 0,0 1 5 16,0-1 6-16,0 1 2 0,0-1 4 0,0 0 4 0,0 3 1 0,0-3 2 15,0 2 2-15,0 0 1 0,-1-2 1 0,1 3 1 0,0-3 0 16,0 2-1-16,0 0-1 0,0-1-1 0,0 1 0 0,0-2 0 0,0 2 2 15,0 0-2-15,0-2-2 0,0 4-1 0,0-2-3 0,0 0-1 16,0 0-4-16,0 1-1 0,0-2 0 0,0 1-3 0,0 1-2 0,0 0-3 16,0-1-5-16,0 2-3 0,0-1-1 0,0 0-3 0,0 2 1 15,0-3-2-15,0 2-1 0,-2-1 1 0,2-1-1 0,-1-1 0 0,1 3 0 16,-3-3 0-16,1 2-2 0,-1 0-2 0,2-2 2 0,-1 3-1 16,0-2 0-16,2 0 0 0,-1 0 0 0,1-2 0 0,-2 4-1 15,1-2-1-15,-1 0 0 0,2 0 0 0,0 1-2 0,0-2 1 0,0 1-2 16,0 1 0-16,2 0 1 0,-1-1-2 0,1 0-1 0,-2 2-2 15,1-3-2-15,-1 1-3 0,4-1-3 0,-3 1-5 0,1-2-4 0,-1 2-7 16,1-1-10-16,1-2-10 0,-2 1-10 0,1 1-12 0,-1-2-9 16,-1-1-13-16,2 2-14 0,0-3-11 0,-2 0-16 0,1 1-16 15,-1-2-18-15,2 1-22 0,0-2-21 0,-2 0-36 0,1-2-43 0,-1 1-16 16</inkml:trace>
  <inkml:trace contextRef="#ctx0" brushRef="#br0" timeOffset="-155644.09">20871 6516 132 0,'-4'-2'372'0,"1"2"9"16,-1-1-41-16,2 1-70 0,-1 0-45 0,2 0-31 0,-2 0-19 15,2 0-16-15,0 0-10 0,1 0-8 0,-3 0-9 0,3 0-7 0,0 0-7 16,0 0-6-16,0 0-10 0,0 0-7 0,0 0-10 0,0 0-7 16,0 0-9-16,0 0-7 0,0 0-7 0,0 0-6 0,0 0-6 15,0 0-6-15,1 0-7 0,1 0-6 0,-1 0-11 0,3 0-12 0,-1 0-14 16,3 0-15-16,-3 0-16 0,2 0-17 0,1-2-20 0,1 2-19 0,10 0-166 15,-9 0 95-15,1 0-28 0,1 0-32 0,-1 0-36 16,1 0-42-16,1 0-49 0,-3 2-35 0,0-2-29 0,0 1-5 16</inkml:trace>
  <inkml:trace contextRef="#ctx0" brushRef="#br0" timeOffset="-155459.52">20849 6685 272 0,'0'3'362'0,"0"0"-32"16,0 0-55-16,1 0-52 0,3 0-53 0,-3-1-35 0,4-1-28 15,-1 2-17-15,1 0-11 0,0-3-13 0,0 2-12 0,0 0-18 0,1 1-23 16,0-2-28-16,-1-1-34 0,0 1-42 0,-1 0-48 0,1-1-68 16,0 0-77-16,-1 0-45 0,0 0-33 0,-4 0-13 0</inkml:trace>
  <inkml:trace contextRef="#ctx0" brushRef="#br0" timeOffset="-153742.17">21362 5176 20 0,'-3'-3'378'0,"3"3"8"0,-1-1 6 0,1-1 5 0,-2 2-56 16,2 0-90-16,0 0-57 0,0 0-42 0,0 0-29 0,0 0-20 0,0 0-16 16,0 0-11-16,0 0-10 0,0 0-6 0,2 0-5 0,-2 2-3 15,1-1-5-15,-1 2-4 0,2 0-6 0,-1 0-5 0,3 1-2 0,-3 1-3 16,1 1-1-16,-1 0-1 0,3 2 0 0,-3-1 1 16,-1 3-1-16,2-2 0 0,0 1-5 0,-1 2-4 0,1 0-4 0,-2 1-2 0,1 1-2 15,-1-1-2-15,1 1-3 0,-1 1-1 0,0-1-1 0,0 2-3 16,0-1 0-16,0 1-2 0,0-2 2 0,0 2 0 0,0 0 1 15,0-1 0-15,0 1 0 0,0-2-1 0,0 2 4 0,0 0-1 0,0-1 1 16,-1-1 0-16,1 2 0 0,0-1 0 0,-1-1-1 0,1 1-4 16,0-1 1-16,0 1-2 0,-2-1-3 0,2 1-1 0,0-1-2 15,0 1 0-15,0-1-1 0,0-1-1 0,0 3 1 0,0-1 0 0,0-1 1 16,0 0 2-16,0 1 1 0,2 0 1 0,-2 1 2 0,0-2 1 16,1 1 0-16,-1-1 2 0,1 0 0 0,-1 1 0 0,4 1-2 15,-4-1-5-15,0-1-4 0,1 2-1 0,-1 0-3 0,0-2-2 0,0 4-1 16,0-4-2-16,0 1-2 0,0 1 1 0,0-1-2 0,0 0-1 0,0 1 2 15,0 0-1-15,0-1 3 0,0-1 4 0,0 3 2 0,0-3 3 16,2 1 2-16,-1-1 1 0,-1-1 1 0,2 1 1 0,0-1 1 16,-2 1 2-16,1-2-1 0,-1-1 2 0,4 0 0 0,-3 2-1 0,1-1 2 15,-1-3 0-15,1 2 1 0,0 0-2 0,-1 0 2 0,-1-2 1 16,3 1 0-16,-3 1-1 0,2 0 0 0,1 0 0 0,-3-1-1 16,1 0-1-16,-1 2 0 0,2-2 0 0,-1 1-2 0,1 1 1 0,-2 1-2 15,0-3 0-15,0 2 1 0,0-1-2 0,0 0-1 0,0 2 1 16,0-1 1-16,0-1-2 0,0 1 0 0,0 0 1 0,0-1 0 15,0 0 0-15,0 1 0 0,0-1-1 0,0 0 0 0,0 1 0 0,0-1 1 16,0 1 3-16,0 0-1 0,-2 1 1 0,1 0 1 0,-1 0 0 16,2-3 2-16,-1 4 1 0,1-2 1 0,-3 1 2 0,1 0-1 0,2 0 1 15,0-2 2-15,-1 2 0 0,1 0 1 0,0-1-2 0,0 1 2 16,0 0-1-16,0 0 0 0,0-1 1 0,0 4-2 0,0-4 2 0,1 1-2 16,-1 2 1-16,2-2-1 0,1-1 2 0,-3 4-1 0,1-4-1 15,-1 1 1-15,2 2-1 0,-1-2 2 0,1 2-1 0,0-1 0 16,-2 0 0-16,0 1 1 0,0-1 0 0,0 2-1 0,0-2 0 0,0 1-1 15,0 1 1-15,-2 0-2 0,0 0 2 0,1 1-2 0,-1 0 0 16,2-1 0-16,-1 1-2 0,1 1 0 0,-5 0 0 0,5-3 0 0,-3 4-2 16,3-1 0-16,-1-1 2 0,-1 1-2 0,0 1 0 0,2 0 0 15,-1-3 0-15,1 4-2 0,-2 0 1 0,1-2-1 0,1 1 0 0,-2 1 0 16,0-2 0-16,2 3-2 0,-1-3 0 0,1 4-1 0,-2-4 0 16,0 1 0-16,2 0 0 0,0 0-1 0,0 2 0 0,2-3 1 0,0 0-1 15,-1 2-1-15,1-3 0 0,0 2 0 0,1-2 0 0,0 0 2 16,0 0 0-16,0-1-1 0,2 1-3 0,-4-2-4 0,4 0-8 15,-3 1-6-15,-1-4-8 0,3 1-9 0,-3 0-11 0,1-1-12 16,-1-1-12-16,0-2-16 0,2 1-20 0,-3-2-28 0,1 1-33 0,-1-2-38 16,2-2-40-16,-1-1-41 0,-1 0-39 0,2 0-17 0,-2-3-4 0</inkml:trace>
  <inkml:trace contextRef="#ctx0" brushRef="#br0" timeOffset="-152025.04">24654 4984 228 0,'0'-3'342'0,"0"0"10"16,0 3-38-16,0 0-61 0,0 0-45 0,0 0-35 0,0 0-25 15,0 0-21-15,0 0-15 0,0-1-13 0,0 1-11 0,2 0-11 16,-2 0-11-16,0 0-9 0,0 0-9 0,0 0-10 0,0 0-7 0,1 0-4 16,1 1-2-16,0-1-2 0,1 3 0 0,-2 0 2 0,3-1 3 15,-3 2 3-15,3 1 2 0,-1-1 2 0,-2 2 2 0,4 2 3 0,-2-1 0 16,0 2 2-16,0 0-1 0,-1 1-1 0,0 1-3 0,1 0-3 16,-2 1-4-16,1-1-4 0,0 2-5 0,-2 2-3 0,1-2-3 0,1 1-2 15,-2 1-1-15,0 0-3 0,0-1 0 0,0 3 1 0,0-2-1 16,-2 2 0-16,1 1 1 0,1 0 0 0,-2 0 2 0,0 0 1 15,1 0 1-15,-1 3 2 0,1-3 1 0,-3 1 1 0,3 2 1 0,-3 0 1 16,1 1 2-16,2-2 0 0,-4 1 2 0,4 2 1 0,-2-2-1 16,1 1 2-16,0 2 1 0,1-1-1 0,-1-1 1 0,0 2 0 15,2-1 0-15,0-1 0 0,0 2 0 0,2-1-1 0,0 0 0 0,-2 1-1 16,1 1-2-16,3-3-1 0,-3 2-2 0,1-1-1 0,-1 1-1 16,4-2-1-16,-4 0-1 0,-1 2-2 0,2-4 1 0,-1 1 0 0,-1 0-2 15,0-1-1-15,0 1 1 0,-1-2-1 0,-1 0 1 0,1 0-2 16,-1-1 0-16,-1-1-1 0,0 2 0 0,0-2-1 0,0 0-1 0,-1-1 0 15,1 1-1-15,0 0-2 0,0-1 1 0,1 1-1 0,1-1-2 16,-4 1 0-16,4-2 1 0,-1 1-2 0,1 1 0 0,-1-3 0 16,0 1 2-16,2 1-1 0,-1 0 1 0,1-1-2 0,0 0 1 0,0 1 1 15,0 0-2-15,0-1 1 0,0-1 1 0,-2 3-2 0,0-2 1 16,2 0-1-16,-1 0 1 0,-1-2 0 0,2 4-1 0,-1-4 1 0,-3 1-1 16,3 0 1-16,-1-1-1 0,1 1 1 0,-5 0-1 0,4-1 0 0,-1 0 0 15,1 1 0-15,-1-1 0 0,1 2-1 0,1-2 0 0,-2 0 0 16,0 0 0-16,2 2 0 0,0-1 1 0,-2 0-1 0,3-1-1 15,-2 0 1-15,0 1-1 0,2-1 0 0,0 2 0 0,0-2 0 0,0 0 1 16,2 1-1-16,0-3 1 0,-2 3 0 0,1-2-1 0,1-1 1 16,-2 2-1-16,1-3 1 0,-1 2-1 0,1 0 2 0,2 0-2 0,-3-1 1 15,0 0 0-15,0-1-1 0,0 1 0 0,0 0 0 0,0 0-1 16,0-1 0-16,0 1-1 0,-3 0 1 0,2-1 0 0,1 1 0 16,0-1-1-16,-1 0 0 0,1 0-1 0,0 2 1 0,0-2 0 0,0 0 0 15,0 1-1-15,0-1 0 0,0 0 1 0,0 1-1 0,0-1 1 16,0 1 0-16,0 0 0 0,1-1 1 0,-1-1-1 0,1 2 1 0,2-2 0 15,-3 1 0-15,1-1 0 0,1 1 0 0,-1-2 0 0,3 1 1 16,-3 0 1-16,1 0-1 0,0-1 0 0,1 0 0 0,-2-1 0 16,4 1 0-16,-4 1 0 0,1-2 0 0,-1 2 1 0,1-2 0 0,0-1 0 15,-1 2-1-15,-1-2 1 0,3 1-1 0,-3-1 1 0,2 2 1 16,0-3-1-16,-2 3 0 0,1-3 0 0,1 2 0 0,0 0 0 16,-2-2-1-16,1 1 1 0,1 0 0 0,-1-1-1 0,-1 1 2 0,2-1-2 15,1 1 1-15,-2 0 0 0,1-1 0 0,-2 1-1 0,1 0 1 16,-1 1-1-16,2-1 1 0,0-1 0 0,-2 1 0 0,1 0 1 15,1-1-1-15,-1-1 0 0,-1 1 0 0,2-1-1 0,0 0 0 0,-2 1-1 16,1-1 1-16,-1 0-1 0,0 0 0 0,0-1-2 0,0 0-2 0,2 0-5 16,-2 1-5-16,0-3-4 0,0 0-4 0,0 3-4 0,0-3-3 15,0 0-4-15,0-1-4 0,0 2-6 0,0-2-5 0,0 1-7 0,0-1-4 16,0 3-3-16,0-2-3 0,0 1 0 0,0 1 1 0,-2-3-2 16,2 3 0-16,-1-1-2 0,1-1-3 0,-2 1-3 0,0 1-5 15,2-2-4-15,-1 1-4 0,-1-1-5 0,1 2-6 0,1 0-9 0,-2-1-12 16,0 0-12-16,2 1-17 0,-1-2-21 0,1 1-23 0,0-2-30 15,-2 3-31-15,1-3-38 0,1 0-41 0,0 2-15 0,0-2-6 16</inkml:trace>
  <inkml:trace contextRef="#ctx0" brushRef="#br0" timeOffset="-147996.3">21747 5353 59 0,'-3'-1'358'0,"-2"1"5"16,2-1 7-16,-1-2-32 0,1 3-51 0,2-1-57 0,1 1-55 0,0 0-37 15,0 0-28-15,0 0-16 0,0 0-13 0,0 0-9 0,0 0-7 16,0 0-4-16,0 0-4 0,0 0-3 0,0 0-3 0,0 0-5 16,1 0-4-16,2 0-5 0,1 0-6 0,-3 0-2 0,1 0 0 0,-1 0-2 15,3 0 0-15,-1 0 0 0,0 0 0 0,0 0-2 0,3 0 0 0,-3 0-1 16,2 0-3-16,2 0-2 0,-1 1-2 0,3-1-1 15,-2 0-3-15,1 0-6 0,-2 0-10 0,3 0-11 0,-1 0-13 0,0 3-14 16,0-2-17-16,0-1-19 0,-2 1-22 0,2-1-30 0,0 1-31 16,0 1-41-16,-2-2-43 0,-1 3-56 0,2-3-65 0,-1 2-32 0,2-2-17 15,-2 3-3-15,0-3 3 0</inkml:trace>
  <inkml:trace contextRef="#ctx0" brushRef="#br0" timeOffset="-147325.43">21650 5404 330 0,'0'-1'386'0,"0"-1"10"0,0 1-34 0,0-1-56 16,2 2-48-16,0-1-46 0,-2-1-32 0,1 2-26 0,-1-2-18 0,2 1-12 15,-2 1-10-15,1 0-8 0,-1 0-7 0,0 0-7 0,0 0-7 16,0 0-9-16,0 0-8 0,0 0-10 0,0 0-8 0,0 0-8 0,0 0-6 15,0 0-4-15,0 0-6 0,0 0-5 0,-1 0-2 0,-1 1-2 16,2 1-2-16,-1 0-2 0,1-1 1 0,-2 2-2 0,0 0 1 0,2 0-2 16,-1 0 0-16,-1 2 0 0,2-1 1 0,-1 0-2 0,1 2 0 15,-4 1 0-15,4-1 0 0,0 1-1 0,0-1-1 0,0 2 0 0,0-3-1 16,0 3-3-16,0-2 1 0,0 0-2 0,0 0-1 0,0 0 0 16,0-2 1-16,0 1-1 0,0 0 0 0,0-1-1 0,0 0 2 15,0 0-1-15,0-1 0 0,0 0 0 0,0-1 1 0,0-1 0 16,4 0 0-16,-4 1 1 0,0-2-1 0,0 0 2 0,0 0-2 0,0 0-1 15,1 0 0-15,-1 0 0 0,3 0-1 0,-1 0 0 0,1 0 0 16,0-2-1-16,2 1 0 0,-2 1-1 0,2-3 0 0,0 1 1 0,-1 1-1 16,1 0-2-16,4-3 1 0,-2 3 0 0,-1 0 0 0,1-1 0 15,1-1-1-15,-1 1-1 0,1 1-3 0,-1-2-2 0,1 3-4 0,-1-2-3 16,1 2-4-16,0 0-3 0,3 0-4 0,-3 0-4 0,0 0-1 16,0 0-4-16,0 0-4 0,0 0-1 0,0 2-3 0,-3 1-2 0,1-2 0 15,0 2-3-15,-1 1 1 0,0-2 0 0,-2 3-1 0,2-2 1 16,-4 1-1-16,1 1 2 0,-1-1 1 0,-1 2 1 0,-1 0 2 0,-1-2 4 15,1 2 2-15,-4 0 3 0,2 0 4 0,-2-1 3 0,-2 0 3 16,0 1 5-16,0-2 3 0,-1 1 4 0,0-2 3 0,1 1 2 16,0-1 4-16,-1 0 2 0,2 0 2 0,-2 0 0 0,0-1 0 0,0-1 1 15,3 1-3-15,-2-1-2 0,1-1-4 0,1 0-5 0,0 0-8 16,0 0-9-16,0 0-11 0,-1 0-14 0,3 0-22 0,0 0-23 0,0 0-33 16,-1-1-42-16,1-1-48 0,2 2-55 0,-3-1-44 0,1-1-37 15,0 2-16-15,-1-1-6 0</inkml:trace>
  <inkml:trace contextRef="#ctx0" brushRef="#br0" timeOffset="-142082.64">22574 5427 123 0,'0'0'358'0,"0"-2"9"0,0 0-34 0,0 2-56 16,0 0-47-16,0-1-41 0,1 0-27 0,-1 1-20 0,0 0-13 15,2 0-8-15,-2 0-8 0,0 0-5 0,0 0-4 0,0 0-6 0,0 0-6 16,0 0-3-16,0 0-6 0,0 0-3 0,0 0-5 0,0 0-4 16,0 0-6-16,0 0-4 0,0 0-5 0,0 0-5 0,0 0-5 15,0 0-5-15,0 0-6 0,2 0-6 0,-1 0-3 0,1 0-5 0,-1 0-4 16,4 0-4-16,-1 0-1 0,0 1-3 0,1 0-3 0,3-1 0 0,1 2 0 15,-1 0-1-15,1-2 1 0,1 1 1 0,2-1-1 0,0 1 2 16,2 1-1-16,-3-2-1 0,2 3-5 0,-1-3-7 0,-1 0-5 16,-2 2-8-16,3-2-8 0,-4 0-7 0,-2 3-9 0,2-3-8 0,-4 0-10 15,1 0-12-15,0 0-13 0,-2 1-12 0,-2-1-15 0,2 0-18 16,-2 2-20-16,-1-2-21 0,0 0-27 0,0 0-30 0,0 0-36 16,0 0-37-16,0 0-39 0,0 0-38 0,0 0-14 0,0 0-2 0</inkml:trace>
  <inkml:trace contextRef="#ctx0" brushRef="#br0" timeOffset="-141612.02">23087 5307 104 0,'0'-3'387'16,"2"2"9"-16,0-1 13 0,-2 0 10 0,1 0-50 0,-1 0-81 15,2 0-58-15,-1 1-46 0,-1 1-27 0,0 0-20 0,0 0-13 0,2-2-11 16,-2 2-8-16,0 0-8 0,0 0-11 0,0 0-9 0,0 0-11 16,0 0-12-16,0 0-10 0,0 2-10 0,0-1-8 0,0 1-7 0,0 1-5 15,0 0-4-15,-2 0-2 0,2 3-1 0,-1-2 0 0,-1 2 0 16,-1 0-1-16,0 0 1 0,0 2 0 0,-3 0 0 0,1 0-1 15,0 0-1-15,-1 0-1 0,1 0-1 0,-2 0-2 0,0-1 0 0,0 2-2 16,3-2-2-16,-1 1 1 0,-2 0-1 0,1-4-1 0,2 1 1 16,0 1-1-16,1-1-1 0,0-1 2 0,1-1-2 0,1 0 2 15,-1 0-1-15,0 0 1 0,2-2 0 0,0-1 0 0,0 0 1 0,0 0 1 16,2 2 0-16,0-1 0 0,-1-1-1 0,1 0-1 0,0 0 0 0,1 0-2 16,-2 0 1-16,3 0-1 0,0 0 1 0,1 0-1 0,1 0 1 15,-1-1-1-15,1 1 0 0,1-2-3 0,2 2-1 0,-2 0-2 16,4 0-3-16,-3 0 0 0,2 0-2 0,-2 0-2 0,2 0-4 0,1 0-3 15,-3 0-7-15,0 0-7 0,1 0-10 0,-1 0-8 0,0 0-12 16,-1 2-9-16,-3-1-11 0,2-1-13 0,-1 1-12 0,-2 1-15 0,1-2-13 16,-1 2-16-16,-2-1-15 0,3-1-17 0,-4 2-20 0,0-2-17 15,0 0-18-15,0 0-18 0,0 0-21 0,0 0-24 0,0 0-30 0,0 0-7 16</inkml:trace>
  <inkml:trace contextRef="#ctx0" brushRef="#br0" timeOffset="-141240.31">23209 5367 293 0,'-1'-3'377'0,"1"0"11"0,-2 3-32 16,0-2-58-16,2-1-48 0,-1 3-47 0,1-2-30 0,-3 1-21 16,3 1-17-16,0 0-14 0,0 0-13 0,0 0-12 0,0 0-11 15,0 0-13-15,0 0-8 0,0 0-6 0,0 1-4 0,0 1-3 0,0 1-4 16,0-1-2-16,0 4-1 0,0-3-1 0,0 1-1 0,3 2 0 15,-3 2 2-15,0-1 1 0,0 2 2 0,1-2 2 0,-1 4-2 16,0 1-3-16,0-1-5 0,2-1-3 0,-2 2-3 0,2 3-5 0,-2-1-2 16,1-1-4-16,1 0 0 0,-2 0-3 0,1 2-1 0,-1-2-2 0,2 1-3 15,0-1 0-15,1 1-2 0,-2-2 0 0,3 1-2 0,-3-2 0 16,2 1-1-16,1-3 0 0,0 3 1 0,-1-3-1 0,0 0 1 16,1-2-1-16,-1 1-1 0,0-3 1 0,-1 1-1 0,-1-1 1 0,2 0 0 15,-3-3 0-15,2 3 0 0,0-5-1 0,-2 2 1 16,0-2 1-16,0 0-1 0,0 0-1 0,0 0-1 0,0 0-4 0,0 0-4 15,0 0-6-15,0 0-7 0,0 0-9 0,0 0-9 0,0 0-12 0,-2 0-13 16,0-2-11-16,2 2-17 0,-1 0-15 0,-1-3-20 0,2 3-19 16,-1-2-27-16,1 1-28 0,0 1-46 0,0 0-52 0,0 0-58 15,-2-3-59-15,2 3-28 0,0-3-10 0,0 0 2 0,0-1 6 0</inkml:trace>
  <inkml:trace contextRef="#ctx0" brushRef="#br0" timeOffset="-139832.49">23834 5329 146 0,'-2'0'351'0,"2"-1"-4"0,-1-1-33 16,1 2-47-16,-3-1-35 0,2-1-29 0,1 2-20 0,0 0-18 0,0 0-12 16,0 0-11-16,0 0-8 0,0 0-8 0,0 0-8 0,0 0-7 15,0 0-6-15,0 0-7 0,0 0-8 0,0 0-7 0,0 0-8 0,0 0-6 16,1 0-7-16,2 0-7 0,-2 0-6 0,2 0-4 0,1 0-5 15,-1 0-5-15,2 0-5 0,-1 0-4 0,1 2-5 0,0-1-4 0,3-1-2 16,-3 2-4-16,1-1-3 0,1-1-4 0,-2 0-6 0,2 2-6 16,-1-2-8-16,2 1-8 0,-2-1-10 0,1 2-9 0,-3-2-9 15,3 1-9-15,0 0-13 0,0-1-11 0,-1 2-15 0,1 0-16 0,-3-2-19 16,4 0-23-16,-3 0-27 0,0 0-32 0,-1 0-39 0,1 0-43 16,0 0-42-16,-5 0-42 0,0 0-18 0,0 0-4 0,0 0 6 15</inkml:trace>
  <inkml:trace contextRef="#ctx0" brushRef="#br0" timeOffset="-135075.14">21612 6475 244 0,'0'0'365'0,"0"0"-14"16,0 0-28-16,0 2-44 0,0-2-50 0,0 0-37 0,0 1-28 15,0-1-19-15,0 1-14 0,0-1-11 0,0 2-6 0,0-2-7 16,0 0-5-16,0 0-5 0,0 0-6 0,0 0-7 0,0 0-6 0,0 0-6 16,0 0-6-16,0 0-5 0,0 0-6 0,0 3-3 0,0-3-5 15,2 0-2-15,-2 0-4 0,2 2-5 0,-2-2-4 0,1 0-4 0,1 0-5 16,-1 0-5-16,0 0-3 0,2 0-5 0,0 3-2 0,0-3-3 15,1 0-1-15,1 0-2 0,2 0-1 0,-3 0-2 0,4 2 0 0,0-2-3 16,0 1-4-16,2-1-3 0,0 0-6 0,-1 1-4 16,2 0-7-16,-2-1-8 0,4 3-7 0,-4-3-9 0,4 0-7 0,-5 0-10 15,1 0-10-15,2 0-10 0,-3 0-10 0,0 0-12 0,0 0-12 0,1 0-14 16,-1 0-17-16,-1 0-20 0,-1 0-23 0,3 0-26 0,-2 0-28 16,-2 0-45-16,3 0-52 0,-4 0-24 0,4 0-7 0,-3 0 0 0</inkml:trace>
  <inkml:trace contextRef="#ctx0" brushRef="#br0" timeOffset="-134686">22014 6373 183 0,'-2'0'408'0,"1"-1"11"0,-3 1 7 0,4 0 8 0,0 0-61 16,0 0-99-16,0 0-62 0,0 0-48 0,-1 0-32 0,-1 1-24 0,2-1-16 15,0 0-12-15,0 3-7 0,0-1-6 0,0-1-5 0,0 2-7 16,0 1-7-16,0 0-8 0,0 2-6 0,0-2-6 0,2 2-3 0,-1-1-3 16,-1 3 0-16,2-1-1 0,0 1 0 0,-2-1-1 0,1 0-4 15,3 2-2-15,-3-1-2 0,1-1-3 0,-1 2 0 0,3-1-1 16,-3 0-1-16,1 0 0 0,-1 0-1 0,1-1 0 0,1 1-1 0,-3-1-1 15,1 0-1-15,-1 3 1 0,2-3-2 0,0-2 0 0,-2 0-1 16,1 2-2-16,1-1 0 0,-2-2 0 0,0 1 0 0,0-1 0 0,1-1 0 16,-1 2 0-16,0-1-1 0,0-1 1 0,0 0 0 0,0-1 0 15,0-1-2-15,0 0-3 0,4 1-3 0,-4 0-6 0,0-2-6 16,0 0-7-16,0 0-8 0,0 0-9 0,0 0-11 0,0 0-12 0,0 0-14 16,0 0-15-16,0 0-17 0,0 0-21 0,0 0-29 0,0 0-29 15,0 0-41-15,0 0-47 0,0 0-56 0,0 0-58 0,0 0-25 0,0 0-12 16,0 0 1-16</inkml:trace>
  <inkml:trace contextRef="#ctx0" brushRef="#br0" timeOffset="-132575.22">22992 6367 182 0,'-1'-1'316'0,"-1"-1"-35"0,1 1-57 15,-4-1-44-15,4 1-36 0,-1 1-22 0,1-1-17 0,-2-1-8 16,2 2-8-16,0-2-6 0,1 2-5 0,-2 0-5 0,1 0-6 0,1 0-5 16,0 0-5-16,0 0-6 0,0 0-3 0,0 0-3 0,-2 0-3 0,2 0-2 15,-2 0-3-15,1 0-3 0,1 0-5 0,-4 0-3 0,3 0-4 16,-2 0-3-16,-2 0-3 0,4 2-2 0,-4-2-3 0,2 2-1 15,-4-1-2-15,1 2-1 0,-2-2-2 0,0 2 0 0,0 0-1 0,0 2 1 16,-2-1-1-16,0 1 2 0,2 1 1 0,-3 0-1 0,3 0 2 16,-1 1-1-16,2-1 0 0,-1 1-3 0,2 1-2 0,1 0-2 15,0-1-2-15,4 2-3 0,-3-2-6 0,1 1-1 0,3 0-3 0,0-1-4 16,0 1-4-16,3-1-4 0,1 1-3 0,-3-2-1 0,4 1-1 16,0-1 1-16,1 0 1 0,0-2-1 0,2 0 2 0,0 0 0 0,0-1 1 15,3 0-2-15,-3-1 1 0,4-1 1 0,-2 0 1 0,1-1 1 16,-1 0 0-16,2-1 0 0,0 1 0 0,-3-1 1 0,2-3-1 15,-1 2 1-15,1-3 2 0,0 2 3 0,-3-3 3 0,0 2 3 0,-1-2 1 16,1 0 4-16,-1 0 4 0,-2-1 2 0,-1-2 5 0,2 1 2 16,-2 1 4-16,-1-1 1 0,-2 0 0 0,3-1 0 0,-4 0-1 0,0 0-1 15,0 1-3-15,0-1-4 0,-3 1-7 0,2 3-8 0,0-3-14 16,-2 2-16-16,-1 2-21 0,0-2-27 0,-1 3-32 0,2 0-42 0,-2 0-48 16,2 0-43-16,0 3-42 0,-4 0-19 0</inkml:trace>
  <inkml:trace contextRef="#ctx0" brushRef="#br0" timeOffset="-129127.25">24071 6256 144 0,'0'-3'354'15,"-2"2"14"-15,1 1-39 0,1-2-64 0,-2 0-42 0,-1 2-31 0,3-1-19 16,-1 0-12-16,1 1-9 0,-2-2-5 0,1 0-5 0,1 1-5 16,-2 0-5-16,2 1-5 0,0-2-5 0,0 0-8 0,0 2-5 15,0 0-4-15,0 0-6 0,0 0-7 0,0 0-6 0,0 0-7 0,0 0-7 16,0 0-8-16,0 0-8 0,0 0-8 0,0 0-7 0,0 0-10 16,0 0-6-16,2 2-7 0,-2 0-4 0,1-1-5 0,1 0-4 0,-2 3-3 15,1 0 0-15,-1-1-2 0,3 3 0 0,-1-1 1 0,-2 3 0 16,0-2 0-16,1 1 2 0,1 0 2 0,-2 2 0 0,0 0 2 15,0-2 0-15,1 3 1 0,-1-1-1 0,0-1-1 0,0 1 0 0,0-1 0 16,0 1-1-16,0 0 0 0,0-2-1 0,0 1 1 0,0 0-1 16,0-1 1-16,0-1-2 0,0 1 0 0,0-1 0 0,0-2-2 0,0 0 0 15,0-1-1-15,0 2 0 0,0-1-1 0,0-1 0 0,0 0 0 16,0-1-1-16,0-1-1 0,0 2-3 0,0-3-1 0,0 0-4 16,0 0-2-16,0 0-3 0,2 1-4 0,0 1-4 0,-2-2-4 0,0 0-2 15,1 0-5-15,-1 0-2 0,3 0-3 0,-1 0-1 0,0 0-4 16,1 2-4-16,-1-2-1 0,1 0-4 0,-2 0-4 0,0 1-2 15,3-1-4-15,-3 0-6 0,2 0-4 0,-3 0-9 0,2 0-7 0,0 0-13 16,-2 0-15-16,0 0-19 0,0 0-24 0,0 0-34 0,0 0-40 0,0 0-60 16,0 0-68-16,0 0-31 0,0 0-13 0,0 0-2 0,0 0 7 15</inkml:trace>
  <inkml:trace contextRef="#ctx0" brushRef="#br0" timeOffset="-126940.08">21832 7472 213 0,'-5'0'255'0,"2"-3"-34"15,-2 3-34-15,-1-1-23 0,3 1-18 0,2 0-11 0,-3 0-10 0,1 0-5 16,0 0-5-16,0 0-4 0,-1 0-7 0,1 0-5 0,2-1-5 16,-4 1-7-16,2 0-2 0,-2 0-5 0,4 0-6 0,-3 0-3 15,3 0-4-15,-1 0-1 0,1 0-3 0,-3 0-3 0,3 0-2 0,-1 0-4 16,1 0-3-16,-2 0-2 0,1 0-3 0,2 0-3 0,0 0-5 0,0 0-3 15,0 0-5-15,0 0-3 0,0 0-3 0,0 0-3 0,0 0-2 16,0 0-1-16,0-1-1 0,2 1-3 0,1 0-3 0,-2-3-3 16,2 3-3-16,1 0-1 0,-3 0-3 0,2 0-1 0,1 0-1 0,1 0-3 15,-2 0-1-15,3 0-6 0,-3 0-6 0,2 0-8 0,-2 0-7 16,2 0-7-16,0 0-8 0,-1 0-11 0,2 0-9 0,1 0-14 16,-2 0-15-16,-1 0-21 0,1 0-26 0,0 0-28 0,3-2-30 0,-4 2-36 15,3 0-39-15,-1 0-38 0,1-2-39 0,0 2-17 0,0-2-7 16</inkml:trace>
  <inkml:trace contextRef="#ctx0" brushRef="#br0" timeOffset="-126391.25">22039 7345 55 0,'0'-1'359'0,"0"-2"10"0,0 1-11 0,0 1-17 16,0-2-53-16,0 1-68 0,2 1-46 0,-2-1-30 0,0 2-20 16,1-1-15-16,-1 0-9 0,4 1-5 0,-4 0-8 0,0-2-6 0,1 0-9 15,-1 2-9-15,2-2-11 0,-1 2-11 0,-1 0-10 0,4 0-7 16,-3 0-7-16,2 0-5 0,2 0-3 0,-2 0-3 0,2 0-2 15,-3 0-2-15,4 0-3 0,-1 0-1 0,1 2-3 0,0 2 0 0,-1-3-3 16,0 2-1-16,-2 0-2 0,2 0-2 0,-4 1-1 0,3-1-3 16,-1 2-2-16,-3-1-3 0,0 2 0 0,0-1-3 0,0-1 0 15,-2 1-1-15,1-1 2 0,-3 2 0 0,-1-2 3 0,2 1 2 0,-2-1 1 16,1 2 2-16,-2-2 2 0,-1 2 3 0,2-2 2 0,1-1 1 16,-1 2 3-16,0-1 1 0,-1-1 2 0,1 0 0 0,2 0-1 0,-2 0 1 15,4-2-1-15,-4 1-2 0,3 0 0 0,1-1-3 0,1 1-2 16,-2-2-4-16,2 0-2 0,0 1 1 0,2 1-2 0,-2-2 0 15,3 1 0-15,-2 0 0 0,3 1 0 0,-3-1 0 0,2 1 2 0,1 0 0 16,-3 0 3-16,4 1-1 0,-1-2 3 0,0 1 2 0,-1 1 0 16,-1-1 2-16,2 2-1 0,-1-2 0 0,-1 1-1 0,0 2 0 0,-1-2 1 15,1 1-2-15,-2 1-2 0,0-1 1 0,0 2 0 0,-2-1 1 16,2-1 0-16,-1 1 1 0,-3-1 3 0,1 2-1 0,2-2 2 16,-3 1 1-16,1-1 4 0,0 0 3 0,0 0 1 0,-2-1 3 0,2 0 1 15,2 0 1-15,-3 0 2 0,1-1-1 0,2-1 1 0,-3 3 1 16,3-3-1-16,-1 0-3 0,-1 1-6 0,1-1-7 0,-2-1-12 0,1 2-12 15,0-1-19-15,-1-1-21 0,3 1-26 0,-2 1-31 0,-1-1-38 16,1 1-42-16,0 1-53 0,0-2-59 0,0-1-30 0,0 2-17 0,3-2-4 16</inkml:trace>
  <inkml:trace contextRef="#ctx0" brushRef="#br0" timeOffset="-123191.21">22962 7405 141 0,'-3'-2'368'0,"0"-2"12"0,-1 2 14 0,1-1-34 16,1 0-57-16,0-2-50 0,1 3-47 0,-2-3-32 0,1 3-23 0,0-3-14 15,1 0-9-15,1 3-8 0,-2-3-8 0,0 2-6 0,1 0-8 16,1 0-9-16,0 1-11 0,0-2-8 0,0 1-7 0,1 0-7 0,1 0-6 16,0 0-6-16,-1 0-6 0,1 1-5 0,0 0-6 0,1 0-5 15,0 0-4-15,2-1-4 0,1 2-4 0,-2 0-2 0,1-3-3 16,2 2 0-16,1 2-3 0,1-2-1 0,-1 2-3 0,0-1 0 0,0 1-2 15,3 0 1-15,-5 0-2 0,2 1 1 0,1-1-2 0,-1 2-2 16,0-2-2-16,1 2-2 0,-2 2-3 0,-1-2-2 0,-1 1-1 0,0 1-2 16,-2 0-1-16,2 1-3 0,-2-1-1 0,2 2 1 0,-4 0-2 15,-1 0 1-15,0 2 0 0,0-2 2 0,0 1 0 0,-1 1 3 16,-5 0 2-16,3 1 1 0,-1-2 2 0,-1 0 3 0,2 1 1 0,-2-1 2 16,1 1 1-16,-2-2 2 0,-1 1 2 0,2-1-1 0,1-2 2 0,-1 2 1 15,0-1-1-15,1 1 2 0,-1-3 0 0,2 2 0 0,-1-2 0 16,1 0 0-16,2 0 1 0,-3-1 0 0,3 0-1 0,1 0 1 15,-2-1-1-15,2-1-1 0,0 0 1 0,0 0 1 0,0 0 0 0,0 0-1 16,2 2 0-16,-2-1 0 0,1-1 0 0,1 0 0 0,0 0 0 16,-1 0 1-16,2 0 0 0,1 0 0 0,0 0 0 0,0 0 0 0,2 0-2 15,-1 0-2-15,2 0-5 0,2 0-8 0,0 0-8 0,-1 0-12 16,0-1-12-16,0 1-18 0,2-2-17 0,0 2-25 0,0 0-28 16,0 0-41-16,2-1-46 0,-1-1-66 0,1 2-75 0,0-1-36 0,0 0-18 15,-1 1-4-15,0-2 2 0</inkml:trace>
  <inkml:trace contextRef="#ctx0" brushRef="#br0" timeOffset="-121917.02">24008 7263 282 0,'0'0'417'0,"-2"-2"15"16,0 1 14-16,2 1 13 0,0 0-59 0,0 0-94 0,0 0-63 0,0 0-49 16,0 0-34-16,0 0-25 0,0 0-18 0,0 0-17 0,0 0-15 15,0 0-13-15,0 0-12 0,0 1-14 0,0 1-10 0,0 1-8 0,2-2-7 16,0 4-4-16,-2-1-2 0,1 1-3 0,1 0 0 0,-1 1 0 16,3 4 0-16,-3-3 3 0,1 1 1 0,-1 1 2 0,3 0 2 15,-1 1 0-15,0-1 0 0,1 2 0 0,0-2-4 0,-1 1-1 0,0-1-1 16,0 1-2-16,-1 0-1 0,1-3 0 0,-1 2 0 0,-1 0-2 15,3-1-2-15,-3-1 1 0,1 1-1 0,-1-2-1 0,4-1-2 0,-4 2 1 16,1-3-1-16,-2 1 0 0,1-1-1 0,-1-1-1 0,2 1 0 16,0-2 2-16,-2 1 0 0,0-1 1 0,0-1 0 0,1-1 2 15,-1 0 0-15,0 0 1 0,0 0 0 0,0 0 0 0,0 0-2 0,0 0 1 16,0 0-1-16,0 0-2 0,0 0-3 0,0 0-4 0,0 0-7 16,0 0-7-16,2 0-9 0,-1 0-9 0,-1 0-11 0,0 0-12 0,2 0-17 15,-2 0-17-15,2 0-20 0,-2 0-23 0,1 0-34 0,3 0-39 16,-4 0-60-16,0 0-71 0,3 0-56 0,-2-1-48 0,4-1-19 0,-2 1-4 15,0-1 6-15,0 0 9 0</inkml:trace>
  <inkml:trace contextRef="#ctx0" brushRef="#br0" timeOffset="-73792.16">24284 5143 302 0,'0'-1'348'0,"-1"1"7"0,1-2-28 15,-4 1-47-15,3 1-47 0,1-3-48 0,0 3-28 0,-1 0-24 16,1 0-12-16,0 0-12 0,0 0-7 0,0 0-6 0,-2 0-5 16,1 0-4-16,1-2-3 0,0 2-3 0,-2 0-3 0,2 0-6 0,-2 0-5 15,2 0-6-15,0 0-5 0,0-3-4 0,-1 3-4 0,1 0-3 0,0-2-3 16,-2 1-3-16,2 1 0 0,0 0-3 0,0-1-3 0,0 1-2 15,0 0-4-15,0-1-5 0,0-2-2 0,2 2-2 0,-2 0-2 16,1 1-2-16,-1-2-3 0,2 0-1 0,0 2-1 0,1-1-1 0,-2 0 0 16,0 1-3-16,3-2 1 0,-3 0-1 0,2 2 0 0,-1-1 1 15,0 0-1-15,-1 1 1 0,3-2 0 0,-3 1-1 0,1 1-1 16,-1-2-1-16,3 2-2 0,-1 0-2 0,0 0 0 0,1 0-2 0,-1 0-2 16,1 0-2-16,-3 0-2 0,1 0-2 0,0 2-2 0,1-2-4 0,-2 1-4 15,0 1 0-15,2 0-1 0,-3 0-3 0,1 1-1 0,1 0-2 16,-2 1-1-16,0 0-4 0,0 0-2 0,0 1-1 0,0-1-1 15,-2 3-2-15,1-1-1 0,-3-2 2 0,3 3 0 0,-2-1-1 0,-1 2 2 16,-1-2 1-16,2 0 1 0,-3 0 2 0,0 0 0 0,1 1 4 16,-1-5 1-16,-1 4 3 0,1-1 2 0,-2-1 3 0,2-1 3 15,-2 2 3-15,0-3 1 0,4 1 2 0,-3 0 2 0,2-2 1 16,0 1 0-16,1 1 2 0,-2-3-1 0,2 2-1 0,3-1 0 0,-1-1 0 16,2 2-2-16,0-2-1 0,0 0-3 0,0 1-3 0,3-1-2 0,1 0-1 15,0 0 0-15,1 0-2 0,-2 0 2 0,2 2 0 0,0-2 1 16,1 1 2-16,2 1 0 0,-2-2 1 0,4 2 2 0,-2 0-1 15,-1 1 2-15,1 0 1 0,0 0 2 0,2 1 0 0,-1-2-1 0,-2 4-2 16,1-4 0-16,-4 2-3 0,2 1-1 0,1-1-2 0,-2 1 0 16,-2 1 1-16,0-2 0 0,-1 2 2 0,-1 0 2 0,1 2-1 0,-1-2 3 15,-1 1 0-15,-1-1 5 0,-1 2 1 0,1-2 4 0,-3 1 2 16,1-1 2-16,-2 0 4 0,0 0 1 0,-2-1 2 0,1-1 2 0,-1 2 0 16,-1-3 0-16,-1 0 0 0,-1 0-1 0,2-2-4 0,-1 3-7 15,-2-4-10-15,0 1-17 0,1-1-21 0,-1-1-34 0,2 1-44 16,1-4-71-16,-5 3-85 0,5 0-44 0,0-3-25 0,-1 2-14 0,1 0-5 15</inkml:trace>
  <inkml:trace contextRef="#ctx0" brushRef="#br0" timeOffset="-67242.33">1284 10183 199 0,'0'0'393'0,"0"0"9"0,0 0 9 0,0 0-23 16,0 0-41-16,0 0-57 0,0 0-72 0,0 0-43 0,0 0-30 0,0 0-19 16,0 0-13-16,0 0-7 0,0 0-6 0,0 0-3 0,0 0-3 15,0 0-4-15,0 0-3 0,0 0-4 0,0 0-3 0,0 0-4 0,0 0-1 16,0 0-3-16,0 0-2 0,0 0 1 0,0 0 0 0,0 0 1 15,0 0 1-15,0 0 0 0,0 0-1 0,0 0-2 0,0 0-5 0,-2 0-4 16,1 1-6-16,-1-1-6 0,1 3-7 0,-2-3-4 0,0 0-7 16,-2 2-5-16,3 0-7 0,-3-2-5 0,1 2-5 0,-1-1-5 15,-2 0-3-15,0 1-3 0,-1 1-3 0,-2 1 1 0,1 1-2 16,-1 1 2-16,1 0-1 0,-4 3 1 0,4-2-1 0,-1 0 1 0,-2 4-1 16,4 0 2-16,-2 1-2 0,2-2 1 0,-1 2-1 0,4 0 0 15,0 0-2-15,0 1-1 0,2 0-3 0,-1 0-5 0,4-1-6 0,0 0-9 16,4 0-8-16,1 1-7 0,0-1-8 0,3-1-9 0,1 0-9 15,2-2-14-15,4-1-13 0,0 0-18 0,0 0-17 0,5 0-22 16,1-4-23-16,1 2-29 0,0-3-32 0,3 0-45 0,-1 0-55 0,0-3-52 16,3 0-51-16,-4 0-20 0,3-3-6 0,-3 0 6 0,-2 0 11 15</inkml:trace>
  <inkml:trace contextRef="#ctx0" brushRef="#br0" timeOffset="-66825.22">1485 9869 385 0,'-3'2'395'0,"1"1"9"0,-1-3 11 0,1 0-45 16,2 0-73-16,0 0-59 0,0 0-53 0,0 0-34 0,2 0-26 15,1 0-16-15,-1 0-12 0,3-3-8 0,2 1-7 0,-2 1-7 16,3 0-6-16,0-3-7 0,1 3-8 0,-1 0-8 0,1-1-8 0,4-1-10 16,-3 2-12-16,0-1-14 0,0 0-16 0,0 0-19 0,-2 2-21 15,2-2-29-15,-1 1-31 0,-1 1-47 0,0-2-55 0,1 2-74 0,-1 0-83 16,-2 0-46-16,1 0-24 0,-1 0-11 0,0 2 0 0,-1-2 5 16</inkml:trace>
  <inkml:trace contextRef="#ctx0" brushRef="#br0" timeOffset="-66558.28">1634 9869 437 0,'-2'-1'482'0,"2"0"8"16,-2-3 9-16,1 3 8 0,1 1 9 0,-2-1-81 0,2-1-128 15,0 2-79-15,0 0-55 0,0 0-38 0,-4 2-27 0,4-1-18 16,-1 0-14-16,1 3-12 0,0-2-9 0,0 3-9 0,0-3-8 0,1 5-6 15,-1 1-7-15,4 0-6 0,-2-1-5 0,1 2 0 0,-1 0-3 16,1-1 0-16,0 2-1 0,0-1 1 0,0 2-2 0,0-1-3 0,0-1 0 16,1 1-5-16,-1-1-7 0,0 0-5 0,0-1-7 0,-1 1-9 15,3-1-9-15,-3 1-10 0,3-2-11 0,-3 2-13 0,-1-3-13 0,1 0-14 16,1 1-14-16,-1-1-17 0,-2 0-17 0,1 0-19 0,1-1-20 16,-2 1-34-16,2-1-38 0,-1-1-65 0,-1-1-76 0,0 2-40 0,0-3-24 15,0-2-2-15,0 0 4 0,0 0 10 0</inkml:trace>
  <inkml:trace contextRef="#ctx0" brushRef="#br0" timeOffset="-66225.45">2057 10207 406 0,'0'0'437'0,"0"0"2"0,0 0 2 16,0 0-20-16,0 0-30 0,0 0-79 0,0-1-107 0,2 1-67 15,-1-2-48-15,1 1-29 0,1 1-21 0,1-3-12 0,0 2-8 0,2-1-10 16,-1-1-10-16,0 2-13 0,3-1-15 0,-2-2-19 0,3 4-24 16,1-3-30-16,0 2-35 0,1 0-50 0,-2-1-57 0,4 2-65 15,-1-1-69-15,-2-2-36 0,2 3-19 0,1 0-6 0,-3-2 2 0</inkml:trace>
  <inkml:trace contextRef="#ctx0" brushRef="#br0" timeOffset="-66024.31">2099 10356 441 0,'-2'-2'448'0,"2"2"2"16,0 0 2-16,0 0-1 0,0-1-58 0,0 1-87 0,2-2-83 15,-1 1-80-15,2 1-53 0,-1-1-40 0,2-1-28 0,-2 2-23 0,3-2-22 16,-2 1-19-16,0 1-24 0,1-1-24 0,2-1-34 0,0 2-42 15,0 0-61-15,-1 0-71 0,1 0-57 0,2 0-45 0,0 0-24 0,-1 0-12 16,0 0 1-16</inkml:trace>
  <inkml:trace contextRef="#ctx0" brushRef="#br0" timeOffset="-65058.54">2587 9816 3 0,'-2'0'369'0,"1"-2"13"0,1 0 1 16,-2 2-6-16,2 0-48 0,0 0-66 0,0 0-46 0,0 0-34 0,0 0-23 15,0 0-18-15,0 0-14 0,0 0-10 0,0 0-11 0,0 0-12 16,0 0-8-16,0 0-9 0,0 0-7 0,0 2-7 0,0 2-5 16,2-2-5-16,-2 3-5 0,1-1-5 0,1 2-3 0,0 0-1 0,-1 2-2 15,3 0-1-15,-1 2 1 0,1-1 0 0,1 4 1 0,-2 1-3 16,2-1-4-16,-2 1-4 0,2 0-3 0,1 4-3 0,0-1-3 0,-1 1-2 16,0 2-2-16,1-3-1 0,-1 5-3 0,-2-2 0 0,3 3-1 15,-1 0-1-15,-2 1-1 0,2-1 0 0,-2 3 0 0,2 0 0 0,-2 2 0 16,3-1-1-16,-1 2-2 0,-2-1 0 0,-1 2-1 0,1 0 1 15,0 2-1-15,1-2 1 0,-1 2 0 0,0 0 0 0,1-2-1 16,-2 3 1-16,1-2-1 0,0 1 1 0,2-1-1 0,-2 1 1 0,-1 1-1 16,1-3 1-16,0 2-1 0,1-3 0 0,0 1-1 0,-1 1 0 15,0-3 1-15,-2 1-1 0,3-1 1 0,-2 0 0 0,-1 0-1 0,1-3 1 16,1 3-1-16,-3-3 2 0,2 0-1 0,-2 0 1 0,1-2-2 16,1 1 2-16,0-1-2 0,0-1 0 0,-2 0 1 0,2-1 0 0,-2 1 0 15,0-2-1-15,2 0 0 0,-2-3 0 0,1 4-1 0,-1-2-1 16,2-2 0-16,-1-1 0 0,-1 3 0 0,2-4 0 0,-2-2-1 15,2 0 0-15,-1 0-1 0,-1-2 1 0,2 1-1 0,-2-1 0 0,1-1 0 16,1-3-2-16,-2 1-2 0,2 0-1 0,-1-1-1 0,-1-2-2 16,2 2-3-16,-2-3-1 0,2 2-3 0,-1-4-3 0,1 1-5 0,-1 0-4 15,-1-1-7-15,3 1-6 0,-1-3-9 0,-1 2-6 0,1-2-9 16,-2 0-11-16,1 0-10 0,3-2-12 0,-3 2-16 0,1-2-16 0,1 1-21 16,-1-2-23-16,-1 1-36 0,1-1-41 0,1 1-58 0,0-2-66 15,-2 2-32-15,3-3-15 0,-3-1-2 0,1 4 5 0,1-2 9 16</inkml:trace>
  <inkml:trace contextRef="#ctx0" brushRef="#br0" timeOffset="-63708.53">5434 9709 207 0,'0'-3'360'0,"0"2"-3"16,0-1-7-16,0 0-40 0,0 0-55 0,0 0-38 0,0 1-28 15,0-1-19-15,0-1-14 0,0 3-8 0,0-1-8 0,0 1-7 0,0-2-6 16,0 2-6-16,0-1-9 0,0-1-7 0,0 2-10 0,0 0-8 15,2-2-9-15,-2 2-9 0,0 0-8 0,0 0-8 0,0-1-7 0,0 1-7 16,0 0-6-16,0 0-5 0,0 0-2 0,3 0-2 0,-3 1-2 16,3 1 1-16,-1 0-2 0,1-1 0 0,-1 2 1 0,-1 2-1 15,3-2 2-15,-1 1 0 0,0 2 2 0,1 2 2 0,1-1 0 0,-2 2 0 16,2 2 0-16,-2 1-2 0,2 1-3 0,0 2-1 0,1 0-2 16,-1 2-1-16,0 2-1 0,-1 1-3 0,1 1 0 0,0 2-3 0,0-1-1 15,2 3 0-15,-2 1-2 0,2 1 0 0,-1 0-1 0,0 3-2 0,0-2-1 16,1 0-2-16,-1 4-1 0,1-2-2 0,0-1-1 0,-2 2-5 15,2-1-4-15,-2 2-4 0,2-2-4 0,-1 0-2 0,-1 0-3 0,0 0-3 16,1 0-3-16,-1 0-4 0,0 0 0 0,1 0-1 0,-1 0 0 16,-3 0 2-16,4-2-1 0,-1 2 3 0,-2-2 3 0,2 2 4 15,-1-4 1-15,-1 1 3 0,0-1 1 0,-1 1 3 0,1-3 4 16,0 0 0-16,1 1 3 0,-1-2 0 0,0 0 0 0,0-1 0 0,2 0-1 16,-2-2-1-16,0 1 0 0,0 0-3 0,2-2-3 15,-2 0-3-15,2 0-4 0,-2-3-3 0,3 2-2 0,-3-3-1 0,2 2-1 0,0-1 1 16,-2-2 0-16,2 1 0 0,-2-2 2 0,2 0 1 0,-2-2 3 15,0 1 1-15,0-1 4 0,-1-1 3 0,1-1 4 0,0 0 1 0,-2 0 2 16,2-1-2-16,-2-1 1 0,2 1-3 0,-1-4-3 0,2 2-4 16,-2-1-6-16,-2 0-7 0,3-1-7 0,-3 0-9 0,2-1-8 0,-1-1-9 15,1 1-10-15,0-2-8 0,-1 0-11 0,1-1-10 0,-1 2-12 16,1-1-15-16,-2-1-14 0,3 0-18 0,-3 0-19 0,0 0-26 0,0 0-31 16,0 0-41-16,0 0-48 0,0 0-21 0,0 0-7 0</inkml:trace>
  <inkml:trace contextRef="#ctx0" brushRef="#br0" timeOffset="-60955.6">2979 9924 195 0,'0'0'354'0,"0"0"3"0,0 0 6 0,0 0-51 16,0 0-75-16,0 0-60 0,0 0-46 0,3-2-31 0,-1 1-22 0,-1 1-15 15,3-2-9-15,-1 1-7 0,0-1-4 0,0-1-4 0,3 2-2 16,-1-1-4-16,0 1-3 0,1-2-4 0,1 1-4 0,0 1-2 16,0-1-5-16,1 1-3 0,-2 1-5 0,3-1-8 0,-2-1-10 0,-1 2-13 15,2-2-13-15,1 1-19 0,-2 1-22 0,-1 0-30 0,2 0-33 16,0 0-43-16,-2 0-43 0,2 0-53 0,-3 0-58 0,1 1-28 0,2 1-19 16,-3-2-2-16</inkml:trace>
  <inkml:trace contextRef="#ctx0" brushRef="#br0" timeOffset="-60357.87">2939 9938 256 0,'0'0'366'0,"0"-1"9"0,0 1-27 0,0 0-50 16,0 0-48-16,0 0-50 0,0 0-31 0,0 0-23 0,0 0-15 16,0 0-12-16,0 0-8 0,0 0-7 0,0 0-7 0,0 0-10 0,0 0-8 15,-1 0-9-15,-2 1-8 0,3-1-6 0,-2 4-5 0,1-3-5 0,1 0-5 16,0 4-4-16,0-3-3 0,0 2-2 0,0 0-2 0,0 3-1 15,0-1 1-15,0 0 0 0,0 0 0 0,0 1 1 0,0 1-3 16,0-1-5-16,0 0-2 0,0 1-4 0,1 0-4 0,1 0-2 0,-2-1-2 16,3 2-1-16,-3-2-1 0,1 1-1 0,-1-1-2 0,2-1-1 15,-2 1 1-15,0-1-2 0,0-1 0 0,0 1 1 0,0-2-1 16,0-1 0-16,0 3 0 0,0-4 1 0,0 2-1 0,0-3 0 0,0 2 0 16,0-3 2-16,0 0-1 0,0 0-1 0,0 0 2 0,0 0-1 0,0 0 0 15,2 0 2-15,-1-2-2 0,2 1 1 0,-2 1-3 0,2-3 0 16,-2 1-2-16,2 1-1 0,1-2-1 0,-1-1 0 0,0 1-3 15,1 1 1-15,0-1-2 0,0-2-2 0,0 2-1 0,0-1-1 16,1 0-2-16,0 0 0 0,4 1-1 0,-4 0 1 0,1 1-2 0,1 0-1 16,-1-1 1-16,0 1-1 0,1 2 0 0,1 0-1 0,-2 0 0 15,3 0 0-15,-2 2 1 0,-1-1-4 0,1 2 0 0,-1 0-2 0,1 1-2 16,0 1-2-16,-2 1 0 0,0 0-2 0,-1 0 0 0,2 1-1 0,-2 1 1 16,-1 0 0-16,-2-1 2 0,3 2 2 0,-3-2 3 0,-1 1 4 15,0-2 3-15,-1 3 5 0,-3-4 4 0,1 0 2 0,0 2 3 16,-3-1 4-16,1 0 0 0,0-2 3 0,-1 1 0 0,-2-1 1 0,0-1-2 15,0 2-1-15,0-3-6 0,0 2-5 0,-1-2-5 0,1 2-7 16,-2-3-10-16,2 0-12 0,1 3-14 0,2-3-16 0,-1 0-28 16,1-1-32-16,-3 2-47 0,5 1-59 0,-2-3-62 0,2 0-66 0,0 0-32 15,1 2-16-15,2-2-3 0,0 0 2 0</inkml:trace>
  <inkml:trace contextRef="#ctx0" brushRef="#br0" timeOffset="-59568.93">2938 10832 129 0,'0'-1'351'0,"0"1"9"15,0 0-28-15,1-1-48 0,-1 1-44 0,0 0-44 0,0 0-35 0,2-2-27 16,-2 0-23-16,2 2-19 0,-1-1-14 0,-1 0-13 0,2 1-11 16,-1 0-9-16,0-2-10 0,3 2-8 0,-2-1-7 0,-1 1-6 0,3-2-5 15,-3 2-3-15,1 0 0 0,1-1-1 0,1 1-4 0,-2-2-6 16,1 2-6-16,-1 0-9 0,-1 0-11 0,3 0-11 0,-1-1-17 0,0 1-16 16,0-1-25-16,-1 1-28 0,3 0-36 0,-1 0-43 0,2 0-56 15,-1 0-63-15,0-2-30 0,0 0-12 0,2 2-1 0</inkml:trace>
  <inkml:trace contextRef="#ctx0" brushRef="#br0" timeOffset="-59091.81">3210 10671 101 0,'0'-2'422'0,"0"1"12"16,0 1 11-16,0 0-5 0,0 0-14 0,0 0-62 0,0 0-84 0,0 0-58 15,0 0-46-15,0 0-30 0,0 0-27 0,0 0-18 0,0 0-17 16,0 0-12-16,0 0-12 0,0 0-12 0,2 0-12 0,-1 1-9 0,1-1-10 16,2 2-7-16,-2 1-4 0,-1-1-4 0,3 2 1 15,-3-2 0-15,1 3 1 0,-2 0 3 0,1 2 1 0,1-5 0 0,-2 6 1 16,0 1 0-16,0-2 0 0,0 2-1 0,0 0-1 0,-2-1-3 15,1 3-2-15,-1-2-3 0,-3 1-2 0,2 0-6 0,-1-1-5 0,2 1-3 16,-2-1-3-16,0-2-1 0,-1 1-1 0,2 0 0 0,-2-1-1 0,2 1 1 16,0-3 2-16,0 2 1 0,0-2-1 0,-2-1 5 0,4 0 1 15,-1-1 5-15,-1 1 5 0,3-2 1 0,-2 1 2 0,2-1 0 16,0-2 0-16,0 0-1 0,0 0-2 0,0 0 0 0,0 0-2 0,2 0-2 16,-1-2-1-16,1 2-1 0,1-1-1 0,2-1-1 0,-2 0-1 15,2 0 0-15,-1-1-3 0,0 0-1 0,-1 0-1 0,3 0-1 16,-1 0-2-16,0 0-2 0,2 0 0 0,0 1-2 0,1 0-2 0,-2-2-4 15,2 2-3-15,0-3-5 0,-2 3-2 0,4 2-5 0,-1-3-5 16,-1 1-5-16,0 0-6 0,1 2-6 0,-1-2-7 0,0 1-7 0,0 1-8 16,2 0-9-16,-5 0-7 0,4 0-10 0,-1 0-11 0,0 0-14 15,-2 0-15-15,-1 0-17 0,1 0-18 0,-1 0-19 0,0 0-16 16,1 1-29-16,-3 1-35 0,0-2-18 0,-3 0-9 0</inkml:trace>
  <inkml:trace contextRef="#ctx0" brushRef="#br0" timeOffset="-58757.15">3382 10725 212 0,'-3'-3'406'0,"1"0"16"16,1 0 15-16,-1-1-21 0,-1 4-37 0,1-3-52 0,0 2-60 16,0 1-42-16,2-1-33 0,-2 0-24 0,2 1-19 0,0 0-18 15,0 0-15-15,0 0-15 0,0 0-16 0,0 0-16 0,0 0-13 0,0 1-13 16,0 0-9-16,0 3-8 0,0-4-5 0,0 4-1 0,0-1-2 15,2 0 0-15,-2 1 0 0,2 1 1 0,0 1 1 0,-2 1 0 0,2-1 2 16,1 1-1-16,-1 3 1 0,-1-1 1 0,1 2-1 0,1-1-2 16,-1 2-4-16,1 0-2 0,0-1-4 0,1 1-1 0,-1 2-2 15,0 0-2-15,1-1 0 0,-1-1-4 0,1 0-5 0,-1 3-4 16,0-6-4-16,0 3-1 0,-1 0-3 0,1-1-1 0,0-1 0 0,0-1 1 16,0 0-1-16,-1-2-1 0,-1 2 0 0,1-2 0 0,1-1-1 0,-1-2-1 15,-2 1 4-15,3-2 0 0,-3 0-1 0,2-2-1 0,-1 2-5 16,-1-3-5-16,0 0-7 0,0 0-13 0,0 0-15 0,0 0-18 15,2 0-21-15,-2-1-28 0,2-1-27 0,-1 0-46 0,2-2-51 0,-1 0-71 16,2 1-80-16,-2-1-38 0,1-1-20 0,0 0-5 0,-1-1 3 16,0 4 9-16</inkml:trace>
  <inkml:trace contextRef="#ctx0" brushRef="#br0" timeOffset="-57319.44">3039 11776 50 0,'0'0'364'0,"2"2"7"0,-2-2 2 0,0 0 0 0,1 0-54 15,1 0-76-15,1 0-55 0,0-2-44 0,-1 1-29 0,1 1-25 0,0-2-14 16,2 1-10-16,-2-1-9 0,2 1-6 0,0-1-9 0,0-1-7 15,2 1-7-15,1 2-7 0,-2-4-6 0,2 3-2 0,-1 0-4 16,0-4-4-16,0 5 1 0,-1-2 0 0,1 0-2 0,-1 2-1 0,0-1-1 16,-1 0-5-16,0 1-2 0,-2-2-5 0,2 1-5 0,-2 1-3 15,0-2-6-15,0 1-4 0,2 1-7 0,-2-2-6 0,0 2-9 0,0 0-9 16,-1 0-16-16,3-1-15 0,-2 1-21 0,2-2-25 0,-2 2-33 16,1 0-36-16,-4 0-48 0,3 0-56 0,1 0-28 0,-1 0-11 15,-3 0-3-15,1-1 2 0</inkml:trace>
  <inkml:trace contextRef="#ctx0" brushRef="#br0" timeOffset="-56774.67">3327 11607 243 0,'-2'-1'372'0,"2"-4"12"0,-1 5 5 0,1-2 5 0,0 0-55 16,0 0-82-16,0 2-58 0,1-2-46 0,-1 1-30 0,2 1-23 0,0-2-16 16,1 1-11-16,0 1-10 0,1-2-8 0,1 2-9 0,-1-1-10 15,2-1-7-15,0 2-9 0,1-1-6 0,0-1-3 0,1 2-2 0,-3 0-3 16,2 0 0-16,-1 0-2 0,1 0-1 0,-2 2-2 0,0-1-2 15,0 1 0-15,-2-1-1 0,0 1 0 0,2 1 1 0,-4 0 1 0,1 1 1 16,-2-2 3-16,0 5 0 0,0-1 1 0,-2-1 0 16,1 2 2-16,-4 1 1 0,2-1 0 0,0 0-3 0,-2 1-2 0,0 0-5 15,0-1 1-15,-2 0-2 0,1 2-2 0,-1-2-1 0,2 2-3 0,0-3-3 16,-1 1-1-16,0-2-3 0,3 0 0 0,-2 0 0 0,2-2-1 16,0 2 0-16,0-2 3 0,2 0 2 0,0-1-2 0,-1 0 0 0,2-2-2 15,0 0-1-15,2 2 3 0,-1-2 0 0,0 0 3 0,3 0 1 16,-1 0 1-16,2 0 1 0,0 0 1 0,1 0 1 0,0 0 2 15,1-2 1-15,1 2 0 0,0-2 2 0,1 2 2 0,-1 0-1 16,0 0-1-16,1 0 0 0,-1 0-1 0,2 0-2 0,-2 2 0 0,1 0-2 16,-1-2-2-16,0 5-2 0,1-3-3 0,-2 2-4 0,-1 1-4 0,2 0-3 15,-3 1-2-15,3 1-2 0,-4-1-2 0,1 1-3 0,0 1-4 16,-2 0 1-16,-1 0 1 0,-2 1 2 0,0-3 4 0,0 2 4 16,0 0 7-16,-2-1 6 0,-1-1 6 0,-2 1 6 0,0 0 5 0,1 0 4 15,-4-3 4-15,3 2 5 0,-1 0 5 0,-1 0-3 0,-1-1-4 16,-1 1-11-16,3-1-11 0,-1-2-19 0,1 2-22 0,-2-3-40 0,4 2-48 15,-1-2-73-15,0 0-86 0,0-1-45 0,2 1-27 0,1-2-13 16,2 0-7-16,0 0-1 0</inkml:trace>
  <inkml:trace contextRef="#ctx0" brushRef="#br0" timeOffset="-55130.41">3567 9984 196 0,'0'0'336'0,"0"0"-22"16,0 0-37-16,0 0-37 0,0 0-41 0,0 0-30 0,0 0-26 16,0 0-17-16,2 0-14 0,1 0-7 0,0 0-5 0,2 0-3 0,-2 0-3 15,3 0-1-15,-1 0-5 0,0 0-1 0,1 0-3 0,-1 0-3 16,4 0-1-16,-1 0-3 0,-1 0-4 0,-1-2-3 0,3 1-5 16,-2 1-4-16,-1 0-6 0,2 0-5 0,1-2-5 0,-2 2-5 0,-1 0-6 15,1-1-5-15,-1 1-6 0,0 0-5 0,0 0-6 0,-1 0-9 16,0 0-9-16,-2 0-8 0,2 0-9 0,-1 0-9 0,1 0-10 0,-2 0-9 15,2 0-9-15,-2 0-12 0,4 0-13 0,-2 0-13 0,1 1-14 16,-2-1-19-16,3 2-19 0,-1-2-28 0,1 0-32 0,2 0-51 16,-3 0-57-16,2 0-36 0,-3 0-24 0,3-2-8 0,-2 1 1 0</inkml:trace>
  <inkml:trace contextRef="#ctx0" brushRef="#br0" timeOffset="-54708.79">3997 9808 223 0,'-3'0'404'0,"1"-1"13"15,-1-1 12-15,2 2 15 0,-2-1-51 0,1 1-82 0,2 0-59 16,0 0-47-16,0 0-33 0,0 0-27 0,0 0-21 0,0 0-20 0,0 0-14 16,0 0-12-16,0 0-14 0,0 1-12 0,0 2-12 0,0-1-11 0,0 0-9 15,2 4-9-15,-2-2-6 0,3 2-5 0,-2-1-1 0,2 3-1 16,-1 0 2-16,0-1 3 0,-1 0 2 0,1 4 1 0,1-2 0 16,-1 2 1-16,-1 1 0 0,1-2 0 0,1 0-1 0,-1 1 1 0,-1 1-1 15,2-3-1-15,0 2 1 0,-1-2-2 0,1 1 1 0,-1-1-1 16,-1 0 1-16,1-2-2 0,1 4 1 0,-3-6-1 0,2 0-1 0,-1 2 1 15,-1-1 0-15,2 0-1 0,-2-3 0 0,2 1 1 0,-2-1-2 16,1 0 0-16,-1-1 1 0,0-1 0 0,0 1 1 0,2-2-1 16,-2 0-1-16,0 0-3 0,0 0-6 0,0 0-8 0,0 0-11 0,0 0-12 15,0 0-15-15,1 0-17 0,1 0-20 0,-2 0-22 0,0 0-32 16,3 0-37-16,-3 0-54 0,0 0-62 0,0 0-60 0,0 0-58 0,1-2-25 16,1 1-8-16,1-1 3 0,-1-1 9 0</inkml:trace>
  <inkml:trace contextRef="#ctx0" brushRef="#br0" timeOffset="-53574.38">4072 10734 213 0,'1'-3'346'0,"-1"0"-5"15,2 0-13-15,-2 0-32 0,3 0-42 0,-2 2-31 0,-1-1-27 16,2-2-20-16,-2 4-17 0,0-3-13 0,0 3-10 0,0 0-9 16,0 0-10-16,0 0-9 0,0 0-7 0,0 0-11 0,0 0-9 0,0 0-9 15,0 0-9-15,0 0-9 0,-2 0-9 0,-2 3-8 0,2-3-7 16,1 0-6-16,-2 2-6 0,-1 0-5 0,1 1-3 0,-2 2-4 0,2-1-3 15,-2 0-4-15,-1 2-1 0,0 0-1 0,0 1-2 16,-1 1 1-16,-1 0-1 0,1-1 2 0,0 2 0 0,2 2 1 0,-1-2 0 16,0 2 0-16,1-3-1 0,0 1 0 0,0 2 0 0,2-2-3 0,2-1-2 15,-1 2-4-15,2-1-5 0,2-2-6 0,-1 1-4 0,2-2-5 16,2 1-6-16,0-1-5 0,3-1-3 0,-2 2-4 0,2-5 0 0,0 3-3 16,1-2-1-16,1 0 1 0,1-1 2 0,0 0 3 0,0-2 4 15,0 0 5-15,2 0 5 0,-4-2 5 0,1 0 6 0,2-2 5 0,-2 2 6 16,-2-3 3-16,1 3 2 0,-1-4 5 0,0 0 3 0,-1 0 4 15,-1 0 6-15,-2-1 1 0,-2-1 4 0,1-1 3 0,-3 1 4 16,0-2 3-16,0 1 2 0,-3-1 2 0,1 1-1 0,-2-2 0 0,-1 2 0 16,-1-1 0-16,1 1-4 0,-3 0-2 0,2 1-4 0,-2 1-7 15,0-1-5-15,2 2-14 0,-1 0-12 0,-2 2-17 0,1-1-18 16,3 2-20-16,-1 2-23 0,1 1-31 0,-1 0-37 0,1 0-64 0,0 0-74 16,2 1-54-16,2 2-38 0,-1 2-16 0,2-1-1 0,2 0 3 15</inkml:trace>
  <inkml:trace contextRef="#ctx0" brushRef="#br0" timeOffset="-52823.77">4195 11565 158 0,'0'-3'391'0,"0"0"10"16,0 0 11-16,0 1-24 0,0 1-39 0,0-2-44 0,0 1-47 15,0 1-27-15,0-2-21 0,0 3-13 0,0-1-10 0,0 1-7 0,0 0-6 16,0 0-6-16,0 0-7 0,0 0-8 0,0 0-8 0,0 0-9 16,0 0-10-16,0 0-11 0,0 0-12 0,0 0-10 0,0 0-13 0,0 0-11 15,0 0-9-15,0 0-11 0,0 0-8 0,0 0-10 0,0 0-8 16,2 1-6-16,-1 2-7 0,-1 0-4 0,1 0-4 0,4 3-1 16,-3 0-1-16,-1 1 0 0,3 2 0 0,-1 0 0 0,0 2 1 0,2 0 0 15,-2 2 0-15,2 1-1 0,-1-2 0 0,1 4-1 0,-2-2-2 16,2 0-1-16,-1 1 0 0,0-2-2 0,1 3 1 0,-1-4-1 15,1 3-2-15,-2-3-1 0,2 1 0 0,-2-3-2 0,-1 1-3 0,1-1 0 16,-1-1-4-16,1-1-2 0,1 0-3 0,-2-2-3 0,-2 0-3 16,2-1-5-16,-1-1-4 0,-1-1-6 0,0-1-5 0,0 0-7 0,0-1-4 15,0-1-9-15,0 0-6 0,0 0-12 0,0 0-10 0,0 0-14 16,0 0-15-16,0 0-19 0,0 0-21 0,0 0-26 0,0-1-30 0,0 1-50 16,0 0-63-16,-1-3-57 0,-1 0-50 0,2 0-21 0,-2-1-7 15,2 1 4-15,0-2 10 0</inkml:trace>
  <inkml:trace contextRef="#ctx0" brushRef="#br0" timeOffset="-51810.04">4486 10011 230 0,'0'0'344'0,"0"0"4"0,0 0-43 0,0 0-65 0,0 0-50 16,1 0-42-16,1 0-30 0,1 0-21 0,0-2-15 0,1 2-11 0,-1-2-5 15,4 1-3-15,-2 1-4 0,2-1-7 0,-1-1-6 0,1 2-8 0,0-2-6 16,1 2-7-16,0-1-9 0,-1 0-10 0,-2 1-13 0,3-2-10 16,-1 1-14-16,-2 1-15 0,0-2-23 0,-1 2-27 0,4-1-38 15,-5-1-41-15,2 2-59 0,-2 0-64 0,1 0-36 0,0 0-23 16,-1-1-6-16,2 1 0 0</inkml:trace>
  <inkml:trace contextRef="#ctx0" brushRef="#br0" timeOffset="-51240.41">4870 9833 264 0,'0'-1'378'0,"-1"0"11"0,-1-2 11 16,2 1 10-16,0 1-54 0,-2 0-89 0,2-1-55 0,0-1-41 0,0 3-24 15,0-3-18-15,0 3-12 0,0-4-8 0,0 4-8 0,0 0-8 16,0-2-11-16,0 2-10 0,2-2-11 0,-2 2-10 0,2-1-10 0,-1-1-8 15,-1 2-7-15,2-1-8 0,-1-2-6 0,1 3-5 0,2 0-6 16,-2 0-4-16,0 0-3 0,-1 0-2 0,2 0-1 0,-2 3-1 0,3-2-1 16,-1-1-1-16,-1 3-3 0,1-1-1 0,-1 0-1 0,1 2-1 15,-1-1-1-15,0 2-1 0,2-1-1 0,-3 0-1 0,1 2-1 16,-1 0-3-16,-1 0-2 0,0 0-2 0,-1 1 0 0,-1 4-3 0,-1-5 0 16,-1 1-2-16,-1 3 0 0,2-1-1 0,-2 0 1 0,-2 0 0 15,1-2 1-15,0 2 3 0,-2 0 2 0,0-3 2 0,3 1 3 16,-1 1 3-16,-2 0 1 0,3-2 5 0,-1-2 0 0,3 1 4 0,-2-2 1 15,2 1 2-15,-2-1 1 0,4 0 0 0,-1-2-1 0,2 1-1 0,0 0-3 16,0-2-5-16,0 0-1 0,0 1-1 0,3-1 1 0,-1 0 1 16,4 0 1-16,-1 0 1 0,0 0 1 0,0 0 1 0,2 0 0 15,1 0 2-15,0 0 1 0,2 0 1 0,0 0 3 0,-1 0 5 0,2 0 1 16,-1 0-1-16,2 0-1 0,-3 0-2 0,2 1-1 16,0 1-2-16,-1 0-1 0,1 0-1 0,-3 3-1 0,0-3-2 0,-2 2-1 15,2 0 1-15,-4 1 1 0,-2 0 1 0,1 1 1 0,-3 0 2 0,-1 0 1 16,-1 1 3-16,-3-1 1 0,-1 0 2 0,0 1 1 0,-2 1 1 15,1-3 2-15,-2 3 3 0,1 1 0 0,0-2 0 0,-1-1-3 0,0 1-3 16,0-1-9-16,1 0-8 0,0 0-16 0,-1 0-16 0,4-1-27 0,-2 2-29 16,3-5-47-16,-1 5-53 0,1-3-60 0,2 2-64 15,-1-2-35-15,3 0-17 0,0 1-7 0,0-2-2 0</inkml:trace>
  <inkml:trace contextRef="#ctx0" brushRef="#br0" timeOffset="-49807.77">4965 10729 158 0,'-1'-1'374'0,"-1"1"13"15,2-2 12-15,-2 1-31 0,2 1-54 0,0 0-52 0,0 0-49 0,0 0-32 16,-1-1-20-16,-1-1-15 0,2 2-10 0,0-2-9 0,0 1-7 16,-2 0-5-16,2-1-5 0,0-2-5 0,0 4-8 0,0-3-8 0,0 2-7 15,0-1-7-15,0-1-5 0,0 1-6 0,0 0-5 0,2 2-5 16,-2-3-4-16,2 1-4 0,-1 0-4 0,1 0-6 0,1 0-5 15,-1 1-5-15,-1-2-5 0,4 3-7 0,-2-3-4 0,0 3-4 0,2-1-5 16,-2 1-4-16,2-2-4 0,1 0-3 0,0 2-4 0,1 0-4 16,-1 0-3-16,-2 0-3 0,2 0-3 0,0 4-2 0,-2-3 0 0,1 4-3 15,0 1 0-15,-2 1-2 0,1 0-1 0,-1 1-1 0,-2 3-2 16,1-1 0-16,1 1 0 0,-3 0 2 0,0 1 3 0,-3 2 2 16,1 0 3-16,1-2 2 0,-2 0 4 0,-1 1 2 0,0-3 2 0,-1 3 3 15,0-2 3-15,-1-1 4 0,1-3 4 0,0 2 7 0,1-2 4 16,0 1 6-16,-1-3 4 0,2 0 3 0,-3 0 4 0,3-3 3 0,0 3 3 15,1-3 4-15,-1-1 3 0,2 2 1 0,-1-3 4 0,2 0-1 16,0 0 0-16,0 0-4 0,0 0-2 0,-2 0-4 0,2-3-3 16,0 2-3-16,0-1-3 0,0-3-3 0,0 3-4 0,0 2-3 0,2-5-7 15,-2 1-5-15,3 1-6 0,-1 0-9 0,1-1-6 0,0 0-9 16,2 2-6-16,-1-3-10 0,1 2-11 0,2 1-13 0,-2-2-15 0,2 3-17 16,1-2-17-16,2 0-22 0,-1 0-21 0,0 2-30 0,0-1-34 15,3-1-54-15,2 3-64 0,-1-1-47 0,-2 1-36 0,3 0-12 16,-1 0 1-16,1 1 10 0</inkml:trace>
  <inkml:trace contextRef="#ctx0" brushRef="#br0" timeOffset="-49191.9">5058 11362 366 0,'-3'-3'445'0,"0"0"14"0,1 2 14 15,2-3 13-15,-1 3-47 0,-1-1-78 0,2 0-63 0,0 0-56 0,0 2-40 16,0 0-33-16,0 0-21 0,0 0-20 0,0 0-18 0,0 0-19 16,0 0-15-16,0 0-18 0,0 0-14 0,0 0-13 0,2 0-12 15,-1 2-10-15,-1 0-6 0,2 3-6 0,-2-2-2 0,2 3 0 0,-1-1 0 16,1 2 1-16,-1 1 1 0,4 3 3 0,-2-1 3 0,0 1 0 16,0 0 0-16,1 1 2 0,0 2-1 0,0 1 1 0,0 0-2 0,0 0-1 15,0 0 1-15,-1 0-2 0,0 2 0 0,1-2 0 0,-1-1 0 16,0 1-1-16,0-1 0 0,-1 3 0 0,1-4 0 0,-1-1 1 0,-1 0-1 15,2 0 0-15,0-3 0 0,-1 2 1 0,-1-1-1 0,1-1 2 16,-2-1-1-16,2-3-1 0,-1 1 1 0,-1-1 0 0,2-1 1 16,-2-1 0-16,1-1 1 0,1 1-2 0,-2-2-5 0,0 1-2 0,0-2-8 15,0 0-5-15,0 0-9 0,0 0-8 0,2-2-14 0,-1 1-11 16,-1 1-24-16,2-3-24 0,-2 1-32 0,2 1-34 0,-1-1-57 16,2-1-66-16,-2 2-68 0,3-3-68 0,-3 0-30 0,2 1-13 15,1-1-2-15,-1-1 5 0,0-1 8 0</inkml:trace>
  <inkml:trace contextRef="#ctx0" brushRef="#br0" timeOffset="-44656.95">7877 10087 363 0,'-5'-3'427'0,"2"1"-1"0,-2 1-2 0,3 1-1 0,0-1-1 16,-1-1-92-16,3 2-136 0,0 0-78 0,0 0-49 0,-2 2-27 16,1-1-19-16,-1 0-7 0,0 1-4 0,1 1 0 0,-1 2 0 0,-1-1 2 15,1 1 3-15,-2 2 2 0,-1 1 0 0,2 1 0 0,2 0-1 0,-4 0-1 16,1-1 0-16,0 3-3 0,0 1-2 0,0-3-2 0,0 2-1 16,0-1-2-16,1-1-1 0,-2 2-1 0,3-4-1 0,-1 2 0 15,-1 0-2-15,2-3 0 0,0 1 1 0,-1 1 0 0,1-2 0 0,1-1 2 16,-2-1 2-16,3 1 2 0,-2-1 2 0,2-2 2 0,0 1 2 15,0-2 3-15,0-1 2 0,0 0 1 0,0 0 1 0,0 0 1 16,0-1-2-16,2 1-2 0,2-3-2 0,-2 1-1 0,1-2-3 0,0-1-3 16,1-1-2-16,0-1-4 0,0-1-3 0,2-1-1 0,0 0-3 0,-1-1-1 15,0-2 0-15,-1 0-1 0,1-1 2 0,2-3 1 0,-1 1 2 16,0-2-1-16,0 1 0 0,-1-1 1 0,0-2 0 0,-1 0 0 16,3-1 0-16,-2 1 1 0,0 2-1 0,1-4 1 0,-1 5 2 15,1-1 1-15,-2 2 3 0,1 0 1 0,-1 1 2 0,0 3 1 0,-3 0 2 16,3 1 2-16,-1 3 0 0,-1 0 1 0,2 1-1 0,-2 1 0 15,-1 1-2-15,-1 1-3 0,2 0-4 0,-2 1-3 0,0 2-3 0,0 0-2 16,0 0-1-16,2 2 1 0,-1 0-1 0,-1 0 1 0,2 2 0 0,-2 3 2 16,2-5 1-16,-1 6 2 0,2 2 2 0,-1-1 3 0,1 0 3 15,0 1 2-15,-1 2 2 0,2-2-1 0,1 4 0 0,-2 0 0 16,2-1-2-16,0 1-1 0,0-1 0 0,0 1-2 0,1-1-3 0,-2 2-5 16,1-1-6-16,0-1-10 0,2 0-10 0,-3 1-11 0,2 0-14 15,-1-2-12-15,0 0-12 0,-2 1-17 0,2-3-16 0,-2 3-22 16,0-1-28-16,2-2-39 0,-2-1-46 0,0 2-60 0,-1-4-65 0,-1 2-32 15,1 0-15-15,-2-3 0 0,0 1 4 0</inkml:trace>
  <inkml:trace contextRef="#ctx0" brushRef="#br0" timeOffset="-44443.09">7824 10174 288 0,'-2'0'381'0,"0"-3"4"16,2 1-4-16,0 0-6 0,2 0-70 0,0 0-101 0,1 1-62 15,0-2-46-15,3 0-28 0,0 2-19 0,2-3-12 0,-1 2-10 0,0 0-6 16,5 1-5-16,-1-1-10 0,1-1-13 0,0 2-15 0,0-1-16 16,2 1-25-16,-2-1-26 0,2 2-39 0,-2-1-44 0,0 1-62 0,-1-2-69 15,3 1-40-15,-2 1-27 0,-1 0-12 0,-1-2-8 0</inkml:trace>
  <inkml:trace contextRef="#ctx0" brushRef="#br0" timeOffset="-44140.5">8138 9831 391 0,'-4'-5'416'0,"0"1"10"15,0 1 7-15,0 0-22 0,1-1-33 0,1 2-72 0,1 0-90 16,-1 2-51-16,-2 0-36 0,4 0-16 0,-2 2-12 0,2 0-7 0,-1 4-7 16,-1-2-7-16,1 3-7 0,-2 2-6 0,3 2-5 0,-1-1-4 15,1 5-4-15,0-2 0 0,0 6 0 0,1-1-4 0,-1 2-2 0,3 0-6 16,0 3-5-16,-2-1-5 0,1 1-6 0,2 1-4 0,-1 0-3 0,1 0-3 16,-1 0-2-16,0-1-4 0,0 2-2 0,-1-1-7 15,1 0-7-15,0 1-7 0,2-5-9 0,-4 2-11 0,3-1-16 0,-3 0-15 16,2-1-18-16,-1-2-18 0,0-2-18 0,-1 1-22 0,2-2-22 15,-3 0-28-15,2-2-32 0,-2-1-42 0,0 0-49 0,0-1-49 0,0-2-51 16,0-1-20-16,0-3-7 0,0 0 7 0,-2-2 10 0</inkml:trace>
  <inkml:trace contextRef="#ctx0" brushRef="#br0" timeOffset="-43808.13">7555 9893 33 0,'-2'-4'417'0,"-1"2"3"15,2-1 6-15,-2 3 2 0,3-1-10 0,0 1-20 0,0 0-71 16,-1 1-95-16,1 2-60 0,-1 3-40 0,-1-2-25 0,2 2-15 15,-1 1-10-15,-1 4-7 0,0-1-5 0,-1 2-4 0,1 3-3 0,1 1-2 16,-2 1-5-16,0 1-5 0,1-1-8 0,1 6-8 0,-1-3-8 16,2-1-6-16,0 5-4 0,0-2-4 0,0 0-1 0,3-2-3 0,-1 4-1 15,2-2-3-15,-1-1-4 0,2 0-6 0,-1 0-9 0,0-1-9 16,1-1-12-16,0-2-14 0,3 1-14 0,-4-2-17 0,4-1-20 0,-3 1-21 16,2-4-31-16,0 1-31 0,0-3-55 0,-1 0-62 0,2-2-61 15,1 0-60-15,-1-1-23 0,0-2-6 0,0-1 3 0,1-3 9 16</inkml:trace>
  <inkml:trace contextRef="#ctx0" brushRef="#br0" timeOffset="-43504.19">8574 10109 97 0,'-4'-2'430'0,"1"0"4"0,0-2 3 0,1 4 2 0,0-2 1 0,2-1-71 15,2 1-106-15,0 0-76 0,-1-2-64 0,2 3-39 0,3 0-30 16,-1-3-18-16,0 3-13 0,3-2-8 0,0 1-7 0,3 1-12 0,-2 0-10 15,3-2-13-15,0 1-15 0,1 2-16 0,-1-1-18 0,3 1-23 16,-1 0-26-16,-1 0-33 0,-1 0-40 0,4 0-50 0,-5 0-54 16,2 0-47-16,-2 0-42 0,-1 1-15 0,-1-1-2 0,-3 2 6 0</inkml:trace>
  <inkml:trace contextRef="#ctx0" brushRef="#br0" timeOffset="-43324.69">8652 10244 61 0,'-1'5'412'0,"-3"-3"7"0,1 2 5 0,3-1 6 0,0 1 4 0,0-4-63 16,0 2-98-16,3 0-66 0,1-2-49 0,-1 2-34 0,2-1-26 15,1-1-17-15,1 0-15 0,2 0-17 0,0 0-18 0,0 0-23 16,1 0-27-16,1 0-31 0,3 0-33 0,-3 0-54 0,3-1-65 0,1-1-79 16,-2 2-87-16,1 0-45 0,-1 0-26 0,0 0-11 0,0 0-4 15,-2 0 3-15</inkml:trace>
  <inkml:trace contextRef="#ctx0" brushRef="#br0" timeOffset="-26574.5">9359 9812 336 0,'0'0'376'0,"0"0"13"16,0 0 14-16,0 0-48 0,0 0-79 0,0 0-50 0,0 0-36 15,0 0-23-15,0 0-19 0,0 0-13 0,0 0-9 0,0 0-10 16,1-2-10-16,-1 2-11 0,0 0-9 0,0 0-13 0,0 0-12 0,0 0-10 16,0 0-7-16,0 2-5 0,2-2-6 0,-2 2 0 0,2 2-3 15,-1 0-2-15,-1 0-1 0,2 2-1 0,0 0 0 0,-2 2 0 16,0 2 0-16,0-1 1 0,0 2 1 0,0 0-1 0,0 2-1 0,0 0-2 16,0-1-5-16,-2 0-4 0,0 0-3 0,2 1-2 0,0 0-1 0,-1 0-1 15,-1-1-2-15,2 0 0 0,0 0-1 0,0-2-1 0,0 1-1 0,0 0 1 16,0-1-1-16,0-2-1 0,-2 0 1 0,2 0-2 0,0 1 0 15,0-3-1-15,0-2-1 0,0 3-3 0,0-3 0 0,0 1-3 16,0-2-3-16,0 0-5 0,0 0-5 0,0-2-5 0,0 1-5 16,0-2-6-16,0 1-4 0,0-1-9 0,0 0-6 0,2 2-9 15,-2-1-10-15,2-1-13 0,-1 0-13 0,1 0-15 0,-2 0-16 0,2 0-18 16,-1 0-17-16,2-1-29 0,0-1-35 0,-1 2-50 0,-1-3-58 0,2 2-44 16,-1-1-33-16,0 1-11 0,-1-2 1 0,2 0 7 0</inkml:trace>
  <inkml:trace contextRef="#ctx0" brushRef="#br0" timeOffset="-25941.29">9680 9441 50 0,'0'-3'352'0,"0"0"11"0,0 1-24 0,0 1-38 0,0 1-43 15,0 0-43-15,0 0-28 0,0 0-22 0,0 0-14 0,0 0-11 0,0 0-11 16,0 0-7-16,0 0-9 0,0 0-8 0,0 0-10 0,0 0-7 0,0 0-7 16,0 1-5-16,0 1-7 0,0 1-2 0,0 2-3 0,0-1-2 15,0 2-3-15,0 1 1 0,-2 2 1 0,2 0 1 0,0 1 1 0,-1 3 1 16,-1 4 1-16,2-3 1 0,-1 4 0 0,-2 0-5 0,3 1-4 15,-1 4-6-15,1-2-4 0,-1 2-7 0,-1 1-4 0,2-1-6 16,0 2-3-16,0 2-4 0,2 0-3 0,-1 0-1 0,0 1-2 16,3-1-1-16,-1 2 0 0,3 1-3 0,-2-2 1 0,0 1-3 0,1-1-2 15,0 0-1-15,1 1-3 0,0 0-1 0,-1-2-5 0,-1-2-6 0,2 0-4 16,-3 1-6-16,2-2-3 0,-2-1-3 0,1-1-2 0,-2-1 1 16,0 0-2-16,-1-3 0 0,1 2 2 0,-2-4 2 0,0 0-1 0,-2 0 2 15,1-1 3-15,-1-2 4 0,2 1 5 0,-2-4 4 0,2 1 1 16,-2-3 2-16,0 3 0 0,2-4 0 0,-1-1-3 0,1 2-1 15,0-2-3-15,0-1-3 0,0-1-5 0,0-1-3 0,0 0-4 0,0 0-4 16,1-1-4-16,-1-2-6 0,2 1-2 0,-2-1-5 0,0 0-3 16,2 0-5-16,0 0-5 0,1-1-2 0,0 1-5 0,-1-2-1 15,1 2-4-15,-1-1-4 0,-1-1-5 0,3 1-4 0,-3-1-7 0,3 1-8 16,-3-1-9-16,1 1-12 0,-1-1-16 0,4 1-19 0,-4-1-36 16,-1 2-45-16,3-1-59 0,-1 1-63 0,1-2-27 0,-1 1-11 0,-1-2-1 15,3 1 4-15</inkml:trace>
  <inkml:trace contextRef="#ctx0" brushRef="#br0" timeOffset="-22208.05">10151 9706 18 0,'-3'-3'378'0,"1"1"14"0,-1 0 14 0,0-1 16 0,2 0-54 0,1 0-88 16,-2 0-53-16,0-1-35 0,2 2-22 0,-1-3-16 0,-1 1-14 16,2 1-10-16,0-2-12 0,0 1-10 0,0 1-10 0,2-3-12 0,-1 4-10 15,1-3-11-15,0 3-9 0,1-3-7 0,1 2-8 0,1-1-4 0,-2 0-4 16,2 0-4-16,0 1-3 0,0-1-3 0,-1-1-3 0,2 2-1 16,-1 2-1-16,2-2-1 0,-3 0-4 0,1 2 0 0,1-1-4 15,0 2-4-15,-2-2-1 0,1 2-3 0,-2 0-3 0,-1 2-2 0,4-2 0 16,-3 3-1-16,3 0 1 0,-3 0-2 0,0-1 0 0,1 3 1 15,-3 0-1-15,1 1 1 0,-1-2-2 0,-1 4 0 0,2-1 0 16,-2 1-1-16,0-1-1 0,-2 1-2 0,2 1 0 0,-3-2-1 0,2 2-1 16,-3-1 1-16,1-1-2 0,0 0 1 0,-3 4-1 0,1-5 2 15,0 1 1-15,1 1-1 0,-1 0 2 0,0-1 1 0,0-1 0 0,-1 2 1 16,1-4 2-16,-1 2-2 0,1-2 1 0,2 2 1 0,-4-1 1 16,5-3-1-16,-1 2 2 0,-1-1-1 0,1 1 2 0,1-4 1 15,1 4 0-15,-1-2 1 0,2-1 0 0,-1-1 2 0,1 0 0 0,0 0-2 16,0 0-3-16,0 0-4 0,0 0-4 0,0 0-4 0,1 0-4 15,2 0-4-15,-1 0-5 0,1 0-4 0,1-1-4 0,-3-1-2 0,3 2-4 16,1-2-3-16,0 0-4 0,2 2-3 0,-1-2-3 0,0 0-4 16,3 1-4-16,0-1-4 0,0-2-4 0,2 4-5 0,-1-2-4 0,-1 2-5 15,2-5-8-15,0 5-8 0,-1-1-11 0,1 0-13 0,-2 1-17 16,3-2-17-16,-2 0-23 0,0 2-24 0,0 0-45 0,-1 0-58 16,0 0-29-16,-1 0-15 0,0 0-2 0</inkml:trace>
  <inkml:trace contextRef="#ctx0" brushRef="#br0" timeOffset="-21907.15">10685 9621 194 0,'-3'0'406'0,"-2"0"13"0,2 0 2 0,2 0-6 16,-3 0-55-16,0-2-81 0,2 2-52 0,-1 0-38 0,3 0-27 15,-1 0-23-15,1 0-19 0,0 0-17 0,0 0-16 0,0 0-16 0,0 0-15 16,1-1-12-16,-1-1-12 0,3 2-8 0,-1 0-7 0,2 0-5 16,0 0-4-16,-1 0-4 0,-1 0-9 0,5 0-8 0,-2 0-11 15,0 0-11-15,3 0-13 0,-2 0-14 0,0 0-15 0,3 0-15 0,-2 0-19 16,1 0-20-16,-2 0-25 0,1 0-30 0,-1 0-38 0,0 0-43 15,2 0-55-15,-3 0-57 0,2 0-27 0,-1 0-10 0,1-1 4 0,-2-1 8 16</inkml:trace>
  <inkml:trace contextRef="#ctx0" brushRef="#br0" timeOffset="-21606.7">11065 9512 356 0,'0'0'411'0,"0"-2"15"0,0 2 16 0,0 0-43 0,0-2-74 0,0 2-52 16,-2-1-38-16,2 1-27 0,0 0-20 0,0 0-16 0,0 0-13 15,0 0-15-15,0 0-16 0,-1 1-15 0,-1 1-17 0,2-2-15 0,-1 2-15 16,-1 2-15-16,2-1-10 0,-2 0-11 0,2 3-8 0,0-2-8 16,0 4-4-16,0-1-4 0,0 1-1 0,0 0-1 0,0 3 2 0,0-2 0 15,0 2 2-15,0 1 0 0,0-2 0 0,2 2-1 0,-2-2 0 16,2 1-4-16,-1 0-4 0,-1-1-4 0,2 1-4 0,-1-2-6 15,-1 0-8-15,2-1-7 0,-2 2-9 0,2-3-9 0,0-1-12 0,-2 1-14 16,2 0-15-16,-2-1-18 0,2-2-21 0,-2 0-19 0,1 0-20 0,-1-1-27 16,2 0-32-16,-1-2-58 0,0 1-69 0,-1-2-47 0,4 1-35 15,-4-1-10-15,5 0-1 0,-2-1 8 0</inkml:trace>
  <inkml:trace contextRef="#ctx0" brushRef="#br0" timeOffset="-20111.96">10345 10201 132 0,'-3'-1'446'0,"0"1"8"0,0-1 9 0,0-1 6 0,1 2-33 16,-1-2-50-16,0 1-72 0,2 1-81 0,-1 0-52 0,2 0-38 15,0 0-26-15,0 0-20 0,0 0-16 0,0 0-13 0,0 0-10 0,0 0-9 16,0 3-6-16,0 0-5 0,0 0-5 0,2 0-6 0,-2 1-5 16,1 1-3-16,2 1-3 0,0-1-2 0,-1 3-2 0,-1 0-1 0,2-1 2 15,-1 1-1-15,1-1 0 0,0 1 1 0,-1 1-2 0,0-2-2 16,-1-1 0-16,3 1-2 0,-3-1-3 0,1 0-5 0,-1 0-6 15,1-1-5-15,-2 2-8 0,3-4-7 0,-2 0-8 0,-1 3-10 0,0-2-10 16,0-1-13-16,0 1-14 0,0-1-13 0,-1 0-17 0,-2 0-17 16,3 0-20-16,-2 0-21 0,1-1-30 0,-1 1-36 0,2-1-59 0,-1 2-67 15,1-3-40-15,0-1-24 0,0 0-5 0,0 0 4 0,0 0 7 16</inkml:trace>
  <inkml:trace contextRef="#ctx0" brushRef="#br0" timeOffset="-19623.07">10772 10194 244 0,'-3'-3'417'0,"1"-1"11"0,1 1 6 0,-1 1 6 16,2-1-60-16,0-2-92 0,0 2-66 0,0-1-57 0,2 0-36 0,-1 0-26 16,1 1-20-16,1-2-14 0,1 3-12 0,-1-3-11 0,2 2-10 15,-2 0-10-15,3 0-8 0,-2 0-5 0,1 2-5 0,0-2-3 0,-1 1-5 16,3 1-4-16,-1 1 0 0,-1 0-3 0,-2 0 0 0,2 0 2 16,-2 3 0-16,-1 0 2 0,1 0 0 0,-3 0 0 0,2 1 2 15,-2 2 1-15,0 0 1 0,-2 0 2 0,2 2 0 0,-3 1 0 0,1-1 1 16,-2 3-1-16,0 0 0 0,-1-1 0 0,-2 0-1 0,-2 1-1 0,4 1-1 15,-4-3-1-15,0 1-1 0,1 0-2 0,0-1 1 0,-1 0-2 16,0-2 2-16,0 1-1 0,1-2 0 0,2 1 0 0,-1 0-1 16,0-4 1-16,2 0-2 0,0 3 2 0,2-4-1 0,0 2 2 0,-1-3 2 15,2 2 2-15,0-3 1 0,1 1 2 0,1-1 2 0,0 0 0 16,0 0-2-16,1-1-2 0,-1-1 1 0,2 1-4 0,0-2-1 16,2 0-1-16,-1 0-1 0,0-1-2 0,1 4-2 0,0-4-2 0,0 2-2 15,1-3-3-15,2 3-1 0,-1-1 0 0,-1 1 1 0,2 0-1 0,-1 0 1 16,-2 0 1-16,4 1-3 0,1 1-3 0,-3-1-5 0,0 1-6 15,2 0-8-15,-2 0-10 0,2 0-13 0,0 1-15 0,0-1-15 16,-2 1-18-16,2-1-22 0,0 4-23 0,2-3-30 0,-1 0-32 0,1 4-35 16,1-5-37-16,-2 2-36 0,3-2-38 0,-2 0-15 0,1 3-3 15</inkml:trace>
  <inkml:trace contextRef="#ctx0" brushRef="#br0" timeOffset="-19174.25">11267 9463 335 0,'-4'-6'388'0,"3"2"14"0,-2 1-12 16,0-2-23-16,1 3-59 0,-2-2-75 0,2 3-49 0,2 0-33 16,-1-1-25-16,1 2-18 0,0 0-11 0,0 2-6 0,0-1-4 0,0 2-6 15,0 1-5-15,1 2-5 0,-1 0-5 0,2 3-5 0,0-1-2 16,0 2-2-16,2 2 0 0,-3 0 2 0,2 4 3 0,-2-2 1 0,2 3-3 16,-2-1-3-16,2 2-6 0,-1 0-4 0,-2 1-5 0,3 4-1 15,-1-3-4-15,-1 2-1 0,1 0-2 0,2 2-3 0,-2 2-2 16,0-1-3-16,-1 1-1 0,2 1-2 0,-3 1-2 0,2 0 0 0,0 0 0 15,-1 1-2-15,-1 1-2 0,2-2-2 0,-1-1-1 0,-1 2-3 16,2-3-1-16,0 2-1 0,-1-1-2 0,-1-2-3 0,2-2-2 16,-2 1-6-16,2-3-3 0,-2-1-3 0,0 0-4 0,1-2-4 0,-1-1-6 15,2-1-4-15,-1 1-6 0,-1-4-4 0,3-1-7 0,-1 0-7 0,-2 0-6 16,1-4-9-16,2 1-7 0,-1-1-9 0,0-1-11 16,-1-3-9-16,2 2-11 0,-1-3-12 0,0 0-12 0,-1-1-13 0,3 0-22 15,-3-2-28-15,-1 0-47 0,0 0-56 0,3 0-50 0,-2-2-49 0,4-1-18 16,-3 0-2-16,-1-2 6 0,1-1 9 0</inkml:trace>
  <inkml:trace contextRef="#ctx0" brushRef="#br0" timeOffset="-18420.35">12029 9726 394 0,'0'0'463'0,"0"0"15"0,0 0 15 0,0 0 14 0,0 0-57 16,0-2-91-16,0 2-62 0,0 0-47 0,0 0-34 0,0 0-28 15,0 0-23-15,0 0-22 0,0 0-21 0,0 0-18 0,0 0-19 0,0 0-15 16,0 0-14-16,2 2-12 0,-1 2-11 0,-1-1-9 0,1 1-8 16,2 3-4-16,-3 0-3 0,1 0 0 0,-1 1-1 0,3 2 1 0,-1 0 2 15,0 0 2-15,-1 2 2 0,2-1 0 0,-1 1-1 0,0 0-1 16,0-2-3-16,2 4-4 0,-3-2-7 0,2 0-8 0,-1 0-11 16,-2-2-11-16,2 2-14 0,-1-1-15 0,-1-1-17 0,2-1-17 0,-1 0-23 15,-1 1-25-15,2-3-29 0,-2 0-29 0,0 1-42 0,0-3-46 16,0 0-74-16,0 1-88 0,0-3-42 0,0 1-16 0,0-4-2 15,0 0 6-15,0 0 14 0</inkml:trace>
  <inkml:trace contextRef="#ctx0" brushRef="#br0" timeOffset="-18213.95">11952 9893 401 0,'-3'-2'430'0,"1"2"8"0,1-2 7 0,-1 0 7 0,0 2-68 16,2 0-107-16,2-3-70 0,0 3-52 0,-1-1-34 0,2-2-24 16,1 3-19-16,2-1-16 0,3-2-18 0,-1 3-19 0,0 0-20 0,1-2-24 15,3 2-24-15,-3 0-26 0,4 0-25 0,-2-3-29 0,0 3-36 16,3-2-42-16,-3 2-54 0,2 0-63 0,-2 0-54 0,0-1-47 0,1 0-21 16,-2 1-5-16,1-2 6 0</inkml:trace>
  <inkml:trace contextRef="#ctx0" brushRef="#br0" timeOffset="-16213.56">12036 9724 99 0,'-5'-3'336'0,"0"1"-10"0,-3 2-19 0,2-1-47 16,0 1-62-16,-1 0-40 0,2 0-31 0,-2 0-18 0,1 0-11 0,2 0-8 16,-1 0-6-16,-1 0-5 0,0 0-8 0,3 0-8 0,0 0-8 0,-1 0-8 15,3 0-7-15,1 0-7 0,0 0-6 0,0 0-4 0,0 0-6 16,0 0-4-16,0 0-3 0,0 0 0 0,1-1-1 0,1 1 3 15,1 0 0-15,0 0 3 0,2-2 0 0,1 2 1 0,-1 0 0 0,1 0 1 16,1 0 1-16,0 0 1 0,1 0 0 0,0 0 0 0,2 0 0 16,-1 0-2-16,1 0-2 0,-2 0-3 0,1 0-4 0,-1 0-2 0,0 0-2 15,-1 0-2-15,0 0 0 0,-2 0-4 0,-2 2 2 0,2-2 2 16,-2 1 0-16,0 0 0 0,-3-1 1 0,0 0 2 0,0 5-1 16,0-5 2-16,-3 2 1 0,0-2 1 0,-2 4 0 0,2-1 1 0,-2 1 0 15,-2 0 1-15,0 0-1 0,-1 1-1 0,0-2-3 0,-1 1 0 16,1 1-2-16,1-1 0 0,-1-1-1 0,1 2-2 0,0-3-2 0,3 3 0 15,-3-2-1-15,4 0-2 0,-3 0-1 0,4 0-2 0,-1 0 0 16,3 0-1-16,-1-1-1 0,1-2 0 0,1 4-1 0,1-2 1 16,-1-1-1-16,4 1 0 0,0 0 1 0,-1 0 0 0,1 0 1 0,3 1 1 15,1-3 1-15,-1 1 1 0,0 1 2 0,2-2 0 0,-1 2 2 16,-1-1 1-16,0-1 0 0,0 1 0 0,0-1 1 0,-2 0 0 0,-1 0-1 16,0 2 2-16,-2-2 1 0,0 0 3 0,-2 1 0 0,3 1 1 15,-4-2 1-15,0 0 0 0,-4 0 1 0,3 1 0 0,0 0 0 16,-2 1 0-16,-1 1 0 0,-2-1 0 0,1-1 1 0,-1 2-1 0,-2-1-3 15,0 1 1-15,0-1-3 0,0 0-1 0,0 1 0 0,0 0-2 16,1 0-2-16,2-2 1 0,-3 1-1 0,3 0-2 0,0 0-2 0,1 0-2 16,0 1-2-16,1-3-1 0,2 2-1 0,-3 1-1 0,4-2-3 15,0 1-2-15,0-2-3 0,0 1-2 0,2 0 0 0,0 2-2 16,1-3 1-16,2 2 1 0,-2 0 0 0,3-2 2 0,-1 2 2 0,3-1 2 16,0-1 0-16,-2 1 1 0,0-1 4 0,4 0 2 0,-4 0 2 15,0 0 2-15,1 0 3 0,-2 0 1 0,1 0 3 0,-2 0 4 0,0 0 5 16,-1 0 4-16,0 0 4 0,-1 2 4 0,-2-2 4 0,0 0 2 15,0 0 2-15,-2 0-1 0,2 2 0 0,-3-1 0 0,1-1 2 16,-1 3-3-16,0-2-1 0,0 1-3 0,-3 1-5 0,3-2-5 0,-4 1-4 16,2-1-4-16,0 2-5 0,1-1-5 0,-2-1-4 0,2 1-3 15,0 1-5-15,0-2-3 0,1 0-4 0,2 1-4 0,-3 1-4 0,4-2-5 16,-1 1-6-16,-1 1-4 0,2-2-6 0,0 1-3 0,2 0-2 16,-1 0-3-16,3 0 0 0,-3 1 2 0,2-3 1 0,-1 2 3 0,3 1 2 15,-2-2 3-15,3 2 6 0,-1-2 3 0,-2 2 6 0,2-3 4 16,-2 4 4-16,2-4 5 0,-2 3 3 0,0-2 4 0,2 1 4 15,-4 1 2-15,2-2 4 0,-1 1 2 0,-2 1 2 0,2 0 1 0,-2 0 1 16,0 0 1-16,0 1 1 0,-2-1-1 0,2 1 2 0,-2 0 0 16,2 0 2-16,-3-1 0 0,2 2-2 0,-1-3 0 0,-1 3-3 0,0-3-4 15,2 1-6-15,-1 0-10 0,0-2-10 0,-1 0-16 0,1 2-18 16,1-1-23-16,-1 0-27 0,-1-2-28 0,1 2-30 0,2-2-37 0,0 0-41 16,0 0-32-16,0 0-28 0</inkml:trace>
  <inkml:trace contextRef="#ctx0" brushRef="#br0" timeOffset="-15813.53">12542 9808 225 0,'-3'0'382'0,"-2"-1"13"0,2 1-6 0,-1 0-15 0,1 0-49 16,1 0-66-16,1 0-42 0,-1 0-31 0,-1 0-19 0,0 0-15 0,3 0-12 15,0 0-10-15,0 0-11 0,0 0-10 0,0 0-10 0,0 0-12 0,0 0-12 16,0 0-11-16,0 0-11 0,3-2-10 0,-1 2-9 0,1-1-10 15,0 1-4-15,0-3-7 0,2 3-3 0,2 0-3 0,-3 0-1 16,5 0-1-16,0 0 1 0,-1 0-2 0,-2 0 1 0,5-2-1 0,-2 2 0 16,-1 0-3-16,2 0-5 0,-2 0-3 0,0 0-6 0,2 0-5 15,-3 0-4-15,-1 0-6 0,1 0-8 0,-1 0-7 0,-1 0-9 16,1 0-8-16,0 0-10 0,-3 0-11 0,1 0-12 0,-1 0-11 0,-1 0-13 16,-1 0-15-16,-1 0-19 0,0 0-21 0,0 0-35 0,0 0-40 15,0 0-56-15,0 0-64 0,0 0-26 0,0 0-10 0,0 0 1 16,-3 0 6-16</inkml:trace>
  <inkml:trace contextRef="#ctx0" brushRef="#br0" timeOffset="-15290.29">13112 9561 402 0,'0'-2'420'0,"-1"2"13"0,-1-2 9 0,0 1 8 0,2 1-58 16,-3 0-92-16,3 0-57 0,-1 0-40 0,-1 0-29 0,-1 0-20 16,3 0-17-16,-1 1-15 0,-1 1-15 0,2 0-13 0,-1-1-11 0,1 2-9 15,-2 1-11-15,0 1-7 0,2-3-8 0,-1 7-7 0,-1-1-8 16,2 0-3-16,-2 1-3 0,2 2-3 0,0-1 1 0,-1 1 2 0,1 1-1 15,0 0 0-15,-2 1-1 0,2-1-2 0,0 0-2 0,0 2-5 16,0-2-1-16,-1 0-3 0,-1 1 1 0,2-1-2 0,0 0 0 0,-2 0 1 16,1-1-2-16,-1 0-1 0,2 2 0 0,-1-5-1 0,1 3-1 15,-4-4 1-15,3 3-1 0,0-3-1 0,-1 1-3 0,1-1-5 16,-3-1-6-16,4 0-6 0,-3 0-9 0,3-1-10 0,-2-1-13 0,2-1-14 16,-1 2-15-16,-1-2-18 0,2 0-22 0,0-1-22 0,0 0-24 15,0 0-25-15,2-1-34 0,-1 0-40 0,-1-1-70 0,2 2-84 0,1-2-44 16,1 0-25-16,0 0-7 0,1-2 5 0,1 1 13 0</inkml:trace>
  <inkml:trace contextRef="#ctx0" brushRef="#br0" timeOffset="-14540.82">13619 9024 158 0,'0'0'370'0,"0"0"-10"16,0 0-17-16,0 0-47 0,0 2-63 0,0 0-38 0,0 1-28 0,0 2-16 15,0 0-12-15,1 3-8 0,-1-2-5 0,2 2-3 0,-1 4-3 16,4-2 1-16,-4 4-1 0,2 0-1 0,-1 5-3 0,1 0-5 0,0 1-6 15,1 2-8-15,-1 3-11 0,0 0-8 0,0 1-9 0,2 2-7 16,-2 1-8-16,0 2-7 0,0 2-4 0,1 1-5 0,-3-2-4 16,2 2-5-16,1 1-4 0,-1-1-4 0,0 1-3 0,1-1-5 0,-1 0-1 15,-1 3-3-15,0-4-1 0,-1 1-2 0,3-1 0 0,-3-1-3 16,1-2 0-16,-1 0-2 0,-1 0-1 0,0-2 0 0,0 1 0 0,0-2-1 16,0-2-1-16,0 1 1 0,0-2-1 0,0-3-1 0,0 3-1 15,0-3 0-15,0 0-3 0,-1-4 1 0,1 3 1 0,0-3-2 16,0-1-1-16,0-2-2 0,0 4-1 0,0-3-2 0,0-3-1 0,0 1-2 15,0-1-1-15,0 0-1 0,1 0-1 0,-1 0-2 0,1 0-1 16,2-1 1-16,-3-3-2 0,1 3 1 0,-1-1-1 0,3 0 1 0,-1-1-2 16,1 0 0-16,-2-2-1 0,1 0-1 0,-1 1-2 0,1-4-1 15,-2 2-3-15,3-1-2 0,-1 2-3 0,0-5-4 0,-1 2-6 16,1 0-3-16,-1-1-6 0,1-2-5 0,0 1-4 0,-1 0-5 0,1-1-3 16,-1-1-4-16,1 0-4 0,-2 0-1 0,0 0-2 0,0 0-3 15,3 0-2-15,-3 0-3 0,1 0-5 0,-1 0-7 0,2-1-10 0,0-1-12 16,-2 2-15-16,0 0-25 0,0 0-32 0,0 0-42 0,0 0-48 15,0 0-28-15,1-3-19 0,-1 0-6 0</inkml:trace>
  <inkml:trace contextRef="#ctx0" brushRef="#br0" timeOffset="-9841.12">14192 9388 144 0,'0'-6'385'0,"0"2"10"0,0 0 10 0,2-1-17 0,-2 2-30 15,1-1-57-15,-1 0-71 0,0 1-42 0,2 2-30 0,-2-2-19 16,0 3-13-16,0 0-10 0,2-2-9 0,-2 2-8 0,0 0-7 0,0 0-6 16,0 0-8-16,0 0-6 0,0 0-6 0,0 0-9 0,0 0-6 15,0 0-8-15,0 0-5 0,0 0-6 0,1 2-5 0,-1-2-2 16,0 3-3-16,0-2 2 0,0 2 1 0,0 1 0 0,0 0 0 0,0-1 0 16,0 3-1-16,0 0-1 0,0-2 1 0,0 4 0 0,0-1 0 15,0 0 1-15,-1 3 0 0,-1-3-1 0,2 4-2 0,-2-2-3 0,2 1-3 16,-1-1-4-16,-1 2-2 0,2-3-1 0,0 2-2 0,0-3-1 15,0 2-1-15,0-1-1 0,0 1-2 0,0-3 0 0,0 0-1 0,0 0-2 16,0-2-3-16,0 0-4 0,0 0-6 0,0-2-6 0,0 2-8 16,0-3-11-16,0 0-13 0,0 1-14 0,2 0-18 0,-2-2-17 15,1 0-18-15,-1 0-23 0,0 1-23 0,0-1-30 0,2 1-33 0,-2-1-48 16,0 0-55-16,0 0-52 0,0 0-54 0,3 0-20 0,-3 0-4 0,4 0 8 16,0-1 11-16</inkml:trace>
  <inkml:trace contextRef="#ctx0" brushRef="#br0" timeOffset="-9558.47">14746 9379 166 0,'1'-1'397'0,"2"1"6"0,-1-2 4 0,0 1 5 0,-1 1-62 0,2-1-97 16,-1-1-63-16,4 2-46 0,-3-2-29 0,0 1-22 0,1 1-13 16,-3-1-9-16,2-1-7 0,1 2-7 0,1-2-4 0,-2 1-5 0,3 1-8 15,-3-1-6-15,2-1-7 0,-1 2-8 0,1-2-4 0,0 1-6 0,3 1-8 16,-4-2-9-16,1 2-10 0,0-1-11 0,0-2-13 0,0 3-12 16,2 0-16-16,-2-2-18 0,2 2-20 0,-2 0-24 0,2 0-33 15,-1 0-35-15,2 0-44 0,0 0-47 0,-1 0-45 0,2 0-42 0,-2 0-16 16,2 0-5-16,-1 0 4 0</inkml:trace>
  <inkml:trace contextRef="#ctx0" brushRef="#br0" timeOffset="-9208.1">15160 9256 309 0,'2'-3'426'0,"-1"1"13"0,2 1 13 16,-1 0-13-16,-2 1-28 0,1-2-65 0,-1 2-80 0,0 0-51 16,0 0-37-16,0 0-23 0,0 0-19 0,0 0-15 0,0 0-12 15,0 2-12-15,0-1-11 0,0 0-12 0,0 1-10 0,0 1-10 0,0 0-8 16,-1 1-7-16,1 1-4 0,-2 1-4 0,-1-1-3 0,2 1-1 16,-1 3-1-16,2-2 0 0,-1 2 1 0,1 0 0 0,0-2 0 15,0 4-2-15,0-2-1 0,0 0-3 0,0 2-3 0,0-2-3 0,0-1-3 16,0 2-3-16,0-2-2 0,0 0-1 0,1 0-2 0,-1-1 0 15,0-1-1-15,0 1 0 0,2-1 1 0,-2-2-1 0,0 0-1 0,1 1-2 16,-1-4-3-16,0 2-6 0,3 0-7 0,-3-1-7 0,2-1-9 16,-2-1-9-16,0 0-12 0,0 0-14 0,0 0-13 0,0 0-17 0,0 0-20 15,0 0-23-15,0 0-24 0,0 0-35 0,0 0-38 0,0 0-52 16,0 0-61-16,0 0-53 0,0 0-52 0,0 0-17 0,0 0-4 16,-6 0 7-16,3 2 10 0</inkml:trace>
  <inkml:trace contextRef="#ctx0" brushRef="#br0" timeOffset="-8172.91">14312 10163 15 0,'0'-1'385'0,"0"-2"9"15,0 0 6-15,0 0-34 0,0 0-57 0,2 0-45 0,0 0-42 0,-2 0-30 16,1 0-26-16,-1 0-16 0,2 2-14 0,1-2-9 0,-1 0-9 16,-1 0-10-16,2 0-9 0,-1 0-10 0,1 0-10 0,0-1-10 0,0 0-9 15,0 1-8-15,1-1-9 0,-1 2-9 0,0 2-7 0,2-5-5 16,-2 3-6-16,5-2-5 0,-4 3-4 0,1 0-3 0,0-1-2 0,0 0-1 16,0 1-1-16,1 1 0 0,-2 0 0 0,1 0-1 0,0 1-1 15,0 1 0-15,-2 0-2 0,1-1 0 0,1 2-3 0,0 0-2 16,-2 3 0-16,1-4 0 0,-1 2-1 0,0 0-1 0,-1 3 0 0,-1-1-2 15,1 0 1-15,-1 0-1 0,2-2 1 0,-3 2-1 0,0 1 0 16,-3-1 2-16,2 0 1 0,-1 0-1 0,1 1-1 0,-3-1 1 16,1-1 0-16,2 2 0 0,-4-1 0 0,1 0 1 0,0 0 0 0,-1 0 1 15,1 0 1-15,-3 0 0 0,2-2 1 0,0 0 0 0,1 2 1 16,-1-1 2-16,1 0 0 0,0-1 1 0,-1 0 1 0,2 0-1 0,-2 0 1 16,2 1 0-16,2-2 0 0,-5 0-2 0,4 0 2 0,0 0 0 15,-1 0-2-15,3-2 1 0,-1 2 0 0,-1-1-1 0,2-1 1 16,0-1 1-16,0 0-1 0,0 0 1 0,0 0 1 0,0 0 1 0,0 0 1 15,0 0 0-15,0 0 0 0,0 0 2 0,0 0 1 0,0 0 2 16,0 0 1-16,2 0-1 0,-1 0 1 0,1 0 0 0,-1-1 0 0,1 1-2 16,2-2 0-16,0 2-1 0,-3-1 1 0,1-1-2 0,1 2 0 15,0-1-1-15,0-1-6 0,2 2-4 0,-1-1-5 0,0-1-6 16,2 2-7-16,1-1-6 0,-1 1-5 0,2-2-6 0,0 1-7 0,-2 1-9 16,2 0-7-16,0 0-12 0,1 0-12 0,-1 0-11 0,0 0-14 0,2 0-14 15,-1 1-16-15,2 1-19 0,-3-2-22 0,3 1-29 0,0-1-31 16,-1 2-48-16,2-1-52 0,-2-1-26 0,1 2-8 0,2-1 0 15</inkml:trace>
  <inkml:trace contextRef="#ctx0" brushRef="#br0" timeOffset="-7373.25">15056 10012 310 0,'-7'-1'393'0,"4"-1"3"0,0-1 1 0,-3 2-45 16,3-1-67-16,-1 0-45 0,1 1-30 0,2 0-24 0,-3-2-17 0,4 1-13 16,-1 1-9-16,-1-1-9 0,2-1-9 0,0 3-6 0,0-1-8 15,0-1-11-15,2 1-8 0,-1 1-12 0,-1-2-9 0,2 1-10 0,0 1-11 16,-1-2-10-16,1 1-9 0,1 1-8 0,-1-2-7 15,-1 1-5-15,2 1-6 0,2-1-4 0,-4-1-5 0,4 2-3 0,-2-2-3 16,2 1-2-16,-1 1-1 0,3-1-1 0,-1 1-1 0,2 0 0 0,0 0-1 16,-1 0 0-16,0 0-3 0,1 1-1 0,-3-1-5 0,3 3 0 15,-3-1-4-15,3 0-1 0,-4 1-1 0,0 2-1 0,-1-2-1 0,-2 1 0 16,1 1 1-16,0 0-1 0,-2 3 2 0,-2-2 3 0,0 3 1 16,-1-3 4-16,-1 1 2 0,0 3 4 0,-3-1 3 0,0 0 2 0,-1 0 3 15,0-2 2-15,-1 2 2 0,1 0 0 0,0-1 1 0,-2-1 0 16,1 1 1-16,1 1 0 0,0-3 0 0,2 1 0 0,-2-2 0 0,0 1 0 15,2-2-1-15,1 0 0 0,-2 0 0 0,3 0 1 0,1-1 1 16,0-1 0-16,-1 1 0 0,3-2 1 0,-1 2 2 0,1-3 1 16,1 0 0-16,0 0 3 0,0 0 3 0,0 0 0 0,0 0 1 0,0 0 2 15,1 0 0-15,1-1-1 0,-1-1-1 0,1 1-2 0,1-2-1 16,1 1-1-16,-3-1-2 0,2 0-3 0,3-2-1 0,-3 3-3 0,2-3-4 16,0 0-3-16,2 1-3 0,-3 0-3 0,2-1-3 0,-1 2-1 15,0-1-2-15,0 1-2 0,0 0-4 0,-1 0-2 0,2 0-3 0,1 2-5 16,-2-1-5-16,-1 0-5 0,1 2-4 0,0 0-7 0,3 0-5 15,-2 2-7-15,0-2-7 0,2 3-9 0,0-2-11 0,-2 3-10 0,2-2-10 16,1 1-17-16,1 0-18 0,0 0-20 0,0 0-22 0,0 0-25 16,1 0-27-16,1-1-42 0,0 1-51 0,-1-2-26 0,3 0-9 0,-2 1-3 15</inkml:trace>
  <inkml:trace contextRef="#ctx0" brushRef="#br0" timeOffset="-6924.39">15778 9062 288 0,'-4'-7'393'0,"0"3"7"0,-1 2 6 0,2-3-55 16,0 3-85-16,0-2-59 0,0 4-47 0,-2 0-30 0,2 0-26 0,2 4-14 15,-4-3-9-15,1 5-7 0,1-4-5 0,2 4-4 0,-3 3-2 16,1 0-2-16,0 1-1 0,-1 4-2 0,0-1 0 0,3 4-1 16,-1 1 0-16,1 3 2 0,-1-1-1 0,2 5 1 0,0 2-1 0,2 0 0 15,-2 3-2-15,1 1-2 0,2 4-1 0,-1-1-3 0,2 1-2 16,0 2-3-16,-3 1-3 0,2-1-3 0,-1 1-6 0,0 1-3 15,-1-3-4-15,2 3-4 0,-3-3-4 0,2 0-3 0,-2-3-4 0,2 4-2 16,-2-4-2-16,0 0-3 0,0-1 1 0,0-2-4 0,0 0-3 16,-2-2-4-16,2 1-3 0,0-4-3 0,-2-2-5 0,2 4-5 0,0-6-4 15,0-1-4-15,0 2-6 0,0-4-7 0,0-1-6 0,0-1-10 16,0-1-10-16,2-2-11 0,-2 1-10 0,2-4-10 0,-1-1-11 0,1 0-12 16,0-2-15-16,-2 0-21 0,1-1-26 0,1-1-40 0,-1-3-46 15,2 2-54-15,-3-4-60 0,0 0-26 0,2-2-9 0,1-2 1 0,0 1 7 16</inkml:trace>
  <inkml:trace contextRef="#ctx0" brushRef="#br0" timeOffset="-6522.13">16431 9669 328 0,'-2'-1'428'16,"2"-1"9"-16,0-2 11 0,0 4 0 0,0 0-8 0,0 0-69 0,0 0-99 15,0 0-62-15,0 0-42 0,0 0-27 0,2-2-21 0,-2 2-14 16,0 0-13-16,0 0-10 0,0 0-8 0,1 0-10 0,-1 2-8 0,2-2-7 16,-2 2-7-16,2 2-7 0,-1-2-6 0,-1 3-4 15,2-1-3-15,0 0-1 0,-2 3-3 0,0-1 1 0,0 1 0 0,0 2 1 16,0 0-1-16,0 0 0 0,0 2-1 0,-2 1-2 0,0-2-2 0,2 1-3 16,-1-1-2-16,-1 0-5 0,2 1-7 0,-2 0-7 0,2-1-7 15,-1 1-10-15,-1-2-9 0,2 1-10 0,-1-1-11 0,-2 0-14 16,1 0-15-16,2-1-20 0,-1 1-20 0,-1-2-26 0,2-1-29 0,-1 2-39 15,1-3-48-15,1 0-69 0,-1 0-81 0,3-1-38 0,-1 0-16 16,1 1-4-16,0-5 5 0,0 2 11 0</inkml:trace>
  <inkml:trace contextRef="#ctx0" brushRef="#br0" timeOffset="-6285.23">16350 9810 225 0,'-4'-2'417'0,"-3"1"8"0,1-1 9 16,2-2 11-16,0 4-49 0,1 0-77 0,1-2-64 0,-1 2-62 0,2 0-39 15,1 0-31-15,0 0-21 0,0 0-16 0,0 0-14 0,0 0-14 16,1 0-9-16,2 0-10 0,-1 0-9 0,0 0-8 0,1 0-8 0,0 0-5 16,0 0-6-16,3 0-9 0,-3 0-6 0,2 0-11 0,2 0-8 15,-1 0-11-15,3 0-12 0,-2 0-12 0,1 0-18 0,0 0-17 0,2 0-25 16,0 0-27-16,0 0-38 0,2 0-44 0,-1 0-62 0,2 0-71 15,-3-3-36-15,2 1-19 0,1 2-2 0,-2-1 5 0,0 0 12 16</inkml:trace>
  <inkml:trace contextRef="#ctx0" brushRef="#br0" timeOffset="-5106.94">17184 9331 329 0,'-2'0'387'15,"2"-1"-3"-15,-1-1-11 0,1 2-43 0,0 0-59 0,0 0-37 0,0 0-28 16,0 0-20-16,0 0-15 0,0 0-13 0,0 0-10 0,0 0-10 16,0 0-9-16,0 0-11 0,0 0-10 0,1 2-12 0,-1-1-13 15,2-1-11-15,-1 1-11 0,-1 1-7 0,1 0-4 0,2-1-7 0,-3 2-3 16,1 1-4-16,1 1-5 0,-1-3-1 0,4 5-5 0,-4 1-1 16,1 0 0-16,1-1-2 0,0 2 1 0,1 0-1 0,-1-2 0 0,0 4-3 15,-1-2-6-15,-1 0-4 0,2 3-5 0,2-2-8 0,-4-1-6 0,1 1-8 16,0 0-8-16,-1-2-8 0,2 3-7 0,-1-2-9 0,0 1-9 15,-1-2-11-15,-1 1-10 0,2-1-12 0,-1-1-13 0,-1-1-11 16,0 1-11-16,0-2-11 0,0 1-11 0,0-1-13 0,0-3-13 16,0 4-23-16,2-2-26 0,0-1-31 0,-2 0-35 0,1 0-40 0,2-2-46 15,-1 0-17-15,-2-1-5 0,4 2 4 0</inkml:trace>
  <inkml:trace contextRef="#ctx0" brushRef="#br0" timeOffset="-4674.39">17799 8920 10 0,'1'-4'436'0,"-1"0"7"0,0 0 5 0,0 1 4 15,0 2 5-15,0-2-75 0,0 3-117 0,0 0-73 0,0 0-51 0,0 0-30 16,-1 0-17-16,-1 4-13 0,2-2-8 0,-1 4-6 0,-3 0-5 16,3 1-4-16,-1 2-4 0,1 2-4 0,-3 0 0 0,0 6-2 0,1-3-1 15,0 5 2-15,0 0 0 0,2 4-3 0,-2 2-4 0,2 0-5 16,1 0-5-16,-2 5-5 0,0 0-4 0,2 2-1 0,0 2-3 16,0 1-1-16,0 1 0 0,0 0-2 0,0 3-3 0,0-2-2 0,0 2-1 15,0-1-1-15,0 1-1 0,0-1-1 0,0-1 0 0,0-1-2 16,0 0 0-16,-1 0 1 0,1-2-2 0,-2-1 1 0,0-1-1 0,2-1-1 15,-3 0 1-15,2-3-1 0,-2 0 1 0,1-1-1 0,-1-2-2 16,3 0-3-16,-1-1-4 0,1-2-2 0,-2-1-4 0,0-2-5 0,2 3-3 16,-1-5-6-16,-1 0-4 0,1-1-5 0,1 0-7 0,0-1-5 15,0-2-8-15,0-1-6 0,0-1-7 0,0 0-6 0,1-1-7 0,1-1-5 16,-1-2-8-16,-1-1-6 0,4 0-7 0,-3-1-8 0,1-1-8 16,1-1-11-16,1 0-14 0,-1-1-16 0,2-1-20 0,-1 0-30 0,0-1-32 15,0 0-47-15,0-1-51 0,4 0-27 0,-3-3-12 0,0 2-2 16,-1-3 5-16</inkml:trace>
  <inkml:trace contextRef="#ctx0" brushRef="#br0" timeOffset="-2683.56">18339 9207 464 0,'0'-2'482'16,"2"1"5"-16,-2-2 6 0,0 3 6 0,0 0-35 0,0 0-58 15,0 0-82-15,0 0-93 0,0 0-61 0,0 0-47 0,0 0-30 0,0 0-20 0,0 0-14 16,0 0-11-16,-2 3-7 0,2-2-5 0,0 2-7 0,-1 2-5 15,1-2-7-15,0 3-6 0,0 0-4 0,0-1-5 0,0 3-3 16,-3 1-2-16,3 0 2 0,-2 1 1 0,2 0 0 0,0-1 1 0,0 2 1 16,0-3-1-16,-1 3 0 0,1-3-2 0,-2 3-4 0,2-2-5 15,-1 0-7-15,1-1-8 0,-2 1-6 0,0-2-10 0,2 1-8 16,-1-1-8-16,-1-1-10 0,2 0-9 0,-1-1-12 0,1-1-10 0,-2 0-13 16,0 1-15-16,2-3-15 0,-1 4-14 0,-1-3-22 0,0 0-24 15,-1 0-40-15,3 0-46 0,-1 0-51 0,1-1-56 0,0-2-25 0,0 0-8 16,0 0 2-16,0 0 5 0</inkml:trace>
  <inkml:trace contextRef="#ctx0" brushRef="#br0" timeOffset="-2222.15">19052 9201 328 0,'-3'-2'439'16,"-3"-4"7"-16,3 1 9 0,2 3 10 0,-3-3-46 0,3 2-72 0,-1 1-71 16,0 0-70-16,2-1-47 0,-1 1-34 0,1-1-22 0,0 2-13 15,0-2-11-15,1 1-10 0,-1-1-10 0,2 0-9 0,0 2-11 0,-1-2-11 16,3 0-7-16,-1 0-9 0,3 0-6 0,-3 0-6 0,2 0-6 15,1 1-3-15,1 1-5 0,2-1-1 0,-3-2-2 0,2 4-1 16,0 0 0-16,1-2 0 0,-1 2 1 0,0 0-1 0,0 2 0 16,2-2-1-16,-4 4 0 0,0-2 0 0,1 1-2 0,-1 1-1 0,-1 1-3 15,-2 1-4-15,-1 1-3 0,1 1-1 0,-2-1-3 0,-1 2-3 0,-1 1 0 16,-3-2-2-16,1 3 2 0,-2 1 1 0,-2-2 1 0,-1 2 1 16,0 0 3-16,0-1 3 0,-5-2 3 0,4 3 3 0,-4-3 5 15,2 1 4-15,0-1 4 0,-1-1 3 0,0-1 4 0,3-1 1 0,0 0 2 16,0 0 2-16,1-4 1 0,2 4-2 0,0-3 0 0,1 0 0 15,2-2-3-15,0 1-1 0,1 1-4 0,1-3-4 0,1 0-4 16,0 1-1-16,1 1-4 0,1-2-6 0,1 2-7 0,0-1-9 0,4 0-12 16,-1 1-14-16,2 1-16 0,0-2-20 0,1 0-23 0,4 3-28 15,0-1-36-15,0 0-38 0,0 0-55 0,1 1-60 0,2-1-30 0,-2 1-12 16,1 1-2-16</inkml:trace>
  <inkml:trace contextRef="#ctx0" brushRef="#br0" timeOffset="-1340.98">18354 9814 288 0,'-2'2'361'0,"2"-2"-4"0,0 0-10 0,0 0-43 16,0 0-58-16,0 0-42 0,0 0-33 0,0 0-22 0,0 0-15 0,0 0-6 15,0 0-2-15,0 0 0 0,0 0-2 0,0 0-5 0,0 0-5 16,0 0-7-16,0 0-7 0,0 0-7 0,0 0-7 0,0 0-6 15,0 0-7-15,0 0-7 0,0 0-7 0,0 0-6 0,0 0-8 0,0 0-7 16,2-2-7-16,-1 0-6 0,-1 2-7 0,4 0-5 0,-3-2-8 16,2 2-4-16,2-2-4 0,0 2-4 0,-2-1-2 0,2-1-1 0,-1 2 0 15,3 0-1-15,0 0-2 0,1 0 0 0,-1 0-2 0,-1 0-2 16,-1 0-3-16,3 2-4 0,-2-1 0 0,0-1-4 0,-1 2-4 16,0 0-3-16,1 2-2 0,-3-1-1 0,0 0-3 0,1 1 0 0,-3 1-1 15,-1-1 3-15,0 1 0 0,0 1 5 0,0-1 1 0,-1 0 4 16,-3 2 3-16,1-1 2 0,-3 1 4 0,2 1 3 0,-1 1 4 0,-2-2 1 15,1 2 3-15,-1-2 3 0,-2 1 1 0,3-1 2 0,-2 0 0 16,0 1 1-16,-1-3 1 0,2 3 2 0,-1-1 3 0,2-1 1 16,-2 0 5-16,0 0 3 0,3-2 1 0,0-1 3 0,1 2 2 0,-2-2 2 15,3-1 1-15,-1 0 3 0,1 0 1 0,2-1 2 0,-3 0 1 16,4 1 1-16,-1-2 1 0,1 0-1 0,0 0-1 0,0 0 1 0,0 0-2 16,0 0-1-16,0 0-2 0,0 0-3 0,1 0-2 0,1-2-3 15,0 1-3-15,1 0-4 0,0-1-3 0,0 0-4 0,2 0-4 16,1 0-6-16,0-1-4 0,-1 0-6 0,3 2-6 0,1-1-5 0,-1-1-7 15,0 2-5-15,0-1-6 0,2 1-6 0,-1 1-6 0,-1-2-9 16,1 2-6-16,-1 0-7 0,0 0-8 0,1 0-5 0,-2 2-7 0,-1-2-7 16,1 1-5-16,-1 1-10 0,-1-1-10 0,-1 2-13 0,4-1-12 15,-4 1-20-15,1 0-19 0,-2 0-26 0,2-1-29 0,-2 0-38 16,3 1-44-16,-3 0-19 0,2 0-6 0</inkml:trace>
  <inkml:trace contextRef="#ctx0" brushRef="#br0" timeOffset="-1063.72">18884 9851 32 0,'0'-2'416'0,"-2"0"9"0,2 1 7 16,0-1 9-16,0-1 7 0,0 3-61 0,0 0-96 0,0 0-67 15,0 0-52-15,0 0-35 0,0 0-26 0,0 0-16 0,0 0-13 0,0 0-9 16,2 0-8-16,-2 3-6 0,1-1-9 0,-1 1-7 0,0-1-7 0,2 3-8 16,-1 0-7-16,-1 1-5 0,0 1-2 0,0-2-5 0,0 0-5 15,0 5-6-15,0-3-8 0,0 1-10 0,-1-1-12 0,-1 2-10 16,2 0-12-16,-1-1-14 0,1-1-12 0,-2 2-14 0,0-1-15 16,2 0-19-16,-1-1-17 0,1 0-21 0,-2 1-24 0,2-3-30 0,0 1-33 15,0-1-42-15,0 0-44 0,2-1-34 0,-2-1-24 0,1-1-7 16,1 2 3-16</inkml:trace>
  <inkml:trace contextRef="#ctx0" brushRef="#br0" timeOffset="-40.4">19590 8957 32 0,'2'-6'401'0,"-2"2"13"0,0 0-4 15,2-1-11-15,-2 2-52 0,1 0-70 0,-1 0-48 0,2 2-34 16,-2-2-24-16,0 3-20 0,0 0-17 0,0 0-15 0,0 0-13 0,0 0-13 16,0 0-14-16,1 1-14 0,-1 2-11 0,0 0-10 0,0 3-8 15,0 0-6-15,0 1-4 0,0 1-2 0,0 2-1 0,0 3 2 0,0 2 1 16,0 1 2-16,0 2 3 0,-1 2 1 0,-1 1 2 0,-1 3 1 16,0-1-1-16,-1 2-4 0,1 2-2 0,-2 1-2 0,2 1-4 0,-2 2-2 15,-1-1-4-15,2 2-1 0,-3 1-3 0,2 0-1 0,1-1-2 16,0 3-3-16,-2-2 0 0,3 2 0 0,0-4-2 0,0 3 2 15,1-2-2-15,1-2 2 0,1 2-2 0,0-2 1 0,0 0-1 0,0-2 0 16,1 2-1-16,1-4-2 0,-1-1-1 0,3-1-1 0,-3 2 0 16,1-2-1-16,1 1-1 0,0-5 0 0,-2-1-1 0,3 0-4 15,-3 0-2-15,1-1-5 0,-1-3-3 0,1 0-5 0,0-2-4 0,-2-1-4 16,1-2-5-16,-1 3-5 0,2-4-6 0,-1-2-6 0,-1-1-7 16,0 1-10-16,0-2-7 0,2 0-7 0,-2-3-8 0,2 2-10 0,-1-2-7 15,-1 3-8-15,2-5-12 0,-1 0-15 0,-1 2-20 0,0-2-25 16,0 0-36-16,0 0-43 0,0 0-49 0,4-2-53 0,-2 2-24 15,2 0-8-15,-3-5 2 0</inkml:trace>
  <inkml:trace contextRef="#ctx0" brushRef="#br0" timeOffset="1376.86">7751 11423 76 0,'0'0'384'0,"0"0"14"0,0 0 15 0,0 0-25 0,0 2-43 16,0-1-43-16,0-1-43 0,1 2-32 0,-1-2-24 0,2 2-16 16,-2-2-15-16,0 0-12 0,0 0-11 0,0 0-12 0,0 0-10 15,2 1-12-15,-2-1-14 0,0 0-14 0,0 0-14 0,0 2-13 0,0-1-11 16,0 1-10-16,0-1-8 0,0 1-8 0,0 1-5 0,0 0-3 15,0 1-4-15,0-2-3 0,0 5-2 0,0-1-3 0,0 2 0 0,0-1-2 16,0 3-1-16,-2-2-2 0,2 3-1 0,-2-1-4 0,1 3-2 16,-1-1-3-16,1-1-5 0,-3 1-3 0,3 2-5 0,-4-4-2 0,2 1-5 15,-1 2-1-15,3-2-3 0,-2 1-3 0,0-3-1 0,1 0-2 16,1 0 1-16,-1-2 0 0,0-2 1 0,1 3 1 0,-1-1 3 16,2-3 4-16,-1 1 4 0,-2-2 3 0,3-2 3 0,0-1 3 0,0 0 1 15,0 0 0-15,0 0-2 0,3-1 1 0,-2-2 1 0,-1-2 0 16,3 1-1-16,-1-3 0 0,0-1 0 0,-1 2-2 0,1-5 1 0,1 0 0 15,0 2-3-15,1-5 2 0,0-2 1 0,1 2 3 0,0-5 3 16,-1 2 4-16,1-3 0 0,2 1 2 0,-1-3 1 0,3 2 2 16,-1-1-1-16,0 0-1 0,1 1 0 0,-1 1-1 0,0-2-1 0,1 6-1 15,0 0-3-15,0 0 0 0,-2 3-2 0,-1 1 2 0,-2 2 0 16,4 2 3-16,-3 2 4 0,-1 2 5 0,0 1 5 0,1 2 4 0,-2 2 3 16,3 3 2-16,-3-1 2 0,2 2 3 0,-1 3 3 0,0 1 3 15,0 0 2-15,0 2 0 0,1-1-2 0,-1 3 0 0,1-1-5 0,-1 3-3 16,0-1-4-16,1-2-3 0,0 2-5 0,1-1-10 0,-1-1-9 15,0 1-10-15,1-1-14 0,-1 1-14 0,0-4-15 0,1 1-19 0,-2 0-20 16,1 0-24-16,0 0-28 0,0-4-41 0,-2 0-47 0,3 1-59 16,-3 0-66-16,-1-2-28 0,-1 0-9 0,1-1 2 0,-2-2 8 0</inkml:trace>
  <inkml:trace contextRef="#ctx0" brushRef="#br0" timeOffset="1568.89">7824 11550 313 0,'-4'0'396'0,"3"-2"7"0,-1 1 8 0,1 1 7 0,1 0-54 16,0 0-88-16,0 0-64 0,0 0-55 0,1-2-36 0,-1 1-29 15,2 1-20-15,-1-1-16 0,1 1-11 0,1-2-10 0,1 0-8 0,0 2-8 16,1-2-7-16,1 2-10 0,-1 0-12 0,1-3-12 0,-1 2-10 16,4 1-13-16,-2-1-14 0,2 0-14 0,-1 1-20 0,1-3-27 0,1 1-38 15,1 2-50-15,3-2-67 0,-1 0-76 0,0 0-38 0,1 0-21 16,0 1-4-16,0-2 3 0</inkml:trace>
  <inkml:trace contextRef="#ctx0" brushRef="#br0" timeOffset="1842.72">8250 11307 284 0,'0'-6'421'0,"2"2"11"0,-2 0 11 16,2 0-32-16,-1 2-53 0,-1-1-59 0,2 0-62 0,-2 2-42 15,2 1-33-15,-2 0-20 0,0 0-13 0,1 0-8 0,-1 1-6 0,2 2-5 16,-1 2-4-16,2 0-6 0,0 2-7 0,-1 1-10 0,-1 3-9 16,1 1-6-16,1 2-8 0,-1 1-3 0,0 0-6 0,-1 4-3 15,2 1-8-15,-3-1-5 0,2 3-7 0,-2 0-7 0,2 0-6 0,-1 0-5 16,-1 0-5-16,2 0-8 0,-1 1-6 0,1 0-11 0,1-1-14 16,-2-1-14-16,2-2-16 0,-1 2-14 0,1 0-12 0,-1-3-15 15,1-1-16-15,0 2-17 0,-2 0-20 0,3-5-23 0,-2 1-26 0,-1-1-35 16,1-1-42-16,2-2-53 0,-2-1-59 0,0-3-28 0,-2 1-11 0,0-2-1 15,-2-2 8-15,0 1 10 0</inkml:trace>
  <inkml:trace contextRef="#ctx0" brushRef="#br0" timeOffset="2135.74">7656 11351 390 0,'-6'4'397'0,"3"-3"7"0,-2 2 8 0,2 0 6 0,-1 0-60 16,-2 1-96-16,1 1-63 0,0 2-47 0,-2-1-32 0,0 1-22 16,0 0-14-16,3 2-10 0,-3 0-6 0,0 2-3 0,2 1-6 15,-3-1-5-15,4 4-7 0,-1 0-7 0,0-2-8 0,1 3-6 0,0-2-4 16,3 4-7-16,-1-2-2 0,2 0-4 0,0 1-2 0,0-1-2 15,3 3-3-15,-2-3-6 0,3-1-7 0,-1 2-8 0,3 0-11 16,-1-1-10-16,0-2-13 0,1 2-16 0,-1-4-15 0,2 4-17 0,0-2-23 16,-3-1-25-16,3-1-29 0,0 0-35 0,2 1-44 0,-3-3-50 15,-1-1-44-15,2 1-39 0,-1-1-15 0,-1-2 0 0,2 1 7 0</inkml:trace>
  <inkml:trace contextRef="#ctx0" brushRef="#br0" timeOffset="2543.58">8984 11576 298 0,'-3'0'432'0,"0"0"-1"0,1 0-2 15,-1 0 0-15,3 0-2 0,0 0-72 0,0 0-109 0,0 0-76 16,3 0-60-16,0 0-40 0,0 0-33 0,2 0-21 0,0 0-17 0,2 0-13 16,2 0-12-16,-1 0-12 0,1 0-14 0,4 0-15 0,0 2-19 15,-2 0-25-15,1-2-30 0,3 0-43 0,-1 1-55 0,-2-1-60 0,4 2-65 16,-3-1-32-16,-2-1-15 0,3 0-1 0,-3 0 4 0</inkml:trace>
  <inkml:trace contextRef="#ctx0" brushRef="#br0" timeOffset="2726.08">9060 11745 79 0,'-5'2'413'16,"1"0"-3"-16,0 0-3 0,3 0-2 0,-1 1-6 0,2-2-6 15,2 0-85-15,-1-1-121 0,3 1-79 0,0 2-57 0,1-3-40 0,0 0-32 16,4 2-30-16,-1-2-29 0,2 2-37 0,1-1-42 0,-2-1-69 15,2 2-86-15,3-1-46 0,-4-1-27 0,0 0-13 0,0 0-6 0,2 0-2 16</inkml:trace>
  <inkml:trace contextRef="#ctx0" brushRef="#br0" timeOffset="4392.87">9889 11248 236 0,'1'-4'378'0,"-1"-1"10"0,2 0 8 15,-1 2-50-15,-1-2-78 0,2 3-47 0,-2-1-35 0,3 0-19 16,-2 2-14-16,-1-2-9 0,0 3-6 0,0 0-4 0,0 0-3 0,0 0-8 16,0 0-7-16,0 0-8 0,0 0-10 0,-4 0-10 0,2 0-12 15,1 0-8-15,-1 1-10 0,-1 1-6 0,1 0-6 0,-2 1-4 0,0 1-3 16,0 2-2-16,-1 1-2 0,-3 1-1 0,2 1-1 0,-2 3-1 16,-3 1 1-16,3 2 1 0,-2 1 1 0,2 3-1 0,-2 1 1 0,0 1-2 15,0 4-2-15,1-1-1 0,1 2-3 0,2 2-3 0,-1-2-3 16,2 4-3-16,1-2-4 0,3 0-1 0,-1 3-4 0,2-3-4 15,2-2-4-15,1 3-5 0,3-2-6 0,0 1-9 0,2-3-11 0,3-1-11 16,0-3-15-16,4 3-16 0,-2-3-18 0,2-1-22 0,4 1-24 0,-2-5-33 16,5 0-38-16,-1-1-65 0,2-2-78 0,-2-2-58 0,1 1-50 15,2-4-18-15,-2 1-3 0,1-5 5 0,2 1 10 0</inkml:trace>
  <inkml:trace contextRef="#ctx0" brushRef="#br0" timeOffset="5416.67">10257 11414 340 0,'0'-4'417'15,"0"4"8"-15,-2-1 7 0,2 1 6 0,0 0-62 0,0 0-93 16,0 0-66-16,-3 1-49 0,3-1-33 0,-1 4-25 0,-3-3-18 15,3 0-13-15,-1 2-11 0,0 1-9 0,-1 1-10 0,-1 1-8 0,1-1-8 16,0 3-8-16,-1 1-3 0,1-1-5 0,2 1-3 0,-4 2 0 16,1-1-3-16,0 1-2 0,-1-2-1 0,2 1-2 0,-2 3-2 15,1-3-1-15,0 1 0 0,1-1-1 0,-2-2 0 0,0 3 2 0,1-3-1 16,1 0 1-16,-2 1 1 0,2-2-1 0,-2 0 2 0,2 1 0 0,-2-3 0 16,-1 0 0-16,3-1 1 0,-2-1 0 0,3 2 0 0,-1-2 1 15,-1 0-1-15,3-1 0 0,-2-1 0 0,2 1-2 0,1-2 1 16,0 0-1-16,0 0 1 0,0 0 0 0,0 0-3 0,0 0-1 0,0 0-4 15,1-2-4-15,2 1-5 0,-2-1-5 0,5 1-3 0,-3-2-4 16,4 0-4-16,-3-1-3 0,4 1-2 0,-2 1-3 0,2-3-3 0,0 3-5 16,3-3-7-16,0 2-7 0,0 0-7 0,-1 0-7 0,-1 0-7 15,1 1-6-15,2 1-8 0,-2 0-9 0,-2-1-13 0,1 0-14 0,1 2-21 16,-4 0-22-16,1 0-30 0,-1 2-33 0,-2 0-47 0,1-2-55 16,-2 1-25-16,2 2-13 0,-1-2 0 0,-1 1 7 0</inkml:trace>
  <inkml:trace contextRef="#ctx0" brushRef="#br0" timeOffset="5693.54">10315 11515 91 0,'0'-3'397'0,"-1"-1"11"16,-1 1 13-16,2 1 11 0,-1 0-41 0,-2 1-63 0,3-1-60 15,0 2-57-15,0 0-39 0,0 0-30 0,-1 0-23 0,1 2-18 0,-1-1-13 16,-1 3-11-16,2-3-10 0,0 4-8 0,0-1-11 0,0 2-9 15,0-1-7-15,0 6-7 0,0-4-6 0,2 3-6 0,-1 1 0 16,-1 0-2-16,1 2-1 0,-1-1 1 0,3 1-1 0,-2 1 1 0,1-1-2 16,-1 2-2-16,1-1 0 0,1 0-2 0,-1 0-3 0,0 0-2 15,1-1-5-15,-2 1-6 0,4-2-7 0,-4 1-9 0,1-2-9 16,-1 1-10-16,3-3-12 0,-3 1-13 0,2-2-14 0,-1 0-14 0,0 1-15 16,-1-3-18-16,3 2-22 0,-3-3-23 0,2 1-29 0,2-3-33 15,-2 2-49-15,0-3-55 0,0 0-31 0,0-1-17 0,-1-1-2 0,-2 0 8 16,3 0 11-16</inkml:trace>
  <inkml:trace contextRef="#ctx0" brushRef="#br0" timeOffset="6393.12">10592 11515 205 0,'0'0'267'0,"0"0"-24"0,0 0-28 0,0 0-23 16,0 0-17-16,0 0-14 0,0 0-11 0,0 0-9 0,0 0-7 0,0 0-8 16,0 0-6-16,0 0-5 0,0 0-6 0,0 0-4 0,0 0-3 15,-1-1-3-15,1 1-3 0,0 0-4 0,-4 0-3 0,3 0-3 16,1 0-2-16,-2 0-3 0,0 0-4 0,-1 0-1 0,2 0-4 0,-1 1-4 15,-1-1-5-15,0 2-4 0,3-2-7 0,-1 0-6 0,1 0-6 16,-2 0-5-16,2 0-7 0,0 0-4 0,0 0-5 0,0 0-6 0,0 0-5 16,0 0-4-16,0 0-7 0,0 0-4 0,0 0-5 0,2 0-3 15,-1 0-6-15,1 0 0 0,2 0 0 0,-1 0-1 0,0 0 2 0,2 0-1 16,3 0-1-16,-1 0 0 0,2 0-2 0,1 0-1 0,-1 0-1 16,4 0-1-16,-1 0 0 0,2 0 0 0,1-2-1 0,0 1-2 0,0 1-6 15,2-2-5-15,-3 2-5 0,-1-1-4 0,5-1-7 0,-6 2-3 16,2-1-3-16,-1-1-4 0,-1 2-2 0,-2 0-3 0,-2 0-3 15,0 0 0-15,-2 0 1 0,-1 0-1 0,0 0 3 0,-2 0 2 0,-1 0 0 16,-2 0-1-16,0 0-2 0,0 0-6 0,-2 2-8 0,-1-1-12 0,-2-1-14 16,0 2-27-16,-1-1-30 0,-2 1-48 0,0 1-55 0,0-2-29 15,-1 1-12-15,0 0-5 0</inkml:trace>
  <inkml:trace contextRef="#ctx0" brushRef="#br0" timeOffset="7477.07">11044 11436 186 0,'-5'0'340'16,"-1"0"8"-16,2 0-32 0,0 0-51 0,0 1-43 0,0-1-41 16,1 0-29-16,1 0-25 0,1 0-18 0,-1 0-17 0,2 0-12 15,0 0-12-15,0 0-12 0,0 0-10 0,0 0-9 0,0 0-9 0,0 0-5 16,2 0-7-16,-1 0-4 0,1 0-3 0,1 0-2 0,1 0-2 16,0 0 2-16,0 0 1 0,0 0 0 0,2 0 1 0,-1 0 0 15,2 0-2-15,-1 0-5 0,0 0-4 0,0 0-6 0,2 0-8 16,-1 0-10-16,-1 0-10 0,-1 0-12 0,3 0-15 0,-2 0-17 0,-1 0-18 15,0 0-23-15,1 0-27 0,-3 2-28 0,3-2-30 0,-3 0-40 0,-1 1-40 16,1 1-29-16,0-2-22 0,1 0-6 0</inkml:trace>
  <inkml:trace contextRef="#ctx0" brushRef="#br0" timeOffset="7793.01">11399 11355 87 0,'-3'-4'393'16,"3"4"7"-16,0 0 11 0,-1-1-6 0,1 1-13 0,0 0-59 16,0 0-80-16,0 0-52 0,0 0-36 0,0 0-23 0,0 0-16 0,0 1-10 15,-1-1-9-15,-1 2-8 0,2 0-8 0,-1-2-9 0,-1 1-9 0,0 2-9 16,1 0-10-16,-1-1-10 0,0 2-10 0,-1 0-8 0,2 0-7 15,-2 3-4-15,1-1-4 0,-1 2-2 0,2 1-1 0,-1 0 0 16,0-1-2-16,-1 3 1 0,2 0-1 0,-1 0-5 0,0-1-8 0,-1-1-9 16,1 1-9-16,2-1-14 0,-1 2-11 0,-1-4-17 0,2 2-16 15,-1 1-20-15,-3-4-23 0,4 2-32 0,0 0-38 0,0-2-57 16,4 1-66-16,-3-2-55 0,-1 0-48 0,2 0-18 0,-1-2-2 16,1 0 5-16,1-1 9 0</inkml:trace>
  <inkml:trace contextRef="#ctx0" brushRef="#br0" timeOffset="8143.97">11617 11061 124 0,'1'-2'391'16,"1"-1"-1"-16,1 3 2 0,-2 0 4 0,3 0 5 0,-3 0-69 0,2 0-107 15,1 3-63-15,0 0-41 0,1 0-25 0,0 3-15 0,4-1-8 16,-2 6-4-16,1-3 0 0,1 4 0 0,0 0 2 0,3 3 0 0,-3 0-3 16,2 2-4-16,0 2-7 0,0 1-8 0,0 1-10 0,-1 1-8 0,-2 1-6 15,1 0-6-15,1 2-3 0,-4-1-2 0,2 0-3 0,-3 2 0 16,-1-3-2-16,0 1-2 0,-4 0-3 0,0 1-1 0,0-3-6 15,-4 0-1-15,1-1-5 0,0-2-5 0,-3 1-8 0,-3-1-11 0,2 0-11 16,-3-3-10-16,0 1-13 0,-2-3-15 0,-2 2-18 0,1-2-21 16,-3-3-30-16,2 1-35 0,-3-1-55 0,3-2-64 0,-3 2-50 15,1-3-46-15,0 0-14 0,0-1-1 0,0-1 5 0,2 0 8 0</inkml:trace>
  <inkml:trace contextRef="#ctx0" brushRef="#br0" timeOffset="9188.42">12526 11269 187 0,'-2'0'344'15,"0"0"3"-15,-1 0-27 0,3 0-45 0,0 0-52 0,0 0-56 16,0 0-38-16,0 0-28 0,0 0-19 0,0 0-13 0,0 0-11 16,0 0-6-16,0 0-6 0,3 0-4 0,-1 0-3 0,0 0-2 0,-1 0 1 15,3 0-2-15,-1 0-2 0,2 0 1 0,-1 0-1 0,2 0-2 0,1 0-1 16,-1 0 1-16,2 2-2 0,3-2 0 0,-1 0 1 0,-1 0 0 16,4 0-2-16,-2 0 0 0,0 0-5 0,3 0-1 0,-3 0-5 15,2 0-4-15,-1 0-1 0,-2 0-4 0,2-2-1 0,-2 2-3 0,0 0 0 16,-1-1-2-16,-1-1 1 0,-1 2-1 0,0-1-1 0,1 1 0 15,-2-1 1-15,-1 1-1 0,0 0 0 0,-2 0-1 0,0 0 2 16,2 0-1-16,-4 0 0 0,3 0 0 0,-3 0 1 0,-1 0-1 0,0 0 1 16,0 0-1-16,0 0 2 0,0 0-1 0,0 0-1 0,0 0 0 0,0 0-2 15,0 0-3-15,0 0-1 0,0 0-5 0,0 0-5 0,0 0-6 16,0 0-6-16,0 0-8 0,0 0-7 0,0 0-10 0,0 0-12 0,0 0-13 16,0 0-15-16,0 0-16 0,0 0-23 0,0 0-23 0,0 0-26 15,0 0-26-15,0 0-40 0,0 0-43 0,0 0-32 0,0 0-28 0,0 0-7 16,0 0-1-16</inkml:trace>
  <inkml:trace contextRef="#ctx0" brushRef="#br0" timeOffset="11395.92">13379 10797 88 0,'0'0'408'0,"0"0"5"0,0 0 3 16,0 0 6-16,0 0 4 0,-2 0-69 0,0 0-106 0,0 2-67 0,1-1-46 16,-1-1-28-16,-1 1-23 0,1 1-11 0,1-2-10 0,-1 3-4 15,-1 0-4-15,0-2-1 0,0 4-2 0,-2-1-1 0,-3 2-2 0,3 1-4 16,-3 3-3-16,2-1-2 0,-3 2-5 0,1 2 0 0,-2 1-1 16,4 2-2-16,-3-2-1 0,0 4-3 0,1 2-2 0,-1-1-2 0,3 4-3 15,-1-2-2-15,3 3-4 0,-1 0-3 0,2 2-1 0,-2-1-4 16,2 0-3-16,3 3-4 0,0-3-5 0,0 0-6 0,3 3-7 0,2-5-7 15,-1 3-10-15,3-2-9 0,1-1-11 0,4-1-12 0,-1-1-10 16,2-1-15-16,1-1-15 0,4-2-15 0,-1 0-19 0,5-1-23 16,-3-3-25-16,5 1-33 0,0-2-38 0,-1-1-53 0,1 0-63 0,2-3-29 15,-3 1-15-15,2-3 0 0,-3-2 5 0</inkml:trace>
  <inkml:trace contextRef="#ctx0" brushRef="#br0" timeOffset="12980.82">13511 11121 221 0,'-4'-2'360'0,"1"2"9"15,2-1-32-15,-2-1-53 0,1 2-52 0,-1-1-54 0,3 0-37 16,0 1-26-16,0 0-18 0,0 0-12 0,0 0-8 0,0 0-8 16,0 0-8-16,0 0-5 0,0 0-7 0,0 0-4 0,0 0-2 0,0 0-3 15,0 0 2-15,0 0 0 0,0 0 0 0,2-2 2 0,-1 0-1 16,-1 2-1-16,2-1-3 0,-2 1-3 0,4-3-3 0,-2 1-4 15,-1 1-4-15,1-2-6 0,1 1-5 0,-1 1-4 0,1-2-5 0,0 2-5 16,1-3-5-16,0 2-2 0,1-1-2 0,-1 2-2 0,0-1 1 16,1-1-1-16,-2 1 1 0,2 2 0 0,-2-2-1 0,0 2 0 0,5 0 0 15,-5 0-1-15,2 0-2 0,-4 0 1 0,2 2-2 0,1 0 2 0,-3 2-1 16,2 1 0-16,-3-1-2 0,2 0 0 0,-2 2 0 0,0 2-1 16,0-1 1-16,-2 0-2 0,1 2-2 0,-1 1 2 0,-1-1-1 15,0 2-1-15,0 0 1 0,-2 0-1 0,2-1 2 0,-5 1 0 0,3-1 1 16,0 1 2-16,-1 0 2 0,-1-3 0 0,3 3 3 0,-4-3 2 15,3 0 3-15,1 0 0 0,-3-1 3 0,2 0 3 0,-1 0 1 0,3-1 1 16,-2-1-1-16,2 1 1 0,0-4 1 0,0 3 0 0,1-2 1 16,-1 0 0-16,1-2 1 0,2 1-1 0,-1-1 1 0,1-1 0 0,0 0-2 15,0 0 1-15,0 0-2 0,0 0 0 0,0 0 1 0,0 0-1 16,1 0 1-16,-1 0-1 0,2 0-1 0,-1 0-1 0,1 0-2 16,1 0 0-16,-3 0 0 0,2 0 1 0,0 0 1 0,-1 0 0 0,2 0 0 15,1 0-2-15,0 0-4 0,1 0-8 0,-1 0-9 0,1 0-12 16,2 0-17-16,-1-1-16 0,3 1-27 0,-1 0-28 0,0 0-37 15,0 0-41-15,5 0-55 0,-4 0-62 0,3 0-35 0,0 0-21 0,-1 0-7 16,3 0-1-16</inkml:trace>
  <inkml:trace contextRef="#ctx0" brushRef="#br0" timeOffset="14086.74">13839 11184 150 0,'0'0'261'0,"0"0"-28"0,0 0-37 0,0 0-25 16,0 0-20-16,0 0-15 0,0 0-11 0,0 0-8 0,0 0-6 0,0 0-3 15,0 0-2-15,0 0-4 0,0 0-3 0,0 0-4 0,0 0-6 16,0 0-4-16,-1 0-3 0,1 0-3 0,0 0-4 0,-3 0-3 15,2 0-3-15,1 0-4 0,0 0-4 0,0 0-5 0,0 0-4 0,0 0-5 16,0 0-5-16,0 0-6 0,0 0-6 0,0 0-5 0,0 0-7 16,0 0-7-16,0 0-4 0,1 0-5 0,1 0-2 0,0-2-2 0,3 1-3 15,-2 1 1-15,2-2-2 0,0 1 1 0,2 1-1 0,-3-2 0 16,5 1 1-16,0 1-4 0,-1-2-4 0,1 1-3 0,-1 1-5 16,0-2-5-16,1 1-7 0,-1 1-9 0,-2-1-7 0,1-1-9 0,-1 2-7 15,-1-2-9-15,3 2-8 0,-5-2-8 0,-1 2-8 0,2 0-8 16,-2 0-10-16,-1 0-13 0,-1 0-16 0,0 0-19 0,0 0-20 0,0 0-31 15,0 0-34-15,0 0-31 0,0 0-29 0,0 0-12 0</inkml:trace>
  <inkml:trace contextRef="#ctx0" brushRef="#br0" timeOffset="14789.97">14227 11144 74 0,'0'0'160'16,"0"0"-10"-16,0 0-3 0,0 0-5 0,0 0-1 0,0 0-3 0,0 0-1 15,0 0-5-15,0 0-1 0,0 0-4 0,0 0-3 0,0 0-4 0,0 0-5 16,0 0-5-16,0 0-5 0,0 0-6 0,0 0-7 0,0 0-7 16,0 0-5-16,0 0-7 0,0 0-6 0,3 0-6 0,1 0-7 15,-3 0-6-15,2 0-4 0,2-1-6 0,-4 1-4 0,4-1-6 0,0 1-4 16,0 0-4-16,1 0-3 0,2-2-4 0,1 1 0 0,-1 1-4 15,0-2 0-15,3 2-3 0,-3-1-1 0,3-1-5 0,-1 2-5 16,-1-2-3-16,-1 1-5 0,3 1-6 0,-3 0-6 0,-2-1-5 0,1 1-7 16,-1 0-7-16,0-2-6 0,-3 2-5 0,2-2-5 0,-2 2-4 15,1 0-2-15,-3 0-4 0,1 0-3 0,-2 0-2 0,0 0-6 0,0 0-7 16,0 0-12-16,0 0-16 0,0 0-22 0,0 0-26 0,0 0-29 16,0 0-35-16,0 0-35 0,-3 2-31 0,-1 0-17 0</inkml:trace>
  <inkml:trace contextRef="#ctx0" brushRef="#br0" timeOffset="15308.97">14634 11062 271 0,'-2'-1'378'0,"-1"-1"8"0,1-1 8 15,2 2-43-15,-2-1-68 0,2 0-57 0,0 2-51 0,0-3-35 16,2 3-29-16,-2-2-16 0,2 2-12 0,-1-2-11 0,3 1-9 0,-3-1-12 16,1 1-13-16,-1 0-12 0,4-3-12 0,-4 3-7 0,2-1-9 0,1 1-6 15,1 1-5-15,-2-2-4 0,2 1-2 0,-2 1-3 0,3-2 0 16,-2 1-1-16,0 1 1 0,1 0 0 0,-2 0 2 0,-1 0 1 15,2 1 1-15,-1 1 0 0,-1-1 1 0,2 1-1 0,0 1 1 0,-3 0-2 16,-1 1-1-16,2-1-2 0,-2 1-1 0,0 3-1 0,-2-3-1 16,1 4 1-16,-1-2 1 0,-1 2 2 0,-2 0 1 0,1 0 2 0,-1 1 1 15,0-1 1-15,-2 0 4 0,0 1 1 0,1-1 4 0,-2 0 2 16,1 1 3-16,1-3 3 0,-3 1 2 0,2 0 2 0,1-1 3 16,-1 1 1-16,1-3 2 0,2 0 1 0,0 0 2 0,-1 0 0 0,2-2 2 15,2 2 1-15,-3-3 1 0,1 1 1 0,3-1 1 0,-1 1 2 16,1-2-1-16,0 0-1 0,0 0 1 0,0 0-3 0,0 0-3 0,0 0-1 15,0 0-3-15,1 0-3 0,1 0-5 0,1-2-6 0,0 1-7 16,0 1-6-16,-1-2-5 0,1-1-6 0,2 1-6 0,-2 1-4 16,3 0-3-16,-1-3-4 0,1 3-2 0,3-1-4 0,-5 0-4 0,5 2 0 15,-2-2-1-15,-1 2 1 0,2-1 1 0,1-1-3 0,0 2-4 0,-1 0-4 16,-2 0-6-16,3 0-5 0,-1 0-7 0,2 2-9 16,-1-1-11-16,-2-1-16 0,2 2-19 0,1-1-29 0,2 0-34 0,-2 2-40 15,1-1-44-15,1 0-18 0</inkml:trace>
  <inkml:trace contextRef="#ctx0" brushRef="#br0" timeOffset="15625.96">14934 10890 277 0,'-2'-1'365'0,"2"-1"1"0,0 2-2 0,2-2 1 0,-1 2-64 16,1 0-93-16,1 0-60 0,2 0-44 0,-1 4-26 0,1-2-17 0,2 1-10 15,-1 0-5-15,2 3 1 0,3 0 0 0,0 2 0 0,0 1 1 16,2 2 0-16,0 1-4 0,0-1-4 0,0 4-4 0,1 0-4 16,1 2-7-16,-4 1-2 0,3 0-4 0,-3 1-3 0,0 1-4 0,-4 1-1 15,0-1-2-15,-2 3-3 0,0 0-5 0,-2-1-5 0,0 1-4 16,-6 0-5-16,0-1-3 0,0-1-6 0,-2-2-3 0,-1 2-4 0,-2-1-6 15,-2-3-4-15,-1 0-6 0,2 2-6 0,-4-4-6 0,0-2-7 16,-1 0-6-16,2 0-10 0,0-2-12 0,-2 0-22 0,1-1-24 16,1 0-39-16,1-3-42 0,0 2-51 0,0-3-54 0,1 0-25 0,2-1-11 15,1-1-2-15</inkml:trace>
  <inkml:trace contextRef="#ctx0" brushRef="#br0" timeOffset="16279.66">16224 10984 126 0,'-2'-3'399'0,"2"-2"7"0,-1 3 7 0,1-1 7 16,0 1-36-16,0 1-55 0,0 1-61 0,0 0-64 0,0 0-41 16,0 0-31-16,0 0-21 0,0 0-15 0,0 0-9 0,0 0-6 15,0 0-4-15,1 1 0 0,-1 2-4 0,2 0-3 0,0 2-7 0,-2-1-6 16,1 2-7-16,-1 3-7 0,3-1-4 0,1 1-3 0,-3 1-3 0,1 1 1 15,-1 0-3-15,4 0-4 0,-2 3-5 0,0-3-4 16,0 2-7-16,1 0-6 0,0-1-9 0,0 0-8 0,0-2-12 0,2 3-12 16,-1-1-13-16,2-2-16 0,-3 1-19 0,1-3-18 0,2 3-23 15,-1-3-24-15,-2 1-34 0,3-2-37 0,-2 3-50 0,0-5-58 0,-1 1-50 16,2 0-47-16,1-1-20 0,-4-1-6 0,0-1 5 0,2 0 12 16</inkml:trace>
  <inkml:trace contextRef="#ctx0" brushRef="#br0" timeOffset="16479.08">16219 11178 322 0,'-5'0'437'0,"-1"-2"4"0,2 2 4 0,0 0 4 0,1-1 1 16,2 1-78-16,1 0-119 0,0 0-76 0,0 0-52 0,0 0-32 0,1-2-24 15,2 2-14-15,2-1-11 0,0 1-9 0,2-2-8 0,2 1-12 16,2 1-16-16,1-1-21 0,1-1-20 0,3 2-28 0,0-2-29 0,-1 0-37 15,5 2-41-15,-2-4-54 0,3 3-61 0,-4 0-58 0,4-4-57 16,1 3-29-16,-5-1-11 0,2 0-1 0,0 0 6 0</inkml:trace>
  <inkml:trace contextRef="#ctx0" brushRef="#br0" timeOffset="18576.77">17172 10722 145 0,'0'-3'289'0,"0"2"-25"0,0-1-35 0,0-2-26 15,0 4-19-15,0-3-12 0,0 2-9 0,0 1-7 0,0-2-6 16,0 2-4-16,0-3-3 0,0 3-4 0,0-2-2 0,0 2-6 16,0 0-4-16,0 0-4 0,0 0-7 0,0 0-7 0,0 0-7 0,0 0-7 15,0 0-10-15,0 0-7 0,0 0-9 0,0 0-11 0,-3 0-10 16,2 0-8-16,-2 5-10 0,0-3-8 0,0 2-8 0,-2 0-6 15,0 4-6-15,0-1-4 0,-1 3-4 0,-2 0 0 0,0 4-1 0,-2 2 0 16,1 0 0-16,1 3 3 0,0-1 1 0,0 4 0 0,-1-2 2 0,3 3 2 16,-1-3 0-16,2 5 2 0,1-3-1 0,0 1 0 15,3 0 0-15,1 0 1 0,0 1-1 0,1-1-1 0,3 1-1 0,0-4-2 16,1 1-4-16,3 1-6 0,1-1-7 0,1-2-11 0,0-2-8 0,4 2-11 16,-2 0-14-16,2-3-14 0,3-2-13 0,1 0-18 0,-2 0-19 15,3-1-33-15,2-2-37 0,-1-1-46 0,3 1-49 0,0-4-46 0,0 1-41 16,-2-3-17-16,1 1-4 0,-1-2 3 0</inkml:trace>
  <inkml:trace contextRef="#ctx0" brushRef="#br0" timeOffset="19461.67">17638 10911 270 0,'0'-2'342'0,"0"2"-6"0,0-2-14 0,0 2-38 0,0 0-46 15,0 0-34-15,0-1-21 0,0 1-15 0,0 0-9 0,0 0-6 16,0 0-4-16,0-1-5 0,0 1-4 0,0-2-4 0,0 2-5 0,0-2-5 16,3 2-5-16,-3 0-5 0,0-1-6 0,0 1-7 0,0 0-9 15,1-1-8-15,-1 1-11 0,0 0-10 0,0 0-11 0,0 0-9 16,0 0-10-16,0 1-7 0,2 0-5 0,-1 1-7 0,-1 1-7 0,2 0-5 15,1 2-3-15,-1-1-3 0,-1 2-2 0,1 3-1 0,2-1 1 0,-2 1 0 16,1 1 3-16,0 1 3 0,1-1 1 0,-3 2 0 0,2 1 0 16,1-1 1-16,-1 1-1 0,0-1 0 0,0 0 1 0,2-2-2 15,-4 1 1-15,2 2 0 0,-1-2-1 0,0-1-1 0,-1-1-3 0,1 0-4 16,-1 0-4-16,-1-2-5 0,2 0-4 0,-2 0-7 0,0-1-6 16,0-1-9-16,0-2-8 0,0 1-12 0,0-1-11 0,0 0-12 15,0-1-14-15,0-1-12 0,0 1-13 0,-2 0-14 0,2-2-16 0,0 0-23 16,0 0-26-16,0 0-37 0,0 0-41 0,0 0-50 0,0 0-54 15,0 0-26-15,0 0-8 0,0 0 0 0,4-2 9 0</inkml:trace>
  <inkml:trace contextRef="#ctx0" brushRef="#br0" timeOffset="20659.72">18561 10878 92 0,'-2'-3'407'0,"0"2"8"0,-1-1 10 0,2 2 3 0,1-2 2 0,-3 1-69 16,1 1-101-16,2 0-67 0,0 0-49 0,0 0-32 0,0 0-26 15,0 0-17-15,0 0-15 0,0 0-10 0,0 3-8 0,0 0-8 0,0 0-8 16,0 0-8-16,0 1-6 0,-1 4-5 0,-1-1-4 0,2 2-2 16,-1-1 1-16,-2 1 2 0,2 2 3 0,-3 2 1 0,0-3 1 0,1 2 2 15,-2 0-2-15,1-2 2 0,-1 3-1 0,0-2 0 0,-1-1-1 16,-1 1 1-16,-1-3 0 0,3 1 0 0,0-1 2 0,-2-1 1 16,1-2 1-16,-2 2-1 0,4-1 1 0,-3-1 1 0,2-2 1 0,0 1 1 15,2-1-2-15,0-1-3 0,1 1 0 0,-2-2-4 0,4-1-3 0,0 0-3 16,0 0-4-16,0 0-5 0,0 0-5 0,0 0-5 0,2 0-9 15,0-1-6-15,2-1-7 0,0 1-6 0,0-2-5 0,0 0-1 16,5 0-3-16,-2 0-1 0,-1 0-2 0,2-1-2 0,2 0-5 0,1-1-2 16,-1 3-3-16,1-1-3 0,1-1 0 0,-1 3-5 0,2 0-2 15,-2-2-10-15,0 1-9 0,2 1-17 0,-4-1-19 0,-1 2-23 16,1-2-26-16,-1 1-25 0,0 1-27 0,-1 0-31 0,-2 0-34 0,1 0-15 16,-5 0-3-16</inkml:trace>
  <inkml:trace contextRef="#ctx0" brushRef="#br0" timeOffset="20915.17">18622 10980 85 0,'0'-4'405'0,"-1"3"10"16,-1 0 9-16,2 1 9 0,-1-2 7 0,1 2-61 0,0 0-94 15,0 0-64-15,0 0-50 0,-4 2-33 0,4-1-23 0,-2 0-19 0,-2 3-12 16,4 0-12-16,-3-1-12 0,3 3-8 0,-1 0-10 0,1 2-10 15,-2-1-6-15,0 3-7 0,2 0-3 0,-1 0-2 0,-1 1-2 0,2 1-1 16,0-3-2-16,0 6-1 0,0-3-2 0,0 1-5 0,2-1-6 16,-1 0-8-16,-1-1-11 0,2 4-12 0,0-3-13 0,-2 0-15 15,1-1-16-15,-1 0-16 0,2-1-16 0,-1 1-20 0,-1-1-21 0,2-2-28 16,0 0-34-16,-2-1-39 0,0 0-43 0,2 0-46 0,-2-1-48 16,0-2-16-16,2 0-4 0,0-1 6 0,-2-3 11 0</inkml:trace>
  <inkml:trace contextRef="#ctx0" brushRef="#br0" timeOffset="21210.56">18863 10774 76 0,'1'-7'432'0,"-1"2"6"0,0 2 3 0,0-1 3 0,0 0 3 16,0 2 3-16,0 0-75 0,0 1-111 0,2 1-73 0,-1 0-53 15,3 1-33-15,0 2-25 0,1 2-17 0,0-1-13 0,4 2-6 0,1 3-5 16,0 1-6-16,2 3-1 0,1 0-3 0,1 2-2 0,0 2-1 16,1 3-2-16,0-1-3 0,-2 1-3 0,1 3-5 0,-1 0-4 15,-1-1-6-15,-4 2-10 0,0 1-7 0,0-2-5 0,-2 1-5 0,-1 0-8 0,-3 1-10 16,-1-3-10-16,-2 0-10 0,-1 1-7 0,-3-1-4 0,-1-1-5 16,0-1-2-16,-2 1-1 0,-2-2-3 0,0-2-4 0,-2 2-7 15,-3 0-10-15,0-3-13 0,0-2-15 0,-1 0-28 0,-2 0-34 0,1-1-64 16,0-2-76-16,-1-1-41 0,-1 1-19 0,0-4-9 0,2 2-3 15,0-3 3-15</inkml:trace>
  <inkml:trace contextRef="#ctx0" brushRef="#br0" timeOffset="22371.18">9414 12496 97 0,'-2'0'407'0,"-1"0"2"16,2 0 4-16,1 0 3 0,0 0 6 0,0 0-70 0,0 0-107 15,0 0-70-15,0 0-56 0,1-1-35 0,1 1-24 0,-1-2-17 0,3 0-11 16,1 2-7-16,-1-1-6 0,1 1-5 0,4-1-6 0,-1-1-11 15,0 2-12-15,2-1-16 0,1-1-15 0,0 2-16 0,3-1-15 0,-3-1-19 16,4 2-19-16,-1 0-25 0,-1 0-34 0,0 0-39 0,0 0-48 16,0 2-52-16,-2-1-54 0,0-1-23 0,1 3-10 0,-3-1 6 0</inkml:trace>
  <inkml:trace contextRef="#ctx0" brushRef="#br0" timeOffset="22559.69">9529 12610 102 0,'0'2'358'0,"0"-2"1"0,0 0-3 0,0 0-3 0,0 0-58 15,4 0-84-15,-3 0-64 0,3 0-50 0,0 0-38 0,1 0-29 0,2 0-25 16,-3 0-21-16,5-2-20 0,-1 1-22 0,1 1-33 0,-3 0-37 0,3 0-46 16,-1 0-50-16,2 0-46 0,-1 0-46 0,-1-1-23 0,0-1-14 15,0 2-2-15</inkml:trace>
  <inkml:trace contextRef="#ctx0" brushRef="#br0" timeOffset="25761.92">10703 12199 50 0,'0'-2'400'0,"0"1"9"16,0 0 11-16,-2-3 11 0,0 3-30 0,2 0-46 0,0-1-63 16,0-1-69-16,0 2-45 0,0-1-32 0,0 1-21 0,2-2-18 15,0 1-14-15,1-1-12 0,0 0-11 0,3 0-12 0,1 1-11 0,2-2-9 16,2 0-11-16,1 1-11 0,1-2-10 0,4 2-13 0,-2-1-12 15,3 0-15-15,1 0-15 0,-2 2-15 0,2-2-16 0,-2 1-16 16,3 1-16-16,-3 0-21 0,-1 2-28 0,2-2-33 0,-2 2-46 0,-1 0-50 16,-3 0-53-16,2 2-55 0,-4-2-20 0,2 1-5 0,-4 0 7 15,-3 1 11-15</inkml:trace>
  <inkml:trace contextRef="#ctx0" brushRef="#br0" timeOffset="26259.61">10719 12283 97 0,'0'0'403'0,"0"0"6"0,0 0 5 16,0 0 5-16,0 0-36 0,0 0-58 0,0 0-68 0,0 0-72 16,0 0-50-16,0 0-41 0,0 0-24 0,0 0-16 0,0 0-10 0,0 1-8 15,0 4-7-15,0-3-4 0,1 2-6 0,-1-1-4 0,0 2-4 16,2 1-4-16,-2-1-2 0,2 0 1 0,-2 3 0 0,0-2 3 0,0 1 0 15,0-1-1-15,1 0-2 0,-1 1-1 0,2 0-2 0,-2 0-1 16,1-2 0-16,-1 1-2 0,0 0-2 0,0-2 2 0,3 0 0 16,-3 1 0-16,0-2 2 0,0 2-1 0,0-2 0 0,0-1 0 0,2 0 1 15,-2 0 3-15,0-2 1 0,0 0 3 0,0 0 4 0,0 0 0 0,0 0 3 16,0 0 2-16,0 0 2 0,0 0 4 0,1 0 2 0,-1-2 3 16,3 0 0-16,-1 1-1 0,0 0-2 0,-1-1-2 0,2-1-4 15,-1 0-2-15,1 0-3 0,1-2-4 0,0 3-3 0,1-3-4 0,-1 3-4 16,5-3-4-16,-5 2-4 0,4 0-4 0,0 0-3 0,0 1 0 15,-1-1 1-15,2-1 0 0,2 2 2 0,-2 2 0 0,1-2-1 0,2-1 1 16,-2 2-3-16,0 1-2 0,1 0-5 0,1 1-7 0,-1 2-5 16,-1-1-4-16,-1-2-5 0,0 2-1 0,4 2-3 0,-5 1-4 0,0-2-2 15,0 3 0-15,-2-1 0 0,-1-1 1 0,-1 0 3 0,0 2 4 16,-1 0 7-16,-1 0 8 0,-2-1 7 0,0 1 6 0,0 0 6 16,-2 1 4-16,-1-2 4 0,-2 1 2 0,1 0 3 0,-3 0 2 0,-1-2 2 15,1 2 0-15,-2 0 0 0,0-1 2 0,-3-1 0 0,2 2 0 16,-1-2 0-16,-2 1 0 0,1 1 0 0,1 0 0 0,-1-4-2 15,1 5 0-15,-1-2-5 0,1 0-5 0,1-1-7 0,-1 0-5 0,2 1-10 16,0-3-11-16,0 3-13 0,1-2-13 0,4 0-20 0,-5 0-23 0,5 0-32 16,-1-2-37-16,2 3-40 0,0-3-41 0,1 0-43 0,2-1-44 15,0 0-22-15,0 0-8 0,0 0 0 0</inkml:trace>
  <inkml:trace contextRef="#ctx0" brushRef="#br0" timeOffset="32584.22">12264 12300 391 0,'-5'2'405'0,"1"-1"6"0,1-1 6 0,-1 0 9 0,3 0-68 0,-2 0-107 16,3 0-66-16,0 0-48 0,0 0-27 0,0 0-17 0,0 0-10 16,0 0-7-16,2 0-6 0,-1-1-5 0,0 1-5 0,2-2-6 15,-2 2-7-15,2 0-8 0,-1 0-7 0,0 0-7 0,-1-2-7 0,3 2-6 16,-1 0-4-16,3 0-4 0,-3 0-1 0,2 0-2 0,-1-1-4 16,3 1 1-16,-1 0-6 0,0 0-7 0,2 0-9 0,-1 0-10 0,1 0-13 15,-1 1-14-15,1-1-16 0,-1 2-17 0,-1-2-22 0,3 2-23 16,-1-1-33-16,-1 0-39 0,1 1-47 0,1 1-54 0,-1-3-46 0,0 3-39 15,2-3-16-15,0 2-3 0,-2-2 6 0</inkml:trace>
  <inkml:trace contextRef="#ctx0" brushRef="#br0" timeOffset="33099">13068 12177 202 0,'-1'-4'437'0,"-1"2"5"15,2 0 4-15,-1-1 7 0,1 2-23 0,0 0-35 0,0 1-80 16,0 0-103-16,0 0-64 0,0 0-44 0,0 0-28 0,0 0-17 16,0 0-14-16,0 0-9 0,-2 0-7 0,0 2-5 0,2 0-6 0,-1 1-5 15,-1-1-3-15,2 3-2 0,-2 0-2 0,-1 1-2 0,2 0 2 16,-1 0 0-16,-1 1 0 0,0 1 2 0,-2-1 1 0,2 3 1 0,-2-2 0 16,0-1 2-16,-2 3 0 0,2-2 0 0,-3 0 1 0,0 1-2 15,-2-1 0-15,2 3 1 0,-4-4-1 0,2 0-1 0,-2 0-1 16,-1 1 0-16,2 0-1 0,-1-2 0 0,-3 0-2 0,4 0 1 0,0-1-1 15,1-1 1-15,-2 0-1 0,4 1 1 0,2-2 1 0,-1 0 0 0,2-1 1 16,1-1 0-16,2-1 0 0,1 1 0 0,1-1 0 16,0 0-1-16,0 0-2 0,1-1-1 0,3 1-3 0,0-3-4 0,-1 1-3 15,2 0-2-15,1-2-4 0,3 1-2 0,0-1-3 0,-1 2-3 0,1-4-2 16,4 4-3-16,-4-3-2 0,4 1-1 0,1 0-2 0,-3 1-3 16,3 0-1-16,-1 0-3 0,-2 0-6 0,2 2-7 0,-2-2-9 0,1 3-9 15,-3-2-11-15,0 2-10 0,1 0-11 0,-1 0-11 16,-1 2-14-16,-2-2-14 0,2 3-18 0,-2-2-20 0,2 1-24 0,-3-1-27 15,2 2-28-15,-3 0-25 0,2 0-37 0,-1 0-40 0,2 0-16 16,-3 0-4-16</inkml:trace>
  <inkml:trace contextRef="#ctx0" brushRef="#br0" timeOffset="34077.09">14197 12287 356 0,'0'-5'395'0,"0"0"12"16,0 0 11-16,0-1 9 0,0 2-60 0,0 1-96 0,2-1-55 16,-1 1-35-16,-1-2-20 0,2 2-12 0,0-1-9 0,-2 1-4 0,1 0-6 15,-1 0-8-15,2 1-5 0,-1 1-8 0,-1-2-6 0,0 3-10 16,0 0-7-16,0 0-9 0,0 0-8 0,0 0-8 0,0 0-8 15,0 0-7-15,0 0-6 0,0 0-4 0,0 2-5 0,0 0-6 0,0 3-3 16,3 0-8-16,-1-1-2 0,-2 1-6 0,1 3 0 0,2 0-1 16,-1 0 0-16,1 2 1 0,0-1 1 0,-1 3-1 0,1 0 0 0,2 0 0 15,-1 0-2-15,1 0-1 0,0 1-5 0,-2 0-7 0,2-1-9 16,-2 1-9-16,2-1-11 0,-2-2-12 0,2 2-10 0,-2 0-12 0,0 0-12 16,0-1-10-16,1-1-13 0,-1-1-14 0,-2 0-16 0,3 0-13 15,-3-1-16-15,-1 3-16 0,2-4-28 0,-1 0-37 0,1 0-58 16,-2 0-71-16,3-1-41 0,-2-1-20 0,-1 0-5 0,0 0 2 0,0 0 8 15</inkml:trace>
  <inkml:trace contextRef="#ctx0" brushRef="#br0" timeOffset="34326.42">14179 12427 128 0,'-4'-1'422'0,"1"-1"7"16,1 0 9-16,-1 0 8 0,3 0 6 0,0 0-73 0,0 1-114 16,0-2-70-16,2 2-49 0,-1-1-33 0,2-1-28 0,-1 2-17 0,4-1-13 15,-3 1-11-15,4-3-8 0,-1 3-9 0,2-2-10 0,1 2-11 16,-1-2-11-16,4 0-14 0,0 1-14 0,-1 1-13 0,5-2-15 16,-3 1-14-16,1 1-16 0,2 0-22 0,-2-1-22 0,3 2-40 15,0-2-48-15,1 2-70 0,-1-1-78 0,3-1-42 0,-3 2-20 0,3-1-6 16,-2-2 3-16</inkml:trace>
  <inkml:trace contextRef="#ctx0" brushRef="#br0" timeOffset="35147.2">15245 12109 254 0,'-1'-1'378'0,"-1"-1"9"0,1 2 10 0,1-1-27 0,-2 1-47 0,2 0-62 16,0 0-69-16,0-3-43 0,0 3-32 0,2-2-19 0,-2 0-13 15,1 2-11-15,-1-1-8 0,2 0-10 0,-1 1-9 0,3-2-9 16,-3 2-8-16,2-1-9 0,2-1-6 0,-1 2-6 0,1-2-6 0,0 0-4 15,2 0-4-15,-1 1-1 0,3 0-2 0,1-1-1 0,-1 2-1 16,2-2-4-16,0 1-4 0,1 1-5 0,0-1-9 0,-1 1-8 16,2 0-12-16,-2 0-13 0,0 1-15 0,1-1-19 0,-2 1-21 0,3 1-27 15,-2-2-32-15,-2 3-41 0,1-2-47 0,2 1-47 0,-2 0-47 16,-2 0-19-16,1 1-5 0,-1-1 5 0</inkml:trace>
  <inkml:trace contextRef="#ctx0" brushRef="#br0" timeOffset="35744.18">15109 12137 196 0,'-1'0'393'0,"-3"0"6"0,0 0 9 0,2 0-21 0,1 0-36 0,-1 0-62 0,2 0-77 0,-1 0-50 15,1 2-39-15,-2-2-24 0,0 2-17 0,2-2-10 0,-1 3-9 16,1-2-5-16,0 2-6 0,0 1-4 0,0 0-4 0,0-1-4 16,0 2-3-16,0 0-3 0,0-1-3 0,1 3-1 0,-1 0-3 0,2-1-4 15,0 0-1-15,-1 2-4 0,1-1-4 0,-1-1-1 0,1 2-3 16,1-2-1-16,-2 0-2 0,-1 0-2 0,2 0 1 0,0-2-2 0,-2 2 1 15,1-2-2-15,-1 0 1 0,0 0 0 0,0-1-1 0,0 1 2 16,0-2-1-16,0 2 1 0,0-2 1 0,0-2-1 0,0 2 2 16,0-2 0-16,0 0 1 0,0 0-1 0,0 0 2 0,0 0 2 0,0 0-1 15,0 0 0-15,0 0 0 0,0 0 1 0,0 0 0 0,0 0 1 16,2 0-1-16,-1-2 1 0,3 2 1 0,-3 0-2 0,2-2-1 16,-1 2-1-16,1-3-2 0,0 2-3 0,-1-1-3 0,4-1-2 0,-3 2-2 15,1-2-5-15,2 0-3 0,0 0-6 0,-1 0-6 0,4 0-4 0,-1 0-4 16,0 2-5-16,1-1-3 0,3 1-3 0,-1 1-1 0,0-2-1 15,0 2 0-15,0 0 1 0,1 2-2 0,0-2 1 0,-1 1 1 0,1 2 1 16,0 0 3-16,0 0 1 0,-1 0 1 0,1 1-1 0,-2 1 2 16,1 1 0-16,-2 0-1 0,0 0 0 0,-1 2-1 0,-2-2 1 15,-1 1 2-15,-2 0 1 0,0 1 2 0,2 1 2 0,-5-2 3 16,0 2 4-16,0-3 4 0,-5 1 4 0,1-1 5 0,-1 2 3 0,-2-2 4 16,-1-1 2-16,-1 1 3 0,1 0 2 0,0 0 2 0,-3-2 1 15,0 1 1-15,0 0-2 0,-2 0 1 0,2-3-1 0,0 4-3 0,-1-4-2 16,2 2-4-16,0 1-4 0,-3-2-3 0,4 0-6 0,0 0-5 15,-2 0-10-15,1-1-8 0,1 0-13 0,0 1-13 0,0 0-20 0,3 0-23 16,0-1-32-16,-3 1-35 0,4-2-46 0,0 1-49 0,2-1-38 16,-2 2-33-16,2-1-12 0,1-1-4 0</inkml:trace>
  <inkml:trace contextRef="#ctx0" brushRef="#br0" timeOffset="40092.05">17383 12289 255 0,'-3'-5'407'0,"1"4"11"0,2-1 7 15,-1-1 9-15,1 2-46 0,0-2-73 0,0 1-64 0,0 1-60 0,1 0-39 16,-1-3-29-16,2 4-19 0,1-1-12 0,-3 1-13 0,1-1-7 16,1-1-10-16,-1 2-8 0,-1-1-9 0,2-1-9 0,-2 2-6 0,0 0-7 15,3 0-4-15,-1 0-5 0,0 0-4 0,-1-1-3 0,2 1-4 16,1-2-1-16,-3 2-1 0,2 0-2 0,3 0 0 0,-2-1-1 16,0 1-1-16,3 0-4 0,-1 0-6 0,-1 0-6 0,3 0-8 0,-3 0-10 15,2 0-11-15,2 0-13 0,0 1-13 0,-3-1-14 0,0 2-17 16,3-1-17-16,-3 2-24 0,1-1-28 0,3-1-34 0,-2 0-40 0,1 3-53 15,-1-3-55-15,2 0-33 0,1 1-19 0,-2 1-5 0,3-2 5 16</inkml:trace>
  <inkml:trace contextRef="#ctx0" brushRef="#br0" timeOffset="40478.56">17389 12356 277 0,'-2'0'326'0,"2"0"-8"0,0 0-39 16,0 0-55-16,0 0-42 0,0 0-32 0,0 0-23 0,0 0-16 0,0 0-12 15,0 0-9-15,0 0-8 0,0 0-6 0,0 0-7 0,2 0-3 0,0 0-7 16,-1 0-5-16,3 0-5 0,-3 0-5 0,2 0-7 0,1 0-6 16,-1 0-5-16,0 0-6 0,1 1-3 0,1-1-2 0,-2 1-5 15,2-1-3-15,2 1-8 0,-3 2-7 0,2-3-13 0,-1 0-12 16,-1 2-19-16,2-2-21 0,0 0-30 0,-1 2-34 0,4-2-47 0,-1 0-51 15,0 3-55-15,0-3-52 0,1 0-24 0,1 0-10 0,-2 0-2 16</inkml:trace>
  <inkml:trace contextRef="#ctx0" brushRef="#br0" timeOffset="41627.7">18506 11965 285 0,'0'-1'436'0,"-2"1"14"0,0-2 14 15,2 2 14-15,-1-1-44 0,-1-1-76 0,0 2-59 0,1-1-56 0,-1-1-36 16,2 2-26-16,-1 0-19 0,-3 0-14 0,4 0-15 0,0 0-14 16,0 0-14-16,-1 0-15 0,0 0-14 0,-1 2-14 0,1-1-11 15,-1-1-12-15,0 3-7 0,1-1-8 0,-3 0-3 0,1 3-6 16,-2 0-1-16,1 1-3 0,-2 1-1 0,-1 1 0 0,-1-1 2 0,2 3-1 16,-3-2 0-16,1 3 0 0,0 1 2 0,0-1-1 0,-2 2-1 15,1-1 0-15,-1 1-1 0,4 1-1 0,-6-1-1 0,5 3-2 16,-1-3 0-16,0 2-4 0,0-2-4 0,4 0-6 0,-3 2-7 0,2-2-6 15,4 1-8-15,-1-3-9 0,2 1-9 0,2-2-9 0,1 2-9 16,2-1-12-16,1 0-7 0,2-2-9 0,1-2-7 0,3 0-7 0,0 1-2 16,2-2-2-16,1-2 4 0,0 0 5 0,1-2 6 0,0-2 8 15,0 0 8-15,0 0 10 0,-2-2 11 0,2-2 12 0,-5 2 12 0,1-3 13 16,-2-1 11-16,0-1 13 0,-4 0 12 0,0-1 12 0,-3-3 9 16,-1 3 7-16,-2-5 5 0,-2 4 6 0,-1-1 2 0,-3-1 0 0,0 2 0 15,-2-1-1-15,-2 1-2 0,-2 1-1 0,0-1-4 0,-3 3-3 16,2 0-6-16,-3 2-5 0,0 1-6 0,1 0-7 0,0-1-7 0,1 4-7 15,-2 0-12-15,3 0-13 0,-1 4-14 0,3-1-17 0,0-2-21 16,3 4-22-16,0-1-29 0,3 1-30 0,2 1-48 0,2 0-59 0,2 1-75 16,2-2-84-16,2 1-41 0,3 2-19 0,0-2-5 0,3 1 4 15,0-1 10-15</inkml:trace>
  <inkml:trace contextRef="#ctx0" brushRef="#br0" timeOffset="41945.78">19301 12336 266 0,'-2'-2'460'0,"0"-1"5"0,-1 3 4 0,2-1 4 15,-4 1 4-15,4-2-69 0,-2 1-107 0,-1 1-81 0,1 0-71 0,0 0-41 16,0 0-30-16,-4 1-17 0,1 1-11 0,-2-1-6 0,0 2-7 16,-1 0-4-16,0 0-4 0,-3 2-4 0,1-1-5 0,-1 3-4 0,0 1-4 15,3-2-1-15,-7 2-2 0,7-1-2 0,-4 1-1 0,2-1 0 16,0 1-3-16,-2-1-4 0,4 0-6 0,-1 2-10 0,-1-1-11 16,3-2-13-16,0 2-17 0,-1-2-18 0,3 1-21 0,-1-2-27 0,-1 1-30 15,3 0-43-15,-1-2-50 0,3 0-66 0,0 2-71 0,1-1-42 16,-1-1-30-16,3-1-6 0,0 2 1 0,2-5 10 0</inkml:trace>
  <inkml:trace contextRef="#ctx0" brushRef="#br0" timeOffset="42145.56">19332 12431 349 0,'-3'-3'443'16,"-2"2"2"-16,-1 1 6 0,2 0 7 0,-3 0-43 0,1 0-66 0,-5 0-81 15,3 1-87-15,-2 2-56 0,2-1-43 0,-2 1-21 0,-2 0-14 16,3-1-9-16,0 4-6 0,-1-3-12 0,0 1-15 0,-1 1-18 0,3 0-22 16,0 0-26-16,0-1-26 0,1 1-39 0,-1 1-44 0,1 0-54 15,3-1-62-15,-1 1-60 0,-1 0-62 0,3 1-27 0,-1-5-14 0,1 5-1 16,3-2 7-16</inkml:trace>
  <inkml:trace contextRef="#ctx0" brushRef="#br0" timeOffset="165611.99">17990 11073 268 0,'0'0'310'0,"-1"0"-26"15,1 0-38-15,-2 0-39 0,0 1-39 0,2-1-26 0,0 0-20 16,0 0-17-16,-1 2-11 0,1-2-10 0,-2 0-7 0,2 0-3 0,0 0 0 15,0 0-3-15,0 0-3 0,0 0-4 0,0 0-6 0,0 0-4 16,0 0-3-16,0 0-5 0,2 0-3 0,-1 2-2 0,-1-2 1 16,0 0-2-16,4 0 1 0,-3 0-5 0,1 0-6 0,1 0-4 0,1 0-3 15,0 0-3-15,0 0-3 0,1 0-1 0,2 0-3 0,1 0-3 16,-1 0-1-16,1 0-3 0,4 0-5 0,-2 0-6 0,0-2-4 0,1 2-5 16,1 0-6-16,0-2-6 0,-3 2-7 0,4-1-5 0,-4 1-8 15,4-2-7-15,-4 0-8 0,-1 2-8 0,2-1-9 0,1 0-9 16,-3 1-6-16,0 0-7 0,-1-2-6 0,1 2-7 0,0-1-4 0,-3 1-4 15,2 0-6-15,-1 0-8 0,-2 0-9 0,1 0-13 0,-2 0-13 16,-3 0-12-16,0 0-11 0,0 0-27 0,0 0-31 0,0 0-13 0</inkml:trace>
  <inkml:trace contextRef="#ctx0" brushRef="#br0" timeOffset="168946.93">15008 12207 105 0,'-4'0'264'0,"0"-1"-25"0,-1 1-34 16,2-3-24-16,0 2-20 0,-2 1-14 0,4-1-9 0,-4-1-9 15,2 2-5-15,2-2-5 0,-3 2-5 0,3-1-8 0,-1 0-5 0,0 1-7 16,2-2-5-16,-1 0-5 0,-1 2-3 0,2-1-2 0,-1 1-2 16,1-1-3-16,-2-1-2 0,2 2-2 0,0 0-4 0,0 0-4 0,0-3-5 15,0 3-4-15,2-1-7 0,-2-1-6 0,1 2-9 0,1-1-7 16,-1-2-10-16,1 1-6 0,1 0-7 0,1 0-6 0,0 0-5 16,2 1-4-16,1-1-2 0,-1 0-1 0,1-2 1 0,2 2 0 0,0-2 1 15,3 2 3-15,-2-3 1 0,3 2 3 0,0 0 2 0,3-1 2 16,-4 1 0-16,4 1 2 0,-2-2 1 0,1 2 0 0,-1-2 1 0,1 3-1 15,-2 0-1-15,1-3 0 0,-1 3-1 0,-2 0-1 0,2 1-1 16,-3 0-2-16,3 0-1 0,-5 0-1 0,2 2-1 0,-2 0-2 16,1 1-2-16,-1 0 0 0,-1 4-3 0,-3-1-2 0,2-2-2 0,-1 5 0 15,-2 0-3-15,1 1-2 0,-1 1 1 0,-2-1 0 0,1 1 0 16,-2 2 1-16,0-2 1 0,-2 1 1 0,1-2 2 0,-2 2 2 16,-1-1 1-16,0 0 3 0,-2-1 2 0,-1-1 5 0,2 1 2 0,-3-1 4 15,0-1 3-15,-1-1 3 0,1 0 1 0,-2 1 5 0,1 0 2 0,-2-1 4 16,1-1 2-16,1-1 4 0,0-1 4 0,-1 1 2 15,-1-2 5-15,3 0 2 0,0 0 2 0,0-2 1 0,-1 1 4 0,1 0 1 16,3-2 1-16,0 2 1 0,1-2 1 0,-2 0 0 0,2 0 0 0,1 0-2 16,2-2-2-16,1 2-2 0,0 0-5 0,0 0-5 0,0-1-5 15,0 0-5-15,1-1-7 0,1-1-5 0,-1 2-4 0,3 0-8 0,0-1-3 16,-1-1-6-16,0 3-2 0,2-1-4 0,0-1-2 0,2 2-1 16,2-2 1-16,-1 2 1 0,0 0 2 0,1 2 1 0,2 0 2 15,0 0-1-15,2 2-1 0,0 1-3 0,-1-1-4 0,2 4-9 0,-1 0-10 16,1 0-4-16,1 2-3 0,-3-1-3 0,-1 3-1 0,2 0-1 15,-2 0-3-15,-2-2-1 0,0 2 2 0,-5 0 3 0,2 0 5 16,-3-1 9-16,-3 1 7 0,-3-2 13 0,-3 0 14 0,2 1 11 0,-6 1 6 16,-1-3 8-16,-3 1 3 0,-1-2 8 0,0 1 5 0,-5 0 4 15,2-2 3-15,-4 1-2 0,1 0 0 0,-3-1-3 0,2-1-2 0,-1 1-4 16,0-1-6-16,-2 0-8 0,1-2-11 0,1 0-11 0,2 1-13 16,-3-2-16-16,2 1-18 0,0-1-27 0,4 0-30 0,-2-2-47 15,6 3-57-15,-4-2-61 0,6 2-63 0,-2-2-33 0,4 1-16 0,0-1-6 16,1-1 1-16</inkml:trace>
  <inkml:trace contextRef="#ctx0" brushRef="#br0" timeOffset="170512.28">13960 12428 3 0,'8'-1'215'0,"-4"1"-35"16,4-1-41-16,1 1-43 0,0-2-23 0,0 2-12 0,3 0-4 16,0 0-1-16,-1 0 3 0,5 0 5 0,-5 0 6 0,0 0 4 0,3 0 4 15,1 0 2-15,-1 0-2 0,0 0-3 0,2 0-6 0,-2 0-3 16,2 0-6-16,-2 0-5 0,2 0-5 0,-2 2-6 0,2-1-8 0,-2-1-8 15,2 1-10-15,-2 2-9 0,-1-3-11 0,3 1-12 0,-2 0-12 16,2 0-13-16,-4 1-16 0,4 1-16 0,-1-3-20 0,-2 2-19 16,4-2-24-16,-4 0-23 0,2 3-22 0,0-2-21 0,-1-1-34 0,2 2-41 15,-1-1-19-15</inkml:trace>
  <inkml:trace contextRef="#ctx0" brushRef="#br0" timeOffset="175431.2">18575 12012 141 0,'-5'0'342'0,"1"0"5"0,-3 0 6 0,2 2-40 16,-4-2-63-16,1 2-55 0,0 0-46 0,-3 1-32 0,2-1-22 0,-3 1-11 15,0 2-9-15,-1 1-4 0,2-2-2 0,-5 4-4 0,4-1-1 16,-4 1-3-16,2 0-5 0,-2 1-5 0,2-1-6 0,-3 1-6 0,3 1-6 16,1-2-4-16,0 3-6 0,-1-1-3 0,2-2-5 0,1 1-3 15,-1 1-5-15,2-3-2 0,2 2-4 0,-1-2-3 0,3 1-4 0,-1-2-2 16,2 1-2-16,1-1-3 0,0 0-4 0,2-1-6 0,2-1-4 15,0 1-2-15,0 0-2 0,2-3-2 0,2 3-2 0,0-3-1 16,1 0-1-16,2 0-4 0,-1 1-1 0,3-3-3 0,2 0-1 0,1 0-1 16,2 0 1-16,-3 0 2 0,3-3 3 0,0 1 0 0,3 0 1 15,-3 0 0-15,4-1 2 0,-3-1 3 0,2 0 4 0,-3 0 5 0,0 1 5 16,1-2 4-16,-1 2 5 0,-3-1 8 0,0 0 6 0,0 0 7 16,-3 2 7-16,-2-2 6 0,1 3 8 0,-1-1 6 0,-2 0 6 0,0 1 5 15,-3 0 0-15,-1 1 0 0,0 0-1 0,-1 0-2 0,-3 1-1 16,0 0-2-16,-4 1-2 0,2 1-6 0,-2 1-2 0,-5-2-5 15,0 4-5-15,1-1-5 0,-4 1-5 0,2 0-2 0,-4 0 0 0,1 1 1 16,0-1 3-16,-1 0-1 0,2 2 1 0,-1-2 0 0,1 1-2 0,1-1-1 16,2 2-1-16,0-2-2 0,0 0-3 0,5 0-2 0,0-1-6 15,1-1-4-15,2 0-7 0,0 1-7 0,4-2-4 0,1 1-4 16,0-1-5-16,4 0-3 0,1 0-6 0,2 0-4 0,3-2-8 16,2 1-4-16,2 0-9 0,0-1-5 0,3-1-7 0,1 0-1 0,1 0-2 15,3 0 2-15,-5-1 0 0,5-1 3 0,-4 2 3 0,2-2 4 0,1 0 6 16,-3 0 5-16,-1 0 7 0,-3 1 8 0,2-2 10 0,-3 2 12 15,-1-1 15-15,-2 1 16 0,-2-1 13 0,-4 2 10 0,4 0 11 0,-5 0 4 16,-3 0 4-16,0 0 4 0,0 0 4 0,-3 0 2 0,-3 2 4 16,1-1 4-16,-1-1 1 0,-1 2 2 0,-1-1-3 0,-2 2-4 15,0-2-5-15,0 1-5 0,0 0-5 0,-2 0-2 0,-1 0-2 0,4 0-2 16,0-1-4-16,-4 3-2 0,5-3-5 0,-1 0-1 0,1 3-6 16,-2-2-6-16,6-2-6 0,-3 2-9 0,2-2-10 0,1 0-6 0,0 3-9 15,3-2-7-15,1 1-7 0,0-1-7 0,0 1-5 0,3 0-7 16,2-1-8-16,0 2-10 0,3-1-10 0,-2-1-12 0,5 0-10 15,0 1-7-15,3-2-10 0,-1 2-6 0,1-2-7 0,4 1-1 0,-4 0 0 16,2 1 3-16,1-1 4 0,-3 1 4 0,2 0 7 0,-3 2 10 0,-2-1 13 16,0 0 18-16,-2 1 18 0,-1 0 19 0,-1 1 19 0,-1 1 23 15,-2 0 18-15,0 0 15 0,-3 0 13 0,-1 2 9 0,0-2 9 0,0 0 5 16,-1 0 4-16,-3 0 1 0,1-2 2 0,0 1-5 0,-3-1-8 16,3-1-14-16,0 1-18 0,-2-2-32 0,0 1-41 0,2-2-62 15,0 2-76-15,3-3-44 0,0 0-30 0,0 0-17 0</inkml:trace>
  <inkml:trace contextRef="#ctx0" brushRef="#br0" timeOffset="175909.07">19228 12075 321 0,'-3'0'348'0,"2"0"9"0,-1 0-17 0,0 0-28 16,2 0-48-16,0 0-59 0,0 0-39 0,0 0-30 0,0 0-20 15,0-2-16-15,2 1-13 0,0 1-10 0,-1-2-10 0,2 2-6 0,3-1-8 16,-3-2-7-16,2 3-9 0,3-2-7 0,-1 0-9 15,2 2-5-15,-1-4-5 0,2 3-4 0,0 0-3 0,2-3 0 0,-3 3-1 16,2-1 1-16,0 0 1 0,-1 0-1 0,1 0 1 0,-3 0-1 0,0 0-2 16,0 2-5-16,-2-2-5 0,-1 2-8 0,1-1-11 0,-1-1-13 15,-2 2-13-15,0-1-15 0,0-1-19 0,0 2-19 0,-1 0-28 16,-1 0-32-16,-1 0-47 0,0 0-52 0,0 0-49 0,0 0-45 0,3 0-19 16,2 0-4-16,-2 0 4 0</inkml:trace>
  <inkml:trace contextRef="#ctx0" brushRef="#br0" timeOffset="176380.54">19804 11897 51 0,'-7'-7'412'16,"1"0"7"-16,-1 0 7 0,1 0 6 0,2 2-24 0,0-3-40 0,3 2-73 16,-1 0-91-16,2-1-58 0,0 2-42 0,0-1-24 0,2 1-19 0,-1 0-14 15,3 1-8-15,0-2-10 0,2 1-8 0,1 2-7 0,-1-1-6 16,1 1-6-16,1 1-4 0,1 0-3 0,0-1-1 0,1 3 1 15,-1-1-2-15,1 1 1 0,0 1 1 0,0 0-1 0,-2 1 1 0,0 1 0 16,0 1 1-16,2 0 0 0,-4 3 2 0,-1-1 1 0,0 1 1 16,-2 1 1-16,-2 3 1 0,1-3 0 0,-2 3 2 0,-2 1-1 0,1 0 2 15,-2-2-1-15,-1 1 0 0,0 2-1 0,-4 1-1 0,0-2 0 16,-1-1 0-16,2 0-2 0,-3 1-2 0,1 1 1 0,0-3 0 16,-1 1 0-16,1-3 0 0,1 1-1 0,1 0-1 0,-1-2 0 0,1-1 0 15,2 0-1-15,2 0 0 0,-2-1-2 0,2 0 1 0,1-2 0 16,0 0 2-16,2 0 2 0,4 0 3 0,-3-1 0 0,4-1 3 0,2 2-2 15,0-3-2-15,3 2-7 0,-1-2-6 0,5 1-10 0,-1 0-12 16,4-1-15-16,-1 0-16 0,2 0-25 0,1 0-29 0,1 0-42 0,2 0-46 16,-2-1-64-16,1 0-71 0,0-1-41 0,-2 0-23 0,2 1-5 15,-3-2 0-15,0 1 8 0</inkml:trace>
  <inkml:trace contextRef="#ctx0" brushRef="#br0" timeOffset="177645.88">18287 11995 51 0,'5'-6'329'0,"0"0"-1"0,0-1 1 15,1 3-1-15,0-2-60 0,1 1-91 0,1-1-63 0,-2-1-45 0,1 3-31 16,2 0-20-16,-4 1-10 0,2-1-6 0,1-1-3 0,-3 2 0 16,0 0 0-16,-1 1 2 0,0 1 0 0,-1-2 0 0,-2 3 1 15,1 0 1-15,-2 0 3 0,0 0 1 0,-2 0 5 0,1 4 2 0,-2-2 3 16,-1 1 3-16,0 1 2 0,-1 1 1 0,-2 0 2 0,0-1 1 15,-3 1 1-15,2 2 1 0,-3-3-1 0,3 3-1 0,-3-1-1 16,0 3-2-16,0-3-1 0,3-2-4 0,-3 2-2 0,2 0-2 0,1 0-1 16,1 0-2-16,0-2-3 0,0 0-3 0,4 3-1 0,-2-4-1 0,4 1-1 15,-2-1-1-15,3 2 1 0,3-3 0 0,0 2 0 0,2-2 1 16,0 2 1-16,4-2 0 0,-1 1 2 0,3-1 1 0,3 0 1 16,0 1 1-16,2-2-2 0,2-1-1 0,-1 0 0 0,2 0-3 0,0 0 0 15,0 0 1-15,0 0-2 0,0 0 0 0,-2-1 1 0,2-2-2 16,-2 3-1-16,-1 0 0 0,-2-2 1 0,-2 2 0 0,-1 0 2 0,-1 0 3 15,-1 0 2-15,-5 0 3 0,1 0 4 0,-2 0 3 0,2 0 2 16,-5 0 2-16,-3 0 1 0,0 2-1 0,0-2 1 0,-4 4 1 16,-1-2 0-16,-3 1 2 0,0 1 0 0,-2 1-1 0,-1-2-2 0,-2 1-1 15,-1 1-4-15,-2 1-2 0,2-2-4 0,-2 2-1 0,0 0-1 16,0 0 2-16,0 1-2 0,1-1-1 0,1-2-3 0,-1 2 0 0,3 0-4 16,2 0-4-16,-1-1-2 0,4 0-4 0,1-1-6 0,2 1-5 15,2 0-6-15,1-1-4 0,3 0-4 0,1 1-4 0,1-2-3 16,4 1-4-16,3 1-4 0,0-1-5 0,1 0-4 0,5-1-3 0,1 0-6 15,0 0-3-15,3-1-3 0,1-1 0 0,-2 0 2 0,4 1 2 0,-1-2 3 16,-1 0 0-16,0 0 3 0,2 0 4 0,-4 0 5 0,0 0 5 16,-2 0 9-16,-1 0 8 0,-1 0 11 0,-4-2 14 0,0 2 12 15,0 0 10-15,-5 0 7 0,0 0 1 0,-4 0 6 0,0 0 1 16,-2 0 2-16,-3 0 1 0,0 0 0 0,-3 0 2 0,-1 0 2 0,-2 0 2 16,0 0-1-16,-3 2-1 0,-1-2-5 0,0 2-1 0,0-1-1 15,-2 0 1-15,3 1-2 0,-4 0 1 0,2 0-1 0,2 0-1 0,2-1-2 16,-2 1-3-16,2 0-8 0,3 2-10 0,-2-1-10 0,3-2-11 0,1 2-11 15,3 0-10-15,-2 0-8 0,4 0-4 0,2 0-7 0,0 0-5 16,3 0-7-16,2 1-7 0,-1-2-10 0,5 2-7 0,-1-2-7 16,1 0-3-16,0 1-1 0,4-2-1 0,0 2 3 0,-2-1 3 0,3-2 4 15,-1 2 3-15,-2-1 3 0,1-1 5 0,-1 1 9 0,-1 1 9 16,1-2 17-16,-3 2 18 0,-2-2 23 0,1 1 26 0,0-1 21 0,-4 0 18 16,1 1 12-16,-4 1 10 0,0-2 6 0,0 0 3 0,-4 2 4 15,1-2 6-15,-3 1 3 0,2 0 3 0,-1-1-3 0,-3 2-5 0,1-1-10 16,-2-1-13-16,-1 2-11 0,2-2-10 0,0 1-5 0,-2 0-3 15,2-1-5-15,0 2-2 0,-2 0-5 0,2-2-4 0,2 1-9 16,0 1-10-16,1-2-10 0,0 1-10 0,2-1-11 0,-1 2-11 0,3-1-9 16,1-1-6-16,0 2-6 0,4-1-4 0,-3 1-5 0,4-1-4 0,-1-1-3 15,1 1-6-15,2-1 2 0,1 2 2 0,1 0 1 0,-1-2 3 16,1 0 3-16,1 0 4 0,1 0 4 0,-2 0 3 0,3 0 3 16,-2 0 3-16,-2 0 3 0,1 0 3 0,1 0 8 0,-3 0 8 0,-1 0 12 15,-1 0 13-15,-2 0 12 0,0 0 14 0,2 1 8 0,-5 0 6 16,0-1 4-16,0 2 2 0,-5 0 3 0,2-1 0 0,0 3 3 15,-2-2 0-15,0 2-1 0,-1-2-5 0,-3 0-7 0,2 2-8 0,-1 1-10 16,0-2-8-16,-1 2-5 0,3-1-2 0,-2-1-6 0,1 0-7 0,-2 0-8 16,4-1-10-16,0 2-12 0,1-1-15 0,-1-2-22 0,0 2-26 15,2 0-36-15,-2 0-40 0,4 0-45 0,-1-1-44 0,1 0-25 0</inkml:trace>
  <inkml:trace contextRef="#ctx0" brushRef="#br0" timeOffset="184112.94">20544 9106 99 0,'0'0'319'0,"0"0"1"0,1 0 1 0,1 0-41 16,1 1-64-16,1 1-56 0,0-2-53 0,0 2-34 0,1-1-24 15,2 0-13-15,1 3-6 0,-1-2-2 0,1 3 1 0,2-3 3 0,1 2 3 16,-2-1-2-16,3 2 0 0,-2 1-5 0,0 0-5 0,0-2-6 16,0 2-5-16,-2 2-3 0,0-2-3 0,-1 1-1 0,0-1 1 15,0 1-1-15,-5 0 2 0,2 2 1 0,-4 0 0 0,0-2 0 0,0 2 1 16,-1 0 0-16,-3-2 0 0,0 4 0 0,-4-2 0 0,2 0 0 16,-2 2-1-16,-1-2-2 0,-1 1 0 0,-1-1-1 0,1 0-3 0,-1 1-1 15,0 1 0-15,0-3-3 0,0 1 0 0,1 0-3 0,2-1 1 16,-1 2-2-16,-1-2-1 0,4 0 0 0,0 1 0 0,2-1-1 15,-2 1 0-15,3 1 0 0,2 1 1 0,1-2 2 0,0 0-1 0,1 1 1 16,2 0 2-16,3 1 0 0,-2 0 0 0,2 1 0 0,0 0 0 16,1-1-2-16,4 0-2 0,-3 1 0 0,0-1-4 0,0 1 0 0,2-1-1 15,-1 2-2-15,-1-3 0 0,1 2-1 0,-3 0-1 0,1-1 2 16,-3 1 0-16,1 0 2 0,-2-1 2 0,-3 1 2 0,0-1 3 16,0 2 3-16,-3 0 1 0,-1-3 2 0,0 2 1 0,-1 0 1 0,0-2-1 15,-2 3 1-15,1-1-1 0,-2 0 1 0,-2-2-1 0,-1 2-1 16,3-2-2-16,-2 3-1 0,1-2-3 0,0 2 1 0,-1-3-3 0,2 1 0 15,-1-1-2-15,2 1-1 0,-1-2 0 0,4 2-2 0,0 2-3 16,2-3-2-16,0 1-4 0,2-1-3 0,2 2-2 0,0 0-1 0,0-1-1 16,1 1 1-16,0 0 0 0,4-1 1 0,-2 0 3 0,1 1 0 15,2 1 3-15,-4 0 1 0,3-1 3 0,-1 0 4 0,1 1 3 0,0-1 2 16,0 1 3-16,-3 0 2 0,0 0 3 0,1 0 3 0,-4 1-1 16,2 0 3-16,-3-2 0 0,0 3 3 0,0-3 0 0,-1 0 3 15,-2 0 2-15,-1 2 4 0,1-2 4 0,-2 1 2 0,-1-3 3 0,-2 2 3 16,0-2 0-16,0 3 2 0,0-2-1 0,-1 1 2 0,1-2-2 15,-2 0 1-15,2-1-2 0,-1 0-3 0,1 0-3 0,2 1-4 16,-1-4-3-16,0 2-4 0,1 0-3 0,2-1-5 0,3-1-6 0,-3 2-6 16,4-2-6-16,0 1-7 0,0 0-5 0,2 0-6 0,0 1-4 15,2 1-4-15,0-2-5 0,0 2-7 0,6 0-6 0,-6-1-7 0,4 3-7 16,-1 1-4-16,2-3-3 0,-3 2 0 0,2 1 2 0,0-2 2 16,0 2 3-16,-2-2 3 0,-1 3 4 0,0-2 7 0,-2 2 8 15,2-1 11-15,-3 0 12 0,-1 0 14 0,-1 1 14 0,-1-4 12 0,1 3 12 16,-3 0 12-16,-1 0 15 0,-1-1 13 0,1-1 12 0,-1 1 6 15,-2 0 4-15,1-1 2 0,0-1 0 0,0 1-4 0,-1-1-2 0,2 0-6 16,-1 0-3-16,2-1-4 0,0 3-4 0,1-4-6 0,0 2-7 16,1-2-9-16,1 2-7 0,1-2-4 0,0 3-4 0,1-2-1 0,1-1 1 15,1 4-2-15,0-3 1 0,1 1-1 0,0 1-1 0,2-1-2 16,1 0-4-16,-1 1-3 0,1-1-3 0,-1 2-4 0,2-1-3 0,0 0-3 16,-4-1-4-16,3 1-5 0,-1 1 0 0,2-2-4 0,-3 1-1 15,-1 0-1-15,1-1 0 0,-1 1 1 0,-1-1 1 0,-2 2 2 16,0-2 4-16,3-1 6 0,-4 3 7 0,0-1 4 0,-4-3 6 0,3 2 3 15,-2 0 6-15,2-1 3 0,-3 0 4 0,-1 1 3 0,2-1 1 16,-2-1 2-16,1 3 0 0,-2-3 1 0,-1 0 0 0,2 2-2 0,-1-2-2 16,0 1-3-16,0 1-2 0,-1 0-3 0,-1 0-1 0,0 1-3 15,1-3-2-15,0 2-1 0,-1 0-3 0,2-1-1 0,-1 0 0 0,-2 1-3 16,1-1-3-16,2 3-2 0,-1-3-3 0,1 1-1 0,2 1-2 16,-1-3-3-16,0 2 0 0,2 0-2 0,1-1-1 0,0 1 0 15,2-1-1-15,0 1-3 0,0 1-5 0,4-2-5 0,-3 2-5 0,6 0-3 16,-2-1-4-16,-1 2-5 0,4-1-7 0,-2 0-4 0,2 1 0 15,0 0-5-15,5 0-6 0,-5 2-6 0,1-1-2 0,2 2-2 0,-1 0-1 16,-1-1-1-16,1 1-3 0,-2-2-1 0,0 4-3 0,0-2 3 16,-1-1 6-16,-2 1 3 0,-2-1 1 0,2 0 7 0,-2 1 8 15,-1 0 8-15,0-3 8 0,-2 3 9 0,0-2 8 0,-2 1 10 16,0-3 11-16,1 2 7 0,-3-2 7 0,1 1 3 0,2-2 4 0,-3-1-1 16,0 2 2-16,-1-1-2 0,1 0 0 0,0-1-4 0,1-1-4 0,0 0-3 15,0 1-2-15,-1-2-3 0,3-1-3 0,-1 3-3 0,1-1-1 16,-1-1-2-16,0 1-2 0,2-1-1 0,0 0-2 0,2 2-3 0,0-3-3 15,-1 1-2-15,1 0-1 0,1 2-1 0,0-2-1 0,0 1-1 16,2-1 0-16,0 2 0 0,1-1-2 0,-1 1 1 0,0 0-1 0,-1-1 3 16,1 2 2-16,0-2 4 0,3 1 6 0,-4-1 4 0,1 0 3 15,2 0 3-15,-2 2 5 0,-1 0 4 0,2-2 8 0,1 0 3 16,-2 1 4-16,0 1 7 0,2 0 5 0,1 0 6 0,-2-1 5 16,2 4-1-16,-1-3-1 0,0 1-5 0,1 1-1 0,0-1-4 0,-1 0-4 15,0 1-6-15,0 0-8 0,-1 1-4 0,1-3-5 0,-4 1-6 16,2 0-6-16,-4 1-8 0,4 1-7 0,-4-3-3 0,-1 1-2 0,0-2-1 15,0 1 2-15,0 0 0 0,-1-2 1 0,-4 1 2 0,4 1 2 16,-2-1 0-16,-1-1 2 0,1 1 1 0,-2 0 0 0,0-1 2 0,2 2 3 16,-2-2 2-16,1 1 1 0,-1-1 1 0,2 0 1 0,-2 0 0 15,1 2 0-15,2 0 1 0,-5-2 1 0,3 2 1 0,-1 0 1 0,0 0 0 16,1 0 1-16,-1 3 1 0,-2-1-1 0,3-1 0 16,-1 1 0-16,0-1-1 0,1 0-1 0,0 2-1 0,-1 1-1 0,2-1 0 15,-3-1 0-15,3-2-5 0,-2 2-4 0,4 0-7 0,-2 0-7 0,-1-1-9 16,3 1-10-16,-3-1-11 0,1-1-13 0,2 0-15 0,-3-2-16 15,3 1-24-15,1-1-27 0,-1-1-40 0,1 0-46 0,0 0-49 16,0-3-54-16,0 2-23 0,0-5-9 0,0 0 0 0,0 0 3 0</inkml:trace>
  <inkml:trace contextRef="#ctx0" brushRef="#br0" timeOffset="185031.12">21220 10268 209 0,'-3'-2'324'16,"0"-2"-15"-16,0 4-28 0,-1-3-33 0,3 2-39 0,-1-2-22 15,1 2-17-15,-4-2-12 0,2 1-7 0,2 2-5 0,-1 0-2 16,0 0-3-16,2-3-5 0,-1 1-5 0,1 2-8 0,0 0-6 0,0 0-6 16,0 0-9-16,0 0-7 0,0 0-10 0,0 0-10 0,0 0-8 15,0 0-12-15,0 0-9 0,0 0-9 0,-2 0-8 0,0 2-6 0,1 1-6 16,-1-1-6-16,1 2-3 0,-3-1-5 0,1 3-2 0,-3 2-2 15,3-1 0-15,-2 2 1 0,-1 0 1 0,1 1 2 0,-1 1 0 0,0 2 1 16,-1-3 1-16,1 3-1 0,-1-1 1 0,1 2-1 0,-2-2 0 16,4 0-2-16,-1 0 0 0,0 1-1 0,2-1-2 0,-2 0-1 0,2-2-2 15,-2 1-3-15,2-2-2 0,-2 1-2 0,4-3-3 0,-1 0-1 16,1-1 0-16,1-1-2 0,0-2-1 0,0 0-1 0,0-1 1 16,0-2-1-16,0 0-1 0,0 0 0 0,1 0 0 0,1-2 0 0,3-1-1 15,-4 0 2-15,2-2 0 0,3-1-1 0,-2-1 1 0,0 0 0 16,1-3 0-16,0 1-1 0,0-3 0 0,2 1-2 0,0-2-1 15,-1 0 1-15,1 0 0 0,1 0 0 0,-1-5-1 0,0 3 2 0,1-1 0 16,0-1-1-16,1 1 1 0,-1 0 1 0,0 0 0 0,-2 0 2 16,3 1 2-16,0-1 3 0,-3 4 4 0,0-1 4 0,0 3 3 0,1-2 7 15,-2 4 2-15,-1-1 2 0,0 3 3 0,-3 0 2 0,2 1-1 16,2 1 1-16,-4 2-2 0,-1 0-2 0,2 0 0 0,0 1 0 0,-2 1 0 16,0 1 2-16,1 1 0 0,1 0 2 0,-2 3 0 0,1 0 2 15,-1 1 2-15,2 1 0 0,0 2 2 0,-1 1 3 0,1 0 0 0,-1 2 4 16,3-1 1-16,-1 3 1 0,3 0-4 0,-1 1-1 0,-2 0-3 15,2 0-1-15,-1-1-5 0,1 4-2 0,0-4-7 0,1 1-7 16,-1 1-9-16,1 0-9 0,-1-2-12 0,0 0-14 0,0 0-15 0,1-2-15 16,-3-1-19-16,0 1-19 0,-1 0-25 0,-1-6-27 0,1 4-42 15,-2-1-48-15,-2-3-58 0,1 0-61 0,-3-3-26 0,1 1-10 0,0-3 2 16,-3 1 7-16</inkml:trace>
  <inkml:trace contextRef="#ctx0" brushRef="#br0" timeOffset="185209.32">21187 10353 235 0,'-2'-2'406'0,"1"1"4"0,-1 1 6 15,2 0 3-15,0 0-44 0,2-1-71 0,-1-1-67 0,3 2-63 16,-3 0-41-16,4 0-31 0,-2 0-17 0,5 0-11 0,-2 0-8 0,1 0-7 16,-1 0-5-16,2 0-6 0,0 0-11 0,1 0-13 0,-1 0-19 15,0 0-21-15,-2 0-21 0,2 0-24 0,-3 0-26 0,3 0-27 0,-3 0-39 16,-1 0-43-16,0 0-60 0,-1 0-68 0,-3 0-48 0,0 0-40 15,0 0-14-15,0 0-2 0,0 0 7 0</inkml:trace>
  <inkml:trace contextRef="#ctx0" brushRef="#br0" timeOffset="185460.03">21344 9981 18 0,'1'-2'387'0,"3"1"4"0,-3-1 5 0,1 1 1 0,-1 1-1 16,4-1-67-16,-2-1-103 0,0 2-65 0,0-2-47 0,2 1-30 16,-2 1-24-16,4-1-13 0,-5-1-15 0,3 2-13 0,0 0-13 0,-2 0-18 15,4 0-17-15,-2 0-20 0,-1 0-21 0,2 0-25 0,1 0-29 16,-2 0-39-16,-1 0-45 0,3 0-59 0,0 0-63 0,0 0-34 0,-2 0-22 15,-1 0-4-15,3 0 3 0</inkml:trace>
  <inkml:trace contextRef="#ctx0" brushRef="#br0" timeOffset="185696.79">21589 9805 43 0,'1'-4'407'0,"-1"2"9"15,0-3 9-15,0 3 10 0,0-2 10 0,0 3-62 0,0-2-95 0,0 1-65 16,0 2-48-16,0 0-37 0,0 0-27 0,0 0-20 0,0 0-16 16,0 0-13-16,0 0-11 0,0 2-8 0,-1 1-10 0,1 2-9 0,-2-1-8 15,0 1-8-15,1 2-5 0,-1 1-3 0,1 1-1 0,-3 1-1 16,3 1 1-16,-1-1-5 0,1 1-5 0,-4-2-8 0,4 2-11 0,-1 2-14 16,1-3-15-16,-3 1-16 0,4-1-17 0,-1 1-22 0,1-2-21 15,0 2-35-15,0 1-38 0,1-2-64 0,1-3-76 0,0 2-45 16,1-2-30-16,-1-1-10 0,3 0 1 0,0 1 7 0</inkml:trace>
  <inkml:trace contextRef="#ctx0" brushRef="#br0" timeOffset="185980.76">21729 10301 282 0,'0'0'368'16,"0"0"9"-16,0 0-7 0,0 0-12 0,0 0-57 0,0 0-78 0,0 0-52 16,0 0-37-16,0 0-24 0,2 0-16 0,1 0-8 0,-1 0-8 15,1 0-9-15,0 0-8 0,0-1-10 0,1 0-13 0,0 1-14 16,2 0-18-16,-1 0-18 0,1-2-20 0,-1 2-18 0,3 0-20 0,0 0-22 15,-2 0-25-15,2 0-33 0,-1 0-37 0,2 0-47 0,1 0-51 16,-2 0-46-16,1 0-39 0,-3 0-16 0,1 0-4 0,1 0 4 16</inkml:trace>
  <inkml:trace contextRef="#ctx0" brushRef="#br0" timeOffset="186162.8">21783 10382 310 0,'-3'4'359'0,"3"-3"2"0,0 0 1 0,0 3 1 0,0-3-64 16,3 0-98-16,2-1-64 0,-2 5-49 0,2-5-29 0,0 2-20 0,-1-2-14 15,3 5-11-15,0-4-12 0,1 0-17 0,0 3-28 0,0-4-33 16,2 0-49-16,-2 4-57 0,1-2-64 0,0-1-63 0,-1 0-34 0,0 1-18 16,0-2-9-16,2 0-6 0</inkml:trace>
  <inkml:trace contextRef="#ctx0" brushRef="#br0" timeOffset="192191.51">23198 9306 111 0,'5'0'136'0,"-4"-2"-38"0,3 1-24 0,-1 1-18 0,-2-2-11 16,1 1-5-16,0 1-5 0,-1-1-4 0,-1 1-4 0,0 0-4 16,0 0-6-16,0 0-6 0,0 0-6 0,0 0-2 0,0 0-9 0,0 0-10 15,0 0-14-15,0 0-17 0,0 0-17 0,0 0-17 0,0 0-31 16,-3 1-34-16,0-1-30 0</inkml:trace>
  <inkml:trace contextRef="#ctx0" brushRef="#br0" timeOffset="195260.7">24477 9631 52 0,'-3'-1'353'0,"1"1"7"0,1 0 1 0,-1 0-1 0,2 0-60 16,0 0-86-16,0 0-58 0,0 0-43 0,0 0-28 0,2 0-20 15,-1 0-13-15,3 0-9 0,-3 0-8 0,2 0-7 0,2 1-10 0,0-1-11 16,-2 1-12-16,3 1-11 0,-3-2-13 0,2 2-15 0,2-1-16 16,-2-1-21-16,-1 1-24 0,2-1-24 0,-1 2-32 0,-2 0-33 0,2-2-53 15,-2 0-63-15,2 0-29 0,-2 0-14 0,3 0-1 0</inkml:trace>
  <inkml:trace contextRef="#ctx0" brushRef="#br0" timeOffset="-208584.48">20918 13016 239 0,'2'-1'348'0,"0"1"7"0,-2 0-19 0,0-1-35 15,0 1-38-15,2-2-39 0,-2 2-26 0,0 0-20 0,0 0-15 16,0 0-11-16,0 0-11 0,0 0-11 0,0 0-7 0,0 0-9 0,0 0-6 16,0 0-7-16,0 0-7 0,0 0-6 0,0 0-7 0,0 0-8 15,0 0-7-15,0 0-6 0,0 0-6 0,0 0-7 0,0 0-4 16,0 0-6-16,0 0-3 0,-2 2-3 0,2-1-3 0,-4 0-1 0,3 3-2 15,-2-2-2-15,-1 3-2 0,0 0-2 0,-1 2-1 0,-2-1-1 16,-2 2-1-16,3 1-2 0,-2 0 1 0,0 1-1 0,-1 0-2 16,-1 1-1-16,0 1-1 0,1 2-2 0,0-2-2 0,0 0-3 0,-3 1 1 15,6 0-2-15,-2 0-1 0,0-1 0 0,-1 1 0 0,-1-1 0 16,3 0 0-16,-1-1-1 0,1-1-1 0,0 1-1 0,3-2-1 0,-1 0-3 16,-2-2-1-16,3 1-1 0,1-4-1 0,0 2-1 0,1-3-2 15,0 1-2-15,-1 0 0 0,3-3-1 0,-1 0-3 0,1-1-3 0,0 0-2 16,0 0-1-16,1-2-2 0,-1-2 0 0,2 2 0 0,-1-3 0 15,3-1 1-15,-3-1 1 0,2-1 1 0,3-1 1 0,-1-1 0 16,-1-1 1-16,2-2 2 0,0-1 3 0,1-1 2 0,0 1 3 0,1-3 2 16,4-2 2-16,-3 2 1 0,0-1-1 0,3-3 0 0,-2 2 0 15,2 2 1-15,-1-3-1 0,-1 1 2 0,2 0 3 0,-3 3 1 16,2 1 2-16,-3 1 0 0,0 1-1 0,1 1 0 0,-2 3 1 0,-2 2-2 16,-1 1 0-16,0-1-1 0,-3 5 0 0,2-1-1 0,-3 1 3 0,0 2 2 15,0 0 1-15,0 2 1 0,0 1 3 0,0 3 1 0,0 0 3 16,-1 1 1-16,-1 4 1 0,2-1 2 0,-1 2 0 0,-1 2 3 15,0 1 3-15,1-1-1 0,-1 2-1 0,2 0-2 0,-1 0-4 0,1 0-1 16,0 0-4-16,0 2-6 0,1-3-6 0,-1 2-9 0,3-1-11 16,1-1-15-16,-3-1-17 0,4 3-19 0,-1-4-20 0,1 0-26 0,2 0-27 15,-3-2-38-15,3 1-41 0,-1-3-54 0,0 1-61 0,1-3-49 16,-1-1-39-16,-1 0-16 0,1-2-1 0,0-1 9 0</inkml:trace>
  <inkml:trace contextRef="#ctx0" brushRef="#br0" timeOffset="-208415.09">20824 13102 346 0,'-8'-1'394'15,"-1"-3"5"-15,5 2 4 0,-4 0 4 0,5 0-52 0,1 1-81 0,1 1-67 16,1-1-61-16,0 1-40 0,0-2-29 0,1 2-19 0,3 0-11 16,0 0-7-16,2 0-8 0,1 0-8 0,1 0-8 0,-2 0-14 0,6 0-16 15,0 0-18-15,2 0-22 0,-1 2-31 0,-1-1-33 0,4-1-54 16,-2 0-64-16,4 0-63 0,-4 0-64 0,2 0-30 0,0 0-18 15,-1-3-6-15,-2 0-2 0</inkml:trace>
  <inkml:trace contextRef="#ctx0" brushRef="#br0" timeOffset="-208217.34">21107 12809 246 0,'-2'-1'375'0,"0"-1"-2"0,2-1 1 0,2 2-1 0,0 0-60 16,0-1-93-16,3 0-70 0,-2 1-61 0,2 0-44 0,0 1-38 15,1-2-34-15,-1 0-32 0,4 2-41 0,-1-1-49 0,1 1-61 0,1-1-69 16,-2-1-39-16,2 2-23 0,2-1-11 0,-2-1-7 0,0 2-2 0</inkml:trace>
  <inkml:trace contextRef="#ctx0" brushRef="#br0" timeOffset="-207976.36">21383 12623 167 0,'0'-4'422'0,"0"0"9"0,-1 1 7 0,1-1 7 16,0 0 8-16,0 2-58 0,0 0-90 0,0 0-70 0,0 2-61 0,0 0-42 15,0 0-29-15,0 0-22 0,0 0-15 0,-2 2-11 0,1 1-9 16,1 2-7-16,-2-1-8 0,2 2-6 0,0-1-8 0,0 3-5 0,0 2-4 15,0 1-2-15,0 1-2 0,0-1-1 0,0 1 0 0,0-1-6 16,0 2-3-16,0-2-8 0,0 3-8 0,0-2-12 0,0-1-12 16,-2 1-16-16,2-2-18 0,0 0-21 0,0 1-23 0,0 1-36 0,0-3-40 15,0 2-67-15,2-2-76 0,0 0-48 0,1-2-36 0,-2 0-11 16,4 3-3-16,-2-4 5 0,2 1 10 0</inkml:trace>
  <inkml:trace contextRef="#ctx0" brushRef="#br0" timeOffset="89538.87">22653 9651 77 0,'0'0'230'0,"0"0"-36"16,0 0-33-16,0 0-35 0,0 0-22 0,0 0-18 0,0 0-11 0,0 0-10 16,0 0-3-16,0 0-2 0,0 0 1 0,-2 0 0 0,0 0-3 15,2 0-1-15,0 0-3 0,0 0-5 0,0 0-3 0,-1 3-5 0,1-3-4 16,0 1-3-16,-3-1-3 0,1 2-2 0,2-2-2 0,-1 3-3 15,-1-1-3-15,2-2-3 0,-1 4-2 0,1-1-2 0,-2 0-2 16,2 0-2-16,0 0-1 0,-2 1-1 0,2-1-1 0,0 2-3 0,0-1 0 16,0-1-1-16,0 1 0 0,0 1 1 0,0 1-1 0,0-1 1 15,0 2 0-15,0-5 1 0,0 5 0 0,0-1 1 0,0 2 1 16,0-2-1-16,0 1 1 0,0-1 0 0,0 2 0 0,0-1-1 0,0 0 1 16,2 4-1-16,0-5 0 0,-2 3 0 0,0 1 0 0,1-2-1 15,-1 1 0-15,0 0-1 0,2 0 0 0,-2 0-1 0,1-1 0 0,-1 0 1 16,0 2-1-16,0-1-1 0,0 0 2 0,0 0-1 0,0-2-1 15,0 2 1-15,0 0-1 0,0 0 0 0,0-2-1 0,0 3 0 0,0-1 1 16,0 0-2-16,0 0-2 0,0-2 1 0,0 2-1 0,0 0-1 16,0 0-3-16,0-1-2 0,-1 1-1 0,1-2-2 0,-2 1-3 0,2 1 0 15,0-2-1-15,0 0-1 0,-1 4 1 0,1-5-2 0,0 1 0 16,0 3 0-16,0-3 1 0,0 1 3 0,-2-1 0 0,2 0 2 16,0 1 1-16,0 0 0 0,0-1 2 0,0 2 1 0,0-1 1 0,0-2 0 15,0 1 1-15,0-1 2 0,0 0 0 0,0 0 2 0,0 0-1 16,0 0 1-16,0-2 0 0,0 2 0 0,0 1 1 0,0-1 1 0,0-1 0 15,0 1 2-15,0 0-1 0,0-2 0 0,0 2 0 0,0-2 1 16,0 1-1-16,0 1-1 0,0-2-1 0,-2 0 1 0,2 1-1 16,0 0-1-16,0 2 1 0,-1-5 0 0,1 4-1 0,-2-1-1 0,2-1 0 15,0 2 1-15,0-2 1 0,0 1 0 0,0-1 0 0,0 2-1 16,0-1 0-16,0-1 0 0,0 1 0 0,0-1 0 0,0 0 1 0,0 2-1 16,0-1 1-16,0 0 1 0,0-1-1 0,0 0-1 0,0 3-1 15,0-2 1-15,0-1 0 0,0 2 2 0,0-2-1 0,0 1 1 16,0-1-2-16,0 0 0 0,0 1 1 0,0 1 0 0,0-1 0 0,0-1-1 15,0-1 2-15,0 4 0 0,0-5 0 0,0 2 1 0,0 2-2 16,0-2 0-16,0 0 0 0,0 1 0 0,0-1 1 0,0 1 0 0,0-1 0 16,0 1 0-16,0 1 1 0,0-2 1 0,0 0-2 0,2 1 0 15,-2 1-1-15,0-4 0 0,0 5-5 0,0-3-5 0,0 3-3 16,0-1-2-16,0 0-2 0,0 0 0 0,0 0 0 0,0 0-1 0,0 0 0 16,0 0 0-16,0 0-1 0,0 1 0 0,0-3 0 0,0 2 1 15,0 1 5-15,0-1 5 0,0 0 3 0,0 0 3 0,0-2 0 0,0 2 1 16,0 0-1-16,0 0 1 0,0 0 1 0,0-1 1 0,0 2 1 15,0-3-1-15,0 1 0 0,0-1 1 0,0 3 1 0,0-1 1 16,0-2-2-16,0 1 1 0,0-1 1 0,0 2 1 0,0-1 1 0,0-1 0 16,0 0-1-16,0 1 1 0,0 0 0 0,0 2 0 0,0-5 0 15,0 4 0-15,0-1-1 0,0-1 3 0,0 2 1 0,0-2 2 0,0 1 2 16,0-1 0-16,0 2 1 0,0-1 0 0,0 0 3 0,0 0 1 16,0 1 2-16,0 0 2 0,0 0-1 0,-2 1 1 0,2-1-1 0,0-2 0 15,-1 2-2-15,1 0 1 0,-2 0-4 0,0 0 0 0,2 0-1 16,-1-1-1-16,1 0-1 0,-2 1-2 0,2 0-1 0,-1 0-1 15,1 1 0-15,-4-1-1 0,4-2-1 0,0 2-2 0,0 0 0 0,0-2-1 16,0 3 0-16,-1-3-2 0,1 0 0 0,0 0 1 0,0 2-1 16,0-1 0-16,0 1 0 0,0 0-1 0,0-2 1 0,0 2 0 0,0-1 1 15,0 1-1-15,0-1 2 0,0 1-1 0,0-2 1 0,0 1 0 16,0-1 1-16,1 0-2 0,-1 3 0 0,0-3 1 0,0 1-2 16,0-1 0-16,0 1 0 0,4-2 1 0,-4 4-3 0,0-3-3 0,0 2 0 15,0-2-1-15,0 2-1 0,0-2-1 0,0 1 0 0,0-1-1 16,0 1 1-16,0-1 0 0,0 1 0 0,0-3-1 0,0 3 0 0,0-2 0 15,0 1 1-15,0 1 0 0,0-3 2 0,0 5 0 0,0-3 3 16,0 2 0-16,0-2 2 0,1 2 0 0,1 0 1 0,-2-1-2 16,0 0 0-16,1 1 0 0,-1 0 0 0,0 2 0 0,0-3 1 0,2 2 0 15,0 0 1-15,-2-1 1 0,0 0 1 0,1 0-1 0,-1 0 1 0,0 1-1 16,2-2 0-16,-2-1 1 0,0 3 0 0,1-1 2 16,-1 0-1-16,0-1 2 0,0-1 0 0,0 3 0 0,0-1-1 0,0 0 0 15,0-1 0-15,0 1-1 0,0-2 0 0,0 1-1 0,0-1 1 0,0 0-1 16,0 3 0-16,0-3-1 0,0-1-1 0,0 2 1 0,0-3-2 15,0 3 0-15,0-3-1 0,0 4 0 0,0-1-1 0,0-3 1 16,0 3-1-16,0-2-1 0,0 1 1 0,0 1 0 0,0-2 0 0,0 2-1 16,0-3 1-16,0 3 0 0,0-3 1 0,0 3 1 0,0-2-1 15,0 2 0-15,0-2-8 0,0 1-10 0,0 0-6 0,0 0-2 0,0 1 0 16,0-2-1-16,0 2 4 0,0 0 3 0,0 1 2 0,0-2 3 16,0 1 1-16,0 0 2 0,0 0 1 0,0-1 0 0,0 3 7 0,0-3 13 15,0 1 4-15,0 1 1 0,0-2 2 0,0 0 1 16,0 1-4-16,0 1-3 0,0-2-2 0,0 0-3 0,0-1-2 0,0 1-2 15,0 1 0-15,0-2-2 0,0 1 1 0,0-1 0 0,0-1 0 16,0 0 1-16,0 1 2 0,0 1-2 0,0-1 0 0,0 0-1 0,0 0 0 16,0 0 0-16,0 0 1 0,0-1-1 0,0 0 1 0,0 0-1 0,0 3 1 15,2-3-1-15,-2 2 0 0,2-2 0 0,-2 2 0 0,0-3-1 16,0 3 0-16,1 1-1 0,-1-2-2 0,2 3 0 0,-1-2-2 16,-1 1 1-16,2 0-1 0,1 0 0 0,-3 1 1 0,1 0-1 0,-1 0-2 15,2 1-1-15,0-1-2 0,-2 0-1 0,0-2-1 0,0 2 1 16,0 0 0-16,0-1 1 0,0 0 1 0,0-1 0 0,0-1 0 0,1 2-1 15,-1-2 1-15,0 2 1 0,2-2 1 0,-2 1 2 0,0-1 3 16,0 1 1-16,1 1-1 0,-1-1 2 0,0-2 0 0,1 1-1 0,2 0 1 16,-3 0 0-16,0 0 1 0,1 0-2 0,-1 1 2 0,0-2-1 15,0 2 0-15,0-2 0 0,0 1-1 0,0-1 1 0,2 0 0 16,-2 1-1-16,0 1 2 0,0-1 2 0,0 0-2 0,0 0-2 0,0-1 1 16,0 2 0-16,0 0 0 0,0-2-1 0,1 5 3 0,-1-3 2 15,0 3 3-15,2-1 0 0,-2 0 0 0,2 0 1 0,-2-2 0 0,0 2 0 16,0 0-2-16,0 0 1 0,0-1-2 0,0-1 1 0,0 0-2 15,0 0 3-15,1 2-3 0,-1-1-3 0,0-3-2 0,0 3 0 16,0-2-2-16,0 1 2 0,0 1-1 0,0-2 0 0,0 0 1 0,0 1 1 16,0-1 1-16,0-1 0 0,0 2 0 0,0-1-1 0,0 0 0 15,0 0 0-15,0 0 0 0,0 0-2 0,0 2 1 0,0-3-1 0,0 0 0 16,0 0 1-16,0 3 2 0,0-3 1 0,0 2 0 0,0-2 2 16,0 0-1-16,0 2 0 0,0-1 2 0,0 0 0 0,0 0 1 0,0 1 0 15,0-2 2-15,0 2 0 0,0-3-1 0,0 0 1 0,0 2-1 16,0-1-1-16,0 0 0 0,0 0-2 0,0 1 2 0,0 0-2 15,0-1 1-15,0 1-1 0,0 0 1 0,0-1 1 0,0 2 1 0,0-2-1 16,0 0 2-16,0 1 0 0,0 1 2 0,2-2 3 0,-1 2 4 16,-1-2 2-16,2 0 2 0,-2 2 0 0,2-1 2 0,-2 2-1 15,0-2-1-15,0 0 1 0,0 0-2 0,0-1-1 0,0 0-1 0,0 1-3 16,0 0 0-16,0 0-4 0,0 0-3 0,0-1-5 0,0-1-1 0,0 2-1 16,0 0-1-16,0-1-1 0,0-1-1 0,0 0 1 0,0 3-2 15,0-2-4-15,0 2-5 0,0-3-5 0,0 3-2 0,0-2 0 16,0 2 1-16,0-2 3 0,0 0 1 0,0 2 2 0,0-1 0 0,2 1 2 15,-2-2 3-15,0 3 6 0,2-2 7 0,0 1 5 0,-2-1 7 16,1 1 5-16,1 0 4 0,-2-1 0 0,1 0-1 0,-1 0-3 16,2 0-1-16,-2-1 1 0,0 2-2 0,2-2-1 0,-2 0-4 15,0 0-6-15,0-1-4 0,0 3-2 0,0-3-2 0,0 0-2 0,0-1-2 16,0 1 1-16,0-1-1 0,0 0-2 0,0 3 1 0,0-3-1 0,0 2 2 16,0-2 0-16,0 0 0 0,0 0 1 0,0 0-1 0,0 2-3 15,0 1-1-15,0-2 1 0,0 1-3 0,0-1-2 0,-2 1 0 16,0-2 0-16,2 3-3 0,-1-3-2 0,1 3-4 0,-2-3-2 0,1 3-2 15,1-3 1-15,-2 3 0 0,0-3 1 0,2 2-1 0,0-1 1 16,0 0-2-16,0-1 0 0,0 2 0 0,0-2-3 0,0 1-1 0,0-1-1 16,0 0 0-16,0 0 0 0,0 0-3 0,0 0-1 0,0 0-7 15,0 0-5-15,0 0-8 0,0 0-6 0,0 0-11 0,0 0-10 0,0 0-14 16,0 0-17-16,0 0-16 0,0 0-19 0,0 0-29 16,0 0-36-16,0 0-23 0,0 0-19 0</inkml:trace>
  <inkml:trace contextRef="#ctx0" brushRef="#br0" timeOffset="91704.79">23110 9887 160 0,'0'0'301'0,"0"0"-24"0,0 0-39 15,0 0-35-15,0 0-36 0,0 0-24 0,0 0-18 0,0 0-14 16,0 0-11-16,0 0-7 0,0 0-7 0,0 0-5 0,0 0-4 15,0 0-4-15,0 0-3 0,0 0-5 0,3 0-2 0,-3 0-3 0,1 0-2 16,2 0 1-16,-1 0-2 0,0 0 0 0,-1 0 1 0,2 0-2 16,1 0 0-16,-3 0-2 0,3 0-2 0,0 0-3 0,1 0-4 0,-1 0-3 15,3 0-4-15,-1 0-4 0,1 0-5 0,0 0-4 0,1 0-5 16,0 0-6-16,2 0-10 0,1 0-9 0,-3 0-11 0,1 0-12 16,2 0-14-16,0 0-14 0,-1 0-16 0,1 0-19 0,-2 0-22 0,3 0-30 15,-3 0-34-15,-1 0-40 0,0 0-43 0,-2 0-46 0,3 0-51 0,-4 0-21 16,-1 0-7-16,-1 0 4 0</inkml:trace>
  <inkml:trace contextRef="#ctx0" brushRef="#br0" timeOffset="92277.89">23083 9921 240 0,'-5'0'372'0,"5"0"10"0,-1 0-7 0,1 0-16 0,-2 0-46 0,2 0-56 15,-1 0-42-15,1 0-32 0,0 0-21 0,0 0-17 0,0 0-10 0,0 0-9 16,0 0-6-16,0 0-9 0,0 0-8 0,0 0-7 0,0 0-10 16,0 0-10-16,0 0-10 0,0 0-8 0,0 0-11 0,0 0-9 0,0 0-7 15,0 0-7-15,0 1-6 0,0 1-3 0,0-1-5 0,-2 0-2 16,0 1-2-16,2 1-3 0,-1 0-2 0,1 1 0 0,-2 0 0 15,-1 3 1-15,1-5 0 0,1 5 0 0,-3-3 3 0,3 3 0 0,-1 0 2 16,1 1 1-16,-3-2 0 0,2 0-2 0,-2-1 0 0,3 1 0 16,-1 0-4-16,1 0-3 0,-3-1-3 0,3 1-2 0,-1-2-2 0,1-1 0 15,-3 3-1-15,4-4 0 0,-1 2 0 0,1-2 0 0,-2 0 0 16,1 1 1-16,1-3 1 0,0 0 2 0,0 0 2 0,0 0 5 16,0 0 2-16,0 0 3 0,0 0 1 0,1-2-2 0,1 1 1 0,-2-1-1 15,1 1-2-15,1-2 0 0,0 0-3 0,-1 0-2 0,2-1-3 16,-1 1 0-16,0-1-2 0,1 0-2 0,0 2-2 0,1-1-2 15,0 0-2-15,-1 0 0 0,2 0-1 0,-2 2 0 0,2-1 1 0,0-1-1 16,-1 3-1-16,4-1 2 0,-2 1-4 0,1 0-5 0,1 0-4 0,1 1-4 16,-1 0-6-16,0 3-6 0,3-2-5 0,-3 2-5 0,1 0-5 15,1 1-5-15,1 1-4 0,-3-1-5 0,1 3-4 0,1 0-1 0,-2-1 0 16,-2 1 3-16,0-1 4 0,0-1 5 0,-2 1 5 0,0-1 9 16,0 1 7-16,-3 0 9 0,1-3 10 0,-2 3 11 0,-2-1 8 15,1-2 10-15,-3 1 8 0,0-2 5 0,0 1 5 0,-3-1 5 0,0-1 5 16,1 1 4-16,-2-1 3 0,-3 0 3 0,2 1-2 0,-1-2 1 15,-1 1-3-15,2-2-4 0,-3 2-3 0,2-1-2 0,-2-1-2 16,3 0-2-16,-2 0-4 0,1 0-1 0,4 0-6 0,-3 0-4 0,1 0-7 16,0 0-11-16,3 0-11 0,-2 0-14 0,1 0-15 0,3 0-20 15,-2 0-24-15,2 0-29 0,3 0-42 0,0 0-50 0,0 0-65 0,0 0-72 16,0 0-37-16,0 0-22 0,0 0-5 0,3-1 0 0</inkml:trace>
  <inkml:trace contextRef="#ctx0" brushRef="#br0" timeOffset="93053.61">23657 10013 261 0,'-2'0'263'0,"1"0"-28"0,-3 0-34 0,3 0-31 15,-1 0-29-15,1 0-22 0,-3 0-15 0,3 0-13 16,-2 0-10-16,1 0-8 0,2 0-6 0,0 0-3 0,0 0-3 0,-2 0-1 16,2 0 1-16,0 0-1 0,0 0 1 0,0 0 1 0,-2 0 1 0,2 0 1 15,0 0 0-15,0 0 1 0,0 0 1 0,0 0-1 0,0 0 0 16,0 0-2-16,0 0-3 0,0 0-5 0,0 0-3 0,0 0-4 16,0 0-5-16,0 0-4 0,0 0-4 0,2 0-3 0,0 2-3 0,0-2-2 15,1 2-1-15,2-2-3 0,-4 1-1 0,2 0-2 0,2-1 1 16,-1 2 0-16,0 1-2 0,2-3-1 0,-1 0 0 0,0 2-3 15,0-2 0-15,1 4-4 0,-2-2-4 0,3-1-5 0,-2 0-5 0,0-1-4 16,-1 3-4-16,3-3-5 0,-3 0-4 0,-1 2-5 0,4 0-3 16,-4-2-5-16,0 2-3 0,0-1-1 0,1-1-1 0,-3 1-2 0,2 1-2 15,2-2-3-15,-1 0-6 0,0 0-6 0,1 0-9 0,-1 0-11 16,3 0-11-16,0 0-14 0,0 0-16 0,1-2-18 0,-2 1-21 0,5 1-26 16,-4-1-30-16,2-1-40 0,1 2-48 0,-1-2-29 0,-3 0-16 15,4 2-4-15</inkml:trace>
  <inkml:trace contextRef="#ctx0" brushRef="#br0" timeOffset="93453.94">24020 9906 213 0,'0'-2'412'16,"0"1"12"-16,0-2 15 0,0 2 13 0,0-1-42 0,2 2-71 0,0-2-61 15,-2 1-57-15,0 1-39 0,1 0-28 0,-1 0-22 0,0 0-20 0,0 0-15 16,0 0-15-16,0 0-13 0,0 0-15 0,0 0-10 0,0 0-11 16,0 1-4-16,0 3-7 0,0 0-2 0,0-1-1 0,-1 1 1 0,1 2-1 15,0 2 0-15,0-2 2 0,0 1 2 0,0 2 3 0,-2 0-1 16,2 0 4-16,0 2-4 0,0-2-1 0,0 1-4 0,0 1-3 15,0-1-3-15,0-1-3 0,0 1-2 0,0 0-1 0,0 0 0 0,0-1 0 16,0 2-2-16,0-4 0 0,0 2 0 0,2 0-2 0,-2-1 1 0,1-1-2 16,-1 1-2-16,0-2-2 0,2 0-2 0,-1 0-4 0,-1-2-3 15,0 1-5-15,2-1-4 0,-2 0-6 0,2 1-6 0,-2-4-9 16,0 3-7-16,0-2-9 0,0 0-13 0,0 1-13 0,0-3-16 0,0 0-18 16,0 2-19-16,0-2-19 0,0 0-30 0,0 0-36 0,0 0-47 15,0 0-57-15,0 0-51 0,0 0-48 0,0 0-20 0,0 0-5 0,2 0 6 16,2-2 10-16</inkml:trace>
  <inkml:trace contextRef="#ctx0" brushRef="#br0" timeOffset="93887.59">24536 10009 18 0,'0'0'398'0,"0"0"7"0,0 0 7 0,0 0 8 16,0 0-23-16,0 0-38 0,0 0-65 0,0 0-81 0,0 0-53 16,0 0-38-16,0 0-24 0,1 0-17 0,-1-2-11 0,2 1-11 0,0 1-7 15,-2 0-8-15,3 0-9 0,-2 0-9 0,1 0-8 0,0 0-8 16,1 0-6-16,0 0-6 0,1 0-6 0,0 0-7 0,0 0-7 15,0 0-10-15,0 0-10 0,1 0-10 0,0 0-12 0,-1 0-14 0,3 0-17 16,-5 1-21-16,4-1-34 0,-1 0-39 0,-2 0-53 0,2 0-58 0,1 0-50 16,-2 0-44-16,1 0-18 0,-2 0-3 0,2 0 5 0</inkml:trace>
  <inkml:trace contextRef="#ctx0" brushRef="#br0" timeOffset="94420.91">24944 9837 376 0,'-3'-4'421'0,"-1"3"11"0,3 0 13 0,-3-2-16 0,3 1-26 0,-1 1-68 16,1-2-84-16,1 3-51 0,0 0-34 0,0 0-24 0,0 0-16 0,0-2-14 16,1 1-11-16,1 1-12 0,-1-1-12 0,1 1-13 0,0 0-14 15,-1 0-10-15,3 0-12 0,-3 0-9 0,2 0-8 0,1 0-5 0,-3 0-5 16,2 1-3-16,2-1-3 0,0 1 0 0,-2 1-2 0,2 1 0 0,-1-2-1 16,0 1 2-16,-3 1-2 0,2-1 0 0,1 2-1 0,-2-1 0 15,0 1-2-15,0-1-1 0,-2 1 0 0,0 0 0 0,-2 0-2 0,0-1 2 16,0 2-1-16,-2 2 1 0,0-5 1 0,0 4 1 0,-2-1 2 0,1-1 0 15,-1 2 2-15,-2-2 1 0,2 1 1 0,-1-1 1 0,-1 1 1 16,1-1-1-16,-1-1 1 0,1 1 0 0,-1 0 0 0,2 0-1 0,0-1 0 16,0-2-3-16,2 3 0 0,-1-2-2 0,2 0-4 0,2 1-2 0,-3-3-5 15,3 2-3-15,1-2-2 0,0 0-2 0,1 3-1 0,3-2-3 16,-3 2 0-16,1-2-1 0,1 2-1 0,0-3-1 0,2 4 1 0,2-2-1 16,-3 0 1-16,5 2 1 0,-2-2 4 0,0 1 1 0,2 0 2 15,2 0 0-15,-3 0 1 0,-2 0 1 0,3 2-1 0,-1-2 0 0,2 1-2 16,-4-1 0-16,4 2-1 0,-6-1 2 0,1 0 0 0,0 1 2 15,-2 1 0-15,1-2 4 0,-4 1 4 0,0 1 2 0,0 0 6 0,0-1 3 16,-4 1 4-16,-1-2 5 0,2 1 5 0,-2 0 5 0,-1 0 3 0,-2 0 4 16,0-1 1-16,-1 0 2 0,1 1 0 0,-3-3-2 0,1 4-4 15,1-4-8-15,0 3-9 0,1 0-17 0,-1-2-16 0,0 1-25 0,3 1-29 16,-2-2-42-16,1-2-49 0,3 2-73 0,-1 2-85 0,2-2-51 16,0 0-35-16,1-1-16 0,2 0-7 0,0 1 0 0</inkml:trace>
  <inkml:trace contextRef="#ctx0" brushRef="#br0" timeOffset="95944.79">22855 11012 142 0,'-1'0'390'15,"-3"0"11"-15,3-3 12 0,-1 2 12 0,1 1-43 0,1 0-74 0,0 0-55 16,0 0-47-16,0 0-29 0,0 0-22 0,0 0-13 0,0 0-10 15,0 0-9-15,0 0-8 0,0 0-11 0,1 0-9 0,1 0-12 16,-1 0-12-16,3 0-10 0,-3 0-12 0,1 0-8 0,-1 0-9 0,3 0-7 16,-2 0-7-16,2 0-5 0,-1 0-7 0,0 0-2 0,0 0-4 0,0 0-3 15,1 0-1-15,1 0-5 0,-1 0-5 0,2 1-6 0,-1 2-8 16,0-3-10-16,1 0-11 0,1 2-11 0,-1-2-15 0,2 2-18 16,0-2-21-16,-2 2-22 0,2-1-23 0,0-1-30 0,-2 1-32 0,2-1-43 15,0 0-52-15,0 0-49 0,-2 0-47 0,1 0-16 0,2-1-2 16,-1 1 8-16,-2-1 11 0</inkml:trace>
  <inkml:trace contextRef="#ctx0" brushRef="#br0" timeOffset="96336.72">23200 10891 12 0,'3'-1'373'0,"-2"0"16"16,3-3 12-16,-3 3 15 0,1 1-36 0,-1-2-64 0,-1 1-50 15,2 1-44-15,0-2-32 0,-2 2-26 0,0 0-17 0,0 0-16 0,0 0-14 16,1 0-11-16,-1 0-14 0,0 0-13 0,0 0-14 0,0 0-13 16,0 0-13-16,2 0-11 0,-2 0-8 0,1 2-10 0,-1-2-5 15,2 1-2-15,0 1-5 0,-2-1 1 0,1 3 0 0,-1-2 0 0,0 1 1 16,0 0 1-16,0 1 3 0,0 0 1 0,0 0 2 0,-1 1 2 0,1-1 1 16,-4 2 0-16,3-2 1 0,-1 2 2 0,-1 1-2 0,0-1 0 15,0 0 1-15,-2-2-1 0,0 1-1 0,1-1-1 0,-1 1-1 16,-2 0-1-16,2-1-2 0,1 0-1 0,-2-1-1 0,3 0-1 0,-2 0 0 15,2-2 0-15,-2 4-2 0,1-5-2 0,3 2-1 0,-1-2-1 16,2 0-2-16,0 0-2 0,0 0-2 0,0 0-2 0,0 0-4 16,2 0-3-16,-1 0-2 0,3 0 0 0,1 0-1 0,-2 0-1 0,2 0-1 15,-1 0 2-15,2-2-2 0,1 2-2 0,-2 0-3 0,3 0-6 16,1-3-4-16,-3 1-5 0,2 2-7 0,0-1-7 0,-1 0-11 0,2 1-14 16,-3-2-15-16,2 1-15 0,-1 1-18 0,0-2-16 0,0 2-20 15,-3-1-17-15,1-1-20 0,2 2-21 0,-4-2-20 0,1 1-23 0,1 1-31 16,-2 0-40-16,0 0-15 0,1 0-4 0,-1 0 7 0</inkml:trace>
  <inkml:trace contextRef="#ctx0" brushRef="#br0" timeOffset="96637.57">23319 10906 338 0,'0'-1'383'0,"0"-3"6"15,0 3 1-15,0 0-30 0,0-2-47 0,0 1-37 0,0 1-36 16,0-1-25-16,0 0-19 0,0 2-15 0,0-2-12 0,0 0-10 0,0 2-12 15,0 0-11-15,0 0-12 0,0 0-15 0,0 0-13 0,0 0-15 16,0 0-15-16,0 0-11 0,0 0-9 0,0 2-6 0,0 1-8 0,0 1-4 16,0 1-4-16,-2 1-4 0,0 0-2 0,2 1-2 0,-1 1 1 0,1 3 0 15,-2-3 0-15,0 3 1 0,1 1 2 0,-1 0 0 16,2-2-3-16,-1 1-2 0,1 2-3 0,-2-1-2 0,0 1-1 0,2-4-1 16,-1 4 0-16,-1-1-3 0,2-2 1 0,-1 1-3 0,1 1 0 15,0-3-4-15,0-1-4 0,0 1-2 0,0-1-4 0,0-1-4 0,0 2-4 16,1-3-7-16,-1 0-7 0,2-2-10 0,-1 0-10 0,-1 1-10 15,2-2-11-15,0-2-12 0,-1 3-13 0,2-3-14 0,-1 0-17 16,0-1-18-16,-1 0-20 0,3 0-31 0,-1 0-37 0,1 0-66 0,-1-1-80 16,4 0-43-16,-4-3-27 0,0 3-5 0,0-2 1 0,1 0 9 15</inkml:trace>
  <inkml:trace contextRef="#ctx0" brushRef="#br0" timeOffset="97878.92">24012 10947 266 0,'0'0'383'0,"0"0"12"16,0 0-5-16,0 0-13 0,0 0-51 0,0 0-67 0,0 0-50 15,-1 0-39-15,1-2-28 0,-2 1-22 0,1 1-14 0,1-1-13 0,-2-1-8 16,0 2-8-16,2 0-6 0,0 0-7 0,0-2-6 0,0 2-7 16,-2 0-5-16,2 0-4 0,-2 0-5 0,0 0-4 0,1 0-4 15,-2 0-3-15,1 0-4 0,0 0-2 0,-1 0-5 0,0 0-2 0,0 2-3 16,-2-2-3-16,-1 3-3 0,1-2-2 0,0 1-2 0,-1 1-2 16,-1 0-1-16,0 1-2 0,1-1 1 0,1 3-1 0,-2-1 1 0,1 0 0 15,1 0 1-15,-2 1 0 0,2 1-1 0,1 0 1 0,0 0-2 16,0-1 0-16,3 2-4 0,-1-1-3 0,2 1-2 0,0-1-4 15,0-1-4-15,3 0-2 0,1 2-3 0,-3-3-5 0,4 2-3 0,0 0-4 16,1-1-4-16,2 0-3 0,-2-1-3 0,2 1-2 0,0-3-1 16,3 2-1-16,-1-3 2 0,-1 0-1 0,2-1 1 0,-1 1 3 15,-1-2 2-15,2 0 4 0,-3 0 5 0,2-2 5 0,-1 1 5 0,-1-2 6 16,-2-2 5-16,1 2 5 0,-2-1 5 0,1-2 5 0,-3 0 6 16,0-1 3-16,-1-1 3 0,-1 1 2 0,-1-1 2 0,0-2 1 0,-1 0 1 15,-1 1 0-15,-1-1 1 0,0 0-2 0,-2-1 1 0,2 3-1 16,-2-1-2-16,2 1-4 0,-2 1-6 0,2 2-6 0,-2-2-10 0,0 3-12 15,1 0-15-15,-1-1-19 0,2 2-26 0,-2 1-32 0,1 2-40 16,2-2-45-16,-3 2-65 0,1 2-79 0,2 0-34 0,0 0-16 16,1 0-3-16,1 3 0 0</inkml:trace>
  <inkml:trace contextRef="#ctx0" brushRef="#br0" timeOffset="99372.28">24824 10879 93 0,'-2'2'351'0,"0"1"-10"15,2-2-21-15,0-1-30 0,0 4-38 0,0-4-33 0,0 0-29 0,0 0-21 16,0 1-20-16,0-1-11 0,0 1-11 0,0-1-7 0,0 0-5 16,0 0-5-16,0 0-3 0,0 0-3 0,0 0-4 0,0 0-5 15,0 0-4-15,0 0-2 0,0 0-3 0,0 0-3 0,0 0 0 0,0 0-2 16,0 0-1-16,0 0-2 0,0 0-4 0,-1 0-4 0,-1 0-6 16,2 0-4-16,0 0-8 0,0 0-3 0,0 0-5 0,0 0-6 0,0-2-5 15,2 2-8-15,-1-4-5 0,1 3-8 0,0-1-8 0,1 1-5 16,0-2-5-16,0 1-6 0,2 1-3 0,-1-2-6 0,1 1-2 0,0 1-4 15,0 1-4-15,0-1-1 0,1-1-4 0,0 2-1 0,1 0-3 16,-3 0 0-16,3 0-1 0,-1 0 0 0,-2 0-2 0,1 3-1 0,-1-2 1 16,0 1 0-16,0 1 3 0,-1 1 2 0,-2 1 2 0,4 0 3 15,-5-1 2-15,0 2 1 0,0 0 4 0,0 0 2 0,-5 0 1 0,4 1 4 16,-2 1 3-16,-2-1 3 0,2 1 3 0,-2 1 2 0,0-1 1 0,-1-1 1 16,1 0 3-16,0-1 1 0,-1 2 0 0,1-1 0 0,0-3 4 15,-1 1-1-15,2 1 0 0,-1-1 1 0,0-2 0 0,2 1 1 0,-2-1 0 16,2 0 1-16,-2 0 1 0,4-1 1 0,-2 0 0 0,1 0 3 15,0-2 1-15,2 2 1 0,-1-1 0 0,1-1 1 0,0 0 1 0,0 0 0 16,0 0 1-16,0 0 0 0,0 0 1 0,0 0-2 0,0 0 1 16,0 0-2-16,0 0-1 0,0 0 0 0,0 0-2 0,1 0-2 0,1 0 0 15,0 0-1-15,1 0-2 0,-2 0-1 0,2 0-2 0,-1 0-2 16,2 0-1-16,0-1-1 0,-3-1-4 0,4 2-4 0,-2 0-6 0,2 0-6 16,-1 0-8-16,3 0-8 0,-1 0-10 0,1 0-7 0,-1 0-7 15,2 0-7-15,-4 0-6 0,3 0-7 0,-1 0-7 0,1 0-5 0,-1 2-4 16,2-1-3-16,0-1-4 0,-2 2-3 0,2-2-6 0,0 2-6 15,-2 0-8-15,2-1-13 0,1 3-18 0,-1-3-27 0,0 2-29 0,1 0-45 16,3-1-54-16,-3 1-22 0,3-1-8 0,0 2 1 0</inkml:trace>
  <inkml:trace contextRef="#ctx0" brushRef="#br0" timeOffset="100688.83">22992 11961 235 0,'0'-2'359'0,"2"2"11"15,0-1 9-15,-2-1-28 0,1 2-50 0,3-1-58 0,-3 1-62 16,2-2-39-16,1 0-28 0,-3 2-19 0,4-1-10 0,-1-1-9 15,3 2-4-15,-1-1-6 0,1 0-8 0,-1-1-7 0,3 2-9 16,-1-1-6-16,0-1-6 0,0 2-6 0,1-1-2 0,-1 0-6 16,1 1-4-16,0 0-10 0,-1 0-11 0,-4 0-13 0,1 0-14 0,2 0-14 15,-3 0-11-15,-1 0-13 0,0 0-16 0,1 0-18 0,-3 0-21 16,-1 0-29-16,0 0-32 0,0 0-47 0,0 0-55 0,0 0-42 0,0 0-35 16,0 0-11-16,0 0 2 0,0 0 8 0</inkml:trace>
  <inkml:trace contextRef="#ctx0" brushRef="#br0" timeOffset="101154.72">23349 11859 238 0,'-4'0'390'0,"4"-1"14"0,-1-1 2 0,1 2-2 15,0 0-53-15,0 0-80 0,0-2-51 0,0 1-40 0,1 1-29 0,-1-2-25 16,2 1-18-16,0 1-17 0,1-2-14 0,-2 1-11 0,4 1-12 16,-1 0-12-16,1 0-9 0,0 0-9 0,2 0-6 0,-1 1-7 15,2 1-4-15,0-2-4 0,-2 3-1 0,0-2-2 0,4 1-2 0,-5 1-3 16,2 0 0-16,-2 0-2 0,0 1-1 0,-1-1-1 0,1 1-1 0,-2 0-1 16,-1 0 0-16,0-1-1 0,-1 1 2 0,-1 2 0 0,0-2 1 15,-1 2 1-15,-1-1 1 0,0-1 3 0,-1 2 1 0,0-2 0 16,-1 1 2-16,-1 1 0 0,2-3 2 0,-2 1 0 0,2-1 0 0,-2 1 1 15,2 0 0-15,-2-3-1 0,-1 2 1 0,3 0-1 0,-1-1 2 16,1-1-2-16,0 0 0 0,1 1 0 0,1 0 0 0,-1-2-1 16,1 1-1-16,1 0 0 0,0-1-3 0,0 0-1 0,0 0-3 15,0 0-1-15,0 0-3 0,1 0-2 0,1 0-1 0,-1 0 1 0,3 0-1 16,-1 0 1-16,2 2-1 0,-2-2 1 0,3 2 2 0,-1-2 0 0,-1 2 0 16,3 1 3-16,-1-1 2 0,1-1 0 0,-1 2-2 0,0 1-5 15,0-1-4-15,1 0-5 0,-1 1-5 0,0 1-4 0,-1-2-3 0,-2 2-3 16,2 0-1-16,-2-1-3 0,1 1 0 0,-3 0 1 0,1-1 0 15,-2 0 2-15,0 1 4 0,-2-2 7 0,1 1 5 0,-1 1 5 16,0-1 3-16,-1-2-1 0,0 0-3 0,0 2-3 0,-1-1-7 0,0-1-8 16,-1 1-11-16,1-2-14 0,-1 1-15 0,-2 0-15 0,2-1-23 15,1-1-24-15,-2 1-33 0,-1 1-37 0,2-2-47 0,1 0-56 0,-1 0-24 16,2 0-9-16,-2 0 0 0</inkml:trace>
  <inkml:trace contextRef="#ctx0" brushRef="#br0" timeOffset="102254.9">24163 11895 45 0,'-2'-2'362'0,"0"0"17"0,1 2 16 0,-2-1-32 0,1 0-55 0,2 1-41 16,0 0-35-16,0 0-25 0,0-2-19 0,0 2-13 0,2-1-11 0,1-1-8 15,-3 2-11-15,0 0-10 0,0 0-8 0,0 0-10 0,0 0-8 16,0 0-10-16,0 0-9 0,0 0-9 0,0 0-8 0,0 0-8 0,0 0-7 16,0 0-6-16,0 0-6 0,0 3-4 0,-3-1-3 0,1 0-4 15,2 2-4-15,-1 0-3 0,-1 0-4 0,1 2-3 0,-3 1-3 16,3-1-2-16,-1 1-3 0,1 1 1 0,-3-1-1 0,3 0-1 0,-1 1-3 16,0-1-1-16,-1 1-2 0,2 1-1 0,-4-1-3 0,5-1-3 15,-1 1-5-15,1 0-5 0,-2-3-7 0,1 2-7 0,1 0-6 0,0-1-7 16,0 0-7-16,0-2-9 0,1 0-11 0,1 1-8 0,-2-1-11 15,1 0-12-15,4 0-11 0,-4-2-10 0,2 1-9 0,1 0-11 16,-1 0-10-16,2-1-16 0,-3-1-17 0,2-1-33 0,4 0-38 0,-3-1-62 16,1-1-74-16,0-1-30 0,1 0-8 0,0 0 3 0,0 1 9 15,-2-2 14-15</inkml:trace>
  <inkml:trace contextRef="#ctx0" brushRef="#br0" timeOffset="102599.67">24665 11865 379 0,'0'-1'419'0,"-1"-1"10"0,1 2 9 0,0 0 8 0,0 0-53 16,0 0-84-16,0 0-62 0,0 0-53 0,-2 2-33 0,1 0-25 16,1 1-18-16,-2 0-14 0,0 1-12 0,2 3-9 0,-1-1-6 0,1 2-9 15,-2 1-5-15,1-1-4 0,1 1-5 0,-3 2-5 0,1-1-5 16,2 1-8-16,-1-2-8 0,1 1-6 0,-2 3-5 0,1-3-4 0,1-1-5 16,-2 1-5-16,0-1-8 0,2 0-8 0,-1-2-8 0,1 1-9 15,0 1-11-15,0-3-12 0,0 2-13 0,0-2-16 0,0-1-19 0,0-1-19 16,0 0-17-16,0-1-18 0,0 1-22 0,0 0-23 0,0-4-45 15,0 0-58-15,1 1-56 0,-1-1-54 0,0 0-21 0,4-1-4 16,0-1 8-16,1 0 10 0</inkml:trace>
  <inkml:trace contextRef="#ctx0" brushRef="#br0" timeOffset="104804.79">25224 9766 106 0,'0'-3'151'0,"0"2"-16"0,0-1-5 0,0 0-4 0,0 2-5 16,0 0-6-16,0-1-6 0,0 0-3 0,-2 1-3 0,0-2 0 0,2 2-4 16,0 0-5-16,0 0-5 0,0 0-7 0,0 0-4 0,0 0-5 0,0 0-7 15,0 0-7-15,0 0-10 0,0 0-7 0,0 0-7 0,0 0-6 16,0 0-4-16,0 0-4 0,0 0-2 0,0 0-2 0,0 2-1 0,0 0-2 15,0 0-2-15,2 0-2 0,-2-1-1 0,0 2-1 0,2 0 0 16,-2-1 1-16,0 1 2 0,0 1 1 0,0-1 2 0,0 3 0 0,0-1 0 16,0 2-1-16,0-5 0 0,0 7-2 0,0-3 0 0,0 3-1 15,0-2-1-15,0 1-1 0,0 1-1 0,0-2 0 0,0 4-2 0,0-2-1 16,0-1-2-16,0 3 0 0,0 0-1 0,0-1 0 0,0 0-1 0,0 1 0 16,0 1 0-16,0-3-1 0,0 2 1 0,0-1-1 0,0-1 0 15,0 2 0-15,0-3 0 0,0 2 1 0,0-1 0 0,0 2 0 0,0-1 1 16,0-1-1-16,0 1 1 0,0-2 1 0,0 0 1 0,0 2-1 15,0-3 1-15,1 2 1 0,-1 1 0 0,0-2 2 0,0 1-1 0,0 0 2 16,0-2 1-16,0 3 0 0,0-2 1 0,0-1 0 0,0 4 0 0,0-3 1 16,0 0 0-16,0 1-1 0,0-2 0 0,0 2-1 0,-1 0 0 15,1-2 0-15,0 0 0 0,0 4-2 0,0-3 0 0,0 1 0 0,0-1-1 16,0 1 0-16,0 0-1 0,0-2 0 0,0 0-2 0,1 0 1 0,-1 4-1 16,2-4 2-16,0 2-1 0,-2-2-1 0,1 1 1 0,1 0-1 15,-2 0 0-15,1 0-1 0,-1-1 2 0,1 2-1 0,3-1-1 0,-4 1 1 16,1 0-1-16,-1-2 0 0,2 1 2 0,-1-1-1 0,-1 0-1 15,2 4 0-15,0-4 1 0,-2-1 1 0,1 4-1 0,-1-3-1 0,0 1-1 16,2-1 1-16,-1 0-1 0,-1 1 0 0,0 0 1 0,2-1 0 0,0 2-1 16,-2-1 0-16,0-2-1 0,0 1 1 0,0-1 0 0,1 2-1 15,-1-2 0-15,0 1 2 0,0-1 0 0,0 1 0 0,0 0 1 0,0 0-1 16,0-1-1-16,0 2-1 0,0-2 1 0,0 1 0 0,0-1 1 16,0 2 0-16,0-2-1 0,0 1 0 0,0-1 0 0,0 2-1 0,0-1 0 15,0-1 1-15,0 2-2 0,0-1 1 0,0-1 1 0,0 2 1 0,0-2-1 16,0 1 2-16,0-1-2 0,0 1 0 0,0 0 1 0,0-1-1 15,0-1 1-15,0 2 0 0,0-1 0 0,0 0 0 0,0-2-1 16,0 2 1-16,0 0-1 0,0 0 0 0,2 0-1 0,0-1-1 0,-2 0-1 16,0 0 0-16,1-1 0 0,1 2 0 0,-2 1-2 0,1-3 1 0,-1 2 0 15,3-1 1-15,-1 1-1 0,-2-2 1 0,0 2 1 0,0 0 0 16,0 0 0-16,0-1 1 0,0 0 2 0,0 0 1 0,0 2-1 0,0-1 0 16,0-2 0-16,0 2 0 0,-2-2 0 0,-1 1 0 0,3 1 0 0,-1-2 1 15,1 2-2-15,-2-2-2 0,1 2 1 0,1 1 0 0,-2-3 0 16,0 2 0-16,2 1 1 0,-1-4-1 0,1 4 0 0,-2-3 0 0,0 2-2 15,2-1 2-15,-1 1-1 0,-1-2 0 0,2 2-1 0,0-2 1 16,0 1 0-16,0 1 0 0,0-1-1 0,0 1 1 0,0-3-1 16,0 4 1-16,0-1-1 0,0-1 1 0,0 1 0 0,0-2 1 0,0 1 0 15,0 1-1-15,0-2 1 0,0 0 1 0,0 3 1 0,0-3 1 0,0 1-1 16,0-1 0-16,0 0 1 0,0 0 0 0,0 3 2 0,0-3-1 0,0 2 0 16,0-2 1-16,0 2-1 0,0-2 1 0,0 1-1 0,0-1 1 15,0 1 0-15,0-1-1 0,0 1-1 0,0-1 1 0,0 1-1 0,0 0-1 16,0 0 0-16,2-1 1 0,-2 1 1 0,0 1-1 0,0-1 0 15,0-2 0-15,0 3 1 0,0-3-1 0,0 1 0 0,0 0 3 0,0 1-1 16,0-1 3-16,0-1 0 0,-2 2 1 0,2 1 1 0,-1-1-2 16,1-1 2-16,-2 1 0 0,0 0 0 0,2 1 0 0,-1-2 0 0,-2 2-1 15,3-2 0-15,-4 2-1 0,3-1-1 0,1 1-1 0,-1-2-1 0,1 0-2 16,-2 1-1-16,1 1-2 0,1-1-1 0,-2-1-2 0,2 1 1 16,0 0-2-16,0-2 1 0,0 2-1 0,0-1 0 0,0 0-1 0,0-1-1 15,0 1 1-15,2 1-1 0,-2-2 0 0,1 1 1 0,1-1 2 0,-2-1-1 16,1 0 2-16,0 1 1 0,3 1 0 0,-3-1 0 0,2 0 2 15,-3 0 0-15,2 0 2 0,0 0-1 0,-2-1 0 0,1 0 0 0,-1 0 1 16,2 3-1-16,-1-3 2 0,-1 2-2 0,2 0 0 0,0-1 0 16,-2 0 1-16,0 0-1 0,0 0 0 0,0 2 1 0,0-3-1 0,0 2-4 15,0-2-3-15,0 1-4 0,0-1-2 0,0 0 0 0,0 1 0 0,0 1-1 16,0-1 1-16,0 0-1 0,0 0 0 0,0 0-1 0,0 0 0 16,0-1-1-16,0 0-1 0,0 0 4 0,0 3 4 0,0-3 3 0,1 2 1 15,-1-2 1-15,2 2 1 0,0-2-1 0,-2 1 0 0,1 0 1 16,1 0-1-16,-2 1 1 0,1-2 1 0,-1 2 1 0,3 0 1 15,-1-1 0-15,-2-1 2 0,0 3-1 0,0-2 0 0,0 2 0 0,0-2 2 16,0 1 0-16,0 0 1 0,0 0-1 0,0 1 1 0,0-2 0 0,0 2 1 16,0 0-2-16,0 1 1 0,0-2-1 0,0 2 0 0,0 0 0 15,0-1 1-15,0 0-1 0,1 3 1 0,-1-2-1 0,2 1 2 0,-1-1 0 16,-1 3-1-16,2-2 0 0,0 2 0 0,-2-2 0 0,1 2-1 0,3-2 2 16,-3 3 0-16,2-1-2 0,-1 2 1 0,0-3-2 0,1 3 0 15,-2-2 1-15,1 1-2 0,2-1 0 0,-2 0 0 0,-1 1 3 0,3 0 2 16,-3-1 3-16,1 1 1 0,0 1 0 0,1-2 2 0,-2 0 0 15,-1 0 3-15,1-1 2 0,2 1 1 0,-3-1 2 0,0 0 1 0,0-1-1 16,0 1 1-16,0-1-2 0,0-1-2 0,0 0 0 0,0 2 0 0,0-2 1 16,-3 0 1-16,2 1-1 0,1-1-2 0,-1 0-1 0,1 0-3 15,-2 2 0-15,1-3-2 0,1 0 0 0,-2 1-1 0,0 0 1 0,2 0-2 16,-1-2-2-16,1 2-1 0,-2 0-3 0,0 0 0 0,2 1-1 16,-1-1-1-16,-1 0 0 0,2 0 0 0,-1-1 0 0,1-1 1 0,0 0-1 15,0 1 0-15,0-1-1 0,-3 2 0 0,3-2 1 0,0 1-1 16,0-2 0-16,0 1-1 0,0 1 0 0,0-1 0 0,0 0-1 0,0 0 1 15,0-1 0-15,0 2 0 0,0-2 0 0,0 1 0 0,0 0 1 0,0-2-1 16,0 1 1-16,0-1-1 0,0 0-1 0,0 2 0 0,0-1-2 16,0-2-4-16,0 1-6 0,0-1-6 0,0 2-9 0,0-3-9 0,0 0-10 15,0 0-7-15,0 2-9 0,3-1-7 0,-3-1-8 0,0 0-9 16,0 0-13-16,0 0-9 0,0 0-15 0,1 0-13 0,-1 0-22 0,3-1-23 16,1-1-52-16,-1-1-63 0,0 0-29 0,0 2-9 0,1-4-2 0</inkml:trace>
  <inkml:trace contextRef="#ctx0" brushRef="#br0" timeOffset="105905.01">21818 13312 140 0,'-3'3'355'0,"3"-2"11"0,0 1 15 0,0 0-34 0,0 0-58 0,0 0-45 16,0 0-40-16,3 0-24 0,-3 0-17 0,1-2-8 0,-1 2-5 15,2-1-5-15,-2-1-3 0,0 0-5 0,0 0-5 0,0 0-10 16,1 0-9-16,-1 0-11 0,4 0-11 0,-4 0-11 0,1 0-10 0,1 0-11 15,0 0-11-15,1 0-11 0,-2-1-11 0,3-1-10 0,-3 2-7 16,4 0-10-16,-1-2-10 0,3 2-9 0,-2 0-10 0,3 0-14 16,0 0-15-16,1 0-15 0,0 0-18 0,1 0-18 0,2 0-19 0,0 0-16 15,2 0-16-15,-3 0-34 0,3 0-44 0,-1 0-68 0,0 0-81 0,-1 2-40 16,-1-2-15-16,-3 2-1 0,1-1 6 0,-1-1 14 0</inkml:trace>
  <inkml:trace contextRef="#ctx0" brushRef="#br0" timeOffset="106087.52">21862 13434 280 0,'0'0'354'0,"0"0"3"0,0 0-18 0,0 1-28 0,2 1-61 0,-1-2-77 16,1 2-53-16,0-2-39 0,-1 1-24 0,2-1-20 0,-1 0-14 15,2 0-13-15,0 0-11 0,-1 0-10 0,-1 0-15 0,2 0-18 0,1 0-24 16,0 0-29-16,0 0-41 0,2 0-49 0,0 0-56 0,-3 0-60 15,3 0-30-15,-1 0-13 0,3 0-5 0</inkml:trace>
  <inkml:trace contextRef="#ctx0" brushRef="#br0" timeOffset="107554.85">22864 13158 130 0,'-2'-2'317'0,"-2"2"7"15,3-1-27-15,-1 1-44 0,2 0-51 0,0 0-56 0,0 0-37 16,0 0-27-16,0 0-20 0,0 0-17 0,0 0-9 0,0 0-7 0,0 0-6 15,0 0-7-15,2 0-8 0,-1 1-6 0,-1-1-6 0,0 0-3 16,2 2-2-16,-2-1 1 0,0 1 3 0,0-1 5 0,0 2 5 16,0-2 5-16,0 3 3 0,0-2 4 0,0 2 3 0,0 0 3 0,0 0 2 15,-2 1 1-15,2 1 2 0,-1 2 0 0,-1-2-1 0,2 1-2 16,0 0-4-16,0 1-4 0,0 1-4 0,0-2-3 0,0 3-3 16,0-1-2-16,0 2-2 0,0-1-1 0,2-1 1 0,-1 1-1 0,1 2-1 15,0 0 0-15,2-1 0 0,-1 0 0 0,0 3 0 0,1-2-1 0,0 0 0 16,0 1 0-16,1 0 0 0,-1 2 2 0,1-2-1 15,-2 1 0-15,0-1 0 0,0 0 0 0,0 1 0 0,1 2 1 0,-3-3 2 16,3 0 0-16,-1 0 3 0,-2 3 1 0,0-1 0 0,3-2 1 16,-3-1 0-16,2 1 1 0,1 1 2 0,-3 2 4 0,1-4 2 0,0 1 2 15,1 0 2-15,-2 0 1 0,1 0 1 0,0 0-2 0,1-1 0 16,-2 2-3-16,2-3 0 0,-1 5 1 0,-1-4-1 0,2 0 1 0,-1 1-5 16,0-1-1-16,-1-2-4 0,3 2-3 0,-3 1-2 0,1-2 0 15,-1 1-2-15,0-2 1 0,2 0-2 0,-3 1 0 0,1 1 0 16,-1-3 1-16,0 2-1 0,0-1 0 0,0-1 0 0,0 0-1 0,0 1 1 15,0-1-1-15,0 0 0 0,2 2-1 0,-1-3 1 0,-1 2-2 16,2-1 1-16,1 0 0 0,-3-2 0 0,1 2-1 0,-1 0 1 0,3 0 1 16,-1 0-1-16,0 1 1 0,-1-2-1 0,-1 1 1 0,2 0-1 15,0 0-1-15,-2 1 0 0,1-2-1 0,1 3-1 0,-2-2 0 0,0 1-5 16,0-1-7-16,0 0-3 0,0 2-4 0,0-3-2 0,0 3 1 16,0-2-2-16,0 2 0 0,-2-4 2 0,1 4-1 0,1-4 0 15,-2 2 3-15,0 0 0 0,2 0 0 0,-1 1 6 0,1-2 4 16,-2 2 6-16,0-2 3 0,2 0 0 0,-1 1 4 0,-1-2-1 0,2 0 0 15,0 1 0-15,0 2 0 0,0-4 0 0,0 2 0 0,0-2 0 16,2 2 2-16,-1-2-1 0,-1 1 0 0,2-1 0 0,0 2 0 0,-2-2-1 16,1 1 0-16,-1 0 0 0,4-1-1 0,-3 1 1 0,1-1-1 0,-1 1 1 15,1-1-1-15,0 0 0 0,-1 1 0 0,1-1-1 0,-1 4 1 16,4-3-1-16,-4 1 1 0,3-1-1 0,-3 1 1 0,1-1 0 16,-1 1 0-16,1-1 0 0,0 2 0 0,-2 0 0 0,1 0-1 0,-1 1 2 15,2-4-1-15,-1 4 0 0,-1 0 1 0,2-1 0 0,0 0 0 0,-2 0 0 16,1 0 0-16,-1-1 1 0,0 3-1 0,0-3 0 0,0 1 0 15,0-1 0-15,0 1 1 0,0-2 1 0,0 1 0 0,0 0 1 16,0-1 2-16,0 1 0 0,0 1 0 0,0-2 3 0,0 0 2 0,0 1 0 16,0-1 1-16,0 1 1 0,0 1 0 0,0 0 2 0,0-1 0 0,0 0 1 15,0 1-1-15,0 0-1 0,0 0 1 0,0 0-1 0,0 2-1 16,0-3 2-16,0 4 0 0,0-4 2 0,-1 1 0 0,1 2 2 0,-2-2 4 16,0-1 2-16,2 3 2 0,-3-1 3 0,2 0 5 0,-1-1 4 15,0 1 3-15,1 1 2 0,-1-1 2 0,1 0-1 0,1 2 0 0,-4 0-1 16,4-2-3-16,-1 0-1 0,1-1-4 0,0 0-3 0,0 2-1 0,0-1-5 15,0 1-3-15,0 0-5 0,1-1-2 0,-1 0-4 0,4-1-2 16,-3 1-2-16,1 3-1 0,-1-3-1 0,3 0-1 0,-1 1-1 0,0 0 1 16,0-1-2-16,0 0 1 0,1 3-2 0,-2-1-1 0,2-1 1 15,-1 0-1-15,-1 1 0 0,2 0 2 0,-1-1 0 0,1 1 4 0,-3 0 2 16,3 0 0-16,-3 2 1 0,1-3 1 0,-2 0 0 0,1 1 3 0,-1-1 3 16,0 2 4-16,0-3 3 0,0 3 3 0,0-2 1 0,0 0 2 15,0 0-2-15,0 1-2 0,-1-1-2 0,1 0-2 0,0-2 0 0,-2 1-1 16,2-1 1-16,-1 0-3 0,1-1-4 0,0 3-4 0,0-4-3 15,-2 0-3-15,2 1-3 0,-2-1 1 0,2 0-2 0,0 0 0 0,0 0-1 16,-1 1 0-16,1-2 0 0,0-1 1 0,0 1-2 0,0-2-2 16,0 2 1-16,0-2-1 0,0 1-2 0,0-2-4 0,0 2-5 0,0-3-6 15,0 1-7-15,0-1-9 0,0-1-8 0,0 2-11 0,0-3-13 0,0 0-13 16,0 0-14-16,0 0-18 0,0 0-21 0,0 0-28 0,0 0-41 16,0-3-46-16,1-1-61 0,3 1-64 0,-3-3-29 0,1 1-8 0,2-2-1 15,-1 1 5-15,0-2 10 0</inkml:trace>
  <inkml:trace contextRef="#ctx0" brushRef="#br0" timeOffset="109122.34">25263 13102 14 0,'0'0'297'0,"0"0"-25"0,0 0-36 0,0 0-32 15,0 0-25-15,-1 1-19 0,1 1-16 0,-2 0-14 0,1-1-10 0,1 2-12 16,-2 0-12-16,0-3-10 0,2 2-10 0,-1-2-10 0,1 3-11 15,-2-2-10-15,0-1-9 0,2 2-8 0,-1-1-6 0,-1-1-1 0,2 4-2 16,-1-3 2-16,1 0 2 0,-2 3 1 0,2-2 5 0,-2 2 1 0,2 0 3 16,-1 0 1-16,1 2 5 0,-2 0 1 0,1 0 3 0,1 1 2 15,0 3 1-15,0-1 0 0,0 2-3 0,0-3-3 0,0 3-2 0,0-1-4 16,0 2-1-16,0 0-4 0,0-1-1 0,0 4-2 0,0-2-2 16,1-1-3-16,1 2-3 0,-1 0-1 0,-1 2-2 0,2-2-2 0,0 0-1 15,-2-1-2-15,1 4 0 0,-1-2-2 0,2 1-2 0,-1 0 1 16,-1-1 0-16,2-1 1 0,0 4 0 0,-2-4 0 0,0 1 2 0,0 0 0 15,0 3 0-15,0-3 0 0,0 2 1 0,0-1 1 0,-2 0 0 0,0 1 0 16,2 0 1-16,-1 1-1 0,-1-2-1 0,2 2 1 0,0-1-2 16,-1-1-1-16,1 1 1 0,0-1-1 0,0 2 0 0,0-2-1 0,0 1-2 15,0-1 1-15,0 1 0 0,0 2-1 0,0-3-1 0,0 1 2 0,0 0 0 16,0 2-1-16,0-2 2 0,0 0 0 0,0 0-1 0,0 0-1 16,0 2-1-16,0-3 2 0,0 1 0 0,0 0-1 0,0 0 1 0,0-1 0 15,1 1 0-15,-1-1-2 0,2 0 1 0,-1 0-2 0,-1-1 0 0,0-2-1 16,2 2 1-16,-2 1-1 0,2-3 0 0,-2 0 2 0,0-1-2 15,0 0 2-15,0 1-1 0,0-1 0 0,0 0-1 0,0-1-1 0,0 0 0 16,-2-1 1-16,0 1-1 0,2-1-1 0,-1 1 0 0,-1-2 0 16,1 1 0-16,-1-1-1 0,0 0 0 0,-1-2-1 0,2 3 0 0,1-2 0 15,-5 4 0-15,5-6 0 0,-1 6 0 0,1-4 1 0,-2 1 0 16,1 1 0-16,1 0 0 0,-2-2 0 0,0 4-1 0,2-4-2 0,0 2 0 16,0 0-2-16,0-1 0 0,0-1-1 0,0 3 1 0,0 1-1 15,0-3 0-15,0 2 1 0,0-1-1 0,0 0 0 0,0-2 2 0,0 2-1 16,0 0 1-16,0-1 2 0,0 2 1 0,0-1 2 0,-1-1 1 0,1 0-1 15,0 1 0-15,-2-1-1 0,0 1 0 0,2-1 0 0,-1 0 0 0,-1 3-1 16,2-4 0-16,-1 1 0 0,1 0 1 0,-2 0-1 0,0 0 0 16,2-1 1-16,-1 3-2 0,1-4 2 0,-2 0 0 0,1 1 2 0,1-1-2 15,-2 0 1-15,-1 1 0 0,3 0 0 0,-1 1-1 0,1-1 0 0,-2-2 0 16,1 2-3-16,1 1-5 0,0-1-4 0,0 1 1 0,0 0-1 0,0 0-1 16,0-1 1-16,0 1 1 0,0 1-2 0,0-1 2 0,0 0-1 0,1 1-1 15,1-1 2-15,-2 2 0 0,1-3 3 0,-1 3 5 0,3 0 2 16,-1-1 2-16,-2 1 0 0,1-1 0 0,1 1 0 0,-2-1 1 0,1 2 1 15,-1-1-1-15,2-1 0 0,0 2 0 0,-2-2 1 0,1 3-1 0,-1-1 0 16,0-1 0-16,0 0 1 0,0 0-1 0,0 1-1 0,0-2 0 0,0 2 1 16,0-2-1-16,0 1 2 0,0 0-2 0,0-1 0 0,0 1 0 15,0-1 0-15,0 1-1 0,0-2 0 0,-1 2 0 0,1-3-1 0,0 1 1 16,-2 2-4-16,2-3-8 0,-2 2-3 0,2 0-5 0,-1-2-1 0,1 3 0 16,-2-3-2-16,1 1 1 0,1-1-1 0,-2-1 0 0,-1 0-1 15,3 3-1-15,-1-4-3 0,1 1-5 0,-2 0 1 0,1-1 1 0,1 0 1 16,0-1-3-16,-2 0-4 0,2 0-5 0,0-1-9 0,0 0-9 0,0-1-9 15,0 1-10-15,0-1-11 0,0 1-11 0,0-1-13 0,0 0-12 0,0-3-27 16,0 0-34-16,2 3-52 0,-2-3-65 0,0 0-27 0,3 0-11 0,-3 0 1 16,0 0 5-16</inkml:trace>
  <inkml:trace contextRef="#ctx0" brushRef="#br0" timeOffset="110381.03">23117 13431 3 0,'-1'0'372'0,"1"0"7"0,0 0 7 0,0 0-14 0,0 0-26 15,0 0-60-15,0 0-79 0,0 0-54 0,0 0-42 0,1-2-25 0,1 0-19 16,0 2-12-16,1 0-11 0,0 0-11 0,0-2-14 0,2 0-11 15,1 2-13-15,-1-1-8 0,1-1-10 0,1 2-7 0,-1-1-8 0,3-2-10 16,-2 3-8-16,1 0-15 0,-2-2-14 0,3 2-23 0,-2 0-26 16,1-3-37-16,-2 3-42 0,1-2-52 0,2 1-58 0,-3 1-26 15,1-1-11-15,-3-1-2 0</inkml:trace>
  <inkml:trace contextRef="#ctx0" brushRef="#br0" timeOffset="110655.97">23461 13278 352 0,'-2'-1'396'0,"0"-1"9"0,2 0 8 0,-1 1-43 0,1-1-69 0,0 2-61 15,0 0-60-15,0-1-40 0,1-2-29 0,-1 3-22 0,4 0-16 16,-3-2-16-16,4 2-15 0,-2 0-19 0,2-3-18 0,-2 3-22 16,5-2-19-16,-3 1-19 0,-1 1-17 0,3-1-19 0,-1 1-20 0,2 0-22 15,-3 0-28-15,0 0-35 0,-1 1-40 0,3 0-53 0,-1 1-57 0,-3 1-25 16,2-1-10-16,0-2-1 0</inkml:trace>
  <inkml:trace contextRef="#ctx0" brushRef="#br0" timeOffset="111087.13">23401 13296 243 0,'-2'0'388'0,"0"0"7"0,1 1 7 0,-1-1-25 0,1 1-42 16,1-1-60-16,-2 2-73 0,0 0-46 0,2-2-38 0,-1 1-25 15,1 1-17-15,-3-1-13 0,1 1-11 0,2 1-8 0,-1 0-8 0,-1-1-8 16,2 3-6-16,-1 0-6 0,1-1-6 0,-3 0-2 0,2 1-2 15,0 1 0-15,1-1 0 0,-2-1-1 0,1 1 1 0,1 0-2 16,-2 0 0-16,0-2 0 0,2 2 1 0,-1-2-1 0,1 0 2 0,-2 0 1 16,0 0-1-16,2-2 3 0,-1 0 1 0,-1 1 3 0,2 0 0 15,-1-2 2-15,1 0 1 0,0 0 2 0,0 0 2 0,0 0 1 0,0 0 2 16,0 0 0-16,0 0 0 0,0 0-1 0,1 0 0 0,2 0-3 16,-1-2-1-16,0 0-3 0,-1 2-3 0,3-1-2 0,-3 1-2 0,2-1-4 15,1-1-1-15,0 2-3 0,1-1-3 0,0 1-1 0,-1 0-2 16,1 0 0-16,0 0-2 0,1 0 0 0,2 0-1 0,-2 0 1 0,-1 1 0 15,2-1 0-15,-1 3-1 0,0-2 0 0,-1 3-2 0,0-2-4 16,1 3-4-16,-1 0-3 0,0-1-5 0,1 1-4 0,-3 4-1 16,2-3-3-16,-4 2-1 0,2-1-1 0,-1 0-2 0,0 1 1 15,-2-1 0-15,0 1 1 0,-2-2 2 0,0 1 3 0,-1-1 7 0,2 1 3 16,-4-3 6-16,2 2 4 0,-3-2 2 0,3-1 1 0,-2 1 1 16,-2 0-3-16,2-1-4 0,1-2-7 0,-2 1-11 0,1-1-12 0,2-1-15 15,-2 0-22-15,2 0-26 0,3 0-35 0,-4 0-39 0,4 0-53 16,-1 0-60-16,1 0-42 0,0 0-34 0,0 0-15 0,0 0-5 0</inkml:trace>
  <inkml:trace contextRef="#ctx0" brushRef="#br0" timeOffset="111325.88">23254 13662 211 0,'0'0'356'0,"0"0"2"16,0 0-5-16,0 0-15 0,1 0-54 0,2 0-74 0,1 0-54 15,0 0-41-15,1-2-27 0,1 1-18 0,4 1-12 0,-2-1-8 0,3-1-6 16,-2 2-5-16,4-2-3 0,-2 0-5 0,2 2-4 0,-1 0-5 16,0 0-10-16,1-2-10 0,0 0-16 0,-2 2-18 0,3-1-19 15,-1-1-24-15,0 2-29 0,-1 0-32 0,0 0-43 0,-2 0-45 0,0 0-55 16,0 2-59-16,-1-1-31 0,-3-1-17 0,1 2-5 0</inkml:trace>
  <inkml:trace contextRef="#ctx0" brushRef="#br0" timeOffset="111804.96">23385 13840 212 0,'-3'0'411'0,"0"-3"13"0,-1 2 11 0,1-1 12 0,2 1-52 15,-3-1-82-15,3 1-58 0,1 1-44 0,-2-3-29 0,0 3-23 16,2-2-20-16,0 2-21 0,0-1-19 0,2-1-17 0,0 1-16 16,-1-1-14-16,1 2-14 0,1-1-11 0,1-1-9 0,0 2-9 0,1-1-6 15,1 1-8-15,-1 0-5 0,1 0-6 0,1 1-5 0,-3-1-6 16,6 3-6-16,-6 0-5 0,3-1-6 0,-1 1-4 0,1 1-6 0,-1-1-4 15,-2 3-2-15,0-1-5 0,0 1 0 0,0 0-1 0,-3-2 1 16,-1 4 2-16,0 0 4 0,0-2 5 0,-1 0 6 0,-1 1 6 16,-3 0 6-16,4 1 6 0,-4-1 4 0,2 1 4 0,-3-1 6 0,-1 1 2 15,2-1 4-15,-2-1 4 0,2 2 6 0,-3-4 6 0,2 2 5 16,1 0 4-16,-2-1 4 0,3-1 6 0,-1 0 4 0,-3 0 6 0,4-2 5 16,0 2 6-16,1-2 6 0,0 0 4 0,1 0 4 0,0-1 3 15,1-1 1-15,1 0 0 0,0 0-1 0,0 0 0 0,0 0-3 0,0 0-4 16,0 0-6-16,0 0-6 0,1 0-8 0,1-1-7 0,0 1-8 15,-1-2-6-15,3 0-6 0,-3 2-6 0,2-1-6 0,1 0-5 0,-1 1-6 16,3-2-2-16,-3 0-5 0,2 2-2 0,0-1-4 0,-1 0-3 16,1 1-3-16,3-2-4 0,0 0-8 0,-2 2-8 0,2-1-10 15,-1 1-10-15,2-1-12 0,0 1-9 0,0 0-15 0,0 0-15 0,-1 0-19 16,0 0-22-16,1 0-29 0,2 0-32 0,-1 0-54 0,-1 0-66 16,4 1-30-16,-4-1-17 0,4 1-1 0,-4-1 6 0</inkml:trace>
  <inkml:trace contextRef="#ctx0" brushRef="#br0" timeOffset="114170.2">24141 13300 109 0,'0'0'386'15,"0"0"16"-15,0 0 13 0,0 0 11 0,0 0-51 0,0 0-78 0,0 0-48 16,0 0-32-16,0 0-22 0,0 0-17 0,0 0-15 0,0 0-13 16,0 0-12-16,0 0-13 0,0 0-15 0,0 0-16 0,0 0-13 15,0 0-14-15,0 0-13 0,0 2-12 0,1-1-8 0,1 1-8 0,-2 1-6 16,1 1-5-16,-1-1-4 0,1 2-2 0,2 1-1 0,-3 0-1 16,1 1 1-16,-1-1 0 0,2 1 1 0,-2 3 1 0,0-3 0 0,0 1 0 15,0-1-1-15,0 0-1 0,-2 1 0 0,2 0-2 0,-1-1 1 16,1 2-1-16,-3-3-1 0,2 2 0 0,0-2-1 0,-1-1 1 15,1 2-2-15,1-3 1 0,-2 2-2 0,0-1-1 0,2-3-2 0,-1 3-2 16,1-2-5-16,0 0-5 0,0 0-4 0,0 0-5 0,0-1-6 16,0 1-6-16,0-2-6 0,1-1-9 0,-1 2-9 0,2-1-10 0,0-1-11 15,-1 0-12-15,1 0-12 0,-1 0-14 0,3 0-15 0,-3 0-15 16,1 0-22-16,-1 0-23 0,-1 0-37 0,0 0-40 0,0 0-55 16,0 0-61-16,0 0-29 0,0 0-9 0,0 0 1 0,0 0 7 0</inkml:trace>
  <inkml:trace contextRef="#ctx0" brushRef="#br0" timeOffset="114504.64">24089 13564 231 0,'-4'0'373'0,"3"0"11"16,-3 0 14-16,3 0-43 0,-1 0-68 0,1 2-51 0,-3-2-43 15,3 0-30-15,-1 3-24 0,1-2-13 0,-1-1-10 0,-1 0-10 16,3 0-9-16,0 2-12 0,0-2-12 0,0 0-11 0,0 0-12 0,0 0-11 16,0 0-10-16,0 1-6 0,5-1-6 0,-4 0-3 0,1 2-3 0,1-2-2 15,0 2-1-15,0-2-1 0,1 0 0 0,1 0-2 0,-1 0 0 16,2 2-3-16,1-2-4 0,1 0-5 0,-2 0-6 0,3 0-10 0,-1 0-8 15,1 0-12-15,3 0-12 0,-3-2-14 0,3 2-13 0,-2 0-15 16,-1 0-16-16,2-2-21 0,-1 0-20 0,0 2-27 0,0-1-32 0,-2-1-36 16,1 2-38-16,0 0-40 0,-2 0-41 0,-1 0-15 15,2 0-3-15,-3 0 5 0</inkml:trace>
  <inkml:trace contextRef="#ctx0" brushRef="#br0" timeOffset="115020.96">24189 13770 5 0,'-9'0'340'0,"3"0"5"0,-1 0 2 16,3 0-37-16,-1 0-53 0,-1 0-41 0,3 0-33 0,-1 0-20 15,1 0-16-15,2 0-11 0,1 0-8 0,0 0-8 0,0 0-8 0,0 0-10 16,0 0-9-16,0 0-8 0,0 0-10 0,0-2-8 0,1 0-10 16,1 2-8-16,-1 0-7 0,0 0-8 0,2-1-7 0,-2 1-6 0,2 0-4 15,-1 0-5-15,2 0-3 0,0 0-2 0,-1 0-2 0,0 0-2 16,2 0-1-16,0 0-1 0,-2 0 1 0,3 0-4 0,-3 0 1 16,2 0 0-16,-3 0-1 0,4 1-1 0,-5-1-1 0,3 2 0 0,-1 0-3 15,-2 0-1-15,3 0-1 0,-2 1-1 0,0 0-2 0,-2 0-1 16,0 0 0-16,-2 2-2 0,0-1 0 0,0 3 1 0,-1-3-1 0,0 2 2 15,-2-2-1-15,-1 2 3 0,2 0 1 0,-2 0 1 0,-2 0 2 16,3-1 3-16,-3 1 0 0,4 0 2 0,-6 1 1 0,6-5 1 16,-3 5 2-16,1-3 1 0,-1 2 2 0,1-2-1 0,2-1 2 0,-1 1 1 15,0-1 1-15,2-1 0 0,-1 1-1 0,1 0 2 0,2-2 0 0,-4-1 3 16,5 2 0-16,-1-1 0 0,1-1 2 0,0 0 1 0,0 0 0 16,0 0 2-16,0 0 1 0,0 0-1 0,0 0 0 0,1 0 0 15,4 0-3-15,-4 0-1 0,1-1-4 0,-1-1-4 0,3 2-1 0,-1-1-4 16,0 1-5-16,0 0-5 0,1-2-6 0,0 1-7 0,1 1-9 15,-1 0-7-15,1 0-8 0,2 0-7 0,-2 0-6 0,-1 0-4 16,2 0-6-16,-1 0-4 0,2 0-6 0,-1 0-7 0,0 0-4 0,0 0-8 16,1 1-8-16,1 1-7 0,-2-2-11 0,1 1-16 0,3-1-19 15,-2 3-34-15,1-1-42 0,0-1-43 0,-1 2-42 0,1-3-17 16,4 1-4-16,-4-1 3 0</inkml:trace>
  <inkml:trace contextRef="#ctx0" brushRef="#br0" timeOffset="118457.03">24734 13261 47 0,'-4'-2'340'0,"0"1"6"0,0 1-14 0,-1-1-24 0,2-1-48 15,-3 2-57-15,2-2-38 0,0 2-24 0,1-1-15 0,0 0-8 16,0 1-7-16,-1-2-4 0,3 0-6 0,-1 2-5 0,1-1-3 0,-1 0-1 16,-1-1-3-16,3 0-5 0,0 2-8 0,0-1-5 0,0 0-7 15,3-1-7-15,-1 2-4 0,-2-1-5 0,1-1-6 0,-1 2-5 0,2-1-4 16,-1-1-6-16,1 2-6 0,0-1-5 0,-1 1-5 0,3-2-4 16,-1 1-3-16,-2 1-3 0,3-2-2 0,0 0-2 0,1 2-1 0,-4-1-3 15,2 1-2-15,1 0-3 0,-3 0-2 0,3 1-2 0,-3-1 1 16,1 2-1-16,-1 0 0 0,-1 1 0 0,1 0 0 0,-1 1-1 0,0-1-2 15,-1 2-2-15,1 1 0 0,-1 0-2 0,-1 1 1 0,1-1 1 16,-3 2-1-16,1-2 2 0,-2 1-1 0,1-1-1 0,-1 2 0 16,0-2-1-16,2-1 2 0,-2 1 1 0,0 0 2 0,2 0 1 0,-3-1 3 15,3 1 3-15,-2-3 1 0,2 1 2 0,0 0 1 0,0-1 2 16,-1-2 0-16,3 1 2 0,1 0-1 0,-2-1 0 0,1 0-1 16,1-1-1-16,0 0-2 0,0 0-2 0,0 0-3 0,1 0 0 0,1 0-2 15,-1 0 0-15,1 0 1 0,0 0-1 0,2 0 2 0,0 0-1 16,-3 2 1-16,3-1 0 0,0-1 3 0,1 2 1 0,-1-2 1 0,1 1 3 15,0 0 1-15,0 1 2 0,1 0 1 0,0 1 0 0,-3-2 0 16,2 1-3-16,-1-1 0 0,0 2-3 0,0 0-3 0,-3 0-2 0,2 1-3 16,-1 0-2-16,1 0-2 0,-3-1-1 0,0 3-1 0,0-1 0 15,-3-1 0-15,1 0-1 0,-1 0 2 0,2 0 0 0,-3 0 2 16,0 0 2-16,0-1 4 0,-1 1 2 0,1 1 2 0,-4-2 2 16,3 0 0-16,-1 0 0 0,-1-1-6 0,3 2-3 0,-2-2-9 0,-1 0-10 15,2 0-11-15,1 0-13 0,-1 0-19 0,2 0-18 0,-2-1-32 0,2 2-37 16,2 0-44-16,-1-3-50 0,2 0-43 0,0 0-35 0,2 2-16 15,-1 2-6-15</inkml:trace>
  <inkml:trace contextRef="#ctx0" brushRef="#br0" timeOffset="118738.32">24605 13606 354 0,'-1'0'393'0,"-1"0"7"0,2 0-23 0,0 0-38 0,0 0-56 16,0 0-60-16,0 0-44 0,0 0-34 0,0 0-24 0,2 0-19 0,-1-1-16 16,3 1-13-16,1 0-12 0,-1 0-11 0,4 0-11 0,-2-2-9 15,2 2-6-15,0-1-7 0,3 1-7 0,-1 0-9 0,-1-2-12 0,4 0-13 16,-4 2-15-16,4-1-17 0,-4 1-18 0,-1-1-18 0,2-1-23 15,-1 2-23-15,1-1-30 0,-4-1-31 0,3 2-34 0,-2 0-34 16,-1 0-45-16,-1 0-48 0,1 0-21 0,-2 0-9 0,2 0 6 16</inkml:trace>
  <inkml:trace contextRef="#ctx0" brushRef="#br0" timeOffset="119155.02">24708 13789 49 0,'-4'0'415'16,"0"0"14"-16,3-3 12 0,-2 3 2 0,1-2-3 0,0 1-60 0,2 1-87 15,0 0-58-15,0 0-43 0,0 0-31 0,0 0-26 0,0 0-21 16,0-1-21-16,2 1-15 0,0-2-16 0,1 0-15 0,0 2-13 15,2-1-11-15,1 1-9 0,-2 0-8 0,1 0-4 0,2 0-6 16,-2 0-1-16,1 0-3 0,2 0-1 0,-2 1-3 0,0-1-2 0,-1 2-3 16,0 0-4-16,-1-2-3 0,1 1-2 0,-2 2-2 0,-2 0-2 15,2-1-3-15,-2 2-2 0,-1-1 0 0,-1 1 0 0,-2 3 2 0,1-2 0 16,-1 0 4-16,-3 3 2 0,1-1 3 0,-2 0 4 0,3 1 3 16,-4 0 3-16,0 1 3 0,2-1 3 0,-2 2 4 0,1-3 2 0,1 1 3 15,-2-1 0-15,2 2 1 0,1-2 1 0,0-1 2 0,0 2-1 16,2-3 1-16,-1 2 1 0,2-3 0 0,1 2 1 0,-1-2 0 0,2 0-2 15,0-1 0-15,2 2-2 0,-1-2-4 0,2 0-4 0,2-2-9 16,-2 2-7-16,2 0-11 0,1 0-12 0,1-2-12 0,3 1-14 16,-2 0-14-16,4 0-16 0,-2-2-16 0,5 2-16 0,-4 0-21 0,1-2-22 15,3 1-29-15,-1 0-29 0,-1-1-33 0,1 0-36 0,0 0-27 0,-3 0-28 16,3 0-6-16,-2 0 1 0</inkml:trace>
  <inkml:trace contextRef="#ctx0" brushRef="#br0" timeOffset="123222.83">23374 14587 336 0,'-2'-3'386'15,"1"0"6"-15,-1 2 6 0,0-2 3 0,2 0-69 0,-1 1-105 0,1-1-65 16,0 2-45-16,0-1-30 0,0 0-22 0,0 0-14 0,0 0-11 16,1 1-7-16,1 0-8 0,0-1-8 0,1 2-7 0,2-2-6 0,-2 0-5 15,3 2-2-15,-3 0-3 0,2 0-2 0,0 0 0 0,-1 0 2 16,1 0 1-16,3 0 4 0,-3 0 3 0,-2 0 4 0,2 2 3 16,-2 0 2-16,0-2 1 0,0 3 3 0,-1-2 0 0,-1 1 2 0,-1 0 1 15,2 0 2-15,-2 0 1 0,0 1 4 0,-2 0 2 0,2 0 3 16,-3 0 2-16,2 0 2 0,-1 1-1 0,-1-1 2 0,0 2 1 0,-2-1 1 15,2 1 2-15,-5 0 0 0,3 0 1 0,-1-1 1 0,-1 2-2 16,1 1 1-16,-2-1-3 0,0-2-2 0,0 2-3 0,2 1 0 16,-2-2-2-16,0 1-2 0,2-1-2 0,-1 1-1 0,1 0-1 0,-1 1-3 15,2-3-1-15,-2 2-2 0,2 1-1 0,1-1-2 0,-1-2-2 16,1 1 0-16,-1-1-1 0,1 1-1 0,1-1-1 0,0 2-1 0,0-1-1 16,0-1-2-16,1 1-2 0,0 0 1 0,0 0-3 0,-2-3 0 0,3 4-1 15,-1-1 1-15,1-3-1 0,-1 3-1 0,0-2 0 0,2 1 0 16,-1-1-1-16,-1 0 1 0,2-1 0 0,-1 1 1 0,1-1 0 0,0-1 1 15,0-1 1-15,0 0 1 0,0 0 1 0,0 0 1 0,0 0 1 0,0 0 1 16,0 0 1-16,1 0 1 0,1-1 1 0,-1-1 0 0,3 2 1 16,-3-2-2-16,1 1-1 0,-1 1-1 0,3-2-2 0,-2 2-1 0,0-1-1 15,0-1 0-15,1 1-2 0,0-1-2 0,0 2-2 0,0-2-3 16,2 2-3-16,0-2-3 0,-2 2-7 0,3-2-4 0,1 1-7 0,-3 1-5 16,1 0-7-16,0 0-7 0,1 0-9 0,0 0-8 0,1 1-10 0,-1 1-13 15,1-2-12-15,-1 2-13 0,0 0-11 0,1 0-14 0,1-1-10 16,-2 2-16-16,2 0-18 0,0 1-21 0,0-2-26 0,2 1-30 0,-1 0-34 15,2 1-33-15,-1 0-34 0,2-2-16 0,1 2-5 0,-1-1 4 16</inkml:trace>
  <inkml:trace contextRef="#ctx0" brushRef="#br0" timeOffset="123937.86">24092 14614 82 0,'0'-3'356'0,"0"3"9"0,0-2 6 0,0 1-28 0,0 0-45 0,0-2-46 16,0 3-48-16,0-3-29 0,0 3-17 0,-2-2-14 0,1 0-10 16,1 2-6-16,-2-1-5 0,0 0-7 0,1 1-6 0,1-2-4 0,-4 2-6 15,3 0-5-15,-1 0-1 0,1 0-5 0,-3 0-5 0,3 0-5 16,-1 0-7-16,1 2-6 0,-4-2-5 0,4 1-6 0,-2 0-7 0,-1-1-5 15,3 2-7-15,-3 0-6 0,0-2-5 0,0 1-6 0,0 1-5 16,-2 1-5-16,-1-2-4 0,2 2-2 0,1 0-2 0,-3-1-1 0,0 4-1 16,0-1-2-16,1-1 1 0,-1 0-1 0,3 1-2 0,-4-1 1 15,3 2-1-15,0 0 0 0,1 0-2 0,-1-2-1 0,1 4-2 16,3 0-4-16,-1-1-2 0,1 0-8 0,1-1-5 0,1 0-6 0,-1 0-7 16,3-1-6-16,1 1-7 0,1 0-7 0,-1 0-7 0,1-2-5 15,3 2-8-15,-3 1-7 0,3-3-7 0,0 2-5 0,0-4-5 0,1 3-3 16,-1-2-2-16,1 0-2 0,1-1 1 0,-1 0 2 0,1 0 5 0,1-2 6 15,-3 0 7-15,1-2 6 0,0 2 9 0,1-4 8 0,-2 4 10 16,0-4 12-16,0-1 12 0,0 1 12 0,-3-1 11 0,-1 0 12 0,1-2 13 16,0 0 8-16,-1 1 7 0,0-1 7 0,-3-1 3 0,1 1 4 15,-2-3 0-15,0 4-1 0,0-1-2 0,-2-2-6 0,1 1-6 0,-3 2-10 16,0 1-12-16,-1 0-19 0,1 1-20 0,0-1-23 0,-1 2-26 16,0 0-34-16,-2 1-37 0,1 0-52 0,1 2-59 0,-2 0-41 15,2 0-34-15,1 0-16 0,-2 2-5 0</inkml:trace>
  <inkml:trace contextRef="#ctx0" brushRef="#br0" timeOffset="124923.2">24582 14689 79 0,'0'0'247'16,"-2"-3"-26"-16,2 1-24 0,0 2-22 0,-1 0-20 0,1-1-17 0,0 1-14 15,-2-1-14-15,2 1-8 0,0 0-7 0,0 0-4 0,-2 0-2 16,2 0-2-16,0 0-2 0,0 0 0 0,0 0-2 0,-1 0-2 16,1 0-1-16,0 0-1 0,0 0-2 0,0 0-1 0,0 0-2 0,0 0-2 15,0 0-4-15,0 0-3 0,0 0-6 0,0 0-6 0,0 0-6 16,0 0-6-16,0 0-6 0,1 0-6 0,1 0-4 0,0-2-5 15,1 2-4-15,0 0-4 0,1-1-4 0,3 1-1 0,-2 0-4 0,-1 0 0 16,5 0 0-16,0 0-1 0,-1 0 0 0,0 0 0 0,0-2 0 16,1 2-6-16,0 0-5 0,1 0-7 0,-1 0-6 0,-1-1-8 0,-1 1-9 15,1 0-9-15,-1 0-9 0,0 0-11 0,-2 0-10 0,-2-2-10 16,-1 2-14-16,2-2-17 0,-2 2-22 0,-2 0-27 0,0 0-33 0,0 0-40 16,0 0-50-16,0 0-28 0,0 0-23 0,-2-2-7 0,-2 0 1 15</inkml:trace>
  <inkml:trace contextRef="#ctx0" brushRef="#br0" timeOffset="125332.85">24936 14580 231 0,'0'-3'403'0,"0"0"12"0,1 1 13 0,-1 1-10 0,2-1-18 0,0-1-61 15,-2 2-75-15,1 0-50 0,1 1-32 0,-2-2-26 0,1 2-20 0,-1 0-14 16,0 0-13-16,0 0-11 0,0 0-12 0,0 0-8 0,0 0-8 16,2 2-9-16,0-1-4 0,-2 0-6 0,0 2-2 0,1 2-3 0,-1-2-2 15,0 1 0-15,0 2 0 0,2-2-1 0,-1 4 1 0,-1 0 0 0,0-1-2 16,0 2-3-16,0-1-3 0,0 1-5 0,0 0-7 0,0-2-2 15,0 2-5-15,0 0-4 0,0 0-2 0,0-1-2 0,0 3-2 0,0-4-1 16,0 0-2-16,0-1 0 0,0 2-1 0,0-2-1 0,0-1-1 0,0 1 0 16,0-1-1-16,2 0 0 0,1-1 0 0,-3-1-1 0,1-1-1 15,1 3-2-15,0-3-4 0,1-1-4 0,-2 2-2 0,1-3-5 0,0 2-6 16,1 0-4-16,-2-2-4 0,3 2-5 0,-3-1-6 0,1-1-4 0,-1 0-8 16,1 0-5-16,0 0-9 0,-2 0-10 0,0 0-9 0,0 0-10 0,0 0-12 15,0 0-16-15,0 0-19 0,0 0-20 0,0 0-25 0,0 0-34 16,0 0-39-16,0 0-45 0,0 0-51 0,0 0-36 0,0 0-30 0,0 0-10 15,0 0 2-15,0 0 10 0</inkml:trace>
  <inkml:trace contextRef="#ctx0" brushRef="#br0" timeOffset="126833.79">23314 15423 1 0,'0'0'359'0,"0"0"8"0,-2-2 11 16,0 1 5-16,2 1-1 0,0 0-52 0,0 0-80 0,0 0-52 0,0 0-38 16,-1-2-25-16,1 2-18 0,0 0-11 0,0 0-5 0,0 0-9 0,0 0-6 15,0-2-7-15,0 1-7 0,1 1-7 0,-1-2-6 0,2 1-6 16,0 1-8-16,-2-1-6 0,1-1-5 0,3 1-5 0,-3-1-4 0,1 1-4 16,2-2-3-16,-1 1-3 0,0 1-3 0,1 0-3 0,1 1-2 15,-2-2-2-15,2 0-3 0,-2 2-1 0,3-1-2 0,-2-1 1 16,1 2 1-16,-1 0-2 0,0 0-1 0,1 2-3 0,-2-1-2 0,3-1-2 0,-2 4-2 15,-1-3-4-15,-2 0-1 0,-1 3-2 0,2-2-2 0,-2 1-1 16,0 1 0-16,0-1-2 0,-2 2 1 0,1 0 0 0,-1 1 2 0,1-2 2 16,-3 1 2-16,-2 0 4 0,3 1 2 0,-2-2 2 0,1 0 3 15,-1 1 2-15,0-1 2 0,-1 1 0 0,1-2 1 0,0 1 1 0,1-1-1 16,0 0 1-16,-1 0 0 0,1 0 0 0,-1-1-1 0,4 1-1 0,-2-2 1 16,1 1-2-16,0-2 0 0,2 0-3 0,0 0-2 0,0 0-2 15,0 0-2-15,0 0 0 0,2 0-1 0,0 0-1 0,1 0 1 0,-2 0-1 16,4 0 0-16,-1 0 1 0,0 0-1 0,-1 1 1 0,2 1 2 15,-2-2 1-15,0 1 1 0,0 1 2 0,2-2 1 0,-4 1-1 0,2 1-1 16,-1-2-1-16,0 1-1 0,-2 0 0 0,0-1-1 0,0 4 0 0,0-4 1 16,0 2-1-16,0 2 0 0,-2-2-1 0,0 1-3 0,2 1 1 15,-1 0-1-15,-1-1 2 0,2 2 0 0,-1 0 3 0,-2-3 2 0,1 3 0 16,1-2-1-16,-1 1 0 0,1-1-1 0,1 0-1 0,-2 0-1 16,0 0-2-16,2-1 0 0,-1 1-7 0,1-2-7 0,-2 1-12 0,1-2-14 15,-3 1-16-15,3-1-19 0,-1 0-22 0,0 0-24 0,-1-1-27 16,2 1-31-16,-4-2-38 0,4 1-42 0,-2 1-40 0,1-2-37 0,0 1-15 15,2 1-6-15,-1-2 5 0</inkml:trace>
  <inkml:trace contextRef="#ctx0" brushRef="#br0" timeOffset="127088.18">23284 15688 67 0,'0'0'377'0,"0"0"5"0,0 0 7 16,0 0-2-16,0 0-6 0,0 0-60 0,0 0-86 0,1 0-63 15,3-1-51-15,-1 1-32 0,-2-2-24 0,5 1-14 0,-1 1-12 0,0-3-6 16,1 1-7-16,1 0-6 0,0 2-5 0,3 0-4 0,0-3-1 0,-1 2-2 16,0 1 0-16,3-1-4 0,-2 0-2 0,2 1-10 0,-3 0-10 15,4 0-15-15,-4 0-16 0,1 0-25 0,1 0-25 0,-3 0-38 0,1 0-46 16,2 0-58-16,-3 0-64 0,0 0-45 0,0 0-33 0,1 1-16 15,-2 0-4-15,-2-1 1 0</inkml:trace>
  <inkml:trace contextRef="#ctx0" brushRef="#br0" timeOffset="127554.09">23404 15849 307 0,'-3'1'422'0,"1"1"8"16,0-2 7-16,2 0 5 0,0 0-48 0,0 0-76 0,0 0-68 15,0 0-67-15,2-2-42 0,0 1-30 0,1 1-20 0,-2-1-14 0,4 1-15 16,-2-2-14-16,5 0-10 0,-3 0-7 0,1 0-9 0,1 0-6 0,-1 2-6 16,2-1-5-16,0 1-5 0,0-2-4 0,0 2-2 0,-1 0-5 15,0 2-2-15,1-2-5 0,-2 1-5 0,2 1-4 0,-2 0-4 0,-1 0-5 16,0 2-3-16,-2-3-4 0,0 2-2 0,-1 0-1 0,-1 1 1 15,1-1 0-15,-2 2 3 0,-2-1 3 0,2 1 3 0,-1 0 4 0,-2 1 3 16,-2 0 3-16,2-1 4 0,-2 1 2 0,-2 0 6 0,0 1 3 0,0 0 3 16,2-1 2-16,-3 0 3 0,2 0-1 0,-1 0 2 0,-2 0 2 15,1 0 2-15,2 0 4 0,-2-1 4 0,0-2 7 0,1 2 4 0,2 0 4 16,-3-1 2-16,3 0 2 0,0-2 1 0,1 2 0 0,0-2 3 16,1 0-1-16,2 1 2 0,-3-3 0 0,3 1-2 0,1 1 0 0,0-2-3 15,0 0-2-15,0 0-3 0,0 0-3 0,0 0-3 0,0 0-3 0,1-2-4 16,1 1-2-16,0 1-3 0,1-1-2 0,0-1-3 0,0 2-2 15,0-2-2-15,2 1-3 0,0 1-3 0,3-1-3 0,-4 1-4 0,3-2-3 16,-1 0-1-16,1 2-2 0,2 0 0 0,-3-1-2 0,2 1-3 16,0 0-4-16,1 0-9 0,-1 0-6 0,1 0-8 0,1 0-8 0,0 0-8 15,0 0-6-15,-1 0-10 0,0 0-7 0,-1 0-9 0,2 0-11 0,-1 0-9 16,1 0-12-16,-1 0-10 0,1 0-9 0,-2 1-15 0,1-1-14 0,0 2-17 16,-1-2-17-16,0 2-26 0,2-2-28 0,1 0-16 0,-3 0-11 15,2 0-2-15</inkml:trace>
  <inkml:trace contextRef="#ctx0" brushRef="#br0" timeOffset="128150.83">23938 15524 265 0,'0'0'349'0,"0"0"7"16,0 0-10-16,0 0-23 0,0 0-45 0,0 0-59 0,0 0-44 0,0 0-36 15,0 0-28-15,0 0-21 0,2 0-13 0,1 0-10 0,0 0-6 0,0 0-7 16,0 0-7-16,2 0-6 0,-2 0-8 0,2 0-7 0,0 0-4 15,1 3-5-15,-1-3-5 0,1 0-2 0,1 0-3 0,-1 0-3 0,2 2 0 16,-4-2-3-16,4 2-6 0,-1-2-5 0,0 0-8 0,1 2-8 16,-3-2-11-16,2 0-11 0,-1 0-14 0,2 0-15 0,-4 0-18 0,1 0-21 15,2 0-27-15,-2 0-29 0,-1 0-37 0,2 0-43 0,-1 0-42 0,-2 0-41 16,2 0-18-16,-2 0-7 0,2 0 4 0</inkml:trace>
  <inkml:trace contextRef="#ctx0" brushRef="#br0" timeOffset="128488.87">24244 15426 189 0,'0'-2'393'0,"0"1"12"0,0 1 12 0,0 0 2 16,0 0-1-16,0 0-61 0,0 0-89 0,0 0-59 0,0 0-41 0,0 0-31 16,0 0-21-16,0 0-16 0,0 0-12 0,-2 1-10 0,0 1-10 15,2 1-7-15,-1 0-8 0,-3 0-9 0,3-1-9 0,-1 2-8 0,1 3-7 16,-3-1-4-16,3 0-4 0,-1 0-2 0,1 2 0 0,1 1 0 0,-2-2-1 16,0 1 0-16,0-1-1 0,2 0-4 0,-2 2-7 0,2-1-5 15,0-2-6-15,0 0-8 0,0 2-7 0,2-2-7 0,-2-2-8 0,2 2-10 16,0-1-11-16,0-2-13 0,-2 1-13 0,1-1-16 0,1 0-15 15,-1 0-19-15,-1-2-17 0,4 3-22 0,-3-4-24 0,-1 0-31 0,2 0-39 16,-2 0-43-16,1 2-47 0,-1-2-20 0,4 3-7 0,-4-3 4 0,0 0 10 16</inkml:trace>
  <inkml:trace contextRef="#ctx0" brushRef="#br0" timeOffset="128941.76">24106 15801 271 0,'0'0'353'15,"0"0"4"-15,0 0 1 0,0 0-34 0,0 0-54 0,0 0-51 0,0 0-49 16,1 0-34-16,3 0-28 0,-1 0-17 0,0 0-14 0,2 0-8 0,1 0-8 16,0 0-7-16,1-2-7 0,1 1-6 0,2 1-9 0,0-2-6 0,1 1-6 15,0-1-5-15,0 0-5 0,0 1-7 0,2-2-7 0,-4 2-7 16,3-1-8-16,-2 1-10 0,0 1-7 0,0-2-10 0,-3 1-10 0,1 1-13 16,0-1-14-16,0-1-16 0,0 2-19 0,-2-2-27 0,-1 1-31 15,-1 1-31-15,2 0-33 0,-3 0-37 0,1 0-38 0,-4 0-19 0,3 0-9 16,-3 0 0-16</inkml:trace>
  <inkml:trace contextRef="#ctx0" brushRef="#br0" timeOffset="129439.04">24202 15943 186 0,'-1'0'387'0,"-2"-1"9"0,2-1 7 15,1 0-7-15,0 1-15 0,0 1-60 0,0-1-86 0,0-1-56 0,1 1-43 16,2-2-28-16,0 2-20 0,-2-1-16 0,3-1-12 0,-3 2-12 16,2-1-11-16,1 0-9 0,2 0-6 0,-2 0-9 0,0 0-5 0,0 1-5 15,0 1-4-15,1-2-1 0,-2 1 0 0,3 1-2 0,-3 0 1 16,2 0-2-16,-1 0 1 0,0 0-1 0,-3 1 0 0,3 1-1 0,-1-2-2 15,-2 1-2-15,0 1-3 0,3 0-4 0,-4 0-3 0,1 2-4 0,-1-3-4 16,0 4-4-16,0-1-3 0,0 0-3 0,-1 1-6 0,1-1-2 16,-5 2-1-16,4 0 0 0,-2 0-1 0,-1 1 2 0,3-1 4 0,-4 1 2 15,0-1 5-15,0 0 0 0,-1 0-1 0,2 0 2 0,-1-2-1 16,-2 2 3-16,1-1 5 0,1 1 5 0,-3-2 1 0,4 0 3 0,-1 0 3 16,-2 1 0-16,3-3 0 0,-1 2 3 0,0-2 1 0,1 0 5 15,0 1 8-15,1 0 6 0,2-2 5 0,-3-1 1 0,3 2 1 0,1-2-2 16,0 0 1-16,0 0-1 0,0 0 1 0,0 0 1 0,0 0-1 0,1-2 0 15,1 2-2-15,0-1-2 0,1 1-2 0,0-2-2 0,0 1-2 16,0 1 1-16,2-3-2 0,0 3 0 0,-2-2 1 0,2 0-2 0,-2-1 0 16,2 2-3-16,-1 0-2 0,4 0-5 0,-3 1-3 0,0-3-4 15,-1 3-3-15,1-1-3 0,2 0-4 0,-1 1-4 0,-2-2-6 0,1 0-6 16,2 2-5-16,-2 0-8 0,-1 0-8 0,2 0-7 0,-1 0-8 16,0 0-6-16,0 0-9 0,0 0-13 0,1 0-14 0,-2 0-24 0,3 0-28 15,-2 0-28-15,-1 0-30 0,1 0-24 0,0 2-22 0,1-2-11 16</inkml:trace>
  <inkml:trace contextRef="#ctx0" brushRef="#br0" timeOffset="130008.7">24746 15512 184 0,'-2'0'388'16,"1"0"12"-16,-4 0 11 0,5 0 13 0,0 0-33 0,0 0-57 0,-1 0-57 16,-1 2-59-16,2-2-39 0,0 2-28 0,0-2-20 0,0 0-13 0,0 0-12 15,0 0-10-15,0 0-12 0,0 0-10 0,0 0-12 0,0 0-12 16,0 0-12-16,0 0-9 0,0 0-9 0,0 0-6 0,0 0-6 0,0 0-5 16,0 0-4-16,0 0-1 0,0 0-2 0,3 0 0 0,-1 0 1 15,1 0 0-15,-2 0 1 0,3 0 0 0,0 0 1 0,0 0 0 0,-1 0-1 16,2 0 1-16,-2 0-1 0,2 0-1 0,1 0-3 0,-2 0-3 0,1 0-3 15,0 0-5-15,1 0-7 0,0 0-8 0,1 0-12 0,-2 0-11 0,-1 0-15 16,0 0-16-16,1 0-16 0,-2 0-18 0,1 0-23 0,-1 0-24 16,0 0-33-16,1 0-40 0,-4 0-44 0,0 0-50 0,3 0-38 0,0 0-28 15,0 0-11-15,-3 0 1 0,4 0 6 0</inkml:trace>
  <inkml:trace contextRef="#ctx0" brushRef="#br0" timeOffset="130338.95">24987 15341 318 0,'-2'-1'414'0,"0"-2"10"0,1 3 10 0,-1-1 12 15,2-1-36-15,-1 2-56 0,1 0-66 0,0 0-68 0,0 0-43 0,-2 0-33 16,0 2-23-16,2-1-17 0,-3-1-12 0,2 3-10 0,1-2-9 0,-2 3-7 16,0-1-9-16,2 1-9 0,-1 1-6 0,1 0-7 0,-2 1-7 15,1 3-4-15,1-2-5 0,-2 0-2 0,0 1-2 0,2-1 0 0,0 0-2 16,0 3-1-16,0-3-2 0,0 2-2 0,0-1-5 0,0-1-6 0,0 1-6 16,0-1-8-16,0 1-8 0,0-1-8 0,0-1-9 0,0 2-12 15,0-2-13-15,0 0-11 0,0 0-18 0,0-1-17 0,0-2-18 0,0 2-21 0,0-1-28 16,0 0-33-16,2-3-50 0,0 2-62 0,-2 0-49 0,1 1-42 15,1-3-16-15,-1 0-2 0,3 1 5 0,-3 0 10 0</inkml:trace>
  <inkml:trace contextRef="#ctx0" brushRef="#br0" timeOffset="130648.76">24885 15812 146 0,'-1'2'414'0,"-1"0"8"16,1-2 9-16,1 0 7 0,0 0 8 0,0 0-65 0,0 0-100 15,0 0-67-15,1 0-50 0,1 2-33 0,-1-2-24 0,-1 0-15 0,4 0-11 16,-3 0-8-16,2 0-6 0,2 0-9 0,-2 0-8 0,2 0-10 0,0-2-8 15,-1 2-10-15,3 0-6 0,0-2-6 0,1 0-3 0,-1 2-4 16,1-1-4-16,1 0-5 0,-1 1-6 0,2-2-9 0,-2 0-10 0,-1 2-10 0,0-1-16 16,1 0-16-16,-2 1-19 0,3-2-23 0,-2 2-23 0,-3-1-32 15,3 1-34-15,-1 0-44 0,0 0-50 0,-1 0-48 0,0 0-44 0,0 0-23 16,-4 0-10-16,3 0 1 0,-4 0 8 0</inkml:trace>
  <inkml:trace contextRef="#ctx0" brushRef="#br0" timeOffset="131072.03">24941 15961 322 0,'-4'1'394'0,"3"3"11"0,-3-3 11 15,3 0-15-15,-1 2-30 0,1-1-55 0,1-2-68 0,0 0-47 16,0 0-33-16,1 1-22 0,1 2-14 0,-1-3-11 0,1 0-7 0,0 0-8 15,1 0-9-15,0 0-9 0,0 0-11 0,2 0-13 0,-2 0-12 0,3 0-11 16,1 0-9-16,-2 0-8 0,-1 0-6 0,1 0-4 0,2 0-4 0,-1 0-3 16,-3 0-4-16,2 0-2 0,-2 0-1 0,0 0-2 0,0 0-2 0,-1 0-2 15,0 0-2-15,-1 0-3 0,-1 0-4 0,2 0-4 0,-2 0-3 16,0 2-3-16,-2 0-3 0,1 1-3 0,1-2-1 0,-4 1-1 0,3 1 0 16,-1 0 2-16,-1 0 1 0,0 0 1 0,-1 0 2 0,1 0 4 0,-2 0 1 15,-1-2 4-15,2 3 5 0,-1 1 3 0,-2-2 3 0,3 2 3 16,-1-2 1-16,-1 1 3 0,1 0 1 0,0 0 2 0,0 1-1 0,0-3 1 15,1 4 1-15,-1-4 0 0,1 2 4 0,0-1 2 0,1 2 1 0,0 0 2 16,1-3 0-16,1 3 1 0,-1-2-1 0,0-2 1 0,2 2-1 0,0 0 2 16,0 0 0-16,0 0-1 0,2 0 2 0,0 0-1 0,-1-1-2 0,3 0-1 15,-1 0-1-15,2 0-1 0,-2-2-1 0,3 1-4 0,-2 0-4 16,1-1-8-16,2 0-10 0,-1-1-14 0,2 0-14 0,-3-1-18 0,3 0-20 0,0 0-23 16,-2-1-23-16,2 0-32 0,0 0-35 0,-2-2-53 0,1 2-63 15,2-1-53-15,-1 1-46 0,-2-3-20 0,1 1-6 0,2 1 5 0,-5-1 12 16</inkml:trace>
  <inkml:trace contextRef="#ctx0" brushRef="#br0" timeOffset="133290.06">851 15177 82 0,'0'-3'404'0,"0"1"12"0,0 1 14 0,0-1 14 16,0 2-24-16,0 0-47 0,0 0-59 0,0 0-68 0,0 0-41 0,0 0-31 15,0 0-21-15,0 0-15 0,0 0-16 0,0 0-13 0,0 0-12 16,1 0-11-16,1 2-10 0,0-1-9 0,1 2-10 0,0 2-9 0,2-1-6 15,4 2-9-15,-3 0-5 0,2 2-5 0,2 0-1 0,1 3-2 0,3 0 0 16,0-1 2-16,-1 2-2 0,4 2-2 0,-1-1-6 0,0 1-7 16,2-1-13-16,-1 1-12 0,-1-1-18 0,1 1-18 0,-1-1-19 0,1 0-22 15,-1-2-24-15,-2 3-27 0,1-4-30 0,-3 1-31 0,-1 1-46 0,-1-4-57 16,2 1-61-16,-5-1-65 0,1-2-29 0,-1 1-10 0,-2-3 6 16,-2 0 12-16,1-1 18 0</inkml:trace>
  <inkml:trace contextRef="#ctx0" brushRef="#br0" timeOffset="133520.14">1132 15187 167 0,'-3'-3'410'16,"0"0"10"-16,1 1 15 0,-1 0 14 0,-1 2-34 0,1 0-56 16,-1 2-57-16,1 0-54 0,0 3-40 0,-2 0-30 0,0 3-22 0,-2 2-15 15,0 2-13-15,1 0-11 0,-2 3-8 0,0-1-8 0,0 3-10 16,-1 0-10-16,-1 0-12 0,1 1-12 0,-1 0-9 0,2-1-12 0,-1 4-11 15,1-3-8-15,0 0-9 0,0 0-11 0,-1-1-11 0,-1-1-8 0,4 0-11 16,-1 1-10-16,0-2-12 0,2 0-13 0,0-3-17 0,0 1-17 16,0-2-23-16,2 1-23 0,2-1-28 0,-3-1-30 0,3-3-47 0,1 3-56 15,1-3-60-15,3-1-61 0,-1-2-26 0,3 1-7 0,1-2 2 16,-1 0 9-16,3-3 15 0</inkml:trace>
  <inkml:trace contextRef="#ctx0" brushRef="#br0" timeOffset="133739.98">1547 15361 163 0,'-3'-1'443'0,"-1"1"1"0,0-2 0 15,2 1 1-15,0-1 3 0,2 1-41 0,0 1-62 0,0-3-85 0,2 1-97 16,3 1-60-16,-3-2-45 0,4 1-27 0,1 0-23 0,1 1-21 15,0-2-19-15,0 2-22 0,5-1-23 0,-2-1-32 0,1 3-36 0,1-1-59 16,-1 1-69-16,1-1-64 0,-1 1-57 0,2 0-31 0,-3 0-13 0,-1 0-4 16,0 1 2-16</inkml:trace>
  <inkml:trace contextRef="#ctx0" brushRef="#br0" timeOffset="133904.88">1586 15484 262 0,'-8'3'432'0,"4"0"5"0,0-2 7 0,1 1 7 0,0 0-16 0,1-2-25 16,1 1-85-16,1-1-114 0,0 0-68 0,0 0-48 0,0 0-30 0,1 0-20 16,3-1-17-16,0 1-15 0,1-2-18 0,3 0-19 0,-2 1-25 15,2-1-29-15,2 1-39 0,2-2-42 0,1 2-66 0,1-2-77 0,-1 0-60 16,1-1-49-16,2 0-23 0,1 0-12 0,-1 1 0 0,1-3 1 16</inkml:trace>
  <inkml:trace contextRef="#ctx0" brushRef="#br0" timeOffset="134771.07">1984 14431 122 0,'-4'-7'415'0,"1"-1"13"0,1 4 11 0,1-2 9 16,-1 2-39-16,0 0-67 0,2 2-61 0,-1-3-59 0,-1 5-38 15,2-2-27-15,-1 2-20 0,-1-3-15 0,2 3-12 0,0 0-14 0,-2 0-9 16,2 3-12-16,-1-3-8 0,-1 2-9 0,2 3-7 0,-1-3-8 16,-1 2-6-16,2 3-5 0,-2 0-2 0,2 1-3 0,0-1 0 15,0 3 1-15,0 0 0 0,0 0 0 0,2 2 1 0,0 0-1 0,-1 0-1 16,2 2-1-16,1-1-2 0,0 2-2 0,0 0-1 0,-1 0-5 0,4 0 0 15,-2 2-1-15,-1-2-3 0,2 4-2 0,0-2-1 0,-3 1-1 16,3 1-1-16,-2-4 0 0,0 3-1 0,1 0 1 0,-2 1 1 0,2-1 0 16,-3 1 1-16,1-1 1 0,0 0 0 0,-1 2 0 0,2-3 0 15,-4 1 2-15,2 0 0 0,-2 0 0 0,1 0 2 0,-1 0-2 0,0 0 1 16,0 1-1-16,0-3-1 0,0 2-1 0,0-2-1 0,0 2-1 16,2-1-1-16,-2 1-1 0,2-2-2 0,-1 2 1 0,1 1-2 0,1-3-1 15,0 0 1-15,2 2 0 0,-1 1-1 0,1-3 0 0,0 2 0 0,0-2-1 16,0 0 0-16,0 1 0 0,-1 0-1 0,2-2-1 0,1 0-3 15,-2 0 1-15,-1 2-1 0,1-2-1 0,-2-2-1 0,3 2 1 0,-2 0 0 16,0-2 0-16,-2-1 0 0,1 2 1 0,0-1-1 0,-1 1 1 16,1 0 0-16,-1-1 3 0,-1 2 1 0,1-2 1 0,-2 1 0 0,3-1 2 15,-2 0-1-15,-1 1-1 0,2 0 1 0,-2-1-1 0,2 0 2 0,-1 2-1 16,-1-2-1-16,2 1 0 0,-1-3 0 0,0 3 0 0,2 0 2 16,-2 1-2-16,1-1 1 0,1 1 0 0,0-1 1 0,0 1-1 15,1-1 0-15,0 0 0 0,2 2 1 0,-2-2-1 0,-1-1 0 0,2 3 0 0,-2-1 1 16,2-2-1-16,-1 2-1 0,1-1 1 0,-2 0 0 0,2 2 0 15,0-2-1-15,-2-1 1 0,2 0-1 0,-3 2 0 0,5 0 0 16,-4-2 0-16,0 0 1 0,-1 0-1 0,1 0-1 0,0 3 1 0,-1-1 0 16,1-3 0-16,-1 2 0 0,-1 2 0 0,-1-2 0 0,2-1 1 0,1 4-2 15,-2-4 1-15,1 2 0 0,-1 0 0 0,1-2 0 0,1 2 0 16,-1-1 0-16,0 1 0 0,-1-1 2 0,2 0-2 0,1 2 1 0,-1-2 0 16,0 1 1-16,1 1-1 0,-2 1 1 0,1-3 1 0,0 2 0 15,2 1 1-15,-2-1-1 0,2 1 2 0,-3 1 0 0,1-2 1 0,3 2 1 16,-3 0 0-16,0-1 0 0,1-1 0 0,0 2 0 0,0 0-1 0,-1-1 1 15,4 1 0-15,-3 0 0 0,0 2 0 0,0-3 0 0,-1 3-1 16,2-1-2-16,-2 1 0 0,2 0-1 0,-1 0 2 0,1 1-2 0,0 0 2 16,-2 0-2-16,0 2 2 0,0-1-1 0,-1 0-1 0,0 1 1 15,-1-1-1-15,2 3 1 0,-3-3-2 0,1 0 1 0,-1 1 0 0,0 0-1 16,0-1 1-16,0-1-2 0,0 1 0 0,0-1 0 0,0 1 1 0,-1-1 0 16,1-2-1-16,-1 2 0 0,-1-1 1 0,2 1-3 0,-1-2-3 15,-1 2 0-15,2-1 0 0,-2 0-2 0,2-3 1 0,-1 3-1 0,1-1 1 16,0 0-6-16,0-2-8 0,0 1-9 0,0 0-12 0,0-1-10 15,1-2-11-15,-1 0-7 0,2-1-9 0,-2 0-9 0,2-3-13 0,-1 2-12 16,-1-2-15-16,2-1-19 0,-1-1-22 0,-1-2-20 0,1-1-21 0,4 0-43 16,-3-1-53-16,1-4-54 0,0 1-56 0,-1-2-25 0,3-2-7 15,-2 0 0-15,3-2 8 0,2-2 10 0</inkml:trace>
  <inkml:trace contextRef="#ctx0" brushRef="#br0" timeOffset="136206.82">5871 13980 131 0,'1'-3'380'0,"-1"3"10"0,0 0-6 0,0 0-11 0,0 0-51 15,0 0-72-15,0 0-48 0,0 0-39 0,0 0-28 0,0 0-23 0,0 0-16 16,0 0-15-16,0 0-10 0,0 0-9 0,0 0-9 0,0 1-9 0,0 2-7 16,1 0-6-16,-1 0-5 0,3 1-5 0,-2 1 0 0,2 1-3 15,-1 0 0-15,1 2 2 0,2 3 1 0,-2-4 3 0,0 3 2 16,2 1 2-16,-2-1 2 0,0 3 2 0,0 0-1 0,-1 0 0 0,1 1-2 15,1-1-1-15,-1 2-1 0,-2 0-1 0,0 1-2 0,3 1-2 16,-3 0-2-16,-1 0-1 0,2 2-1 0,-2-1-2 0,0 1-1 16,0 0-3-16,-2 1-1 0,2 1 0 0,-1-1-4 0,-3 0 0 0,4 2-1 15,-1-1-2-15,0 1-1 0,-1 1-5 0,1-1 1 0,-1 0-2 16,2 3 0-16,-2 0 0 0,2-1 3 0,-1 0 1 0,1 1 2 0,0-2 0 16,0 1 0-16,1 0 2 0,-1 0-1 0,2 0 3 0,0 1 2 0,-1-2 0 15,2 3 4-15,-2 0 0 0,4-3 3 0,0 3 0 0,-2 0 2 16,-1-3 2-16,1 3 1 0,-1 1 2 0,-1-2 0 0,1 0 3 0,1 3 1 15,-1-3 1-15,-1 0 2 0,2 1-1 0,-1 1 1 0,-1-1-1 16,-1-1 0-16,2 0-4 0,-1 0-1 0,1 2-3 0,0-4-1 0,-1 2-4 16,1 2-1-16,1-4-3 0,-1 2-1 0,0 2-1 0,2-4-1 0,1 2-1 15,-1 2-1-15,1-4 0 0,2 2 0 0,-1 2-3 0,0-2 0 16,4 0-2-16,-4 0 0 0,2 0 2 0,0 0-1 0,1-2 0 0,-1 1 2 16,2 2-2-16,-1-4 1 0,-1 2-1 0,0-1-1 0,0 1 1 15,1-3 0-15,-2 0 1 0,-1 1 1 0,-1-2 1 0,0-1-2 0,1 2-1 16,-2 0 1-16,0-2-2 0,-1-2 1 0,0 1 1 0,0 1-1 15,-1-3-1-15,-2 0 3 0,2 2 2 0,-1-2 1 0,-1 1-1 0,0 0 2 16,0-1 0-16,0 1 0 0,0-1 0 0,0 0 2 0,0 0-1 0,0 0 0 16,0 1 1-16,0-2 0 0,0 3 1 0,0-2-2 0,0 0-1 15,0 1-1-15,2-2-3 0,-2 2 1 0,1-1-1 0,-1 2 1 0,0-1 0 16,0 1-2-16,2-2 1 0,-2 2-1 0,3 0 0 0,-2-1-1 16,-1-1 0-16,2 2 0 0,-1-2 0 0,-1 1-1 0,2 0-1 0,-2-1-1 15,2 1-1-15,-1-3-1 0,-1 2 0 0,2-1-1 0,-2 0 1 16,2 0-3-16,-1-2-4 0,-1 2-4 0,0-1-1 0,0-1-3 0,0 1-1 15,0-1-1-15,0-1-1 0,-1 1 0 0,-1 0-1 0,2-1-5 16,-2 0-6-16,2 1-1 0,-1-1-3 0,-1 1 2 0,0-3 5 0,-1 1 2 16,2 2 2-16,-2-2 1 0,1 0 3 0,-1 1 0 0,2 1 0 0,-1-3 2 15,0 0 0-15,1 1 1 0,-1 1 2 0,2-4-2 0,-1 2-4 16,-1-1-7-16,2 0-9 0,0-2-7 0,0 1-9 0,0-1-10 0,2-1-12 16,-1 0-13-16,-1 0-13 0,2-1-19 0,-1-1-18 0,1 1-29 0,0-2-31 15,-1 0-60-15,2 0-74 0,-1-3-44 0,-2 0-29 0,4 0-11 16,-1-2-2-16,-1-1 5 0,1-1 9 0</inkml:trace>
  <inkml:trace contextRef="#ctx0" brushRef="#br0" timeOffset="138105.71">2294 14528 267 0,'-6'0'401'0,"3"0"7"0,0-1 11 0,1 1 9 15,2 0-46-15,-1-1-76 0,1 1-68 0,0 0-61 0,0 0-40 16,0 0-29-16,1 0-20 0,-1-2-16 0,2 0-10 0,1 2-9 16,0 0-8-16,2 0-6 0,-2 0-6 0,3 0-9 0,-1 0-5 0,-1 0-6 15,5 0-10-15,-2 0-11 0,3 0-9 0,-2 0-10 0,1 0-10 16,1 0-12-16,-2 0-15 0,4 0-17 0,-4 0-26 0,2 0-30 15,-2 0-49-15,3 0-56 0,-2 0-68 0,1 0-73 0,-1 0-32 16,1 0-11-16,-2-1 0 0,3 0 8 0</inkml:trace>
  <inkml:trace contextRef="#ctx0" brushRef="#br0" timeOffset="138338.63">2652 14384 304 0,'-2'-2'416'0,"1"0"4"15,-1 0 9-15,0 0 6 0,1 2 7 0,1 0-80 0,0-4-127 0,1 3-77 16,3 0-51-16,-3-1-33 0,3 0-21 0,0 1-18 0,2 1-15 16,-1-3-15-16,3 3-17 0,0-1-19 0,1-1-17 0,1 1-24 15,0-1-24-15,0 2-31 0,3-1-34 0,-3 1-47 0,2-2-54 0,-1 1-59 16,-1 1-60-16,1 0-29 0,-3 0-10 0,0 0 1 0,1 0 10 15</inkml:trace>
  <inkml:trace contextRef="#ctx0" brushRef="#br0" timeOffset="138738.19">2674 14382 231 0,'-3'0'393'16,"-2"1"9"-16,3 0 9 0,-1-1-11 0,0 2-21 0,0-2-71 0,2 3-95 15,-1-3-59-15,0 0-42 0,2 2-26 0,-1 0-19 0,-1 2-12 16,0-2-7-16,1 1-8 0,1 1-5 0,-2 0-7 0,2 1-5 0,0-1-5 16,0 1-6-16,0 1-2 0,0 0-1 0,0-1-2 0,0 1-1 15,0-1-3-15,2 0 0 0,-2-1 0 0,0 1-2 0,1 1 0 0,-1-1 1 16,0-3 0-16,0 3-1 0,0-2 2 0,0-1 0 0,0 0 2 16,0 1-1-16,0-1 1 0,0-1 1 0,0 1 1 0,-1-2 1 0,1 0 1 15,0 0 2-15,0 0 2 0,0 0 0 0,0 0 2 0,0 0 0 16,0 0 1-16,0 0-2 0,0 0-3 0,0 0-4 0,0 0-5 15,3 0-8-15,0 0-5 0,-1-2-5 0,1 2-3 0,0 0-3 0,0 0-3 16,0-1-1-16,2 1-2 0,-2 0-1 0,2 0-2 0,0 0-1 16,1 0-2-16,3 0-1 0,0 1-1 0,-1-1 1 0,1 2-1 15,-1 1-2-15,1 0-3 0,-1-2-4 0,2 4-2 0,-2-1-3 0,-2-1-3 16,2 1-2-16,0 2 1 0,-4-1 2 0,1 1 3 0,-3-2 6 16,-1 2 3-16,-1-1 6 0,0 1 6 0,-1-1 6 0,-1-1 6 15,-3 1 5-15,2 1 3 0,-2-2 1 0,-4-1-3 0,3 1-3 0,-1 0-10 16,-1 0-10-16,-1-1-17 0,1 0-20 0,-1-1-28 0,-1 0-29 0,2 0-36 15,0-2-40-15,2 3-49 0,-2-3-57 0,2 0-27 0,1 0-13 16,0 0-1-16</inkml:trace>
  <inkml:trace contextRef="#ctx0" brushRef="#br0" timeOffset="139016.91">2269 14783 159 0,'-6'0'401'0,"0"0"2"16,1 0 0-16,3-2 0 0,-1 2-2 0,1 0-75 0,2 0-111 0,0 0-70 15,2-2-48-15,1 0-31 0,-1 2-18 0,3 0-13 0,2 0-9 0,1-3-4 16,0 2-3-16,6 1-1 0,-1-1 0 0,3 0-1 0,1 1-1 15,4-3 2-15,2 1 0 0,-2 2-2 0,4 0-1 0,1-2-4 0,0 2-3 16,1 0-9-16,-1 0-10 0,-1-3-13 0,0 1-13 0,1 2-17 16,-3-1-19-16,1 0-25 0,-2 1-25 0,0-2-35 0,-1 1-42 0,-2 1-40 15,1-2-44-15,-4 1-45 0,3 1-49 0,-3-2-18 0,1 0-5 0,-3 0 6 16</inkml:trace>
  <inkml:trace contextRef="#ctx0" brushRef="#br0" timeOffset="139521.04">2604 15036 54 0,'-9'-2'425'0,"4"1"14"0,-1-1 12 0,0 1 12 16,4-2 13-16,-3 0-39 0,3 1-66 0,-2-1-73 0,1 0-75 16,1 0-49-16,1 0-34 0,-1 1-23 0,0-2-18 0,2 2-14 0,0-1-12 15,0 1-11-15,2 1-14 0,0-4-10 0,-1 5-11 0,1-2-11 16,1 0-8-16,1-1-7 0,0 3-5 0,0-1-4 0,1 0-3 0,0 1-3 16,0-2 1-16,1 2-4 0,3 0-3 0,-2 0-4 0,1 2-3 15,0-2-3-15,1 2-5 0,-3 0-2 0,3 1-3 0,-2-1 0 0,-2 3-3 16,1-2 0-16,-1 2 1 0,-2 0 0 0,1 1 0 0,-3 0 2 15,1 0 2-15,-2 1 4 0,0 0 5 0,-2 1 5 0,1 0 5 0,-3 1 3 16,1-1 5-16,-2 2 3 0,-1-3 2 0,1 2 2 0,-4 0 0 0,1-2 2 16,-2 3 0-16,1-2 1 0,-2-1 2 0,1 4 2 0,-2-4 2 15,2-1 2-15,1 0 2 0,-2 0 3 0,1-2 3 0,2 1 0 0,-1-1 3 16,0-1 3-16,5 0 1 0,-1 0 2 0,-1-1 3 0,3-1 1 16,-2 1 0-16,4-2 0 0,-1 0-1 0,2 0-2 0,0 0-5 0,0 0-3 15,0 0-4-15,0 0-4 0,2-2-4 0,-1 1-5 0,1 1-3 16,2-2-4-16,-1 1-3 0,2-2-5 0,0 1-3 0,-1 0-4 0,2 1-5 15,1-1-6-15,1 1-5 0,0 0-7 0,0-1-7 0,3 2-7 0,-3-1-7 16,2-1-12-16,4 2-12 0,-3 0-15 0,0 0-18 0,2 0-22 16,0 2-25-16,-1-1-31 0,2-1-37 0,0 2-53 0,-1-1-63 15,0-1-36-15,1 1-17 0,-1 1-2 0,-1-2 4 0</inkml:trace>
  <inkml:trace contextRef="#ctx0" brushRef="#br0" timeOffset="140837.83">3567 14277 75 0,'-3'-3'418'0,"-2"1"9"0,2 1 8 0,-3-1 10 0,3-1 10 16,1 2-57-16,-1 0-89 0,1-1-74 0,1 2-64 0,-1-2-42 16,2 1-31-16,0 1-19 0,0 0-13 0,0 0-12 0,0 0-9 0,0 0-10 15,0 0-10-15,0 0-8 0,0 0-9 0,0 0-7 0,0 0-7 16,2 0-2-16,-2 0-1 0,1 0 0 0,1 0 0 0,-2 0 0 16,2 1 2-16,-1 1 4 0,-1-2 8 0,2 2 4 0,-2 0 5 0,1 0 4 15,1 1 6-15,0 0 2 0,0 0 2 0,-2 0 3 0,2 1 3 16,-2 1 2-16,2-1 3 0,-1 2 2 0,-1 0 1 0,2 0-3 15,-1 1-3-15,-1 2-5 0,2-2-2 0,-2 2-4 0,2 0-3 0,-1 0-2 16,-1 0-3-16,2 1-1 0,-2-1-3 0,1 4-2 0,1-3-2 0,-2 0-2 16,3-1-1-16,-1 1-1 0,1 0 0 0,-1 0-2 0,-1 0 0 15,2-4-1-15,-1 4-1 0,-1-3 0 0,1 1-1 0,-1-2-2 16,-1 0-3-16,2-2-3 0,-2 0-5 0,2 1-10 0,-1 0-7 0,-1-3-13 16,2 0-14-16,-2 1-16 0,0-3-18 0,1 2-18 0,1-2-22 15,-2 2-21-15,2 1-23 0,-2-3-32 0,1 0-39 0,-1 0-55 0,0 0-68 16,2-3-41-16,1 1-26 0,0 2-6 0,-2-2 4 0,4 2 13 15</inkml:trace>
  <inkml:trace contextRef="#ctx0" brushRef="#br0" timeOffset="141121.07">3524 14666 184 0,'-4'-1'383'0,"2"1"2"0,1 0 5 0,-1-1-12 0,2 1-19 16,0 0-70-16,2-2-94 0,-1 2-60 0,4-1-43 0,-2-1-27 15,0 2-16-15,5-1-9 0,-1-1-8 0,1 2-1 0,2-1-3 0,0 1-3 16,4-3-3-16,-1 3-6 0,1-3-6 0,2 3-10 0,0-2-11 0,0 2-13 15,1-1-15-15,-3-1-19 0,-1 2-18 0,4-1-27 0,-4-1-30 16,0 2-45-16,1 0-49 0,-2 0-58 0,-1-1-62 0,-1 0-28 16,2 1-12-16,-3-2 0 0,-1 2 4 0</inkml:trace>
  <inkml:trace contextRef="#ctx0" brushRef="#br0" timeOffset="141606.21">3682 14913 286 0,'-4'0'414'0,"-2"0"12"0,0-2 11 0,4 0 9 15,-1 2 6-15,1-2-71 0,0 0-111 0,2 1-67 0,0-2-48 0,0-1-31 16,0 2-22-16,2-2-14 0,-2 0-13 0,3 1-9 0,-1-1-12 15,0 1-13-15,2-2-11 0,-1 2-11 0,3-1-9 0,-3 1-6 0,2 0-6 16,0 0-4-16,0 1-1 0,0 0-2 0,1-1-2 0,0 2 1 16,1 0 1-16,-1 0 0 0,-1 1 1 0,2 0 1 0,0 1-1 0,-1 0-1 15,1 0-3-15,-1 2-1 0,0 1-4 0,-1-1-2 0,-2 1-1 16,2 1-3-16,-2-1 0 0,0 3-1 0,-1-2-1 0,1 1-2 0,-3 1-3 16,0 1-2-16,0 0 2 0,0 0 1 0,-3 0 3 0,1 0 3 0,-1 1 4 15,-2 0 3-15,0-2 3 0,1 2 2 0,-4 0 2 0,3-2 2 16,-3 2 1-16,0-1 4 0,1 0 4 0,0-1 4 0,-1-1 3 0,2 0 2 15,-2 1 2-15,0 0 1 0,2-3 3 0,-1 1 1 0,2-1 1 16,2 0 3-16,-3-2 0 0,3 0 2 0,-1 3 0 0,3-4 2 0,-2 0 0 16,3 0 0-16,-1 2 0 0,1-3 0 0,0 0-1 0,0 0-2 15,0 0 0-15,0 0-2 0,0 0-1 0,0 0-1 0,1 0-1 0,2 0-2 16,-2-3-3-16,3 2-3 0,-2 1-4 0,-1-1 0 0,1 0-3 0,2 1 0 16,-1-3-4-16,2 1-3 0,-1 2-4 0,0 0-5 0,1-2-7 15,3 2-9-15,0-2-8 0,-2 2-9 0,2-1-9 0,3-1-9 0,-4 2-10 16,5-1-14-16,-1 0-13 0,0 1-19 0,1 0-19 0,1 0-26 15,-3 0-30-15,4 0-38 0,-3 0-43 0,2 0-49 0,1 0-53 0,-3 0-20 16,3 0-5-16,-4 0 4 0,1-2 9 0</inkml:trace>
  <inkml:trace contextRef="#ctx0" brushRef="#br0" timeOffset="142971.78">4595 14173 16 0,'-5'-1'353'16,"2"0"9"-16,0 1 11 0,1-2-27 0,1-1-46 0,-1 3-49 0,2 0-52 15,-2-2-31-15,2 2-21 0,0 0-12 0,0 0-8 0,0-3-5 16,0 1-5-16,2 1-5 0,-2 0-3 0,2-1-4 0,-1 0-6 16,-1 0-7-16,2 0-7 0,1 0-9 0,-1 0-10 0,-1 0-8 0,1-1-10 15,1 0-7-15,0 0-8 0,3 0-6 0,-3 2-6 0,2-2-7 16,0 1-5-16,-1 1-5 0,3-1-7 0,-1-1-2 0,1 3-3 0,1-1 0 15,-2-1-1-15,3 2 1 0,-2 0 0 0,-1 2 2 0,2-1 0 16,-1 1 0-16,0-1 2 0,-3 2 0 0,2 2 1 0,-3-2 0 16,2 1-1-16,-2 0 1 0,-1 2-2 0,-1 0 0 0,-1 0-1 0,0 1-1 15,0 0 2-15,-3-1-1 0,2 2 1 0,-3-1 0 0,1-1 1 0,-2 0-1 16,0 2 1-16,1-2 0 0,-4 1 1 0,2-1 2 0,-1 0 0 16,1 1 1-16,-1-4 1 0,1 2 1 0,0 0-1 0,1-2 0 15,-1 1-1-15,1-1-1 0,2 0-1 0,-2-1-2 0,4-1-1 0,-1 1-3 16,1-2-2-16,1 0-5 0,0 0-3 0,0 0-3 0,1 1-5 15,1 1 0-15,1-2-1 0,1 1-1 0,-1-1-1 0,2 2-2 16,3-1 1-16,-1-1 0 0,0 2-2 0,1-1 2 0,0-1-1 0,2 3 2 16,1-2 2-16,-3 1 1 0,0 0 0 0,1 0-2 0,-1 0-1 15,-2 1-1-15,-1 0-1 0,-1 0 2 0,-1 0 3 0,-2 0 1 0,1-1 4 16,-2 3 3-16,0-3 2 0,-2 2 4 0,1 0 2 0,-2-1 4 16,-1 2 3-16,1-3 4 0,-2 1 3 0,0 0 2 0,-1 0 1 15,0 0-5-15,1 0-7 0,0 0-7 0,1 0-12 0,-1 0-13 0,0-2-14 16,1 1-20-16,-1 0-20 0,2 0-31 0,1 0-33 0,0 0-44 15,2-2-49-15,0 0-51 0,0 0-54 0,0 0-24 0,2 2-9 0,1 0 1 16</inkml:trace>
  <inkml:trace contextRef="#ctx0" brushRef="#br0" timeOffset="143254.19">4581 14556 165 0,'-2'-2'389'0,"2"0"2"0,0 2 2 0,2-4-23 16,-1 3-35-16,2-3-68 0,2 2-80 0,0 0-53 0,3-3-41 15,-2 3-23-15,2-2-16 0,0 2-12 0,3-2-11 0,0 2-4 16,0-2-1-16,2 3-1 0,0-2-3 0,2 0-1 0,-2 2-3 0,3-1-3 15,-2 1-3-15,3-2-9 0,-4 3-11 0,4-2-12 0,-4 1-14 16,0 1-17-16,1-2-18 0,-3 2-26 0,2 0-30 0,-4 0-42 16,2 0-52-16,0 2-56 0,-3-2-63 0,-1 1-30 0,-1-1-16 0,0 2-4 15,-1-2 3-15</inkml:trace>
  <inkml:trace contextRef="#ctx0" brushRef="#br0" timeOffset="143755.74">4819 14752 383 0,'-4'2'412'0,"1"-2"12"0,1 1 8 0,-1-1 7 0,3 0-56 15,0 0-82-15,0 0-59 0,0 0-45 0,0 0-29 0,0 0-18 0,0 0-14 16,0-1-10-16,2-1-9 0,-1 1-9 0,-1-1-11 0,2 0-12 0,-1 1-10 16,1 0-14-16,1-1-11 0,-2 0-11 0,2 1-8 0,-1 1-10 15,1-3-7-15,-1 2-8 0,0-1-3 0,1 1-7 0,-1-1-3 0,2 1-2 16,-1 1-3-16,3-1-5 0,-1-1-3 0,0 2-5 0,0-2-5 16,1 1-5-16,2 1-6 0,-2 0-5 0,-2 1-4 0,3 1-5 15,0-2-4-15,0 3-3 0,-2-2-3 0,0 2-4 0,0 2 0 0,-2-3-2 16,2 4 1-16,-2-1 1 0,-1 1 5 0,-1 0 5 0,2 1 5 0,-3-1 3 15,0 2 6-15,-3 0 6 0,2-1 4 0,-1 2 4 0,-1-2 5 16,-2 3 5-16,2-2 3 0,-2 1 6 0,0 0 2 0,-2 1 2 0,0-3 2 16,2 1 4-16,-2-1 4 0,0-1 5 0,1 1 4 0,0 0 5 0,-1-2 4 15,1 0 5-15,1-1 4 0,-1 1 6 0,1-1 2 0,1-2 2 16,3 0 2-16,-2 0-1 0,2-1 2 0,-1 0-1 0,2-1-3 0,0 0-1 16,0 0-3-16,0 0-2 0,0 0-4 0,0 0-4 0,3 0-5 15,-1 0-5-15,0-1-5 0,2 1-3 0,-1-1-1 0,-1-1-3 0,4 2-1 16,-3-2-2-16,2 0-2 0,0 2-5 0,1-3-7 0,-1 2-6 0,3 1-9 15,-3-2-10-15,2 2-10 0,0-3-13 0,2 1-17 0,-1 2-18 16,0 0-26-16,0 0-31 0,1 0-44 0,-1 0-51 0,2 0-59 0,-3 0-66 16,3 0-28-16,0 0-11 0,-1 0 0 0,2 0 6 0</inkml:trace>
  <inkml:trace contextRef="#ctx0" brushRef="#br0" timeOffset="152336.82">2687 15863 230 0,'-5'0'393'0,"2"-1"8"0,-2 1 13 0,2-1 13 16,-2-1-44-16,3 2-68 0,-1-1-57 0,0 1-50 0,0 0-31 0,2-2-24 16,-1 1-13-16,0 1-8 0,1-1-6 0,-1-1-3 0,0 0-4 0,1 1-4 15,1 0-8-15,0-3-11 0,0 3-9 0,1 0-11 0,1-3-8 16,0 3-8-16,-1-1-9 0,1 1-5 0,0-2-7 0,-1 1-9 16,2 0-6-16,0 2-9 0,0-4-6 0,-1 3-6 0,1-3-6 0,0 2-2 15,1-2-2-15,0 2-2 0,0 0-1 0,0 0-1 0,2 0-2 0,-3 0 0 16,2 1-2-16,-1-1-1 0,0 1 1 0,0 1-2 0,-1 0-1 0,3 1-1 15,-3 1-2-15,2-1 0 0,-2 2-3 0,0 2-3 0,0-1-2 16,-1 3-3-16,1-1-3 0,-1 4-5 0,-2-1-2 0,0 3-5 0,0 0-1 16,0 1-4-16,-2 2-1 0,-1 0 1 0,0 1-2 0,-2 0 0 15,0 0-4-15,0 0-4 0,-2 1-1 0,1-2-1 0,1-1 1 0,-2 0 4 16,2 1 2-16,-4-4 4 0,4 1 5 0,-1-1 3 0,-1-2 3 16,1 0 5-16,0-1 1 0,0-2 4 0,-1 0 5 0,1 1 9 0,-2-3 6 15,4 1 8-15,-1-1 5 0,0 0 5 0,2-2 3 0,-1 2 3 0,1-3 2 16,0 2 1-16,0-3 2 0,2 0-1 0,1 0 1 0,0 0 1 15,0-2 1-15,0 1 0 0,0-2-1 0,1-1-1 0,-1 0-4 0,3-2-1 16,0 2-4-16,0-1-4 0,1-1-1 0,-1 0-1 0,0 0-4 16,2 0 0-16,0 0-2 0,1 2-4 0,-2-1-3 0,3-1-6 0,-1 3-6 15,1-1-4-15,0 1-5 0,-2 2-8 0,2-3-4 0,-1 3-4 0,0 0-6 16,2 1-6-16,-2 0-6 0,1 1-7 0,-1 0-8 0,3 1-8 16,-1 0-10-16,0-1-10 0,0 2-13 0,3 0-14 0,-3 0-19 15,2 0-21-15,2-1-33 0,-1 3-42 0,1-3-38 0,0 1-37 0,1 0-13 16,-1 0-2-16</inkml:trace>
  <inkml:trace contextRef="#ctx0" brushRef="#br0" timeOffset="153155.83">3577 15699 240 0,'0'-1'331'16,"0"-3"-9"-16,0 1-18 0,0 0-41 0,0 2-51 0,0-2-35 0,0 0-26 16,0 3-21-16,0 0-14 0,0 0-8 0,0 0-7 0,0 0-3 15,0 0-2-15,0 0-4 0,0 0-1 0,0 0-2 0,0 0-3 0,0 0-5 16,0 0-3-16,0 0-3 0,0 0-4 0,0 0-5 0,0 0-2 16,0 0-3-16,0 0-4 0,0 0-2 0,0 0-1 0,0 0-2 0,0 0-1 15,0 0-3-15,0 0-2 0,0 0-1 0,0 0-1 0,0 0-1 0,0 0-2 16,0 0 39-16,0 0-41 0,0 0-2 0,0 0-1 15,0 0-3-15,0 0-1 0,0 0-2 0,0 0-2 0,0 0-2 0,0 0-3 16,0 0-2-16,0 0-2 0,0 0-3 0,0 0-1 0,0 0-3 16,0 0-1-16,0 0-2 0,0 0 0 0,0 0-1 0,0 0-1 0,0 0 0 15,0 0-2-15,3 0 2 0,-3 0-1 0,0 0 0 0,0 0 1 16,2 0 1-16,-1 0 0 0,-1 0 1 0,0-2 0 0,3 2-1 0,-3 0 0 16,0 0 0-16,0 0-1 0,2 0 0 0,-1-2 0 0,-1 2-1 0,0 0-1 15,0 0 0-15,0 0-1 0,0 0 0 0,0 0-1 0,0 0 0 16,0 0 1-16,0 0-1 0,0 0 0 0,0 0 1 0,0 0-1 0,0 0 2 15,0 0 0-15,0 0 0 0,0 0 0 0,0 0 1 0,0 0 0 0,0 0 0 16,0 0 0-16,0 0 1 0,0 0 0 0,0 0-1 0,0 0 1 16,0 0 1-16,0 0-1 0,0 0 1 0,0 0-1 0,0 0 2 0,0 0 0 15,0 0 0-15,0 0-1 0,0 0 0 0,0 0-1 0,0 0-1 0,-1 0-2 16,-1 0-1-16,-1 0 0 0,0 0-2 0,0 0-3 0,1 2-4 16,-1-2-2-16,0 2-3 0,1-2-2 0,-3 3-1 0,2 0-3 0,-2 0 0 15,-2 1 0-15,2 0 0 0,0 0 0 0,-3 2 2 0,3 1-2 16,-2-1 0-16,0 2 1 0,1 0 3 0,1 1-1 0,0-1 0 0,-1 1-1 15,3 2-2-15,-1-2-3 0,2 1-3 0,0 1-1 0,1 1-5 16,-1-1 0-16,2-1-2 0,0-1-3 0,2 0-1 0,-1 1-1 0,2-1-1 16,1 2-1-16,0-3-1 0,2 1 0 0,-1-2 0 0,2 1-3 15,-1-1-1-15,2-1-3 0,3 0-3 0,-2 0-6 0,1-2-6 0,2 1-6 16,0-2-6-16,0-1-5 0,1 0-8 0,-2 0-5 0,3-2-5 0,-1 0 0 16,-1-2-1-16,0 0 3 0,0 0 4 0,-1-1 7 0,-1-2 8 15,-2 1 10-15,1-1 9 0,-1-1 11 0,-2 0 12 0,-1 0 10 0,0-1 12 16,-1-1 10-16,-2 0 10 0,-2-1 7 0,0 1 5 0,0-1 3 15,-2-2 0-15,-2 2 1 0,-1 1-1 0,0-3-5 0,1 1-5 0,-3-1-6 16,-2 2-8-16,3-2-9 0,-2 4-11 0,-1-2-11 0,0 1-14 16,1 1-15-16,0 2-14 0,0-1-19 0,-1 4-18 0,1-3-25 0,-2 5-27 15,1-2-31-15,1 2-32 0,2 2-43 0,-1 0-49 0,1 1-21 0,0 0-7 16</inkml:trace>
  <inkml:trace contextRef="#ctx0" brushRef="#br0" timeOffset="153655.79">4484 15677 270 0,'2'-4'379'0,"-1"4"12"0,-1-1-20 0,0 1-34 16,2-1-40-16,-2 1-43 0,0 0-29 0,0 0-24 0,0 0-15 16,0 0-12-16,0 0-8 0,2 0-9 0,-1 0-7 0,1 0-8 0,-1 0-10 15,1 0-7-15,0 0-11 0,-1 0-11 0,1 0-9 0,1 0-12 0,-1-3-11 16,0 3-10-16,2 0-11 0,-3 0-8 0,2 0-8 0,-2-2-7 0,3 2-6 15,1 0-5-15,-2 0-5 0,2 0-3 0,1 0-4 0,0 0-1 16,1 0-7-16,1 0-5 0,-1 0-10 0,3 0-10 0,0 0-16 0,-1 0-17 16,2 0-24-16,0 0-24 0,-1 0-30 0,1 0-36 0,0 0-46 0,1 0-50 15,-2 0-73-15,1 0-85 0,3 0-38 0,-4 0-15 0,0-2 1 16,0 0 5-16,1 2 13 0</inkml:trace>
  <inkml:trace contextRef="#ctx0" brushRef="#br0" timeOffset="153968.4">5066 15531 187 0,'2'-4'450'0,"-1"0"14"0,2-1 13 0,-2 3 12 15,2-2 5-15,-2 2-1 0,2-1-70 0,-1 0-107 0,0 1-66 0,-1 1-48 16,1-1-30-16,-1 1-24 0,-1 1-20 0,0 0-17 0,0 0-13 15,0 0-11-15,2 1-11 0,-2 1-7 0,0 1-7 0,0 0-7 0,0 1-7 16,0 1-7-16,0 1-6 0,2 1-6 0,-2 1-4 0,2-1-4 0,-2 4-1 16,2-3-2-16,-2 3 0 0,2 0 0 0,-1 0-2 0,-1-1-1 15,2 0-4-15,-1 1-3 0,1-1-4 0,1 1-2 0,-1-1-7 0,-1 0-6 16,3-1-7-16,-1 1-7 0,-1-3-9 0,-1 1-6 0,2-1-11 16,0 0-10-16,-1 0-9 0,-1-1-13 0,2-2-9 0,-1 0-11 0,0 0-11 15,-1 1-11-15,-1-3-11 0,2 2-12 0,-2-4-14 0,1 2-16 16,1 0-21-16,-2-2-22 0,0 0-35 0,0 0-44 0,0 0-56 15,3 0-67-15,2-2-26 0,-2 2-7 0,3-2 5 0,-3-1 8 0,2 2 14 16</inkml:trace>
  <inkml:trace contextRef="#ctx0" brushRef="#br0" timeOffset="155588.92">2812 17029 181 0,'0'0'303'0,"0"0"2"0,0 0-4 0,0 0-41 16,0 0-58-16,0 0-35 0,0 0-26 0,0 0-10 0,0 0-4 15,0 0 0-15,-2 0 2 0,2-3 1 0,0 3-1 0,-1 0-1 0,-1-2 0 16,2 1-5-16,-2 1-2 0,2-1-5 0,-1-1-6 0,-1 2-4 15,0-2-5-15,1 2-2 0,-1-1-5 0,-1 0-4 0,1 1-3 0,1-4-5 16,-1 3-3-16,-1 0-6 0,1-3-4 0,0 3-5 0,0 0-5 16,0-2-4-16,1 1-5 0,1 1-7 0,-2-1-5 0,2-1-5 15,0 2-6-15,0-1-4 0,2-1-5 0,-2 2-3 0,1-1-4 0,3 1-3 16,-2-2-5-16,0 2-4 0,1-1-2 0,0-1-3 0,-1 2-2 0,1-1-1 16,0 0-2-16,2 1-1 0,-1 0-3 0,0 1-3 0,2-2-4 0,-1 2-4 15,0-2-2-15,1 2-3 0,-2 0-1 0,0 0-3 0,1 0-2 16,-2 2-3-16,0-2 0 0,0 2-1 0,-1 0 1 0,1 2 0 0,-3-3 3 15,2 4 2-15,-2-1 4 0,0-1 3 0,0 1 2 0,-2 2 2 16,2-1 4-16,-3 0 1 0,1 1 2 0,-1 0 2 0,0-1 3 0,1 1 0 16,-3 0 1-16,1 1 1 0,1-1 0 0,1-2-1 0,-1 0-1 0,0-1-1 15,1 1 0-15,-1 0-2 0,1-1-2 0,2-2-1 0,0 2-1 16,0-1-1-16,0-1-2 0,2-1 1 0,1 2 1 0,-1-2 0 0,1 0 0 16,2 0 2-16,-2 0 3 0,1 0 0 0,3 0 3 0,-1 0 0 15,1 0 5-15,1 0 2 0,-1 0 3 0,1 0 1 0,-3 0 2 0,2 0-2 16,-1 0-2-16,0 0 0 0,0 0-1 0,-1 0-1 0,0 1-1 0,-2 0 0 15,2 3-2-15,-1-2-2 0,0 3-3 0,-1 0-2 0,-1-1-2 16,2 1-4-16,-2 4-1 0,-1-3-1 0,3 2 0 0,-3-1 0 0,-1 0 2 16,0 2 2-16,0-1 1 0,-1-1 1 0,-3-1 1 0,3 2 4 15,-2-2 3-15,-1-1 3 0,0 2 3 0,-1-1 3 0,-1-2 2 0,-1 0 3 16,1 1-1-16,-2 0 1 0,-1-1-1 0,1-2-2 0,0 0-2 16,0 2-2-16,-3-2-4 0,3 0-4 0,0 0-8 0,0-2-9 0,0 1-12 15,2-1-17-15,1 0-21 0,0 0-26 0,-1 0-31 0,6 0-42 0,0 0-49 16,0 0-58-16,0 0-65 0,0 0-28 0,5-1-12 0,-1-1 0 15,3 0 5-15</inkml:trace>
  <inkml:trace contextRef="#ctx0" brushRef="#br0" timeOffset="155877.14">2799 17395 418 0,'-7'0'426'0,"3"0"9"0,0 0 7 0,-3 0 7 16,5 0 5-16,-1-2-70 0,3 2-111 0,0 0-73 0,0 0-56 0,0 0-36 16,2 0-25-16,1 0-19 0,2 0-13 0,1-1-8 0,0 1-8 0,2-1-5 15,0 1-3-15,4 0-2 0,1-2-2 0,1 0-5 0,1 2-5 16,2-1-5-16,1 0-10 0,2-3-11 0,0 3-14 0,0 0-16 0,0-1-20 15,-1-1-18-15,2 2-18 0,-1-1-21 0,-1-1-21 0,0 2-28 16,0-1-31-16,-3-1-48 0,0 2-56 0,-2-1-51 0,0 1-49 0,-1-2-18 16,-2 2-3-16,-2-1 7 0,-1 0 13 0</inkml:trace>
  <inkml:trace contextRef="#ctx0" brushRef="#br0" timeOffset="156373.01">3014 17554 52 0,'-7'0'405'0,"-2"0"11"16,3 0 8-16,1 0 14 0,0 0 17 0,2-3-38 0,-2 3-66 0,2-2-58 15,1 1-55-15,-2 0-39 0,4-1-33 0,-2 0-23 0,2 0-18 0,0 0-16 16,2 0-14-16,-2 0-9 0,4 0-10 0,-2 0-12 0,1 0-13 15,2 0-13-15,-2-1-12 0,2 2-9 0,0-1-7 0,1-1-5 0,2 2-4 16,-2-1-2-16,2 0-2 0,0 1 0 0,0 1 0 0,0 0-2 16,2 0-2-16,-1 0-3 0,-1 0-4 0,0 1-5 0,-2 1-4 0,3 0-3 15,-2-1-2-15,-2 2-3 0,-1 2-2 0,1-2-2 0,-3 1-2 0,1 0-2 16,0 2-2-16,-2-1 1 0,-1 1 1 0,-1 2 3 0,-2-3 5 16,0 3 4-16,0 0 3 0,-1-1 4 0,-2 2 3 0,1-2 2 0,0 1 3 15,-4-2 1-15,4 3 2 0,-3-4 2 0,2 3 3 0,-2-2 1 16,2-2 2-16,-2 2 2 0,3-2 0 0,-1 2 1 0,-2-3-1 0,3 2 1 15,0-1 1-15,1-3 2 0,0 3 0 0,-2-2 3 0,3 2 2 0,0-3 2 16,0 0 1-16,1-1 2 0,2 2 2 0,0-2 1 0,0 0 1 16,0 0 1-16,0 0 0 0,0 0 1 0,0 0-1 0,2-2-1 0,1 2-1 15,-1-1-1-15,2 0-1 0,-1 1-2 0,2-4-1 0,-2 3-2 16,2 0-1-16,0-3-2 0,0 3 0 0,2 0-2 0,-2-1 0 0,3-1-1 16,-3 2 0-16,1-1 0 0,2-1-3 0,-2 3-1 0,-1-1-3 15,2-1-4-15,-1 2-3 0,0-1-4 0,0-1-6 0,-1 2-6 0,0 0-7 16,0 0-5-16,1 0-6 0,-1 0-7 0,-1 0-8 0,1 0-8 15,-2 0-10-15,2 0-10 0,-2 0-10 0,3 0-10 0,-1 0-14 0,-1 0-14 16,2 0-16-16,0 0-34 0,1 0-40 0,0 0-64 0,1-1-75 0,-1-1-33 16,-1 2-13-16,3-1-2 0,1 1 5 0,-2-2 9 0</inkml:trace>
  <inkml:trace contextRef="#ctx0" brushRef="#br0" timeOffset="157622.63">3746 16956 146 0,'-2'3'362'0,"-1"-3"15"0,1 1-11 0,2-1-24 16,-2 0-35-16,0 0-42 0,2 0-30 0,0 0-24 0,0 0-17 0,0 0-10 16,0 0-11-16,0 0-10 0,0 0-8 0,0 0-8 0,0 0-8 15,0 0-7-15,0 0-9 0,0 0-7 0,0 0-9 0,4 0-10 0,-2 0-10 16,0 0-11-16,-1-1-10 0,2 1-10 0,-2 0-9 0,3 0-9 0,-1 0-6 16,1 0-8-16,-1 0-6 0,0 0-4 0,0 0-7 0,3 0-5 15,-3 0-8-15,2 0-6 0,0 0-6 0,0 0-7 0,1 0-6 0,3 0-10 16,-2 0-8-16,1 0-12 0,1 0-12 0,-1 0-16 0,2 0-16 0,-2 0-16 15,1 0-18-15,-1 0-16 0,0 0-18 0,3 0-18 0,-2 0-33 16,-1-3-42-16,2 3-61 0,1-2-76 0,-2 2-29 0,1-3-7 16,-1 0 5-16,1 0 10 0,0-1 13 0</inkml:trace>
  <inkml:trace contextRef="#ctx0" brushRef="#br0" timeOffset="157905.93">4118 16810 16 0,'-1'-1'431'0,"1"-2"14"0,-1 1 11 0,-1 2 16 0,2-3 14 15,-1 0-32-15,-1 2-51 0,2 0-64 0,0 1-68 0,0-3-50 16,0 3-37-16,0 0-29 0,0 0-21 0,0 0-17 0,0 0-15 0,0 0-14 16,0 0-13-16,0 0-12 0,0 0-11 0,0 3-9 0,0-1-10 15,0 1-6-15,0 2-6 0,0-1-4 0,-2 3-1 0,2-1-3 0,0 1 1 16,0 1 0-16,0 3 1 0,0-2 1 0,0 1-1 0,0 1 2 15,2 0-1-15,0-2-1 0,-1 1-3 0,-1 2-2 0,2-2-3 0,-1 0-6 16,0 0-9-16,2-2-8 0,-2 1-11 0,2 0-11 0,-1-2-13 0,0 1-14 16,-1-1-17-16,1-1-18 0,1 0-20 0,-1 0-24 0,0-1-25 15,0-1-25-15,1 1-22 0,-1-2-42 0,-1 0-54 0,3-2-66 0,-1 1-73 16,0 0-30-16,0-2-7 0,1 0 4 0,0 0 11 0,1 0 15 16</inkml:trace>
  <inkml:trace contextRef="#ctx0" brushRef="#br0" timeOffset="158305.03">3985 17269 321 0,'-2'-2'373'0,"2"2"14"0,-1 0 14 0,-1-2-23 15,2 2-41-15,-1-2-53 0,-1 1-54 0,0 1-33 0,2 0-20 0,-1 0-11 16,-1 0-11-16,2 0-8 0,-2 0-5 0,1 0-8 0,1 0-8 16,-2 0-9-16,2 0-9 0,0-2-9 0,0 2-11 0,0 0-8 0,0 0-9 15,0 0-8-15,0 0-8 0,0 0-8 0,0 0-7 0,0 0-6 0,0-1-7 16,2 1-7-16,1-3-6 0,-1 3-6 0,-1 0-6 0,4-2-4 15,-2 2-3-15,2 0-1 0,-1-3-2 0,1 3-4 0,0-2-1 0,3 1-4 16,1 1-3-16,1-3-5 0,0 1-4 0,2 1-6 0,-1 0-4 16,2-3-6-16,1 3-7 0,0-2-9 0,1 0-11 0,0 0-12 0,1 0-15 15,0 0-13-15,-2 0-8 0,1 2-9 0,0-1-10 0,-2-1-6 16,-1 2-6-16,1-1-6 0,-2 1-7 0,0-2-9 0,0 2-7 0,-1-1-11 16,-1 0-12-16,-1 1-17 0,0 1-17 0,-3-1-34 0,3 1-42 0,-4 0-21 15,3 0-9-15,-4 0 2 0</inkml:trace>
  <inkml:trace contextRef="#ctx0" brushRef="#br0" timeOffset="158838.82">4173 17456 20 0,'-5'0'360'0,"1"2"11"0,0 0 13 0,3-2 11 15,-1 0-22-15,-1 0-39 0,3 0-50 0,0 0-58 0,0 0-38 0,0 0-30 16,0 0-18-16,0 0-18 0,3 0-9 0,-1-2-7 0,-1 0-10 16,1 1-7-16,1 0-10 0,0-1-9 0,-1-1-11 0,2 2-9 0,1-1-8 15,-2-1-10-15,2 0-5 0,0 0-4 0,1 0-4 0,3 2-3 0,-4-2-5 16,3 2-4-16,-1-1-3 0,0-1-1 0,1 2 0 0,0-1-2 15,0 0-1-15,0 2-1 0,-2 0 0 0,2 0-3 0,-3 0 0 0,4 0-3 16,-4 0 0-16,-1 2 0 0,0 0 1 0,1-1 0 0,-2 0 0 16,-1 3 2-16,-1-2-1 0,1 1 2 0,-2 0 0 0,-2 2-1 0,1-1 1 15,-1 2 0-15,-1-2-1 0,0 2 2 0,-3 2 0 0,2-2-2 16,-2 2 1-16,-2 0 0 0,0-1-3 0,2 0-4 0,-2 0-3 0,-1 1 0 16,1-2-1-16,-2 2 0 0,2-2 0 0,2-2 2 0,-2 2 0 0,1-1 0 15,-1 1 3-15,3-4 3 0,0 3 2 0,0-1 5 0,0-2 5 16,2 2 5-16,0-3 4 0,-2 2 3 0,4-2 1 0,-1-1 2 15,1 2 1-15,1-2-1 0,0 0 0 0,0 0 0 0,0 0-2 0,0 0-2 16,1-2-4-16,1 2-3 0,-1-1-2 0,1 1-3 0,2-2-3 0,-1 1-2 16,1 1-1-16,-1-1 0 0,2-1 0 0,-2-1-2 0,3 2 1 15,0-1 0-15,-1 0-2 0,2 0 0 0,-1 2-3 0,0-3-4 0,0 1-5 16,1 0-5-16,1 1-8 0,-2-2-9 0,-1 3-9 0,4-2-11 0,-4-1-13 16,1 1-12-16,1 1-14 0,2-2-12 0,-3 1-14 0,1 1-13 15,-1 0-15-15,3-3-15 0,-2 3-27 0,1 0-28 0,0-3-43 0,1 3-45 16,-1 0-35-16,0-1-30 0,0-1-7 0,1 2 3 0,-1-1 7 15</inkml:trace>
  <inkml:trace contextRef="#ctx0" brushRef="#br0" timeOffset="159955.03">4905 16776 312 0,'-2'1'374'15,"1"1"13"-15,-1-2 14 0,2 0-30 0,0 0-55 0,0 0-47 16,0 0-42-16,0 0-31 0,0 0-25 0,0 0-17 0,0 0-14 0,2 0-10 16,-1-2-12-16,1 1-12 0,2 1-14 0,-2-2-13 0,1 2-14 0,0-1-12 15,2-1-13-15,-2 2-11 0,2-1-8 0,0-1-8 0,3 1-5 16,-2-1-6-16,0 0-4 0,1 1-7 0,0 0-8 0,1-1-8 0,-1 2-7 16,1-1-10-16,0 1-10 0,-1-2-13 0,0 1-14 0,-1 1-16 0,-1-1-17 15,0-1-23-15,1 2-25 0,0-2-37 0,1 1-41 0,-1 1-62 16,-1-1-75-16,3 1-30 0,-3-2-10 0,2 0 2 0,-2 2 9 0,2-1 13 15</inkml:trace>
  <inkml:trace contextRef="#ctx0" brushRef="#br0" timeOffset="160257.63">5335 16584 36 0,'0'-3'430'16,"0"1"13"-16,0-1 11 0,0 0 12 0,0 2 11 0,2 0 11 0,-1-2-66 15,-1 1-105-15,2 0-69 0,-2 0-51 0,3 1-37 0,-2 0-29 0,-1 1-23 16,0 0-17-16,0 0-14 0,0 0-14 0,0 0-11 0,0 1-10 16,2 0-8-16,-1 1-7 0,-1 1-7 0,2 1-6 0,-2-1-4 0,3 2-5 15,-1 1-1-15,1 1-1 0,-1-1-2 0,-1 1-1 0,3 0-2 0,-1 1-4 16,1-1-5-16,-2 1-7 0,1 0-7 0,0 3-8 0,0-3-12 15,-1-1-13-15,0 1-13 0,-1-1-13 0,2 2-17 0,-1-1-17 0,0 1-17 16,-1-2-18-16,2 0-17 0,-1 0-17 0,1 2-19 0,-2-1-20 16,-1-2-37-16,2-1-46 0,-2 1-46 0,1 0-48 0,1-1-15 0,-2 0-1 15,3-1 9-15,-1 0 12 0</inkml:trace>
  <inkml:trace contextRef="#ctx0" brushRef="#br0" timeOffset="160557.37">5368 17031 187 0,'-3'0'399'0,"0"0"7"0,1 0 8 0,2 0 7 15,0 0-34-15,0 0-53 0,2 0-63 0,-2-2-69 0,3 2-41 0,-1-3-31 16,-1 1-22-16,4 1-16 0,-2-2-12 0,0 1-11 0,0 1-8 16,1 0-8-16,0-3-9 0,0 2-7 0,2-2-9 0,0 2-9 0,0-1-11 15,1 1-10-15,-1-1-12 0,3 0-13 0,-1 2-13 0,0-1-15 16,0-1-17-16,3 2-16 0,-3-1-22 0,3 1-24 0,0-2-40 0,0 2-49 16,2-1-70-16,0-1-80 0,-2 2-39 0,1 1-17 0,-2-2-3 15,3 0 3-15,-1 2 8 0</inkml:trace>
  <inkml:trace contextRef="#ctx0" brushRef="#br0" timeOffset="160972.03">5464 17233 204 0,'-7'3'417'0,"0"0"7"0,1-1 7 0,0 0 6 16,2-2 8-16,0 2-56 0,2-2-85 0,1 2-64 0,1-2-53 15,0 0-38-15,0 0-31 0,0 0-19 0,1 0-15 0,1 0-10 16,2-2-8-16,1 2-9 0,0-2-8 0,0 2-6 0,1-1-7 0,-1 0-5 0,4 1-8 16,-2-2-6-16,-1 2-6 0,2 0-4 0,1 0-5 0,-2 0-4 15,-1 0-2-15,-1 2-3 0,1-2-3 0,0 2-4 0,-1 0-2 0,-2 0-2 16,-1 0-3-16,1 3-4 0,-3-3-3 0,2 4-3 0,-2-1-3 16,-2 1-1-16,2 1-1 0,-3-1 0 0,1 1 0 0,-1 2 1 0,-2-1 3 15,-1 0 0-15,2 3 3 0,-1-2 3 0,-2 1 2 0,2 0 4 16,-1-1 3-16,-2 1 4 0,2-1 4 0,0 0 2 0,-1 0 4 0,2-1 0 15,-1-1 2-15,2 1 0 0,0-1 2 0,0-1 1 0,0 0 1 0,1-1-1 16,0-1 0-16,1 1 0 0,1-3 1 0,-2 2 0 0,3-2 0 16,0 0 2-16,0 1 1 0,3-3 0 0,-2 1 1 0,1 1 0 0,0-2 0 15,1 3-1-15,0-3 1 0,2 0-1 0,-2 2-2 0,3-2 0 16,0 0-3-16,2 0-4 0,-1 0-2 0,1 0-5 0,3 0-5 0,-2 0-4 16,1 0-7-16,2 0-7 0,1-2-6 0,-2 2-8 0,3-3-8 15,-1 1-8-15,-1 1-10 0,1-2-13 0,1 1-11 0,-1 0-16 0,0-2-19 16,0 2-30-16,1-3-35 0,0 2-47 0,-3-1-54 0,3-1-41 0,-1 0-31 15,-2 1-13-15,3-1-4 0,-1-1 4 0</inkml:trace>
  <inkml:trace contextRef="#ctx0" brushRef="#br0" timeOffset="162405.79">6647 13972 146 0,'0'0'211'0,"0"-1"-59"0,0 1-34 0,2-2-23 15,-2 2-13-15,0 0-6 0,1 0 0 0,-1 0 1 0,0-1 7 0,0 1 7 16,0 0 7-16,2 0 5 0,-2 0 4 0,2 0 2 0,-1 0-1 15,-1 0-2-15,0 0-3 0,2 0-1 0,-2 0-3 0,0 0-4 0,0 0 0 16,0 0-3-16,0 0-3 0,0 0-4 0,0 0-6 0,0 0-6 16,-2-2-7-16,1 2-8 0,-3-1-6 0,1 0-7 0,-1 1-8 15,0-2-8-15,-1 2-6 0,-2 0-6 0,0 0-6 0,-1 0-6 0,0 0-3 16,-1 0-6-16,1 0-1 0,-2 0-1 0,1 0-1 0,0 0 2 16,-1 2-1-16,1-2-1 0,3 1 2 0,-1 0-2 0,1-1-1 15,1 2-1-15,-2-1-1 0,3-1-1 0,1 2-2 0,1-1-1 0,1 1 0 16,-1-1 1-16,2 1-1 0,0 1 2 0,0 0 2 0,0 1 1 15,0-1 2-15,2 2 3 0,-1 1 3 0,1 1 5 0,0 1 1 0,-1 3 3 16,2-1 3-16,-2 2 5 0,4 1 2 0,-3 2 1 0,-1 2 3 16,-1 1 2-16,2 0 2 0,-2 1 1 0,0 3 0 0,0-2 1 0,0 1 2 15,0 3-1-15,-2 0 0 0,1 0 2 0,-1 1-1 0,-3 3 0 16,4-3-2-16,-2 4-1 0,0-1-1 0,0 0-2 0,-1 2-2 16,1-1 1-16,0 1-2 0,1 2-2 0,-1-1 1 0,0 1-4 0,0-1 0 15,0 3-2-15,3-1-2 0,0-1-1 0,0 1 1 0,0-1-1 0,3 2-1 16,0-1 0-16,2 1-2 0,-2 0 0 0,3 1-1 0,-1-2-2 15,2 0 2-15,2 2 0 0,-3 0 1 0,2-1-1 0,-1 1 2 0,0-1 0 16,1-1 0-16,0 1 0 0,-1 0 2 0,0-2 0 0,0 2 1 16,-1-1 2-16,-1-2 0 0,1 1 2 0,0-1 0 0,-1 1-2 0,-2-2 1 15,2 2-1-15,-2-1-1 0,2-1-1 0,-2-1 2 0,3 1-1 0,-4 1 0 16,1-1-2-16,1 0-1 0,0-2-2 0,-1 2-1 0,-1-1 0 16,1-1-3-16,-1 2 1 0,0 0-1 0,-1 0 1 0,2 0-2 0,0-1 0 15,-1 2 1-15,-1-2-2 0,2 0 0 0,-3 3 0 0,2-2 1 0,0 2 0 16,-1-2 0-16,-1 1 2 0,2 0-1 0,-1-2 2 0,-1 0 0 15,2 2-2-15,-2-2 1 0,0-1-1 0,0-1 1 0,0 0-1 0,0-1 1 16,-2 1-1-16,2-2 1 0,-1-2-1 0,-1 2 0 0,2-1-1 16,-1 1 0-16,-1-3 0 0,2 1-1 0,0 1 1 0,0-3 1 0,0 2-1 15,2 0 1-15,-1-2 1 0,-1 1-1 0,3 0 1 0,-1 2-3 0,0-4-3 16,1 3-1-16,0-1-3 0,0-1 1 0,3 1 0 0,-3 1-1 16,2-3-4-16,-2-1-5 0,2 2-4 0,0-1-4 0,1-2-5 0,0 0-4 15,-1-2-1-15,0-1 0 0,-1 1 2 0,3-3 0 0,-1 0-1 0,-1-2 1 16,0-1-1-16,0-1 1 0,1-1 2 0,-1-2 3 0,3-1 5 15,-2-3 3-15,0 2 4 0,2-3-1 0,2-1-1 0,-2-1-1 16,1-3-5-16,-1 2-3 0,3-3-7 0,2-1-4 0,-1-2-4 0,-1 2-5 16,2-1-3-16,1-1-6 0,1-1-6 0,0 0-9 0,1 0-14 0,0 1-27 15,4 0-35-15,-2-2-76 0,1 2-96 0,0-2-45 0,1 3-20 0,2-2-8 16,-4 0-1-16,4 1 1 0</inkml:trace>
  <inkml:trace contextRef="#ctx0" brushRef="#br0" timeOffset="163489.2">7257 13798 13 0,'-1'-1'351'0,"-1"-1"2"0,-1 2-1 0,3-1-34 0,-3-2-52 15,3 3-36-15,0 0-31 0,0-2-21 0,0 2-17 0,0 0-11 0,0 0-7 16,0-3-4-16,0 0-2 0,0 2-2 0,0 1-1 0,0-2-5 16,3 0-4-16,-3 2-7 0,0 0-7 0,0 0-6 0,0 0-7 15,0 0-9-15,0 0-10 0,0 0-10 0,0 0-9 0,0 0-11 0,0 0-8 16,-3 0-11-16,2 4-8 0,-2-3-8 0,-1 5-6 0,-1-1-4 16,1 3-6-16,-1-1-2 0,-2 2-2 0,0 3 1 0,0-1-1 15,-1 3 2-15,2 1 2 0,0 0 2 0,0 2 3 0,-1-3-1 0,2 4 1 16,2 0 1-16,-2 1-2 0,1-1-1 0,2 0-2 0,-1-2-4 15,3 2-1-15,0-1-7 0,0-1-5 0,0 1-8 0,3-2-7 0,-1 0-9 16,2-2-7-16,1 0-8 0,-2 1-6 0,2-2-5 0,0-1-7 16,1-2-2-16,0 0-3 0,1-2-1 0,-1-1-1 0,1-1 2 0,-1-3 3 15,3 2 7-15,-1-2 4 0,0-2 8 0,0 0 5 0,1-2 6 16,1-2 6-16,-2 2 5 0,1-3 5 0,-2-1 5 0,-1-1 6 0,1-1 3 16,-1 1 4-16,1-3 5 0,-3-1 3 0,-1 2 3 0,0-1 3 15,0 0 1-15,-3 1 4 0,0 0-1 0,0 2-1 0,-3-3-6 16,0 5-5-16,0-1-11 0,-2 1-13 0,-3 2-13 0,-1 2-14 0,-1 1-21 15,-1 1-21-15,2 2-28 0,-3 0-30 0,0 3-47 0,1 1-53 16,0-1-52-16,-2 1-46 0,4 2-21 0,-1 0-5 0,2-1 6 16</inkml:trace>
  <inkml:trace contextRef="#ctx0" brushRef="#br0" timeOffset="164288.86">7265 15156 219 0,'-6'0'393'0,"1"-2"13"15,-1 2 14-15,2-2 16 0,0-1-49 0,1 2-80 0,1-1-56 0,-1-1-45 16,3 1-30-16,0 2-20 0,0-4-17 0,0 3-11 0,0-2-11 16,2 0-9-16,-1 0-11 0,1 0-11 0,1 0-12 0,-1 0-11 0,1 0-8 15,0 0-8-15,0-1-6 0,2 1-9 0,-2-2-5 16,3 2-6-16,-1-1-6 0,0-1-5 0,-1 4-3 0,3-2-3 0,-1 0-3 0,-1 1-2 15,2 0-3-15,-1-1-1 0,1 2-3 0,0 1-1 0,-1 0-3 16,-1 0-2-16,3 0-3 0,-2 1-2 0,1 2-4 0,-3-1-1 0,1 2-3 16,0 0-5-16,-1-1-2 0,0 1-3 0,-3 2-2 0,1 0-3 0,-1 3-1 15,-1-2 0-15,-1 3-2 0,-1-1 1 0,-1 2 2 0,1 0 3 0,-4 0 3 16,2 1 3-16,-1 0 4 0,-2-1 4 0,1 3 4 0,-2-3 3 16,1 1 2-16,0-2 2 0,0 0 2 0,0 3 3 0,1-5 2 0,-1 3 4 15,2-3 1-15,0-1 3 0,-3 1 1 0,6-2 3 0,-3-2 1 16,3 2 3-16,-1-3 3 0,1 2 1 0,1-2 3 0,-1-2 2 0,2 1 1 15,0-2 2-15,0 0 1 0,0 0-1 0,2 1-1 0,-2-1-3 16,1 0-2-16,1 0-5 0,1 0-4 0,1-1-8 0,0 1-5 0,1-2-11 16,-1 1-12-16,3 1-11 0,-1-2-18 0,4 1-16 0,-1 1-20 15,-1-2-17-15,3 2-22 0,0 0-24 0,2 0-33 0,1-2-37 0,-1 2-66 16,2 0-77-16,0 0-35 0,-1 2-13 0,2 0 3 0,-2-2 8 16</inkml:trace>
  <inkml:trace contextRef="#ctx0" brushRef="#br0" timeOffset="164722.13">7167 16212 73 0,'-3'-6'405'15,"1"4"15"-15,2 0 17 0,0-2 15 0,0 2-23 0,0-1-42 0,0 1-52 16,2 0-56-16,-2 0-38 0,2 0-30 0,-1 2-19 0,1-2-17 0,-2 0-13 15,2 2-12-15,-1-1-13 0,-1 1-11 0,0 0-14 0,0 0-13 16,0 0-14-16,3 0-14 0,-1 1-11 0,-2-1-9 0,2 4-8 0,-1-3-8 16,-1 2-6-16,2 1-4 0,-1 1-3 0,-1 1 0 0,2 0-3 15,-2 2-2-15,3-1-4 0,-2 2-2 0,-1 2 1 0,0-1-2 0,0 2-4 16,0 0-4-16,0 1-9 0,-1 0-10 0,-2-1-11 0,3 1-14 16,-2 0-14-16,2 0-15 0,-1 0-16 0,-1 1-14 0,2-2-20 0,-1-1-23 15,-1 1-24-15,2-1-24 0,-2-2-24 0,2 1-23 0,0-3-39 0,0-3-48 16,0 2-58-16,2-3-61 0,1 2-22 0,2-2-4 0,1-3 7 15,0 0 12-15,1 0 18 0</inkml:trace>
  <inkml:trace contextRef="#ctx0" brushRef="#br0" timeOffset="165022.96">7484 16260 356 0,'-2'-4'424'0,"2"0"9"0,-2 0 12 16,2 2 12-16,-1-1-23 0,-1 0-39 0,2 1-69 0,0 1-83 15,0 0-53-15,0 1-40 0,0 0-28 0,0 0-19 0,0 0-16 0,0 0-12 16,0 0-13-16,0 0-11 0,0 0-10 0,-1 0-12 0,-1 1-10 16,0-1-10-16,-1 3-8 0,2-1-7 0,-2 1-5 0,1 0-1 0,-1 1 0 15,2 0-1-15,-3 1 2 0,3 1 2 0,-1 0 2 0,0 0 2 0,-1 2-1 16,2-2-1-16,-1 1-1 0,2 1-1 0,-2-1-3 0,2 1-3 16,0 0-4-16,2 0-4 0,0 0-5 0,-1-1-5 0,2 1-4 0,2-2-5 15,-1 0-3-15,0 0-4 0,2-2-6 0,-1 0-4 0,1 1-5 16,1-2-4-16,2-1-2 0,-3 1-4 0,1-3 0 0,1 0-1 0,-2 0-3 15,3-3-1-15,-2 1 1 0,0-2 0 0,0-1 3 0,3-1 4 0,-6-1 4 16,4 1 8-16,-3-2 3 0,0-1 3 0,-1 0 3 0,0-2 2 0,-3 1-2 16,1 0 0-16,-2-2-5 0,-2 1-7 0,1 2-15 0,-3-3-18 15,0 1-31-15,-1 1-36 0,2 0-52 0,-2 1-61 0,0 0-35 16,1 1-24-16,-4 2-9 0,3 0-2 0</inkml:trace>
  <inkml:trace contextRef="#ctx0" brushRef="#br0" timeOffset="165955.86">7825 14034 83 0,'0'-3'288'0,"0"1"-13"0,2 0-41 0,0 2-58 16,-1-4-39-16,1 3-29 0,2-1-18 0,-1-2-11 0,2 4-7 15,-2-2-3-15,2-1-4 0,0 1-3 0,1 1-3 0,2 0-2 0,-2-3-1 16,2 3 1-16,0 0 5 0,0-3 6 0,0 3 4 0,-1 0 4 16,2-3 4-16,0 3 1 0,1 0 1 0,-1-1-1 0,1-1-1 0,1 2-1 15,-2-1-3-15,2 1-2 0,0-2-5 0,2 3-5 0,-2-3-5 16,0 3-6-16,2-2-7 0,0 2-6 0,-4-1-5 0,3-1-6 0,-2 2-5 16,1-1-5-16,0-1-5 0,-3 2-4 0,-1 0-4 0,-1 0-1 15,2 0-3-15,-4 0-1 0,1 0-2 0,-2 0-2 0,-1 0 1 16,0 2 0-16,-1-1 1 0,-1 1 2 0,2-1 3 0,-2 2 0 0,0 2 3 15,0-2 1-15,0 1 1 0,0 2 2 0,1 2 3 0,-1-2 3 16,2 1 2-16,-2 2 2 0,2 2 3 0,0 1 0 0,-2 0 2 16,2 1 1-16,1 2 0 0,-1 1 1 0,-1 1 2 0,0 1 1 0,3 2 1 15,-1 0-1-15,1 2 0 0,1 1-1 0,-4 2 0 0,2 0 0 0,2 0-2 16,-2 2-1-16,0 1-1 0,0 2-1 0,-1 2 1 0,-1-1 0 16,1 1 0-16,0 3 0 0,-1 1 1 0,-1 0 2 0,0 3 0 15,0 0 2-15,0 1-1 0,0 3-1 0,-1 1 1 0,-1-1-1 0,2 2-1 16,-2 2 0-16,2 1-1 0,0 2-1 0,0 0-1 0,0 0-3 0,0 2-1 15,2 1-3-15,0 0-3 0,1 1-1 0,0 0-3 0,0-1-3 16,3 4 0-16,-1-1 0 0,1-1-2 0,-1 2-3 0,2-3-4 0,0 3-3 16,1-3-3-16,0 2-3 0,-1 0-3 0,0 0-4 0,1-1-2 15,-3-3-1-15,2 0 0 0,-3-1 2 0,4 0-1 0,-5-3-2 0,0-2 0 0,-3-2 4 16,0 0 1-16,-1-5 1 0,-2-1 4 0,-2-3 3 0,-3-1 3 16,2-2 1-16,-2-3 3 0,0-1 0 0,-3-1 2 0,1-2 0 15,2-2 1-15,-4-1 2 0,2 0-1 0,1-1 1 0,0-2-1 0,-1 0 0 0,0 0 1 16,1 0-2-16,-1-1 0 0,2 0 2 0,0 0-1 0,-1 0 0 15,1-3 1-15,0 1-2 0,3-1-1 0,-2 0-2 0,2-1-1 16,0-2-3-16,0 1-2 0,2-1-2 0,0-2-3 0,0 0-3 0,0-1-4 16,1-2-4-16,1-1-3 0,-1 0-3 0,2-1-3 0,0-1-2 0,0-1-2 15,0-2-1-15,0 1-3 0,0-2-3 0,0 0-4 0,0 0-6 0,0 0-5 16,0 0-3-16,-4 0-8 0,3 0-9 0,0-2-7 0,-1 1-10 16,-1-2-7-16,0 2-9 0,-1-1-10 0,1 1-6 0,0-2-10 0,0 0-13 15,0 2-14-15,0-3-18 0,1 2-31 0,-1-2-37 0,2 1-38 16,-3-1-40-16,1 2-16 0,1-1-4 0,2-1 5 0</inkml:trace>
  <inkml:trace contextRef="#ctx0" brushRef="#br0" timeOffset="166335.19">9120 15423 369 0,'-5'-3'382'0,"1"-1"5"0,0 3 8 0,1-1 8 0,0 1-47 16,1 1-72-16,-2-1-64 0,2-1-57 0,2 2-35 0,0 0-26 0,0 0-15 16,0 0-12-16,0 0-8 0,0 0-6 0,0 0-6 0,0 0-5 15,0 0-7-15,2 0-6 0,2 0-7 0,-2 0-4 0,1 0-5 0,0 0-4 16,-1 0-3-16,1 0-2 0,2 2-4 0,-2-2-4 0,2 0-2 16,3 0-5-16,-4 0-5 0,1 0-5 0,2 0-8 0,-1 0-12 0,3 0-12 15,-2 0-15-15,2 0-17 0,-1 0-20 0,1 0-25 0,-1 0-27 0,1 0-37 16,0-2-38-16,-1 2-65 0,0-1-79 0,-2 1-34 0,3 0-14 15,-4 0 1-15,2 0 8 0,-3 0 12 0</inkml:trace>
  <inkml:trace contextRef="#ctx0" brushRef="#br0" timeOffset="166522.22">9142 15550 337 0,'-1'5'351'0,"1"-2"8"0,0-2-13 0,1 2-22 16,-1 0-49-16,3-2-64 0,-1 1-42 0,0 0-32 0,1-2-21 0,0 1-16 15,1 1-8-15,0-2-8 0,0 1-5 0,0 1-6 0,2-2-6 16,1 0-5-16,-3 0-10 0,4 0-13 0,-2 0-15 0,1 0-17 0,-1 0-23 16,2 0-23-16,-2 0-24 0,-1 0-24 0,0 0-33 0,0 0-40 15,-1 0-62-15,1 0-70 0,-2-2-51 0,0 1-40 0,0 1-15 0,-3 0-5 16,4-2 5-16</inkml:trace>
  <inkml:trace contextRef="#ctx0" brushRef="#br0" timeOffset="168021.49">10006 13573 318 0,'3'-4'355'0,"0"-1"-13"16,0 2-27-16,0 0-39 0,-1 0-48 0,1 0-32 0,-2 2-26 0,-1-3-18 16,2 3-13-16,-2 1-6 0,0 0-3 0,0-1-7 0,-2 1-6 15,2-2-8-15,-1 0-6 0,-2 2-12 0,1 0-10 0,-1 0-11 16,0 0-12-16,0 0-9 0,0 0-11 0,-1 0-7 0,-1 0-7 16,-3 0-8-16,4 0-8 0,-4 0-10 0,0 2-8 0,0 0-9 0,-3-2-8 15,2 2-5-15,-3 0-7 0,-2 1-3 0,3 0-7 0,-3 0-4 16,1 3-4-16,-1-4-4 0,2 2-4 0,-4 3-1 0,3-3 0 15,0 0 2-15,-1 2 1 0,1 0 4 0,0-1 2 0,1 1 4 0,-1 0 5 16,3 0 4-16,-1 0 5 0,2-2 5 0,0 2 4 0,1-1 4 16,2 1 3-16,-1-1 3 0,1-1 2 0,2 2 2 0,0-2 3 0,1 1 0 15,0-1 4-15,1 1 2 0,-1-1 2 0,1 2 4 0,2-1 4 0,-1 1 4 16,1 0 3-16,0 1 4 0,0-1 1 0,1 1 5 0,-1 1 0 16,2 1 2-16,0 0 1 0,-1 2 0 0,3 1 1 0,-3 1-1 15,1 0-2-15,-1 1-2 0,0 1-2 0,3 0-2 0,-1 3-2 16,2 1-2-16,-2 0-1 0,0 0-1 0,0 4-1 0,-1-1 1 0,1 2 3 15,0 2 2-15,2-1 3 0,-2 2 2 0,-1 0 4 0,4 2 1 16,-3-2 2-16,1 3 2 0,0-2 3 0,1 2 1 0,-2-3 4 0,2 2 3 16,-1 3 1-16,1-4 1 0,0 1 0 0,-2 3 2 0,2-2 0 15,-2 1 1-15,2 1 1 0,-2 0 1 0,3 1 1 0,-1 0 1 0,1 0 1 16,-1-1-1-16,0 5-2 0,3-5-1 0,-2 4-2 0,1-1-2 16,-3 1-3-16,3 0-2 0,0 1-4 0,0-2-2 0,-2 2-6 0,-1 0-2 15,1-1-3-15,0 3-3 0,3-3-4 0,-4 2-2 0,0-1-2 0,0-1-1 16,1-1 0-16,-2 1-2 0,3-1 0 0,-2 0-1 0,0-1 1 15,0 1-2-15,-1-2 0 0,0 1 1 0,0-1-2 0,0 1 1 0,3-3 1 16,-2 2-1-16,0-2 2 0,0 1 0 0,0 1 0 0,-2-2 0 0,3 0 1 16,-2 0 0-16,0-1-1 0,0 1 1 0,0-1 0 0,0 1-1 15,-1-3 1-15,1 2-2 0,0 0 0 0,-3-1-3 0,2 1-3 0,-2 1-3 16,0-1 1-16,0 0-3 0,0-2-1 0,0 3 0 0,0-1-1 0,-2-1 0 16,2 0 0-16,-1 2 0 0,-1-1 0 0,2 1 1 0,0-3 1 15,0 2 2-15,0-2 0 0,0 0 2 0,0 2 1 0,0-1 1 0,0-1-2 16,0 0 1-16,0 1 0 0,0 0 0 0,0-2-1 0,0 3 1 15,2-1 0-15,-1-1 1 0,-1-1 0 0,2 2-1 0,-2-1 2 16,2 1 0-16,-1-1 2 0,-1 0-1 0,2 2 0 0,0-2 1 0,-2 0 1 16,1 1 2-16,-1 0 1 0,2 1-1 0,-1-2 1 0,-1 0-2 0,1 1 0 15,-1 0 0-15,0-1 0 0,0 0 0 0,0 1-1 0,0-3 2 16,0 3-1-16,0-2 1 0,-1-1-1 0,1-1 1 0,-3 0-2 0,2 0 1 16,-1-3 0-16,0 0 0 0,-1-1-1 0,3-1-1 0,-2 1 0 0,2-2 1 15,-1-1-1-15,1 1 0 0,0-1-1 0,0-2 0 0,0 1 1 16,1-2-1-16,-1 0 0 0,2-1-2 0,0 2-3 0,-1-1-2 0,3-3-5 15,-3 1-2-15,2 2-3 0,-2-3-2 0,4 0 0 0,-2 0-1 16,1-1 0-16,-1 1 0 0,0 0-1 0,0-2-1 0,-1 0 1 0,3 1 1 16,-2-2 1-16,1 1 2 0,-1-2 5 0,-1 1 2 0,1 0 2 0,1-2 0 15,0 1 2-15,-3 0-1 0,5-1 1 0,-3 1-2 0,1-3 1 16,1 2-1-16,0-1 1 0,-2 0-1 0,2-2 1 0,-2 2 1 0,2-3-1 16,-1 2 0-16,1-1 1 0,0-2 0 0,1 0 1 0,1 0-2 15,0 0-2-15,0-2-2 0,-1 0-4 0,2 0-7 0,3 0-6 0,0-4-6 16,1 3-10-16,0-2-8 0,1 0-8 0,1 0-9 0,0-1-6 0,5-1-5 15,-3 2-3-15,4-1 1 0,2 1 3 0,-1-1 5 0,3-1 5 16,-1 2 2-16,4-1 3 0,-3 1-1 0,3 1-6 0,0-1-8 0,0 0-12 16,0 1-19-16,-1-1-23 0,1 1-38 0,-3 1-47 0,2 1-47 15,-1-1-51-15,-2 1-26 0,-1-2-14 0,-2 0-2 0</inkml:trace>
  <inkml:trace contextRef="#ctx0" brushRef="#br0" timeOffset="169271.85">10263 14119 204 0,'2'-1'379'0,"-2"-1"17"0,3 2 16 0,-2-1-33 0,1 0-56 0,0 1-52 15,-1-2-47-15,-1 2-35 0,2-2-26 0,-1 1-20 0,1 1-17 0,1-1-14 16,-1-1-16-16,-1 2-11 0,1-2-14 0,1 0-15 0,0 2-13 15,-1 0-13-15,2 0-13 0,1 0-14 0,-2 0-14 0,2-3-14 16,0 3-13-16,2 0-15 0,-3 0-17 0,2 0-15 0,1 0-18 0,-1 0-25 16,1 0-30-16,-3 0-58 0,2 0-71 0,-1 0-59 0,1 0-52 15,-1 0-19-15,0 0-5 0,1 0 4 0,-3 0 9 0</inkml:trace>
  <inkml:trace contextRef="#ctx0" brushRef="#br0" timeOffset="169505.23">10586 13928 30 0,'1'-2'370'0,"1"-3"6"0,0 0 7 0,2 3 10 0,0-3-46 15,0 2-75-15,1-1-58 0,-1 1-49 0,1-2-32 0,0 2-28 16,2-1-18-16,-1 1-16 0,2 0-19 0,-2-1-19 0,0 4-17 15,-1-4-17-15,0 3-20 0,3-1-23 0,-4 2-25 0,1-1-25 0,0 1-29 16,1 0-31-16,0 0-47 0,-2 1-57 0,0-1-55 0,0 3-52 16,0-2-24-16,-2 2-3 0,1-3 3 0</inkml:trace>
  <inkml:trace contextRef="#ctx0" brushRef="#br0" timeOffset="169905.43">10602 13936 268 0,'-5'3'368'0,"3"-3"10"0,-2 0 10 16,0 2-48-16,3-2-81 0,-1 0-57 0,0 3-43 0,1-2-31 15,-1 2-23-15,2-2-18 0,-1 2-15 0,-1-3-11 0,2 4-7 0,-3-1-6 16,3 2-10-16,0-3-8 0,0 3-7 0,0-1-5 0,0 1-5 16,0-1-3-16,0 2-1 0,0-1-1 0,0 1-1 0,0 0-1 0,0-2-3 15,3 1-1-15,-3 1-1 0,2-1-1 0,-1-1-1 0,-1 0-1 16,2 0-2-16,-2 0-1 0,1-1-1 0,-1 0 1 0,0 0 0 15,0-2 1-15,2 1-1 0,-2-1 2 0,0-1 1 0,0 2 1 0,0-2 2 16,0 0 2-16,0 0 4 0,0 0 2 0,0 0 2 0,3 0 3 16,-1 0 0-16,0-2 1 0,1 2 1 0,-2-1-1 0,3 1 0 0,-1-2-2 15,0 1 0-15,1-2-3 0,-1 1-1 0,2 1-3 0,0-1-2 16,-1 1-3-16,2-1-3 0,1 2-3 0,0-1-1 0,-1 1-3 0,2 0-3 16,0 0-2-16,-2 1-4 0,2 1-4 0,-3 1-2 0,1 0-4 15,2 0-3-15,-3 1-1 0,0 1-3 0,-1 0-4 0,1 1 0 16,-1 0-3-16,0 2-1 0,1 0-4 0,-2 0 0 0,0-1 1 0,-1 0 1 15,-1 1 3-15,-1-1 4 0,0 1 3 0,0-2 4 0,0 1 3 16,-1-1 2-16,-1 0 3 0,-1 1 2 0,0-4 1 0,-2 2-1 16,1 0-1-16,-3-2-3 0,2 0-6 0,0 0-10 0,-3 0-13 0,1-2-17 15,-1 1-19-15,-2 1-22 0,1-2-27 0,1 1-27 0,0-1-44 16,0 2-54-16,-3-3-33 0,3 3-23 0,2-3-9 0</inkml:trace>
  <inkml:trace contextRef="#ctx0" brushRef="#br0" timeOffset="170189.21">10360 14412 84 0,'3'0'352'15,"0"-3"7"-15,2 2 9 0,1-1 12 0,1-2-51 0,3 4-85 0,0-4-58 16,3 2-43-16,1-3-29 0,0 3-21 0,5-1-14 0,-3 1-9 16,4 0-7-16,1-2-6 0,-2 2-6 0,3-2-7 0,0 2-14 15,-3-2-14-15,2 2-17 0,-1 0-17 0,-4-1-16 0,1 2-17 0,-1-1-14 16,0 1-16-16,-3-2-19 0,1 1-20 0,-5 1-27 0,1-1-29 16,-1 1-44-16,-2-1-45 0,-2 2-45 0,-2-1-41 0,-3 1-15 0,0 0-3 15,0 0 6-15</inkml:trace>
  <inkml:trace contextRef="#ctx0" brushRef="#br0" timeOffset="170614.56">10540 14548 25 0,'-5'-2'421'0,"-1"-3"18"0,1 3 15 15,0-1 16-15,2 0-31 0,-1 0-50 0,0 0-61 0,3 0-62 16,-1 0-43-16,2 0-29 0,0 0-26 0,0 0-24 0,3 0-22 16,-1 0-22-16,2 2-19 0,0-1-20 0,0 1-18 0,1-2-15 0,0 3-12 15,2-2-12-15,-1 2-7 0,3 0-8 0,-1 0-6 0,0 0-6 16,1 2-5-16,-1-1-5 0,0 2-4 0,0 0-3 0,0 0-5 16,-2 2-2-16,-1-1-4 0,-2 2-2 0,2 0 0 0,-2 0-1 0,-1 1 1 15,-2 2 3-15,0-2 2 0,-2 2 5 0,-1 0 3 0,-2 0 6 16,1 0 6-16,-3 1 5 0,2-1 4 0,-4 4 4 0,1-5 4 0,0 1 3 15,0 2 2-15,-3-2 3 0,3-1 1 0,0 2 0 0,-2-3 4 16,1 0 1-16,3-1 4 0,0 1 3 0,-2-2 3 0,3-3 4 0,-1 3 5 16,0-2 2-16,5-2 3 0,-2 1 3 0,2 0 1 0,-1-1 1 15,2-1 0-15,0 0 1 0,0 0-3 0,2-1-1 0,-1-1-4 0,1 2-6 16,0-3-6-16,2 1-8 0,-1 1-7 0,2-1-8 0,0-1-5 16,3 2-3-16,-4 0-3 0,3-1-4 0,-1-1-2 0,1 2-2 0,2-1-3 15,-1-2-1-15,0 4-2 0,1-3-1 0,1 2-2 0,1 1-4 16,0-1-8-16,0 0-8 0,0 1-14 0,3 0-17 0,-3 0-20 15,3 0-23-15,-1 0-34 0,0 0-40 0,1 0-70 0,-1 0-81 0,2 0-43 16,0 0-21-16,-1 0-6 0,0 0-1 0</inkml:trace>
  <inkml:trace contextRef="#ctx0" brushRef="#br0" timeOffset="171088.79">11009 14050 90 0,'-4'-3'313'15,"2"0"5"-15,-1 0-36 0,2 1-56 0,-2 0-48 0,2 0-43 0,1 1-29 0,-1-2-22 16,-1 1-15-16,2 0-13 0,0 2-8 0,0 0-4 0,0 0-3 16,0 0-3-16,0 0-1 0,0 0-2 0,0 0-2 0,0 0-4 15,0 0-2-15,0 0 0 0,0 0-1 0,0 0 0 0,0 0 1 16,0 0 0-16,0 0-2 0,0 0 0 0,0 0 0 0,0 0 0 0,0 0 1 15,0 0-1-15,0 0 4 0,0 0-1 0,0 0 1 0,0 0 0 0,0 0 0 16,0 0 0-16,0 0-1 0,0 0-2 0,0 0-2 0,0 0 0 16,0 0-2-16,2 2 0 0,-1 0-1 0,0-2 1 0,2 2-1 15,-2-1-1-15,2 2-1 0,2-1-1 0,-1 0-1 0,0 1-1 0,1 0 0 16,1 2-1-16,0-2 0 0,4 1 0 0,-2 2-4 0,0-1-3 16,2 1-9-16,-2 1-9 0,2-1-11 0,1 2-9 0,0-3-12 0,-1 3-12 15,-1-2-10-15,2 2-11 0,-3-2-15 0,0 1-17 0,1-1-18 16,1 0-20-16,-4 0-26 0,1-2-29 0,0 1-47 0,-2 0-54 15,0-1-32-15,-2 0-17 0,1-4-2 0</inkml:trace>
  <inkml:trace contextRef="#ctx0" brushRef="#br0" timeOffset="171360.97">11157 13989 24 0,'-3'0'369'0,"-1"1"8"0,1-1 8 0,1 1 9 0,-1-1-53 15,2 2-84-15,-1 0-57 0,0-1-43 0,-1 0-29 0,2 3-21 16,-2-2-15-16,0 3-12 0,0-2-10 0,-1 2-9 0,1 2-7 16,-2-3-7-16,2 4-6 0,-2 0-5 0,2-1-5 0,-3 2-6 0,1 0-7 15,0 1-6-15,-2 1-5 0,3-1-10 0,-1 1-7 0,-1 1-8 16,0-1-10-16,1 1-9 0,0-2-12 0,1 1-13 0,-4 0-11 15,3-1-13-15,0 0-13 0,1-1-17 0,-3 0-22 0,2 0-25 0,1 0-35 16,-1-1-37-16,1-1-52 0,0 1-59 0,1-2-22 0,1 0-6 0,-1-2 3 16</inkml:trace>
  <inkml:trace contextRef="#ctx0" brushRef="#br0" timeOffset="173104.91">11520 13716 68 0,'2'-2'360'0,"0"-4"18"0,-1 3-13 15,-1-1-30-15,2 0-38 0,-2 2-42 0,0-2-27 0,0 3-21 0,0-2-15 16,0 2-12-16,-2-1-9 0,2-1-9 0,-1 3-10 0,-1-1-10 0,0 1-16 16,2 0-20-16,-1 0-14 0,-1 0-16 0,0 1-12 0,-1 1-11 15,0 1-10-15,1 1-9 0,-1 1-9 0,-3 1-5 0,3 1-6 16,-2 1-4-16,0 3-1 0,1 1 0 0,-3-1 1 0,2 1 2 0,-1 2 0 16,3 1 0-16,-2 0-1 0,2 0-2 0,-1 0-3 0,2 0 0 15,0 0 0-15,1 2-2 0,1-3 1 0,0 1-1 0,0 0-2 0,0-1-3 16,1 1-3-16,1-2-3 0,0-1-3 0,2-2-5 0,-1 2-5 15,1-1-4-15,0-1-4 0,0 0-4 0,2-3-7 0,-2 1-5 16,3-2-4-16,-2-2-5 0,1 2-1 0,2-3 0 0,-4 0 0 0,3-2 0 16,-1 1 1-16,1 0 4 0,0-2 2 0,-2-2 3 0,2 0 2 15,-3 0 3-15,1-2 3 0,0 0 3 0,1 1 5 0,-1-1 3 0,0-2 4 16,-4 1 1-16,2 0 2 0,1-1 1 0,-4 0 1 0,1-1 1 16,-1 3 2-16,-1-1-1 0,-2 1 2 0,2-1 0 0,-2 0-2 0,0 3-1 15,-2-2-4-15,0 2-8 0,-1 0-10 0,2-1-10 0,-1 2-10 16,-2-1-10-16,2 2-10 0,1 0-13 0,-2 0-17 0,-1 0-17 15,4 2-28-15,-2-1-32 0,2 1-66 0,1-1-81 0,2 2-33 0,0-3-12 16,0 3 2-16,2 0 10 0</inkml:trace>
  <inkml:trace contextRef="#ctx0" brushRef="#br0" timeOffset="175987.99">12199 13789 438 0,'1'0'485'0,"-1"-3"6"16,2 0 5-16,-2 3 7 0,0 0 5 0,1-1-81 0,-1 1-129 15,0 0-81-15,0 0-59 0,0 0-37 0,0 0-30 0,2 1-18 16,-2-1-11-16,4 3-7 0,-4 0-3 0,4-1-4 0,-3 5-3 0,1-3-3 16,-1 4-5-16,3 1-3 0,-3 0-4 0,1 2-1 0,-1 1-2 0,1 1 0 15,1 0 0-15,-1 0-1 0,1 2-2 0,1-2-3 0,0 2-3 16,-3 1-3-16,1 0-3 0,-1-1-2 0,0-2-2 0,3 2-2 16,-2-1-4-16,-1-2-4 0,1 0-5 0,1-2-5 0,-1 0-6 0,0 1-8 15,-2-2-8-15,1-1-9 0,-1 0-10 0,2-4-11 0,-1 2-12 16,-1-2-16-16,0 1-16 0,0-2-20 0,3 0-17 0,-3 0-19 15,2-2-22-15,-2 2-24 0,1-3-28 0,-1 0-43 0,0 0-47 0,3 0-50 16,-3 0-48-16,5 0-21 0,-2-1-4 0,2-1 8 0,-1-1 11 16</inkml:trace>
  <inkml:trace contextRef="#ctx0" brushRef="#br0" timeOffset="176223.03">12162 13995 149 0,'-6'0'424'0,"1"0"12"0,-1-2 13 16,3 0 4-16,0 2 3 0,1 0-68 0,0 0-104 0,2 0-61 0,0 0-43 15,0 0-26-15,0 0-20 0,2-1-16 0,0 1-12 0,-1-1-14 16,1-1-13-16,-1 2-14 0,4-1-13 0,-2-1-13 0,0 2-12 0,0-1-12 16,1-1-12-16,0 2-14 0,1-1-15 0,3 1-17 0,-2-3-16 15,4 3-21-15,-2-2-22 0,3 1-24 0,-2 1-25 0,1-2-34 16,2 2-36-16,1-1-55 0,-2 1-61 0,3 0-53 0,-1 0-47 0,-1 0-19 15,1 0-3-15,1 0 7 0,-2-2 12 0</inkml:trace>
  <inkml:trace contextRef="#ctx0" brushRef="#br0" timeOffset="177389.49">12728 13689 267 0,'-1'-2'435'0,"-1"-1"15"15,2 3 14-15,-1-1 1 0,1-1-7 0,0 2-67 0,0 0-93 0,0 0-54 16,0 0-34-16,0 0-22 0,0 0-13 0,0 0-12 0,0 0-11 16,0 0-12-16,0 0-13 0,0 0-15 0,0 0-17 0,0 2-17 15,1-1-13-15,-1 1-14 0,2-1-9 0,-1 2-9 0,-1 0-9 0,2 1-5 16,1 1-5-16,-2 1-3 0,2 0-1 0,-1 3 0 0,0-1 1 16,-1 2 0-16,3-1 3 0,-3 2 3 0,1-1 2 0,-1 2 1 0,3 0-4 15,-3-1 0-15,1-1-3 0,-1 1-2 0,1-1-3 16,2 0-4-16,-4 1-6 0,2-3-6 0,0 3-9 0,-1-3-8 0,-1 0-8 15,0-1-11-15,0-1-10 0,0 2-13 0,0-2-11 0,0 0-15 0,0-2-12 16,0 0-19-16,0 1-17 0,0-3-18 0,0 4-19 0,-1-1-21 16,1-3-24-16,0 2-39 0,1-2-46 0,-1 2-61 0,3-2-68 0,-1 1-29 15,1-1-10-15,0-1 4 0,-1 1 11 0,3-1 16 0</inkml:trace>
  <inkml:trace contextRef="#ctx0" brushRef="#br0" timeOffset="177656.66">12659 14077 81 0,'0'0'405'0,"0"0"10"0,0 0 10 0,0 0 10 0,0 0 12 16,0 0-65-16,1 0-100 0,3-1-70 0,-3 1-51 0,4-2-31 0,-1 0-25 15,3 2-14-15,-1-1-11 0,2 0-8 0,1 1-6 0,3-2-8 16,-1 0-7-16,1 2-9 0,3-1-9 0,-1 1-8 0,0-1-7 0,2 1-14 16,-2 0-14-16,2 0-16 0,-4 0-18 0,1 0-21 0,3 0-23 15,-5 1-30-15,1-1-34 0,1 1-51 0,-3 1-63 0,-1 0-69 0,-1 0-72 16,0 0-35-16,1 0-16 0,-4 0-1 0,2 0 8 0,-4 0 12 16</inkml:trace>
  <inkml:trace contextRef="#ctx0" brushRef="#br0" timeOffset="178088.85">12741 14277 367 0,'-4'3'435'0,"1"-3"10"0,-1 1 14 0,4-1 15 15,0 0-38-15,0 0-62 0,0 0-70 0,0 0-73 0,0 0-45 0,0 0-34 16,4 0-23-16,-2 0-16 0,1-1-13 0,0 1-11 0,1-2-12 15,0 1-9-15,1 1-13 0,0-2-12 0,3 1-11 0,0 1-10 16,-2-2-10-16,2 2-7 0,1-1-10 0,-1 1-7 0,0 0-6 0,1 0-4 16,-1 1-4-16,0-1-3 0,1 2-5 0,-5 1-4 0,5 0-3 15,-4 0-4-15,0 1-3 0,-2-1-2 0,1 2-3 0,-3 1 1 0,1 0 1 16,-1 1 2-16,-1 0 2 0,-1-1 2 0,-1 2 1 0,-1 0 1 16,-2-1 1-16,0 1 2 0,0-1 2 0,1 0 3 0,-5 3 3 0,0-3 5 15,1 0 3-15,-2-1 2 0,0 1 3 0,0-2 2 0,-2 0 1 16,2 1 3-16,-1-1 3 0,-1-1 6 0,1 1 7 0,1-3 3 15,-1 3 6-15,0-2 2 0,1 0 5 0,1 0 3 0,1-1 3 0,2 0 0 16,-1-2 2-16,1 2 2 0,2-2 0 0,0 3 2 0,1-3 2 16,1 0-2-16,2 0 1 0,0 0-2 0,0 0-3 0,0 0-4 0,2-3-6 15,1 3-5-15,-1-2-5 0,1 2-4 0,0-1-4 0,3 0-2 16,-1-1-4-16,1 0-3 0,-1 0-5 0,3 0-4 0,1 0-7 16,0 0-8-16,0 0-5 0,3 0-8 0,-2 1-9 0,1-2-9 0,3 0-9 15,-1 2-10-15,0-1-15 0,-1 1-16 0,2-2-21 0,-1 1-24 0,0 1-31 16,1-1-35-16,1-1-44 0,-2 2-49 0,0-1-37 15,0 0-30-15,0 0-11 0,-2 0 1 0,3 1 7 0</inkml:trace>
  <inkml:trace contextRef="#ctx0" brushRef="#br0" timeOffset="178483.16">13092 13825 336 0,'-5'-3'391'0,"2"0"13"16,0 0 13-16,-1 2-46 0,1 0-75 0,2-1-57 0,-3 0-44 16,3 1-30-16,1 1-21 0,0 0-18 0,0 0-14 0,0 0-16 0,1 0-13 15,3 0-16-15,-3 0-13 0,1 0-13 0,1 0-12 0,-1 0-9 16,1 0-10-16,0 0-5 0,0 1-6 0,2 1-2 0,-2 0-1 0,3 0-1 16,-1 1 2-16,2 0 1 0,1 2 1 0,-2-2 2 0,3 1 1 15,-1 2 1-15,0-1 0 0,1 1-2 0,-1 0-2 0,0 1-7 0,0-2-9 16,3 3-12-16,-3-2-14 0,0 0-18 0,0-1-19 0,1 3-22 15,-1-4-26-15,1 2-37 0,1 0-39 0,-3 0-53 0,-1 0-59 0,1-2-46 16,0 1-40-16,-2 0-15 0,0-1-4 0,0 0 6 0</inkml:trace>
  <inkml:trace contextRef="#ctx0" brushRef="#br0" timeOffset="178713.75">13250 13804 302 0,'-5'-5'868'0,"2"4"-422"0,1 0 8 0,1-1-57 15,-1 2-89-15,-1 0-71 0,1 0-60 0,-1 2-41 0,2-1-29 16,-4 0-19-16,2 2-15 0,-2 1-12 0,2-1-10 0,-2 2-9 0,0 0-9 16,1 0-10-16,-4 2-10 0,3 1-10 0,0-1-11 0,1 0-11 15,-1 4-13-15,-2-3-15 0,1 1-18 0,3-1-23 0,-2 2-25 0,2-1-37 16,0-1-42-16,0 3-65 0,-1-2-76 0,3 0-51 0,-1-2-37 15,-2 3-16-15,2-3-4 0,1 1 6 0</inkml:trace>
  <inkml:trace contextRef="#ctx0" brushRef="#br0" timeOffset="179190.99">13542 13746 28 0,'-3'-5'434'0,"1"1"11"0,1 1 12 0,-1-2 11 0,1 3-26 15,-2-2-43-15,3 1-72 0,0-1-84 0,0 2-53 0,0 2-37 0,0-3-24 16,0 1-17-16,3 1-14 0,-2 1-14 0,-1-1-12 0,3 1-11 15,-1-2-12-15,0 0-10 0,1 2-10 0,0 0-9 0,0 0-5 0,2 0-6 16,0 0-5-16,3 0-3 0,-4 0-1 0,3 2-1 0,-1 0-1 16,3-1 0-16,-2 0-2 0,-1 4 0 0,2-3-2 0,0 2-2 15,-2-1-1-15,-1 1-2 0,1 2-1 0,-2-2-3 16,1 2 0-16,-4 0 0 0,2 0-2 0,-2 1-1 0,-1 1-1 0,-1-1-3 0,-2 2 1 16,2 0-2-16,-3-2 2 0,1 3 1 0,-2-1 2 0,0 0 1 0,1-2 1 15,-4 2 2-15,3-2 0 0,-3 1 2 0,3 1-1 0,1-2 3 16,-4 0 1-16,5-2 2 0,-2 0 2 0,2 0 1 0,0-1 2 15,-1-1 0-15,3 0 1 0,-1 0 1 0,1 0 0 0,1-2 1 0,0 3-1 16,0-4 1-16,0 0 0 0,0 0 0 0,1 1 0 0,1-1 1 0,-1 0-1 16,3 0 1-16,-1 0 0 0,0 0 0 0,2 0-4 15,0-1-5-15,1 1-6 0,0-2-11 0,0 0-11 0,3 2-12 0,-2-1-14 16,1 0-14-16,0-1-19 0,0 1-23 0,1-1-32 0,-1 1-35 0,2-1-55 16,1 2-59-16,-5-1-55 0,5 1-51 0,-3-2-21 0,1 1-6 15,0 1 3-15,-1 0 10 0</inkml:trace>
  <inkml:trace contextRef="#ctx0" brushRef="#br0" timeOffset="180555.84">14524 13691 40 0,'-1'-2'408'15,"-1"-1"15"-15,0 0 9 0,2 0 7 0,-1 0-45 0,-2-1-71 0,3 0-49 16,0 1-34-16,0 1-23 0,0-2-17 0,0 2-8 0,0-2-7 16,0 2-5-16,0-2-3 0,0 1-6 0,0-1-5 0,0 4-6 15,0-2-6-15,0-1-8 0,0 3-8 0,0 0-11 0,0 0-10 0,0 0-11 16,0 0-12-16,0 0-12 0,0 0-12 0,0 0-14 0,0 0-12 15,0 0-10-15,0 3-11 0,0-1-7 0,3 2-7 0,-2-1-5 0,-1 1-6 16,2 3-2-16,0 0-3 0,-1 0-6 0,2 1-8 0,1 1-7 16,-1 2-9-16,0-1-10 0,0 2-12 0,0-1-13 0,1 1-14 15,0-2-18-15,-1 2-15 0,0 2-17 0,-2-5-17 0,2 4-18 0,-2-1-18 16,2-1-18-16,-1 1-17 0,0 0-27 0,-1-2-30 0,3 1-51 16,-3-2-58-16,1 1-43 0,-1-2-34 0,4 1-11 0,-4-2 3 15,1 0 9-15,1-1 15 0</inkml:trace>
  <inkml:trace contextRef="#ctx0" brushRef="#br0" timeOffset="180743.02">14472 13847 297 0,'-1'-2'447'0,"-3"-2"7"15,3 3 2-15,-1-2 5 0,2 2-1 0,0-1-77 0,2-1-115 16,-1 2-79-16,3-2-61 0,0 0-40 0,1 0-29 0,3 0-26 15,0 0-23-15,1 0-26 0,-1-1-28 0,3-2-31 0,0 3-33 0,3-1-46 16,-1 0-53-16,0 2-65 0,3-1-74 0,-3 0-50 0,0 0-38 16,4 0-17-16,-4 0-9 0,0 0 1 0</inkml:trace>
  <inkml:trace contextRef="#ctx0" brushRef="#br0" timeOffset="184639.83">15365 13316 129 0,'0'0'380'0,"0"0"13"0,0 0 3 0,0 0-1 0,0 0-52 0,0 0-75 15,0 0-50-15,0 0-35 0,0 0-21 0,0 0-17 0,0 0-12 16,0 0-10-16,0 0-11 0,0 0-7 0,0 0-11 0,2 0-10 0,-2-1-12 15,0 1-12-15,2 0-10 0,-1 0-12 0,1 0-10 0,0 0-8 16,-1 0-6-16,2 0-7 0,2 0-5 0,-4 0-2 0,6 0-2 16,-4 0-2-16,2 0 0 0,0 1-1 0,2-1 1 0,-1 2-1 0,-1 0 2 15,2 0 1-15,-1 0-1 0,2 1 1 0,-4 0 0 0,0 0-3 16,1 0 0-16,-2 2-4 0,-1-1-1 0,1-1-2 0,-2 1 0 16,-1 2-3-16,0-2 1 0,0 0-2 0,-1 1 0 0,-2 1 1 0,1-2 0 15,-1 1 0-15,-4-1 2 0,2 1 2 0,-4 1 2 0,1-2 1 16,0-1 1-16,0 3 2 0,-3-4 2 0,3 2 1 0,-1-1 1 0,0 1 0 15,0-2 1-15,1 0 0 0,-1 1 0 0,5-2-2 0,-3 1 1 16,2-2 0-16,1 2-1 0,2-2-3 0,0 1-1 0,2-1-4 0,0 0-4 16,0 0-4-16,0 0-3 0,0 0-2 0,2 0 0 0,-1 0-1 15,3 0 0-15,-1 0 1 0,0 0-1 0,4 1 2 0,-3-1 0 0,2 2 3 16,1-1 2-16,-1-1 4 0,2 2 3 0,1 0 2 0,-1 0 1 16,0 0 1-16,0 1 0 0,1 0-3 0,0 1-3 0,-1-1-2 15,-4 2-2-15,4-3-2 0,-3 4-1 0,0-1-1 0,-1 1-1 0,0-4 0 16,-3 5-2-16,2-3 2 0,-1 0 1 0,-2 0 1 0,0 0 3 15,0 0 1-15,0 0 4 0,0-1 2 0,-2 2 0 0,2-4-1 0,-3 2-4 16,2 0-6-16,-2 0-7 0,1 0-10 0,-1-1-15 0,-1 0-15 16,1 0-29-16,-2 0-33 0,1 0-47 0,-1 2-51 0,0-2-58 15,1 3-60-15,-3-3-31 0,2 1-13 0,-1 0-4 0,2 0 2 0</inkml:trace>
  <inkml:trace contextRef="#ctx0" brushRef="#br0" timeOffset="184880.9">15128 13735 50 0,'0'0'382'0,"0"0"1"0,0-1 3 15,2 1-7-15,2-1-10 0,1-1-67 0,2-2-96 0,-1 4-64 16,2-3-44-16,6 2-28 0,-1-2-22 0,2 2-13 0,2-2-8 15,1 1-4-15,4 2-3 0,-1-3-2 0,3 0-2 0,-1 2-11 0,3 1-12 16,-4-2-20-16,2 0-22 0,-1 2-27 0,-1 0-32 0,-1 0-40 16,1 0-43-16,-1 2-55 0,-4 0-60 0,0-2-41 0,-2 1-29 0,0 0-14 15,-5 1-8-15</inkml:trace>
  <inkml:trace contextRef="#ctx0" brushRef="#br0" timeOffset="185391.66">15319 13941 57 0,'-7'0'395'16,"0"0"13"-16,3 0 14 0,-1 0 16 0,2-2-33 0,-1 2-57 15,0 0-57-15,2 0-58 0,2 0-37 0,0 0-25 0,0 0-18 0,0 0-12 16,0 0-12-16,0-3-10 0,0 0-13 0,2 2-11 0,-2-1-13 16,4 0-13-16,-2 0-13 0,1 0-12 0,0 0-10 0,1 0-10 15,0 0-6-15,0 0-6 0,0 0-5 0,4 0-3 0,-2-1-2 0,1 2-2 16,1-1-1-16,1 1 1 0,-1-2-1 0,0 3 0 0,0-2 1 16,4 2 1-16,-4 0-1 0,1 2 0 0,0-2-2 0,-3 3-3 0,2-2-3 15,0 2-4-15,0 0-4 0,-4 0-4 0,1 2-5 0,0 1-4 16,-1 0-4-16,0-2-3 0,-2 4-4 0,-1 0-3 0,-1-1-1 15,-1 0-1-15,-1 2 0 0,-2 0 1 0,0-2 3 0,-1 4 1 0,0-2 3 16,-4 2 3-16,1-2 3 0,-1 0 3 0,1 0 4 0,-5-2 3 16,4 2 3-16,-5-2 3 0,2 3 2 0,1-3 0 0,1-1 2 0,-2 1 2 15,3-3 2-15,-2 0 0 0,1 0 3 0,2 0 2 0,-1-1 1 16,4 0 2-16,0-2 1 0,1 1 1 0,0-1 0 0,1 1-1 16,1-2-1-16,2 0-1 0,0 0-2 0,0 0-2 0,0 0 1 0,2 0-2 15,1 0 2-15,1-2-1 0,0 1-1 0,1 1 1 0,0-3-2 16,4 1 0-16,1 1 1 0,-1-1-1 0,4-1-1 0,-2 1-1 0,5-2-2 15,-4 2-2-15,3 0-7 0,2-2-6 0,-1 4-9 0,0-4-7 16,2 3-10-16,-1-1-11 0,0-2-13 0,-3 4-14 0,3-2-17 16,-1 2-18-16,0 0-18 0,-1-3-22 0,0 3-23 0,0-2-28 0,-2 1-32 15,0 1-34-15,0 0-36 0,-2 0-38 0,-1 0-12 0,2 0-2 16</inkml:trace>
  <inkml:trace contextRef="#ctx0" brushRef="#br0" timeOffset="185722.25">15898 13534 109 0,'-3'-3'424'0,"2"-1"13"0,-1 0 15 0,0 2 13 0,-1-1-50 16,3 1-84-16,-1 0-61 0,1 0-50 0,-2 0-34 0,2 2-24 0,0 0-15 16,0 0-15-16,0 0-11 0,2-1-14 0,-2 1-14 0,1-1-13 0,1 1-15 15,-1 0-13-15,3 0-14 0,-1 0-11 0,0 1-10 0,5-1-8 16,-4 3-6-16,3-1-4 0,-1-1-1 0,-1 2 0 0,4 0-2 0,-2-1 1 16,-1 3-2-16,1 0 0 0,2-1-6 0,-5 0-6 0,3 2-9 15,-2 0-9-15,0 2-12 0,-1-3-13 0,2 4-14 0,-3-3-16 16,2 2-19-16,0-3-22 0,-2 3-29 0,2-2-31 0,-2 1-44 0,3-1-50 15,-3 0-59-15,2 0-66 0,-1 0-30 0,0 0-11 0,0-1 1 16,0-1 7-16</inkml:trace>
  <inkml:trace contextRef="#ctx0" brushRef="#br0" timeOffset="185973.33">15898 13531 282 0,'-1'-1'414'0,"-1"-1"6"0,1 1 7 0,-1 1 8 16,0 0-67-16,2 0-104 0,0 0-69 0,0 0-48 0,0 0-34 16,0 0-23-16,-1 1-14 0,-1 1-13 0,2-1-8 0,-1 1-6 0,1 1-6 15,-2 0-8-15,0-1-6 0,1 3-5 0,-1 0-5 0,1 1-5 16,-3 1-1-16,0 1-2 0,1-1-4 0,0 1-6 0,-1 1-8 16,1 0-9-16,0-2-11 0,-2 2-12 0,2 0-15 0,0 0-13 0,-3 0-17 15,3-1-16-15,-4 1-19 0,4-1-21 0,-2 0-25 0,2 0-31 16,0-1-35-16,-2 0-43 0,2 1-44 0,0-3-48 0,1 2-20 15,-1-1-6-15,2-1 2 0</inkml:trace>
  <inkml:trace contextRef="#ctx0" brushRef="#br0" timeOffset="186223.37">16264 13403 132 0,'1'-2'415'0,"2"-2"5"0,-1 2 3 15,1-2 3-15,-2 4 4 0,-1 0-80 0,0 0-119 0,0 0-74 0,0 0-49 16,0 0-31-16,-1 2-22 0,-2 1-12 0,1 2-10 0,-1-1-6 16,0 2-3-16,0-1-5 0,0 6-5 0,-2-4-4 0,2 3-5 0,-2-1-6 15,0 2-7-15,1-1-10 0,-3 2-11 0,4 0-14 0,-2-1-12 16,2 1-18-16,0-2-21 0,-3 2-29 0,3-2-32 0,-1 1-44 15,3 2-50-15,-1-5-57 0,1 1-64 0,1 0-30 0,0-1-12 0,1-3-1 16,-1 1 7-16</inkml:trace>
  <inkml:trace contextRef="#ctx0" brushRef="#br0" timeOffset="186573.2">16480 13405 316 0,'-1'-3'436'0,"-1"0"7"0,0 1 5 0,-1 0 4 0,2 0 4 16,-2 0-85-16,2 2-127 0,-2 0-76 0,2 0-51 0,-1 0-30 0,-1 0-22 15,-2 2-13-15,1 0-11 0,0 0-7 0,0 2-8 0,-3 0-6 16,2-1-6-16,-1 3-5 0,2-1-6 0,-3 1-3 0,2 0-2 16,0 0-4-16,1 1-1 0,-1-1-3 0,2 2-4 0,0-1-3 0,1 0-5 15,-1 1-1-15,3-2-4 0,0 2-2 0,0 0-4 0,0-2-3 16,2 0-3-16,-1-1-3 0,3-1-2 0,-1 3-1 0,3-3 0 0,-3-1-1 15,2 1 0-15,1 0 0 0,1-3-3 0,2 0 1 0,-3 1 0 16,2-2-2-16,0 0 1 0,3-2 1 0,-1 1 3 0,-2 0 1 16,2-3 2-16,-2 0 1 0,0 1 3 0,1-1 3 0,-2-3 2 0,-1 3 5 15,-1-1 4-15,-2-3 3 0,-1 2 3 0,0-3 4 0,-2 1 2 0,-2 1 0 16,2-1-1-16,-3 1-4 0,0-1-5 0,-1 1-6 0,0 1-9 16,-4 0-14-16,2 1-15 0,-2 3-25 0,0-2-28 0,-2 1-41 15,2 3-45-15,0 0-51 0,2 0-54 0,-2 3-26 0,0 1-13 0,2-2-4 16</inkml:trace>
  <inkml:trace contextRef="#ctx0" brushRef="#br0" timeOffset="187623.52">16749 13177 84 0,'1'-1'332'0,"1"-3"0"0,1 3 1 0,1 0 2 16,3-3-64-16,-1 3-97 0,3 0-63 0,-1-1-48 0,1-1-30 16,2 3-20-16,-1-1-11 0,0-1-5 0,2 2-2 0,-3-1 3 0,4 1 1 15,-4-2 2-15,-1 1 0 0,3 1 0 0,-1-2 0 0,-2 2-2 16,-2 0 2-16,2 0 0 0,-4 0 3 0,0 0 1 0,0 0 4 15,-2 0 3-15,1 0 1 0,1 0 2 0,-4 0 1 0,0 0-1 0,0 0 2 16,0 0 0-16,0 2 1 0,0-2 2 0,0 3 3 0,0-2 4 0,0 1 2 16,0-1 4-16,0 2 2 0,-2 0 1 0,0 2 2 0,2-1 1 15,-3 0 4-15,3 2 3 0,0 1 4 0,0 0 2 0,0 1 2 16,0 1 3-16,0-1-1 0,0 2 0 0,0 0 2 0,0 0-1 0,0 3 0 16,0-1 2-16,0 1 2 0,0 1 2 0,0 1 2 0,0-1 0 15,3 4 1-15,-3-1 0 0,0 1-1 0,0 0 0 0,0 4-1 0,0-3-1 16,0 1-2-16,0 3-4 0,0 0-3 0,0 1-3 0,0 1-4 15,0 1-4-15,0 1-4 0,-3 0-1 0,3 3-4 0,-2 0 0 0,2 2-2 16,0 0-2-16,0 1-3 0,0 2-2 0,2 2-4 0,-2-1-1 16,3 3 0-16,1 0-4 0,-1 4 0 0,3-5-2 0,-2 5-2 15,1-2-2-15,0 1-2 0,3 1-3 0,0 1-3 0,1 0-3 0,-1-1-2 16,0 2 0-16,3 0 0 0,-1 0-1 0,-1 1 2 0,2-1 1 16,-1 3-1-16,-1-3-3 0,2 1 0 0,-3 1-3 0,0-4 1 0,-1 2 1 15,0-1 3-15,0 1 2 0,-1-2 0 0,-3 0 0 0,2 0-2 0,-2-4 1 16,-2 2-1-16,3 0-2 0,-3-4 2 0,1 1-1 0,-1-1 2 15,-1-2 0-15,2 1-1 0,0-2-2 0,-2 1-6 0,1-3-9 16,1 2-6-16,0-1-4 0,-1-2-2 0,2 1-3 0,1-1 0 0,-1 1 2 0,3 2 3 16,-3-1 1-16,2-1 1 0,1 0 2 0,1 2 2 0,-1-1 3 15,3 1 1-15,-1-1-1 0,0 2 1 0,1-3 1 0,-1 3 2 16,0-2 1-16,0 2 1 0,0-2-2 0,-2-1-6 0,-1 4-6 0,-2-5-6 16,2 2-2-16,-1-2-2 0,-3 0-3 0,-1-1 6 0,0-4 9 0,0 1 4 15,0-1 3-15,-1-1 1 0,-3-1 0 0,3-1 1 0,-3-2 1 0,1 0 7 16,2-3 8-16,-3 0 6 0,0-2 3 0,0 1 2 0,0-4 1 15,1 1 1-15,0-2-1 0,-1-2 2 0,1 1 0 0,0-2 0 0,0-2 1 16,1 0-1-16,1 1-1 0,-3-3-2 0,3 1-3 0,-2-1-1 0,1-3-2 16,-1 3 0-16,2-2 0 0,-1 0-1 0,0 0 1 0,-1-2 1 15,2 2-1-15,-3 0 0 0,1 0 1 0,-2-1 0 0,1 1 4 16,-1 0 2-16,0-2 6 0,-1 2 3 0,-1-2 5 0,-2 3 4 0,0-2 3 16,1 0 3-16,0 0 3 0,-3 0 1 0,0 1 2 0,1-1 0 15,-1 1 1-15,2 0-2 0,-3-1-2 0,0 1-3 0,1-2-5 0,-2 2-4 16,2 1-5-16,0-3-8 0,-1 0-12 0,0 3-15 0,0-3-14 0,-1 2-23 15,2 0-23-15,-1 0-32 0,-3-2-35 0,0 1-67 0,2-1-83 0,-5 2-65 16,2-3-60-16,-2 2-27 0,-2-2-15 0,2-2-3 0,-3 0 3 16,2 0 9-16</inkml:trace>
  <inkml:trace contextRef="#ctx0" brushRef="#br0" timeOffset="192676.06">10612 15739 59 0,'2'-2'395'0,"-2"2"9"15,2-2 11-15,-1 2 13 0,-1-2-29 0,0 0-46 0,0 2-57 0,0-1-62 16,0 1-40-16,0 0-29 0,0 0-18 0,0-1-13 0,0 1-11 16,0 0-10-16,0 0-8 0,0 0-9 0,0 0-11 0,0 0-11 0,0 0-11 15,0 0-11-15,0 0-9 0,0 0-9 0,0 0-8 0,0 0-6 16,0 0-6-16,0 2-2 0,0 0-3 0,0 1-3 0,0 2 0 0,0 0-1 15,2 1-1-15,0-2 2 0,-2 5-1 0,1-1 1 0,-1 0 0 16,2 1-1-16,-1 2 2 0,-1 0 0 0,1 0-2 0,-1 1 1 0,3 1-3 16,-2-2-3-16,-1 0-5 0,2 2-8 0,-2 0-7 0,0-3-8 0,0 2-9 15,0 0-10-15,0-2-11 0,0 1-10 0,0-2-16 0,0-1-16 16,0 1-19-16,0-1-21 0,0-1-24 0,0 0-28 0,0-1-48 0,0-2-55 16,0 2-54-16,0-3-58 0,0 2-22 0,0-2-10 0,0-3 1 15,0 0 7-15,0 0 13 0</inkml:trace>
  <inkml:trace contextRef="#ctx0" brushRef="#br0" timeOffset="193123.51">10891 15698 246 0,'-3'-4'400'0,"-3"1"11"0,2 0 10 15,0 2 11-15,0-2-43 0,1 0-69 0,0 3-64 0,1-2-60 16,1 0-41-16,-1-1-29 0,1 2-20 0,1 1-16 0,0 0-13 0,0-1-9 16,0 0-14-16,1 1-12 0,2-3-14 0,-1 3-11 0,1-2-11 15,0 2-8-15,2 0-7 0,0-2-4 0,3 0-4 0,-3 2-2 0,2 0 1 16,3 0 0-16,-1 0 1 0,-1 2 1 0,2 0 4 0,-3-2 1 0,3 2 2 16,-2 2 2-16,0 1-1 0,-2-3 1 0,0 3 1 0,-1 1 2 15,0 0 0-15,-2 0 1 0,-2 1 2 0,2 2 0 0,-3 2 2 0,-3-3 0 16,2 3 0-16,-2 1 1 0,-2 1 0 0,0-3-1 0,1 2 0 0,-4-1 0 15,2 1 1-15,-1-1-1 0,-1 2 2 0,-2-3-2 0,1 0 1 16,1 1 0-16,-1-1 2 0,1 0-1 0,0-1 0 0,0-2 2 0,1 1 0 16,0-1 1-16,2-1 0 0,1-2-2 0,0 2 1 0,0-3-2 0,0 2-1 15,0-2 1-15,4-2-2 0,-2 1 0 0,2-1-2 0,0-1-2 16,0 0 0-16,0 0-3 0,0 0 1 0,2 0-3 0,1 0 0 0,-2-1 1 16,3 1-1-16,0-2 2 0,-2 1-2 0,3-2 0 0,-2 1-1 0,3 1-1 15,0-1 0-15,-1-1-2 0,3 1-1 0,0 1-3 0,-1-2-3 16,2 2-3-16,-1-1-7 0,0 1-4 0,-1 0-9 0,6-1-7 0,-5 0-11 15,3 1-11-15,0 1-14 0,-2-1-16 0,4 1-23 0,0-2-29 16,-2 2-43-16,5 0-51 0,-3 0-53 0,2 0-57 0,0 0-26 0,0 0-12 16,2 0 0-16,0-2 4 0</inkml:trace>
  <inkml:trace contextRef="#ctx0" brushRef="#br0" timeOffset="195007.08">13074 15312 275 0,'2'0'324'0,"1"-2"4"0,-1 1-38 0,-1 0-57 0,2-1-41 16,-1 0-32-16,0 2-20 0,-1-2-11 0,-1 2-8 0,2 0-3 0,0-3-2 15,-2 2 0-15,1 1-2 0,-1-1-2 0,0 1-2 0,0 0-2 0,0 0-4 16,0 0-4-16,0 0-4 0,0 0-5 0,0 0-6 0,0 0-3 15,0 0-4-15,0 0-5 0,0 0-5 0,0 0-4 0,0-1-6 0,0 1-4 16,0 0-5-16,-1 0-5 0,1 0-6 0,-4 0-6 0,3 0-2 16,-1 0-7-16,0 1-1 0,2 0-5 0,-1-1-3 0,-1 1-4 0,1 2-3 15,-1-3-4-15,0 0-3 0,1 2-2 0,-1 0-1 0,1 0-2 0,-4-1 0 16,4 2-2-16,-1 1 0 0,-1-1 0 0,0 2 1 0,-1 1-2 0,1 0-1 16,0-1 1-16,1 3 1 0,-1 0 0 0,0 1 2 0,0-2-2 15,0 3 0-15,3-2-1 0,-1 3-1 0,1-2-1 0,0 0-2 16,1 1-2-16,1 1-1 0,-1-3-3 0,4 2-4 0,-1 0-1 0,1 0-3 15,0-2-2-15,2 1-3 0,-2 0 0 0,5 0-2 0,-2-1-2 16,0-1 0-16,1 1 1 0,1-2-1 0,1 0-1 0,0-1 2 0,0-1 0 16,0 0 3-16,2-1-1 0,-2 0 2 0,3-1 1 0,-3 1 2 15,2-3 1-15,1 0 2 0,-3 0 2 0,2 0 1 0,-4-3 3 0,3-1 1 16,-3 3 3-16,0-3 0 0,-1-1 3 0,0 1 2 0,-2-2 1 0,1-2 1 16,-2 3 2-16,-1-4-1 0,0 1-1 0,-3-1-2 0,2 0-1 15,-1-2-1-15,1 1-1 0,-2-1-2 0,-1 1-3 0,0 0-1 0,-1-1-2 16,-2 0-2-16,3 2-4 0,-3-1-2 0,1 3-3 0,1-3-3 0,-3 3-2 15,1-1-3-15,2 1-4 0,-4 1-5 0,1 1-7 0,-3 1-9 16,2 1-11-16,0 1-15 0,-3 1-18 0,0 1-24 0,-1 1-29 0,1 1-37 16,0-1-44-16,-3 2-40 0,0 0-39 0,3 2-19 0,-3-3-6 0,3 2 1 15</inkml:trace>
  <inkml:trace contextRef="#ctx0" brushRef="#br0" timeOffset="197288.9">15059 15227 297 0,'-2'0'356'0,"2"-3"13"0,-1 2-17 0,1 1-33 16,0 0-46-16,0 0-49 0,0 0-32 0,0 0-22 0,0 0-13 16,0 0-13-16,0 0-8 0,0 0-7 0,0 0-6 0,0 0-7 0,0-1-10 15,1 0-8-15,-1 1-9 0,3 0-10 0,-2 0-10 0,2-3-12 0,-2 3-10 16,2-2-9-16,2 2-6 0,-1 0-8 0,1 0-8 0,0 0-3 15,2 0-5-15,-3-2-5 0,6 0-1 0,-2 2-2 0,0 0-1 0,2 0 0 16,-2 0-2-16,2 0-3 0,1 0-6 0,2 0-9 0,-4 0-8 16,-1 0-10-16,3 0-13 0,-1 2-13 0,-1 0-15 0,0-2-13 0,1 0-19 15,-2 0-17-15,4 5-24 0,-3-4-26 0,-1 0-36 0,1 3-43 0,-1-2-53 16,1 0-63-16,-1 0-26 0,0-1-12 0,-2 2 4 16,1-2 8-16</inkml:trace>
  <inkml:trace contextRef="#ctx0" brushRef="#br0" timeOffset="197672.08">15729 15009 92 0,'0'-5'430'0,"0"3"7"0,0-2 9 0,0 2 7 0,0-3 9 0,0 3-55 16,0 0-90-16,0 2-67 0,0 0-58 0,0 0-36 0,0 0-26 0,0 0-20 16,0 0-14-16,0 0-13 0,0 0-11 0,0 0-8 0,0 0-8 15,0 0-7-15,0 2-8 0,0 0-6 0,2 3-5 0,-2-3-5 0,1 4-6 16,-1-1-3-16,2 2-2 0,-1 1-1 0,-1-1 1 0,2 3 0 15,-2 1 2-15,0 1 1 0,0 1 1 0,0-2-1 0,0 1 0 0,0 0-3 16,-2 2-3-16,2-3-4 0,-1 4-5 0,-1-4-7 0,2 1-9 0,-1 0-9 16,1-1-11-16,0 0-11 0,0 1-12 0,0-4-13 0,0 1-12 15,0 1-15-15,0-3-16 0,1 0-17 0,-1 1-17 0,2-2-22 0,-1 0-24 16,1-1-32-16,0-1-38 0,1-2-59 0,0 2-70 0,0-3-32 16,2 0-12-16,-4 2 1 0,-1-3 6 0,5-3 12 0</inkml:trace>
  <inkml:trace contextRef="#ctx0" brushRef="#br0" timeOffset="198038.31">15996 14999 60 0,'0'-3'426'16,"0"-4"10"-16,0 4 13 0,0-1 12 0,-3 1 12 0,3 0-65 0,-1-1-101 15,-1 3-66-15,2 0-50 0,-1 1-32 0,1 0-24 0,0 0-18 0,0 0-15 16,0 0-12-16,0 0-12 0,-2 1-13 0,0 0-12 0,1 3-11 0,-1 0-11 15,0 0-10-15,-1 1-7 0,2 2-6 0,-1 1-6 0,0 0-2 16,1-1-1-16,-1 4 0 0,2-3 0 0,-1 3 0 0,1-1-1 0,0 2 0 16,0-2-1-16,0 0-3 0,1 1-3 0,1-1-5 0,1 0-6 0,0 1-3 15,0-3-5-15,2 3-6 0,0-3-4 0,3 1-4 0,-4-1-3 16,5-1-4-16,-1-1-4 0,1 0-4 0,-3 0-1 0,4-1-3 0,-1-1 0 16,2-1 2-16,-1-1 1 0,-1-2 3 0,2 0 4 0,0 0 2 0,-1-2 4 15,1-1 4-15,-2-1 3 0,0-1 6 0,0-1 4 0,-1 0 5 16,-4-3 7-16,1 2 7 0,0-4 6 0,-2 2 5 0,0-4 6 0,-1 2 5 15,-2-3 2-15,-2 3 4 0,-1-1 3 0,0 0 0 0,-2-3 1 16,0 4-2-16,1-3 1 0,-3 4-7 0,-2 0-7 0,1-1-12 0,2 3-14 16,-1-1-17-16,-2 2-18 0,3 1-20 0,-1 2-22 0,-1-1-25 15,1 4-29-15,0-1-46 0,2 2-58 0,2 2-61 0,-2-1-61 0,2 2-28 16,2 2-12-16,1-2 1 0,0 2 7 0</inkml:trace>
  <inkml:trace contextRef="#ctx0" brushRef="#br0" timeOffset="201522.09">10845 16804 24 0,'-3'-3'319'0,"1"1"4"0,1 1-1 16,-1-1-36-16,1-1-56 0,-3 3-38 0,3-1-28 0,-1 0-15 0,2 1-11 15,-2-2-6-15,2 0-3 0,-1 2-2 0,-1-1 0 0,2 0-1 16,0 1-2-16,-1 0-2 0,-2-2-1 0,3 0-2 0,0 2-2 0,0 0-2 16,0 0-2-16,0-2-4 0,0 2-2 0,0 0-3 0,0-2-1 15,0 1-4-15,0-1-5 0,0 2-5 0,3-3-7 0,-2 3-8 0,-1-1-7 16,2-1-10-16,-1 2-7 0,-1-1-9 0,2-1-7 0,1 2-8 15,-1-2-7-15,1 1-5 0,0 1-8 0,-1-3-5 0,3 3-4 0,-2-1-4 16,3-1-1-16,0 1-2 0,-1 0 0 0,0-1 0 0,1 2 0 0,2-2-1 16,-2 1-1-16,-1 1 1 0,0 0 0 0,2 0-1 0,-4 1-2 15,3 1-2-15,-5-2-1 0,2 3 1 0,-1-2-2 0,1 1-2 0,-3 1 1 16,2-1-1-16,-2 3 0 0,0-2 0 0,-2 2-1 0,1-1 1 16,-1 1 0-16,-1 1 2 0,0-1 1 0,-3 0 1 0,3 0 3 0,-4 2 0 15,2-1 2-15,0-1 1 0,-1 0 1 0,-2-1 0 0,4 0 1 16,-1 1 1-16,0-1 2 0,-1-1 0 0,2 0 1 0,-2 0 0 15,3 0 1-15,0-1-2 0,1 0 0 0,-1 0-2 0,3 0-2 0,-1-1-3 16,1 0-3-16,0-1-2 0,0 0-2 0,0 0-2 0,0 0-4 0,0 0-1 16,1 2-1-16,-1-2 1 0,3 2 0 0,-1-1 0 0,0-1 2 0,-1 1 1 15,2 1 2-15,-1 1 1 0,2-3 0 0,0 2 2 0,0 1 3 0,-2 0 0 16,1 0 3-16,2-1-1 0,-2 0 1 0,2 3-2 0,-1-2 0 16,0 1-2-16,0-1-2 0,-3 1 0 0,3 1-1 0,-1-2 0 0,2 2 1 15,-1-2 0-15,-3 1 0 0,1 0 0 0,-1 0 1 0,2-2 1 0,-1 2 2 16,-2-2 1-16,0 3 4 0,0-3 2 0,-2-2 3 0,-1 3 1 15,3 0-1-15,-3-2 1 0,2 1-2 0,-3 0-1 0,1 0-2 0,0 2-6 16,0-3-4-16,-1 2-8 0,0-1-9 0,0 0-10 0,-2 1-13 0,3 0-14 16,-2 0-17-16,2 0-19 0,-2 0-20 0,1 0-23 0,0-1-26 15,0 1-35-15,1-1-42 0,0 2-47 0,-1-2-49 0,3 2-23 0,-1-2-11 16,1 2 3-16</inkml:trace>
  <inkml:trace contextRef="#ctx0" brushRef="#br0" timeOffset="201774.05">10690 17119 178 0,'-8'0'345'16,"0"2"8"-16,-1 0-11 0,3-2-21 0,-1 1-48 0,2-1-59 0,1 1-40 16,0 1-27-16,-2-2-19 0,3 2-17 0,-1-2-12 0,3 0-11 0,1 0-11 15,0 0-10-15,0 0-10 0,0 0-7 0,1 0-8 0,3 0-5 16,1 0-4-16,1 0-5 0,-1 0-2 0,1 0-3 0,1 0-2 0,2 0-1 15,0 0 0-15,1 0 1 0,2 0-1 0,-2 0 0 0,3 0-2 16,1 0-7-16,-1 0-8 0,2 0-12 0,0 0-12 0,0 0-12 0,0 0-17 16,2 0-16-16,-3 0-21 0,4 1-22 0,-4-1-28 0,3 1-32 15,-2 1-37-15,0-2-40 0,-2 1-50 0,-1-1-53 0,3 2-23 0,-4-2-10 16,1 0 2-16,0 1 4 0</inkml:trace>
  <inkml:trace contextRef="#ctx0" brushRef="#br0" timeOffset="202207.48">10872 17286 12 0,'-6'0'394'0,"-1"0"11"0,1 0 10 0,-2 0 10 16,3 0 10-16,1-2-48 0,0 2-77 0,-1-1-56 0,2 1-44 0,-1-2-31 15,2 1-25-15,1 1-17 0,-1-1-16 0,2-1-12 0,0 2-11 0,0-2-14 16,0 1-12-16,2 0-12 0,-1 1-13 0,1-4-12 0,2 4-11 15,-1-2-10-15,-1 0-7 0,1 2-6 0,1-2-4 0,0 1-4 0,0 1-1 16,0-2-2-16,2 1 0 0,-1 1 0 0,0 0 0 0,1 0 0 16,-1 0 0-16,0 3-1 0,-1-2 0 0,1 3 0 0,-2-2 0 0,1 3-1 15,-3 0 0-15,2 0 0 0,-3 1-1 0,0 0 1 0,0 2-2 0,-3-1 1 16,2 0 1-16,-3 1 0 0,1 1 1 0,-2 0 1 0,-2-1 1 16,0 1 0-16,1 0 1 0,-2 0 1 0,-1-1 3 0,1 0 0 0,-2 1 2 15,1-3 1-15,-1 1 2 0,1 0 1 0,-2 0 1 0,3-1 0 0,-2 0 0 16,1-1 1-16,0-1 0 0,0 0 2 0,1 0 1 0,2-2 1 15,-3 2-1-15,2-2 2 0,1 0 2 0,1-2-1 0,2 2 0 0,-1-2-1 16,2 0 0-16,0 0-2 0,2 0-1 0,0 0-2 0,0 0-3 16,0-2-3-16,2 0-2 0,2 1-3 0,0 0 0 0,-1-3-4 0,2 2-1 15,1-2-1-15,1 2-2 0,3 0 0 0,0-1 2 0,1 0-1 0,1-1 1 16,1 0-3-16,1 0-3 0,1 3-6 0,0-2-6 0,0 0-10 16,0 0-9-16,1 0-12 0,2 1-14 0,-6 0-13 0,6 0-14 0,-6 2-17 15,2-2-19-15,2 1-18 0,-3 1-22 0,0-2-21 0,0 1-24 0,-1 1-28 16,-2 0-33-16,-1 0-33 0,4 0-33 0,-5 0-13 0,-2-3 0 15,2 3 7-15</inkml:trace>
  <inkml:trace contextRef="#ctx0" brushRef="#br0" timeOffset="202524.01">11134 16924 159 0,'0'-1'384'0,"0"-1"3"0,0-1 4 0,2 2 7 0,-1-1-26 0,1 2-41 16,1-2-66-16,0 1-77 0,-1 1-50 0,1-1-35 0,1-1-22 15,-1 2-15-15,1 0-7 0,1 0-5 0,0 0-3 0,0 0-2 0,-2 2-4 16,2-1-7-16,-1 2-5 0,2 0-9 0,-1 0-4 0,0 2-6 15,0-2-7-15,1 3-7 0,2-2-9 0,-3 2-9 0,1 0-10 0,0-1-10 16,-1 4-13-16,0-3-13 0,1 0-14 0,0 1-15 0,-1-1-19 16,0 2-19-16,1-2-29 0,0 0-30 0,-1 0-36 0,-2 0-41 0,2 1-42 15,-2-5-44-15,2 4-20 0,-1-1-6 0,-1-3 2 0,1 2 8 0</inkml:trace>
  <inkml:trace contextRef="#ctx0" brushRef="#br0" timeOffset="202755.54">11280 16887 322 0,'-2'-6'386'0,"2"4"10"15,-1-1 9-15,-1 1 8 0,2 1-46 0,0-2-73 0,0 1-56 0,0 2-46 16,0-1-31-16,0 1-22 0,0 0-19 0,0 0-15 0,0 0-13 0,0 0-12 16,0 0-12-16,-1 1-9 0,-1-1-10 0,2 2-8 0,-2 0-8 15,-1 0-9-15,2 3-6 0,-2-3-4 0,2 2-4 0,-2 1-4 0,2 1-5 16,-3 0-6-16,0 0-6 0,1 1-6 0,0 1-10 0,-1-1-10 0,1 0-14 15,0 1-14-15,-2 1-16 0,2-1-17 0,-3 1-18 0,3 0-19 16,0-2-28-16,-1 1-31 0,1-1-43 0,0 1-45 0,0 0-50 0,-1 0-52 16,3-3-19-16,-1 2-5 0,1-1 6 0,-2-1 8 0</inkml:trace>
  <inkml:trace contextRef="#ctx0" brushRef="#br0" timeOffset="203441.24">11588 16693 342 0,'0'0'375'0,"0"0"12"0,0 0 13 15,0 0 11-15,0 0-48 0,0 0-81 0,0 0-55 0,0 0-42 16,0 0-30-16,0 0-23 0,0 0-16 0,0 0-15 0,0 0-12 0,0 0-12 15,0 0-9-15,0 0-10 0,0 0-9 0,0 0-9 0,0 3-7 0,-1-1-5 16,-1 1-4-16,2 0-4 0,-1 1-2 0,1 0-1 0,-3 2-2 16,2 2 1-16,0 0 1 0,-1 0 0 0,1-1 1 0,1 3 1 0,-2-1-1 15,0 2-3-15,2-1-2 0,-1 0-3 0,1 1-2 0,0 0-2 16,0-1-3-16,0 1-1 0,1-1 0 0,-1 0-4 0,2 1-2 0,0-3-4 16,-1 3-5-16,2-3-5 0,1 1-5 0,-1-1-5 0,0-1-6 0,3 0-6 15,-3 1-8-15,2-2-4 0,0 0-6 0,1-1-3 0,-1-2-2 16,1 1-1-16,0 0 0 0,-1-3 1 0,2 0 1 0,-1 1 2 0,3-2 1 15,-2-2 3-15,-1 2 3 0,2-2 5 0,0 0 6 0,-4-3 7 0,3 1 5 16,-1 2 2-16,-1-4 3 0,-2 1 5 0,3-1 2 0,-3 0 4 16,-1 1 5-16,0-1 5 0,-1-1 5 0,-1 2 3 0,0 1 4 0,-1-1 2 15,-1 0 0-15,0 1-2 0,-1 1-2 0,-2 0-3 0,3 0-4 16,-1 1-5-16,-4 2-5 0,1 0-8 0,-1 0-10 0,0 0-11 0,0 2-14 16,-1 1-15-16,0 0-25 0,-3 2-25 0,5 1-44 0,0 1-52 15,-2-1-55-15,0 1-55 0,3 1-27 0,0-1-13 0,2 1-1 0,2-1 0 16</inkml:trace>
  <inkml:trace contextRef="#ctx0" brushRef="#br0" timeOffset="205449.81">12643 16556 37 0,'0'0'227'0,"0"-1"-18"0,0 1-19 0,0 0-18 0,0 0-14 16,0-1-14-16,0 1-14 0,0 0-10 0,0 0-10 0,0 0-7 0,0 0-6 15,0 0-6-15,0 0-3 0,0 0-2 0,0 0-4 0,0 0-5 0,0 0-2 16,0 0-5-16,0 0-2 0,0 0-4 0,0 0-2 0,0 0-1 15,0 0-1-15,0 0 0 0,0 0 0 0,-4 0-2 0,4 0 0 0,-2 0-1 16,2 0-2-16,0 0 0 0,0 0-1 0,-2 0-1 0,2 0 0 16,0 0-1-16,0 0-2 0,0 0 0 0,0 0-3 0,0 0-3 0,0 0-2 15,0 0-3-15,0 0-3 0,0 0-3 0,0 0-5 0,0 0-6 0,0 0-3 16,0 0-5-16,0 0-4 0,0 0-4 0,2 0-4 0,0 0-3 16,2-2-2-16,-1 1-1 0,0 1-1 0,2-2 0 0,0 1-1 0,1 1 2 15,2-2-1-15,1-1 2 0,-1 2 1 0,5-1 0 0,-4-1 2 16,3 2 0-16,0-1-2 0,-1 1-2 0,0-2-4 0,2 0-3 0,-2 1-4 15,1 1-3-15,-3 0-5 0,3-3-2 0,-3 3-6 0,1 0-1 16,-2-3-4-16,0 3-4 0,1 1 0 0,-4-2-3 0,1 1-1 0,-1 1 1 16,0 0 1-16,-2 0 0 0,2 0 3 0,-4 0 1 0,-1 0 1 15,0 0 0-15,0 0 0 0,0 0-1 0,0 0-2 0,0 0 2 0,-1 0 1 16,-3 1 0-16,3 1 0 0,-2-2-1 0,2 1-3 0,-1-1-2 0,0 4-3 16,-1-3-4-16,0 0-7 0,1 1-5 0,-1 0-6 0,1-2-10 15,1 1-12-15,-1-1-16 0,1 1-18 0,-4 1-22 0,5-2-25 0,0 0-27 16,0 0-39-16,0 0-45 0,0 0-21 0,0 0-7 0</inkml:trace>
  <inkml:trace contextRef="#ctx0" brushRef="#br0" timeOffset="206577.86">13203 16374 46 0,'3'-1'384'0,"-3"-3"12"0,1 3 13 0,-1 0 12 16,0 1-21-16,0 0-35 0,0 0-61 0,0 0-68 0,0 0-47 15,0 0-35-15,0 0-25 0,0 0-19 0,0 0-14 0,0 0-14 0,0 0-10 16,0 0-10-16,0 0-9 0,0 1-12 0,0 0-8 0,2 3-8 0,-1 0-7 16,1-1-6-16,-2 1-3 0,3 2-1 0,-1 2-1 0,0-1 1 15,-1 0 0-15,2 3 1 0,0-1 1 0,-1 2 0 0,-1-3 0 0,2 1-1 16,-1 3-2-16,0-2-4 0,-1 0-6 0,2 0-7 0,-1-1-11 16,0 0-8-16,-1 2-13 0,3-4-12 0,-3 2-14 0,1 0-15 0,-1-2-20 15,4 2-21-15,-4-1-29 0,2-2-33 0,-1 1-55 0,0-1-65 0,-1 0-54 16,2-2-46-16,-1 0-18 0,0 1-4 0,-1-1 4 0,3-1 9 15</inkml:trace>
  <inkml:trace contextRef="#ctx0" brushRef="#br0" timeOffset="206823.25">13117 16771 307 0,'-1'2'392'0,"-1"-1"11"16,2-1 9-16,0 0-11 0,0 0-17 0,0 0-64 0,0 0-85 0,0 0-55 16,2-1-40-16,-1-1-27 0,1 2-22 0,3-1-15 0,-4-1-11 0,4 2-10 15,1-1-8-15,0-1-8 0,1-1-7 0,1 2-7 0,3-1-7 16,-2 1-6-16,2-2-5 0,3 2-10 0,-1-1-9 0,1-1-13 0,-1 2-13 16,3-1-18-16,-4 0-18 0,4 2-25 0,-1-1-26 0,-1 0-40 15,2-1-44-15,-2 0-66 0,0 2-79 0,-3-1-41 0,3 1-24 0,-3-2-9 16,-1 1 1-16,2 1 8 0</inkml:trace>
  <inkml:trace contextRef="#ctx0" brushRef="#br0" timeOffset="207210.91">13261 16898 131 0,'-3'1'415'16,"-2"2"9"-16,2-3 8 0,2 2 9 0,-3-2 7 0,4 0-61 0,0 0-94 15,0 0-68-15,0 0-52 0,0 0-37 0,2-2-29 0,0 0-22 0,-1 1-17 16,2 0-14-16,3-3-14 0,-3 3-9 0,2 0-10 0,2-1-8 16,-1 2-11-16,2-2-10 0,-2 1-9 0,2 1-5 0,0 0-7 0,0 1-2 15,-2 1-4-15,1 0-3 0,-2-1-2 0,1 2 0 0,0 0-2 0,-1 0-2 16,-4 1-4-16,2 1-3 0,-3-1 0 0,0 2 0 0,0 0 5 16,-3 2 3-16,2-2 6 0,-4 1 6 0,-3-1 4 0,3 2 5 0,-1-1 4 15,-1 1 4-15,-2-1 3 0,1 1 7 0,-3-1 7 0,3-1 6 16,-3 1 6-16,3-1 3 0,-1 2 2 0,-2-3 3 0,1 1 1 0,2-1 5 15,-1 1 0-15,3-4 3 0,-1 3 2 0,1-2 1 0,1 0 1 16,-1-2-1-16,4 2-1 0,-1-1-2 0,0-1 0 0,3-1-3 0,-2 2-3 16,2-2-4-16,0 0-2 0,0 0-6 0,0 0-4 0,0 0-3 0,2 0-5 15,1 0-3-15,-1 0-2 0,1 0-2 0,1-2 0 0,1 2-3 16,-1-1 0-16,2-1-2 0,0 2-3 0,2-2-2 0,1 1-6 0,-1 1-4 16,14-3-50-16,-10 3 24 0,2-1-15 0,-1 1-15 0,1-3-18 15,2 3-21-15,2-3-35 0,-2 1-42 0,2 1-57 0,-1 0-66 16,4-3-41-16,-4 2-32 0,2-2-8 0,1 0-2 0,-2 1 6 15</inkml:trace>
  <inkml:trace contextRef="#ctx0" brushRef="#br0" timeOffset="207523.22">13521 16405 183 0,'3'-4'359'16,"-2"1"5"-16,2-2 6 0,-1 2-11 0,2-1-22 0,-1 1-61 16,1 0-80-16,-1 0-50 0,0 0-32 0,-1 2-19 0,-1-1-13 0,3 0-8 15,-3 2-5-15,1-1-5 0,-1 0-4 0,1 1-3 0,-2 0-4 0,3 0-7 16,-2 1-7-16,4 0-5 0,-2 1-5 0,1 0-4 0,-1-1-4 15,0 2-2-15,3 0-1 0,0 1 0 0,-1-1 0 0,3 2 0 0,0-1-2 16,-1 1-2-16,2 0-5 0,-1 0-8 0,0 0-11 0,3 0-12 16,-5 0-14-16,2 0-18 0,0-1-18 0,1 1-25 0,-1-1-25 0,1 1-42 15,0-2-48-15,0 0-66 0,-1 0-74 0,-1 0-39 0,2-2-22 0,-3 2-5 16,1-3 4-16,-1 2 10 0</inkml:trace>
  <inkml:trace contextRef="#ctx0" brushRef="#br0" timeOffset="207806.13">13619 16365 347 0,'0'0'367'0,"0"0"4"0,0 0 6 16,0 0-29-16,0 0-47 0,0 0-63 0,0 0-76 0,0 0-50 15,0 0-37-15,0 0-23 0,0 0-16 0,0 0-10 0,0 0-7 0,0 0-3 16,0 0-3-16,0 2-1 0,0 0-3 0,0 0-1 0,0 0-2 15,0 0 1-15,0 2 0 0,0 0 1 0,-2-1 1 0,0 1 2 0,2 2 2 16,-3-1 3-16,1 0 1 0,-1 3 0 0,2-1 0 0,-3 1 0 0,1-2-2 16,0 2-1-16,-3-1-2 0,3 1-5 0,-2-1-7 0,2 1-9 15,0 0-10-15,-2 0-13 0,2 0-13 0,-1-1-19 0,0 1-20 0,2-2-29 16,-1 0-33-16,3 0-45 0,-1 0-51 0,1-2-52 0,0 2-51 16,0-3-23-16,0 2-9 0,1-3 2 0,1 2 6 0</inkml:trace>
  <inkml:trace contextRef="#ctx0" brushRef="#br0" timeOffset="208157.85">13879 16359 280 0,'0'-3'398'16,"-2"1"5"-16,2-3 6 0,0 3 9 0,0-2-29 0,2 3-46 0,-2 0-74 15,2-3-88-15,-1 3-56 0,3 0-39 0,-1-3-23 0,2 4-15 16,-2-1-12-16,3 0-8 0,-2 1-7 0,3-2-5 0,-1 2-5 0,1 0-5 16,0 0-5-16,-2 2-4 0,2-2-3 0,-3 2-1 0,1 0 0 15,0 1 3-15,-1 0-1 0,1 1 1 0,-3 1-1 0,-1 1 1 0,-1-1 1 16,0 1-1-16,0 2 1 0,-1-1-1 0,-1 0 2 0,-3 2 0 0,1 0 1 16,-1 2-1-16,0-3 0 0,1 2 0 0,-3-1 0 0,2 0 0 15,-2-2-1-15,0 2 2 0,1-1-1 0,1 1-1 0,0-3-1 16,-1 0 1-16,2 1 0 0,0-5-3 0,1 4-1 0,0-1-1 0,1-3-2 0,1 2-1 15,-1-2-1-15,2 0-1 0,0 1 1 0,0-2-2 0,2 1 1 16,-1-2-1-16,3 1-1 0,-3-1-1 0,2 2-2 0,2-1-2 0,0-1-4 16,2 1-5-16,-2 1-7 0,3-2-8 0,0 0-12 0,3 0-15 15,-3 0-20-15,3 0-24 0,2 0-30 0,-2 0-35 0,3-2-52 0,-1 1-62 16,1 1-40-16,0-1-31 0,-1-1-11 0,4 1-2 0,-4-1 5 16</inkml:trace>
  <inkml:trace contextRef="#ctx0" brushRef="#br0" timeOffset="209244.78">15007 16229 34 0,'-3'1'328'0,"-1"-1"5"0,3 1 9 16,-1-1 10-16,2 0-48 0,0 0-78 0,0 0-57 0,0 0-46 0,0 0-29 15,3 0-21-15,-1 0-11 0,1-1-7 0,0 1-5 0,2-1-2 16,-1-1-6-16,3 2-4 0,-1-2-10 0,2 1-10 0,1 0-12 0,0-3-11 15,0 3-12-15,3 0-11 0,-2-3-13 0,1 3-14 0,0 1-20 0,0-2-22 16,1 1-33-16,-1-2-43 0,0 1-56 0,1 2-67 0,-2 0-35 16,-2-2-20-16,0 2-4 0,1-3 0 0</inkml:trace>
  <inkml:trace contextRef="#ctx0" brushRef="#br0" timeOffset="209556.05">15354 16018 311 0,'0'-3'427'16,"2"0"8"-16,-2 2 9 0,0-1 11 0,0 2 11 0,0 0-70 15,0 0-111-15,0 0-68 0,0 0-46 0,0 0-31 0,0 0-24 0,0 0-17 16,0 0-15-16,-2 0-10 0,2 3-8 0,0-2-9 0,0 3-6 15,0-1-10-15,0 1-9 0,2 1-7 0,-1 1-6 0,-1 1-5 0,4 0-4 16,-3 0-1-16,1 4 0 0,1-4 0 0,0 2-1 0,1 1 0 16,-3-1-1-16,4 1-3 0,-1 0-1 0,3-1-7 0,-4 2-5 0,0-4-10 15,2 2-10-15,-2 0-13 0,0 0-13 0,2-2-17 0,-2 1-18 0,0-1-21 16,-1 1-22-16,-1-2-28 0,3 1-32 0,-4-1-50 0,1 2-58 16,-1-3-58-16,0 2-58 0,0-1-22 0,0-1-5 0,0 0 6 0,-1 0 12 15,1 0 15-15</inkml:trace>
  <inkml:trace contextRef="#ctx0" brushRef="#br0" timeOffset="209891.06">15280 16496 159 0,'0'0'382'0,"-1"0"11"0,-3 0 14 0,4 0 11 16,0 0 14-16,0 0-55 0,0 0-89 0,0 0-62 0,0 0-47 15,0 0-32-15,0 0-22 0,0 0-17 0,0 0-13 0,0 0-13 0,4 0-10 0,-3 0-13 16,2 0-10-16,-1 0-11 0,4-3-9 0,-3 3-8 0,5 0-10 15,-1 0-6-15,1-1-3 0,2 1-8 0,0-1-4 0,4 1-7 16,-1 0-8-16,1-2-9 0,3 2-12 0,1 0-14 0,-4 0-18 0,5 0-20 16,-4 0-23-16,3 0-38 0,-2 0-42 0,1 0-69 0,-2 0-80 0,-1 0-49 15,-3 0-30-15,3 0-11 0,-4 0 1 0,-1 2 9 0,-1-2 12 16</inkml:trace>
  <inkml:trace contextRef="#ctx0" brushRef="#br0" timeOffset="210299.81">15365 16608 348 0,'-4'0'424'0,"0"0"7"0,3-2 8 0,-1 1 9 0,1 1-16 16,1 0-28-16,0 0-78 0,0-3-102 0,1 3-63 0,-1-3-45 0,3 2-29 15,-1-1-19-15,1 0-13 0,0 0-10 0,2 0-8 0,0 0-7 16,0 1-5-16,2-1-7 0,1 1-7 0,-1 1-5 0,2-3-5 0,-1 3-4 15,0 0-3-15,0 0-1 0,1 0 1 0,-2 0-1 0,-1 3-1 0,1-2-1 16,-1 1 0-16,2-1-1 0,-5 3-1 0,2 0-1 0,-4-1 0 0,2 2-1 16,-3-1-2-16,0 0-1 0,0 2-1 0,0 0 0 0,-3 0 2 15,2 1 0-15,-4-1 2 0,0 2 0 0,-3-3 3 0,1 2 0 0,2 1 2 16,-4-2 1-16,0 1 2 0,0-1 0 0,-1 2 2 0,2-2 1 16,-3 0 2-16,2 0 1 0,-2 0 1 0,1-2 0 0,2 1 0 0,-1 1 1 15,0-3 0-15,0 1 0 0,1 0 2 0,4-2-2 0,-4 2 2 16,3-3-1-16,0 2 1 0,2-2-1 0,2-1 1 0,1 2-2 0,0-2 1 15,0 0-3-15,0 0-2 0,0 0-4 0,0 0-1 0,1 0 0 16,2 0-2-16,1 0 0 0,-1 0 0 0,2-2 0 0,2 2-2 0,0-1-2 16,1 1-5-16,4-2-3 0,-1 1-5 0,1 1-6 0,3-1-5 0,0-1-6 15,0 2-12-15,1-2-13 0,1 1-18 0,-1 1-20 0,3-1-31 16,0-3-37-16,-1 3-51 0,0 0-61 0,-1-3-51 0,1 3-48 0,-2-2-18 16,2 0-7-16,-1-2 3 0,-3 2 4 0</inkml:trace>
  <inkml:trace contextRef="#ctx0" brushRef="#br0" timeOffset="210607.05">15767 16112 389 0,'0'-2'399'0,"0"-2"5"0,0 2 8 16,0 0 7-16,0 1-50 0,2 1-82 0,-2 0-63 0,0 0-55 15,0 0-35-15,0 0-25 0,0 0-15 0,1 0-9 0,3 0-8 16,-3 1-5-16,2 1-5 0,2-1-4 0,-1 0-7 0,1 3-6 0,-1 0-9 16,0 0-5-16,1 0-5 0,3 1-7 0,-4-1-3 0,1 3-6 0,0-1-3 15,2 0-7-15,-3 2-7 0,2-3-8 0,-1 3-10 0,2-2-11 16,-3 2-13-16,1-1-13 0,0 0-15 0,3 0-15 0,-4 0-15 0,1-1-16 15,0 2-19-15,0-2-20 0,0-1-26 0,1 2-31 0,-2-1-40 0,3-2-45 16,-2 1-42-16,0-1-42 0,-1 0-15 0,1-1-1 0,-1-1 5 16</inkml:trace>
  <inkml:trace contextRef="#ctx0" brushRef="#br0" timeOffset="210873.07">15895 16093 49 0,'-1'-3'441'0,"-3"1"8"0,1 1 8 16,0 1 7-16,0-1 1 0,0 1-5 0,1 0-80 0,-1 0-118 0,0 0-71 15,1 1-50-15,-1-1-29 0,2 3-22 0,-1-1-15 0,0-1-12 16,-1 2-9-16,2 2-8 0,-1-2-8 0,0 3-6 0,-1-2-6 0,1 3-7 16,-1-1-3-16,2-2-5 0,-4 3-2 0,2 3-1 0,2-3-5 15,-2 0-6-15,-1 1-8 0,3-1-9 0,-1 1-9 0,0 0-12 0,-1 1-13 16,1-2-13-16,1-1-15 0,-1 2-16 0,1-2-15 0,-4-1-18 15,4 3-17-15,-1-2-20 0,-1 0-20 0,0 0-21 0,0 0-34 0,-1 0-40 16,3 1-44-16,-3-5-50 0,0 4-19 0,0-1-3 0,3-1 6 16,-2-1 13-16</inkml:trace>
  <inkml:trace contextRef="#ctx0" brushRef="#br0" timeOffset="211288.83">16131 16042 164 0,'0'-5'401'0,"0"-1"11"0,0 4 10 0,0-3 9 15,0 1-23-15,0 2-38 0,0-1-65 0,1 1-77 0,-1 1-48 0,2 0-33 16,-1-1-22-16,-1 2-16 0,2-1-15 0,-2 1-10 0,3 0-11 15,1 0-10-15,-1 0-9 0,3 0-10 0,-2 0-9 0,1 1-11 0,0-1-6 16,3 2-5-16,1-1-5 0,-1 2-4 0,2-1-2 0,1 1 1 0,-3 0-2 16,1 0-1-16,-1 1-1 0,2 1-3 0,-4-1 0 0,0 0-2 15,-1 1-2-15,0 1-2 0,3 0-1 0,-7 1 0 0,2-1-2 0,-3 0 0 16,0-1-1-16,0 3 1 0,-3-2 0 0,2 2 1 0,-7 0 1 16,3 0 1-16,0-1 1 0,1 1 2 0,-4-1 1 0,0 1 3 0,-1-1-1 15,0 2 2-15,1-3 0 0,-1 1 1 0,1-1 0 0,0 3 0 0,0-3-1 16,1-2 1-16,0 2-1 0,1-1 0 0,1 1-2 0,2-2 0 15,-3-1-2-15,3 1 0 0,1-1-3 0,-1 0-3 0,1 0-1 0,2-1-4 16,0-1-2-16,2 1-4 0,1 1-4 0,0-3-6 0,0 1-9 16,3 1-8-16,1-2-11 0,-1 1-14 0,2 0-14 0,1-1-14 15,1 0-21-15,0 0-21 0,2 0-33 0,-1-1-35 0,5 0-64 0,-3-1-75 16,1 1-38-16,2-2-17 0,-2 1-3 0,2-1 3 0,-2 0 11 0</inkml:trace>
  <inkml:trace contextRef="#ctx0" brushRef="#br0" timeOffset="212305.89">17813 15111 234 0,'-5'-5'436'0,"2"3"14"0,0-3 14 0,0 2 13 15,0 0 14-15,-1 0-51 0,3 0-86 0,-1 0-63 0,1 2-53 16,-1-1-32-16,0 0-20 0,2 2-12 0,-1-2-7 0,-2 2-8 0,3 0-3 15,0 0-10-15,0 0-10 0,0 0-11 0,0 0-13 0,0 0-12 16,3 0-13-16,-2-3-15 0,1 2-13 0,0 1-14 0,1-1-14 0,0 0-11 16,0 1-10-16,4-5-11 0,-3 5-12 0,6-2-16 0,-2 0-18 0,1-1-16 15,4 2-19-15,-2-2-20 0,3 0-20 0,0 2-20 0,2-3-23 16,2 3-23-16,0 0-23 0,-2-1-35 0,3 0-40 0,-1 2-60 0,1 0-69 16,-3 0-49-16,-1 2-41 0,-2 0-13 0,1-2 5 0,-3 2 12 15,-3 0 18-15</inkml:trace>
  <inkml:trace contextRef="#ctx0" brushRef="#br0" timeOffset="212449.91">17917 15179 277 0,'-8'2'373'0,"2"1"0"0,3-1 2 0,2-1 2 0,-1 0-49 0,2-1-73 16,0 2-65-16,2-2-62 0,1 1-37 0,3-1-26 0,-2 0-14 16,3 0-11-16,-1 0-9 0,2 0-12 0,5 0-15 0,-4 0-16 0,5 0-28 15,1 0-34-15,0 0-56 0,1 0-70 0,2-1-67 0,-2 1-67 16,1-2-35-16,-1 1-19 0,3-2-10 0,-5 2-6 0</inkml:trace>
  <inkml:trace contextRef="#ctx0" brushRef="#br0" timeOffset="213589.03">18746 13491 232 0,'-8'-2'314'0,"-1"-1"-39"0,1 1-61 0,-1 1-37 0,3-2-24 16,-1 3-14-16,0-2-11 0,2 2-4 0,0-1-5 0,2 0-3 15,-3 1-5-15,2 0-4 0,0 0-5 0,3 0-4 0,-3 0-5 0,3 0-3 16,1 0-4-16,0 0-1 0,0 0-3 0,0 0-1 0,0 0-3 16,0 0 0-16,0 0-1 0,0 0-3 0,0 0-2 0,0 0-4 0,0 0-1 15,0 0-3-15,-2 0-2 0,1 0-4 0,-3 0-4 0,3 0-4 16,-2 0-6-16,-2 0-5 0,2 0-6 0,-2 0-5 0,0 1-6 0,-1 0-3 15,0-1-4-15,-4 2-4 0,2-2-4 0,0 2-4 0,0-1-4 16,-1 2-2-16,1 0-2 0,0-3 1 0,2 2-2 0,-3 1 1 0,2-2 0 16,1 1 1-16,1-1-1 0,-1 1 1 0,1 0-1 0,2-2 1 15,0 0-2-15,0 0 0 0,1 2 1 0,0 0-1 0,1-2-1 16,1 2 1-16,-2-1 0 0,0-1-1 0,2 1-1 0,-1 1 1 16,1-2-1-16,0 0 0 0,0 0 0 0,0 0 0 0,0 0 0 0,0 0 0 15,0 0 2-15,0 2-2 0,0 0 1 0,0-2 0 0,0 2 0 16,0-1 1-16,1-1-1 0,-1 3 1 0,2-3 1 0,0 1-1 0,-2 1 0 15,1 0 1-15,-1-1 0 0,2 1 1 0,0-1 0 0,-2 1 1 0,1-1 0 16,1 1-1-16,-1-1 2 0,3 2 0 0,-3-2 1 0,1 1 0 16,-1 0-1-16,4 0 1 0,-5 0 1 0,1 0 0 0,1 0-1 15,-1 0 1-15,1 1-1 0,0 0 1 0,-2 0 0 0,1-1 1 0,1 2 0 16,0-1 2-16,-1 1 0 0,2 0 1 0,-3 2 1 0,4-2 1 16,-3 2 0-16,1 2 2 0,-1-1 2 0,4 1 2 0,-4 2 0 0,1 1 1 15,-1 0 2-15,1 3 1 0,1 1 0 0,-1 0-1 0,0 3 2 16,1 1 0-16,0 0 1 0,0 1-1 0,0 5 0 0,3-1-1 0,-1 0-1 15,2 4 0-15,-3-1-2 0,3 3 0 0,0 2-2 0,0-3 0 16,1 4-2-16,-2-1-1 0,2 3-1 0,0-2-1 0,-2 1-1 0,2-1 0 16,0 2-2-16,0 1-1 0,-2-3-3 0,-1 3-1 0,2-2-3 15,-3 3-1-15,1-3-3 0,-2 2 1 0,0 0 3 0,0 2 2 16,-3-3 3-16,2 5 1 0,-2-5 1 0,0 5 2 0,-2-2-1 0,2 1 3 16,-3 0 0-16,1 1 3 0,-1-1 2 0,2 3 1 0,-4-3 3 0,2 2-2 15,2 1-2-15,-1 0-2 0,0-2-2 0,-1 3-2 0,2-2-1 0,1 0-1 16,-2 1 0-16,2-1-2 0,0-1-3 0,0 1-2 15,2-2 0-15,-1 0-2 0,1 0-1 0,1 0-1 0,0-2-1 0,0 0 0 0,2 0 3 16,-1-1 0-16,1-2 0 0,-1 1 0 0,0 1-2 0,0-3-1 16,0 2 1-16,1-4 1 0,-4 2 2 0,2-1 0 0,1-1 3 0,-3 2-2 15,1-2-1-15,0 0-3 0,-2 1-2 0,0-1-1 0,0 1-3 0,0 0 3 16,-2 1 3-16,0-2 2 0,1 1 1 0,-1-2-1 0,0 1 0 16,-1-1 1-16,2 0-1 0,-2 0 2 0,1-1 1 0,1 0 2 0,-1-1 0 15,2-1-1-15,0-1-1 0,0-1-2 0,0-1-2 0,2 0-6 16,-1-3-10-16,4 2-6 0,-2-3-6 0,2 2-3 0,-2-3-3 0,0-1 0 15,2-2-1-15,1 1 2 0,0-2 1 0,-1 0 2 0,0-2 1 0,0-1 1 16,1 0 2-16,-1-2 7 0,1 1 9 0,0-3 8 0,-1-1 7 16,-2 1 6-16,2-2 6 0,-1-2 5 0,0-1 5 0,1 0 3 0,-1 0 1 15,1-1 1-15,0-1 1 0,2-1-2 0,-3 0-4 0,5-1-7 16,-1-1-6-16,1-1-11 0,1 2-10 0,2-3-13 0,0 2-13 0,2-1-14 16,1-1-14-16,0-1-12 0,1 2-10 0,5-1-10 0,-1-1-11 15,1-1-5-15,3 1-2 0,1 1 2 0,0-1 3 0,2 0-1 0,1-1-8 16,-2 1-23-16,3 0-32 0,1-1-43 0,-2 0-52 0,0 1-29 15,2-1-18-15,-3 0-5 0,2-2 2 0</inkml:trace>
  <inkml:trace contextRef="#ctx0" brushRef="#br0" timeOffset="-214588.96">20117 13500 127 0,'1'-2'163'0,"-1"-1"-21"0,2-1-18 0,1 4-7 0,-2-2-4 15,1-1-3-15,0 1-1 0,1 1-1 0,0-2-2 0,2 1-4 16,0 1-3-16,-1 0-2 0,2-3 0 0,-1 3-4 0,3 0-5 0,0-3-2 16,0 3-3-16,3 0-3 0,-1-1-2 0,0-1-2 0,5 3-3 15,-4-3-3-15,5 2-3 0,-3 1-3 0,0-2-5 0,1 1-5 0,1-1-5 16,-1 0-4-16,0 2-3 0,-2-1-5 0,1 0-4 0,-3 1-4 15,1-2-3-15,-2 2-5 0,1-1-2 0,-3-1-3 0,-1 2-4 0,1-1 0 16,-3 0-1-16,1 1 1 0,-2 0 3 0,0 0 2 0,-1 0 3 16,-1 0 1-16,-1 0 3 0,0 0 0 0,0 0-1 0,0 0 1 15,0 0 0-15,0 0-1 0,0 0 0 0,0 0-2 0,0 1-2 0,0 0-2 16,-1 2-1-16,1-1-3 0,0 0-3 0,0 2-1 0,0 0-1 16,0 1 0-16,0 0 0 0,0 1 0 0,0 2 2 0,0 1 2 0,0-1 3 15,0 1 3-15,1 1 5 0,-1 1 2 0,4 1 4 0,-1 0 1 16,-2 1 3-16,3 0 1 0,-3 3 4 0,4-1 2 0,-1 1 2 15,1 1 2-15,0 2-1 0,0 1 2 0,1 1 2 0,2 1-2 0,0 1-4 16,-2 1 0-16,2 1-3 0,1 1-1 0,-1 0-2 0,0 4-2 16,0-4-2-16,2 3-1 0,-2 1-1 0,0-1-4 0,0 3 0 0,-2 0-1 15,0-1-2-15,-1 2 0 0,0-1-3 0,-2 1-1 0,0-2-1 16,-1 2-2-16,-1 0 0 0,0 2-1 0,3-2-1 0,-4 2-2 0,0 0-2 16,-4 1 0-16,3 0 1 0,1 1 1 0,-3 1-1 0,2 0-1 15,-1 1-1-15,0 0-2 0,1 1 1 0,-1 2 0 0,0-2-2 0,2 2 0 16,-1-1-2-16,-1 3 2 0,2-3 0 0,0 3 1 0,0 1-3 15,0-1 0-15,0 0-2 0,2 0 0 0,-1 0 0 0,-1-1 0 0,2 1 1 16,0-2 1-16,-2-2-1 0,1 2 1 0,-1-3 0 0,2 1-2 0,0-2 0 16,-2-1 0-16,1-1 1 0,-1 0 2 0,2-1 2 0,-1-1 2 15,-1 0 0-15,1-1 1 0,3 0 1 0,-3-2 0 0,1 1 2 0,-1-2-1 16,3 1 0-16,-1 0 1 0,0-3 3 0,0 2-1 0,2-2-1 0,-2 2-2 16,3-1-3-16,-3-1-1 0,2-1-3 0,-1 2-2 0,0-2-6 15,1 0-5-15,-2 0-5 0,2-2-7 0,-4 1-3 0,2-2-5 0,-3-1-3 16,2 2-3-16,-2-1-2 0,0-3-1 0,-2 1-2 0,2-2 1 15,-3-1-1-15,2 0 3 0,-4 1 5 0,2-2 4 0,-1 0 4 0,2-1 6 16,-1 0 3-16,-1-3 4 0,1 1 3 0,0 0 1 0,0-1 3 16,-2-2 1-16,2 1-1 0,2-2 1 0,-1 1-2 0,0-2 1 0,1-1-1 15,-1 1-1-15,1 0-3 0,1-2-4 0,-2 2-1 0,0-2-9 0,2 0-8 16,-1 1-8-16,1 0-2 0,-4 0-2 0,4 1-2 0,-1 0-2 16,-1-1-4-16,2 2-6 0,0-3-7 0,-1 3-11 0,1-1-11 0,0 0-5 15,-4 1-3-15,3-2 5 0,1 2 9 0,-1-2 6 0,-1 0 3 0,2-1 3 16,-1 2-1-16,1-3 3 0,-2 0 2 0,0-1 6 0,2 0 9 15,-1-1 14-15,1 0 17 0,-2-2 9 0,0 0 5 0,2-1 2 0,-3-1-2 16,2 0-5-16,-3-1-7 0,1 0-5 0,0-1-6 0,-1 0-6 16,-3-1-4-16,1 0-6 0,-1 1-6 0,-1-2-10 0,-2 0-8 0,-2 1-10 15,2-3-8-15,-3 1-11 0,0 1-11 0,-4-2-17 0,2 3-20 16,-2-3-21-16,-2 1-22 0,2 1-30 0,-5-2-33 0,1 2-17 0,1-1-12 16</inkml:trace>
  <inkml:trace contextRef="#ctx0" brushRef="#br0" timeOffset="-213302.8">10379 14737 270 0,'0'0'270'0,"0"0"-48"0,1 0-69 0,-1-1-46 15,2 1-35-15,0-2-25 0,-1 2-20 0,2-1-10 0,0-1-7 0,0 2-2 16,0-1-1-16,-1-2 0 0,3 1 0 0,0 1-1 0,1-2 0 16,-1 0-4-16,4 0-5 0,-2 0-8 0,1-1-10 0,1-2-16 0,0 2-18 15,1-1-28-15,-2 1-31 0,3-1-49 0,-2 0-57 0,5-2-30 16,-4 1-16-16</inkml:trace>
  <inkml:trace contextRef="#ctx0" brushRef="#br0" timeOffset="-212398.46">11209 13837 205 0,'1'2'202'0,"-1"-1"-23"0,0-1-18 0,1 0-13 16,3 0-10-16,-2 0-8 0,-1 0-9 0,4-1-8 0,-2-1-12 16,0 2-10-16,2-1-11 0,0-1-8 0,1-1-7 0,-1 2-6 0,4-1-6 15,-1 1-11-15,0-2-11 0,1 1-15 0,-1-1-16 0,0 0-16 16,2 1-17-16,1-2-15 0,-2 2-17 0,3-2-16 0,0 2-17 0,1-2-20 15,-1 1-23-15,1-1-21 0,0 4-23 0,3-2-38 0,-4-3-51 16,6 3-22-16</inkml:trace>
  <inkml:trace contextRef="#ctx0" brushRef="#br0" timeOffset="-211773.61">11365 13272 43 0,'0'-2'363'0,"0"-2"9"0,0 4 12 0,0 0-38 0,0-2-60 15,0 2-58-15,0 0-54 0,2-3-37 0,0 3-27 0,-2-2-19 16,1 1-14-16,-1 1-13 0,2-1-14 0,-1-1-9 0,-1 2-11 0,2-2-8 15,-2 2-9-15,3-1-6 0,-2 0-7 0,2 1-6 0,-1 0-3 16,0 0-2-16,-1 0-2 0,3 0-2 0,-4 0 0 0,1 0 0 16,2 0 0-16,-2 1-1 0,2 0-1 0,-2-1-1 0,1 2-1 0,-1 0 0 15,-1-1-1-15,2 2-2 0,-2 0 1 0,0-1 0 0,0 4-1 16,0-1 1-16,0-1-2 0,0 0 0 0,-2 1-1 0,2-1 2 0,-1 0 1 16,-1 3 1-16,1-3-1 0,-2 2-1 0,3-1 1 0,-1-1-3 15,1 0 0-15,-1 1-3 0,-1-2-5 0,2 2 0 0,0-2-2 0,0 0 0 16,0 0 0-16,0-1 1 0,3-2-1 0,-2 4 0 0,3-4 0 15,-1 2 2-15,2-1 0 0,-1-1 2 0,1 1 1 0,2-1 2 16,-1 0 2-16,3 0 1 0,-2 0 2 0,-1 0 0 0,2 0 2 0,-1 2 1 16,0-2 1-16,0 2 1 0,-1-1 2 0,-1 0 2 0,0 2 1 15,1-1 0-15,-3 0 3 0,0 3 1 0,-1-2 4 0,-1 3 2 0,-1-2 3 16,0 2 1-16,0 2 1 0,-3-2 4 0,1 3 3 0,-1-2 2 16,0 1 1-16,-3 0 2 0,1 1 0 0,-1-2 1 0,-1 0 0 0,1 1-1 15,-2 0-1-15,2-1-3 0,0 1-3 0,-1-3-11 0,1 2-13 16,-2-1-24-16,3-2-33 0,1 0-42 0,0 1-47 0,1-2-52 15,1 0-56-15,-1 0-27 0,3-3-12 0</inkml:trace>
  <inkml:trace contextRef="#ctx0" brushRef="#br0" timeOffset="-209821.81">10375 13546 59 0,'-3'-1'364'0,"-2"-1"7"0,2 0 9 0,2 1-33 0,-2 0-54 0,1-1-58 0,2-1-58 15,-1 2-36-15,-1-1-27 0,2 1-15 0,0-1-13 0,0 1-10 0,0-3-7 16,0 3-8-16,2 0-8 0,-1-1-8 0,-1-1-8 0,2 2-8 16,2 0-7-16,-2-3-5 0,-1 2-4 0,4-2-7 0,-2 2-6 15,-1-2-7-15,1 1-11 0,2-1-11 0,-2 2-9 0,3-1-12 0,-3 0-13 16,2 2-17-16,-1-1-18 0,0 0-26 0,1 0-27 0,-2 0-33 16,3 0-38-16,-3 1-56 0,2 0-66 0,-1-1-29 0,0 0-12 0,0 1 0 15</inkml:trace>
  <inkml:trace contextRef="#ctx0" brushRef="#br0" timeOffset="-209506.57">10551 13281 174 0,'1'-3'359'0,"-1"2"9"0,2-3 6 0,-2 1-50 0,2 2-81 15,-1-2-60-15,-1 3-52 0,0 0-32 0,0 0-26 0,0 0-16 16,0 0-14-16,3 0-9 0,-1 3-7 0,0-2-5 0,-1 2-7 0,3 2-1 16,-3 0-3-16,2-1-1 0,2 2-1 0,-2-1 1 0,0 3 2 15,0 0-1-15,1-1-1 0,0 0-3 0,0 1-5 0,0 1-8 16,1-2-6-16,-1 1-8 0,0 0-11 0,1-1-9 0,-2-1-12 0,-1 2-14 15,4-2-15-15,0 0-22 0,-1-2-23 0,-2 0-36 0,2 1-42 16,-2 0-54-16,0-1-60 0,0 0-27 0,2-4-9 0,-1 2 0 0</inkml:trace>
  <inkml:trace contextRef="#ctx0" brushRef="#br0" timeOffset="-209279.98">10719 13191 120 0,'1'-5'351'0,"3"1"7"16,0-1 5-16,-1 0-46 0,2-1-74 0,0 2-59 0,-1-2-53 16,3 2-34-16,-1-2-27 0,3 0-20 0,1 0-12 0,-2 0-14 0,3 1-11 15,-1-2-16-15,-1 5-13 0,0-4-20 0,-1 1-20 0,0 3-19 16,0-2-21-16,0 2-21 0,-2 0-22 0,-1 0-24 0,0 2-27 15,-2 0-47-15,-1 2-54 0,-2-2-28 0,1 2-16 0</inkml:trace>
  <inkml:trace contextRef="#ctx0" brushRef="#br0" timeOffset="-208823.91">10734 13195 274 0,'-1'0'306'0,"1"0"-13"15,0 0-45-15,0 0-57 0,0 0-39 0,0 2-30 0,0-1-22 0,1-1-18 16,-1 2-12-16,2 0-8 0,-1-2-6 0,-1 1-4 0,0-1-5 16,0 3-5-16,0-1-6 0,0-1-5 0,2 2-5 0,-2-1-5 0,0 0-3 15,0 1-4-15,2 1-2 0,-1 0 1 0,-1 0-1 0,2-1 1 16,-1 2-1-16,-1-3-2 0,2 3-1 0,-2 0-2 0,2-3-1 16,-1 3 1-16,1-2-1 0,0 2-1 0,-2-1 1 0,1-1 0 0,-1 1-1 15,2-3 1-15,-1 2-2 0,-1 0 0 0,1-2-1 0,-1 1 0 16,4 0 1-16,-3-1-1 0,-1 0 1 0,0-1 0 0,0 0 2 15,0 0 0-15,0 0 1 0,0 0 1 0,0 0 1 0,0 0 1 0,0 0 0 16,3 0 2-16,-1-1-1 0,0 0 0 0,-1 1-1 0,-1-2 0 16,4 2 0-16,-4-2-1 0,1 1 0 0,1 0 0 0,-1-1-1 0,-1-1-1 15,4 3-1-15,-4-1-1 0,1 1-1 0,-1-2-3 0,3 0-2 16,-1 1-2-16,1-1 0 0,-2 1-1 0,2-2-3 0,2 3-1 0,-1-2 0 16,0-1-2-16,4 3 0 0,0-3 0 0,-2 3-2 0,2-1 1 15,2-1 0-15,1 2 0 0,-2-2-2 0,1 2-2 0,2 0-3 0,-2 0-5 16,1 2-3-16,-2-2-4 0,1 3-5 0,-2-2-4 15,1 4-4-15,-1-3-3 0,-3 2-3 0,0-1-1 0,-2 2-1 0,-1-2 0 16,-1 3 4-16,-2-2 4 0,-1 1 5 0,-1 1 6 0,-2-2 3 0,0 2 7 16,0 0 5-16,-4 0 7 0,1 0 3 0,0 0 4 0,0-1 3 15,-1 2 3-15,1-3-1 0,-1 2-3 0,2-2-7 0,-2 0-7 0,2 1-18 16,-1-3-22-16,2 3-32 0,-2-2-36 0,4 0-55 0,0 0-63 16,1 0-38-16,2-2-24 0,1-1-13 0</inkml:trace>
  <inkml:trace contextRef="#ctx0" brushRef="#br0" timeOffset="-207492.46">12709 14451 105 0,'8'-4'239'0,"2"0"-33"0,0 0-41 0,2-2-20 0,2 0-10 0,0 0-3 16,3-1-1-16,-1-1 1 0,3 0-1 0,1-1-7 0,1 0-7 15,1-1-10-15,1-1-13 0,1 1-13 0,-1 0-12 0,-1-2-11 0,3 1-17 16,-4 0-19-16,3 1-28 0,-2-1-34 0,-1 1-40 0,-1 0-59 16,0-2-64-16,-3 4-56 0,1-2-49 0,-5 2-25 0,1-2-11 15,-1 3-6-15</inkml:trace>
  <inkml:trace contextRef="#ctx0" brushRef="#br0" timeOffset="-207111.51">13381 13825 163 0,'2'0'325'0,"2"-1"3"0,1 1-35 16,2-2-56-16,1-1-46 0,2 0-41 0,0-1-28 0,6 0-25 15,-4-2-12-15,6 1-12 0,-2-3-9 0,2 2-7 0,0-1-7 16,3-3-8-16,1 3-14 0,-5 0-17 0,5-1-21 0,-1 1-25 0,-2-1-34 16,1-1-36-16,1 3-52 0,-4-3-55 0,2 1-53 0,-3 1-50 15,1-2-25-15,-4 3-13 0,0 0-6 0</inkml:trace>
  <inkml:trace contextRef="#ctx0" brushRef="#br0" timeOffset="-206580.83">12864 13116 95 0,'0'0'77'16,"0"0"-62"-16,0-2-53 0,-2-1-48 0</inkml:trace>
  <inkml:trace contextRef="#ctx0" brushRef="#br0" timeOffset="-206223.94">12956 13027 135 0,'0'-3'339'0,"0"-1"16"0,0 0-22 0,0 2-40 0,0-1-47 0,1 0-54 15,-1 1-31-15,0 1-22 0,0-2-14 0,0 3-11 0,0 0-13 16,0 0-11-16,0 0-11 0,0 0-12 0,0 0-9 0,0 0-13 0,0 1-10 16,2 1-11-16,0 1-7 0,-2 1-6 0,1-1-5 0,1 2-5 0,-1 1-2 15,3 1 1-15,-1 1 1 0,0 3 3 0,1-3 2 0,1 3 4 16,2-1 3-16,-3 0 0 0,1 2 1 0,0 1-2 0,3-1 1 15,-3-1-2-15,2 2-1 0,0-3 0 0,-1 2-5 0,2 0-9 0,-2 0-8 16,-1-1-11-16,2 1-14 0,-2-2-15 0,2 0-18 0,-2 1-22 16,-1-2-27-16,0 2-32 0,1-2-47 0,-4-1-55 0,2-1-55 15,2 2-55-15,-2-3-24 0,-2-1-7 0,3 0 4 0</inkml:trace>
  <inkml:trace contextRef="#ctx0" brushRef="#br0" timeOffset="-203875.71">15319 14041 165 0,'0'0'360'0,"0"-1"3"0,0 0 3 15,4-1-2-15,-3-1-59 0,3 2-90 0,2-1-64 0,0-2-50 0,2 1-33 16,1 1-26-16,-1-4-16 0,2 4-13 0,4-3-11 0,-3 3-11 15,3-3-9-15,1 0-10 0,0-1-12 0,1 2-11 0,2 0-18 16,-2-1-20-16,-1 1-33 0,4-1-40 0,-1 0-58 0,-1 0-64 0,2-2-37 16,-2 2-20-16,-1-1-8 0,1-1-1 0</inkml:trace>
  <inkml:trace contextRef="#ctx0" brushRef="#br0" timeOffset="-203358.17">16539 13298 301 0,'-8'5'332'0,"0"-2"5"0,-5 3-24 0,4-2-39 0,-7 2-62 15,3 2-69-15,0 1-44 0,-2-3-33 0,0 3-17 0,0 1-13 0,-1-2-11 16,0 1-11-16,2 1-13 0,-4 0-14 0,1 0-20 0,3 2-20 0,-1-1-23 16,0-1-27-16,0 1-27 0,1-1-30 0,2 1-29 0,-2 2-29 15,1-4-41-15,0 2-45 0,2-1-21 0,1 1-9 0</inkml:trace>
  <inkml:trace contextRef="#ctx0" brushRef="#br0" timeOffset="-203023.09">16019 13072 25 0,'-2'-3'360'15,"0"2"12"-15,2-1 8 0,0 0-29 0,0 0-48 0,0 0-50 16,0 1-50-16,0-2-33 0,0 1-27 0,0 1-18 0,2 0-15 0,0-3-14 16,-2 3-13-16,1-1-12 0,-1 1-13 0,2-2-10 0,-1 3-15 15,-1 0-12-15,5-2-13 0,-4 2-16 0,1 0-16 0,-1-3-13 0,1 3-16 16,1-2-17-16,1 1-19 0,-1 1-22 0,-1 0-24 0,4 0-31 15,-3 0-37-15,3 1-51 0,-3 1-58 0,2-2-38 0,-2 3-28 16,2-1-9-16,-2 1 1 0</inkml:trace>
  <inkml:trace contextRef="#ctx0" brushRef="#br0" timeOffset="-202756.59">15985 13153 137 0,'-3'3'333'0,"0"-1"3"15,0-1 1-15,1 2-54 0,0-1-78 0,2-1-57 0,0 0-43 0,0-1-26 16,0 2-19-16,0 0-8 0,2-2-6 0,0 2-1 0,1 0-2 16,0 0-2-16,2 0-5 0,0 0-4 0,2 0-5 0,-2-1-4 0,3 2-5 15,0 0-5-15,1-1-4 0,-1 1-7 0,0-2-6 0,0 2-6 16,0 1-7-16,-2-3-6 0,1 2-4 0,-2 0-3 0,-1 0-1 16,2-1-2-16,-2 0 0 0,-3 1 4 0,2 0 2 0,-2 2 5 0,-1-2 2 15,-1 1 6-15,-2-1 4 0,2 1 3 0,-5 2 4 0,1-1 4 16,-2 0 2-16,1 2 3 0,-2-5 0 0,-1 5 0 0,-1-2-1 0,0 1-8 15,-2-1-6-15,3-1-13 0,-4 0-16 0,0 1-24 0,4-2-28 16,-4 1-37-16,2-1-42 0,1 0-55 0,0 0-60 0,0-1-29 16,0 0-17-16,0-2-8 0</inkml:trace>
  <inkml:trace contextRef="#ctx0" brushRef="#br0" timeOffset="-202450.96">15538 12834 16 0,'1'-3'393'0,"-1"1"3"16,2 1 1-16,-1 0 5 0,-1-1 4 0,2 0-70 0,-2 2-105 15,0 0-70-15,2 0-51 0,-1 2-32 0,1 0-22 0,-1 0-14 0,1 2-10 16,1 0-5-16,1 0-2 0,-1 1-3 0,3 2 0 0,-2 1-2 16,0-1 0-16,0 2-1 0,0 0-2 0,1 2-7 0,-2-2-8 0,3 1-14 15,-2 1-11-15,0-1-17 0,1-1-15 0,-1 1-19 0,0 0-22 16,0 1-26-16,1-4-30 0,-2 2-38 0,0 0-42 0,0-2-57 0,-1-1-63 16,0 1-32-16,-1-2-13 0,2 1 0 0,-3-3 6 0</inkml:trace>
  <inkml:trace contextRef="#ctx0" brushRef="#br0" timeOffset="-201989.17">15723 12752 54 0,'-2'-4'354'16,"2"1"13"-16,0-1-17 0,0 2-30 0,0-1-51 0,2 0-63 0,-2 1-42 15,1-2-29-15,2 3-20 0,-1-3-17 0,1 2-15 0,0-3-12 16,1 2-13-16,2 0-10 0,2 0-10 0,-4 0-10 0,4 0-8 0,1 0-6 15,0 0-7-15,-1 2-11 0,1-1-10 0,-1 0-13 0,1 2-15 16,0-2-15-16,0 2-22 0,0 0-22 0,-1 0-31 0,-1 2-32 0,-1-2-37 16,2 2-37-16,-2 0-48 0,1 1-51 0,-3-1-27 0,0 2-10 15,-1-1-1-15</inkml:trace>
  <inkml:trace contextRef="#ctx0" brushRef="#br0" timeOffset="-201722.88">15742 12814 39 0,'0'0'331'0,"0"0"-10"0,0 0-17 0,0 0-43 0,2 0-55 15,-2 0-39-15,0 0-35 0,1 2-23 0,-1-2-17 0,2 0-15 16,-1 3-12-16,2-2-8 0,-1-1-10 0,-1 2-8 0,2-1-7 16,-1 1-7-16,1 0-7 0,0-1-5 0,-1 2-4 0,1 0-2 0,2 0-2 15,-2 1 0-15,3-1-2 0,-1 1 2 0,-2 3-1 0,2-3 1 16,-2 2-1-16,1-1-1 0,-1 1-2 0,0 1-2 0,1-1-3 0,-2 3 0 15,-1-1-1-15,1 0-2 0,-2-1 0 0,0 0-2 0,0 1-3 16,0-1 0-16,-2 1-2 0,2-1 1 0,-3 1-2 0,2-1 0 0,-2-1-1 16,0 0-2-16,0 0-2 0,-1-1-7 0,0 1-8 0,0-2-17 15,-1-1-22-15,1 2-34 0,-4-3-41 0,2 3-58 0,-1 0-68 0,2-3-35 16,-1 3-17-16,-1-2-6 0</inkml:trace>
  <inkml:trace contextRef="#ctx0" brushRef="#br0" timeOffset="-199604.72">19538 13789 102 0,'0'0'391'0,"0"-3"13"16,1 0 11-16,-1 2 11 0,2-1-38 0,0 0-62 0,-2 2-51 16,1-1-49-16,2 0-32 0,-1 1-22 0,0 0-13 0,-1 0-10 0,-1 0-8 15,2 0-3-15,-2 0-7 0,0 0-5 0,0 0-7 0,0 0-5 0,0 0-8 16,0 0-6-16,0 0-7 0,0 0-6 0,0 0-6 0,0 0-6 16,0 0-6-16,0 0-7 0,0 0-7 0,0 0-8 0,0 1-6 15,0 0-8-15,-2 3-7 0,2-3-5 0,0 0-7 0,-1 4-4 0,1-3-4 16,0 2-4-16,0 3-2 0,0-1-1 0,0 1-1 0,0 2 1 15,0 0 0-15,0 1-1 0,0 2 4 0,0-1-1 0,1 2 0 16,-1 1 1-16,3-1-1 0,-1 2 1 0,1 0 1 0,0 1-1 0,1 0-1 16,-2 0 1-16,2 1-1 0,-1-2-1 0,-1 0 0 0,2 1 0 15,-1-1 0-15,1-1-1 0,-3-1 1 0,3 0-1 0,-1 0 0 16,-2-1 0-16,4-2 0 0,-4-1 0 0,1 0-2 0,-1 0 2 0,-1-2 0 16,2-1 1-16,0 0 0 0,-2-2 0 0,0 0 0 0,0-1 0 0,0 0 1 15,0 0-1-15,1-1 0 0,-1 1 0 0,0-2 1 16,2-1-2-16,-2 0-1 0,0 0-4 0,0 0-4 0,1 2-8 0,-1-2-8 15,0 0-8-15,2 0-11 0,-2 0-9 0,2 0-11 0,-1 0-9 0,-1 0-11 16,2 0-12-16,0-2-12 0,-2 2-14 0,1 0-14 0,-1 0-15 16,0-1-22-16,2 1-27 0,-2 0-43 0,1-3-54 0,-1 0-60 15,2 0-65-15,1-2-29 0,-3 3-12 0,0-3-2 0,0 0 6 0,0 0 9 16</inkml:trace>
  <inkml:trace contextRef="#ctx0" brushRef="#br0" timeOffset="-196389.94">19654 14933 279 0,'-9'-2'365'15,"5"0"6"-15,-1 0 6 0,2 2-21 0,-3-4-34 0,3 4-63 0,1-1-76 0,0 0-45 16,2 1-27-16,0-5-13 0,0 5-7 0,0-2-3 15,0 1-1-15,0-3-4 0,2 3-3 0,0-2-5 0,-1 0-6 0,2 0-6 16,-1-1-6-16,1 0-5 0,0 0-7 0,0 0-6 0,0 0-5 0,0-1-5 16,1 0-5-16,-1-1-3 0,0 2-3 0,0-1 0 0,3-1-1 15,-3 1 0-15,2 1-1 0,-1-1-1 0,-1 1-5 0,2 0-4 0,-4 0-3 16,2 2-4-16,3-2-4 0,-3 3-3 0,1-2-2 0,-3 2-1 0,3-1-3 16,-1 2-1-16,-1 0-2 0,2 2 0 0,-1-1-1 0,2 1 0 0,-4 0 1 15,1 2 2-15,0-2 3 0,-1 5 2 0,1-2 2 0,-2 0 2 16,0 3 3-16,0-1 2 0,0 1 3 0,0-1 3 0,-2 3 1 15,1-2 3-15,-3 0 1 0,3 2 2 0,-4-1-2 0,2 0 0 0,2 1-1 16,-3-2-1-16,1 0 0 0,-2 1-2 0,4-2 1 0,-3 0-1 0,1 3-2 16,-3-5 0-16,3 4-1 0,2-3-1 0,-3-2 1 0,1 2-1 15,0-2 0-15,0-1 1 0,-1 2 1 0,3-2-2 0,-2 1 1 0,1-1 1 16,-1 0-1-16,0 0 1 0,2 0 0 0,-3 0-1 0,-1 0 2 16,4 0-2-16,-2 0 1 0,1 0-1 0,0 0 0 0,-1 0 0 0,2-1-1 15,-2 3-1-15,1-3-1 0,-1 2-1 0,2-2 0 0,1 0 0 0,-2 0-2 16,0-1 2-16,2 2 2 0,0-3 3 0,0 0 3 0,0 0 3 15,2 0 3-15,-2 0 4 0,2 1 3 0,-2-1 4 0,0 0 4 0,0 0 2 16,1 0 4-16,-1 0 2 0,0 0 2 0,3 0 1 0,-3 0-2 0,2 0-2 16,-2 0-3-16,3 0-2 0,-3 0-5 0,0 0-2 0,0 0-4 15,1 0-3-15,1 0-4 0,-1 0-2 0,3 0-1 0,-3 0 0 16,1 0 0-16,3 0-1 0,-2 0-1 0,2-1-1 0,2 1-3 0,0 0-5 0,1 0-6 16,1-2-7-16,4 1-5 0,-4 1-8 0,5 0-8 0,-1-1-10 15,2-1-12-15,0 2-11 0,2 0-15 0,-1 0-11 0,2 0-16 16,-1 0-12-16,2 0-16 0,0 0-16 0,0 2-17 0,0-1-34 0,0-1-40 15,2 0-57-15,1 1-65 0,-5 1-30 0,4-1-16 0,-4 2-2 16,1-1 5-16,-1-1 9 0</inkml:trace>
  <inkml:trace contextRef="#ctx0" brushRef="#br0" timeOffset="-194587.96">10982 17312 46 0,'-3'-2'361'0,"2"0"4"0,-1 0 4 0,-1 0 0 0,0 0-1 0,2 2-55 16,-1-1-83-16,0-1-56 0,-1 2-42 0,1-1-28 0,2-1-21 15,-1 2-11-15,-1-1-6 0,2-1-6 0,-1 2-3 0,1 0-3 0,0 0-5 16,0 0-4-16,0 0-7 0,0 0-4 0,-2 0-7 0,2 0-3 15,-2 2-4-15,-1-1-1 0,-2 2-1 0,3 0-2 0,-1 0 0 0,-4 2-1 16,2 1 1-16,-3 1 0 0,-1 1-1 0,-1 1-3 0,1 0-4 0,-4 1-7 16,2 2-9-16,-2 0-11 0,-1 2-15 0,1 1-15 0,-3-2-18 15,4 2-18-15,-3 1-21 0,2 0-26 0,-3 0-30 0,3 0-48 0,-1 0-57 16,1-1-49-16,2 1-46 0,-1-3-20 0,2 3-8 0,1-3 3 16,-1-1 7-16</inkml:trace>
  <inkml:trace contextRef="#ctx0" brushRef="#br0" timeOffset="-193908.85">11862 16643 182 0,'0'0'341'0,"0"0"6"0,0 0-1 0,0 0-7 16,0 0-49-16,0 0-74 0,-2 3-50 0,2-1-37 0,-3 1-25 0,1 0-22 15,-1 2-13-15,-2-1-11 0,1 4-6 0,-4 0-6 0,2 0-4 0,-1 1-6 16,-1 1-5-16,-1 2-4 0,-1 1-4 0,1 0-3 0,-2 1-2 16,1-1-3-16,-1 2-5 0,0 0-6 0,0-1-5 0,1 1-6 15,1-2-10-15,0 2-10 0,-1 0-12 0,-1-1-14 0,3-1-19 0,-1 0-22 16,-1 1-28-16,1 0-29 0,1-1-38 0,0-2-42 0,1 1-46 15,-2-2-44-15,1 2-23 0,3-1-14 0,-1-3-2 0</inkml:trace>
  <inkml:trace contextRef="#ctx0" brushRef="#br0" timeOffset="-193273.44">11659 16396 163 0,'-5'-3'328'0,"-1"2"10"0,3-1 3 0,-2-1-1 15,2 2-49-15,0-1-78 0,0 1-46 0,0-2-33 0,1 2-21 16,0-1-11-16,1 0-8 0,-2 1-4 0,3 1-2 0,0 0-4 0,0-1-5 16,3-1-6-16,-2 0-8 0,-1 1-8 0,2 0-9 0,0 1-7 0,-1-2-9 15,2 0-7-15,-1 2-6 0,0-1-7 0,-1 1-4 0,1-2-3 0,-1 1-3 16,1 1-2-16,1-3-1 0,-1 3 0 0,1 0 0 0,1 0 1 15,0 0-1-15,-1 0-1 0,-1 0 0 0,2 3 0 0,-1-3-1 0,1 3-2 16,-1-2-1-16,0 3 0 0,0 0-2 0,2-1-2 0,-4 3-2 16,1-2 0-16,-1 2-1 0,-1 2-3 0,0-1-1 0,-1 0-1 0,-1 2 0 15,1-1 1-15,-1 0 1 0,-2 1 1 0,1 0 0 0,-2-2 1 16,1 2 2-16,-3 0 1 0,3-2 1 0,-1 2 2 0,-1-1 2 0,0-2 3 16,1 1 2-16,2-1 0 0,-2-2 2 0,2 2-1 0,0-3-1 15,-2 1-1-15,4-1 1 0,-1-1-1 0,1-1-4 0,-1 1-3 0,2-2-3 16,0 0-5-16,0 0-2 0,0 0-1 0,3 0 0 0,-1 0-1 0,-1 0 1 15,4 0 0-15,-2 0 1 0,0 0 1 0,0 0 1 0,2 0 1 16,-2 0 1-16,2 0 4 0,0 0 2 0,3 0 2 0,-4 0 2 0,1 0 0 16,0 0 0-16,2 0-2 0,-3 0-2 0,1 0 0 0,-1 1-1 15,-2 1-1-15,1-1 0 0,-1 1 2 0,-1 0 0 0,-1 2 2 0,2 0 1 16,-2 0 1-16,0 1 3 0,-2 1 1 0,2-1 2 0,-1-1 1 16,-1 2 2-16,-1 2 0 0,1-2 2 0,1-1-2 0,-1 2 1 0,1-1-1 15,-4-1-1-15,4 0-4 0,-1 0-4 0,1 0-6 0,-3-2-11 16,3 2-10-16,-1-3-18 0,0 2-19 0,2-1-29 0,-1 1-34 0,1-4-49 15,0 0-58-15,0 0-45 0,0 0-41 0,0 0-17 0,0 0-8 0,0 0 1 16</inkml:trace>
  <inkml:trace contextRef="#ctx0" brushRef="#br0" timeOffset="-179139.11">16226 16052 90 0,'0'0'132'0,"0"0"1"0,0 0-2 16,0 0-2-16,-2 0-2 0,0 0 0 0,-1 0-4 0,3 0-6 15,-2 0-6-15,1 0-5 0,-1 0-7 0,1 0-9 0,-4 0-7 0,4 0-7 16,-1 0-4-16,1 0-4 0,-3-3 0 0,3 3-2 0,-1-1-2 15,1 1-1-15,1 0-1 0,-2 0 1 0,2 0 0 0,0 0-1 0,0 0 0 16,0 0 0-16,0 0 0 0,0 0-1 0,0 0 0 0,0 0-1 0,0 0-3 16,0 0-2-16,0 0-2 0,0 0-2 0,0-1-2 0,0 1 0 15,0-1-2-15,0 1-1 0,2 0-1 0,-2 0-1 0,0-3-2 0,0 3-3 16,0 0-1-16,0 0-2 0,0 0-1 0,0 0-2 0,0 0-1 0,0 0 0 16,0 0-3-16,0 0-2 0,0 0-4 0,0 0-5 0,1 3-3 15,-1-3 1-15,2 2 0 0,-1 2 0 0,-1-2-1 0,4 3 0 16,-3-1 0-16,1 2-2 0,-1 0-1 0,4 2 0 0,-4 1-2 0,2 0 1 15,1 2 3-15,-1 0 1 0,0 0 0 0,0 1-3 0,1 0-2 0,-1-2-1 16,0 2-2-16,1 0 0 0,0 0-1 0,-3-1-1 0,2 1 0 16,-1-2 0-16,0 1 1 0,-1-3-2 0,2 3 1 0,-1-2-1 0,0-1 1 15,-1 0-1-15,2-1 1 0,-3-1-1 0,2 0 0 0,-2 0-1 0,3-2-1 16,-2 1 1-16,1-1-3 0,0 1-5 0,-2-3-3 0,0 2-5 16,0-2-6-16,0 1-6 0,0-2-7 0,0 0-4 0,1 0-6 0,-1 1-8 15,0-2-7-15,0 0-7 0,2 3-9 0,-2-3-10 0,1 0-7 16,-1 0-7-16,0 0-9 0,1 2-9 0,2-2-10 0,-2 0-10 15,1 0-14-15,-1 0-18 0,-1 0-24 0,4 0-30 0,-1-2-43 0,0 2-50 0,1-3-25 16,1 1-8-16,0 0 0 0,1-2 8 0</inkml:trace>
  <inkml:trace contextRef="#ctx0" brushRef="#br0" timeOffset="-178606.48">16651 15992 37 0,'-5'-4'352'0,"-1"3"8"0,1 1 9 0,0-2 0 0,1 1-4 0,0 1-60 15,1-3-91-15,0 3-54 0,1 0-36 0,1 0-22 0,1 0-14 0,0 0-10 16,0 0-6-16,0 0-6 0,0 0-8 0,0 0-6 0,0 0-7 0,0 0-7 16,0 0-6-16,0 0-4 0,0 0-5 0,0 0-1 0,0 0-3 15,0 0 1-15,-3 0 3 0,1 0 1 0,2 3 3 0,-1-2 2 0,-1 1 2 16,1-1 2-16,-2 3-1 0,1-2 2 0,-1 3-1 0,-1-2-1 16,1 3-1-16,-2-2-2 0,-1 2-1 0,3 2-3 0,-2-3-4 0,2 5-3 15,-2-3-2-15,2 1-4 0,0-1-2 0,0 3-2 0,-2-3-2 0,4 1-2 16,-1 2 1-16,1-2-3 0,-1 0 0 0,0 0-2 0,2-1-2 15,0 1-1-15,2-1-2 0,0-1-1 0,-1 2-3 0,2-4-3 0,2 2-1 16,-2-1-3-16,2-1-1 0,0 0 0 0,-1 0-1 0,3-2-1 16,2 2 0-16,-1-3 1 0,-1 0 1 0,5-1 1 0,-3 0 2 0,3-1 0 15,-2 0 2-15,2-3 2 0,-1 2 1 0,1-3 2 0,-1 1 0 0,1-1 2 16,0-1-1-16,-1 0 2 0,-2 1 0 0,3-1 2 0,-4-2 1 16,1-1 1-16,0 2 1 0,-2 0 1 0,-1 0 0 0,-1-2 2 0,0 1 0 15,-1-1 2-15,-1 2 1 0,2-1 1 0,-3 1 1 0,0-1 0 16,-2 1 0-16,0 1-3 0,-2 0 0 0,0 0-4 0,-1 1-5 0,1 1-6 15,-1 1-7-15,-3-1-10 0,3 3-11 0,-2 0-15 0,-1 1-17 16,-1 0-19-16,1 1-20 0,-5 0-28 0,3 3-35 0,0-1-52 0,-1 1-61 16,1 1-50-16,0 1-46 0,2 1-20 0,-3-1-7 0,4 2 5 0,-2-2 7 15</inkml:trace>
  <inkml:trace contextRef="#ctx0" brushRef="#br0" timeOffset="-174583.24">12232 18118 178 0,'-5'-1'356'0,"0"-1"2"16,0 2 3-16,2-1 6 0,0-1-54 0,1 2-80 0,-2-1-58 0,4-1-48 16,0 2-30-16,0 0-21 0,0 0-7 0,0 0-4 0,0 0 1 0,0 0 1 15,0 0 1-15,0 0 3 0,0 0 0 0,0 0 0 0,0 0-1 16,0 0-3-16,0 0-2 0,0 0-2 0,0 0-3 0,-2 0-3 16,-1 0-3-16,2 0-3 0,-1 0-4 0,0 0-3 0,-1 0-3 0,-2 0-5 15,2 0-5-15,0 0-3 0,-3 0-5 0,3 0-6 0,0 0-4 0,-2 0-3 16,0 0-2-16,0 0 0 0,0 0-1 0,-2 0-2 0,2 0 1 0,0 0 0 15,0 0-1-15,2-1 0 0,-2 1-3 0,0 0-1 0,1 0-2 16,1 0 0-16,-2 0-2 0,0 0-2 0,2 0-2 0,-2 1-3 0,2-1-2 16,-3 2-3-16,1-1-2 0,0 2-2 0,2 0-2 0,-2 0-2 15,-1 0-1-15,0 2-3 0,3-1-2 0,-2 0-1 0,2 1-1 0,0 0-2 0,-2-1-2 16,2 1-1-16,-1 1-3 0,0-1-2 0,2-1-2 0,-1 0 0 16,3 1-2-16,-1-2 0 0,1 1-3 0,0-1 1 0,0 2-1 0,1-1-2 15,-1-1 0-15,3 0-1 0,-1 0 0 0,2 0 1 0,0 0 0 0,-1-1 2 16,2 0 1-16,-2 0 0 0,2 0 1 0,-1-2-1 0,4 1 1 15,-2-1 2-15,1 0 2 0,-1 0 2 0,2-1 1 0,0 1 1 0,0-4 5 16,2 3 1-16,-5-2 5 0,5 0 4 0,-2 0 3 0,0 0 5 0,1-1 6 16,-2-1 6-16,-1 2 8 0,1-1 5 0,-3 1 7 0,2 0 7 0,-3 0 8 15,2 0 9-15,-1 0 7 0,-1 2 7 0,-2-3 6 0,1 2 5 16,1 2 6-16,-3-3 4 0,2 3 2 0,-2 0 3 0,0 0 0 0,0 0 2 16,0 0-5-16,0 0-2 0,0 0-8 0,0 0-7 0,-2 3-8 0,2-3-7 15,-1 2-5-15,-1 2-7 0,2-2-5 0,-2 3-6 0,2-1-5 16,-1 1-4-16,-1 1-5 0,2 1-5 0,-1 1-2 0,1-1-2 0,0 2-1 15,0 1-1-15,1-2-2 0,-1 3-3 0,2-1-3 0,-1 1-5 0,1-1-4 16,1 1-6-16,-1-2-6 0,1-1-6 0,1 2-6 0,0-1-6 0,-3 0-3 16,2 0-4-16,1-2-2 0,-3 1-2 0,2-1-3 0,-1-1-2 0,0 1-4 15,-1-1-3-15,2-2-5 0,-1 0-10 0,-2 1-13 0,2-2-16 16,0 0-27-16,-2 0-31 0,0-3-48 0,0 0-53 0,2 1-37 0,-2-1-24 16,0 0-10-16,0 0-2 0,0 0 1 0</inkml:trace>
  <inkml:trace contextRef="#ctx0" brushRef="#br0" timeOffset="-174108.12">12709 18239 48 0,'-3'0'341'0,"0"3"6"0,-2-3 7 0,2 0 3 0,2 2 2 15,-1-2-47-15,0 0-74 0,2 0-49 0,0 0-37 0,-1 2-22 0,1-2-14 16,0 0-7-16,0 0-2 0,0 0-2 0,0 0-1 0,0 0-6 15,0 0-6-15,0 0-8 0,0 0-9 0,0 0-11 0,1 0-13 0,3 0-9 16,-3-2-9-16,2 2-10 0,2-2-6 0,-4 2-4 0,4 0-6 0,-2-3-1 16,2 1-1-16,3 1-3 0,0-2-1 0,0 1 0 0,1 0-2 0,1-1 1 15,2 0-1-15,-2-2 0 0,4 3-3 0,-3-3-4 0,2 2-3 0,1-1-3 16,-3 1-6-16,3 0-2 0,-3 0-6 0,1 0-4 0,-2 0-1 0,2 0-5 16,-3 0-3-16,0 1-2 0,0 1-2 0,-4-2-1 0,2 1 1 15,1 1 2-15,-3 0 4 0,0 1 2 0,-2-2 2 0,0 0 4 0,-1 2 4 16,-1 0 5-16,1 0 2 0,-2 0 4 0,0 0 2 0,0 0 3 0,0 0 1 15,0 0-1-15,0 0 0 0,0 0-3 0,0 0-3 0,0 0-4 0,0 0-5 16,0 0-8-16,0 0-6 0,0 0-12 0,0 0-12 0,-2 0-17 0,2 0-18 16,0 2-22-16,0-2-23 0,0 0-37 0,0 0-45 0,0 0-46 15,0 0-46-15,0 0-26 0,0 0-11 0,0 0-4 0,0 0 2 0</inkml:trace>
  <inkml:trace contextRef="#ctx0" brushRef="#br0" timeOffset="-172504.85">13367 17970 24 0,'0'-2'328'0,"-2"2"6"0,2 0-6 0,0-1-10 16,0 1-37-16,0 0-48 0,0 0-35 0,0 0-26 0,0 0-19 15,0 0-17-15,0 0-11 0,0 0-8 0,0 0-7 0,0 0-6 0,0 0-7 16,0 0-4-16,0 0-8 0,0 0-6 0,0 0-7 0,0 0-6 0,0 0-6 15,0 0-6-15,0 0-5 0,0 0-4 0,0 0-2 0,0 0-3 16,0 0-3-16,0 0-1 0,0 0-1 0,0 0-2 0,0 0 1 0,0 0-1 16,0 0 2-16,0 1 1 0,0 2 1 0,0 0 1 0,0 0 0 15,0 0-2-15,0 2-2 0,0 1-3 0,0-2-2 0,0 5-5 0,0-2-1 16,0 1-4-16,2 0-3 0,-2 2-4 0,2-1-3 0,-1 1-4 16,1 1-7-16,-1 1-2 0,1-4-3 0,2 3-2 0,0-3-1 0,-1 1-2 15,2 2-1-15,-4-2 0 0,4-1-2 0,-2 0 1 0,2-1-2 0,-1-1 1 16,1 3 2-16,-2-5-2 0,1 2 2 0,-3-2-2 0,2 1 1 0,1-1 1 15,-1-1 1-15,0 0 0 0,0 0 2 0,2 0 0 0,-4-1 2 0,2 0 1 16,-1 0 2-16,0 0-1 0,-1-2 1 0,-1 1 1 0,2 0 2 0,-2-1 1 16,0 0 2-16,0 0 1 0,0 0 2 0,0 0-1 0,0 0 1 15,0 0 1-15,0 0-2 0,0 0 2 0,0 0-2 0,0 0 1 0,0 0-2 16,0 0 0-16,0 0-3 0,0 0-2 0,0 0-3 0,0 0-3 0,0 0-2 16,0 0-4-16,0 0-3 0,0 0-3 0,0 0-4 0,0 0-4 0,0 0-4 15,0 0-4-15,0 0-6 0,0 0-5 0,0 0-6 0,0 0-6 16,0 0-7-16,0 0-8 0,0 0-8 0,1 0-7 0,1-1-10 0,-2 0-10 15,3 1-11-15,-1-2-8 0,0 0-16 0,-1 2-17 0,-1 0-27 0,3-1-34 16,2 0-48-16,-2-1-55 0,0 0-29 0,0 1-12 0,2-2-4 0,-2 2 6 16</inkml:trace>
  <inkml:trace contextRef="#ctx0" brushRef="#br0" timeOffset="-171336.69">13894 17992 24 0,'-4'1'274'0,"3"-1"-3"16,-1 2-18-16,1-2-26 0,-3 2-31 0,4-1-34 0,-1-1-21 0,-1 1-17 15,2 1-10-15,-2-2-9 0,1 3-6 0,-1-3-5 0,2 0-5 16,-1 2-7-16,1-2-5 0,0 0-5 0,0 0-7 0,0 0-7 0,0 0-6 15,0 0-7-15,0 0-5 0,0 0-7 0,0 0-5 0,0 0-3 16,0 0-3-16,1 0-4 0,-1 0-2 0,2 0 1 0,1 0-1 0,-1 0-1 16,-1 0-1-16,3 0 2 0,-3 0 1 0,1-2 2 0,-1 2 2 15,3 0 2-15,-1-3 1 0,0 3-1 0,3-2 2 0,-1 1-1 0,0 1 0 16,3-1 0-16,-2-1 0 0,3 0-2 0,-1 1-1 0,2 0-1 0,2-3-4 16,-1 2-2-16,-1-2-3 0,4 3-2 0,-1-2-3 0,-1 0-2 15,1 0-3-15,1 0-4 0,-3 0-4 0,2 0-2 0,-1 0-3 0,0 2-3 16,-3-1 0-16,2 1-2 0,-3-2 0 0,-1 1-1 0,-1 1 1 15,2 1 2-15,-5-1 3 0,2 1 2 0,-4 0 4 0,2 0 6 0,-3 0 6 16,0 0 4-16,0 0 5 0,0 0 3 0,0 0 3 0,-1 1 1 16,-1-1 2-16,2 1 0 0,-1 1-2 0,-3-2 0 0,3 2-4 0,-1-1-2 15,1-1-2-15,-3 1-4 0,3 1-3 0,-2-2-4 0,1 0-4 0,1 0-2 16,1 0-3-16,0 0-1 0,0 0-1 0,0 0-1 0,0 0-1 16,0 0 0-16,0 0-2 0,0 0-1 0,0 0 0 0,0 0-2 0,0 0 1 15,0 0 0-15,0 0 1 0,0 0-1 0,0 0 1 0,0 0-2 0,0 0-1 16,0 0 1-16,0 0-3 0,0 0-2 0,0 0 0 0,0 0-3 15,0 0-3-15,0 0-2 0,0 0-3 0,-2 0-1 0,2 1-3 0,0-1-5 16,-1 0-2-16,1 0-3 0,0 2-4 0,-2-2-1 0,0 1-3 16,2-1-4-16,0 0-2 0,0 0-5 0,0 0-8 0,0 0-8 0,0 0-10 15,0 0-11-15,0 0-12 0,0 0-11 0,0 0-12 0,0 0-13 0,0 0-16 16,0 0-18-16,0 0-20 0,0 0-22 0,0 0-18 0,0 0-18 16,0 0-3-16</inkml:trace>
  <inkml:trace contextRef="#ctx0" brushRef="#br0" timeOffset="-168769.75">16741 15927 146 0,'-8'0'324'0,"2"0"-1"0,-1 0-2 15,1 2 2-15,0-1-54 0,-2 0-80 0,3 1-58 0,0 1-51 16,1-1-29-16,-3 2-17 0,0-1-8 0,0 1-5 0,2 1 1 0,-1 1 1 16,0 0 3-16,-4 0 3 0,2 1 2 0,0 1-1 0,-1-1 1 15,0 1-3-15,-3 1-4 0,0 0-2 0,-1 1-6 0,2 1-7 0,-3 0-8 16,-1 0-9-16,2 0-11 0,-2 1-13 0,-1 0-16 0,0 0-21 0,1-1-31 15,-1-1-36-15,0 3-45 0,0-2-49 0,1 1-42 0,-2 0-40 16,0 0-17-16,3-1-8 0,-2-1 1 0</inkml:trace>
  <inkml:trace contextRef="#ctx0" brushRef="#br0" timeOffset="-168343.92">16401 15656 167 0,'-2'-2'311'0,"1"-1"7"0,1 0-20 0,-3 0-33 0,1 1-49 15,2 0-57-15,0 1-32 0,0-2-23 0,0 2-13 0,0-1-8 0,0 1-6 16,2-1-4-16,1 1-6 0,-3-2-6 0,1 1-7 0,-1 1-8 0,3 0-6 15,-1-3-8-15,1 3-6 0,1-1-6 0,0-1-4 0,1 2-5 16,0-2-4-16,2 0-3 0,0-1-3 0,1 1-4 0,3 1-2 0,-2-2-4 16,1 2-8-16,2-2-7 0,1 3-11 0,-1 0-12 0,1-2-17 15,0 1-20-15,1 1-29 0,-1-2-31 0,0 3-41 0,1-2-49 0,-3 1-43 16,0 1-40-16,-1 0-20 0,-2 0-7 0,1 0 0 0</inkml:trace>
  <inkml:trace contextRef="#ctx0" brushRef="#br0" timeOffset="-167873.11">16420 15687 297 0,'-1'0'300'0,"1"1"-18"0,-3-1-27 16,3 0-43-16,0 0-49 0,0 0-32 0,0 0-24 0,0 0-17 0,0 0-14 15,0 0-7-15,0 0-5 0,0 0-6 0,0 0-2 0,0 0-7 16,0 2-4-16,0-2-4 0,0 0-8 0,0 1-3 0,0 1-3 0,0-1-4 15,0 1-3-15,0 0-3 0,0-1-1 0,0 2 0 0,0-1-2 16,0-1 0-16,0 2-1 0,0-2 1 0,0 2 1 0,0 0-1 0,-1 0 1 16,1 0-3-16,0 0-1 0,-1-1-2 0,-1 1-2 0,2-1-1 15,0 0-2-15,0 0 1 0,0 0-2 0,0 0-1 0,0 0 1 0,0 0-2 16,0 1-1-16,0-3 0 0,0 1-1 0,0-1 1 0,0 0-1 0,0 0-1 16,0 0 1-16,0 0 0 0,0 0 1 0,0 1-1 0,0-1 0 15,0 0 0-15,0 0 1 0,0 0-1 0,0 0 0 0,2 1-1 0,-2-1 0 16,0 0 1-16,1 0 0 0,-1 0 0 0,1 0 0 0,2 0 1 15,-2 0 1-15,2 3-1 0,-1-3 0 0,1 0 0 0,0 2 0 0,0-2-1 16,0 2 1-16,1-2-1 0,0 0-1 0,0 3-1 0,2-3-3 0,0 3 0 16,-1-2-3-16,1 1-4 0,1-1 0 0,-3 2-3 0,4 1-2 15,-2-2-2-15,1 2-4 0,-1 0-3 0,-1-1-2 0,3 1-1 0,-2 1-2 16,-1-1 2-16,0 2 0 0,1 0 1 0,-3-1 1 0,2 2 2 16,-2-1 1-16,-2-1 4 0,1 1 5 0,-2 0 6 0,0 0 7 0,-2 0 5 15,2-2 7-15,-3 2 3 0,2-1 4 0,-4-1 2 0,2 0 2 0,2 2 2 16,-6-1 1-16,4-1 0 0,0-1-2 0,-2 2-5 0,2-3-7 15,-3 4-11-15,3-5-11 0,-2 3-15 0,1-2-19 0,0 2-23 16,0-2-26-16,0 2-35 0,0-2-37 0,0 1-49 0,1 0-57 0,1 0-32 16,1-1-22-16,1 1-6 0</inkml:trace>
  <inkml:trace contextRef="#ctx0" brushRef="#br0" timeOffset="-163042.95">14644 17611 253 0,'-3'-1'373'0,"-3"-1"7"16,5 0 6-16,-4 1 1 0,3-2 0 0,0 2-60 0,2-1-89 0,-1-1-59 16,1 3-44-16,0-1-27 0,1-1-20 0,-1-1-13 0,2 3-10 15,-2-3-6-15,3 2-7 0,1-1-7 0,-3 1-8 0,2-2-8 16,2 2-9-16,-4-1-7 0,4-1-9 0,-2 2-7 0,2-1-5 0,2 0-5 0,-3 0-5 16,2-1-7-16,2 2-8 0,-3 0-12 0,3-2-12 0,0 0-20 15,-2 3-20-15,2-2-30 0,0 2-36 0,1 0-56 0,0-3-66 0,0 3-49 16,1 0-41-16,0 0-17 0,0 0-8 0,-2 0 4 0,3 0 7 15</inkml:trace>
  <inkml:trace contextRef="#ctx0" brushRef="#br0" timeOffset="-162555.01">14597 17662 52 0,'-3'0'332'0,"0"2"1"0,-1-1 3 16,1-1-5-16,2 2-3 0,1-1-56 0,-2-1-82 0,2 0-56 16,0 0-42-16,0 0-25 0,0 0-18 0,0 0-7 0,0 0-5 0,0 0-2 15,0 0 1-15,0 0 1 0,0 3 1 0,0-3 2 0,0 2-2 16,0-1-2-16,0 2-4 0,0-1 0 0,0-1-2 0,0 0 0 0,0 3-1 16,0-3 0-16,0 0 0 0,0 3 1 0,0-3 0 0,0 0-1 0,0-1-2 15,0 2-2-15,2-2-1 0,-2 2-1 0,0-1 1 0,0-1-2 16,0 0 0-16,0 0-2 0,0 0-1 0,0 1-1 0,0-1-1 0,0 0-1 15,0 0-1-15,0 0 0 0,0 0 0 0,0 0-2 0,0 0 1 16,0 0-1-16,0 0 1 0,0 0-1 0,0 0 1 0,0 0 0 0,0 0 2 16,0 0 1-16,0 0 1 0,0 0 1 0,0 0 2 0,1 0 2 15,-1 0-1-15,3 0 1 0,1 0-2 0,-3 0 0 0,1 0-3 0,-1 0-2 16,1 0 0-16,1 0-1 0,-1 0-2 0,0 0 0 0,1 0-2 0,0 0-2 16,1 0-2-16,1 0-5 0,0 0-5 0,0 0-5 0,1 0-5 0,2 2-5 15,-2-2-5-15,2 3-10 0,0-3-9 0,1 2-12 0,-1-2-15 16,0 3-12-16,2 0-8 0,-1-1-5 0,1 3-3 0,-1-1-2 0,1 0-2 15,-2 2 2-15,-2-2 2 0,0 1 3 0,4 1 5 0,-6-2 8 16,0 0 10-16,0 2 17 0,-2-1 21 0,1 0 16 0,-3-1 17 0,0-1 12 16,0 2 10-16,0-2 8 0,-3-1 10 0,1 1 8 0,-1 1 3 15,0-1 5-15,-2 0 1 0,0 0 0 0,-1 0-2 0,0-2-3 0,0 2-6 0,-1-1-7 16,0-1-10-16,0 2-10 0,-1 0-12 0,0-1-15 0,-1-1-14 16,0 2-16-16,2-1-18 0,-3-1-25 0,1 0-27 0,3 3-48 0,-1-3-62 15,-1 0-55-15,2 3-54 0,2-3-29 0,-3 0-13 0,2 1-4 16,2-2 0-16</inkml:trace>
  <inkml:trace contextRef="#ctx0" brushRef="#br0" timeOffset="-157688.9">19857 15849 275 0,'-6'-1'347'0,"-2"-1"7"0,4 0-25 0,-1 0-44 0,0 0-46 16,-2 0-52-16,4 2-30 0,-3-1-20 0,3 1-11 0,-2-2-8 0,4 1-5 15,-3 1-6-15,1-3-4 0,0 3-1 0,1 0-6 0,-1 0-2 0,2 0-7 16,1 0-2-16,-2 0-4 0,0 0-2 0,2-2-3 0,0 2-2 15,0 0-2-15,0 0-1 0,0 0-2 0,-2 0-3 0,2 0-3 0,0 0-3 16,0-2-3-16,0 2-4 0,0 0-3 0,0 0-5 0,0 0-5 16,0 0-5-16,0 0-6 0,0 0-3 0,2 0-5 0,-2-3-4 0,4 3-3 15,-3 0-3-15,1 0-3 0,-1 0-4 0,3 0-1 0,-3 0-4 16,1 0-3-16,-1 0 0 0,3 0-3 0,-3 0 0 0,3 0-1 16,-3 3-1-16,1-3-2 0,-1 2-4 0,4 0-1 0,-4 1-6 0,1 0-3 15,-1 2-3-15,-1-1-2 0,2 2-3 0,-2 0 0 0,0-1-2 0,-2 2-1 16,2 0-3-16,-3 1 0 0,2 0-1 0,-4 1 0 0,2-2 2 0,0 1 2 15,0-1 3-15,-2 0 5 0,0 0 5 0,0 0 2 0,0 0 3 0,-2 1 3 16,2-2 0-16,0-1 1 0,0 1 3 0,2-2 0 0,-2 2 1 16,1-3 0-16,1 1-2 0,0 0 0 0,-1-3-3 0,3 2-4 15,-1 0-3-15,1-2-4 0,-1 1-3 0,0-2-4 0,2 0-3 0,0 0-2 16,0 0-2-16,0 0 0 0,2 1-3 0,0-1 0 0,-1 0 3 0,2 0 2 16,-1 0 2-16,0 0 4 0,1 0 5 0,0 0 4 0,1 0 3 0,0 2 5 15,-1-1 3-15,2-1 3 0,-2 1 3 0,2 1 2 0,-1 0 3 0,4-1 2 16,-2 1 2-16,-1 1-1 0,2 0 0 0,-1 1 0 0,2 1 2 15,0-1-1-15,0 0 0 0,-2 2 1 0,2 1-1 0,0-1-1 16,-2 1-2-16,2 1-1 0,0-1-1 0,-4 1-1 0,1-1-3 0,0 0 0 16,-2 1 2-16,-2-1 1 0,2 1 0 0,-6-3 2 0,2-1 2 0,-2 2 2 15,-2-1-1-15,0-2 1 0,-4 1 2 0,0-1 1 0,-1 0 3 16,-2-2 0-16,0 1-2 0,-2 0-9 0,-2-1-12 0,4-1-20 0,-6 2-28 16,4-1-55-16,-2-1-70 0,4 2-71 0,-2-1-71 0,2 1-36 15,3 1-17-15,0-2-10 0,2 0-5 0,2 3-2 0</inkml:trace>
  <inkml:trace contextRef="#ctx0" brushRef="#br0" timeOffset="-156556.07">17383 17626 90 0,'-8'0'397'0,"3"0"12"0,1-2 12 0,-1 1 12 0,1 1 13 0,3-1-37 16,-1-1-58-16,2 2-60 0,0 0-59 0,2 0-38 0,-1-2-28 16,-1 2-18-16,4-1-16 0,-3 0-10 0,1 1-10 0,0 0-9 15,-1 0-9-15,2 0-5 0,-2 0-5 0,3 0-4 0,-1 0-4 0,2 0-5 16,-2 0-4-16,0 0-3 0,2 1-2 0,0 0-2 0,0-1-4 0,1 2-3 15,2 1-3-15,0 0-2 0,0 0-4 0,0-1-6 0,1 4-7 0,0-4-6 16,0 3-8-16,3 1-8 0,-3 0-11 0,1 0-10 0,2 0-10 16,1 2-11-16,0-1-13 0,-4 1-11 0,3 0-14 0,1 2-12 0,-3-2-14 15,1 0-14-15,3 1-15 0,-2 0-16 0,-2 0-15 0,-1-1-11 16,3 0-12-16,-3 0-13 0,1 0-13 0,-2 0-16 0,0-1-20 0,0-1-35 16,0 0-42-16,-2 0-40 0,-1-2-38 0,0 1-14 0,1-2 1 15,-3-1 10-15,2 0 11 0,-4 0 14 0</inkml:trace>
  <inkml:trace contextRef="#ctx0" brushRef="#br0" timeOffset="-156333.9">17685 17554 302 0,'-5'0'425'15,"0"0"10"-15,1 0 8 0,0 2 10 0,0-2 12 0,0 3 11 0,-2 0-64 16,3 2-101-16,-2-3-66 0,1 3-49 0,-1 1-35 0,0 0-28 0,1 1-17 15,-1 1-13-15,2-1-9 0,-2 1-9 0,2 0-8 0,-2 2-11 0,2-2-10 16,-1 0-11-16,0 1-10 0,1 0-9 0,0 0-11 0,-1-1-13 16,3 0-15-16,-1 3-14 0,-1-5-15 0,1 1-17 0,-1 1-20 0,0 0-21 15,0-1-27-15,-2 1-28 0,2-1-33 0,0-1-37 0,1 0-58 16,-1 0-68-16,2 0-58 0,-1-1-52 0,0-1-19 0,1 0-5 0,-3 2 4 16,4-4 12-16,-1 2 17 0</inkml:trace>
  <inkml:trace contextRef="#ctx0" brushRef="#br0" timeOffset="-156083.91">18161 17654 6 0,'-5'-5'512'15,"-1"2"7"-15,1-1 3 0,0-1 3 0,2-1 3 0,0 1-1 0,1 2-11 16,1-2-20-16,1 3-105 0,1-3-147 0,3 0-88 0,0 3-64 0,1-3-41 16,3 2-31-16,0 0-27 0,0 0-23 0,3 0-27 0,5 0-26 15,-4 0-30-15,6 2-35 0,-2-2-39 0,2 1-41 0,1 1-67 0,-1 1-79 16,1 0-59-16,-3 0-49 0,1 0-20 0,-1 1-5 0,-2 1 6 16,-3 0 12-16,2-1 18 0</inkml:trace>
  <inkml:trace contextRef="#ctx0" brushRef="#br0" timeOffset="-155888.66">18196 17724 319 0,'-8'3'448'0,"-2"0"9"0,2 0 8 0,4-2 10 0,-1 1 9 0,1-1-36 16,1-1-59-16,2 2-71 0,1-2-78 0,0 0-57 0,0 0-42 0,1 0-29 16,1 0-19-16,1 0-17 0,0 0-11 0,2 0-12 0,2 0-13 15,2-2-17-15,-1 2-15 0,1-1-20 0,3-1-22 0,2 2-23 16,-1-1-26-16,0 1-29 0,0-2-35 0,3 1-48 0,-2-2-55 0,3 1-77 15,-2 1-91-15,0 0-45 0,-2-3-24 0,3 2-8 0,-3-1 1 0,1 1 7 16,-1-1 11-16</inkml:trace>
  <inkml:trace contextRef="#ctx0" brushRef="#br0" timeOffset="-155355.2">18891 17485 171 0,'-4'-4'478'0,"1"-1"16"0,-1-1 14 0,3 3 17 0,-1-2 17 16,0 3 14-16,1-2-34 0,-1 3-60 0,2 0-75 0,0-1-79 0,0 2-54 16,0 0-39-16,0 0-27 0,0 0-19 0,0 0-19 0,0 0-13 0,2 0-17 15,-1 0-17-15,-1 2-15 0,4 0-16 0,-4 2-14 0,1-2-16 16,3 4-9-16,-3-1-9 0,1 3-6 0,-1-1-4 0,4 3 0 16,-4-2-2-16,2 3 0 0,-1 1 2 0,0 0-1 0,-2 1 1 0,1 0-2 15,-1 0-2-15,2 0-2 0,0 0-1 0,-2 1-4 0,1 0-3 0,-1 0-7 16,2-3-11-16,-1 1-12 0,-1 0-12 0,2 0-17 0,0-1-17 0,-2-3-19 15,1 2-16-15,-1-1-20 0,2-2-20 0,-1 1-21 0,4-1-23 16,-4-1-30-16,2 0-33 0,1-1-50 0,-1-1-59 0,3-1-71 0,-1-1-75 16,3 1-28-16,-2-3-3 0,2 0 5 0,2 0 11 0,1 0 15 0,-2-3 17 15</inkml:trace>
  <inkml:trace contextRef="#ctx0" brushRef="#br0" timeOffset="-155022.25">19549 17929 451 0,'0'0'499'0,"0"0"4"0,0 0 1 0,0 0 0 0,0 0 1 0,2 2 1 15,-2-2-71-15,1 3-112 0,1 0-86 0,-1-2-74 0,3 3-52 0,-3-2-40 16,2 3-22-16,1 0-14 0,0 0-11 0,-1 1-6 0,0 3-8 0,2-2-5 16,-2 4-10-16,1-2-8 0,-3 2-13 0,3 1-14 0,-3-2-13 15,1 2-14-15,-2 0-10 0,0 2-12 0,-2-5-12 0,1 4-12 16,-3-2-12-16,-1-1-11 0,2-1-14 0,-2 0-15 0,-1 0-25 0,-2-2-31 0,0 0-50 15,2 0-61-15,-2-1-44 0,-1-1-36 0,1-2-12 0,0 0-3 16,0 0 7-16,-1-3 7 0</inkml:trace>
  <inkml:trace contextRef="#ctx0" brushRef="#br0" timeOffset="-154372.31">20240 17580 36 0,'0'-5'436'0,"2"3"12"0,-1-2 7 0,-1 2 11 0,3 2 9 0,-1-3 4 16,-2 2 3-16,0 1-73 0,0 0-111 0,0 0-72 0,0 0-53 0,0 0-37 16,0 0-28-16,0 0-19 0,0 0-15 0,0 1-11 0,0 2-9 15,0 1-9-15,0-1-9 0,-2 2-10 0,-1-1-8 0,3 2-8 0,-1 1-6 16,-1 1-3-16,2-1-2 0,-1 2 0 0,1 0 3 0,0-1 2 16,0 3 0-16,0-4 1 0,0 2-2 0,1 0-2 0,1-1-2 0,-1 2-4 15,4-3-4-15,-2 1-6 0,2-2-4 0,-2 1-6 0,2-2-3 0,1 1-6 16,3-2-7-16,-2-1-8 0,1 0-6 0,0 0-8 0,3 0-6 15,-2-3-4-15,1 0-2 0,1 0 0 0,-2-1 1 0,3-1 5 0,-2-1 3 16,1-1 5-16,-2-1 3 0,1 1 6 0,-2-2 9 0,0-1 5 0,0-1 9 16,-2 0 10-16,1 1 9 0,-2-4 10 0,-1 2 9 0,0-1 10 15,-3-1 8-15,1 0 9 0,-1 3 8 0,-1-3 5 0,0 3 8 0,-1 0 3 16,-1 0 5-16,2 1 2 0,-1 1 2 0,-3 2-2 0,3-1 0 16,-1 2-6-16,-1-1-5 0,1 4-8 0,1-3-6 0,-1 2-9 15,0 1-7-15,-1 1-4 0,2 2-4 0,-1-1-5 0,-1 2-3 0,0 0-2 16,0 3-1-16,0 1 0 0,1 1 0 0,0 0 2 0,-1 3 4 0,2 0 0 15,1 2 3-15,-2 0 0 0,2 1 0 0,2 1-5 0,-2 0-7 0,1 2-8 16,2 0-7-16,1 1-7 0,-3 1-9 0,3 1-9 0,0 0-9 16,1 1-8-16,-1-1-8 0,0 3-9 0,1-1-10 0,-2 0-5 0,0 0-5 15,-1 1 2-15,-1-1 7 0,1 1 7 0,-1-2 6 0,-1-1 10 0,-1 1 7 16,-1-3 10-16,-1-1 7 0,0 1 9 0,-4-4 9 0,1 0 12 16,-2 0 12-16,2-3 7 0,-2 0 8 0,-2-2-1 0,0-1 0 0,0 1-5 15,-1-3-6-15,-2-1-7 0,0-1-8 0,-1-1-10 0,2-1-9 0,-1-1-13 16,-3-1-14-16,2-1-13 0,-2-1-12 0,2-1-15 0,0-1-12 15,-2-1-15-15,2-2-17 0,2 0-18 0,-1-3-21 0,1 2-43 0,4-4-56 16,1 2-46-16,0-3-46 0,2-2-18 0,4 1-3 0,1-1 5 0,1-1 8 16</inkml:trace>
  <inkml:trace contextRef="#ctx0" brushRef="#br0" timeOffset="-154123.47">20914 17587 223 0,'-4'-4'499'0,"1"-2"9"0,0 2 12 0,1-2 7 0,1 3 6 16,-1-1 1-16,2 0-1 0,0 2-92 0,2-1-137 0,-1 0-89 0,1 0-62 15,1 1-40-15,0 1-29 0,2 0-20 0,0-3-16 0,3 3-18 16,0 0-21-16,0 1-23 0,0-2-20 0,2 0-21 0,0 2-21 0,1 0-22 15,2 0-21-15,-2 0-23 0,1 0-23 0,0 0-28 0,-3 2-27 0,2 0-47 16,-1-2-54-16,-1 1-59 0,0 0-62 0,-1 3-28 0,-1-3-11 16,-2 2 3-16,-1 0 10 0,0 0 16 0,-2 0 19 0</inkml:trace>
  <inkml:trace contextRef="#ctx0" brushRef="#br0" timeOffset="-153955.77">21029 17671 70 0,'-5'5'430'0,"-1"-1"13"16,0-3 14-16,3 3 10 0,-2-2 11 0,1 0-28 0,1 0-46 0,2-1-65 15,-3 0-75-15,4-1-51 0,0 0-41 0,0 0-29 0,0 0-25 16,0 0-21-16,0 0-21 0,2 0-21 0,0 0-23 0,1 0-22 0,0 0-23 16,0 0-21-16,2-1-25 0,1 0-26 0,-1 1-29 0,1-2-36 15,2 0-40-15,-1 1-70 0,2 0-83 0,1-3-60 0,-1 3-47 0,2-2-19 16,-1 0-4-16,-1 0 1 0,4 0 8 0,-2-1 10 0</inkml:trace>
  <inkml:trace contextRef="#ctx0" brushRef="#br0" timeOffset="-153571.82">21552 17548 272 0,'-9'-5'479'0,"-2"-1"13"0,1 0 12 0,2 2 12 0,1 0 13 16,0-1 12-16,2-1-49 0,2 3-82 0,0-1-77 0,1 1-77 0,1 0-55 15,1 0-42-15,1 1-29 0,-1 0-19 0,4-1-16 0,-3 2-16 0,1 0-16 16,1-2-17-16,0 0-15 0,2 3-14 0,-1 0-12 0,3-2-12 0,-1 2-8 16,1 0-7-16,-2 0-6 0,2 0-6 0,-1 2-4 0,1-2-6 15,-1 3-3-15,1-2-4 0,-1 2-2 0,-2 1 0 0,1-2-2 16,-2 3-1-16,1 1-2 0,-3-2 0 0,-1 4-2 0,0-1 2 0,0 0 2 16,-1 1 3-16,-3 1 5 0,1-1 6 0,0 3 6 0,-2-1 5 0,-1-1 5 15,2 1 5-15,-3-1 4 0,1 2 4 0,-1-4 3 0,0 1 2 16,0 0 2-16,1 1 3 0,-1-2 2 0,1-3 3 0,-2 2 1 0,4 0 2 15,-3-3-1-15,2 2 2 0,2-3-1 0,-2 2 1 0,4-3 1 16,-4 0 0-16,2 1-2 0,2 0 0 0,1-2-5 0,0 0-7 0,0 0-7 16,0 0-7-16,0 0-10 0,1 0-11 0,1 0-10 0,1 0-10 0,1 0-11 15,3-2-12-15,-2 0-15 0,3 2-15 0,0 0-18 0,2 0-20 16,0 0-27-16,1 0-29 0,3 0-56 0,1 0-66 0,0 0-45 0,0 0-33 16,4 0-11-16,-2 2-2 0,-1 0 7 0,1-2 9 0</inkml:trace>
  <inkml:trace contextRef="#ctx0" brushRef="#br0" timeOffset="-153315.68">22049 17879 234 0,'-7'0'504'0,"3"0"7"0,-1 0 8 15,-1 0 3-15,3-2 2 0,-1 2-2 0,3 0-2 0,-2 0-97 0,3 0-144 16,0 0-90-16,0 2-62 0,0-1-38 0,0 2-26 0,0-2-16 16,0 4-11-16,0-1-8 0,0 2-7 0,0 1-7 0,1 1-6 0,1 1-6 15,-2-1-7-15,0 3-10 0,0-1-11 0,0 0-12 0,-2 2-14 16,1-1-19-16,-1-1-21 0,-1 1-25 0,-1-3-26 0,0 2-32 0,-5-1-36 16,2-2-57-16,-1 2-71 0,-2-3-63 0,1 0-58 0,0 0-25 15,-4-1-5-15,4-1 3 0,-1-1 10 0,-2-1 13 0</inkml:trace>
  <inkml:trace contextRef="#ctx0" brushRef="#br0" timeOffset="-152520.98">22791 17537 48 0,'3'-6'378'0,"-2"2"15"16,1 0 15-16,-1-1 15 0,1 2 0 0,1-1-9 0,-2 1-52 15,-1-1-72-15,2 0-43 0,-1 2-31 0,-1-2-19 0,2 2-14 0,0 2-10 16,-2-3-8-16,0 2-11 0,0 1-11 0,0 0-13 0,0 0-11 0,0 0-11 16,0 0-11-16,0 0-11 0,0 0-11 0,0 0-10 0,0-1-11 15,0 1-8-15,0 0-9 0,0 0-6 0,0 0-8 0,-4 0-2 0,4 0-4 16,0 0-3-16,0 0-1 0,0 0-4 0,0 0-3 0,0 0 0 16,0 0-3-16,0 0 0 0,0 0-2 0,0 0-2 0,0 0 1 0,0 0 1 15,0 0 0-15,0 0 2 0,0 0 2 0,0 0-1 0,0 0 2 0,0 0 2 16,0 0 1-16,0 0 0 0,4 0 1 0,-4 0 0 0,1 0 1 15,1 0 2-15,0 0-1 0,1 0-1 0,-2 0 0 0,3 0 0 0,-3-2-4 16,2 1 0-16,3 1-2 0,-2-3-2 0,0 3-2 0,1-2-2 16,2 2-1-16,-1-3-2 0,2 0 0 0,-2 2-2 0,0-1 1 0,3 0-2 15,0 0-2-15,-3 0-1 0,0 0-3 0,3 2-1 0,-4-1-3 0,3 0-3 16,-1 1-4-16,-2-2-4 0,0 0-6 0,-1 2-4 0,1 0-5 16,-4 0-4-16,-1 0-5 0,0 0-2 0,0 0 0 0,0 4 1 0,-1-3 2 15,-1 2 2-15,-2 1 4 0,1 0 4 0,-2 0 3 0,0 1 6 16,-2 3 4-16,-1 1 4 0,3-2 6 0,-4 3 6 0,1-1 4 0,-1 2 3 15,1-1 2-15,0 1 1 0,2 0-1 0,-3-1 1 0,2 0 0 0,-1-1 1 16,2 1 0-16,-1 0 0 0,0-2 1 0,2 2 0 0,0-2-2 16,0-1 1-16,0 2 0 0,2-3-1 0,-1 0 0 0,-1 0-1 0,4-2 1 15,-2 1-1-15,2-1-1 0,0 0 1 0,1-2 0 0,0 1 0 16,0 0 1-16,1 0 0 0,0-3 0 0,3 2-2 0,-1 1 0 16,3-2-3-16,-1 1-3 0,2 0-5 0,-1 1-4 0,2-3-6 0,3 2-7 15,-2 0-9-15,3 0-7 0,2-1-13 0,-1-1-13 0,-1 1-17 0,1 1-18 16,1-2-22-16,0 2-23 0,0-2-27 0,-1 0-29 0,0 0-54 15,1-2-61-15,-3 2-49 0,1-2-43 0,1 1-16 0,2 0-2 0,-1-3 5 16,-1 2 10-16,0-3 14 0</inkml:trace>
  <inkml:trace contextRef="#ctx0" brushRef="#br0" timeOffset="-152318.82">23315 17505 240 0,'-6'-5'468'0,"-1"3"12"0,3-4 10 0,-1 3 12 0,1 1 10 0,0-1-3 16,1 0-7-16,1 1-87 0,1-1-125 0,1 1-77 0,0 1-54 16,1 1-36-16,1-1-25 0,1-1-20 0,1 2-18 0,0-2-20 0,2 2-20 15,1-1-22-15,-1 1-24 0,2 0-24 0,1 0-28 0,3 0-31 16,-1 0-32-16,-1 0-33 0,2 0-37 0,2 1-56 0,-5-1-70 0,3 2-62 16,0 0-62-16,-2-1-29 0,-1 0-10 0,0 1 1 0,-2-2 10 15,-1 3 13-15,1-3 17 0</inkml:trace>
  <inkml:trace contextRef="#ctx0" brushRef="#br0" timeOffset="-152156.09">23337 17579 246 0,'-5'2'395'16,"1"1"2"-16,-1-1 2 0,4-1 2 0,-1 2 2 0,1-1-46 0,1-1-66 16,0 1-72-16,1-1-69 0,1-1-48 0,-1 3-35 0,4-3-22 0,-1 3-15 15,0-1-18-15,1-1-18 0,1 0-22 0,0 3-26 0,3-3-35 16,0 0-38-16,0 3-63 0,0-4-74 0,1 1-58 0,0 0-50 0,2-1-27 15,-2 2-12-15,-1-2-6 0,0 0 1 0,1-2 9 0</inkml:trace>
  <inkml:trace contextRef="#ctx0" brushRef="#br0" timeOffset="-151638.91">23793 17455 259 0,'-4'-4'473'16,"-2"-2"12"-16,3 1 13 0,0-1 14 0,0 2 16 0,0 1 13 0,1-1-50 16,0 0-80-16,2 0-78 0,0 1-76 0,0 0-53 0,0 0-38 15,2 1-28-15,0 2-18 0,1-3-16 0,0 0-15 0,0 2-16 0,0-1-16 16,3 0-15-16,-1 2-16 0,0-1-12 0,1 1-8 0,1 0-8 15,2 0-7-15,-3 0-5 0,2 1-4 0,-1-1-2 0,-1 2 0 0,3 0 0 16,-4-1-2-16,3 2 1 0,-3 0-1 0,-2-1 1 0,2 1 1 0,-2 1 0 16,-2 0 0-16,1 0 2 0,-2 0 2 0,-2 1 0 0,2-1 3 15,-3 2 2-15,2 0 1 0,-5 0 2 0,1 2 4 0,0-2 0 0,-1 1 3 16,-1-1 0-16,0 2 0 0,0-3 0 0,2 2-1 0,1-1-4 16,-1 0-5-16,-2 0-6 0,1 0-8 0,3-2-5 0,0 0-7 0,0 2-7 15,1-1-6-15,1-2-5 0,-1 1-5 0,0 1-5 0,2-3-6 0,0 4-4 16,2-4-5-16,0 1-1 0,-1-1 1 0,1 2 3 0,1-2 1 15,0 2 3-15,0-2 3 0,3 1 3 0,-1 0 3 0,-1 0 3 0,2 2 5 16,-1-1 4-16,1-1 4 0,2 1 5 0,-4 0 7 0,4 0 3 0,-3 0 5 16,2 0 4-16,-1 0 4 0,-2 1 3 0,1-1 4 0,2 0 2 15,-2 3 3-15,-1-1 1 0,2 0 1 0,-3 0 2 0,1 1 0 0,-3-1 3 16,3 2 1-16,-4-2 3 0,0 1 1 0,0-1 4 0,-4 2 4 16,3-3 4-16,-3 2 4 0,0-1 4 0,-2 0 3 0,-1 0 3 0,1-2 3 15,-1 2 0-15,-2-3 0 0,1 2 1 0,0-3-4 0,0 2-7 16,-1-3-12-16,1 0-18 0,-1 1-21 0,4-2-27 0,-5 2-31 0,2-2-48 15,4 0-59-15,-1-2-78 0,-2 2-92 0,3-2-48 0,-1 2-24 0,4-1-13 16,1 1-5-16,0 0 2 0,0 0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9-27T05:03:04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3172 846 283 0,'-2'0'356'0,"2"0"9"0,0 0-27 0,0 0-47 0,0 0-45 16,0 0-44-16,0 0-28 0,0 0-17 0,0 0-9 0,2 3-3 16,-2-2-1-16,0-1 1 0,2 0 0 0,-2 0 1 0,0 0-1 15,0 0-2-15,0 0-4 0,0 0-5 0,0 0-7 0,1 0-8 0,-1 0-8 16,0 0-9-16,0 0-10 0,2 0-9 0,-2 0-8 15,0 0-11-15,0 0-9 0,0 0-8 0,0 0-7 0,0 0-9 0,0 0-5 16,0 0-6-16,0 0-3 0,0 0-2 0,0 0-1 0,0 0 1 16,0 0 3-16,0 2 6 0,3-1 5 0,-3-1 6 0,2 2 4 15,-1 0 5-15,-1-1 3 0,3 2 4 0,-3 1 3 0,2 1 3 0,-1 1 3 16,-1 1 1-16,2 2-1 0,-1 0 0 0,-1 2-4 0,2 1-6 0,-2 0-5 16,2 1-6-16,-1 1-4 0,-1 0-5 0,2 0-4 0,-2 2-3 15,1-3-5-15,1 0-4 0,-2 0-1 0,2 2-3 0,-1-5-2 0,-1 5-2 16,2-3 0-16,-2 0-1 0,2-2-2 0,-1 1-1 0,-1-1 0 0,2-1-2 15,-1 0-2-15,-1-1-1 0,0-1-4 0,0 1-3 0,0-4-6 0,0 2-7 16,0-3-9-16,0 2-10 0,0-3-8 0,0 0-10 0,0 0-8 16,0-2-9-16,0 0-6 0,0 0-6 0,0 0-7 0,0 0-6 0,0 0-7 0,0 0-9 15,0-2-11-15,0 0-9 0,0 0-16 0,0 2-16 0,2-2-21 16,-2 0-24-16,0 2-39 0,4-1-49 0,-2-2-64 0,-1 2-71 0,4-1-35 16,-3-1-14-16,1 2 0 0,2-1 5 0,-2 1 13 0</inkml:trace>
  <inkml:trace contextRef="#ctx0" brushRef="#br0" timeOffset="842.19">4369 891 301 0,'-2'-2'377'0,"-1"1"-2"0,0-1-10 0,0 2-46 0,-2-1-64 16,2 1-41-16,2 0-30 0,-1 0-18 0,0 0-13 0,-1 0-11 16,3 0-7-16,0 0-6 0,0 0-8 0,0 0-5 0,0 0-6 0,0 0-6 15,0 0-7-15,0-3-5 0,0 3-4 0,0-4-5 0,2 3-6 16,-1 0-2-16,1-1-4 0,0-1-4 0,-1 2-3 0,2 0-2 16,0-1-3-16,0-1-5 0,0 0-6 0,-1 0-4 0,3 0-6 15,-2 0-4-15,2 0-6 0,0 0-4 0,-3 1-5 0,6-3-6 0,-3 3-5 16,0-2-5-16,0 2-5 0,1-2-3 0,2 3-3 15,-2 0-5-15,1-3-1 0,-1 4-3 0,-1-1-3 0,1 1-2 0,-3 0-1 16,2 1-3-16,-2 1-2 0,0 1-1 0,-1 0 1 0,1 1 0 16,-3 1 1-16,0 1 1 0,0 2 2 0,0-1 1 0,0 3 3 0,-1-2 1 15,-3 1 0-15,3 1 1 0,-2 1 2 0,-1 1 0 0,1-1 3 0,-2 1 0 16,1-2 1-16,-1 2 1 0,0-1-1 0,-1 1 2 0,-2 0 0 16,2 0 1-16,0-2 1 0,-1 1 1 0,1-1 2 0,-1 0-2 0,-2 0-1 15,1-1 0-15,2 0 0 0,-1-1 1 0,0-1 0 0,0 0-1 0,2-2 1 16,-3 1 0-16,2-2 1 0,0 0-1 0,1 1 1 0,0 0 2 0,2-4 2 15,-2 3 5-15,2-3 5 0,0 0 3 0,1 0 3 0,1-1 2 16,-2 0 2-16,0-1 4 0,3 1 1 0,-2-2 4 0,2-1 4 0,0 1 1 16,0-2 2-16,2 2 1 0,-2-2 0 0,3 0-2 0,1 1-2 0,-2-1-2 15,0-3-2-15,-1 3-2 0,2 0-2 0,1 1-5 0,-1-1-4 0,0-1-3 16,0 2-4-16,-1-2-3 0,1 1-6 0,1 2-2 0,0-1-3 0,-1 0-2 16,0 2-1-16,0 0-2 0,0-2-3 0,1 2-1 0,-1 1-2 15,0 0-1-15,0 0-2 0,0 0-3 0,0 1-2 0,0 2-2 0,1-2-3 16,-1 0-4-16,2 2-3 0,0 0-4 0,-1-1-4 0,2 2-4 0,-1-1-4 15,0 1-5-15,0 0-7 0,1-1-6 0,-1 2-5 0,4-1-8 16,-2 0-7-16,-2 1-7 0,4-1-5 0,0 2-8 0,-1-2-8 0,0 1-8 16,3 0-9-16,-1 0-13 0,-1 0-17 0,5 0-23 0,-3-1-27 0,2-1-41 15,1 2-43-15,2-2-32 0,0 0-25 0,-2 0-6 0,5-1 0 0</inkml:trace>
  <inkml:trace contextRef="#ctx0" brushRef="#br0" timeOffset="1334.37">5615 878 175 0,'0'-1'419'0,"3"-2"9"0,-3 2 15 16,0 1 15-16,0 0-45 0,0 0-75 0,0 0-55 0,0 0-43 0,0 0-32 15,0 0-25-15,0 0-15 0,-3 0-12 0,1 0-9 0,1 0-10 16,-1 0-8-16,2 1-8 0,-1-1-11 0,-2 2-11 0,3-1-10 15,-1-1-11-15,1 1-9 0,0 3-9 0,0-1-6 0,0 1-4 0,0 1 0 16,0 1-1-16,0 0 0 0,0 1-1 0,0 1-2 0,0 1-3 16,0 0-3-16,0 1-2 0,0 1-5 0,0-1-2 0,0 2-4 0,0 0-5 15,0 1-3-15,0-3-2 0,0 1-2 0,0 0-3 0,0 1-2 0,0-1-1 16,0-2-2-16,0 3-1 0,0-1-2 0,0-3 1 0,0 1-2 0,0 0 0 16,0-2 0-16,0 2-2 0,0-4 0 0,0 0-2 0,0 2 0 0,0-2-2 15,0 0-1-15,0-1-4 0,0-2-5 0,0 0-5 0,0 1-7 16,0-1-7-16,0-2-7 0,0 0-7 0,0 0-6 0,0 0-6 0,0 0-8 15,0 0-7-15,0-2-10 0,0-1-10 0,0 2-13 0,0 0-13 0,0-1-20 16,0-1-19-16,0 0-30 0,0 0-33 0,0 2-62 0,-1-1-80 0,-1-1-58 16,-1 0-54-16,1 0-21 0,-1 1-7 0,0-3 2 0,0 3 6 15,-2-3 13-15</inkml:trace>
  <inkml:trace contextRef="#ctx0" brushRef="#br0" timeOffset="2001.64">6954 966 382 0,'-2'-5'394'16,"-1"2"9"-16,1-2-18 0,2 4-26 0,-1-2-56 0,-1 0-68 0,2-1-45 15,0 1-32-15,0 0-20 0,0-1-12 0,2 0-7 0,-1 1-2 0,-1-1-2 16,2 2 1-16,0 0-4 0,1-2-4 0,-1 2-5 0,-1-1-8 0,2 2-6 16,1-2-8-16,-1 1-8 0,0 1-6 0,1 0-9 0,1-1-8 15,-2 0-9-15,2 2-6 0,0 0-7 0,3 0-6 0,-2 0-6 0,1 0-7 16,0 0-5-16,1 2-3 0,0 0-2 0,0 0-1 0,-2 2 1 0,1 1 0 16,2-2-1-16,-3 2 0 0,-1 1 0 0,0 2 1 0,2-2-3 0,-3 1 0 15,1 0-1-15,-1 3 2 0,-2-2-1 0,1 2-3 0,-1 0-1 16,0-1-2-16,-2 2-1 0,0-2-4 0,-2-1-1 0,0 0-2 0,1 1-2 15,-3-2-3-15,1 2-1 0,-2-1-1 0,3-2-2 0,-3 2-2 0,0-2-4 16,0-1-3-16,0 0-3 0,-1-1-5 0,0 0-3 0,0 0-5 16,-1-1-4-16,1 0-4 0,-1-1-5 0,1-1-5 0,0 0-5 0,0-1-8 15,-1 2-3-15,2-2-5 0,-4 0-5 0,4-2-5 0,1 2-6 0,0-1-8 16,0-2-13-16,0 2-19 0,3-1-24 0,-2-1-27 0,3 3-30 0,3-4-29 16,-2 0-39-16,3 0-42 0,0 1-23 0,1-1-15 0,2 0 0 15</inkml:trace>
  <inkml:trace contextRef="#ctx0" brushRef="#br0" timeOffset="2268.34">7302 932 165 0,'0'-4'430'0,"-2"0"10"0,2-1 13 16,-1 3 15-16,-1-2-37 0,2 2-62 0,-1-1-60 0,-1 2-55 16,0-2-39-16,-1 3-29 0,1-2-22 0,1 2-15 0,-1 0-12 0,-3 0-9 15,5 0-9-15,-1 0-8 0,0 0-10 0,-1 2-11 0,1-2-10 0,-1 2-10 16,2-1-7-16,-2 3-5 0,1-2-2 0,-1 2-1 0,0-2 1 15,1 0-1-15,-2 4 0 0,1-1-2 0,0-1-2 0,1 2 0 0,-1 0-4 16,2-1-2-16,-1 3-4 0,-1 0-5 0,2-1-5 0,0 0-4 0,0 1-3 16,0 1-6-16,0 0-3 0,2 1-5 0,-1-2-5 0,2 0-5 0,1 1-6 15,0-2-7-15,0 0-8 0,-1 1-12 0,2 0-10 0,1 0-8 0,-2-4-15 16,1 2-11-16,2-2-14 0,-1 2-13 0,2-3-14 0,-2 2-15 0,-1-2-13 16,2 0-14-16,0 0-13 0,2-1-13 0,-2 2-13 0,1-3-13 15,3 0-34-15,-2 3-38 0,3-4-62 0,2 1-70 0,-2-1-33 0,1 1-14 16,3-1 0-16,-2 0 9 0,3-1 12 0</inkml:trace>
  <inkml:trace contextRef="#ctx0" brushRef="#br0" timeOffset="3066.26">9150 857 381 0,'-6'-2'424'0,"-1"2"14"0,3-2 7 16,-6 1 5-16,6-1-55 0,-1-2-84 0,0 4-56 0,2-2-40 15,0 0-26-15,-2-1-18 0,0 2-14 0,2-1-9 0,2-1-12 0,-2 2-10 16,2 0-13-16,0-1-10 0,-1 0-13 0,1 2-11 0,1 0-11 16,0 0-9-16,0 0-11 0,0-2-7 0,1 2-8 0,1-2-6 15,-1 0-4-15,-1 2-5 0,1-1-2 0,3 1-2 0,-2-1-1 16,1-1-1-16,1 2-2 0,0-1-1 0,-3-1 0 0,2 2-1 0,1 0-2 16,0 0-2-16,0 0-1 0,0 0-1 0,2 0-4 0,-1 0-1 15,-1 2-1-15,2-1-4 0,-1 1-1 0,1-1-3 0,0 2-1 16,-1 0-3-16,0 0-2 0,1 1-3 0,-3 1-2 0,1 1-1 15,-1-1-1-15,-2 1 1 0,2 0 2 0,-3 0 0 0,0 1 2 0,0-1 1 16,-3 2 1-16,0-1 1 0,2 0 2 0,-4 2 3 0,1-1 2 0,-2 0 3 16,0-1 3-16,-2 1 3 0,2-1-1 0,-1 1 1 0,-1-2 0 15,-1 0 0-15,3 0 0 0,-1 0 1 0,-1-1 0 0,3-2 0 0,-2 2 0 0,1-3 0 16,1 2 1-16,1-1-1 0,1 1-1 0,0-3 0 0,1 2 0 16,-2-3-2-16,2 2 0 0,2-1-3 0,0-1 0 0,0 0-2 0,0 0-2 15,0 0-2-15,0 0-1 0,0 0-3 0,2 0-1 0,2 0-1 0,-1 1-1 16,-1 1-1-16,3-2-1 0,0 2-2 0,-3-2 2 0,5 1-1 0,-1 0 1 15,-1 2 2-15,2-1 1 0,-1 0 1 0,0 2 1 0,4-1 3 0,-5-2-1 16,4 2 2-16,-3 0-1 0,2 1 2 0,-2 0 0 0,1 0 1 16,-1-1 0-16,-1 2 0 0,1-1-3 0,-1-1-1 0,-2 3-4 0,2-1-4 15,-2-1-4-15,2 2-3 0,-2 0-2 0,0 0-3 0,-2-1-2 16,4 1 0-16,-5 0-1 0,2 0 1 0,-2-2 1 0,0 0 2 0,-2 1 4 16,1 1 3-16,-3-1 7 0,2-1 7 0,-1 0 6 0,-2 0 7 0,1-1 5 15,-2 0 3-15,1-1 3 0,-1-1 3 0,2 0-1 0,-3 2 2 0,1-3-1 16,-1 2-1-16,2-1-1 0,-1-1-3 0,2 1-7 0,-1-1-7 15,-1 2-13-15,2-2-14 0,-1 0-18 0,-1 0-22 0,3 0-26 0,0 0-26 16,3 0-54-16,0 0-65 0,0 0-71 0,0 0-73 0,0 0-35 0,0 0-18 16,0 0-6-16,0 0 1 0,0 0 6 0</inkml:trace>
  <inkml:trace contextRef="#ctx0" brushRef="#br0" timeOffset="10422.74">3126 2092 307 0,'0'0'356'0,"0"0"-15"15,0 0-29-15,2 2-44 0,-2-2-54 0,0 0-30 0,0 0-21 16,0 0-15-16,0 0-9 0,0 0-9 0,0 0-4 0,0 1-5 0,0 0-4 15,0-1-5-15,0 0-4 0,0 2-4 0,0-2-5 0,0 0-3 16,0 0 0-16,0 0-4 0,0 0-4 0,0 0-5 0,0 0-3 0,0 0-3 16,0 0-3-16,0 0-3 0,0 0-3 0,0 0-1 0,0 0-3 0,1-2-4 15,-1 2-4-15,3-1-4 0,-3 1-6 0,4-3-5 0,-3 2-5 0,2-1-4 16,-1-1-5-16,0 2-6 0,-1-2-3 0,1-1-4 0,1 3-5 16,1-2-5-16,0 0-2 0,0-1-3 0,0 1-1 0,-1-2-2 0,2 3-1 15,-2-2-1-15,3 1 0 0,0-1-2 0,-1 2-1 0,0 2-1 0,0-3-3 16,-2 1 0-16,3 1-2 0,-1 1-2 0,-1 0-2 0,1 0-1 15,0 0-3-15,-2 1 0 0,2 1-3 0,-2 1-3 0,3 2-3 0,-3-1 0 16,2 2-1-16,-3 2-2 0,1-1-2 0,0 1-1 0,-1-1-3 0,0 4-2 16,-2-1 0-16,0 1-4 0,-2 2-1 0,0-1 0 0,1 0-2 15,-1 0 2-15,-1 1-1 0,-2 0 1 0,2 0 1 0,-2-1 1 0,-1 0 2 16,1 0 3-16,0-1 3 0,1-1 4 0,-3 2 4 0,1-2 4 16,2-2 4-16,-1 1 1 0,0-1 6 0,0-1 1 0,0-1 5 0,-1 0 2 15,0-1 3-15,3-1 0 0,-2-1 2 0,2 2 2 0,-1-2 1 16,1-2 3-16,2 3 1 0,-1-4 3 0,0 0 5 15,-2 2 5-15,4-2 4 0,0 0 5 0,-2-2 5 0,1 2 4 0,1 0 3 0,-2-4 4 16,2 3 3-16,0-1 2 0,0-2 1 0,0 2-1 0,0-1-1 0,0 0-3 16,0 2-5-16,2-3-5 0,-2 3-6 0,1 0-4 0,1-3-6 0,-2 3-5 15,2 0-4-15,0-3-4 0,0 3-6 0,1 0-3 0,-1-1 0 16,-1 1-3-16,3-1-1 0,-1 2 0 0,0-1-1 0,2 1-3 0,1 0-3 16,0 0-4-16,-1 1-3 0,1-1-6 0,1 2-5 0,1-1-6 15,1 2-9-15,-1-2-8 0,2 1-10 0,-1 0-13 0,1 0-12 0,1 2-13 16,-1-2-14-16,2 2-14 0,-1-3-17 0,1 0-23 0,0 1-29 0,0 1-48 15,1-1-55-15,0-2-42 0,-1 4-38 0,1-2-12 0,1-1 0 16,-3 0 6-16</inkml:trace>
  <inkml:trace contextRef="#ctx0" brushRef="#br0" timeOffset="10849.41">3997 2091 171 0,'-5'0'331'16,"2"0"-17"-16,-3 0-29 0,2 0-34 0,-1 1-37 0,0-1-23 0,2 2-16 15,-1-1-10-15,0-1-10 0,-1 1-4 0,2-1-4 0,0 0-1 0,1 0-1 16,1 0-2-16,-1 2-1 0,2-2-4 0,0 0-4 0,0 0-6 16,0 0-6-16,0 0-8 0,0 0-11 0,3 0-10 0,-1 0-10 0,0-2-11 15,1 2-11-15,1-1-8 0,-1 1-9 0,0-1-8 0,2 1-5 0,-2 0-6 16,2 0-3-16,0 0-6 0,3 0-5 0,-2 0-6 0,0 0-7 15,1 0-8-15,2 1-7 0,1-1-9 0,-1 1-7 0,-1-1-10 0,3 2-9 16,0 0-13-16,-1-2-13 0,2 1-15 0,-4 0-16 0,2 1-17 16,1 0-17-16,-2-1-16 0,-1 0-14 0,3-1-21 0,-3 2-24 0,2 0-36 15,1-1-43-15,-3-1-47 0,0 1-49 0,0 1-19 0,2-2-4 0,-3 3 5 16</inkml:trace>
  <inkml:trace contextRef="#ctx0" brushRef="#br0" timeOffset="11216.34">4497 1956 315 0,'0'-4'401'0,"0"3"12"0,0 0 11 0,0 1-44 0,0 0-69 0,-2-2-50 15,2 2-38-15,0 0-23 0,0 0-16 0,0-2-7 0,0 2-6 0,0 0-6 16,0 0-5-16,0 0-8 0,0 0-9 0,-3 0-13 0,3 0-11 15,0 2-16-15,-1 0-14 0,-1-2-14 0,2 1-12 0,-2 0-11 0,2 3-11 16,-1-2-11-16,-1 2-6 0,2 0-8 0,-1 1-3 0,-1 2-4 0,2 1-2 16,-2 0-1-16,2 0 1 0,-1 1 0 0,-2 1 1 0,3 2 1 15,0-1 0-15,0 2 0 0,0-1-1 0,0-3-2 0,0 4 0 16,0-2 0-16,0 0-2 0,3 0 1 0,-2-1-2 0,-1 0 0 0,2-1 0 16,-2-1-1-16,2 1-1 0,-1-2 0 0,-1 3 0 0,2-3-1 0,-2-1 0 15,0 1-2-15,0-3-3 0,0 0-2 0,0 0-4 0,0 0-3 0,0-1-5 16,0-1-5-16,0 0-4 0,1 0-5 0,-1-2-5 0,0 0-6 15,0 0-5-15,0 0-8 0,0 0-6 0,0 0-7 0,0 0-9 0,0 0-8 16,2-2-11-16,-2 0-11 0,2 1-12 0,-1-2-19 0,-1 0-21 0,2 1-34 16,-1-2-43-16,-1 0-63 0,2 0-77 0,-2 0-46 0,2 1-29 15,-1-1-8-15,-1-1 0 0,2 2 6 0</inkml:trace>
  <inkml:trace contextRef="#ctx0" brushRef="#br0" timeOffset="11867.44">5281 1995 138 0,'-2'-1'342'16,"0"1"-1"-16,0-2-5 0,2 2-42 0,0 0-61 0,0 0-42 0,0 0-34 0,0 0-20 15,0 0-17-15,0 0-9 0,0 0-3 0,0 0-4 0,2-2-7 0,0 1-5 16,0 1-4-16,0-1-5 0,-1-1-7 0,2 2-5 0,-2-2-6 16,3 0-5-16,-1 0-7 0,2 0-6 0,-1-1-5 0,0 2-7 0,2-2-7 15,-1 1-3-15,1 2-3 0,1-3-1 0,-1 0-1 0,3 2-4 0,-2-1 1 16,1 0-2-16,-2 1-2 0,3 0-1 0,-4 1-2 0,2 0-3 0,-1 0-3 16,-1 0-3-16,1 0-3 0,0 1-1 0,-2 0-2 0,0 3 1 0,0-3 0 15,-1 5 1-15,0-4-1 0,0 4-1 0,-2-1-1 0,-1 2-2 16,2 0-2-16,-2 0-1 0,0 1 0 0,-2 1-2 0,2 2 0 0,-4-3-2 15,2 3-1-15,-1-2-3 0,-1 2-2 0,2-3-3 0,-3 3 0 16,2-2 0-16,-2 1 0 0,2-2 2 0,-5 1 0 0,3 0 3 0,2-1 2 16,-2-1 2-16,0-1 1 0,1 0 3 0,-1 0 2 0,-1-2 1 0,3 1 2 15,-2 0 3-15,0-3 2 0,2 2 1 0,-3-2 1 0,3 0 1 16,-2 1 3-16,3-3 3 0,-1 2 4 0,0-2 4 0,0 0 3 0,1 0 5 16,0 0 5-16,-1 0 3 0,3 0 7 0,0 0 2 0,-1 0 5 0,1 0 5 15,0 0 3-15,0-2 3 0,0-1 2 0,0 1-3 0,1 1-2 16,-1 0-3-16,2-3-5 0,-1 3-4 0,1 0-5 0,0-3-7 0,-1 3-4 15,2 0-6-15,-1-3-3 0,1 3-6 0,-1-2-4 0,1 2-5 16,2-1-4-16,-1-1-4 0,1 2 0 0,1 1-6 0,-1-2-3 0,0 1-7 16,3 1-5-16,-2 0-5 0,-1 0-8 0,3 0-8 0,0 0-9 15,-1 1-12-15,2 1-13 0,-1-2-14 0,1 1-13 0,0-1-17 0,1 3-17 16,0-1-22-16,0-1-24 0,0 2-42 0,4-2-52 0,-3 1-53 16,1 0-49-16,1 0-23 0,0 2-5 0,3-3 3 0</inkml:trace>
  <inkml:trace contextRef="#ctx0" brushRef="#br0" timeOffset="12635.71">7161 1907 48 0,'1'-4'363'0,"1"3"11"0,1-1-12 15,-1 1-24-15,0-2-43 0,-1 3-48 0,2 0-35 0,-1-2-23 16,1 2-14-16,-3 0-10 0,2 0-5 0,-1 0-5 0,-1 0-3 0,2 0-2 16,-2 0-5-16,0 0-5 0,0 0-5 0,0 0-6 0,0 0-11 0,0 0-11 15,0 0-12-15,-2 0-9 0,1 0-11 0,-1 2-10 0,-1-2-8 0,1 0-11 16,-1 3-9-16,2-2-9 0,-1 1-7 0,0-1-6 0,-1 3-5 15,1-2-4-15,1 0-4 0,-1 2-1 0,-2 0-1 0,2 0-2 0,1 0-1 16,-1 1-2-16,1 1-1 0,-2 0 0 0,3 0-3 0,-1 0-4 0,1 1-1 16,0-1-5-16,1 2-4 0,-1-1-4 0,3-1-4 0,-2 0-5 0,2 1-4 15,-1 0-3-15,2-3-3 0,-1 2-3 0,1 0-2 0,-1-1 2 16,3 1-1-16,-2-2 3 0,0-1 1 0,2 2 2 0,-1-2 2 0,-1 0 4 16,2-1 2-16,-1-2 3 0,-1 2 5 0,4-2 2 0,-3-2 6 0,0 2 4 15,-1-2 4-15,1-1 3 0,-1-3 2 0,0 4 3 0,1-4 2 0,-1 1 2 16,0-1 1-16,0-1 2 0,1 1 2 0,-1-1-1 0,0-1 2 15,-3 1 0-15,4-1 3 0,-2-1 4 0,1 0 1 0,-1 0 4 0,0 0 3 16,0 2 1-16,-1-1 5 0,0 1 4 0,-1 0 2 0,2 1 6 0,-1 0 2 16,-2-1 4-16,3 3 4 0,-3-1 0 0,0 2 1 0,0 0-3 0,-3 1-4 15,3 0-5-15,-2 2-7 0,2-2-6 0,0 2-7 0,-3 0-6 16,2 2-4-16,-1-2-5 0,2 2-5 0,-2 0-3 0,2 2-4 0,-1 1-1 16,1 3-2-16,0-1 0 0,0 3 2 0,1-1 3 0,1 2 4 0,1 2 3 15,0 1 0-15,3 2-1 0,-1-2-4 0,0 1-3 0,1 3-3 16,2-1-4-16,1 4-4 0,0-2-4 0,-1 1-7 0,2 1-4 0,-2-2-7 15,0 2-5-15,2-1-8 0,-1 0-9 0,-2-1-2 0,-1 0-2 0,-1-1 3 16,-2 1 2-16,0-5 3 0,-3 3 4 0,0-3 3 0,-1 0 5 16,-2 2 4-16,-4-4 6 0,1-2 3 0,-4 0 5 0,-2 1 6 0,0-3 10 15,-3 3 3-15,-1-5 3 0,-1 1 2 0,0 0 1 0,-3-2-1 0,0-3 0 16,0 1-4-16,-2 0-5 0,0-3-8 0,3 0-11 0,0 0-12 16,-1 0-16-16,2-3-22 0,-2 2-25 0,5-2-45 0,2 0-55 0,0-3-67 15,3 2-72-15,-1-1-39 0,5-1-21 0,-1-2-8 0,3 2-2 16</inkml:trace>
  <inkml:trace contextRef="#ctx0" brushRef="#br0" timeOffset="21666.46">3295 2902 297 0,'-3'0'343'0,"2"0"-16"0,-1 0-28 16,2 0-42-16,0 0-50 0,0 0-33 0,0 0-23 0,0 0-15 15,0 0-11-15,0 0-7 0,0 0-5 0,0 0-3 0,0 0-2 0,0 0-1 16,0 0-3-16,0 0-1 0,0 0-4 0,0 0-1 0,0 0-1 15,0 0 0-15,0 0-1 0,0 0-2 0,0 0 1 0,0-1-1 0,0 1 2 16,0 0-2-16,-2-2 1 0,2 2-2 0,0 0 0 0,0 0-3 16,0 0-4-16,0 0-3 0,0 0-3 0,0 0-5 0,0 0-7 0,0 0-6 15,-3 0-7-15,3 0-9 0,-2 2-7 0,1-1-7 0,1 1-6 0,-2-1-5 16,2 2-4-16,-1 2-4 0,-2-1-3 0,3 0-2 0,-2 2-3 0,2 4-1 16,-1-3-3-16,1 2-1 0,0 2 0 0,0-1 1 0,0 2 0 15,0 0 1-15,0 2-1 0,0 0-1 0,1-1-1 0,-1 0-1 0,2-1-2 16,-2 1-5-16,3 4-5 0,-2-4-3 0,1-1-2 0,1-1-1 15,-1 1-2-15,-1-2 1 0,1 2 0 0,-2 0 0 0,2-4 0 0,-1 2 1 16,-1-3 1-16,2 1 1 0,-1-3 1 0,-1 1 4 0,0-1 4 0,0 1 3 16,0-3 1-16,0 0 2 0,0-1-1 0,0 3 0 0,0-5-1 15,0 0-1-15,0 0-3 0,0 0-4 0,0 0-1 0,0 0-5 0,0 0-5 16,0 0-4-16,1 0-6 0,2 0-8 0,-2 0-7 0,-1-3-10 16,2 1-8-16,-2 2-13 0,0 0-12 0,0-2-13 0,0 2-13 0,0-3-17 15,0 1-16-15,0 1-21 0,0-3-21 0,0 3-32 0,0 0-36 16,0 1-48-16,0-4-53 0,1 2-38 0,1-1-33 0,-2 0-10 0,4 0 5 15,-2 0 8-15</inkml:trace>
  <inkml:trace contextRef="#ctx0" brushRef="#br0" timeOffset="22166.58">4141 3042 333 0,'-6'2'348'0,"3"-1"-8"16,-2 0-18-16,2 2-40 0,-3-3-49 0,4 2-35 0,-3-1-27 0,-1 1-17 15,3-2-11-15,-2 1-6 0,2 1-2 0,-2-2-1 0,2 1 0 16,-2 1-2-16,3-2-1 0,-2 1-2 0,1 1-6 0,1-2-5 0,-2 1-6 15,3-1-6-15,1 0-7 0,0 0-7 0,0 0-6 0,0 0-7 0,0 0-7 16,0 0-7-16,1-1-6 0,3 1-7 0,-2-2-6 0,1 1-6 16,1 1-4-16,0-2-4 0,0 1-4 0,1 1-3 0,2-2-4 0,-1 1-3 15,5 1-3-15,-3-2-5 0,0 2-6 0,3-1-4 0,-2 1-4 0,3 0-7 16,-2 0-6-16,0 0-9 0,0 0-8 0,0 0-11 0,-2 0-10 16,0 0-11-16,0 1-15 0,-2-1-14 0,-1 2-14 0,0-2-15 0,0 1-15 15,-3 1-13-15,1-2-11 0,-2 3-14 0,2-2-13 0,-3 1-22 0,2-1-26 16,-2-1-49-16,4 2-58 0,-2-1-40 0,0 2-30 0,1-3-8 15,0 1 3-15,2-1 12 0</inkml:trace>
  <inkml:trace contextRef="#ctx0" brushRef="#br0" timeOffset="22617.2">4495 3016 103 0,'-3'-2'401'0,"-2"0"8"0,2 0 8 0,0 0 6 15,1 0-51-15,1 0-84 0,-2 0-59 0,3 0-45 0,-2 0-30 0,2 0-23 16,0 2-15-16,0-1-13 0,2 0-12 0,-2-1-11 0,4 2-10 16,-2-1-9-16,0-1-9 0,1 2-9 0,0-1-10 0,0 1-8 0,2-2-7 15,0 2-7-15,0 0-5 0,2 0-4 0,-3 0-1 0,2 2-3 0,-1-1 0 16,0 1-1-16,-1 1-3 0,2-1-1 0,-3 2-3 0,2 2-3 15,0-2-5-15,-2 2-4 0,-1-1-3 0,1 6-4 0,-1-4-5 16,-1 0-3-16,-1 1-2 0,0 1-3 0,0-1 0 0,-1 3-2 0,-1 1 1 16,-1-4 1-16,1 1 4 0,-1-1 3 0,-2 0 5 0,2 1 5 0,-2-1 7 15,2-1 8-15,-3 0 7 0,1 1 7 0,0-3 7 0,-2 2 6 0,2-1 7 16,-3-1 4-16,2 0 6 0,-1-1 5 0,2 0 4 0,1-2 4 16,-1 1 4-16,-1 0 2 0,1-3-1 0,0 1 1 0,2 1 0 0,0-2-1 15,-1 0 0-15,3-2-2 0,-1 1-1 0,1 1-4 0,-2-3-4 16,3 1-2-16,0 1-6 0,0-2-5 0,0 0-4 0,0 0-5 0,3 0-4 15,-2 0-5-15,-1 0-3 0,2 1-4 0,1 0-4 0,0-2-4 0,2 2-4 16,-2-3-4-16,4 3-6 0,-1-1-5 0,0 0-5 0,1 0-4 0,1 1-5 16,0 0-5-16,2 2-6 0,0-2-9 0,1 0-9 0,0 2-12 15,2 0-11-15,-1 0-11 0,-2 0-14 0,3 2-12 0,-1 0-15 0,0-2-14 16,1 2-21-16,-1 0-23 0,-1 0-32 0,1 0-33 0,-2 3-47 0,1-3-49 16,0 0-24-16,-2 2-8 0,1-2 1 0</inkml:trace>
  <inkml:trace contextRef="#ctx0" brushRef="#br0" timeOffset="23032.86">5166 3044 330 0,'-4'0'359'0,"3"1"-13"15,-1 0-26-15,-3-1-34 0,4 2-42 0,0-2-29 0,-1 1-20 0,2-1-18 16,0 0-12-16,0 0-11 0,0 0-8 0,0 0-8 0,0 0-6 0,0 0-8 16,0 0-10-16,0 0-9 0,0 0-12 0,2-1-10 0,-1 1-13 15,0 0-11-15,4-2-13 0,-2 2-9 0,-1 0-10 0,3 0-8 0,-2 0-6 16,4 0-5-16,-3 0-4 0,4 0-5 0,-2 0-4 0,2 0-6 16,0 0-8-16,3 0-9 0,-3 0-10 0,3 0-14 0,0 0-13 0,0 0-16 15,1 0-16-15,-1 0-21 0,3 0-22 0,1 0-33 0,-2 0-38 0,1 0-62 16,-1-1-72-16,1 0-45 0,-1 1-32 0,0-2-10 0,1 2 1 15,-4-2 8-15</inkml:trace>
  <inkml:trace contextRef="#ctx0" brushRef="#br0" timeOffset="23332.18">5613 2925 150 0,'-1'-2'456'0,"-2"0"11"0,-1 1 9 0,1 0 11 16,2-1 9-16,-1 2-61 0,0-1-95 0,-1-1-64 0,3 2-49 0,-2 0-37 16,2 0-29-16,0 0-23 0,0 0-17 0,-1 0-14 0,-1 2-13 15,2-1-10-15,-1 2-8 0,-2 2-9 0,3-3-8 0,-2 4-10 0,2 2-8 16,0-1-7-16,0 2-7 0,0 1-5 0,0 0-4 0,0 1-2 16,0 1 0-16,0 0-3 0,0-3 1 0,0 6-3 0,2-3-1 0,-2 0-2 15,3-1-1-15,-2 1-3 0,-1-1-1 0,2 2-4 0,-1-1-2 0,1-2-5 16,1 0-5-16,-3-1-5 0,2 0-7 0,0 0-4 0,-1-2-5 15,1 2-7-15,-1-2-7 0,-1-2-8 0,1 0-8 0,-1 0-11 0,3-2-10 16,-2 1-15-16,-1-1-14 0,3 0-15 0,-3-1-15 0,2-1-19 0,1 0-20 16,-2 1-29-16,3-2-36 0,-4 0-60 0,0 0-73 0,1-2-49 15,2 1-37-15,-1-2-10 0,1-1 1 0,0 0 10 0</inkml:trace>
  <inkml:trace contextRef="#ctx0" brushRef="#br0" timeOffset="24050.96">7191 3151 270 0,'-3'0'402'0,"-2"0"13"0,2 0 14 0,0 0-41 0,1 0-65 0,2-1-53 16,-3 1-48-16,3 0-37 0,0 0-27 0,0-2-20 0,3 0-13 0,-3 2-12 15,2-1-10-15,0 0-10 0,-1-1-9 0,2 2-11 0,-1-1-10 16,2-1-8-16,1 2-7 0,-2-1-5 0,2 1-5 0,0-2-4 0,1 1-5 15,2 1-3-15,-2-2-2 0,2 2-2 0,-1 0-1 0,-1 0-2 16,2 0-2-16,-2 0-2 0,1 0-1 0,-1 2-4 0,-2-2-3 0,4 1-3 16,-3 1-3-16,0-2-1 0,0 1-1 0,1 1 0 0,0-1-1 0,-3 2-2 15,2-2-1-15,-3 1-1 0,1 0-1 0,0 0 1 0,-2 0 0 16,-1 1 0-16,0 0 1 0,0 0 1 0,0 3 2 0,-1-4 1 0,0 3 2 16,-2-2 3-16,-1 2-1 0,-1 0 3 0,1 1-1 0,-4 0 3 0,2 0 0 15,-1 1 0-15,-1-1-1 0,-1 1-1 0,1 0 0 0,0 0-2 16,0-2 0-16,-1 3-1 0,1-1-2 0,0 1 0 0,-1-3 1 0,2 0-2 15,-1 1 0-15,3 0 0 0,-1-1-2 0,-2 1 2 0,4-1 0 16,0 0 0-16,-2 2-1 0,3-5 0 0,-1 4 1 0,1-1 1 0,2-1 0 16,-2 0 1-16,3 0 0 0,-2 0 1 0,2 0 2 0,0-1-1 15,2 2 2-15,1-2 1 0,-2 0-1 0,2 0 2 0,1-1 0 0,-1 2 1 16,3-2-1-16,1 0-1 0,0 0-4 0,1 1-2 0,0-2-4 0,0 1-5 16,5-1-6-16,-2 0-6 0,0-1-8 0,5 2-9 0,-3 1-9 15,1-3-12-15,0 0-10 0,2 0-13 0,-2 0-11 0,0 0-14 0,2 0-12 16,-2 0-15-16,1-3-13 0,0 1-21 0,-2 2-22 0,1-1-38 15,0 0-48-15,-1 1-51 0,3-3-57 0,-2 1-25 0,2-1-6 0,-3 0 1 16,2-2 8-16</inkml:trace>
  <inkml:trace contextRef="#ctx0" brushRef="#br0" timeOffset="24833.41">9232 2965 193 0,'-1'-2'434'15,"-1"0"13"-15,2 0 12 0,-2 0 8 0,2-1 8 0,-1 2-63 0,-1-1-94 16,2-1-60-16,-1 1-39 0,1 2-29 0,0-2-21 0,0 2-16 15,0 0-15-15,0 0-10 0,0 0-10 0,0 0-10 0,0 0-9 0,0 0-8 16,0 0-6-16,0 0-9 0,0 0-7 0,0 0-8 0,0 0-10 16,0 0-2-16,0 0-4 0,0 2-1 0,1 0 2 0,-1 2 0 0,2 1 1 15,-1-1 0-15,-1 0 1 0,2 2-2 0,-2 0-2 0,0 2-3 16,0 1-1-16,0-1-2 0,0 4 0 0,0 0-3 0,0 0-2 0,0-1-5 16,-2 3-5-16,2-2-2 0,-1 1-6 0,-1 1-1 0,2-1-4 15,-5 1-3-15,4-1-3 0,1 1-3 0,-1-1-6 0,-1 0-8 0,1-1-7 16,1-2-9-16,-2 2-9 0,0-2-10 0,2 1-9 0,0-2-12 15,0-1-9-15,0 1-12 0,0-3-13 0,0-1-9 0,0 0-13 0,0 1-10 16,0-3-10-16,2 0-12 0,0 0-10 0,-2-2-13 0,1 0-15 0,-1-1-20 16,0 0-23-16,0 0-51 0,0 0-66 0,3-2-53 0,-3-3-50 15,1 2-19-15,-1-3-6 0,4 0 6 0,-3-1 12 0</inkml:trace>
  <inkml:trace contextRef="#ctx0" brushRef="#br0" timeOffset="25401.54">9125 1888 146 0,'0'0'376'0,"0"0"12"0,0 0-2 0,0 0-11 0,0 0-38 16,0 0-57-16,0 0-38 0,0 1-32 0,0 1-18 0,0 1-12 0,0-3-7 16,-2 2-7-16,2-2-3 0,-1 0-2 0,-1 3-6 0,2-2-6 0,-1-1-9 15,-1 2-7-15,2-1-9 0,-2 1-9 0,2 0-10 0,0 0-7 16,0 0-10-16,0 1-9 0,0 2-9 0,0-3-9 0,0 4-7 0,0-1-9 15,0 2-6-15,0-1-6 0,0 1-4 0,0 3-5 0,0-3-2 0,0 2-3 16,0 2-3-16,2-2-4 0,-2 1-1 0,2 1-2 0,-1-1-1 16,-1 2-1-16,2 0-4 0,-1-1-5 0,1-1-5 0,2 1-5 0,0-1-7 15,-3 1-7-15,1-1-8 0,-1-1-6 0,0 0-9 0,-1-1-8 0,3-1-10 16,-2 1-7-16,-1-2-10 0,2 0-10 0,-1-2-7 0,-1 0-6 16,2 0-7-16,-2-2-7 0,2 2-6 0,-1-3-7 0,-1 2-8 0,0-3-11 15,0 0-12-15,0 0-15 0,0 0-27 0,3-2-34 0,-3 2-58 0,2-1-70 16,0-2-38-16,2 0-24 0,-1-2-6 0,0 3 4 0,1-3 9 15</inkml:trace>
  <inkml:trace contextRef="#ctx0" brushRef="#br0" timeOffset="25718.84">9430 1864 380 0,'0'-3'454'0,"0"0"15"0,0 0 16 0,-1 1 14 0,1 1-44 0,-2-2-72 16,2 2-60-16,0-1-54 0,0 1-37 0,0 0-27 0,0 1-18 16,0 0-15-16,0 0-9 0,0 0-9 0,0 0-9 0,0 0-10 0,0 0-12 15,-2 0-14-15,2 1-13 0,-1 0-13 0,-1 1-10 0,1-1-9 0,1 2-5 16,-4 2-6-16,4-1-5 0,-1 2-5 0,-1 0-7 0,2 3-9 0,-2 0-7 16,2 3-5-16,-1 0-2 0,-1 1 1 0,2 1-1 0,-1 1 2 15,-3-1-2-15,4 4 1 0,-1-2-3 0,1 0-2 0,-1 1-3 0,1 0-5 16,0-1-7-16,0-1-5 0,0 1-8 0,0 1-8 0,0-4-10 0,0 1-14 15,0 0-12-15,0-3-13 0,0 1-16 0,0-1-13 0,0 0-18 16,-2-2-15-16,2-2-20 0,-1-1-18 0,1 0-21 0,-2-1-22 0,0-1-30 16,2-1-36-16,0-3-72 0,0 0-91 0,0 0-46 0,0 0-22 0,0 0-2 15,-3-3 5-15,1 0 11 0,-1 0 14 0</inkml:trace>
  <inkml:trace contextRef="#ctx0" brushRef="#br0" timeOffset="27317.12">7624 717 191 0,'-3'0'342'0,"-1"-2"4"0,2 1 8 0,2 1-53 0,0 0-79 16,0 0-56-16,2 0-42 0,2 0-27 0,-2 0-21 0,1 0-12 0,0 0-9 16,0 0-4-16,2 0-3 0,0 0-3 0,0 0-2 0,2 0-5 15,-2 1-5-15,3 1-5 0,-3-2-4 0,4 2-4 0,-3-2-2 16,-1 1-1-16,2 0-1 0,-1-1-3 0,2 2-2 0,-4-1-2 15,1-1-2-15,0 2-2 0,-2-1-2 0,2-1-1 0,-2 0 1 0,-1 0-2 16,2 0 1-16,-2 0 0 0,0 1 0 0,-2-1 1 0,0 0-1 16,0 0 0-16,0 0 2 0,0 0 0 0,0 0 3 0,0 0 3 15,-2 4 6-15,0-3 2 0,2 1 4 0,-1-1 2 0,-2 2 2 0,3 0 1 16,0 0 1-16,0 0 2 0,0 1 3 0,0 0 1 0,0 1 3 16,0-2 1-16,0 2 1 0,0 1 1 0,0-1-2 0,3 1 0 15,-2 2-1-15,-1-3 0 0,2 3 1 0,0-1-1 0,-2 0 0 16,1 1 0-16,-1 1 1 0,0-1-1 0,0 1-2 0,0 1-2 0,0-1-4 15,0 2-2-15,0 0-4 0,0 0-3 0,-1 1-2 0,1 2-2 0,-2-1-3 16,0 1-1-16,2-1 0 0,-1 2-3 0,-2 2-3 0,3-1 0 0,0-1-1 16,0 3-1-16,0-1-1 0,0 2 2 0,0-1-1 0,3 1 1 0,-2 0-1 15,-1 4 1-15,4-4 1 0,-3 1-2 0,1 4 2 0,1-4-2 16,0 3 1-16,0-2-1 0,-1 4 0 0,1-1-2 0,0 0 0 0,2 1 0 16,-2-2 1-16,0 1-1 0,-1 0-1 0,-1 0 1 0,0 0 0 0,3 1 1 15,-2-2 0-15,-1 2 2 0,-1-2-1 0,2 1 3 0,-2 0 3 0,0 1 2 16,0-2 2-16,0-1-1 0,0 3 2 0,0-3 0 0,-2 0 1 0,2 3 1 15,-1-2 1-15,-1-3 1 0,2 3 1 0,0-1-2 0,0 1 0 16,0-3-3-16,0 3-1 0,0 0-3 0,0-2-1 0,0-1 0 0,0 2-1 16,0-1 0-16,0-1-1 0,2 3-1 0,-1-2-1 0,-1 0-2 15,2-1 1-15,0 0-2 0,1 0 0 0,-2-1 1 0,1 4-1 0,2-3-1 16,-2-1 1-16,0 0-1 0,-1 0 0 0,2 2-1 0,-3-2 0 0,2 1 0 16,-2-1-1-16,2 0 0 0,-2 0 0 0,0 0 0 0,0-1 0 15,0 1 0-15,0 0 0 0,0-1-1 0,0 0 1 0,-2 0-1 16,2 0-1-16,-2-2-1 0,2 2-1 0,-1-1 0 0,-1 1-1 0,2-2 1 15,-1 2-1-15,-1 1 0 0,2-3-1 0,-2 0 0 0,2 1 0 0,0-2-1 16,0 3 0-16,0-3 0 0,0 1 2 0,2 1 0 0,-2 0 2 16,2 0-3-16,-1 0-1 0,-1 1 0 0,3-3-4 0,-1 4 0 0,0-2 1 15,-1 1 0-15,2 1 0 0,-1-2-1 0,0 1-1 0,1-1-2 0,0 1-4 16,0 2-3-16,0-2 0 0,0 1 1 0,2 1 2 0,-2 0 1 16,0-2 2-16,1-1-3 0,-1 1-4 0,0 2-3 0,1-2-1 15,1 0 0-15,-2-1 2 0,-1 0 2 0,1 0 4 0,-1-2 2 0,0 0 1 16,-1 0 0-16,-1 1-1 0,0-5 2 0,0 3-2 0,0-3 4 0,0 2 5 15,-1-1 1-15,1-2 2 0,-2 0 0 0,0-2 1 0,-1 3 0 16,1-4 0-16,1 2 1 0,-2-1 0 0,-2 0 1 0,2-1 2 0,0 1 1 16,1-1 1-16,-1 0 2 0,0-1 3 0,0-1 1 0,-1 1 3 0,1 0 3 15,0-2 3-15,-1 1 1 0,1-1 1 0,-1 1 0 0,1-2 3 16,1 1-1-16,-1-1 0 0,-2-1-1 0,2 3-1 0,-2-3 0 0,-1 2-4 16,0-2-1-16,1 0-3 0,-3 1-1 0,2 0-4 0,-3 0 0 15,1 0-2-15,-2 0-2 0,-1 0-1 0,2 0-3 0,-1 1-1 0,-2-1-4 16,2 1-3-16,0-1-6 0,-2 2-9 0,4 0-9 0,-2-2-9 0,1 1-14 15,1-1-12-15,0 0-21 0,2-1-20 0,-2 3-35 0,5-4-41 16,0 0-75-16,1-1-89 0,2 0-50 0,0 0-26 0,0 0-9 0,0 0 0 16,0-2 4-16,3-3 8 0</inkml:trace>
  <inkml:trace contextRef="#ctx0" brushRef="#br0" timeOffset="28666.46">6636 949 23 0,'-2'-1'348'15,"-2"-1"5"-15,1 0 7 0,0 0-39 0,-1 0-61 0,1 1-44 16,0-2-38-16,1 1-22 0,-1 1-18 0,0-2-12 0,0 1-10 0,-2 1-7 15,1-1-7-15,0-2-4 0,1 4-4 0,-2-2-8 0,2 2-7 0,-2-2-10 16,1 2-13-16,-1-3-9 0,1 2-9 0,0 1-7 0,-1-1-10 16,0 0-5-16,-2 1-5 0,2-3-3 0,-1 2-2 0,-1 1-3 0,2-1-1 15,-3-1-1-15,1 2-1 0,0 0 0 0,-1 0 0 0,2 0 0 0,-3 0-1 16,2 0 1-16,1 0-1 0,0 0 0 0,-2 0 0 0,3 0 0 16,-1 0 0-16,0 2-2 0,2-1 1 0,-1-1 0 0,-1 1-3 0,3 2 0 0,0-3-2 15,0 1 0-15,1 0-1 0,-1-1 1 0,1 4-1 0,2-2 0 0,-1-2 0 16,-1 2 0-16,2 2 0 0,-1-1-1 0,1 1 1 15,0 0 2-15,0-1 0 0,0 2 1 0,0-1 2 0,0 0 2 0,0 1 1 0,1 1 0 16,-1 0 1-16,2 0 0 0,-1 0 1 0,-1 1 1 0,2 1-2 0,-2-1 1 16,2 1 0-16,-1 1 1 0,-1-1-1 0,2 2 0 0,-1-2 0 0,-1 3 1 15,2 1-2-15,-2 1 0 0,2-3 1 0,-1 1 0 0,-1 3 1 16,2 0-1-16,-1-1 0 0,-1 1 1 0,2 2 0 0,-2-1-1 0,0 0 1 16,0 2 0-16,0 0-1 0,0-2 0 0,0 3 0 0,0-1 1 0,0 3-1 15,0-2 0-15,0 0 0 0,0 0-1 0,0 2 1 0,0-3-1 16,0 3 1-16,0-1 0 0,0 1 0 0,0-1 2 0,0 0-1 0,0 1 1 15,0 2-1-15,0-3 0 0,3 1 0 0,-2-1-1 0,1 4 0 0,-2-4-1 16,2 1 0-16,-1 0 0 0,-1 1 1 0,2 0-1 0,-1-2-1 0,0 3 0 16,2-1-1-16,-2-2 1 0,2 1 0 0,-1 1 0 0,0-2 1 0,-1 2-1 15,-1 0 1-15,2-1 0 0,-1-1 1 0,-1 2 3 0,2 0 4 16,-2-2 4-16,0 3 3 0,0-1 4 0,0 0 4 0,0 0 2 0,0-1 3 16,0 2 2-16,0-3 2 0,0 2 2 0,-2 0 0 0,2-1 0 0,-1 1 0 15,-1-1-4-15,2 2-3 0,-1-2-3 0,-1 0-4 0,2-1-3 16,-2 2-3-16,2-1-4 0,-1 1-2 0,1-2-2 0,0 3-3 15,0-1 1-15,0-1-2 0,0-1 1 0,0 4-2 0,1-3 0 0,-1-1 0 16,2 2 1-16,-2-1-2 0,2 1 0 0,-1-2 0 0,-1 1 0 0,2-2 0 16,-1 0-1-16,1 1 0 0,-2-1 0 0,2-1 0 0,0-2 0 15,-2 2 0-15,2-2 0 0,-2 2 1 0,2-3-1 0,-1 0 2 0,-1-1-2 16,2 2 0-16,-2-2 0 0,1 0 0 0,-1 0 1 0,0-1-1 0,0 1 1 16,2 0-1-16,-2 0 1 0,0-1-1 0,0 0 0 0,2 0-1 15,-2-1-1-15,0 2-1 0,0-3 1 0,0 3 1 0,0-3-1 0,0 2-1 16,0-1 1-16,0 1-1 0,0-1-1 0,0 0 0 0,0 0 1 0,0-1-1 15,0 1 2-15,0-2 1 0,0 1 1 0,1-1 1 0,-1 1-1 16,0 0 1-16,0 0 0 0,0 0 0 0,0-2 0 0,0 2 1 0,0 0 0 16,0-1 0-16,0 2 0 0,0-1 1 0,0 0-2 0,0 1 1 0,0-3-1 15,0 5 0-15,0-3 0 0,-1-1 0 0,-1 2 1 0,2-1-1 16,-2 1 0-16,2-1-1 0,-1 1 1 0,-1 2 0 0,2-4 0 0,-1 2-1 16,-1-1 1-16,2 1 0 0,0-3 1 0,0 1 0 0,-2 2 0 15,2-3 0-15,0 3 1 0,0-1-1 0,0-1 0 0,0 0 0 16,0-2 2-16,0 2-2 0,0 0 1 0,0 0 0 0,0-1-1 0,-2-1 0 0,2 1-1 15,0-1 0-15,0-1 0 0,0 0 1 0,0 0-1 0,0-2 0 16,0 1 1-16,2 0-1 0,-2-2 0 0,2 0 0 0,-2-1 1 0,2 1 0 16,-1 1-1-16,2-4 0 0,-1 5 0 0,1-4 0 0,0 0-2 15,1 3 0-15,-1-4-1 0,0 2-2 0,3-2-1 0,-3 2-3 0,2 0-1 16,0-1-2-16,0 2-4 0,0-2-3 0,0 1-2 0,3-1-5 16,-3 1-6-16,2-1-9 0,-1 1-8 0,2-1-10 0,-2-1-10 0,2 2-13 15,0-2-15-15,0 1-16 0,0-1-27 0,0 0-31 0,1-1-55 0,2 1-66 16,-3-2-55-16,3-1-49 0,0-1-19 0,0 1-7 0,1-3 4 15,0 2 5-15</inkml:trace>
  <inkml:trace contextRef="#ctx0" brushRef="#br0" timeOffset="30469.19">8729 696 3 0,'-4'0'354'0,"1"0"7"0,0-2 6 0,-1 2-28 0,1 0-49 15,0 0-53-15,1 0-54 0,-1 0-38 0,-2-2-27 0,1 2-19 0,-1 0-16 16,0 0-11-16,1 0-10 0,-3 0-10 0,1-3-8 0,-2 3-8 16,0 0-7-16,0 0-7 0,-3 0-7 0,3 0-6 0,-1 0-6 15,-1 0-3-15,-2 0-2 0,2 3-1 0,0-3-3 0,-2 0-1 16,2 2 2-16,-2-2-2 0,2 2-1 0,2-2 0 0,0 0-1 0,-2 3-1 15,3-2-1-15,1 1-1 0,1-1-1 0,-1 1 1 16,3 0 1-16,0-1-1 0,1 2 1 0,0-1 1 0,2-1 0 0,0 2 1 16,0-1 0-16,0 0 1 0,0 3 1 0,0-3 3 0,2 5 1 15,-2-3 5-15,2 2 0 0,-1-1 2 0,1 2 4 0,-1 0 2 0,1 3 3 16,1-1 1-16,-2 0 2 0,2 1 3 0,-3 2 3 0,2-1 2 16,-2 2 4-16,2-1 2 0,-1 2 0 0,-1-1 2 0,2 2 0 0,-2-1 0 15,0 1-2-15,0 0 0 0,0 1-1 0,0-1-2 0,0 0-3 16,0 3 0-16,0-1-4 0,0-1-2 0,0 1-2 0,0 2-1 0,0-2-2 0,0 0 1 15,2 1-2-15,-1-1 1 0,-1 2 2 0,0-2 2 0,2 1 1 16,-1 1 1-16,-1-2 2 0,1 1 1 0,-1 0 0 0,3 0 2 0,-2 2-2 16,1-1 1-16,-1-1-2 0,-1 1 0 0,2 3-2 0,-2-3-2 0,3 2-2 15,-2-2-2-15,-1 3-3 0,2-1-1 0,0-1-2 0,-2 2-2 0,0-2 1 16,0 0-1-16,0-1 2 0,-2 3-1 0,0-3-1 0,2 2 1 16,-4-2 1-16,2 3-2 0,1-3 2 0,-2 1 0 0,-1 1 1 0,1 0-1 15,0-2-1-15,1 1-1 0,-1-1-2 0,0 1-1 0,1-1-2 0,-2 0-1 16,2 1 1-16,-1 0 0 0,2-1 1 0,-1 2 1 0,0-2 0 15,-1 1 0-15,2-1 0 0,-1 1 2 0,-1 0 0 0,1-3 2 0,2 3 1 16,-2 1 0-16,2-2 1 0,-1 0 1 0,-1-1-1 0,2 1-1 0,-1-2 0 16,-3 0-2-16,4 1 0 0,-1 2-1 0,1-2 0 0,-1 0-1 15,1 0 2-15,0 1-2 0,0 1 0 0,0-2 1 0,0 0-1 0,0 0 0 16,0 3 1-16,0-3-2 0,0 0 0 0,0 0 2 0,0 1-2 0,0-2 0 16,0 1-1-16,0 2-2 0,0-3 0 0,0 2 0 0,0-3 0 15,-2 2-1-15,2 0-3 0,-1-1-2 0,-1-1-5 0,2 1-7 16,-2-1-8-16,2 0-4 0,-1 0 0 0,-1-1-3 0,2 1 0 0,-2-1 1 15,2 2-1-15,0-2-1 0,0 0-3 0,0 0-2 0,0 0-1 16,0 2 1-16,0-3 4 0,0 1 4 0,0 0 4 0,2-1 1 0,-2 3 1 16,0-3 0-16,0 0 0 0,0 1 0 0,0-2-1 0,0 2 1 15,-2 0 3-15,2-1 1 0,-1-1 2 0,-1 0 3 0,2 1 3 0,-1 0 2 16,-1-2 4-16,2 1 3 0,-2-1 1 0,1 3 3 0,-1-5 1 0,1 3 1 16,-2-1 2-16,3-2 0 0,-2 2 2 0,2 0 0 0,-3 1 2 0,3-3 0 15,-1 2-2-15,1-1 1 0,0-1 0 0,0 0-1 0,0 0 0 16,0-1-1-16,0 2 1 0,0-1-1 0,1-2 2 0,-1 0-2 15,3 1 2-15,-1-1-2 0,1 2 1 0,-2-3-1 0,2 2 1 0,-1 1-1 16,0-3 2-16,-1 0-1 0,2 1-1 0,-1-1-1 0,0 1 1 0,-1 1-1 16,1-2-1-16,-2 0 1 0,2 2-1 0,-1-2-1 0,-1 0 1 0,2 1-1 15,-1-2 1-15,-1 0 0 0,1-1-1 0,-1 1 0 0,4-1 0 16,-3 0 1-16,-1 0 1 0,2-1-1 0,-1 1 0 0,1-3 0 0,-2 2 1 16,3-2-1-16,1 2 1 0,-3-3 1 0,1 2-1 0,-1-2 0 15,1 1 1-15,1-1-1 0,0-1 2 0,-1 2-1 0,2-1 0 0,-1-1 0 16,2 2-1-16,-1-1 1 0,0-1-1 0,1 0 1 0,3 0-2 15,-2 0 0-15,1 2 0 0,1-2 1 0,2 0-2 0,-1 0-2 0,3 0-4 16,-1 0-4-16,2 0-7 0,1 0-8 0,0 0-10 0,1 0-13 0,2 0-16 16,-1 0-22-16,1 0-24 0,0 0-29 0,1 0-33 0,2-2-48 15,-2 2-52-15,2-1-46 0,-1-1-42 0,1 1-17 0,1-1-6 16,-2-1 2-16</inkml:trace>
  <inkml:trace contextRef="#ctx0" brushRef="#br0" timeOffset="31621.37">9684 724 47 0,'4'0'315'0,"0"0"-23"0,1 2-36 0,0-2-46 15,3 0-49-15,0 0-33 0,-4 0-24 0,3 0-14 0,-1 0-9 16,-1 0-7-16,3 0-7 0,-2 0-5 0,0 0-7 0,1 0-5 16,-1 1-7-16,0-1-5 0,-1 0-5 0,0 0-4 0,1 0-2 15,-1 0-1-15,1 0-3 0,-1 0 1 0,-2 0 0 0,2 0-1 0,-2 0 2 16,2 0 1-16,-2 0 0 0,0 0 1 0,-1 0 0 15,2 1 0-15,-1-1-1 0,-1 0 1 0,0 0 1 0,-1 0 1 16,-1 2 1-16,2 0 4 0,-2-2 2 0,0 0 1 0,0 0 1 0,0 1 1 16,0 1 0-16,0-1 0 0,0 2 0 0,0 0-1 0,-2 0 1 15,2-2 1-15,0 4-2 0,0-2-1 0,0 4-1 0,0-4-1 0,0 2-2 16,0 1-3-16,0 2-2 0,0-2-1 0,0 1-2 0,0 0 0 16,0 3-2-16,0-2 1 0,2 2-1 0,0 1 1 0,-2-1 0 0,1 1-2 15,-1 0 1-15,3 0-2 0,-2 0-2 0,2 1-1 0,-2 1-1 0,2 2-1 16,-1-2 0-16,2 2-2 0,0 0 1 0,-3 0-2 0,2 2-1 15,1-1-2-15,0 1 0 0,-2 0-2 0,1 2 0 0,0-1-2 0,2 1 0 16,-2 1-2-16,0 1 0 0,0 1-1 0,-2 0-1 0,3 3 1 0,-1-1-2 16,1 0 0-16,-1 3 1 0,0-1 0 0,1 2 1 0,-2 0-1 15,0 1 0-15,-1-1 0 0,2 2 2 0,-3-1-2 0,2-1 0 0,-2 1 1 16,0 0-1-16,0 0 0 0,0-2 1 0,0 2 0 0,0-1-1 0,-2-2 0 16,2 2-1-16,-1-3-2 0,-1 3-1 0,1-2 0 0,-1-1-1 0,0 0 2 15,-2 0 2-15,2 0 1 0,-1 0 0 0,2 0 0 0,-1 0 0 16,2-1 1-16,-2 0 0 0,2-1 0 0,-1 1 2 0,1 1 0 15,0-1 3-15,0 0 2 0,0 0-1 0,1 0 0 0,-1-1-1 0,2 2-1 16,1-1 0-16,-1 1-2 0,-1-1 1 0,3 2 0 0,-2-1-2 0,2-1 1 16,-3 2-2-16,1-1 0 0,-1 1-1 0,1-1-2 0,-2-1-3 0,2 2 1 15,-1-1 0-15,-1-1 0 0,0 0-1 0,0 1 1 0,0-2 0 16,0-1 1-16,0 3 0 0,0-4-1 0,0 1 0 0,-1 0 1 0,-1 0 2 16,2-2 0-16,-2 3 2 0,2-3-2 0,-1-1 0 0,-1 0 0 15,1 0-1-15,-3 2-1 0,2-3-1 0,-2-1-2 0,3 2 0 0,-2-1-2 16,1-2-1-16,-1 0 1 0,0 2 0 0,-1 0 0 0,1-2 2 0,2-1 0 15,-3-1 1-15,0 3 1 0,1-2 0 0,0-1-1 0,-1-1 1 16,1-1-1-16,-2 2-5 0,2-5-1 0,-2 4-1 0,1-2-2 16,-1-1 0-16,0-1-1 0,1 2-2 0,-1-2 0 0,0 1 1 0,-3-3 0 15,2 1 1-15,0 0 1 0,-1-1 2 0,1-1 4 0,-2 2 4 0,0-2 5 16,0 0 0-16,2 1 2 0,-2 0-1 0,0 0-1 0,3 0 2 0,-1-1-2 16,-1 0 1-16,2 0-1 0,-2 0-1 0,4-1 1 0,-3-1-2 15,4 1 0-15,-1-1-2 0,-1-1 0 0,2 0-3 0,0 0-3 0,0-1-2 16,2 1-4-16,-1-2-5 0,1-1-5 0,0 0-5 0,0 0-5 15,0 0-7-15,0 0-5 0,0 0-4 0,0 0-4 0,0 0-6 0,0 0-1 16,1-1-3-16,-1 1-4 0,2-3-1 0,-2 1-6 0,0 0-1 16,0 0-5-16,0 0-5 0,0 0-5 0,0-1-5 0,0 1-4 0,0-1-5 15,0 0-6-15,0 0-5 0,0 0-5 0,-2 1-1 0,2-1 0 0,-1 0 1 16,-1 0 2-16,-1 2 2 0,1-2 4 0,1 2 2 0,-1-1 6 16,-1 0 5-16,1 0-2 0,1 2-5 0,-1 0-10 0,-1-3-15 0,0 3-34 15,-2-1-43-15</inkml:trace>
  <inkml:trace contextRef="#ctx0" brushRef="#br0" timeOffset="32353.36">8127 1827 334 0,'-3'1'354'16,"1"-1"-15"-16,1 2-27 0,-1 0-36 0,0-2-44 0,-1 1-31 16,2 0-21-16,-2-1-18 0,3 2-16 0,-2-2-9 0,2 0-10 0,0 0-8 0,0 0-8 15,0 0-4-15,0 0-6 0,0 0-5 0,0 0-6 0,0 0-6 16,0 0-7-16,0 0-7 0,0 0-7 0,2 0-6 0,2 0-5 0,-2 0-5 0,-1-2-6 15,3 2-5-15,-1 0-5 0,0-1-3 0,0 1-3 16,1-1-6-16,0 1-7 0,2 0-6 0,-1 0-10 0,2 0-10 0,-1 0-11 0,0 0-13 16,2 0-13-16,-2 0-13 0,2 0-13 0,2 0-17 0,-1-2-16 0,-1 2-18 15,-1-2-20-15,-1 2-21 0,3-1-26 0,-2-1-31 0,-1 2-36 16,-1 0-50-16,0 0-56 0,-1 0-27 0,-1 0-13 0,-3 0 1 0,0 0 7 16</inkml:trace>
  <inkml:trace contextRef="#ctx0" brushRef="#br0" timeOffset="32516.46">8176 1894 158 0,'-2'2'356'0,"-2"1"0"0,2 0-4 0,2 0-39 0,-1-1-57 0,-1 0-43 15,2 0-34-15,0 0-26 0,2-1-22 0,-1-1-17 0,1 1-13 0,0 1-16 16,2-2-14-16,-1 0-17 0,0 0-19 0,2 0-24 0,-2 0-27 0,4 0-33 16,-1-2-39-16,2 2-54 0,-2 0-62 0,2 0-71 0,2-1-74 0,1 1-37 15,-2 0-19-15,2-1-7 0,0 1-2 0</inkml:trace>
  <inkml:trace contextRef="#ctx0" brushRef="#br0" timeOffset="34834.06">2569 611 310 0,'-9'-3'327'0,"-2"1"2"0,3 2 1 0,-1 0-60 0,1-2-92 0,0 2-56 16,-3 0-42-16,5 0-24 0,-1 0-14 0,-1 0-9 0,2 0-4 15,-2 0-4-15,0 0-2 0,2 0-2 0,-1 0 0 0,1 0-1 0,0 0 0 16,1 0 0-16,2 0 2 0,-2 2 0 0,0-2 2 0,2 0-1 15,0 0 1-15,0 0 0 0,2 0-1 0,-1 0 1 0,2 0 0 16,0 0-2-16,0 0 1 0,0 0-3 0,0 0-2 0,0 0-2 16,0 0-3-16,0 0-2 0,0 0-1 0,0 0 1 0,-2 0 0 15,1 0-1-15,-1 0 0 0,-1 2 0 0,1-2-1 0,-2 0 0 0,3 0-1 16,-3 3 0-16,0-3-1 0,-3 0-1 0,2 0 2 0,0 0-1 16,0 0-1-16,-1 0-1 0,-2 0 1 0,2 0 2 0,1 0 2 15,-3 0 2-15,3 0 4 0,-1 0 3 0,2 0 3 0,0 0 1 0,0 0 3 16,0 0 1-16,1 0 2 0,0 0 2 0,0 0 0 0,-2 0 0 15,4 0-2-15,-1 0-3 0,-1 0-3 0,3 0-1 0,-2 0-4 16,2 0-3-16,0 0-1 0,0 0-4 0,0 0-2 0,0 0-4 16,0 0-1-16,0 0-2 0,-1 1 0 0,1-1 0 0,-2 1-1 15,2-1 0-15,0 0-1 0,0 1 1 0,0 2-1 0,0-1 1 0,0 0 1 16,0-2 0-16,0 0 1 0,0 4 2 0,0-2 0 0,0-1 1 16,0 1-1-16,2 1 1 0,-1-2-1 0,-1 3 2 0,2-2-1 15,-2 2 0-15,2-2-1 0,-1 3 1 0,-1-3-1 0,2 3 1 16,-1 0-2-16,-1-1 1 0,0 0-2 0,0 2 0 0,0 0 0 0,0 0 1 15,0 1-2-15,0 0 0 0,-1 1 0 0,-1 0 0 0,2-1 0 16,-1 0-1-16,-1 2 0 0,2-1 0 0,-2 3-1 0,2-3-1 16,0 3-1-16,0 1-1 0,0-2 2 0,0 2 0 0,0-1 1 0,0 2-1 15,2-1 4-15,-2 2-2 0,2-1 1 0,-1 1 0 0,2-1 0 0,-1 2 0 16,2 0 1-16,-2 0 2 0,1 0-1 0,0 2 0 0,1-2 1 16,-1 3-2-16,-1-4 0 0,2 3-1 0,-2 0 1 0,1 1-1 0,1-2 0 15,-1 2 0-15,-1-1 0 0,1 1-1 0,-1 0 1 0,1-2-1 0,-3 1 0 16,2-1 1-16,-1 2 0 0,-1 0 1 0,0-3-1 0,0 1 0 0,0 3 0 15,2-2 1-15,-2-1 0 0,2 0 3 0,-1 2 1 0,-1-1 1 16,2 0 4-16,-1 0 0 0,1 1 1 0,2 1 3 0,-2-3 1 0,0 0 2 16,1 3 1-16,0 0 2 0,0-2 3 0,0 0 0 0,-1 3 2 0,1-5-1 15,0 4 0-15,3-2-2 0,-4 1 0 0,1 1-3 0,0-2 0 0,1-1-2 16,-3 2-1-16,1-1-1 0,1 1-4 0,-1-2 0 0,-1-1-2 0,1 1-1 16,-2 1-1-16,2 0 0 0,-2-1-1 0,0-1 1 0,0 1 0 15,-2 0 1-15,2-1 0 0,-2-1 1 0,-1 3 0 0,1-2 1 0,-1 0-1 16,-1 2 0-16,3-2 0 0,-2-1 0 0,0 3-1 0,-1 2-1 0,-1-5-1 15,3 1-2-15,-1 1 0 0,1 1-1 0,-1 0 0 0,2-1-2 16,-1 1 0-16,2-1-1 0,-2 1 0 0,2 0 1 0,0-1-1 0,0-1 0 16,0 4 0-16,0-2 0 0,2-1 0 0,-2 2 0 0,2-1 0 15,-1 0 1-15,2 0-1 0,-1 1 0 0,0 1 0 0,-1 0 0 0,1-1-1 16,1 0 0-16,-1 0 0 0,0 1-1 0,-2 0 1 0,2-2 0 16,-2 1-1-16,0-1 1 0,0 1-1 0,0 0 0 0,0-2-1 0,0 2 1 15,-2-2 0-15,2 1 1 0,-2-2 0 0,0 2 0 0,-1-2 0 0,3 2 0 16,-2-3 1-16,1 1-1 0,-1 0 0 0,2-1 1 0,-2 1-1 15,2 0 2-15,-1-2-2 0,1 2 1 0,0 0-1 0,0 0 0 0,0-1 0 16,0 1-1-16,0-2 1 0,0 0 0 0,0 2-2 0,0 0 1 16,0-1-1-16,0-1-1 0,0 3-2 0,0-1-2 0,0 0 1 0,0-2-2 15,0 2 0-15,0-2 0 0,0 0 0 0,-2 2 0 0,2-2 0 0,0 1-1 16,0-1 2-16,0 0-2 0,0 1 0 0,0 0 0 0,0-1 0 16,0-1-3-16,0 2-1 0,0-1-4 0,2-3-3 0,-1 3-2 0,-1-3-2 15,2 1-2-15,0-3-1 0,-1 2-1 0,1-2-2 0,1 1 1 0,1 0 1 16,-2-2 2-16,0 0 1 0,-1 1 3 0,2-2 4 0,-2 0 3 15,2-1 4-15,-2 1 2 0,1 1 1 0,-1-3 1 0,1 2 3 0,-2-4 2 16,2 5-1-16,-1-3 2 0,-1 0 1 0,2-1 2 0,-2 1 2 16,0-1 1-16,0 2 1 0,0-2 2 0,0 0 1 0,0 0 2 0,0-2 4 15,0 1 2-15,0-1 3 0,0 2 1 0,0-3 3 0,0 0 1 0,0 0-1 16,0 1 2-16,0-1-1 0,0 0 0 0,0 0 0 0,0 2-1 16,0-2 1-16,0 0-2 0,2 1-1 0,-2-1-2 0,1 0-1 0,-1 2-1 15,2 0-2-15,-1-2 0 0,-1 1-1 0,0 0-1 0,3 1 1 0,-3 0-1 16,0 1 1-16,2-2-1 0,-2 1-2 0,1 0 0 0,-1 0 1 15,0 0-1-15,0 1-1 0,2-3 1 0,-2 2-2 0,0 1 0 0,0-1 0 16,0-1-1-16,0 2-2 0,0-1-1 0,1 0 0 0,-1 0 0 16,0-1-2-16,0 2 1 0,0-2-1 0,0 1 0 0,2-1-2 0,0 2 0 15,-1-1-1-15,-1-1 1 0,2 1 0 0,-2-1-1 0,1 1 1 16,1 0-1-16,0-1-1 0,-1-1-1 0,1 1 0 0,1 1 0 0,0-2-2 16,-2 1 2-16,4-1-1 0,-2 2 1 0,1-1-1 0,-1-1-2 15,2 1 1-15,-2 1-2 0,3-2 0 0,-1 1-1 0,-2-1-1 0,2 2 1 16,-2-2-1-16,2 0 0 0,-3 0 0 0,4 0 0 0,-3 0-4 0,3 0-2 15,0 0-5-15,-1 0-6 0,-1 0-7 0,2-2-10 0,0 2-10 16,-1-1-15-16,-1 1-15 0,3-2-19 0,-1 1-20 0,1-2-31 0,0 2-33 16,1-1-49-16,0 0-58 0,0-2-51 0,1 1-49 0,1 0-23 15,-2-1-8-15,3-1 2 0,-2 1 8 0</inkml:trace>
  <inkml:trace contextRef="#ctx0" brushRef="#br0" timeOffset="37350.92">5739 687 257 0,'-1'-1'281'0,"0"1"-33"0,-1-3-37 0,-1 2-34 0,1 1-25 16,1-1-20-16,-1-1-15 0,2 2-13 0,-2-2-7 0,2 2-6 0,-1 0-5 15,-1 0-4-15,2 0-4 0,0 0-1 0,0 0-4 16,0 0-2-16,0 0-5 0,-3 0-4 0,3 0-3 0,0 0-5 0,-2 0-4 16,2 0-2-16,0 0-3 0,0 0-4 0,0 0-4 0,0 0-3 15,0 0-5-15,0 0-4 0,0 0-5 0,0 0-4 0,0 2-2 16,2-2-4-16,1 2-2 0,0-1-2 0,-1-1-1 0,3 1-2 0,-2 2-1 15,1-3-2-15,4 1-1 0,-1 0 2 0,1-1-1 0,-2 1 2 16,3 2-4-16,-2-3 0 0,-1 0-2 0,1 2-2 0,0-2-2 16,0 0-2-16,-1 0-1 0,-1 0-3 0,-2 0 0 0,2 0-3 15,-1 0 0-15,0 0-1 0,-1 0-1 0,0 0 0 0,-1 2 0 0,-1-2 1 16,1 0 1-16,-2 0 0 0,0 0 1 0,0 0 1 0,0 0 2 16,0 0 2-16,0 0-1 0,0 0 2 0,0 0 0 0,1 0 1 15,-1 0 1-15,0 0 0 0,2 3 2 0,-2-2-1 0,2 2 1 16,-1-1 2-16,-1 0-1 0,2-1 1 0,-1 2 0 0,-1-1 1 0,2-1 1 15,-2 2 2-15,2 0 0 0,-2 0 0 0,2 0 1 0,-2-1 0 16,0 2 0-16,0-1 0 0,2 1 0 0,-2-1 1 0,0 1-1 16,0 0 0-16,0 0 1 0,0-1-1 0,0 2 0 0,0 0 0 15,0-1 1-15,0 0-1 0,0 1-1 0,0 1 0 0,0-2 0 0,-2 2 0 16,2 0 0-16,0-1 0 0,-2 1 0 0,0 1-1 16,2-1-1-16,0 1 1 0,-2 2 0 0,2-1 0 0,-1 0 2 0,-1 1 0 15,2-2 2-15,0 2-1 0,-1 0 2 0,1 0 1 0,-2 1 0 0,2 0 2 16,0-1 1-16,0 1 2 0,0-1 1 0,0 2 2 0,0-2-1 0,0 1 1 15,0-1-2-15,0 3 0 0,0-3 1 0,2 2 1 0,-1-1-2 0,-1 1 0 16,2-1 1-16,-1 1-1 0,-1-2-1 0,2 3 0 0,-2-1 0 0,4-2-1 16,-2 2 0-16,0 0-1 0,-1 1 0 0,2 0 0 0,-2 0 1 15,2-2 1-15,-2 2 1 0,2 0 4 0,-1-1 3 0,0 2 2 0,-1-2 1 16,-1 1 3-16,2-2 1 0,0 2 2 0,-1-1 1 0,-1 1 1 0,2 0 0 16,-1 0 1-16,-1-2-1 0,3 2-2 0,-3 0-2 0,0-1-4 15,0 2-3-15,0-2-2 0,0 1-3 0,0-2-1 0,0 2-3 0,0-1-3 16,0 1 0-16,0 0-2 0,0 0 1 0,0-2-2 0,0 1 0 0,0-1-1 15,0 0-1-15,0 1 1 0,0 0-1 0,0-2 0 0,0 2 1 0,0-3-1 16,0 1 0-16,-3 1 0 0,3 0 0 0,0 0 0 0,-1-1 0 0,-1 2 0 16,2-3 2-16,0 0-2 0,0 1 0 0,-1 0 1 0,-1-2-1 0,2 3 2 15,0-1-1-15,-2 0-1 0,2 0 0 0,0 0 1 0,0 0 1 16,0-2-1-16,0 2 0 0,0 1-1 0,0-2 0 0,0 1 0 0,0 0 1 16,0 1-1-16,0-2 0 0,0 0 0 0,0 1-1 0,0-1 0 0,0 0 0 15,0 1 0-15,0-1-1 0,0-1 0 0,0 1 0 0,0-1-2 0,0 1 1 16,0-1 0-16,-1 0 0 0,-1 1-2 0,2-2 1 0,-2 3-1 15,2-3 0-15,-1 1-1 0,-1 0 2 0,-2-1-1 0,3 1-1 0,0-1-1 16,-1 0 1-16,-1 1 0 0,1-1 0 0,0 2-1 0,-2-2 0 0,1 2 2 16,2 0-2-16,-3-2 1 0,3 0-1 0,-1 1 0 0,-1-1 2 0,1 1 1 15,-1-1-1-15,2 1 2 0,-1-1 1 0,0 2 1 0,-2-3 0 16,4 4 1-16,-2-3 0 0,2 2 0 0,-1 0 3 0,-1 0-1 0,2-1 1 16,0 1 2-16,0-1 0 0,0 0-2 0,0 0 1 0,0 4-1 15,0-4 1-15,0 0-1 0,0-1 1 0,0 2-1 0,0-1 1 0,0-1 0 16,0 2 0-16,0-2-2 0,0 1 1 0,0-1-2 0,0 1-1 15,0 0 0-15,-1 0 0 0,-1-1-1 0,2 2 1 0,-2-2-1 0,2-1-1 16,-1 3-1-16,-1 0 0 0,2-1-2 0,-1-1 0 0,-1 1-2 0,2 0-1 16,-2-1 0-16,2 1-1 0,-1 1-1 0,-1-2-1 0,2-1-2 0,-2 5 1 15,1-4 1-15,1 1 0 0,-2 1 1 0,2-1 1 0,0 1 0 16,0-1 2-16,0-1 1 0,-1 2 0 0,1-1 2 0,0 0 1 0,-3 3 2 16,3-3 1-16,0 1 1 0,-2-1 0 0,1 1-1 0,1 1 1 15,-2 0-1-15,2-2 0 0,-1 2-1 0,-2 0 1 0,3 0-1 0,-1 0 0 16,1 2 1-16,-1-2-1 0,-1 0 1 0,2 0-1 0,-1 0 1 15,-1-1-1-15,2 3 1 0,0-2-1 0,-2-1 2 0,2 1-1 0,0 0 0 16,0-2 0-16,0 1 0 0,0-1 0 0,0 0 0 0,0 1 0 0,0-3 1 16,0 3-1-16,0-1-1 0,0-1 0 0,0 0 0 0,0 0 0 15,0 0 0-15,0-2 0 0,0 2 0 0,0-1-1 0,2 1-1 0,-2 0 0 16,2-2-1-16,-1 1-3 0,-1 2-1 0,2-1 0 0,-1-1-1 0,-1 1-1 16,1 0 0-16,-1 0 0 0,3 0 0 0,-2-2 0 0,-1 2 0 15,0 0 0-15,0 0-1 0,2 0 1 0,-2-1 1 0,0 2 1 0,0-1 2 16,0-1 2-16,0 1 0 0,0 0-1 0,0 0 2 0,0 0-1 15,0 0-1-15,0 0 1 0,0 0 0 0,0 1 0 0,0-1 1 0,0 1 0 16,0-1 0-16,0 1-1 0,0-2 1 0,0 2 0 0,0-1 0 0,0 1-1 16,0-1 1-16,0 1-1 0,0-1 0 0,0 0 1 0,0 1 0 15,0 0-1-15,0-1-1 0,0 0 1 0,0 0-2 0,0 0 1 16,0 0-1-16,0 0 1 0,0 0 0 0,0 1 1 0,0-1 0 0,0 2-2 16,-2-3 1-16,2 3-1 0,-1-1 1 0,-2 1-1 0,3-3 1 0,-1 3-1 15,1-1 2-15,-1 0-2 0,-1 3 2 0,2-3-2 0,-1 1 2 16,-1-1-1-16,2 1-1 0,-2 0 2 0,2 0-1 0,0 0 1 0,0-1 2 15,0-1 0-15,0 2 0 0,0-2 2 0,0 1 0 0,0 0 1 16,0-1 0-16,0 1 1 0,0 0-2 0,2-1 1 0,-2-1 0 0,2 1 2 16,-1 0-1-16,-1 0 0 0,0 0 1 0,2 0-1 0,-2 1 0 0,0 0 0 15,0-1-1-15,0 1 1 0,0-1 1 0,0 1-1 0,0 0 0 16,0-2 1-16,0 2-1 0,0-1 1 0,0 2-1 0,0 1 0 0,0-5 0 16,0 5 0-16,0-3 0 0,0 0 1 0,0 2-1 0,0 0 2 15,0-1-2-15,0 1 0 0,0-1 1 0,0 0-1 0,0 0 0 0,1 4 1 16,-1-4 0-16,1 0 0 0,-1 1 0 0,3 1 0 0,-2-2-1 0,-1 0 0 15,2 3 1-15,1-1-2 0,0-2 1 0,-2 3 0 0,1-2 0 16,1 0 0-16,-1 1 1 0,-1-2-1 0,1 0 0 0,1 1 1 0,-1-1-1 16,-1 2-1-16,1-1 2 0,-2 0-2 0,2-2 0 0,-1 0 1 0,-1 1-1 15,2-1 0-15,-1 0-1 0,-1 0 0 0,0 0 0 0,0-2 1 16,0 3-1-16,0-2-1 0,0-2 0 0,0 2 0 0,0-1 1 0,0 0-1 16,0-1 0-16,0 1 0 0,0-1 0 0,0-1 0 0,0 1 0 15,0 0 0-15,0 0 0 0,0 0 0 0,0-1 0 0,0 1 1 0,0 1-1 16,0-2 0-16,0 2 1 0,0-3 0 0,0 1 0 0,0 1-1 0,0-2-1 15,2 0 1-15,-2 2 1 0,0-1 0 0,0 0 2 0,0-2-2 16,0 0 0-16,0 0 0 0,0 2 0 0,0-2 0 0,0 0 0 0,0 0 3 16,0 0 0-16,0 0 3 0,0 0 2 0,0 0 3 0,0 3 2 0,-2-3 1 15,2 1-1-15,-1 0 2 0,-1-1 1 0,1 0 0 0,-1 0 0 16,0 0-1-16,-1 0 1 0,0 0-1 0,1 0-1 0,-1 0-3 0,0 0-1 16,0 0-2-16,-2 0-2 0,2 0-1 0,-2 0-2 0,2 0 0 15,-2 0-1-15,2 0 1 0,-2 0 1 0,1 0 1 0,-1-1 1 0,2 0 4 16,-2 1 1-16,0 0 1 0,2 0 2 0,-2 0 2 0,0 0 1 15,1-3 0-15,-1 3 0 0,0 0 0 0,-1 0 0 0,1 0-1 0,-1-2-1 16,0 2-4-16,1 0-5 0,0 0-10 0,0 0-7 0,1 0-11 0,-2-2-13 16,1 0-12-16,2 2-15 0,-2-1-15 0,-1-1-18 0,5 2-19 15,-2-1-26-15,0 0-32 0,1 1-38 0,2 0-47 0,0 0-53 0,-4-2-40 16,4 2-36-16,-2-1-12 0,2 1-3 0,0 0 8 0</inkml:trace>
  <inkml:trace contextRef="#ctx0" brushRef="#br0" timeOffset="42284.35">12294 1773 96 0,'0'0'349'0,"0"0"7"0,0 1-27 0,0-1-42 0,0 0-48 16,0 0-53-16,0 2-32 0,0-2-24 0,0 1-17 0,0-1-9 16,0 1-7-16,1-1-4 0,-1 2-2 0,2 0-1 0,-2-2-2 0,1 0-4 0,-1 1-2 15,1 1-4-15,3-2-3 0,-4 1-3 0,1-1-4 0,2 0-5 0,-1 0-3 16,-2 2-4-16,3-2-2 0,-3 0-4 0,2 0 1 0,0 0 1 15,-2 0 0-15,1 0 0 0,-1 0 2 0,0 0 0 0,0 0 0 0,0 0-1 16,0 0 0-16,0 0 0 0,0 0 1 0,0 0 1 0,0 0 1 0,0-2 1 16,0 2-2-16,0 0-1 0,2 0-4 0,-2-1-2 0,0-1-3 15,0 1-5-15,0-3-2 0,0 3-3 0,0-2-3 0,-2-1-3 0,2 1-3 16,-1-1-5-16,1-1-2 0,-4 0-4 0,3-2-4 0,-1 2-2 0,0-1-1 16,-1-2-2-16,-2 2-3 0,3 1-1 0,-1-1 0 0,-2-1-5 0,1 3-1 15,0-1-3-15,-3 0-3 0,1 0-4 0,2 1-2 0,-3-1-4 16,2 1-1-16,-3 2-1 0,1-1-3 0,-3 3-1 0,2-2 0 0,-2 2 0 15,0 2 1-15,-2 1 3 0,0 2 1 0,2-1 1 0,-3 2 4 0,0 2 1 16,1 1 3-16,-2 1 0 0,0 0 2 0,1 4 1 0,-1 0 1 0,1 1 0 16,-1-1-1-16,2 3-2 0,2 0-2 0,-3 1-3 0,5 0-2 15,0 0-3-15,-1-1-3 0,3 3-1 0,1-2-2 0,0 0-1 0,2-1-2 0,1-2-3 16,2 3-2-16,3-4-1 0,2 2-2 0,0-3-4 0,2-1-4 16,2 1-6-16,0-1-7 0,4-4-10 0,3 1-12 0,0-1-12 0,3-1-19 15,1 0-20-15,3-2-33 0,-1 1-37 0,4-4-62 0,-1 2-75 0,4-2-50 16,-1-1-39-16,-2-1-15 0,4-1-3 0,-3-1 7 0</inkml:trace>
  <inkml:trace contextRef="#ctx0" brushRef="#br0" timeOffset="42749.35">12798 1891 174 0,'-2'0'397'0,"0"0"10"0,1 0 10 0,1 0-30 0,0 0-50 0,0 0-53 16,0 0-56-16,0 0-39 0,0 0-33 0,0 0-21 0,0 0-15 0,0 0-12 15,1 0-12-15,3 0-7 0,-3 0-9 0,2 0-8 0,2 0-10 0,0 0-10 16,-2 0-11-16,2-2-9 0,3 2-11 0,-2-1-6 0,0 1-6 0,1 0-5 16,-1 0-1-16,3 0-7 0,-1 0-4 0,1 0-6 0,0 0-10 15,-1 0-10-15,0 0-12 0,-2 0-16 0,3 0-14 0,-2 0-21 0,-1 0-22 16,2 1-27-16,0 1-30 0,-2-2-42 0,1 3-50 0,-3-3-57 16,3 0-60-16,-1 2-30 0,-1-2-16 0,-1 0 0 0,1 3 6 0</inkml:trace>
  <inkml:trace contextRef="#ctx0" brushRef="#br0" timeOffset="42950.77">12926 1960 180 0,'0'0'356'0,"-2"2"9"0,2-2-30 0,0 0-48 15,0 0-49-15,0 0-50 0,0 0-37 0,0 0-30 0,0 0-18 0,0 0-15 16,2 1-11-16,-1-1-7 0,-1 1-7 0,4 1-5 0,-3-2-5 0,1 3-8 15,-1-3-8-15,3 0-8 0,-1 0-14 0,0 0-11 0,3 0-16 0,-3 0-12 16,2 0-18-16,-2 0-16 0,2 0-23 0,-2 0-24 0,2 0-32 16,3-3-37-16,-4 3-48 0,3 0-60 0,-1-2-44 0,-1 2-41 0,3-1-15 15,-3 1-5-15</inkml:trace>
  <inkml:trace contextRef="#ctx0" brushRef="#br0" timeOffset="44237.36">12780 1891 90 0,'0'0'123'0,"0"0"-7"0,0 0-7 16,0 0-4-16,0 0-4 0,0 0-4 0,0 0-5 0,0 0-2 0,0 0-1 15,0 0-2-15,0 0-3 0,0 0-1 0,0 0-1 0,0 0-1 0,0 0-2 16,0 0-3-16,0 0-3 0,0 0-4 0,0 0-2 0,0 0-4 0,0 0-1 16,0 0-3-16,0 0-1 0,0 0-3 0,0 0-1 0,0 0-4 15,0 0-1-15,0 0-3 0,0 0-1 0,0 0-3 0,0 0-3 0,0 0-1 16,0 0-3-16,0 0-2 0,2 0-3 0,-2 0-2 0,0 0-2 0,0 3-2 15,0-3-4-15,0 0-2 0,2 0-2 0,-2 0-2 0,1 0-1 16,-1 0-3-16,0 0-1 0,2 0-2 0,-1 0-1 0,-1 0-1 0,2 0-2 16,2 0 1-16,-2 0-2 0,0 0-1 0,-1 0 1 0,2 0-1 0,1 0 0 15,0 0 1-15,1 0-2 0,0 0 1 0,3 0 0 0,-4 0 0 0,4 0 0 16,-1 0 0-16,4 0 1 0,-5 0 0 0,4 0-2 0,-1 0 0 16,0 0-2-16,1 0 1 0,0 0 0 0,0 0 0 0,-1 0 0 0,0 0-1 15,0 0 1-15,-1 0-2 0,0 0 1 0,-1 0-1 0,0 0-1 0,-2 0 1 16,2 0 1-16,-3 0-2 0,0 0 1 0,-1 0 0 0,0 0-1 0,-1 0 0 15,0 0-2-15,0 0-1 0,-2 0-2 0,0 0-2 0,0 0-4 0,0 0-1 16,0 0-5-16,0 0-1 0,0 0-4 0,0 0-3 0,0 0-4 0,0 0-3 16,0 0-6-16,0 0-4 0,0 0-3 0,0 0-4 0,0 0-3 0,0 0-3 15,0 0-2-15,0 0-4 0,0 0-3 0,0 0-7 0,0 0-7 16,2 2-9-16,-2-2-11 0,0 0-15 0,0 0-18 0,0 0-24 0,0 0-28 16,1 3-39-16,-1-2-45 0,2 2-23 0</inkml:trace>
  <inkml:trace contextRef="#ctx0" brushRef="#br0" timeOffset="44983.48">12840 2023 40 0,'0'0'114'0,"0"0"-9"0,0 0-8 0,0 0-10 0,0 0-7 0,0 0-6 0,0 0-4 16,0 0-3-16,0 0-3 0,0 0-1 0,0 0-2 0,0-2 0 16,0 2-2-16,0 0 1 0,0 0 0 0,0 0-3 0,0 0 0 0,0 0 0 15,0 0-2-15,0 0-1 0,0 0 0 0,0 0-1 0,-1-1 0 16,1 1-1-16,-2 0 0 0,2 0-1 0,-1 0-2 0,-1 0-1 0,2 0-2 16,-2 0-4-16,1 0 0 0,-1 0-1 0,1 0-3 0,1 0 0 0,-2 0-1 15,0 0-1-15,0 0 0 0,0 0 1 0,2 0 0 0,-2 0 2 0,2 0 0 16,-1 0 0-16,1 0 2 0,0 0 1 0,0 0 0 0,0 0 2 0,0 0 1 15,0 0 0-15,0 0-1 0,0 0-1 0,0 0 0 0,0 0-3 16,0 0-2-16,0 0-2 0,0 0-2 0,0 0-4 0,0 0-1 0,0 0-5 0,0 0-2 16,0 0-4-16,0 0-4 0,0 0-2 0,0 0-5 0,0 0-2 15,1 0-3-15,1 0-3 0,0 0 0 0,0 0 0 0,2 1 0 0,-1-1 1 16,0 2-1-16,2 0-1 0,0-2 1 0,1 1 1 0,3 0 0 0,-1-1 1 16,0 2-2-16,0 0-1 0,3-2-1 0,0 1-3 0,2 0-2 0,-2-1-3 15,0 2-3-15,1 0-1 0,0-2-3 0,-1 1-1 0,1-1-4 16,-2 1-3-16,2 1-1 0,-4-2-2 0,2 3-1 0,-2-3 0 0,1 0 2 15,-2 0 0-15,-1 0 1 0,-1 0 1 0,-2 0 0 0,1 0 2 16,1 0-1-16,-2 0 1 0,-1 0 1 0,1 0 0 0,-3 0-1 0,0 0 1 16,0 0-3-16,0 0-2 0,0 0-5 0,0 0-4 0,0 0-6 15,0 0-7-15,0 0-10 0,0 0-10 0,0 0-15 0,0 0-16 0,0 0-22 16,0 0-23-16,0 0-31 0,0 0-34 0,0 0-45 0,0 0-48 0,0 0-23 16,0 0-10-16</inkml:trace>
  <inkml:trace contextRef="#ctx0" brushRef="#br0" timeOffset="59271.09">13601 446 32 0,'-2'-1'304'0,"1"-2"5"0,1 2-18 16,0-1-34-16,0-1-46 0,0 3-56 0,0 0-31 0,0 0-20 0,0 0-8 16,0 0-4-16,0-1-2 0,0 1-2 0,0 0-2 0,0 0-1 15,0 0-2-15,0 0 0 0,0 0-2 0,0 0-1 0,0 0-1 16,0 0-1-16,0 0-3 0,0 0-1 0,0 0-2 0,0 0-1 0,0 0-2 16,0 1-2-16,-2-1-2 0,0 2-3 0,2-1-2 0,-2-1-5 15,0 3-3-15,2-1-5 0,0-1-4 0,0 2-7 0,0 0-5 16,0 0-4-16,0 1-4 0,0 1-4 0,0 1-3 0,0 0-3 15,2 0 0-15,0 2-3 0,-2-1-1 0,2 0-3 0,0 1 0 16,-1 1-1-16,1-2-2 0,-1 3-1 0,3-1 0 0,-3 1 1 0,1 1-2 16,1-2 0-16,-1 0-1 0,-1 1-1 0,1 1 0 0,0 0 0 15,-2-1-1-15,1 1 0 0,-1-3 0 0,2 3-1 0,-1-2-1 16,-1 0 1-16,3 2-2 0,-3-3 0 0,0 3-2 0,0-2 0 0,0 1-2 16,0-2-1-16,0 1-2 0,0 0-3 0,0 2-2 0,0-3-2 15,2 3-3-15,-2-2-3 0,0 1-3 0,1-1-3 0,-1 0 0 16,0 1-3-16,0 0 0 0,0-1-1 0,0 2 1 0,0-1 0 15,0-3 0-15,0 2-1 0,0 0 3 0,0-1 0 0,0 0 2 0,0 3 2 16,0-3 1-16,0 1 3 0,0-1 1 0,0 0 2 0,0 1 0 0,0 0 0 16,0-2 1-16,0 3 0 0,2-3 0 0,-2 2-1 0,1-1 1 0,-1 0 1 15,0-1-1-15,0 0 1 0,0 1-2 0,0-1 2 0,0 1-1 0,0-1 1 16,0 1 1-16,0-1 0 0,0-1 1 0,0 2 1 0,0-2 2 0,0-1-1 16,2 3 0-16,-2-2 2 0,0 2-2 0,0-2 0 0,0 0-1 15,0 1 1-15,2-1-1 0,-1 1 2 0,-1 0-1 0,2-1 1 0,-1 0-1 16,-1 0 1-16,2 1 2 0,-2-1 1 0,0 0 1 0,2 0 1 0,-2 0 2 15,0 0 1-15,1 0 2 0,-1 1 0 0,0-3 1 0,0 2 1 0,0 0-2 16,0-1 2-16,0 2-1 0,2 0-1 0,0-1 1 0,-2 2-1 16,0-2 0-16,1 1 1 0,-1-1 1 0,0 2-2 0,2-2 2 0,-2 1 0 15,1 0 1-15,-1 1-1 0,0 0 1 0,0-1-1 0,0 0 1 0,0 1 1 16,0 1 0-16,0-1 1 0,0 1-2 0,0-2 0 0,0 2 0 0,0 0 1 16,0-1-1-16,0 0-1 0,0 3 1 0,0-3 0 0,0 1 1 0,0 1 0 15,0-1-1-15,0 0 0 0,0 0 0 0,-1 1 0 0,-1-2 0 16,2 3-1-16,0-2 1 0,0-1 0 0,0 0 0 0,0 1 0 0,0 0 0 15,0 0-1-15,0 0-1 0,0-1 1 0,0 3 0 0,0-1 0 0,0-1-1 16,0 0 2-16,2 1 0 0,-1-3 0 0,0 4 0 0,3-3 0 0,-4 3 0 16,1-4-1-16,-1 2 0 0,2 0 1 0,-1-2-1 0,-1 2 1 0,0 0-2 15,0 0 1-15,0-1 0 0,2 0 0 0,-2-1-1 0,0 0 1 16,0 0-1-16,0 1-1 0,0-2 1 0,0 2 1 0,0-2 0 0,0 0-1 16,0 1 1-16,0-2 0 0,0 1-2 0,0 0-1 0,0-2-3 0,2 1-2 15,-2-1-3-15,1 0-3 0,-1 3-5 0,2-3-2 0,0 1-3 0,-2-1-3 16,1 0-3-16,-1 2-1 0,2-1 0 0,-1 1-2 0,-1-1 1 15,2 1 0-15,0 0 2 0,-2 0 1 0,1-2 3 0,-1 3 2 0,3 0 2 16,-1 0 0-16,1-1 1 0,-2 2 2 0,2-1 1 0,-1 1 1 0,0 1 0 16,-1-1 1-16,3-1 0 0,-3 0 2 0,1 1 1 0,-1 1 3 0,0-1 1 15,2 0 0-15,-2 1 2 0,-1 0 3 0,2-1-3 0,-1 0-4 16,-1-1-1-16,2 0-5 0,-2 1-4 0,3-1-4 0,-2 1-3 0,-1-1-4 16,2 1-3-16,-1 1-1 0,-1-1-2 0,2-1 1 0,-2 0 1 15,0 1 0-15,0-1 5 0,0 1 5 0,0 0 4 0,0 0 7 0,0 0 7 16,0 0 8-16,0-1 6 0,0 0 6 0,-2 0 7 0,2 1 6 0,0 1 4 15,0-2 5-15,0 1 5 0,0 1 4 0,0-1 3 0,0 1 2 16,0-1 1-16,0 0 0 0,0 1-2 0,0 0-2 0,0-2-2 16,0 3-4-16,2-1-3 0,-2-1-5 0,2 2-3 0,-1-3-6 0,-1 2-5 15,2 0-4-15,0 0-4 0,-2 0-4 0,1 0-3 0,-1 0-3 0,2 0-4 16,-1 1-4-16,-1-2-3 0,2 1-3 0,0 0-2 0,-2-2-5 16,1 3-4-16,-1-1-3 0,2-1-2 0,-2 2-3 0,0-3 0 0,0 4 0 15,0-4 1-15,0 2 3 0,0 0 1 0,0 0 5 0,0 0 3 0,0 0 3 16,0-1 2-16,0 1 4 0,-2 0 3 0,2-2 3 0,-1 1 3 15,1-1 5-15,-2 0 2 0,0 0-1 0,2 0 0 0,0 1 0 0,-1-2 0 16,1 1-2-16,0-2-2 0,0 1-3 0,0 0-2 0,0-1-3 0,0 1-4 16,0 0-3-16,0-1-4 0,0 1-5 0,0 1-3 0,1-1 0 15,-1-2-1-15,2 2 0 0,0 0 1 0,-2 0-1 0,1 1 1 0,1-1 1 16,1 2 0-16,0-2 0 0,-2 2 2 0,3-1 2 0,-4 1 0 16,1 1 0-16,-1-2-2 0,2 0-2 0,-1 1-7 0,-1-1-8 0,2 1-7 15,0 0-8-15,-2 0-4 0,0 2-4 0,0-2-1 0,0 0-3 16,0-1-1-16,0 1-2 0,0-1-1 0</inkml:trace>
  <inkml:trace contextRef="#ctx0" brushRef="#br0" timeOffset="59967.61">13761 3177 4 0,'0'9'14'0,"1"0"-4"0,-1 0-4 15,0 1-1-15,0-1-5 0,0 2-1 0,0-1 0 0,0 3 3 0,0-3 4 16,0 0 3-16,0 1 3 0,0 1 1 0,0 0 3 0,0-3 3 15,0 4 6-15,-1-1 7 0,1-1 5 0,-2-1 5 0,0 0 7 0,2 2 4 16,-1 0 3-16,-1-2 2 0,2 0 3 0,-1 1 1 0,1-1 2 16,-2 0 1-16,0 2 2 0,1 0-3 0,-2-2-2 0,1 0-5 0,-1 1-3 15,2-1-5-15,1 0-7 0,-4 1-2 0,3-1-5 0,-1 1-5 0,2 0-3 16,-1-1-6-16,-1 1-5 0,0-1-8 0,2 1-8 0,-1 0-7 16,-1 2-4-16,2-3-5 0,-2 3-3 0,2-2-1 0,-1 0 0 0,1 0 2 15,0 1 2-15,-2 1 3 0,2-3 3 0,0 2 4 0,0 1 2 16,0-1 8-16,0 1 5 0,0-1 5 0,-1 0 8 0,-2 0 5 0,3-2 4 15,-2 2 6-15,2-1 4 0,-1 2 1 0,-1-2 2 0,2 1 0 0,-1-2 1 16,-3 2 1-16,3-1 2 0,-1 0-1 0,1-1 0 0,-3 0-2 16,1 1-3-16,0-1-3 0,0 1-3 0,0-1-4 0,1 0-8 0,-1-1-2 15,2 1-7-15,-1 1-2 0,0-3-3 0,-1 1-3 0,2-1-2 0,1 1-1 16,-2 0-3-16,0-1-1 0,2 2-2 0,0-3-2 0,0 2 1 16,0 0-1-16,0 0 1 0,0-1-1 0,0 2-1 0,2 0 1 0,0-2-3 15,-2 3-2-15,1-3-2 0,-1 2-1 0,2-3 0 0,-2 4 1 16,0-2-1-16,0-1 2 0,0 3 0 0,0-2 1 0,0 1 1 0,0 0 2 15,0-2 1-15,-2 2 3 0,2 0 4 0,-1 0 3 0,1 0 1 16,-2-1 2-16,0 0 1 0,2 0 1 0,-1-1 0 0,-1 2-1 0,2-1-1 16,-2-1-1-16,2 1-1 0,-1-1-2 0,-1 1 2 0,2-1-3 15,0 1-1-15,0 0 0 0,0-2 0 0,-1 1 0 0,1 0 0 0,0 1 1 16,-4-2 0-16,3 1 1 0,0-1 1 0,-1 0-1 0,2-1 2 16,0 3-1-16,-1-3-2 0,1 2 0 0,0-1 1 0,-2-1-2 15,0 2 0-15,2 1 0 0,0-1 1 0,-1-1-1 0,-1 0 0 16,2 1 2-16,0-1 0 0,-2 1 1 0,2 0-1 0,-1 1 1 0,-1-2-1 15,2 1 1-15,0-1-1 0,0 0-1 0,0-1-1 0,0 3-2 0,0-3-2 16,0 2 0-16,0-2-1 0,0 1-1 0,2 1-1 0,-1-2-2 16,-1 1-2-16,2 1-3 0,-2-2-5 0,2 1-5 0,-1-1-2 15,-1 2-6-15,2-2-3 0,0 1-3 0,-2-1-4 0,1 2-4 0,-1-2-4 16,2 0-3-16,-2 0-1 0,0 0-1 0,1-2 0 0,-1 2 2 16,1 0 5-16,-1-1 4 0,0 0 5 0,4 0 5 0,-4 0 4 0,0 0 2 15,0-3 0-15,0 4 0 0,0-4-1 0,0 2-1 0,0 1-3 16,0-2 0-16,-4 2-2 0,3-3-2 0,0 3-2 0,-1-2-2 15,2 1-3-15,-1-1-2 0,1 3-2 0,-2-1-1 0,0-1 2 0,2 2 3 16,-1 0 5-16,-1 0 8 0,2 0 8 0,-2 2 6 0,2-2 5 0,0 0 1 16,0 1 1-16,0-1-5 0,0 2-9 0,0-2-14 0,0 1-18 15,0-1-26-15,0 1-30 0,0-2-31 0</inkml:trace>
  <inkml:trace contextRef="#ctx0" brushRef="#br0" timeOffset="61368.25">14186 577 189 0,'0'0'213'0,"0"0"-7"0,-2-1-10 0,2-1-9 16,0 2-11-16,-1 0-5 0,1 0-6 0,0 0-7 0,0 0-5 15,0 0-5-15,0 0-8 0,0 0-6 0,0 0-7 0,0 0-6 16,0 0-7-16,0 0-8 0,0 0-8 0,0 0-9 0,0 0-9 16,0 0-9-16,0 0-11 0,0 0-8 0,0 0-9 0,0 0-7 0,1 0-6 15,-1 2-3-15,2-1-3 0,-1 2-4 0,1 2-4 0,0-2-4 16,-2 1-1-16,1 2 0 0,-1 2-2 0,2-1-2 0,-1 1 1 15,-1 4 0-15,2-1 0 0,-2 0-1 0,2 1-4 0,-1 2-2 16,-1 1-3-16,2 0-2 0,0 0-2 0,-2 1 0 0,1-1 1 0,-1 3-1 16,2 1 2-16,-1-2 1 0,-1 1 1 0,0 3 2 0,0-2 1 0,3 1 0 15,-3-1-2-15,0 3-2 0,0 0-2 0,0-1 1 0,0 2 0 0,0 0 1 16,0-3-1-16,0 3-1 0,0-1-1 0,0 1 0 0,0-3-2 0,-3 2-1 16,3-1-1-16,-1-2 1 0,-1 3 1 0,2-3 2 0,-1 0 4 15,1-1 0-15,-2 1 1 0,0-2-1 0,2 1 0 0,-1-1-1 0,-1-1-1 16,2 1 1-16,-2 0 1 0,2-3-2 0,-1 1 1 0,-1 0-1 15,2-1-1-15,-1 1-1 0,1-2 1 0,-2-1-1 0,0 2-1 0,1-3 2 16,-1-1-1-16,2 3 2 0,-1-2-1 0,1-3 0 0,0 3 0 0,0-2 1 16,0 0 0-16,0 0 1 0,-2-1 1 0,2 0-1 0,0-1 1 0,0-1-1 15,0 1-2-15,0-2 0 0,0 1-2 0,0-2-2 0,0 0-1 0,0 2-2 16,0-2 0-16,0 0 0 0,0-1-1 0,0 0 1 0,0 0 0 16,0-1-2-16,0-2-1 0,0 4 2 0,0-4-1 0,0 0 2 0,0 0 1 15,0 0 0-15,0 0 2 0,0 0 0 0,2 2 0 0,-2-2 0 0,0 0-2 16,0 0 0-16,0 0-2 0,0 0-1 0,0 0-2 0,0 0 0 0,0 0-1 15,0 0-1-15,0 0-3 0,0 0 0 0,0 0-3 0,0 0 0 16,0 0-2-16,0 0 0 0,1-2-1 0,-1 2-1 0,0 0 0 0,0 0 0 16,2-1-2-16,-1-2-1 0,1 3-3 0,0 0-3 0,-2-2-4 0,1 2-5 15,-1 0-5-15,2-3-11 0,-1 3-11 0,-1-2-16 0,2 1-18 0,0-2-29 16,-1 1-38-16,3 1-47 0,-3 0-55 0,1-3-28 0,-1 2-15 0,4-2-5 16</inkml:trace>
  <inkml:trace contextRef="#ctx0" brushRef="#br0" timeOffset="62566.51">15604 567 74 0,'0'0'261'0,"0"0"-19"0,0 0-25 0,0 0-24 16,0 0-24-16,0 0-17 0,0 0-14 0,0 0-8 16,0 0-8-16,0 0-4 0,0 0-2 0,0 0-4 0,0 0-4 0,0 0-3 15,0 0-1-15,0 0-4 0,0 0-3 0,0 0-3 0,0 0 0 16,0 0-5-16,0 0-4 0,0 0-4 0,0 0-4 0,0 0-8 15,0 0-6-15,0 0-6 0,0 0-8 0,0 0-6 0,2 2-7 0,1-1-6 16,-1 0-6-16,-1 2-6 0,2 1-6 0,-1 1-4 0,0 1-5 16,-1 0-3-16,2 1-1 0,2 3-1 0,-2-1 1 0,0 3 0 15,0-1 0-15,1-2-2 0,-1 5 0 0,2-2-1 0,-1 3-2 16,1 0-1-16,-4 0-1 0,2 0-1 0,1 2-1 0,-1 1 1 0,0 0 0 16,0-2 2-16,1 1 1 0,-3 2 1 0,2 0 1 0,-1-2 0 15,2 1 2-15,-2 1 1 0,0 0-1 0,-1-2 1 0,-1 1-1 0,2 0 1 16,-2 1-2-16,0-3-3 0,0 2-3 0,0-2-3 0,0 3-3 0,-2-2-3 15,2-1-1-15,-1-1-3 0,-1 1-3 0,0 1-1 0,-2-2-1 0,2 0-1 16,1-1 0-16,-1 3 1 0,1-3 2 0,-1-1 3 0,0 1 1 16,2-1 1-16,-1 1 1 0,-1-1-1 0,2 1-2 0,-1-2 2 0,1 0 1 15,0 0 1-15,0 1 1 0,0-1 0 0,0 2 1 0,0-2 0 0,0-2-1 16,0 2 0-16,0 1 0 0,0-3 0 0,0 2 1 0,1 0 2 0,-1-2-1 16,2 1 2-16,-2-1-1 0,1 0 2 0,-1 0 0 0,0 1 2 0,2-3 0 15,-2 1 1-15,0-1 1 0,0 1 0 0,0-2 1 0,0 1-1 0,0-1 1 16,0 1 2-16,0 1 2 0,0-3 2 0,-2 2 2 0,2-3 1 0,-1 1 3 15,-1 0 0-15,2 0 2 0,-1-2 1 0,-3 2 1 0,3-1 1 16,-1 0 3-16,0-1-1 0,1 1 0 0,-1-1 1 0,2-1-1 0,-1 1-1 16,1-2 1-16,-3 2-2 0,1-2-2 0,2 0-2 0,0 0 0 0,0 0-2 15,0 0 0-15,0-2-1 0,0 0 1 0,0 1-2 0,0 1 0 16,0-1 0-16,0-1 1 0,2 1-1 0,1-1 1 0,-3 2 1 0,1 0-1 16,-1-1 0-16,2 1 1 0,-1-1-1 0,-1 1-1 0,2-1-1 0,-2-1-2 15,2 3 0-15,-1-1-2 0,-1-1-2 0,2-1-1 0,0 1-3 16,-2 1-5-16,1 0-2 0,-1-2-2 0,2 1-4 0,-1 0-4 0,-1-1-4 15,2 2-5-15,0 0-4 0,-2-2-4 0,0 0-8 0,0 0-8 0,0 0-13 16,0 0-15-16,0 0-25 0,0 0-25 0,0 0-37 0,0 0-46 0,0 0-41 16,1-4-42-16,2 3-21 0,-1 0-8 0,1-3-1 0</inkml:trace>
  <inkml:trace contextRef="#ctx0" brushRef="#br0" timeOffset="63351.47">16467 1008 283 0,'-3'0'371'0,"-2"-1"5"16,1 1-4-16,1-2-8 0,0 2-58 0,-1 0-81 0,1 0-56 0,2 0-42 15,-1 0-29-15,0 0-24 0,2 0-15 0,0 0-11 0,0 0-9 0,0 0-5 16,0 0-6-16,0 0-6 0,0 0-2 0,0 0-6 0,0 0-1 0,0 0-4 16,0 0-3-16,0 0 0 0,2 0-2 0,0 0 0 0,-1 0 0 15,2 0 2-15,-1 0 1 0,1 0 3 0,0 0 2 0,2 0 2 0,0 0 1 16,-2 0 1-16,2 0 1 0,-1 2 1 0,3-2 0 0,0 0-1 0,1 1 0 16,0-1-3-16,1 0-2 0,0 0-6 0,0 0-4 0,3 0-9 0,-2 0-7 15,0 0-6-15,0 0-7 0,2 0-4 0,-2 0-8 0,-1 0-5 16,3 0-4-16,-3 0-5 0,0 0-4 0,2 0-3 0,-1 0-1 0,-2 0 3 15,-2 0 2-15,5 0 3 0,-5 0 4 0,2 0 6 0,-3 0 2 0,3 0 5 16,-4 0 6-16,0 0 5 0,0 0 6 0,0 0 5 0,-3 0 5 0,3 0 4 16,-4 0-1-16,0 0 0 0,0 0-4 0,0 0-4 0,0 0-9 0,0 0-9 15,0 0-12-15,0 0-15 0,0 0-20 0,-2 1-24 0,2-1-33 0,0 0-37 16,0 0-48-16,0 0-51 0,0 0-29 0,0 0-17 0,0 0-5 0</inkml:trace>
  <inkml:trace contextRef="#ctx0" brushRef="#br0" timeOffset="63983.35">16997 617 22 0,'0'0'357'0,"-1"-3"7"0,1 3 9 0,0 0-6 0,0 0-7 0,0 0-54 15,0 0-74-15,0 0-51 0,0 0-36 0,0 0-23 0,0 0-17 16,0 0-12-16,0 0-8 0,1 0-7 0,1 3-6 0,-1-3-8 0,0 0-8 16,2 2-5-16,-3-2-6 0,1 2-6 0,-1-2-3 0,2 4-2 15,-1-2-3-15,-1 1-2 0,2 0-1 0,1 2-1 0,-3-1 1 16,0 2 0-16,0-1 1 0,0 2 2 0,0 0 0 0,0 1 1 16,0 0-1-16,-3 3-1 0,1-2-5 0,2 2-1 0,-1 1-5 15,-1-2-2-15,2 4-3 0,-1-2-4 0,-2 1-4 0,2 2 0 0,1 0 0 16,-1 0 0-16,-1 2 2 0,2 1 0 0,0 0 0 0,0 0 0 15,0 2 2-15,0-1 0 0,0 2 1 0,2-1 2 0,-1 3-1 0,-1 0-1 16,1-1 0-16,2 1-7 0,-3 1-6 0,1 0-6 0,-1-1-7 0,2 2-3 16,-1 0-4-16,-1-1-4 0,2 2-4 0,-2-1-5 0,0-1-7 0,0 2-4 15,0-1-4-15,0-1-1 0,0 1-2 0,0-2 0 0,0 1 2 0,0 0 1 16,0 0-1-16,0-1-1 0,0-2-1 0,0 2-1 0,-2-1-2 0,2-1 2 16,-1 0 2-16,-1-1 3 0,2 0 2 0,-1 1 1 0,1-2-1 15,-3 0 1-15,2-1-2 0,1 1-3 0,-1-2 0 0,-1-1-3 0,2 1-3 16,-1-1 1-16,1-1-2 0,-2 2-2 0,0-4-2 0,2 2-1 0,-1-2 0 15,-1 0 1-15,2 2 1 0,-2-3 4 0,2 0 5 0,-1-1 6 0,-2 1 6 16,0-1 6-16,1 2 6 0,1-3 5 0,-1-1 5 0,1 0 6 16,-1 0 3-16,0-2 1 0,2 0-1 0,-1 1-7 0,-1-3-6 0,2 2-14 15,-1-3-17-15,1 2-24 0,0-2-25 0,0-2-35 0,0-2-38 0,0 0-44 16,0 2-49-16,0-2-24 0,0 0-16 0</inkml:trace>
  <inkml:trace contextRef="#ctx0" brushRef="#br0" timeOffset="64994.52">18316 660 155 0,'0'0'332'0,"0"0"4"0,0 0-20 0,0 0-32 16,0 0-53-16,0 0-62 0,0 0-39 0,0 0-29 0,0 0-19 15,0 0-13-15,0 0-11 0,0 0-7 0,0 0-6 0,0 0-6 16,0 0-4-16,0 0-6 0,0 0-4 0,0 0-5 0,0 0-5 15,0 0-5-15,0 0-3 0,0 0-3 0,0 0-2 0,0 0 2 16,0 0 0-16,0 0 3 0,0 0 2 0,0 0 3 0,0 0 4 0,0 1 4 16,0 2 5-16,0 0 6 0,0 0 2 0,0-2 6 0,0 4 2 15,0-2 4-15,0 4 2 0,-2-4 1 0,0 4-1 0,2 0 1 16,0-1 1-16,-1 2-1 0,-1 1-1 0,2 0-1 0,-1 0-2 16,1 1-2-16,-2 3-4 0,-1-2-3 0,3 3-1 0,-1 1-2 0,-1-1 1 15,2 2-1-15,-1 0-1 0,1 2-1 0,-2 0 0 0,2 0-2 16,0 3-1-16,0 0-1 0,0 0-2 0,0 0 0 0,0 3 0 0,0-1-1 15,0 1-2-15,2 0-7 0,-2 1-5 0,1 0-8 0,-1 0-7 0,3 0-9 16,0 2-10-16,-1-1-9 0,-1-1-5 0,2 2-5 0,-1 1-4 0,1-3-5 16,-1 0-4-16,0 2-6 0,-2-2-3 0,1 0-1 0,-1 0 2 0,0-1 2 15,0 0 5-15,0-3 6 0,0 0 6 0,-1 1 7 0,1-2 4 0,-4 0 4 16,3-1 1-16,-3-1 3 0,1 0 4 0,2 0 5 0,-4-3 3 16,2 1 4-16,0 1 3 0,0-2 1 0,-1 0 2 0,1-1 0 0,2-1 1 15,-3 0 0-15,1 1 1 0,-1-2-1 0,1 0 1 0,0-1 0 0,1 1 0 16,0-2 1-16,1 1 0 0,-3 0-1 0,4 1-1 0,-1-4 1 0,-1 1-1 15,2 1 1-15,0 0 0 0,0-3-1 0,0 1 1 0,0 1-2 16,0-1 1-16,0-1-2 0,0 0 1 0,0-1-2 0,2 0-2 0,-1 0-2 16,-1-1-3-16,2 1-4 0,0-2-3 0,-2 0-6 0,1 1-5 0,-1-3-4 15,2 4-4-15,0-3-6 0,1-1-5 0,-2 0-5 0,4 0-6 16,-4 1-6-16,-1-2-8 0,3 1-12 0,-3 0-13 0,2-2-17 0,-2 0-23 16,0 0-26-16,0 0-33 0,0 0-34 0,0 0-30 0,0 0-27 15,0 0-12-15</inkml:trace>
  <inkml:trace contextRef="#ctx0" brushRef="#br0" timeOffset="65834.07">19284 526 189 0,'1'-1'236'0,"-1"1"-24"0,0 0-28 16,0 0-33-16,0 0-20 0,0 0-10 0,2 1-6 0,-1 0 0 15,-1 1 1-15,5 0 3 0,-4 3 4 0,1-2 3 0,-1 2 2 0,1 0 0 16,0 1-2-16,-1 0-4 0,-1 0-7 0,2 1-8 0,0 0-6 16,-1 1-7-16,1-1-5 0,-1 3-6 0,3 1-6 0,-3-3-6 15,-1 3-6-15,3-1-4 0,-1 2-7 0,1 0-7 0,-2 0-6 16,1 2-7-16,-1 1-5 0,1-2-8 0,0 2-5 0,-1 2-6 0,-1 1-2 15,2 0-2-15,0 0 0 0,-1 1 1 0,-1 1 0 0,2 0-1 0,-1 0 3 16,1 2 1-16,0 0 1 0,-1-2 1 0,2 3 0 0,-1 1 1 16,1 0-2-16,-2-2-1 0,3 3-2 0,-3 0-4 0,-1 0-2 0,2 0-6 15,-1 0-3-15,-1 0-2 0,2 0-3 0,0 0-1 0,-2-1-3 0,0 0-2 16,0 1-1-16,0-3 0 0,0 0-2 0,0 1 1 0,0-2-1 16,-2-2-1-16,0 1 0 0,2 1-1 0,-1-3 1 0,-1-2 0 0,2 2 0 15,-1-1-3-15,-1-1-2 0,0-1-3 0,1 0-4 0,-4-1-3 0,4 1-5 16,-2 0-3-16,-1-2-5 0,1 0-7 0,0 1-4 0,0 0-6 15,-1 0-6-15,1-1-7 0,-1-1-5 0,1 0-6 0,0 1-6 0,-1 0-6 16,1-1-6-16,2-3-7 0,-1 2-8 0,0 0-9 0,2-1-10 0,0 1-11 16,0-2-12-16,0 0-14 0,0-2-11 0,0 0-10 0,2 1-19 0,0 0-21 15,-2-2-14-15</inkml:trace>
  <inkml:trace contextRef="#ctx0" brushRef="#br0" timeOffset="67068.49">20665 538 153 0,'0'-2'266'0,"0"2"-27"15,0-3-42-15,0 1-34 0,0 0-32 0,-1 0-23 16,-1 1-17-16,2 0-12 0,-1-3-11 0,1 3-8 0,-2 0-3 0,0-1-4 16,2 1-4-16,-1-1-2 0,1 1-3 0,-2-1-2 0,0 2-3 15,2 0-3-15,0 0-3 0,0 0-4 0,0 0-2 0,0 0 0 16,2-1 1-16,0 1 0 0,-2-2 2 0,1 0 0 0,-1 2 1 0,2 0 3 15,0 0 1-15,-2 0 2 0,1 0 3 0,-1 0 2 0,2 0 3 16,-2 0 4-16,0 0 0 0,1 0 2 0,-1 0 1 0,0 0-1 16,0 0 1-16,0 0 1 0,0 0 1 0,0 0 0 0,0 0-1 0,0 0 0 15,0 0-3-15,0 0 0 0,0 0-4 0,-1 0-2 0,-1 2-4 16,2 0-1-16,0-1-3 0,0 1-4 0,0-1-1 0,0 2-4 16,0 0-4-16,0 2-4 0,0-3-2 0,0 2-2 0,0 3-3 15,2 1-2-15,-1-1 0 0,0 3-1 0,3-2 0 0,-2 2 0 0,1 3-2 16,1-1-1-16,-1 1-2 0,1 1 0 0,1 1-3 0,-2 0-1 15,2 1-1-15,-1 1-2 0,2 2 0 0,1-1 0 0,-5 0-1 16,2 0 1-16,1 2 1 0,-2-2 1 0,2 0-1 0,-1 1 1 0,0 0 2 16,-1-2 1-16,0 1 0 0,-1 1-1 0,-1 0 0 0,2-2 0 0,-1 1 0 15,0 0-2-15,-2 2-1 0,0-1-1 0,0-1-2 0,0 2-1 0,-2 0 0 16,0-1-3-16,1 1-1 0,-1-1-4 0,1 1-2 0,-3-2-2 16,3 1 0-16,-1 1 1 0,1-1 1 0,-3 1-2 0,2-3-3 0,-2 2-3 15,3 2-5-15,-1-2-4 0,1 1-6 0,-3-1-6 0,4 0-6 0,-1-2-7 16,-1 1-5-16,2-1-6 0,0 1-9 0,0 0-8 0,0-4-8 0,2 3-7 15,-1 0-6-15,-1-2-2 0,4 0 0 0,-3 0 1 0,-1-2 4 0,3 2 6 16,-3-1 8-16,2-3 9 0,0 2 11 0,-2-2 11 0,2 0 8 16,-2 1 12-16,0-3 12 0,0 1 11 0,-2-2 10 0,2 1 10 0,-2 0 6 15,0-2 3-15,-1 1 4 0,2 1 5 0,-3-3 5 0,1 2 2 0,2-2 1 16,-3 1 2-16,0-1-1 0,-1 2 0 0,0-2-3 0,2-1-2 16,2 1-2-16,-3 0 0 0,1-1-1 0,0 1-2 0,1 0 0 0,1-1-4 15,-3-1-7-15,3 1-3 0,-1 0-5 0,2 0-1 0,-1-1-2 0,1 0-1 16,-3 0-1-16,3-1-2 0,0 2 1 0,0-3-4 0,0 2-3 0,0-2-5 15,3 0-6-15,-3 0-5 0,1 0-6 0,-1 0-9 0,2-2-11 16,-1 2-14-16,1-1-17 0,-2-1-24 0,0 0-25 0,0 0-31 0,0 0-30 0,0 0-33 16,0 0-31-16,3-1-15 0</inkml:trace>
  <inkml:trace contextRef="#ctx0" brushRef="#br0" timeOffset="68551.39">21456 348 96 0,'0'0'243'0,"0"0"-22"0,0 0-32 0,0 0-26 0,0 0-22 16,0 0-14-16,0 1-8 0,0 2-4 0,0-2-2 0,0 2 0 16,-2 2-2-16,2 0 1 0,0-1-3 0,-2 2-2 0,2-1-3 15,0 6-6-15,0-3-8 0,0 0-8 0,0 3-8 0,0-2-6 16,0 2-7-16,0 2-7 0,0 2-6 0,0-2-5 0,0 1-6 0,0 2-6 16,0-1-5-16,0 2-5 0,0 2-6 0,-1 0-5 0,-1 1-4 15,2-1-4-15,-1 4-5 0,1-4-4 0,-3 3-5 16,1 2-3-16,2-3 1 0,-3 3-2 0,2-1-1 0,1 1-1 0,-4-3 1 15,4 3 1-15,-1-3 3 0,1 0 0 0,-2 0 3 0,1 0 1 0,1-1 4 0,-2-1 1 16,0 0 5-16,2 0 3 0,-1-1 1 0,1 0 2 0,-2-1 0 16,0 2 1-16,1-1 1 0,-1-2-1 0,2 4 1 0,0-2-1 0,0 0-1 15,0 0 1-15,0-1 0 0,0 2 0 0,0 0 0 0,0-1-1 0,0 0-2 16,0 0 0-16,0 1-1 0,0-4 1 0,0 3-1 0,0-1 0 0,2 2-1 16,-1-2 0-16,1 0 0 0,0-1-1 0,-2 1-1 0,1-1 0 15,1-1 0-15,0 0 2 0,1 1-2 0,-2 0 0 0,0-1 0 0,2-2 0 16,0 1 0-16,0-1-1 0,0 1-1 0,0-2 0 0,-2 1 0 0,3-1 0 15,-3 0 0-15,1 1-1 0,0 0 2 0,-1 0 2 0,1-1 1 0,-1 0 3 16,-1 0 1-16,0 1 6 0,0 0 1 0,0 0 6 0,0 1 1 16,-1-1 4-16,-1-1 1 0,2 0 3 0,-1 2 1 0,-3-2 1 0,3 1-1 0,-1-1 0 15,0 0-2-15,-1 0-2 0,2-1-3 0,-2 2-4 0,1-1-2 16,-1-1-3-16,2-1-2 0,-2 0-3 0,2 1-1 0,0 1-2 16,-1-3 0-16,1 1 0 0,1-1 0 0,-2 1 1 0,2-2 0 0,0 2 2 0,0-2 1 15,0 2 1-15,0-2 3 0,2 2 0 0,-2-3 3 0,1 2 1 16,1 0 1-16,-2-1 0 0,1 0 1 0,0 3-1 0,2-3 0 15,-2 1 0-15,2-1 0 0,-1 0 0 0,1 1-2 0,-2 0-1 0,2-2-3 16,-1 4-1-16,0-3-3 0,-1 3-2 0,3-1 0 0,-4 0 0 0,1-2-1 16,-1 2-2-16,2-1-1 0,-1 0 1 0,-1 2-2 0,4-1-1 15,-4 0 0-15,0-2 2 0,0 3-1 0,0-3 0 0,0 2 0 0,0 0 1 16,0-1-1-16,0 2 0 0,0-2 0 0,-4 0 1 0,4 1-1 0,-1-1 0 16,-1 1 0-16,2 1 1 0,0-2 0 0,0 2-1 0,0-2 0 15,0 1 0-15,0-1 0 0,0 1-1 0,0 2-1 0,0-1-1 16,0 0-3-16,0-1 0 0,0 1-2 0,2 1 1 0,-1 0-1 0,-1-2 0 15,4 3 0-15,-3 0-4 0,2-1-4 0,-1 1-3 0,2 1-2 0,0-1-2 16,-3 2-1-16,2-3 1 0,-1 2 2 0,0-1-1 0,-1 1-1 0,2 0-1 16,-1-1-2-16,0 0-1 0,-2 1 1 0,1-1 2 0,-1 2 4 15,2-2 4-15,-2 0 1 0,0-1 2 0,0 1 0 0,0-1 1 16,0 0 1-16,0 1 1 0,0 0 1 0,0-1 3 0,0 1 0 0,0-1 1 16,0 0-1-16,0 1 1 0,0-1 0 0,0-2-2 0,0 2 0 0,0-1-1 15,1 1-1-15,-1 0 0 0,2 0 1 0,0-1-2 0,-2 0 0 0,2 0-2 16,-2 1-3-16,4-1 1 0,-3 2 0 0,2-1-1 0,-2 1 2 15,2-1 1-15,-2 0 2 0,2 1 1 0,-1 0 1 0,0 1 0 16,-1 0 1-16,3-3 2 0,-3 5 1 0,1-2 2 0,-1-1 3 0,2 0 2 16,-1-1 0-16,-2 1 1 0,1-1 0 0,-1 2-2 0,2-2 1 0,-2 0 0 15,0 2 1-15,0-3-1 0,0 3 1 0,0-1 0 0,0 0-2 16,-2-1 1-16,2 1-2 0,-1-1-2 0,1 2-1 0,0-3-1 0,0 3 0 16,0-2-1-16,0 0-1 0,0 2-3 0,0-1-7 0,0 0-2 0,0 0-5 15,0 1-2-15,0-2-2 0,1 2-2 0,-1-1-1 0,2 2-2 16,-1-2-2-16,-1 0-3 0,2 0-1 0,0 1-1 0,-2-1-1 0,1 1 1 15,-1 0 3-15,2-3 3 0,-1 3 2 0,1 0 1 0,0-3 2 16,-2 2 1-16,1-1 2 0,-1 1 1 0,0-1 0 0,0 2 0 0,0-3-2 16,0 0 0-16,0 0-1 0,0-1-1 0,0 1 0 0,0-2-4 0,0 1-1 15,0-1-4-15,0-1-4 0,0 1-1 0,0-1-1 0,0-1-2 16,0 0-6-16,0 1-7 0,0-1-9 0,0 1-12 0,0-2-16 0,0 1-9 16,0-1-10-16,0 0-7 0,0 0-7 0,0 1-3 0,0-3-4 15,0 2-3-15,0 1-5 0,0-1 8 0,0 2 9 0,0-2 23 0,0 2 28 16,2 1 22-16,0-2 22 0,-2 0 10 0,1 1 6 0,1-1 0 15,-2 2-4-15,1-1-3 0,-1 1-4 0,0 0-2 0,0-2 0 0,0 1-7 16,0 1-7-16,-1-1-14 0,1-1-16 0</inkml:trace>
  <inkml:trace contextRef="#ctx0" brushRef="#br0" timeOffset="68614.49">21549 4263 38 0,'-2'7'84'0,"-1"1"2"0,2 0-1 0,-1 0-5 0,-1 0-6 16,2-1-12-16,-2 1-13 0,1-1-28 0,0 1-32 0,1-2-31 0,-3 1-30 16,3-1-22-16,-1 0-22 0,1 0-18 0</inkml:trace>
  <inkml:trace contextRef="#ctx0" brushRef="#br0" timeOffset="75194.14">14494 769 46 0,'-2'-2'308'0,"1"2"9"0,-1-3-32 0,-2 3-55 0,4 0-44 16,-2 0-42-16,2 0-22 0,0 0-13 0,0 0-6 0,0 0-3 16,0 0-2-16,0 0 0 0,0 0-3 0,0 0-5 0,0 0-5 15,0 0-4-15,0 0-4 0,0 0-4 0,0 3-4 0,0-3-2 0,0 2-3 16,2-2-3-16,-2 0-4 0,0 0-3 0,3 2-2 16,-3-2-4-16,1 0-2 0,-1 0-2 0,3 0-2 0,-1 3-3 0,0-3-3 15,1 1-2-15,0-1-5 0,0 0-3 0,1 0-3 16,0 2-5-16,2-1-6 0,-1-1-5 0,2 0-8 0,-3 0-7 0,4 0-9 15,-2 0-10-15,1 0-14 0,-1 0-16 0,1 0-16 0,-1 0-16 0,2 0-21 16,-2 0-24-16,0-1-35 0,-1-1-39 0,0-2-64 0,0 4-78 16,-1-2-41-16,1 0-21 0,-2-2-7 0,0 2 4 0</inkml:trace>
  <inkml:trace contextRef="#ctx0" brushRef="#br0" timeOffset="75552.64">14743 660 60 0,'0'-3'377'0,"0"3"11"16,0 0 12-16,0 0-37 0,0 0-60 0,0 0-43 0,0 0-34 15,0 0-24-15,0 0-18 0,0 0-15 0,0 0-12 0,0 0-11 16,0 0-11-16,0 1-9 0,0 1-7 0,0-1-7 0,-1 2-10 15,1 0-10-15,0 1-11 0,0 0-11 0,0 0-13 0,0 3-9 0,0-1-10 16,0 1-5-16,0-1-4 0,0 3-2 0,0-2-2 0,0 0-4 16,0 1-5-16,0 0-5 0,0 0-3 0,0 1-4 0,0-1-1 15,0 1-1-15,0-1-1 0,0 0 0 0,1-1-1 16,2 0-3-16,-3 1-5 0,1-1-5 0,-1-1-5 0,2 2-5 0,-1-1-6 16,-1-1-7-16,2-1-7 0,0 1-7 0,-1 0-8 0,1-3-9 0,-1 1-5 15,-1-1-7-15,2 0-9 0,-2 0-6 0,2 0-2 0,0-1-7 16,-2-1-2-16,0-1-7 0,0 0-6 0,0 0-9 0,0 0-10 0,0 0-17 15,0 0-19-15,0 0-36 0,0 0-46 0,-2-1-55 0,0-2-59 16,0 0-25-16,-1-1-10 0,2 3 1 0</inkml:trace>
  <inkml:trace contextRef="#ctx0" brushRef="#br0" timeOffset="76901.33">15269 673 157 0,'-2'0'352'0,"2"0"7"15,0 0-27-15,0 0-43 0,-1 0-49 0,1 0-51 0,0 0-31 0,0 0-18 16,0 0-11-16,0 0-7 0,0 0-5 0,0 0-4 0,0 0 0 16,0 0-3-16,0 0-2 0,0 0-1 0,0 0-2 0,0 0-3 15,0 0-1-15,0 0-2 0,0-2-4 0,1 1-6 0,-1 1-6 0,2-3-7 16,0 3-6-16,-1-3-6 0,1 2-5 0,-1-1-8 0,3 1-4 15,-1-2-7-15,0 1-6 0,1 0-6 0,1 1-6 0,0 1-6 16,0-3-5-16,0 3-5 0,-1-1-7 0,4-1-6 0,-2 2-5 16,-1-1-7-16,2 1-6 0,1 0-5 0,-1 0-4 0,0 1-6 0,-3-1-2 15,3 2-6-15,-2-1-3 0,1 2-4 0,-2-2-2 16,0 3 0-16,-3-1 1 0,1-2 2 0,-1 4 2 0,-1-1 5 0,0-1 3 16,-1 1 3-16,-1 1 5 0,-1 0 5 0,-2 0 4 0,1-1 4 0,-1 2 5 15,-1 0 5-15,-1-1 3 0,1 1 2 0,-2-2 1 16,0 0 1-16,0 1 1 0,0-1 0 0,-1 2 2 0,3-2 0 0,-2 1 0 15,0 0 2-15,0 0 2 0,3 1 3 0,0-4 0 0,1 3 3 16,-1-1 1-16,1-2 2 0,3 1 1 0,-1 0 2 0,1 0 0 16,1-2 3-16,0 1 2 0,1 0 1 0,1-2 1 0,1 1 0 0,0 0 0 15,1-1-1-15,0 2-2 0,3-2-3 0,0 1-3 0,3-1-6 16,-2 0-10-16,0 2-9 0,4-2-14 0,-2 0-16 0,1 1-16 16,2-1-16-16,-4 0-21 0,4 0-21 0,-1 0-31 0,-2 0-34 15,2 0-69-15,0 0-84 0,-1 0-50 0,0 0-33 0,-2 0-9 16,1 0-2-16,2 0 8 0</inkml:trace>
  <inkml:trace contextRef="#ctx0" brushRef="#br0" timeOffset="78442.39">14382 1570 14 0,'2'0'164'0,"-1"-1"-9"0,-1-1-9 0,0 2-4 0,2-1-6 15,0-1-5-15,-2 2-4 0,0 0-3 0,1-1-1 0,-1 1-3 16,0 0-3-16,0 0-2 0,0 0-4 0,0 0 0 0,0 0-3 0,0 0-2 16,0 0-1-16,0 0-1 0,0 0-3 0,0 0-3 0,0 0-4 0,0 0-3 15,0 0-4-15,0 1-4 0,0 1-3 0,-1-1-3 0,1-1-5 0,0 0-5 16,0 2-5-16,0-2-6 0,0 0-6 0,0 0-8 0,0 0-6 0,0 0-6 16,0 0-7-16,0 1-4 0,1-1-3 0,1 1-3 0,-1-1-4 15,4 2-3-15,-2 0 0 0,2-1-2 0,-1 0 1 0,1 3-2 0,2-3 0 16,0 0-5-16,1 2-2 0,0-3-6 0,0 2-7 0,1-2-9 0,0 1-9 15,-1 1-12-15,-2-2-13 0,1 3-12 0,2-3-12 0,-5 0-16 0,1 2-16 16,0-2-20-16,1 0-24 0,-3 0-31 0,2 0-38 0,-2 0-52 0,-3 0-60 16,0 0-31-16,0 0-17 0,0 0-3 0,0 0 6 0</inkml:trace>
  <inkml:trace contextRef="#ctx0" brushRef="#br0" timeOffset="78916.61">14706 1506 294 0,'-3'-2'382'0,"0"0"2"0,1 0 5 0,1 0-55 0,-1 0-83 16,2 1-52-16,0 1-37 0,0-1-24 0,2-1-18 0,-1 1-12 15,-1-1-6-15,2 1-10 0,2-1-7 0,-2 1-7 0,0 1-6 0,1-2-7 16,0 1-7-16,0 1-10 0,0-2-9 0,1 2-8 0,0 0-8 0,0 0-6 16,2 2-5-16,-3-2-6 0,2 1-1 0,-2 1-3 0,0-1-1 0,0 2-2 15,0 0-1-15,-1 1-3 0,2 0 0 0,0 2-1 0,-3-1-2 0,-1 0-1 16,2 0-1-16,-2 4 0 0,0-1 0 0,-2-1-3 0,2 1-2 16,-1 0-2-16,-5 2-1 0,2 0-2 0,1 0-3 0,-2 2 1 0,1-1-2 15,-3-1 1-15,0 1 1 0,0-1 1 0,-1 1-1 0,0-1 2 0,-1 1 0 16,3-2 2-16,-2 1 2 0,-1-3 2 0,0 1 3 0,1 1 2 15,2-3 2-15,-1 1 3 0,-2-2 2 0,5 1 1 0,-5-1 2 0,5-1 0 0,-1 0 1 16,2-2 1-16,-3 2 2 0,3-3-2 0,-1 2 2 0,1-3-2 16,1 2 2-16,-1-2 0 0,3 0 1 0,0 0 1 0,0 0-1 0,0 0 1 15,0 0 0-15,2 0-3 0,-1 0-1 0,1-2-4 0,1 2-5 0,1-2-3 16,0 1-5-16,1-2-2 0,-1 1-4 0,0 1-3 0,0 0-4 16,1-3-5-16,0 3-4 0,3-1-3 0,-4-2-5 0,3 4-5 0,-1-2-7 15,-1-1-2-15,3 1-5 0,0 1-5 0,-2 0-6 0,1-1-8 0,-1 2-10 16,2-2-12-16,-4 2-13 0,3-1-18 0,-1 0-18 0,1 1-26 15,0 0-29-15,0 0-45 0,-1 0-53 0,0 1-22 0,4 0-12 0</inkml:trace>
  <inkml:trace contextRef="#ctx0" brushRef="#br0" timeOffset="79279.03">15154 1607 321 0,'-2'0'387'0,"2"0"8"0,0 0-12 0,0 0-23 0,0 0-60 15,0 0-79-15,0 0-53 0,2 1-37 0,-1-1-25 0,3 0-20 0,-3 0-14 16,5 0-11-16,-3 0-9 0,2 0-10 0,-2 0-7 0,2 1-5 16,2-1-8-16,-3 2-6 0,4-2-11 0,0 2-10 0,-2-1-13 0,2-1-15 0,0 1-13 15,-2 1-11-15,2-2-16 0,0 2-19 0,0-2-21 0,-2 1-27 16,2 0-42-16,-3-1-52 0,3 2-58 0,-2-1-63 0,1-1-26 0,-3 2-10 0,1-1 3 15,0-1 8-15</inkml:trace>
  <inkml:trace contextRef="#ctx0" brushRef="#br0" timeOffset="79617.45">15512 1542 99 0,'0'0'402'0,"0"0"9"0,0 0 7 0,0-2-2 0,0 2-11 0,0 0-68 15,-3 0-95-15,2 0-59 0,-1 0-42 0,0 0-27 0,-2 2-22 0,2-2-15 16,1 2-8-16,-1-1-9 0,1 2-9 0,1 0-7 0,-2-1-5 0,0 5-9 16,2-3-6-16,-1 2-5 0,-1 0-4 0,2 1 0 0,-1 1 0 15,1 1-1-15,0-1 1 0,0 1-2 0,0 1-1 0,1-1-3 0,-1 0-1 16,2 2-2-16,-1-3 1 0,1 3-1 0,0-2-1 0,-1 1 1 0,2-2-2 15,-1 0 1-15,0-1-1 0,0 1 1 0,2 0-1 0,-3-2 1 16,-1 1-1-16,2 0 1 0,-1-2 1 0,-1 0-2 0,1-1-2 0,2-1-2 16,-3 0-3-16,1 0-6 0,-1-2-5 0,0 0-5 0,0 3-7 0,0-4-8 15,0 0-11-15,3 1-13 0,-3-1-12 0,0 2-15 0,0-2-19 0,2 0-13 16,0 0-11-16,-1 0-16 0,2 0-18 0,-1 0-25 0,0 0-27 0,2-2-46 16,-1 1-52-16,0 1-39 0,1-2-33 0,-3 0-8 0,2 2 0 15</inkml:trace>
  <inkml:trace contextRef="#ctx0" brushRef="#br0" timeOffset="82718.57">17309 783 153 0,'0'0'306'0,"0"0"-22"0,0 0-43 15,0 0-54-15,0 0-35 0,0 0-25 0,0 0-18 0,0 0-17 16,1 0-11-16,3 0-9 0,-3 0-7 0,1 0-6 0,-1 0-7 15,4 0-6-15,-2 0-5 0,0 0-4 0,0-1-4 0,0 1-5 0,-1 0-3 16,3 0-5-16,-2-2-2 0,0 2-2 0,2 0 0 0,-4 0-1 16,2 0 1-16,1 0-1 0,-3 0-2 0,1 0 0 0,0 0-3 15,-1 0-2-15,2 0-3 0,-2 2 0 0,2-1-3 0,-3-1-2 16,1 3-1-16,-1-1-2 0,2-1-2 0,-1 2-1 0,-1 1-1 0,2-1-2 16,1 1-3-16,-3 1 1 0,0 0-2 0,0 1-2 15,0 0-2-15,0 1-1 0,0-1-1 0,-3 2 0 0,1-1-1 0,2 1 0 16,-3 0 2-16,2 0 0 0,-2 0 3 0,2-2 0 0,-2-1 0 0,0 3 2 15,0-1 1-15,-1-1 1 0,1-2 2 0,-3 3 3 0,3-1-1 0,-2-1 2 16,0 0 1-16,2 0 1 0,-2-2-1 0,2 2 2 0,-3-2 0 0,3 1 1 16,-2-1-1-16,2 1 4 0,-2 0-1 0,2-2 2 0,0 2 2 15,0-2 1-15,-2 2 2 0,2-3 1 0,2 2 2 0,-3 0 3 0,3-3 1 16,1 2 1-16,-2-2 4 0,2 0 1 0,0 0 3 0,0 0 3 0,0 0 1 16,0 0 0-16,0 0 2 0,0 0 3 0,0 0 1 0,0 0-1 0,2 0 0 15,-1 0-2-15,3 0 0 0,-3-2-2 0,-1 2-1 0,2 0-1 0,-1-3-1 16,-1 3-3-16,3-2-4 0,-1 1-2 0,-1 1-4 0,2-1-4 15,-1 0-2-15,0 1-4 0,-1-3-3 0,2 2-3 0,-1 1-5 0,0-1-6 16,-1 1-6-16,3 0-9 0,-1 0-10 0,3 0-11 0,-3 0-11 0,2 0-11 16,-1 0-15-16,3 0-18 0,-1 0-20 0,2 1-21 0,-2 0-31 0,2 2-33 15,2-1-46-15,1 1-51 0,-2 0-26 0,4-1-12 0</inkml:trace>
  <inkml:trace contextRef="#ctx0" brushRef="#br0" timeOffset="83534.31">17864 820 291 0,'-4'0'296'0,"1"-1"-31"0,0 1-39 0,0-2-26 0,0 2-22 16,-1-1-14-16,0-1-14 0,2 2-7 0,-1-1-6 0,0-1-6 16,0 2-7-16,0-1-5 0,-1 1-4 0,1-2-4 0,0 1-2 15,1 1-2-15,1-2-1 0,-4 0-4 0,4 2-4 0,-1-1-6 16,1 1-4-16,-3-1-5 0,4-1-5 0,-1 2-4 0,1-1-5 15,0 1-5-15,0-2-4 0,1 2-6 0,-1-1-5 0,2 0-6 0,0 1-5 16,-1-2-5-16,2 2-7 0,-1-2-6 0,1 1-6 0,-2 1-3 16,3-1-6-16,-3-1-3 0,2 2-3 0,1 0-1 0,0 0-2 15,0 0-4-15,0 0-4 0,0 0-2 0,2 0-4 0,-2 0-4 0,1 0-2 16,-2 2-4-16,2-1-2 0,-1 0-3 0,0 1-6 0,2 1-5 16,-3 0-6-16,1 1-8 0,-3 1-6 0,2-1-4 0,-3 2-4 15,0 0 0-15,0 0-1 0,0 3 2 0,-3-1 2 0,2 1 4 0,-3 0 3 16,1 1 3-16,-3-1 7 0,2 0 5 0,-1-1 9 0,-2 0 8 0,2 3 6 15,1-5 7-15,-2 2 5 0,1 1 4 0,0-3 4 0,-1-1 2 0,2 2 4 16,0-3-1-16,0 1 1 0,-2-3 0 0,3 3 0 0,2-2 0 16,-3 0-1-16,3 1 0 0,-1-3 0 0,1 0 0 0,1 0 0 0,-2 1 1 15,0-2 2-15,2 0 0 0,0 0 1 0,0 0 0 0,0 0 0 0,2 0 1 16,0 0-2-16,-1 0 2 0,2 0-1 0,1 0 0 0,-3 0 0 0,2 0 0 16,3 0 1-16,-2 0-2 0,0 0-2 0,3 3-5 0,-1-3-7 0,1 0-8 15,0 0-9-15,1 2-13 0,0-2-14 0,5 0-16 0,-5 0-20 16,1 3-27-16,4-2-31 0,-4-1-43 0,3 3-49 0,-2-1-52 0,0 0-57 15,0-1-23-15,2 2-10 0,-2-1 1 0</inkml:trace>
  <inkml:trace contextRef="#ctx0" brushRef="#br0" timeOffset="84885.03">17367 1635 319 0,'0'-3'374'0,"0"3"-9"0,0 0-17 0,0 0-41 0,0 0-52 0,0 0-33 15,0 0-26-15,0 0-15 0,0 0-9 0,0 0-9 0,0-2-5 0,2 0-7 16,-2 2-4-16,1-1-7 0,-1 1-6 0,1-1-7 0,-1 1-9 0,0 0-8 16,3-2-10-16,-3 2-11 0,0 0-10 0,0 0-10 0,0 0-12 15,0 0-10-15,0 0-13 0,0 0-7 0,0 0-7 0,0 3-7 0,0-2-4 0,0 3-3 16,0-1-4-16,0 1-2 0,0 2-2 0,-3 0-1 0,2 1 1 15,1 1 0-15,-1 1 0 0,-1 0 3 0,2 1 2 0,-1-1 1 0,1 2 0 16,-2 0-1-16,0-1 0 0,2 1-4 0,-1 1-5 0,-3-1-5 16,3-2-6-16,-1 1-6 0,1-2-5 0,-4 2-7 0,4-2-4 0,-1 2-7 15,1-2-7-15,-1-1-7 0,0 0-5 0,-1-1-8 0,3 0-7 0,-2 0-7 16,1-1-4-16,-1-1-7 0,2 0-8 0,-1 0-11 0,1-2-9 0,-2 0-14 16,2 1-15-16,0-3-23 0,0 0-27 0,0 0-43 0,0 0-55 0,0 0-46 15,3-1-42-15,0-1-19 0,2 0-3 0,0 1 6 0</inkml:trace>
  <inkml:trace contextRef="#ctx0" brushRef="#br0" timeOffset="85189.03">17657 1732 328 0,'-2'-1'380'0,"2"1"8"0,0 0-13 16,0 0-25-16,0 0-59 0,0 0-75 0,0 0-49 0,0 0-36 0,0 0-24 16,0 0-18-16,0-2-13 0,2 0-11 0,0 2-9 0,2 0-9 0,-3 0-7 15,2 0-9-15,1 0-6 0,-1 0-7 0,2 0-3 0,0 0-5 16,-1 0-5-16,5 0-6 0,-4 0-7 0,2 2-7 0,-1 0-11 0,2-2-11 15,-2 0-11-15,1 0-11 0,-1 0-16 0,0 0-12 0,0 0-20 0,1 0-21 16,-2 0-28-16,-1 0-29 0,1 0-41 0,0 0-46 0,3 0-40 16,-4 0-40-16,1 0-16 0,-2 0-4 0,2 0 7 0</inkml:trace>
  <inkml:trace contextRef="#ctx0" brushRef="#br0" timeOffset="85510.35">17960 1692 74 0,'0'-2'362'0,"0"2"9"0,0 0 10 0,0-1-30 0,2 1-49 16,-2 0-52-16,0 0-55 0,1-1-35 0,-1 1-22 0,0 0-16 0,0 0-9 16,0 0-9-16,0 0-6 0,0 0-8 0,0 0-6 0,0 0-9 0,0 0-5 15,0 0-6-15,0 0-6 0,0 0-6 0,0 0-6 0,0 0-5 16,0 0-5-16,0 0-4 0,0 0-2 0,0 1-2 0,0 2 0 0,-1 0-2 15,-1 0-2-15,1 1 0 0,1-1-3 0,-3 2-1 0,2 1-2 0,1-1 0 16,-1 1-3-16,-1 2 1 0,2 1 0 0,-1-3-3 0,1 3-1 0,-2-1-5 16,0-1-3-16,2 1-5 0,-1-2-4 0,1 1-3 0,0-1-5 0,0 1-5 15,0-1-5-15,0 1-5 0,0-1-6 0,1 0-7 0,-1-1-8 0,2-1-8 16,0 0-8-16,-2 1-9 0,1-3-10 0,-1 2-9 0,2-1-12 16,-1 0-12-16,0-2-12 0,2 2-20 0,0-3-20 0,-3 0-32 0,0 0-33 15,0 0-49-15,0 0-58 0,3 0-30 0,1 0-17 0,-1-1-3 0,-3 1 4 16</inkml:trace>
  <inkml:trace contextRef="#ctx0" brushRef="#br0" timeOffset="88517.56">19582 805 194 0,'0'0'339'0,"0"0"-24"16,0 0-40-16,0 0-34 0,0 0-34 0,0-2-26 16,0 2-21-16,0 0-17 0,0 0-13 0,0-1-10 0,0 1-11 0,0 0-7 15,0 0-6-15,0 0-6 0,0 0-6 0,0-3-4 0,0 3-5 16,0 0-4-16,0 0-3 0,2-1-4 0,-1-1-3 0,-1 2-4 16,2-1-3-16,0 0-4 0,-2 1-5 0,1-2-4 0,-1-1-4 15,4 2-3-15,-3-1-5 0,1-1-4 0,2 2-5 0,-1-1-3 0,2-1-3 16,-2 1-4-16,2-2-5 0,0 4-1 0,0-2-3 0,2 0-2 15,0-1-1-15,-3 2-3 0,5 0-1 0,-5 0 1 0,4 1-2 16,-2 0-2-16,-1 0-2 0,2 1-4 0,-1 0-4 0,1 0-5 0,-2 4-5 16,-1-3-3-16,0 2-4 0,0-1-4 0,-3 2-3 0,1 1-3 15,-1 0-1-15,-1 1-2 0,-1 1-4 0,-1-1 0 0,1 1 1 0,-4 0 3 16,2 3 1-16,-2-3 7 0,-2 1 5 0,-2 0 4 0,1-1 5 16,2 0 5-16,-2 1 4 0,-3-2 3 0,1 2 4 0,1-1 3 0,0-2 3 15,0-1 3-15,1 1 3 0,-1 0 2 0,1-2 0 0,2-1 0 0,-1 1 1 16,3 0-1-16,-2-1 0 0,2-2 1 0,0 2-2 0,0-1 1 0,1-1 2 15,2 1 2-15,1-1 2 0,-2-1 1 0,2 0 2 0,0 0 3 16,0 0 1-16,0 0 2 0,0 0 1 0,2 0 0 0,-1 0 1 0,1-1 0 16,-1-1 1-16,3 2-2 0,-1-1-1 0,0-1-3 0,1 2-1 15,1-1-4-15,-2-1-2 0,2 2-2 0,2 0-3 0,-2 0-3 0,-1 0-5 0,5 0-2 16,-4 0-7-16,2 0-5 0,-1 0-7 0,2 0-7 0,-2 0-6 0,0 0-8 16,1 0-9-16,-1 0-12 0,0 0-11 0,1 0-16 15,-1 2-19-15,1-1-19 0,-3-1-20 0,5 2-27 0,-4-1-31 0,0 1-33 0,2-1-34 16,-3 0-33-16,2 3-30 0,-1-3-13 0</inkml:trace>
  <inkml:trace contextRef="#ctx0" brushRef="#br0" timeOffset="89586.1">20106 799 29 0,'-2'-1'275'16,"2"1"-16"-16,0 0-18 0,0 0-19 0,-2-2-21 0,2 2-18 0,0 0-15 15,0 0-15-15,0 0-10 0,0 0-9 0,-1 0-6 16,-3 0-7-16,3 0-4 0,-1 2-5 0,1-1-5 0,1-1-6 0,-5 2-3 16,5-1-5-16,-1-1-4 0,-1 1-5 0,2-1-4 0,-1 2-5 15,1-2-7-15,0 0-6 0,0 2-7 0,0-2-5 0,0 0-8 16,0 0-4-16,0 0-7 0,0 0-5 0,0 0-7 0,0 0-5 0,0 0-7 16,0 0-3-16,0 0-3 0,1 0-3 0,2 0-1 0,2 0 2 15,-1 0 1-15,0 0 1 0,1 1 1 0,1 1-2 0,0-2-2 16,4 1 1-16,-1-1-3 0,1 2-4 0,1-1-3 0,0-1-6 15,2 0-6-15,-3 2-7 0,2-2-9 0,-3 0-12 0,4 0-12 0,-4 0-12 16,-1 0-15-16,1 0-16 0,0 0-19 0,-1 0-20 0,-2 0-24 16,0-2-24-16,-1 2-35 0,-2-1-38 0,0-1-44 0,-3 2-45 15,0 0-22-15,0 0-10 0,0 0 1 0</inkml:trace>
  <inkml:trace contextRef="#ctx0" brushRef="#br0" timeOffset="89943.13">20484 714 49 0,'1'-3'397'0,"-1"3"13"0,2-2 13 0,-1 1-16 15,-1 1-27-15,0 0-54 0,0 0-65 0,0 0-42 0,0 0-34 0,0 0-20 16,0 0-19-16,-1 1-13 0,-1 1-14 0,1-2-12 0,-2 3-13 16,2-2-12-16,-2 1-13 0,2 0-13 0,-1 0-12 0,0 1-9 15,2 1-8-15,-1 0-8 0,1 0-7 0,-2 2-4 0,2-2-4 16,0 4-3-16,0-1-2 0,2 1 0 0,-2 0-1 0,1-1 0 16,1 1 0-16,0-1 0 0,-1 1-3 0,2-1-2 0,1 0-3 0,-1 1-3 15,3 1-5-15,-5-3-5 0,3 2-4 0,-3-2-4 0,1 0-6 0,-1-1-5 16,3 0-6-16,-4-1-7 0,1 0-7 0,-1 0-8 0,2-1-9 15,-1 0-7-15,-1 0-10 0,2-2-8 0,-2 1-7 0,0 0-10 0,0 0-13 16,0 0-14-16,0 0-13 0,0-1-20 0,0 0-26 0,0-1-37 0,0 0-43 16,0 0-39-16,0 0-41 0,0 0-13 0,0 0-2 0</inkml:trace>
  <inkml:trace contextRef="#ctx0" brushRef="#br0" timeOffset="91001.02">19732 1539 346 0,'0'-1'345'0,"0"-1"-5"0,0-1-36 0,0 2-51 0,0-1-37 0,0 0-28 15,0 1-22-15,0-1-17 0,0 1-13 0,0-2-10 0,2 3-8 16,-2 0-6-16,2-2-7 0,-1 2-3 0,-1 0-7 0,0-3-6 0,0 3-5 16,0 0-5-16,0 0-6 0,0 0-5 0,0 0-6 0,0 0-5 0,0 0-5 15,0 0-5-15,0 0-3 0,0 0-5 0,0 0-4 0,0 0-3 0,0 0-4 16,0 0-2-16,0 0-3 0,0 0-1 0,0 3-2 0,-1-3 1 0,-1 2 1 16,0 2 0-16,2-1 0 0,0 1-1 0,-1 0-1 0,1 0-1 15,0 2 0-15,0 0-1 0,-2 2-1 0,1-1 0 0,1 2-1 0,-2 1-1 16,0-2-3-16,2 3-3 0,-1-1-2 0,1 1-3 0,-3-1 0 0,1-1-2 15,2 2-1-15,-1-3-2 0,1 3-3 0,0-2-2 0,0 1-3 0,0-2-4 16,0 0-4-16,0-1-3 0,0 1-6 0,0-1-4 0,0-1-5 16,1 0-4-16,-1 0-7 0,0-1-7 0,0-1-9 0,0 0-8 0,0-2-9 15,0 2-8-15,0-3-11 0,0 0-11 0,0 2-13 0,2-3-14 0,1 2-16 16,-3-2-18-16,0 0-29 0,0 0-34 0,0 0-40 0,0 0-47 16,3 0-35-16,2 0-32 0,-2-2-10 0,2 2-2 0</inkml:trace>
  <inkml:trace contextRef="#ctx0" brushRef="#br0" timeOffset="91494.06">20055 1617 135 0,'-1'2'382'0,"-1"-2"6"15,0 1-1-15,1 0-2 0,1-1-55 0,0 0-82 0,0 0-59 0,0 0-48 16,0 0-34-16,0 0-27 0,1 0-19 0,1 2-12 0,0-1-10 16,1-1-7-16,3 2-8 0,-3-1-3 0,2-1-3 0,0 1-4 0,0-1-2 15,2 2-7-15,2 0-6 0,-2-2-7 0,-1 1-11 0,2 1-15 0,2-2-15 16,-4 0-19-16,2 1-22 0,-2-1-24 0,4 0-37 0,-5 0-40 0,2 0-57 16,0 0-62-16,-1 0-39 0,0 0-25 0,1 0-8 0,-4 0-1 15</inkml:trace>
  <inkml:trace contextRef="#ctx0" brushRef="#br0" timeOffset="91927.55">20463 1567 54 0,'0'-3'409'0,"-5"0"11"0,5 0 9 0,-1 2 9 0,-1-3 5 0,2 3-59 16,0 0-95-16,0-1-63 0,0-1-48 0,0 2-31 0,2 0-24 15,-1-1-17-15,-1-1-14 0,5 2-11 0,-4-1-11 0,2 2-10 0,1-2-9 0,-1 1-8 16,0 1-9-16,4 0-9 0,-3 0-5 0,2 0-8 0,1 0-4 0,-2 0-5 16,-1 3-5-16,1-1-4 0,2 0-3 0,-1 2-4 0,-3-2-5 15,2 3-2-15,-2-3-4 0,0 5-2 0,-1-3-2 0,-1 2-1 0,-1-1-2 16,0 1 0-16,-1 1-1 0,-1-1 2 0,-1 2 1 0,-3-2 3 15,2 1 4-15,-1-1 4 0,-1 1 3 0,0 0 2 0,0 0 3 0,-2-1 2 16,-3 2 3-16,3-4 0 0,0 2 2 0,0-1-1 0,-1 2 2 0,2-2 1 16,-1-2 0-16,2 1 0 0,-2 0 1 0,3 0 0 0,0-1 0 0,1-1-1 15,0 2 0-15,1-3-1 0,-1 1 0 0,2-1 0 0,1 1 2 16,1-2 1-16,1 1 1 0,1-1 2 0,2 2 0 0,-1-1 1 0,2-1-1 0,0 2 1 16,2-1-3-16,2-1-4 0,-1 1-6 0,3-1-9 0,0 2-9 15,0 0-13-15,0-2-13 0,5 1-16 0,-5 0-16 0,3-1-19 0,0 0-22 16,-2 0-27-16,2 0-30 0,-3 0-39 0,3 0-42 0,-3 0-51 0,0 0-53 15,2-1-25-15,-4 0-12 0,4 1 2 0,-5-2 7 0</inkml:trace>
  <inkml:trace contextRef="#ctx0" brushRef="#br0" timeOffset="93992.35">13894 3054 258 0,'-4'1'402'0,"4"-1"6"0,0 0-15 0,0 0-27 0,0 0-62 0,0 0-74 0,0 0-53 15,0 0-40-15,0 0-27 0,0 0-19 0,0 2-15 0,4-2-12 0,-3 1-8 16,2-1-7-16,2 2-5 0,-1-2-7 0,1 1-4 0,0 1-6 16,3-2-3-16,1 1-5 0,-1-1-5 0,0 2-6 0,2-1-7 15,2-1-7-15,-2 2-10 0,0-1-11 0,2-1-14 0,-1 1-14 0,2-1-17 16,-2 2-19-16,0 0-24 0,1-2-25 0,0 1-35 0,-1 0-35 0,1-1-43 16,0 2-46-16,-2-2-42 0,2 0-38 0,-4 0-16 0,2 0-6 15</inkml:trace>
  <inkml:trace contextRef="#ctx0" brushRef="#br0" timeOffset="94552.54">14339 2620 82 0,'0'-4'386'0,"-1"1"12"0,1-2 12 16,-2 2-34-16,0 0-57 0,2 2-48 0,-1-1-42 0,-2 1-30 16,3-1-23-16,0 2-19 0,0 0-13 0,0 0-11 0,0 0-11 0,-2 0-12 15,1 2-11-15,-1-1-13 0,2-1-11 0,-1 2-15 0,1-1-11 0,-2 1-11 16,0 1-11-16,1 1-7 0,-1-1-6 0,2 3-4 0,-1-1-2 0,1 2 0 15,-2 0 0-15,0 3 1 0,2 0 1 0,0 0 1 0,0 1 2 16,0 1 3-16,0 2 1 0,0-1 0 0,0 2 1 0,0-1 0 16,0 1-1-16,0-1 0 0,0 3-2 0,0 0-1 0,0 1-2 0,0-2-2 15,0 2-1-15,0 1-2 0,-1-2-2 0,1 1-2 0,-2 2-2 16,2 0-2-16,0-1-2 0,0 0-1 0,0 0 0 0,0 3-2 0,0-3 2 0,0 1 1 16,0 1 1-16,2 0 1 0,-1-3 2 0,-1 1 0 0,2 0 2 15,0 2 0-15,-1-2 1 0,1-1 2 0,1 2 1 0,-1-1 1 0,-1 0 2 16,2 1 0-16,-1-2-1 0,1 1 0 0,-2-1-1 0,-1 2 0 15,2-1 1-15,0 1-1 0,-2-1-2 0,1 2 1 0,-1 0-1 0,0-1-1 16,0 1-1-16,0 0-1 0,0 3-1 0,0-2-1 0,-1 0-1 16,-1 0 0-16,0 2-1 0,-2-3 0 0,2 1 0 0,1-1-1 0,-1 0 0 15,1 0-1-15,-3-1 1 0,3-1 1 0,-1-1 0 0,2 1-1 16,-1-2-2-16,1 0-1 0,-2-2-4 0,2 0-3 0,0 0-2 0,0-2-2 16,0-1-3-16,0 1-5 0,2-2-3 0,-2 0-4 0,1-2-5 15,-1-1-6-15,2 1-5 0,-1-2-6 0,1-1-4 0,0-2-6 0,-2 0-6 16,1 0-9-16,-1-1-9 0,2-2-11 0,-1 1-13 0,-1-1-17 0,0-1-18 15,0 0-30-15,2-1-34 0,-2 1-52 0,4-2-60 0,-2 0-43 16,0-2-36-16,-1 2-13 0,2-3-3 0,1 0 5 0</inkml:trace>
  <inkml:trace contextRef="#ctx0" brushRef="#br0" timeOffset="95435.13">15827 2623 181 0,'0'-3'338'0,"2"0"-4"0,-1 0-33 0,0 2-51 0,2-2-36 0,-3 0-26 15,1 1-19-15,-1 1-16 0,2-1-9 0,-1 1-8 0,-1 1-5 16,0 0-8-16,0 0-4 0,0 0-9 0,0 0-7 0,0 0-6 0,0 0-6 15,0 0-5-15,0 0-4 0,0 1-1 0,0 1-4 0,0 1-1 0,0 0-5 16,0 1-4-16,0 1-4 0,0 1-3 0,0 0-4 0,2 2-1 16,1-1-2-16,-3 6-2 0,1-2-3 0,-1 1-2 0,2 1-5 0,-1 2-8 15,-1 1-4-15,2 0-7 0,-2 2-4 0,0-1-3 0,0 5-5 16,0-2-2-16,0 0-3 0,0 3-1 0,0 1-4 0,0 0-1 0,2-1-4 16,-1 3-1-16,-1 0 0 0,2-1 0 0,0 1 2 0,-2 1 0 15,1-1 0-15,-1 2 0 0,2-1 0 0,-1 0-2 0,-1-2-1 16,2 0-2-16,0 2-1 0,-2-1-2 0,1 0-4 0,2 0-3 0,-1-1-6 15,1-1-6-15,0 2-4 0,-1-3-2 0,-1-1 0 0,2 3-2 0,-1-3-1 16,0 1-2-16,-1-2-2 0,2 1-2 0,-1-2-1 0,0-1 0 0,-1 0 0 16,2 0 3-16,-1-1 1 0,0-2 0 0,0 1 0 0,2-2 0 15,-4 0-4-15,1-3-1 0,-1 1-1 0,2-3 0 0,-1 2 1 0,-1-3 2 16,1 0 1-16,2-1 0 0,-3 0 1 0,1-2 1 0,1 0 1 16,-2 0 2-16,1-2-1 0,-1 1 2 0,0-2 1 0,0 0 1 0,0 0 1 15,2 0 1-15,0-2 0 0,-2 1-1 0,1-1-1 0,-1-1-4 0,0 0-5 16,0 1-7-16,0-1-10 0,0 0-12 0,4 0-17 0,-3 0-20 0,-1 0-28 15,0 0-34-15,3-1-37 0,2 0-43 0,-4 1-39 0,2-2-34 16,1 1-17-16,-1-1-6 0</inkml:trace>
  <inkml:trace contextRef="#ctx0" brushRef="#br0" timeOffset="98251.22">14772 2857 318 0,'0'-1'406'15,"0"-1"9"-15,0 0 8 0,2 1-54 0,0 0-84 0,-2-1-58 0,1 0-45 16,-1 1-28-16,2 0-22 0,-1-1-14 0,-1 1-12 0,2-1-9 0,-2 1-11 16,3-2-9-16,-1 1-10 0,0 1-9 0,-1-2-10 0,2 1-6 15,2 1-9-15,-1-1-4 0,0-1-7 0,0 2-4 0,1 0-3 0,0-1-3 16,1-1-3-16,-1 2-1 0,0-1 0 0,0 2-1 0,-1-2-2 15,1 2 1-15,3 0-1 0,-4 0 0 0,0 0-1 0,1 0 1 0,-2 2-1 16,-1 0 1-16,2 0-2 0,-1 2 0 0,-1-2-2 0,1 3-2 16,-2-1-3-16,-1 2-3 0,0 0-2 0,0 2-3 0,0-1-5 0,-4 0-2 15,2 2-3-15,-1 0-3 0,2 1-3 0,-4-3-3 0,2 2 0 0,-2 0-1 16,0-1 1-16,-1 0 0 0,0 3 3 0,1-4 1 0,-2 1 3 0,2 0 2 16,1-2 4-16,-4 0 4 0,3 0 1 0,0 0 2 0,1-2 2 15,-3 1 2-15,3-3 2 0,-1 2 1 0,2-2 2 0,0 2 1 16,-1-2 2-16,3 0 2 0,-1 1 2 0,1-3 0 0,1 0 1 0,0 0 0 15,0 0-1-15,0 0 1 0,0 0-2 0,0 0-1 0,1 0-4 0,1 0-5 16,-1-3-3-16,3 1-5 0,-1 2-4 0,0-1-3 0,0 0-4 16,3 1-2-16,-1-2-2 0,1 0-2 0,-1 1-3 0,3 0-2 0,0 1-4 15,0-2-2-15,0 0-3 0,3 2-4 0,-2-1-2 0,-1 0-7 0,2 1-6 16,2 0-11-16,0 0-13 0,-2 0-19 0,-1 0-21 0,3 0-29 16,1 0-30-16,-2 0-46 0,0 0-51 0,3 0-36 0,-3 0-34 0,3 1-11 15,-2-1-4-15</inkml:trace>
  <inkml:trace contextRef="#ctx0" brushRef="#br0" timeOffset="98618.27">15486 2726 148 0,'0'-5'419'0,"-2"3"8"16,0 2 10-16,2-3 0 0,-1 1 0 0,-1 1-74 0,2 1-106 15,0 0-68-15,0 0-49 0,0 0-27 0,0 0-20 0,0 1-11 0,-1-1-9 16,1 2-5-16,0 1-6 0,0-1-7 0,0 4-7 0,0-1-5 16,0-1-5-16,0 2-4 0,0 0-3 0,0 0 1 0,0 3-1 0,0-2 2 15,0 0-1-15,-2 3-2 0,0-3-2 0,1 2-3 0,-2 1-3 0,3-2-1 16,-2 1-3-16,2 0 0 0,-1-2-2 0,-1 3-1 0,2-2-1 15,-1 1-3-15,-3 0-3 0,4-1-2 0,-3 0 0 0,3-1-1 0,-1 1-2 16,1-2-1-16,-2 0-1 0,0-2-3 0,2 0-1 0,-1 1-5 16,-1 1-5-16,2-4-3 0,-2 0-7 0,2 1-5 0,0-1-8 0,0-1-8 15,0-1-9-15,0 0-11 0,2 3-11 0,-2-3-14 0,0 0-14 0,0 0-16 16,2 0-16-16,-1 0-27 0,3 0-29 0,-4 0-51 0,0 0-58 16,1-3-57-16,2 2-54 0,1-1-22 0,-3-3-8 0,2 3 4 0,-1 2 7 15</inkml:trace>
  <inkml:trace contextRef="#ctx0" brushRef="#br0" timeOffset="99562.5">14584 3642 230 0,'2'0'344'0,"-1"1"2"0,3-1-36 0,-3 0-52 0,2 0-60 16,-1 0-63-16,1 0-44 0,2 0-34 0,-2 0-19 0,3 0-15 0,-3 0-5 15,2 0-4-15,0 0-2 0,2-1-1 0,-3 1-2 0,2 0-1 16,-1-2-2-16,2 2-3 0,-3-1-2 0,0 1-2 0,0 0-4 0,1-1-7 15,-1-1-7-15,1 2-9 0,-1 0-14 0,0-2-15 0,0 2-19 16,0-2-23-16,1 2-33 0,0 0-35 0,-2 0-49 0,2 0-57 0,1 0-34 16,-1-3-23-16,0 2-7 0</inkml:trace>
  <inkml:trace contextRef="#ctx0" brushRef="#br0" timeOffset="100034.43">14965 3541 7 0,'-1'-3'412'16,"-1"0"12"-16,2 0 11 0,-1 0 9 0,1 0-40 0,0 2-68 0,0-3-60 16,0 3-59-16,0-1-39 0,0 1-31 0,1 0-20 0,-1-1-17 0,2 2-13 15,-2 0-11-15,0 0-13 0,1-1-12 0,-1 1-13 0,0 0-10 16,0 0-11-16,0 0-10 0,0 0-8 0,0 0-7 0,2 0-5 0,1 1-4 15,-1-1-3-15,0 2-1 0,-1-1-2 0,2 2-1 0,2 0-3 16,-2 1-3-16,2 0-3 0,-4 2-2 0,2-2-2 0,-1 1-3 0,0 2-3 16,-1-1-1-16,1 2-5 0,0-1-1 0,-2 1-3 0,-2-1-1 0,0 0-1 15,1 1 0-15,-1 0 1 0,-1 1 4 0,0-2 3 0,-4 1 2 16,4-1 4-16,-3 1 6 0,1-2 2 0,0 1 5 0,-1-1 6 0,0-1 4 16,-2 1 4-16,2-2 4 0,-1 0 4 0,2-1 1 0,1 1 4 0,-1-2 2 15,-1 2 1-15,3-3 3 0,-2 3 0 0,2-4 2 0,-2 0 1 16,2 2 0-16,1-2 0 0,0 0 0 0,1 0 1 0,1 0 0 0,0 0 1 15,0 0-1-15,0 0 0 0,0 0-1 0,0 0-1 0,1 0-2 16,-1-2 0-16,4 2-4 0,-3 0-1 0,1-3-2 0,1 2-1 0,-1 1-2 16,1-1-3-16,0 0-2 0,0 1-2 0,0-3-3 0,-1 1-1 15,4 2 0-15,-3 0-2 0,1-2-1 0,2 0-1 0,-1 2 0 0,1-1-3 16,0-1 0-16,0 2-4 0,-1-1-5 0,2 1-5 0,-1 0-4 0,2 0-8 16,-2 0-8-16,0 0-8 0,-1 0-9 0,2 1-13 0,0-1-15 15,0 2-18-15,-1-1-19 0,2-1-25 0,0 4-27 0,-2-4-33 0,2 2-36 16,-1 1-45-16,-1-1-49 0,3 2-23 0,-1-4-8 0,-1 2-1 15</inkml:trace>
  <inkml:trace contextRef="#ctx0" brushRef="#br0" timeOffset="100456.58">15309 3601 155 0,'-5'0'346'0,"2"0"-12"0,-4 0-23 0,4 0-30 16,-3 0-34-16,4 0-27 0,-1 0-21 0,0 0-19 0,0 0-14 16,1 0-15-16,1 0-10 0,-1 0-10 0,2 0-12 0,0 0-10 0,0 0-10 15,0 0-11-15,0 0-12 0,0 0-11 0,0 0-11 0,0 0-10 16,0 0-10-16,2-1-10 0,-1 1-11 0,1 0-9 0,-1 0-11 0,3 0-7 15,-3 0-5-15,2 0-4 0,-1-2-7 0,2 2-7 0,1 0-9 0,0 0-10 16,-2 0-12-16,4 0-14 0,-3 0-17 0,4 0-19 0,-2 0-21 16,2 0-27-16,1 2-27 0,0-2-35 0,-1 1-34 0,0 0-45 0,1-1-49 15,2 2-25-15,-3-2-7 0,2 0 1 0</inkml:trace>
  <inkml:trace contextRef="#ctx0" brushRef="#br0" timeOffset="100733.99">15572 3517 307 0,'0'0'413'0,"0"0"5"0,0 0 3 0,0 0 0 0,0 0-64 0,-1 0-93 15,-1 1-65-15,2 1-49 0,0-1-33 0,0 1-23 0,0 1-17 0,0 2-10 16,0-1-9-16,0 2-6 0,0-1-5 0,0 6-4 0,0-4-5 0,0 3-2 15,-1 1-1-15,1-1-2 0,-2 4-6 0,-1-2-7 0,2 1-9 16,-1-1-12-16,2 2-11 0,-1-1-12 0,1 1-13 0,-2-3-14 0,2 2-13 16,0-1-13-16,0 0-16 0,0-2-16 0,0 1-18 15,0-3-18-15,0 1-27 0,2 0-28 0,-2-2-33 0,1 0-34 0,1 0-44 0,2-3-52 16,-2-1-20-16,1 1-8 0,0-2 4 0</inkml:trace>
  <inkml:trace contextRef="#ctx0" brushRef="#br0" timeOffset="102185.33">17014 2659 24 0,'-1'-7'379'0,"-2"1"13"0,0-1 8 15,0 3 9-15,-1 0-49 0,1 0-79 0,2 0-51 0,-3 1-41 0,3 0-25 16,-1 2-18-16,0-1-13 0,-1 1-12 0,2 1-10 0,-4-2-10 15,4 2-12-15,-1 0-12 0,1 0-10 0,1 0-11 0,-2 2-9 0,0-2-10 16,2 1-7-16,-3 2-9 0,2 0-4 0,-1 2-6 0,0-1-2 16,1 2-1-16,-3 0 0 0,3 3 0 0,-1 0 1 0,1 1 2 0,-4 0 0 15,4 0 3-15,-1 3-1 0,1 1 3 0,-3 2-1 0,1-2-2 16,1 3-1-16,1-1 0 0,-1 1-2 0,1 4-2 0,-3-2 0 16,3 1-2-16,-1 2 0 0,2 1 0 0,-1 1-2 0,1-1 1 0,0 3-1 15,0 0 2-15,0 1-2 0,1 0 2 0,-1 0-2 0,2 1 2 0,-1 1-2 16,-1-3 1-16,2 4-1 0,0-4 1 0,-2 2-2 0,1 1 1 15,-1-2-2-15,2 1 0 0,-1-1-2 0,-1-1-2 0,2 2-3 0,-2-3 0 16,3 1-2-16,-3 0 0 0,2 0-2 0,0-1-3 0,-1 1-2 0,2-2-1 16,0 1-3-16,-1 1-3 0,-1-2-2 0,1-1-3 0,-1 2-1 15,1-1-1-15,0-3 0 0,-2 2 0 0,1-2-1 0,-1-3 1 0,2 3 1 16,-2-2 0-16,0-2 3 0,0-3 0 0,0 0 1 0,0 1 3 0,0-4 2 16,0 2 1-16,0-4 0 0,0 1-2 0,0-1-3 0,0-1-5 15,0-2-6-15,0-1-4 0,0 1-6 0,0-2-4 0,0-2-8 0,0 1-8 16,0-1-10-16,0-2-13 0,0 0-16 0,0 0-20 0,2-2-25 15,-1 2-30-15,1-4-42 0,-1 2-51 0,3-3-46 0,-3 0-44 0,2-1-19 16,2-1-8-16,-1-1 0 0</inkml:trace>
  <inkml:trace contextRef="#ctx0" brushRef="#br0" timeOffset="103027.21">18385 2726 103 0,'0'0'353'0,"0"0"8"0,0 0-19 0,0 0-29 0,0 0-50 16,0 0-56-16,0 0-42 0,0 0-35 0,0 0-20 0,0 0-15 15,0 1-8-15,2 0-8 0,0 0-2 0,-2 2-2 0,1 1-2 0,-1-1-1 16,2 2-2-16,-1 0-2 0,-1 3-2 0,2-1 0 0,1 0 0 0,-3 3 0 16,1 0-1-16,-1 1-4 0,2 1-2 0,0 0-4 0,-2 1-2 15,0 0-5-15,0 4-2 0,1 0-3 0,-1-1-3 0,0 2-1 0,0 1-3 16,0 3-5-16,0-1-3 0,0-1-5 0,0 5-2 0,0-1 0 15,0 0 0-15,-1 2-3 0,1 0-3 0,-2-1 0 0,0 2-3 0,2 1-1 16,-1-1-2-16,1 0-2 0,-3 0 0 0,1-1 0 0,2 0 1 16,-1 0 1-16,-1 2-2 0,2-4-4 0,-1 0-3 0,1 2-2 0,-2-1-2 15,2-1 0-15,0 0-2 0,0 0 1 0,0-1-1 0,0 1 0 0,0-2 0 16,0-1-1-16,0 0 0 0,2-1 0 0,-2 1 1 0,1-2 0 16,1 1 0-16,-1-3 2 0,4 2-1 0,-4-2 2 0,3-1-2 0,-1-1 0 15,-1 2-1-15,2-4-2 0,-1 1-1 0,1-3-2 0,-3 1-4 0,2-2-3 16,-1 1-2-16,2 0-3 0,-2-4-3 0,0 1-1 0,-1 1-3 15,2-4 0-15,-1 2-3 0,0-1-1 0,-2 0-4 0,1-1-1 16,-1-1-3-16,2 1 0 0,-1-2-1 0,-1 2-1 0,2-1 1 0,0-2-1 16,-1 1 1-16,-1 0-2 0,2 0-2 0,0 1 0 0,-2-3-1 0,1 0 1 15,-1 1-1-15,2 1 2 0,-1-2 1 0,-1 1 2 0,3-2 1 0,-1 1 0 16,-2-1-1-16,1 2 1 0,-1-1-2 0,2-1-1 0,-1 1-1 16,-1-1-4-16,0 0-4 0,0 0-6 0,0 0-6 0,0 0-6 0,0 2-4 15,0-1-5-15,-1 1-7 0,-1-2-7 0,2 2-12 0,-1-2-14 16,1 0-19-16,0 0-20 0,-2 3-23 0,-1-2-20 0,0 1-30 0,3-2-36 15,0 0-18-15</inkml:trace>
  <inkml:trace contextRef="#ctx0" brushRef="#br0" timeOffset="106951.76">17267 2826 241 0,'0'-2'398'0,"0"-1"11"0,0 3-4 15,1-1-10-15,2 0-49 0,-3 1-63 0,0 0-44 0,1-2-29 0,-1 2-19 16,0 0-12-16,0 0-10 0,0 0-9 0,0 0-7 0,0 0-6 15,0 0-9-15,0 0-9 0,0 0-8 0,0 0-12 0,0 0-10 0,0 0-11 16,0 0-11-16,0 0-9 0,0 0-11 0,0 0-7 0,0 0-10 16,0 0-7-16,0 0-7 0,0 0-6 0,2 0-4 0,-2 2-4 0,1 0-3 15,-1 1-2-15,0 0-2 0,0 2 0 0,0-1-1 0,2 2 0 16,-2 0 0-16,0 2 1 0,0-1-1 0,0 1 2 0,0 0 0 0,0 2 0 16,-2-3 0-16,2 4-2 0,-1-2-1 0,-1 0-7 0,1 1-5 0,1-1-6 15,-4 0-8-15,3-1-10 0,-1 1-8 0,1 0-11 0,1-2-10 16,-4 1-11-16,4-2-12 0,-2 1-13 0,0-1-14 0,2 0-15 0,-2-2-13 15,2 1-13-15,-1-1-15 0,-1 0-17 0,1 0-17 0,1 0-21 16,0-4-29-16,0 0-34 0,3 0-43 0,0 1-50 0,-3-1-31 0,6-1-21 16,-1 1-3-16,1-2 5 0</inkml:trace>
  <inkml:trace contextRef="#ctx0" brushRef="#br0" timeOffset="107352.33">17819 2809 139 0,'0'0'191'0,"0"0"-13"0,0 0-8 0,0 0-6 0,0 0-3 16,0 0-2-16,0 0-4 0,0 0-4 0,0 0-3 0,2 0-3 15,-2 0-2-15,0 0-2 0,1 2-4 0,-1-2-3 0,0 0-2 0,0 0-4 16,0 2 0-16,0-1 0 0,0 0 1 0,0 1-1 0,0 0-1 16,0 0-2-16,0 1-1 0,0 0-4 0,0-1-3 0,0 2-5 0,0 1-4 15,0-1-4-15,-1 0-7 0,-1 2-7 0,2 0-8 0,-1 0-10 0,1 1-9 16,-2 0-9-16,0-1-8 0,1 2-7 0,-4-1-6 0,5 1-6 15,-3-1-5-15,3 0-4 0,-1 3-4 0,1-3-5 0,-2-1-5 0,0 2-6 16,2-1-8-16,-1-1-9 0,1 0-10 0,0 0-10 0,0-1-11 0,-2 1-14 16,2-2-16-16,0 0-16 0,-1 2-20 0,1-2-21 0,-2 0-26 15,0 0-28-15,2 1-51 0,-1-3-63 0,-1 3-64 0,2-3-64 0,-1 2-27 16,-1-2-11-16,0 0 2 0,-4 0 8 0,3-1 11 0</inkml:trace>
  <inkml:trace contextRef="#ctx0" brushRef="#br0" timeOffset="108069.53">17199 3778 93 0,'0'0'377'0,"0"-1"10"0,2 0-10 0,-1 1-22 0,-1-3-43 0,2 1-56 16,-2 2-36-16,3 0-29 0,-3 0-19 0,2-2-14 0,0 0-9 15,-2 2-5-15,1-1-4 0,-1 1-6 0,0-2-4 0,0 2-4 0,0 0-6 16,2 0-5-16,-2 0-6 0,0 0-6 0,0 0-8 0,0 0-7 0,0 0-7 16,0 0-8-16,0 0-8 0,0 0-7 0,0 0-9 0,0 0-6 15,0 0-6-15,0 0-6 0,0 3-6 0,0-1-4 0,-2 0-6 0,2 3-3 16,-1-3-4-16,1 2-3 0,0 2-1 0,-2-1-2 0,2 1 0 16,-2 0 0-16,2 2 1 0,-3-1-1 0,3 2 0 0,0 0 1 0,0-1-1 15,0 3-5-15,0-4-2 0,0 2-5 0,0 0-5 0,0-2-5 0,0 0-8 16,0 3-8-16,0-3-11 0,0 1-10 0,0-2-13 0,0-1-11 15,3 2-14-15,-3-3-18 0,0 1-15 0,0 0-18 0,2-3-20 0,0 2-20 16,-2-2-33-16,1 0-36 0,1-1-50 0,-2-1-57 0,3 2-43 0,0-2-38 16,0 0-13-16,3-2 0 0,-2 2 10 0</inkml:trace>
  <inkml:trace contextRef="#ctx0" brushRef="#br0" timeOffset="108379.84">17599 3809 69 0,'0'-2'394'0,"-1"2"7"15,1-2 7-15,-3 1 5 0,3 1 4 0,0 0-65 0,0 0-100 0,0 0-62 16,0 0-46-16,0 0-25 0,0 0-20 0,0 0-12 0,0 0-9 0,0 0-8 15,0 0-8-15,0 0-8 0,3 0-6 0,-2 0-6 0,3 0-6 16,0 0-7-16,1 0-7 0,0 1-5 0,0 1-4 0,2-2-4 0,0 0-3 16,-1 2 0-16,4-2 1 0,-1 0-1 0,-1 0 2 0,0 0-2 0,0 0-5 15,1 0-7-15,-1 0-6 0,0 0-10 0,0 0-11 0,0 0-11 16,-2 0-11-16,1 0-14 0,-2-2-16 0,-1 2-18 0,2 0-18 16,-3-2-25-16,2 1-30 0,-1 1-38 0,-3 0-42 0,-1 0-55 0,4 0-61 15,0 0-26-15,1 0-9 0,1-1 0 0,-3 1 7 0</inkml:trace>
  <inkml:trace contextRef="#ctx0" brushRef="#br0" timeOffset="108691.09">17982 3724 137 0,'0'-3'430'16,"0"0"9"-16,0 0 13 0,2 2 8 0,-2-2-15 0,0 1-29 0,1 0-65 15,-1 2-84-15,0 0-52 0,0 0-35 0,0 0-25 0,0 0-18 16,0 0-14-16,0 0-13 0,0 0-11 0,0 0-11 0,0 0-9 0,2 2-9 16,0 0-9-16,-2 1-9 0,1 0-9 0,-1 1-8 0,2 1-8 15,-1 1-6-15,-1 0-3 0,2 1-2 0,1 0-1 0,-3 3-1 0,1-1 2 16,-1 2 0-16,2-3-1 0,-2 3 0 0,0-1-1 0,0 0-2 0,0 1-2 16,0-1-2-16,0 1-6 0,0 0-7 0,0-2-9 0,0 0-10 15,0-2-9-15,0 0-15 0,0 3-12 0,2-4-16 0,-2 1-16 0,1 0-18 16,1-4-21-16,-1 2-21 0,-1 0-24 0,2-2-29 0,0 0-39 15,1-2-43-15,0 1-66 0,0-2-78 0,0 0-34 0,3-2-12 0,-2 1 0 16,0-2 7-16,0 0 13 0</inkml:trace>
  <inkml:trace contextRef="#ctx0" brushRef="#br0" timeOffset="109571.28">19284 2701 281 0,'0'-3'358'0,"0"0"12"16,0 0-18-16,0 2-32 0,0-1-48 0,0 1-60 0,0-2-36 15,0 3-26-15,0 0-17 0,0 0-12 0,0 0-11 0,0 0-9 0,0 0-9 16,0 0-7-16,0 0-11 0,0 0-9 0,0 0-10 0,0 0-9 0,0 0-8 15,0 0-9-15,0 0-4 0,0 1-4 0,0 2-2 0,0 0-2 16,0 0 1-16,0 2 0 0,0 1 2 0,0 1 3 0,0 1 3 0,0-1 3 16,0 3 3-16,0-2 4 0,0 3 3 0,0 1-1 0,0 0 0 0,0 1-1 15,0 2-2-15,0 0-2 0,0 2-2 0,0 0-1 0,0 2-3 16,0 0-3-16,0-1-1 0,0 3-3 0,1 1-2 0,-1 0-3 0,2 1-3 16,-1 2 0-16,-1 0 0 0,2 0-3 0,1 1 0 0,-2 1-1 15,2 0-2-15,-1 0 1 0,1 2 0 0,1-3-2 0,-3 4 1 0,3-4-1 16,0 0 0-16,1 2 1 0,1-2-2 0,-1 2 0 0,1-2-1 15,-1-1-1-15,0 0 1 0,1 0-1 0,-1 0 0 0,-1-1-1 0,0 0 0 16,0 0 0-16,0 1 1 0,-1-3 0 0,2 0-1 0,-3 0 0 0,0 0 1 16,0-1-1-16,-2-2 1 0,1 0 0 0,-1 1 0 0,0-2-1 15,0-1 0-15,0 1 2 0,0-1-2 0,0-2 0 0,0-1 0 0,0 1 0 16,0-1 0-16,0-1 0 0,0-1 0 0,0-1-1 0,0 0-2 16,0 0-3-16,0 0-6 0,0-3-2 0,0 1-4 0,0-1-5 15,0 0-4-15,0-2-5 0,2 1-4 0,-1-1-5 0,-1-2-5 0,1 1-7 16,2 0-6-16,-3-2-6 0,1 0-5 0,-1 0-6 0,2-1-5 15,-1 0-6-15,-1 0-6 0,2-2-9 0,-2 0-16 0,0 0-17 0,2 0-35 0,1-4-44 16,0 3-62-16,0-2-75 0,2-1-38 0,-4 1-19 0,4-3-6 0,0 1 3 16,0-1 6-16</inkml:trace>
  <inkml:trace contextRef="#ctx0" brushRef="#br0" timeOffset="110305.58">20956 2689 178 0,'-3'-4'321'0,"3"1"-1"16,-1-2-38-16,1 2-54 0,-2-1-36 0,2 1-29 0,-1-1-16 0,1 0-12 0,0 2-6 15,-2-2-4-15,0 1-3 0,2-1-3 0,0 2-3 0,0-1-4 16,0 1-1-16,0 1-4 0,-1 0-5 0,1-1-3 0,0 0-6 15,0 2-3-15,0 0-4 0,0 0-5 0,0 0-6 0,0 0-5 0,0 0-6 16,0 0-7-16,0 0-7 0,0 0-7 0,0 0-6 0,-2 0-6 0,0 4-4 16,2-3-4-16,-1 2-3 0,1 0-2 0,-2 3 0 0,2 1-1 15,-1 1 0-15,1 1 1 0,0 2 2 0,-4-1 3 0,4 3 4 0,-1 0 4 16,1 5 6-16,-2-3 4 0,2 2 3 0,0 1 2 0,0 2 0 0,0 1 1 16,0 1-1-16,0 2-1 0,0-1-2 0,2 3-3 0,-1 0-1 15,-1 0-3-15,4 3-1 0,-3-1-3 0,1 2-1 0,1 0-6 0,0 2-1 16,1-1-3-16,-1 1-3 0,1 0-3 0,-1 4-1 0,2-4-2 15,-2 0 0-15,2 4 1 0,-2-2-2 0,2 1 0 0,-2-2-2 0,2 1-1 16,-4-1-2-16,2 2-1 0,-1-4 0 0,0 3-1 0,-1-3 0 16,1-1 0-16,-1 0 0 0,-1-2-1 0,2 0 0 0,-2 0 1 0,0-3-2 15,0 0 0-15,0-2-1 0,0-1 0 0,0 1-2 0,0-2 0 0,0-1-1 16,0-1 0-16,0 0-3 0,0-2-2 0,2 0-7 0,-2-3-10 16,0 2-8-16,0-1-9 0,0-2-5 0,0 0-7 0,0-2-8 0,1 0-6 15,-1-2-11-15,0-1-8 0,0 2-11 0,2-3-11 0,0 1-9 0,-2-4-10 16,1 3-6-16,-1-5-5 0,2 2-6 0,-1-3-7 0,4 2-12 15,-4-3-14-15,1 0-20 0,3 0-22 0,-4-2-33 0,3 1-40 0,0-2-43 16,0-1-47-16,0 0-19 0,1 0-3 0,-1-2 6 0</inkml:trace>
  <inkml:trace contextRef="#ctx0" brushRef="#br0" timeOffset="110984.77">18918 3434 204 0,'-3'0'394'0,"2"0"9"0,-1 0 9 15,0 0 9-15,2 0-50 0,0 0-83 0,0 0-59 0,0 0-46 0,0 0-30 16,0 0-23-16,0 0-17 0,0 0-12 0,0 0-11 0,0 0-11 0,2 0-8 15,0 0-9-15,1 0-9 0,0 0-10 0,1 0-8 0,1 0-9 16,0 0-8-16,1 0-6 0,1 0-5 0,0 0-6 0,1 0-8 0,0 0-6 16,0-2-12-16,2 2-10 0,-2 0-15 0,0-2-16 0,0 2-19 0,-1-1-22 15,1 1-29-15,0 0-32 0,0 0-48 0,0 0-57 0,0 0-60 16,-2 0-63-16,5 0-29 0,-3-2-9 0,0 2 0 0,0-1 5 0</inkml:trace>
  <inkml:trace contextRef="#ctx0" brushRef="#br0" timeOffset="115068.43">19818 2787 304 0,'0'-2'399'0,"0"0"10"0,0 0 11 0,0 0-38 0,0 0-61 0,0 1-50 16,0 0-45-16,1 1-30 0,-1-2-25 0,0 2-15 0,0 0-11 0,2-2-8 15,-2 2-10-15,0 0-7 0,0 0-9 0,0 0-7 0,0 0-11 16,0 0-7-16,0 0-10 0,0 0-8 0,0 0-10 0,0 0-6 0,0 0-6 16,0 4-3-16,0-3-4 0,0 0-2 0,-2 3-2 0,2 0-2 15,-1 0-3-15,1 1 0 0,-2 2-3 0,2-1-4 0,-3 0 0 0,3 1-3 16,-1 0-1-16,-1 1-2 0,2 1-1 0,-1-1-4 0,1 2-3 0,-2-1-1 16,0 2-4-16,2-1 0 0,-1-1-4 0,1 0-5 0,0 0-4 15,0-1-6-15,0 2-8 0,0-3-8 0,0 2-10 0,0-1-10 0,0 0-13 16,0-3-12-16,0 3-15 0,0-2-15 0,0-2-16 0,0 0-15 15,0 1-14-15,0 0-14 0,1-3-16 0,-1 2-19 0,2-2-22 0,-2-2-33 16,0 0-41-16,0 0-53 0,0 0-57 0,3 0-24 0,3-2-4 0,-3 0 5 16,2-1 12-16</inkml:trace>
  <inkml:trace contextRef="#ctx0" brushRef="#br0" timeOffset="115536.55">20333 2794 31 0,'-4'0'381'0,"-3"-3"10"15,2 1 7-15,1 1 9 0,-1 0 10 0,0-3-62 0,1 4-93 0,0-1-59 16,1 0-42-16,2 1-26 0,-1-2-17 0,0 0-13 0,2 2-6 15,-1-1-7-15,1 0-8 0,0 1-8 0,0-2-6 0,1 0-9 16,-1 2-7-16,2-1-9 0,0 1-7 0,-1-1-6 0,2-1-8 0,-2 2-4 16,2-1-6-16,0-1-3 0,0 2-3 0,1-1-1 0,0 1-2 0,-1-2-2 15,0 1-1-15,0-1 0 0,0 1-2 0,2-1-1 0,-2 1-1 16,1 1-1-16,0-2-2 0,-1 2 1 0,0-1-2 0,1-1-2 0,-3 2-1 16,1 0 0-16,-2 0-2 0,0 0 0 0,0 0-2 0,0 0 2 15,0 0 0-15,0 2 2 0,-2 1 1 0,2 0 1 0,-1 0 2 0,-2 1 0 16,2 1 2-16,-2 1 0 0,0 0 2 0,-1 0 0 0,-1 1 2 0,0 1 0 15,0-1-1-15,0 1 0 0,-3 1-2 0,2 0 0 0,-1-2-3 16,3 2 0-16,-1-2-2 0,0 1-2 0,1 2-1 0,-4-4-2 0,3 2-2 16,2 0-1-16,-2-1 1 0,4 1-1 0,-3-2 1 0,1 0-1 15,2 0-1-15,-4 0-2 0,5 1-1 0,-1-5-2 0,1 5-3 0,0-3-2 16,1 0-2-16,-1 0-2 0,5 0-3 0,-4 0-1 0,2-1-3 0,1 0-3 16,-1 0-6-16,2 0-8 0,0 0-7 0,-1-2-11 0,4 2-11 15,-2 0-16-15,2-2-17 0,0 1-29 0,2 0-35 0,-1-1-51 0,-1 0-57 16,3-1-45-16,-1 2-38 0,-1 0-17 0,-1-2-6 0,1 0 3 15</inkml:trace>
  <inkml:trace contextRef="#ctx0" brushRef="#br0" timeOffset="116121.86">19762 3642 64 0,'0'-4'428'0,"0"0"11"0,0-1 10 15,1 2 10-15,2-2-23 0,-3 5-38 0,1-4-68 0,-1 3-79 0,2-1-51 16,-1 2-34-16,-1 0-26 0,0 0-17 0,0 0-15 0,0 0-12 0,0 0-13 16,0 0-10-16,0 0-9 0,2 2-9 0,0-1-4 0,-1 3-6 15,1-2-5-15,-1 3-2 0,3-1-5 0,-2 3-1 0,2-1-2 16,-3 1-1-16,1 1 1 0,-1 0-1 0,1 1 1 0,0 2 2 0,-2-1-2 15,1 1-2-15,-1 1-3 0,2-1-5 0,-2 0-4 0,0 2-6 0,0-3-4 16,0 1-5-16,0 0-4 0,0-1-6 0,0-1-6 0,0 0-8 0,-2 0-6 16,2-2-9-16,0 1-10 0,-1-2-11 0,1 1-10 0,0-1-12 15,-2-1-13-15,2-2-12 0,0 1-14 0,0-1-14 0,0 1-16 0,0-3-14 16,0 0-20-16,0 1-22 0,0-2-33 0,0 0-39 0,3 0-55 16,2-2-62-16,0 1-28 0,0 0-11 0,2-3 2 0,1 1 9 0,0 0 14 15</inkml:trace>
  <inkml:trace contextRef="#ctx0" brushRef="#br0" timeOffset="116352.73">20106 3732 57 0,'-5'0'398'0,"0"-2"2"15,2 2-1-15,-2 0 1 0,4-1 1 0,1 1-56 0,0 0-80 0,0 0-72 16,1 0-66-16,4-2-43 0,-4 2-34 0,2-1-18 0,2-1-13 0,-1 2-7 16,0 0-4-16,3-1-9 0,0 1-10 0,0-2-14 0,1 2-14 15,-2 0-21-15,3-1-22 0,-1 1-33 0,0 0-37 0,-1-2-51 0,2 1-62 16,-3 1-52-16,2-2-49 0,-3 1-23 0,2 1-9 0,-1-1 0 16</inkml:trace>
  <inkml:trace contextRef="#ctx0" brushRef="#br0" timeOffset="116780.12">20506 3675 104 0,'-4'-4'443'16,"3"3"10"-16,-2-1 7 0,1 1 8 0,0 0 0 0,1-1-1 0,1 2-77 0,-5-1-112 15,5 1-71-15,0 0-52 0,0 0-32 0,5-2-24 0,-5 1-17 16,1 1-16-16,1-1-11 0,0-1-8 0,1 2-9 0,0 0-8 0,0 0-7 16,2 0-6-16,0 0-6 0,0 0-6 0,2 0-3 0,1 0-5 0,-1 2 0 15,1-1-2-15,-1 0 1 0,0 1-1 0,1-1-1 0,-2 2-2 16,2 0-2-16,-4 0-3 0,1 1-2 0,-2 0-3 0,1 0-3 0,-1 0 0 16,-1 3-2-16,-1-2 1 0,-1-2-2 0,-1 4 2 0,1-1-1 15,-4-2 3-15,3 4 1 0,-3-2 2 0,0 1 4 0,0-1 1 0,0 2 4 16,-1-2 3-16,-1 1 1 0,1 0 2 0,0-1 0 0,0 0 1 15,1-1 0-15,0 1 0 0,-2-1-1 0,3 0 0 0,-2-1 0 0,2 0-1 16,-1 0-2-16,2 0-1 0,0 0 0 0,1 1-1 0,-1-2 0 0,2 0-1 16,0-1 0-16,0 2 1 0,2-4-1 0,-2 5 1 0,1-3 0 15,2 2 2-15,2-2-2 0,-2 0-2 0,2 0-2 0,2-1-4 0,-1 2-5 16,2-2-8-16,-2 1-10 0,4-1-9 0,-1 2-12 0,0-3-12 0,1 2-15 16,1 0-15-16,0-2-21 0,-1 0-22 0,0 0-33 0,2 0-40 15,2 0-61-15,-5-2-71 0,1 0-39 0,1 1-24 0,-2-1-5 16,1 1 2-16,0-2 7 0</inkml:trace>
  <inkml:trace contextRef="#ctx0" brushRef="#br0" timeOffset="118034.76">14390 5020 74 0,'0'-4'358'0,"0"1"7"16,0 0-7-16,0 0-17 0,0 0-51 0,0 0-67 0,0 0-43 15,0 0-33-15,2 1-17 0,-2 1-15 0,1-2-5 0,-1 0-7 0,0 3-3 16,3 0-3-16,-3-2-4 0,2 2-3 0,-2 0 78 0,0 0-90 16,0 0-4-16,0 0-4 0,0 0-5 0,0 0-6 0,0 0-5 15,0 0-5-15,0 0-8 0,0 0-5 0,0 0-6 0,0 0-8 0,0 0-5 16,0 0-3-16,0 2-3 0,0 1-2 0,1 1-1 0,-1 0-2 16,2 2 0-16,-1 0 0 0,-1 1-1 0,2 2 2 0,0 1 1 15,-2 2 1-15,1 2 2 0,2 1 3 0,-1 1 0 0,0 2 1 0,-1 3 0 16,3 1-3-16,-3 0-1 0,1 1-2 0,-1 3-2 0,4 1 0 15,-4 1-1-15,1 2 1 0,-1-3-1 0,1 4-1 0,1-1 1 0,1 0-1 16,-3 0-2-16,2-2-1 0,1 1-1 0,-1-4-2 0,3 3-3 16,-5-3-2-16,2-1-2 0,1 0-2 0,-1-3-2 0,0 0-3 0,0-2-2 15,-2-3-3-15,2 1-5 0,-2-4-4 0,2 0-4 0,-3-1-5 16,2-2-5-16,-2-2-3 0,3 0-2 0,-2-2-3 0,-1-1-3 0,0 0-5 16,0-1-8-16,0 0-12 0,0-4-13 0,0 2-15 0,0-2-14 15,0 0-21-15,0 0-22 0,0 0-31 0,0-2-35 0,2 0-54 16,-1-1-62-16,-1-3-34 0,2 1-19 0,-2 1-6 0,3-2 1 0</inkml:trace>
  <inkml:trace contextRef="#ctx0" brushRef="#br0" timeOffset="118841.14">15917 4896 172 0,'2'-4'312'0,"-1"2"-22"0,-1-2-38 0,2 2-34 16,0-1-33-16,-1 1-21 0,3-1-17 0,-4 2-10 0,1-1-5 16,-1-1-5-16,2 1-2 0,-1 1 0 0,-1-2 0 0,3 2-2 15,-1-1-2-15,-2 1-2 0,0 0-1 0,0-1-2 0,0 2-4 16,0 0-2-16,0 0-6 0,0 0-4 0,0 0-3 0,0 0-7 0,0 0-7 16,0 0-7-16,0 0-11 0,0 0-9 0,0 2-7 0,-2-1-9 0,-1 2-5 15,3 1-6-15,0 1-4 0,0 1-4 0,0 1-4 16,0 2-2-16,0 1-3 0,0 3-1 0,0-1 0 0,0 4 0 0,0 0 1 15,0 4 1-15,0 2-1 0,3-2-1 0,-1 3-3 0,-2 1-2 0,1 1-3 16,1 1-3-16,-1 1-3 0,3 0-3 0,-3 1-1 0,2-1-1 0,1 2-2 16,-1-2 0-16,0 0 1 0,0 0 1 0,3 0 0 0,-3-3 3 15,2 1 1-15,-2-1 2 0,1-1 1 0,-1-2 2 0,0-1 0 16,0 0 2-16,2-2 0 0,-4-1 0 0,2 1 2 0,-1-3-3 0,1-2-3 16,1-1-2-16,-3 0-4 0,-1-1-3 0,2-1-4 0,-1-1-3 15,-1-1-2-15,2-1-1 0,-2 1-1 0,0-2-3 0,0-2-2 16,0 1-2-16,0-1-4 0,0-1-1 0,0 0-4 0,0-1-3 0,0-1-3 15,-2 0-3-15,2 1-2 0,-1 0-4 0,-1-2-2 0,2 1-5 16,0-1-6-16,-1 1-5 0,1-1-7 0,0 0-7 0,0 0-9 0,0 0-8 16,0 0-10-16,0 0-14 0,0 0-15 0,0-1-19 0,-2 0-26 15,2 1-32-15,0 0-37 0,0 0-47 0,0 0-51 0,0 0-23 16,0 0-12-16,0-4 1 0</inkml:trace>
  <inkml:trace contextRef="#ctx0" brushRef="#br0" timeOffset="120920.52">14812 5011 12 0,'-5'-1'390'0,"2"-2"9"0,0 1 8 0,1 1 9 0,1 0-42 16,-4 1-72-16,5-2-55 0,0 0-48 0,0 2-31 0,0 0-21 15,0 0-15-15,2-1-9 0,1 0-7 0,-3 1-8 0,1-2-6 16,1 2-5-16,-1-2-8 0,3 1-8 0,-3 1-9 0,-1-2-9 0,3 1-9 15,-1 1-10-15,0-3-9 0,-1 3-8 0,1 0-7 0,0-2-4 16,-1 2-5-16,2 0-4 0,0-3-4 0,-1 3-2 0,-1 0-3 0,2 0-1 16,-1 0-4-16,0 0-2 0,-1 0-2 0,3 0-2 0,-3 3 0 15,1-3-2-15,-1 2 2 0,3 2-2 0,-3 1 0 0,-1-1-2 16,2 1-3-16,-1 2-3 0,-1 0-3 0,0 1-2 0,0 1-3 0,-1 2-1 16,-1-3-2-16,-1 3-1 0,0 0 0 0,0-1-1 0,-2 1 0 15,1-1 1-15,0 0 1 0,-4 0 3 0,3-1 3 0,0 0 4 16,-1 0 6-16,1-2 4 0,-1-1 5 0,2 2 3 0,-3-2 4 0,4-2 3 15,0 1 3-15,-2-1 4 0,2 0 2 0,-1 0 5 0,0-3 3 0,2 0 3 16,2 1 3-16,-1 1 2 0,1-3 1 0,0 0 2 0,0 0 3 16,0 0 0-16,0 0 1 0,0 0-1 0,1 0-2 0,1-3-3 15,2 3-5-15,0-2-5 0,-3 1-5 0,2 0-5 0,1-3-5 0,0 3-6 16,0-2-6-16,1 0-6 0,-2 0-6 0,3 1-10 0,-2 0-8 16,4-1-9-16,-3 1-8 0,3 1-10 0,0-1-8 0,-2-1-7 0,2 3-9 15,-1-1-9-15,2-1-11 0,-3 2-9 0,2-2-14 0,-1 2-12 16,2 0-19-16,1 0-22 0,-2 0-28 0,-2 2-31 0,3-2-44 15,-1 2-47-15,0-1-24 0,3-1-13 0,-1 2 1 0</inkml:trace>
  <inkml:trace contextRef="#ctx0" brushRef="#br0" timeOffset="121703.31">15476 4922 171 0,'-2'0'320'0,"1"-2"2"0,-2 2-27 0,3-2-44 0,-2 1-39 16,2 1-36-16,-1-2-27 0,1 2-19 0,0 0-12 0,0 0-6 16,0 0-5-16,0 0-6 0,0 0-3 0,0 0-4 0,0 0-4 0,0 0-3 15,0 0-1-15,1-1-4 0,-1 1-2 0,2-3-1 0,-2 3-2 0,0 0-1 16,3 0-2-16,-3 0-1 0,0 0-1 0,0 0 0 0,0 0-2 15,0 0-3-15,0 0-3 0,0 0-3 0,0 0-3 0,0 0-6 0,0 0-3 16,0 0-6-16,0 0-5 0,0 0-7 0,0 0-5 0,0 3-6 16,0-2-4-16,0 1-6 0,0 1-2 0,0-1-2 0,0 0-4 15,0 3-2-15,1-2-1 0,1 3-1 0,0-2-1 0,-2 2 1 0,1 2 0 16,-1-3 3-16,2 5 1 0,-1-3 2 0,-1 1-1 0,2 1 2 16,0 0-1-16,-1 0-1 0,1-2 2 0,-1 1-2 0,3-1 1 15,-3 0 0-15,1 3 0 0,-1-3-1 0,1-2-1 0,-2 1 0 0,2 0-3 16,0-2-3-16,-2 1-4 0,2-2-4 0,0 1-5 0,-2-1-6 15,1 0-7-15,-1-1-10 0,0-1-9 0,0 1-13 0,0-2-12 0,0 0-14 16,0 0-14-16,0 0-16 0,0 0-21 0,0 0-21 0,0 0-36 16,0 0-47-16,0 0-65 0,0 0-71 0,0 0-34 0,0 0-16 0,-1-2-2 15,-1-1 4-15,-2 2 11 0</inkml:trace>
  <inkml:trace contextRef="#ctx0" brushRef="#br0" timeOffset="122910.69">14871 5674 357 0,'-4'-1'381'0,"3"0"-10"0,-1 1-17 0,0-2-44 0,-1 2-60 15,2-2-40-15,-2 1-36 0,0 1-22 0,1-2-17 0,1 1-14 0,1 1-9 16,-2-3-10-16,2 3-10 0,0 0-9 0,0 0-10 0,0 0-10 16,0 0-9-16,0 0-8 0,0 0-6 0,0 0-7 0,2 0-7 15,-2 0-7-15,1 0-6 0,2 0-5 0,2 0-3 0,-4 0-4 16,1 0 0-16,-1 0 0 0,3 0 1 0,-1 0 1 0,0 0-1 0,1 0-3 16,0 0-3-16,1 0-6 0,3 0-7 0,-2 0-10 0,0 0-9 0,-1 0-11 15,3 3-11-15,-2-3-15 0,1 0-16 0,-1 0-19 0,2 0-22 16,1 0-31-16,-2 0-33 0,-1 0-40 0,2 0-41 0,1 0-44 15,1 0-47-15,-2 0-20 0,-1-3-6 0,1 3 0 0</inkml:trace>
  <inkml:trace contextRef="#ctx0" brushRef="#br0" timeOffset="123213.25">15177 5517 300 0,'0'0'395'0,"0"0"9"0,0-2-14 0,0 2-24 0,0-1-51 0,0 1-62 16,0 0-43-16,0 0-34 0,0 0-24 0,0 0-21 0,0 0-15 0,0 0-14 15,0 0-12-15,0 0-11 0,0 0-10 0,2 1-8 0,-1 1-10 16,-1-1-7-16,2 3-7 0,-2-2-7 0,2 2-8 0,-1 0-4 0,-1 2-2 16,4 1-3-16,-4-1 0 0,1 2-1 0,1 0 3 0,-1 2 0 15,-1-1 1-15,1 2-1 0,3-3-2 0,-4 1-1 0,1 2-2 16,-1-1-1-16,2 1-1 0,-1-3-4 0,-1 2-3 0,2 0-5 0,-2-2-5 15,0 1-5-15,0-2-6 0,0 2-6 0,0-3-8 0,0 2-8 16,-2-2-11-16,2-2-10 0,-1 1-12 0,-1-1-11 0,2 1-13 16,-1-3-14-16,1 2-15 0,-4-1-16 0,3-2-25 0,1 1-30 0,0-2-48 15,0 0-56-15,0 0-43 0,0 0-38 0,0 0-13 0,0 0-1 16,5 0 4-16</inkml:trace>
  <inkml:trace contextRef="#ctx0" brushRef="#br0" timeOffset="123855.65">15568 5522 72 0,'-2'0'363'0,"-2"-2"4"0,2 2-3 0,1-2-35 0,1 1-54 16,-2 1-37-16,0-2-34 0,2 1-22 0,0-2-19 0,0 3-14 15,0-2-8-15,0-1-12 0,2 1-8 0,0 1-9 0,-2 0-7 16,1-3-11-16,1 3-8 0,2 0-12 0,-2-3-11 0,-1 2-9 15,2-2-10-15,1 3-9 0,-3-2-9 0,4 2-8 0,-2-1-6 0,2-1-5 16,-1 2-4-16,4-1-4 0,-1-1-1 0,-1 3-3 0,1-2 0 0,0 1-3 16,1 1 0-16,-1 0-1 0,-1 1-2 0,3 1-2 0,-2 0-1 0,-1 1-2 15,-1 0-2-15,0 1-2 0,-2-1-3 0,3 2-2 0,-3 1-2 16,-1 1-2-16,-1-1 0 0,-1 2 0 0,-1-1 1 0,-1 3-1 16,-1-2 4-16,-3 1 1 0,1-1 4 0,0 0 2 0,1 2 3 0,-5-1 3 15,2 0 3-15,-2-1 3 0,2-1 4 0,-1 0 2 0,0-1 2 16,0 0 1-16,2 0 1 0,-1-1-1 0,-1 1 2 0,4-4-2 15,-1 3-2-15,2-2 0 0,0 0-2 0,1-1-1 0,1-2-1 0,-1 3-4 16,2-3-4-16,0 0-4 0,0 0-2 0,2 0-2 0,-1 1-1 16,1-1-3-16,1 0-3 0,0 0-6 0,2 0-8 0,-1 0-10 0,4 0-13 15,1 0-17-15,-1 0-18 0,1 0-26 0,0-1-29 0,3 1-43 16,1-3-49-16,0 3-54 0,1 0-57 0,-1-2-27 0,2 2-15 16,0-3-3-16</inkml:trace>
  <inkml:trace contextRef="#ctx0" brushRef="#br0" timeOffset="124387.42">16734 5192 29 0,'-5'0'380'0,"-4"0"8"16,1 0 9-16,2-1 8 0,-1 1-40 0,-2 0-66 0,5 0-57 15,-3 0-55-15,0 0-37 0,2 0-25 0,2 0-18 0,-2 0-13 0,2 0-12 16,1 0-10-16,0 0-9 0,2 0-10 0,0 0-10 0,0 0-9 16,0 0-8-16,0 0-9 0,0 1-7 0,4-1-5 0,-3 2-4 15,2 0-2-15,1-1-2 0,-1 0 2 0,0 3-1 0,5-3-4 0,-4 0-5 16,1 1-6-16,2 1-10 0,-1-1-10 0,3-2-14 0,-1 3-14 0,0 0-19 16,1-2-21-16,3 1-31 0,-3 0-38 0,4-1-50 0,-4 0-56 15,1-1-53-15,1 0-50 0,0 0-22 0,-1 0-9 0,0 0 4 16,0-1 6-16</inkml:trace>
  <inkml:trace contextRef="#ctx0" brushRef="#br0" timeOffset="124751.5">17142 4779 167 0,'-3'-1'404'0,"2"-3"3"15,-4 4 5-15,5-1-16 0,-1 0-27 0,-1 1-72 0,2 0-93 0,0 0-57 16,0 0-37-16,-1 2-22 0,1 2-14 0,-2-2-8 0,0 3-6 16,-1 2-2-16,1 2-3 0,1 1-2 0,-2 2-2 0,-1 4-1 15,1-1-2-15,2 4 1 0,-4 0-1 0,2 4-2 0,2 1-5 0,-1 2-5 16,0 2-6-16,1 2-4 0,1 0-6 0,0 2-5 0,0 2-5 15,0 1-3-15,1 1-4 0,1-2-1 0,1 2 2 0,0 1-1 16,2-3 0-16,-2 2-3 0,2-2-4 0,-1 1-3 0,0-1-4 0,1-1-3 16,-2-1-1-16,3-2-3 0,-3-2-4 0,2-1-4 0,-2 0-3 0,0-2-7 15,0-2-8-15,1-1-7 0,-1 0-8 0,-2-4-8 16,1 0-9-16,1-3-9 0,-3-1-12 0,0-1-14 0,0-1-19 0,0-3-27 0,0 0-35 16,0-2-54-16,0-1-68 0,0-3-42 0,0 0-34 0,0-3-12 15,0 0-5-15,0 0 6 0</inkml:trace>
  <inkml:trace contextRef="#ctx0" brushRef="#br0" timeOffset="125335.36">18667 4742 225 0,'2'-2'415'0,"1"0"8"0,-2 0 9 0,0 2-23 0,3-1-38 0,-4 1-63 15,0 0-76-15,0 0-52 0,0 0-39 0,0 1-25 0,1-1-17 0,-1 4-11 16,2-2-10-16,-1 2-6 0,-1 1-5 0,2 1-6 0,0 1-7 15,-2 1-7-15,1 0-6 0,1 4-3 0,0 0-4 0,-1 3-1 0,2 2 1 16,-1 1-4-16,0 1-3 0,-1 2-4 0,-1 2-4 0,2 1-5 16,-1 2-2-16,-1 2-3 0,0-1-3 0,0 3-1 0,0 0-3 0,0 1-3 15,-1 1-2-15,-1 1-3 0,1 0-2 0,-3 1 0 0,1-1 3 16,2 2 0-16,-3-1 3 0,1-1 0 0,0 2 1 0,0-2 2 16,-1 0 0-16,3-3 2 0,-2 2 2 0,2 0 1 0,-1-3 2 0,0-1 4 15,2-1 1-15,0-1 1 0,0-2-4 0,0-2-1 0,0 0-1 16,0-2-4-16,0-2-2 0,2 0-4 0,0-3-5 0,-2-1-5 15,1-2-7-15,1-2-6 0,-1 1-6 0,-1-4-9 0,1-1-8 0,3 0-13 16,-4-1-13-16,1-3-21 0,-1 0-21 0,2-2-28 0,-1 0-30 0,3 0-45 16,-3-2-50-16,3-3-61 0,-1-1-64 0,0 1-31 0,0 1-16 15,0-4-3-15,0 0 2 0</inkml:trace>
  <inkml:trace contextRef="#ctx0" brushRef="#br0" timeOffset="126920.3">17449 4806 54 0,'0'0'412'0,"0"0"13"0,0 0 10 0,0 0 0 16,0 0-6-16,0 0-57 0,0 0-81 0,0 0-57 0,2 0-43 16,-2 0-29-16,0 0-23 0,0 0-15 0,0 0-14 0,0 0-10 0,0 0-8 15,0 0-10-15,0 0-10 0,1 0-9 0,-1 0-9 0,0 0-9 16,0 0-8-16,1 0-7 0,2 0-6 0,-3 0-7 0,1 0-5 16,-1 1-4-16,0-1-4 0,2 2-2 0,-1-2-6 0,-1 1 0 15,2 0-2-15,0-1 0 0,-2 2 0 0,1 0-1 0,-1 0 0 16,0 2 2-16,0-2-1 0,0 2 3 0,0 0-1 0,0 1 2 0,0-1 2 0,0 3 1 15,0-1 0-15,0 0 1 0,0-1 1 0,0 3-1 0,0-1 1 16,0 0 0-16,0 1 0 0,0 0-1 0,0-1 0 0,0 1 1 16,0-2-1-16,2 0 0 0,0 1-1 0,-2-1 0 0,0 2 2 0,1-2-2 15,-1-1 0-15,3 1-2 0,-3 0 0 0,3-1-3 0,-1 1-2 16,-2-1-5-16,1-2-3 0,-1 2-5 0,2-3-5 0,-1 2-6 0,-1-2-6 16,2 2-7-16,0-3-7 0,-2 2-6 0,1-2-7 0,-1 1-8 15,2-1-7-15,-1-1-10 0,3 1-10 0,-3 1-11 0,1-2-12 0,0 0-15 16,1 0-18-16,0 0-28 0,1 0-35 0,-1 0-55 0,2-2-67 15,0 1-39-15,-2 1-27 0,2-3-9 0,-2 2 1 0,3-1 7 16</inkml:trace>
  <inkml:trace contextRef="#ctx0" brushRef="#br0" timeOffset="127952.15">18242 4770 115 0,'0'0'408'0,"0"0"10"0,0 0 11 0,0 0-10 16,0 0-19-16,0 0-55 0,0 0-70 0,0 0-50 0,0 0-41 15,0 0-27-15,0 0-22 0,0 0-15 0,0 0-12 0,0 0-10 0,0 0-9 16,0 0-9-16,0 0-10 0,0 0-8 0,0 0-9 0,0 0-9 15,0 0-9-15,0 0-7 0,0 0-7 0,0 2-3 0,0-1-3 0,0 0-3 16,0 3 0-16,-2-3-2 0,2 2-1 0,-1 1 0 0,1-1-1 0,-2 3 0 16,0-1-1-16,2 1 2 0,-1-1 0 0,1 1 2 0,-2 3-1 15,0-4-1-15,2 3-1 0,-1 0-2 0,-1-1 0 0,1 0-2 16,1-1 0-16,-3 2-1 0,2-2-1 0,1 1-3 0,0 1-2 0,0-2-4 16,0 1-5-16,0-2-4 0,0 1-4 0,1-2-5 0,2 1-3 15,-3-2-5-15,1 1-4 0,1-1-3 0,-1 0-5 0,1 0-5 0,0-1-5 16,-2-1-5-16,1 1-5 0,-1-1-6 0,2-1-5 0,0 0-9 15,-2 0-7-15,1 0-12 0,1 0-13 0,0 0-20 0,2-1-19 16,-3-1-35-16,1 1-41 0,-1-1-58 0,3-1-68 0,-3 0-36 0,1 0-20 16,-1 1-3-16,3-2 3 0,-3 2 8 0</inkml:trace>
  <inkml:trace contextRef="#ctx0" brushRef="#br0" timeOffset="130051.35">17612 5515 230 0,'0'0'321'0,"0"0"-25"0,0 0-42 0,0 0-37 0,0 0-36 16,0 0-23-16,0 0-21 0,0 0-12 0,0 0-8 0,0 0-7 0,0 0-4 16,0 0-3-16,0 0-3 0,0 0-2 0,0 0-2 0,0 0-4 15,0 0-3-15,0 0-2 0,0 0-5 0,0 0-1 0,0 0-4 16,0 0-1-16,0-1-2 0,0 1-3 0,0-3-2 0,0 3-4 0,0-2-3 16,0 2-4-16,0-3-4 0,2 1-5 0,-1 1-6 0,-1 0-4 15,2-1-6-15,0 0-4 0,-2 0-6 0,1 0-4 0,2 0-4 0,-1 0-5 16,2 0-3-16,0 0-4 0,-3 0-2 0,3 0-3 0,0 1-1 15,1-1-3-15,0-1-1 0,-2 2-1 0,5-1-1 0,-4 1-1 0,1-1 0 16,-2 2-2-16,2-2-2 0,-1 2 0 0,0 0-3 0,1 2-2 16,-1-2-3-16,0 3 0 0,-3-1-2 0,1 1-2 0,-1 1-3 0,-1 0-2 15,2 2-3-15,-2 0-1 0,0 0-2 0,-2 1-1 0,1 4-2 16,-1-4 1-16,-1 3 1 0,-2-1-1 0,-1 2 3 0,3 1 1 0,-2-2 3 16,0-1 1-16,-1 0 4 0,0 2 4 0,-2-4 1 0,3 2 6 15,-3-1 1-15,3 0 5 0,-1 0 3 0,0-2 3 0,1-1 2 16,0 2 4-16,1-2 0 0,-1 0 1 0,0-3 2 0,2 3-1 0,-2-2 2 15,2-2 1-15,2 2 0 0,-2-2 2 0,2 1 2 0,1-2-1 16,0 0 1-16,0 0 0 0,0 0 0 0,0 0 1 0,0 0-1 16,0 0 0-16,0 0 0 0,0 0 0 0,0 0-1 0,0 0-2 0,1 0-1 15,2 0-1-15,-2 0-3 0,1 0-1 0,-1-2-4 0,1 1-1 16,1 1-4-16,-2 0-2 0,1-1-2 0,0 1-2 0,1-2-4 0,-2 2-5 16,3-1-5-16,-1 1-6 0,2-2-8 0,-2 2-7 0,2-1-10 15,1 1-9-15,-2 0-10 0,1 0-9 0,3 0-11 0,-3 0-12 16,3 0-14-16,-2 0-17 0,0 0-22 0,1 0-24 0,-1 0-27 15,3 0-32-15,-1 0-37 0,-1 1-25 0,-1 1-22 0,3-2-6 0</inkml:trace>
  <inkml:trace contextRef="#ctx0" brushRef="#br0" timeOffset="131318.49">18244 5453 245 0,'-4'-4'380'0,"4"3"6"0,-1 0 4 0,1-1-44 0,-2 0-72 0,0 1-53 15,2-1-45-15,0 1-27 0,0-2-22 0,0 3-13 0,0-2-10 0,0-1-7 16,0 3-7-16,0-2-7 0,0 1-6 0,0 0-9 0,2-1-7 16,0 0-10-16,-2 2-9 0,1-1-8 0,-1 0-8 0,2 1-7 15,0-2-6-15,-2 0-8 0,0 2-5 0,0 0-4 0,0 0-4 0,0 0-2 16,0 0-4-16,4 0-2 0,-3 2 0 0,-1 0-2 0,3-2-2 16,-3 2 0-16,4 2 0 0,-4-3 0 0,1 5 1 0,-1-4-1 0,2 5 2 15,-1-1-1-15,-1 2-1 0,2 1-2 0,-2 1-1 0,0-1-2 16,0 2 1-16,-2-1-3 0,2 2 0 0,-3-1 1 0,2 1 0 15,-1-2 1-15,-1 0 0 0,0 2 2 0,-1-1 1 0,0-3 3 0,3 1 5 16,-3 0 2-16,1-2 7 0,-2-1 2 0,0 2 7 0,2-3 4 16,-2 0 2-16,3 0 3 0,-3-3 2 0,2 2 1 0,-1-2 2 0,1 0 0 15,2 1 1-15,-3-3 0 0,1 2 0 0,2-2-1 0,-1 0-1 16,0 0-1-16,1-2-4 0,-2 2-2 0,1-3-2 0,2 1-2 16,0 1-3-16,0-2-2 0,0 0-4 0,2 0-4 0,1 0-3 0,-2 0-5 15,-1 0-5-15,2 2-4 0,0-1-3 0,-1-1-4 0,2 2-5 16,1-1-5-16,0-1-4 0,0 3-6 0,0-1-8 0,2-1-8 15,1 2-10-15,1-2-11 0,-2 2-9 0,3 0-15 0,-1 0-15 0,0 0-20 16,1 2-25-16,1-2-32 0,-2 2-35 0,2-1-40 0,1-1-42 0,-2 3-21 16,1-3-10-16</inkml:trace>
  <inkml:trace contextRef="#ctx0" brushRef="#br0" timeOffset="132185.68">19429 4620 72 0,'0'-3'353'16,"0"1"-1"-16,0 2-4 0,0 0-38 0,0 0-52 0,0-1-39 0,0 1-30 15,0 0-22-15,0 0-20 0,0 0-14 0,0 0-13 0,0 0-12 16,0 0-11-16,0 0-11 0,0 0-10 0,0 0-12 0,0 0-12 0,0 0-10 16,0 0-9-16,0 0-5 0,0 1-4 0,0 1-3 0,0 1-2 15,0 1-1-15,0 1 0 0,0 1 0 0,0 0 0 0,0 1 1 16,0 4 1-16,0-1 1 0,0 3 3 0,0 2-1 0,0-1 3 0,-2 3-2 16,2 2-3-16,0 1-2 0,-1 2-3 0,1 0-1 0,0 3-3 15,0 2-1-15,0 0-1 0,0 0-1 0,0 1-1 0,1 0-1 16,-1 3-1-16,2-1-3 0,-1 0-1 0,3-2-1 0,-3 3-3 0,1-1-4 15,0-1-3-15,-1 0-4 0,2-1-6 0,-2 0-3 0,3 2 0 0,-3-4-2 16,2-1 1-16,-1 1-2 0,0-2 0 0,-1-1 0 0,2-1 1 16,-1-1 0-16,0-1 0 0,-2-1 3 0,1 0 3 0,-1-2 3 15,2 0 4-15,0-2 2 0,-2 0 1 0,0-2-1 0,0-1-1 0,0 0-1 16,0-1-1-16,0-1-2 0,0-1-3 0,0-1-2 0,0 1-5 16,0-1-5-16,0-2-6 0,0-1-5 0,0-1-5 0,0 1-5 0,1 1-5 15,-1-3-3-15,0 1-5 0,2 0-5 0,-1-2-5 0,-1 2-5 16,3-2-5-16,-1 2-5 0,-2-2-6 0,1 3-7 0,-1-5-8 15,3 2-10-15,-1 1-10 0,0-2-15 0,-1 1-17 0,3 1-21 0,-3-3-22 16,-1 0-34-16,3 2-41 0,1-2-20 0,-4 0-10 0</inkml:trace>
  <inkml:trace contextRef="#ctx0" brushRef="#br0" timeOffset="133334.69">21031 4663 119 0,'0'-2'181'0,"0"0"-19"15,0 0-14-15,0 2-10 0,0-1-8 0,0 1-6 0,0-2-6 0,0 1-5 16,0 1-3-16,0 0-3 0,0 0-2 0,0 0 0 0,0 0-1 16,0 0-3-16,0 0-2 0,0 0-5 0,0 0-5 0,0 0-6 15,0 0-5-15,0 0-8 0,0 0-6 0,0 0-6 0,0 0-4 16,0 0-1-16,0 1-1 0,0 1 0 0,0 1 0 0,0 1-2 0,0 0 0 16,0 2-2-16,0 3 2 0,0-2 0 0,0 3 2 0,0 1 2 0,0-1 2 15,0 4 0-15,0 0 1 0,0 2-3 0,0 2-4 0,0 0-2 16,0 3-5-16,0-2-2 0,0 4-3 0,0-2-3 0,0 4-3 15,0-2-4-15,0 1-4 0,0 1-3 0,0 1-4 0,0 1-4 16,0 0-2-16,0 0-4 0,0 0-2 0,0 0-4 0,1-2-2 0,1 4-3 16,-2-2-1-16,1 0-2 0,-1 0 0 0,2 0 0 0,0-2 2 15,-2 0 0-15,1 0 2 0,2 0-1 0,-1-2 2 0,1-1 2 0,-2 1 1 16,2-3 2-16,-1 2 0 0,1-2 3 0,1-1-1 0,-3 0 2 16,2-1 1-16,1-1-1 0,-3 1-2 0,2-2 1 0,-1 2-2 0,1-4 1 15,-2 1-2-15,3 0 1 0,-3-1-2 0,1 0 0 0,-2 0-1 16,1-2 0-16,-1-1 0 0,0 2-1 0,0-2-1 0,0 0-1 0,0 0-2 15,0-3-2-15,0 2-1 0,0-1-2 0,0 0-2 0,0 0-1 16,0-2-2-16,2 0-2 0,-2 1-1 0,2 0-1 0,-2-2-1 0,0 2-1 16,0-2 0-16,0-1 0 0,0 1 0 0,1 0 0 0,-1 0 0 15,0-2 0-15,0 2 1 0,0-1-1 0,0 0 4 0,0-1 0 0,0 1 1 16,0-2 2-16,0 1 0 0,2 0 2 0,-2 0 1 0,1-1 1 16,-1 0 1-16,0 0 1 0,0 0 2 0,0-2 1 0,2 1 1 15,-2-1 0-15,2 2-1 0,-2-3-1 0,0 2-3 0,0-2-4 0,0 0-1 16,0 0-4-16,0 0-5 0,0 0-4 0,0 0-6 0,1 1-5 15,-1-1-6-15,0 0-7 0,0 0-8 0,0 0-7 0,0 0-9 0,2 0-12 16,-1-1-13-16,-1-1-18 0,2 2-23 0,-2 0-35 0,0 0-40 16,2-3-49-16,0 0-55 0,2 2-29 0,-1-2-14 0,-2-2-4 15,0 3 4-15</inkml:trace>
  <inkml:trace contextRef="#ctx0" brushRef="#br0" timeOffset="135468.16">20052 4819 99 0,'-2'-4'352'0,"1"0"12"0,1 0 12 16,-3 0-30-16,1 1-51 0,0-2-44 0,2 2-42 0,-1 0-25 15,1 2-20-15,-2-2-11 0,2 2-7 0,0-1-5 0,0-1-5 0,0 3-6 16,0 0-4-16,2-1-7 0,-2 1-9 0,1-2-8 0,-1 2-7 0,0-2-8 16,0 2-7-16,0 0-7 0,0 0-6 0,0 0-8 0,0 0-6 15,0 0-7-15,0 0-5 0,0 0-8 0,0 0-8 0,2 2-5 16,-2 0-8-16,0-1-4 0,0 0-5 0,0 3-4 0,0-2-3 0,0 1-3 16,0 3-1-16,-2 0-1 0,2 0 0 0,-1 2 0 0,1 0 1 15,0 3 2-15,0-3 3 0,0 3 2 0,0-1 3 0,0 0 0 16,0 1 1-16,0-1-1 0,0 0-1 0,0 0-2 0,0 0-1 0,0-2-5 15,0 1-5-15,0-2-9 0,0 1-6 0,0-1-10 0,0 1-11 16,0-2-13-16,0-2-14 0,0-1-18 0,0 2-18 0,0-2-22 0,0 0-23 16,0-1-32-16,0 0-36 0,0-2-46 0,0 0-49 0,0 0-50 15,0 0-49-15,0 0-17 0,0 0-5 0,1 0 7 0,6 0 10 16</inkml:trace>
  <inkml:trace contextRef="#ctx0" brushRef="#br0" timeOffset="135952.63">20540 4840 146 0,'0'-4'395'0,"0"2"10"0,0-4 11 0,0 4 10 0,0-2-30 16,0 1-50-16,0 0-61 0,0 0-61 0,0 0-39 0,0 0-30 0,0 0-17 16,0 2-12-16,0-1-10 0,0-1-9 0,0 2-9 0,0-1-9 0,0-1-11 15,2 3-11-15,0-1-11 0,-2-1-11 0,1 2-9 0,-1-1-10 16,3 1-7-16,-1-2-7 0,0 2-7 0,0 0-4 0,2-1-3 0,-1 1-4 16,2 0 0-16,-2 0-2 0,2 0-1 0,1 0-1 0,2 0 0 15,-4 0-1-15,3 1 1 0,-1 1 1 0,-1-2-1 0,3 1-1 16,-4 2-1-16,1 0-2 0,0 0-2 0,-2 0-1 0,1 0-1 0,-1 2-2 15,-2-1-1-15,4 0-2 0,-5 2 1 0,0 0-2 0,0 1 1 16,0-1-1-16,-5 1 0 0,2 1 1 0,0-1 0 0,-2 1 3 0,0-1 2 16,-3 0 2-16,1 3 3 0,-1-3 0 0,0 1 3 0,0-1 1 15,-1 1 1-15,0-2 0 0,1 1 2 0,0-1-1 0,-1 2-1 16,1-2 0-16,2 0-1 0,-1 0-2 0,1-1-3 0,3-2-2 0,-2 2-5 16,2-3-2-16,2 4-4 0,1-3-4 0,-2-1 1 0,2 0 0 15,2 2-2-15,-2-3-1 0,1 2 1 0,2-1-1 0,2-1-2 0,-2 2-1 16,3-2-1-16,1 1-1 0,1-1-4 0,0 2-4 0,1-1-7 15,1-1-6-15,-2 2-14 0,4-1-14 0,-2-1-18 0,-1 1-20 0,4 1-26 16,-4-2-35-16,-1 0-42 0,2 3-49 0,-1-3-43 0,-1 0-40 16,0 1-17-16,1 0-4 0,-2-2 4 0</inkml:trace>
  <inkml:trace contextRef="#ctx0" brushRef="#br0" timeOffset="137422.07">20072 5457 204 0,'-3'0'381'0,"1"0"4"0,-1 0 7 0,2-2-42 15,-2 1-66-15,1 1-51 0,-1-1-45 0,3-1-30 0,-1 0-24 0,1 0-14 16,-2 0-9-16,2 0-7 0,0 1-5 0,0-2-7 0,0 0-8 15,2 1-6-15,-2-1-9 0,1 0-9 0,1 2-8 0,-1-3-9 16,4 2-8-16,-4-2-7 0,1 2-9 0,-1 0-5 0,3 0-5 0,-3 0-5 16,3 0-3-16,-1 1-4 0,-2-1-3 0,3-1-2 0,-3 3-2 15,2-1-1-15,2-1-1 0,-4 2-2 0,2 0 1 0,-1 0-2 16,0 2-1-16,-1-1-2 0,3 2-2 0,-3 0-1 0,1 0-3 16,-1 2-3-16,3 1-2 0,-3 0-2 0,-1 1 1 0,2-1 0 0,-2 2-2 0,0 1 1 15,0 0-2-15,-2 1 0 0,2-1 2 0,-1 2 2 0,-1-3 2 16,0 2 3-16,-1 0 3 0,2 0 4 0,-3-2 4 0,1 1 3 15,-2-1 2-15,-1-1 4 0,3 0 2 0,-2-1 3 0,1 1 2 0,-1-3 3 16,-2 1 2-16,1-1 1 0,2 0 1 0,-1-2 2 0,-2 2 0 16,2-3 2-16,2 2-1 0,-3-2 1 0,3-1-1 0,0 2 1 15,0-1-2-15,1-1-2 0,0 0-2 0,2 0-3 0,0 0-6 0,0 0-5 16,0 0-3-16,0 0-6 0,0 0-4 0,0 0-5 0,0 0-8 0,0 0-3 16,4 0-4-16,-3 0-4 0,3 0-2 0,-3 0-2 0,3 0-3 15,1 0-4-15,2 0-6 0,-1 0-11 0,1 0-13 0,2 0-17 16,-1 0-20-16,0 0-32 0,6 0-35 0,-3 0-52 0,0-1-58 15,5-1-35-15,-3 2-24 0,2-1-8 0,0 1-2 0</inkml:trace>
  <inkml:trace contextRef="#ctx0" brushRef="#br0" timeOffset="137687.06">20400 5447 352 0,'-5'0'388'0,"0"-2"4"16,2 2 3-16,0 0-45 0,1 0-70 0,1 0-60 0,1 0-54 16,0 0-39-16,0 0-29 0,0 0-19 0,0-2-16 0,1 2-11 15,2 0-10-15,1 0-7 0,-3 0-8 0,4 0-6 0,-2 0-9 0,5 0-10 16,-3 2-12-16,-1-2-11 0,3 2-13 0,-1-2-11 0,0 1-12 15,1 0-17-15,1-1-14 0,-3 2-25 0,1 0-25 0,1-2-38 16,-2 1-41-16,2-1-54 0,-2 1-60 0,-1-1-30 0,4 0-17 0,-3 0-2 16,0 0 4-16</inkml:trace>
  <inkml:trace contextRef="#ctx0" brushRef="#br0" timeOffset="137952.22">20702 5388 249 0,'0'0'412'0,"0"0"5"0,0 0 8 0,0 0 4 0,0 0-52 16,0 0-83-16,0 0-64 0,0 0-53 0,0 0-37 0,0 0-28 0,0 1-19 16,0 2-14-16,0 0-9 0,0 0-8 0,1 2-6 0,-1-1-5 0,0 2-7 15,0 2-6-15,0-1-4 0,0 1-5 0,0 3-7 0,-1-3-8 16,-1 3-11-16,2-1-12 0,-1 0-12 0,-1 2-12 0,0-1-12 0,-1 0-14 15,2-2-16-15,-1 0-14 0,0 1-15 0,1-1-18 0,-3 1-18 16,3 0-23-16,-1-3-24 0,2 2-24 0,-1-1-34 0,1 0-41 0,-3-3-42 16,1 3-43-16,2-2-17 0,0-2-4 0,0 0 6 0</inkml:trace>
  <inkml:trace contextRef="#ctx0" brushRef="#br0" timeOffset="139603.35">21529 4069 129 0,'0'0'237'0,"0"0"-29"0,0 0-24 0,-2 0-26 0,0 2-16 15,2-2-15-15,-1 0-10 0,-1 0-9 0,2 0-8 0,-1 2-7 16,1-2-9-16,-3 3-6 0,2-3-6 0,1 1-6 0,-1 0-3 0,-1-1-4 15,2 1-3-15,-1 2-3 0,-1-1-2 0,0 0-1 0,2 1-2 0,-2 0 1 16,2 0-1-16,-2 1-1 0,0 0-1 0,-1 0 1 0,2 2-2 16,-1-1-3-16,0 2-1 0,-1 0-4 0,2 1-3 0,-1 0-4 0,0 1-2 15,1 1-2-15,-2-1-2 0,1 1-2 0,0 2-2 0,1 0-2 0,-4 1-1 16,5 0 0-16,-1 4 0 0,-1-3 0 0,2 3 1 0,-1 0-1 16,1 2 1-16,0-1-1 0,0 0 0 0,0 3-2 0,0-2 1 15,0 2-1-15,1-2-1 0,-1 4 2 0,2-3 1 0,-1 2 0 0,1-1 1 16,1 2 1-16,-3-2 0 0,1 1 2 0,-1 1 2 0,2 0-1 15,0-1 3-15,-2 4 2 0,0-4 2 0,0 2 1 0,0 1-1 16,0 1 0-16,0-2-2 0,-2 2-1 0,0 0-2 0,2 0-2 0,-1 2 0 16,-4-3-2-16,4 0-2 0,-1 0-1 0,1 1-2 0,-3-2-1 15,4 1-3-15,-1 1 0 0,-1-2 1 0,2 1 0 0,0-2-1 0,0 1 1 16,0 1-1-16,2-2-2 0,-1-1-1 0,-1 3-3 0,4-4-1 16,-4 0-2-16,1 2 1 0,-1-3 1 0,2 3 0 0,-1-3 1 15,-1-1-1-15,2 3 1 0,1-4 0 0,-3 1 2 0,1 1 1 0,-1-2 1 16,2 0 1-16,0-2 2 0,-2 2 1 0,0-1 0 0,0-1 1 15,0-1-3-15,0 0-4 0,0 0-6 0,0-1-7 0,0 0-6 0,0-3-9 16,0 3-11-16,0-2-10 0,-2 0-12 0,0-3-13 0,2 2-17 16,-1-3-19-16,-2 0-21 0,1-1-26 0,-1-1-33 0,2 0-45 0,-7 4-390 15,3-5 230-15,0 0-22 0,-1-4-8 0,0 2 2 16,1-3 7-16</inkml:trace>
  <inkml:trace contextRef="#ctx0" brushRef="#br0" timeOffset="141019.42">13739 4981 140 0,'0'0'331'0,"0"0"-7"0,0 0-14 0,0 0-43 15,0 0-60-15,0 0-42 0,0 3-34 0,1-3-21 0,-1 2-15 0,2-2-11 16,-1 4-6-16,1 1-6 0,-2-1-5 0,4 1-5 0,-2 4-6 15,0-2-6-15,-1 4-7 0,2 0-5 0,1 1-4 0,-3 2-4 16,2 0-2-16,1 2-4 0,-1 1-5 0,0-1-3 0,3 2-4 16,-3 0-3-16,4 1-2 0,-4 1-6 0,0 0-5 0,2-1-5 0,-2 1-5 15,0-1-6-15,2-2-7 0,-2-1-8 0,-2 2-7 0,1-1-7 0,0-1-8 16,-1 0-7-16,-1-2-8 0,0-1-7 0,0 3-7 0,-1-4-11 16,-1-2-11-16,0 2-16 0,1-1-17 0,-1-1-26 0,-1-1-29 15,-1 0-40-15,1 0-49 0,-1-3-23 0,-1 1-14 0</inkml:trace>
  <inkml:trace contextRef="#ctx0" brushRef="#br0" timeOffset="142652.21">734 6936 304 0,'0'-2'382'0,"0"2"6"0,0 0 6 16,0-3-40-16,2 3-64 0,-1-2-52 0,-1 2-48 0,2-1-32 15,-1 1-21-15,-1-1-15 0,2 1-9 0,-2-2-8 0,2 0-4 0,-1 2-6 16,-1-1-5-16,2 0-7 0,-2 1-6 0,3-2-6 0,-3 0-7 16,3 2-6-16,-2-1-2 0,-1-2-5 0,2 1 0 0,-2 1-2 0,1-2 0 15,1 2-1-15,-2-1-2 0,2-1 0 0,-1 0-1 0,-1 0-1 16,0 0-1-16,0 0-1 0,0 0-3 0,0 1-2 0,0-2-4 16,-1 2-3-16,-1-2-3 0,2 2-3 0,-2-2-4 0,1-1-3 0,-1 3-1 15,-2 0-3-15,2-3 0 0,1 3-2 0,-2-2-1 0,-1 2-1 16,1 0-1-16,0 0-3 0,0 1-2 0,-1 0-4 0,1-1-3 0,-3 2-1 0,3 0-4 15,-2 2-3-15,-1-1-1 0,-1 2-3 0,-2 1 0 0,1 1-1 16,0 3 1-16,-1 0-2 0,-2 2 0 0,0 2 2 0,-1 0 1 16,0 2 4-16,2 3 2 0,-2-2 1 0,2 3 4 0,2 1 1 0,0 1 2 15,-2-2 0-15,3 2 2 0,2-1-3 0,2 2-4 0,0-2-3 0,3-2-3 16,0 1-7-16,3-3-8 0,2 1-10 0,1 0-11 0,2-2-12 0,3-3-16 16,1 1-16-16,3-1-19 0,3-2-29 0,0-2-32 0,4 1-52 15,-1-2-59-15,3-3-69 0,1 0-74 0,2-2-29 0,1-2-12 16,1-1 2-16,-2-2 8 0,2-2 13 0</inkml:trace>
  <inkml:trace contextRef="#ctx0" brushRef="#br0" timeOffset="142890.35">1267 6961 216 0,'-2'-1'418'0,"-1"0"8"0,3-1 10 0,-2 2 8 0,2-2-34 16,0 2-58-16,2-1-74 0,-2 0-80 0,3 1-52 0,-1-4-37 15,0 4-25-15,2-2-16 0,-2-1-14 0,2 2-11 0,1 0-13 16,-2-3-14-16,2 2-17 0,0 2-20 0,0-2-18 0,1-1-22 0,0 1-20 16,1 1-22-16,-1 0-27 0,-1 1-26 0,2-2-35 0,0 0-39 15,-1 2-57-15,-2 0-68 0,3 0-40 0,-1 0-25 0,-1 0-5 16,0 2 3-16,-2 0 13 0</inkml:trace>
  <inkml:trace contextRef="#ctx0" brushRef="#br0" timeOffset="143053.93">1289 7030 275 0,'-7'5'395'0,"0"-2"10"0,2 0 10 0,0 0-28 16,0 0-46-16,2-1-62 0,2 0-70 0,-1 0-46 0,0-1-35 15,2-1-27-15,0 0-21 0,0 0-21 0,2 0-18 0,0 0-16 16,1 0-15-16,0 0-17 0,0 0-20 0,2 0-25 0,0 0-28 15,2 0-41-15,0-1-47 0,1-1-71 0,1 2-85 0,2-1-51 0,-3 0-32 16,2 1-10-16,-1-4 3 0,1 3 5 0</inkml:trace>
  <inkml:trace contextRef="#ctx0" brushRef="#br0" timeOffset="145619.34">1629 5779 83 0,'-2'-4'337'0,"-2"-1"2"0,3-1-2 0,0 2-52 0,-1-1-76 15,2 3-44-15,-1-4-28 0,-1 4-17 0,2-3-11 0,-2 1-7 16,2 2-5-16,-2-3-2 0,0 3-3 0,2-2-4 0,0 2-4 0,0-2-3 16,0 2-3-16,0 0-4 0,0 0-3 0,0 0-2 0,0 0-4 15,0 2-3-15,0 0-4 0,0 0-5 0,0 0-6 0,0 0-5 16,0 0-7-16,0 0-6 0,0 0-6 0,0 0-8 0,0 0-4 0,0 2-5 16,0-1-1-16,0 2-2 0,0 1 1 0,0 1-1 0,0 1 3 15,-2 2 0-15,1 1 2 0,1 1 1 0,-2 2 2 0,2 3 3 16,-3-1 2-16,1 1 2 0,1 3 1 0,-1 0-1 0,1 1-2 0,-1 1-3 15,2 1-2-15,-2 0-2 0,2-1-1 0,-1 4-2 0,1-3-1 16,0 3 1-16,0 1-1 0,0-3 0 0,0 4 0 0,1-2 0 0,-1 0 1 16,0 1-2-16,2 1 2 0,-2-2 0 0,0 1-1 0,2 1 1 15,-1-2 0-15,-1 1-1 0,0 1 1 0,2-2-1 0,-2 1 0 0,1-2-1 16,1 4 1-16,-2-4-1 0,2 2 2 0,-1-1 0 0,1 1-1 16,-1-1 1-16,1-1-2 0,2 2 2 0,-2-1 0 0,0 2-2 0,-1-2 1 15,2 1-1-15,-2-1 0 0,3 0-2 0,-2 1-2 0,1 0-2 16,0-1-4-16,-1 0-3 0,1 0-2 0,0 0-3 0,2-1 1 15,-2 1-2-15,0-2-1 0,0 0 1 0,-1 0-1 0,-1 0 0 0,1 0-1 16,1-1 1-16,-1 0 2 0,0-1 3 0,1 1 0 0,-2-2 4 16,-1 2 1-16,1-1 0 0,-1-1 1 0,0 0-2 0,0 0-1 0,0 0 0 15,-1-1 1-15,1-1 1 0,-1 2 0 0,-1-2 0 0,1 1 0 16,-1-2-1-16,0 0 0 0,-1 0 2 0,3-1-1 0,-2-1 1 16,1 3 2-16,1-4 1 0,-2 3 0 0,2-3 0 0,-1 1 1 0,1-1 1 15,0 1 0-15,0-1-1 0,0 1 0 0,0-1 0 0,0 1 0 16,0-1 0-16,0 0 0 0,0 0-1 0,0 1 1 0,1 0 0 0,-1 0 0 15,0-3 0-15,0 4 0 0,0 0-1 0,0-1-1 0,0 0 1 16,0 1 1-16,0-2 1 0,0 2-1 0,0 0 2 0,-1-1 0 0,-1 0 0 16,2 1-1-16,-2-1 1 0,2 1 2 0,0 0-1 0,-1-1 1 15,1-1 1-15,0 1-1 0,0-1 1 0,0 0 2 0,0 1 0 16,0 0 0-16,0-1 1 0,0 1 0 0,0-1 0 0,0-1-1 0,1 1 1 16,-1-1-1-16,2 1-1 0,-2-1 0 0,2-1-1 0,-1 0 1 15,-1 1-1-15,2-2 0 0,-2 1-1 0,1-3 1 0,1 4-1 0,-2-3-1 16,0 0 0-16,0 0 2 0,0-2-2 0,0 1 1 0,0-2 1 15,0 2-1-15,0-1 1 0,0-1-2 0,-2 0-1 0,1 0-1 0,1 0-2 16,-2-2-2-16,2 2-4 0,-1-1-4 0,-1-1-6 0,2-1-7 16,-2 1-6-16,2-2-10 0,0 1-8 0,0 0-11 0,0-1-10 15,0-1-9-15,0-1-15 0,0 0-13 0,0 0-16 0,0 0-19 0,0 0-25 16,0 0-26-16,0 0-51 0,0 0-63 0,2 0-40 0,1-3-26 0,-1 1-8 16,-1 0 2-16,1-2 8 0</inkml:trace>
  <inkml:trace contextRef="#ctx0" brushRef="#br0" timeOffset="149519.31">2219 5892 320 0,'-2'-3'380'15,"0"0"9"-15,1 1 8 0,-1-3-47 0,2 3-78 0,-1-2-52 0,-1 2-40 16,2 0-27-16,-2 0-20 0,2 0-14 0,0 0-10 0,0 0-6 16,0 1-5-16,0-2-6 0,0 3-4 0,0 0-6 0,0 0-3 0,0 0-5 15,0 0-4-15,0 0-4 0,0 0-4 0,0 0-5 0,0 0-4 16,0 0-2-16,0 0-4 0,-1 2-2 0,-2-1-1 0,-1 0 0 15,0 3-2-15,1-2-1 0,-2 4-3 0,-1 2-3 0,-1 0-2 0,-2 2-4 16,-1 1-3-16,-1 2-3 0,-1 0 0 0,2 4-4 0,-3 0-1 16,-1-1-3-16,3 2-2 0,0 0-3 0,-2 0-3 0,4 2-4 0,-2-2-4 15,3 0-5-15,0 0-7 0,3 0-6 0,0 0-9 0,-1-1-9 16,3 0-10-16,2-2-11 0,1 0-10 0,1 0-13 0,1-2-15 0,1 1-15 16,3-1-17-16,2-2-14 0,0 0-18 0,3-1-21 0,0-1-26 15,2-2-44-15,2-1-54 0,0 0-53 0,2-1-51 0,-1 0-21 16,3-2-4-16,0-2 6 0,-3 0 10 0</inkml:trace>
  <inkml:trace contextRef="#ctx0" brushRef="#br0" timeOffset="149900.79">2496 5916 352 0,'-1'-3'405'0,"0"0"14"0,-1 0-4 16,2 1-13-16,-1 1-52 0,1 0-68 0,0-3-43 0,0 4-30 16,0 0-20-16,0 0-16 0,0 0-12 0,1 0-9 0,-1 0-11 15,0 0-10-15,0 0-10 0,0 0-13 0,0 0-14 0,0 0-12 0,0 0-11 16,0 0-10-16,0 4-8 0,0-2-7 0,0 0-4 0,0 2-6 15,0 1-5-15,-1 2-5 0,-1 1-4 0,0 1-4 0,1-1-1 0,-1 5-1 16,-1-2 0-16,0 2 0 0,-2-1-2 0,4 1 0 0,-1 0-3 16,-1 0-2-16,1 0-6 0,-1 1-5 0,1-4-7 0,1 2-7 0,1-1-7 15,-2-1-9-15,2 1-7 0,0-4-10 0,0 1-8 0,0-1-9 16,0 1-11-16,0-2-13 0,0-2-13 0,0 0-17 0,0 1-16 0,2-2-17 16,-2 0-14-16,1-2-13 0,1 3-22 0,-2-4-24 0,0 0-55 15,0 0-69-15,0 0-47 0,3 0-36 0,2-2-10 0,-2 0 2 16,0 0 9-16,0-2 12 0</inkml:trace>
  <inkml:trace contextRef="#ctx0" brushRef="#br0" timeOffset="151620.76">2750 6067 199 0,'0'0'316'0,"0"0"-29"0,0 1-48 15,0-1-40-15,2 2-35 0,-2-2-25 0,2 0-17 0,-2 0-13 16,0 0-8-16,0 0-3 0,2 0-3 0,1 0-2 0,-3 0-4 0,2 0-5 15,-1 0-4-15,-1 0-4 0,1 0-4 0,-1 0-5 0,0 0-5 16,0 0-3-16,0 0-1 0,0 0-2 0,0 0-2 0,0 0-5 0,0 0-4 16,3 0-3-16,-3 0-4 0,1 0-3 0,-1 0-3 0,2 0-3 15,-1 0-3-15,1 0-4 0,1 0-2 0,-1 0-4 0,5-2-2 16,-3 1-4-16,0 1-3 0,3 0-2 0,-1 0 0 0,1-1-2 0,2-1 0 16,-1 2 0-16,2 0-2 0,0-1-1 0,-2 1 0 0,2 0-1 15,1 0 0-15,-2 0-1 0,-1 0-1 0,-1-2-1 0,2 2-3 0,-1 0-3 16,-2 0-5-16,1 0-2 0,-1 0-3 0,-1 0-1 15,-1 0-3-15,-3 0-1 0,3 0-1 0,-1 0 0 0,-3 0 1 0,0 0-1 16,0 0 0-16,0 0 0 0,0 0 1 0,0 0 0 0,-1 2 2 0,-1-2 1 16,-2 0 2-16,3 0 0 0,0 0-1 0,-1 1-2 0,-1-1-2 15,1 0-3-15,1 0-2 0,-2 0-5 0,1 0-3 0,2 0-7 0,0 0-7 16,0 0-12-16,0 0-15 0,0 0-17 0,0 0-17 0,0 0-32 16,0 0-38-16,0 0-57 0,0 0-71 0,0 0-31 0,0 0-12 15,0 0-5-15</inkml:trace>
  <inkml:trace contextRef="#ctx0" brushRef="#br0" timeOffset="153191.43">3163 5998 334 0,'-1'0'357'0,"0"2"-21"16,-1-1-40-16,1-1-42 0,-1 0-44 0,2 2-30 0,0-2-26 0,0 0-15 15,0 0-14-15,0 0-11 0,0 0-8 0,0 0-9 0,0 0-9 16,0 0-10-16,0 0-9 0,0 1-9 0,3-1-9 0,-1 0-7 16,-1 0-8-16,0 0-7 0,3 0-6 0,-4 0-5 0,2 0-5 0,-1 0-1 15,1 0-3-15,1 0-1 0,-1 0-2 0,3 0 0 0,-1 0 0 16,-1 0-2-16,0 0-1 0,1 0-5 0,-1 0-8 0,2 0-9 0,-2 0-9 15,2 0-13-15,-2 0-10 0,3 0-14 0,-1 2-13 0,-2-1-20 16,2-1-23-16,-2 2-28 0,2-2-35 0,1 1-50 0,-2-1-60 0,3 0-47 16,-1 0-38-16,2 0-14 0,1 0-1 0</inkml:trace>
  <inkml:trace contextRef="#ctx0" brushRef="#br0" timeOffset="153587.22">3554 5901 127 0,'0'-2'404'0,"2"2"11"0,-2-2 9 0,2 2 10 0,-1 0-57 16,-1-2-90-16,2 2-60 0,-1-2-42 0,-1 2-32 0,0 0-25 0,0 0-19 15,0 0-16-15,0 0-13 0,0 0-15 0,0 0-11 0,0 0-7 16,0 2-10-16,0 0-7 0,0 0-6 0,0 2-6 0,0-2-4 15,-1 2-1-15,-1 0-3 0,2 0 0 0,-3 1 0 0,1 1 1 0,0 0 2 16,0 0-1-16,-1 0-1 0,0 1-2 0,-1-1-2 16,1 2-2-16,-2-3-3 0,2 2-3 0,-2-1 0 0,1-2-3 0,-1 2 0 0,2 0-2 15,0-1 0-15,0-1 1 0,-1-1-2 0,1 1 0 0,0 0 2 16,1-2-1-16,1 2 0 0,-2-3 1 0,1 0-2 0,2 1-2 0,-1 1-1 16,1-3-4-16,0 0 0 0,0 0-4 0,0 0-2 0,1 0-5 15,1 0-2-15,2 0-1 0,-2 0-2 0,1 0 1 0,0 0 0 16,1 0 1-16,0 0 2 0,1 0 0 0,3 0-1 0,-2 0-1 0,4 0-4 15,-2-3-5-15,1 3-4 0,2-2-8 0,-1 1-7 0,2 1-9 16,-2-1-13-16,0 1-14 0,0-4-19 0,2 4-22 0,-3-2-31 0,0 0-38 16,1 0-48-16,-3 0-54 0,2 0-40 0,0 0-28 0,-4 1-9 15,1 1-1-15</inkml:trace>
  <inkml:trace contextRef="#ctx0" brushRef="#br0" timeOffset="153855.96">3700 5916 28 0,'-3'-3'377'0,"0"0"14"16,0 0 15-16,-1 0-26 0,3 2-44 0,-1-3-47 0,-1 2-47 0,1 2-32 15,2 0-25-15,-1-2-17 0,-2 2-11 0,3 0-12 0,0 0-12 16,0 0-13-16,0 0-12 0,0 0-14 0,0 0-11 0,0 2-14 16,0 0-10-16,0 2-11 0,0 0-8 0,0 2-9 0,0 1-6 0,0 1-5 15,0 0-4-15,0 2-3 0,-2 0-1 0,2 2-1 0,-1 0-1 16,-1 0-3-16,2 3-6 0,-1-1-6 0,-2-1-5 0,2 0-7 0,1 0-5 15,-1 0-7-15,-1 0-6 0,2 1-6 0,-3-3-6 0,3 2-7 16,-2-1-6-16,2 0-5 0,-1-1-5 0,-1-3-5 0,2 2-4 0,-2-1-4 16,1-2-5-16,1-1-5 0,-2 2-6 0,2-2-6 0,0-2-5 15,0-1-9-15,0 2-11 0,0-2-11 0,0 0-15 0,0-3-24 16,0 0-30-16,0 0-44 0,0 0-51 0,0 0-33 0,3 0-22 0,2-2-5 16,-1 2 2-16</inkml:trace>
  <inkml:trace contextRef="#ctx0" brushRef="#br0" timeOffset="154152.7">3855 5767 187 0,'0'-4'391'0,"0"1"8"0,2-2 7 0,-1 3-25 16,-1-2-45-16,2 2-56 0,2 0-64 0,-2 0-37 0,1 1-26 0,2 1-16 15,-2-2-11-15,2 2-5 0,3 2-7 0,0-2-5 0,0 3-4 0,1-1-6 16,0 2-6-16,3 0-5 0,-1 4-6 0,1-1-7 0,-2 2-11 16,3 2-9-16,-1 1-9 0,-1 0-6 0,0 3-4 0,0 1-4 15,-1 2-5-15,-2 3-5 0,1-2-4 0,-1 3-9 0,-1 1-10 0,-3 1-12 16,2 1-16-16,-4 0-20 0,1 0-23 0,-3 0-19 0,0 0-18 16,-1 0-17-16,-3-2-15 0,0-1-15 0,-1 1-17 0,0-2-21 15,-1 0-22-15,-2-1-37 0,0-3-44 0,0 0-54 0,-1-2-57 0,-1 0-18 16,-1-2 6-16,0 0 8 0,0-1 13 0</inkml:trace>
  <inkml:trace contextRef="#ctx0" brushRef="#br0" timeOffset="155908.1">4786 5967 90 0,'0'0'212'0,"2"0"-23"0,-2 0-14 0,0 0-13 0,0 0-9 15,0 1-8-15,0 1-6 0,0 0-4 0,0-2-3 0,0 0-5 0,0 2-3 16,0 2-5-16,0-4-3 0,-2 2-1 0,2-2-6 0,0 2-6 15,0-2-5-15,0 0-7 0,0 0-5 0,0 0-5 0,0 0-5 0,0 0-4 16,0 0-4-16,0 0-4 0,2 0-5 0,-1 0-3 0,2 0-6 16,-1 0-4-16,3 0-4 0,-2 0-5 0,2 0-3 0,1 0-4 0,3-2-3 15,0 2-2-15,0-1-4 0,2 1-3 0,0-1-2 0,2 1-4 16,-1-2-1-16,1 2-4 0,0-2-3 0,-2 2-8 0,0 0-5 0,0 0-6 16,-2 0-9-16,0 0-9 0,-4 0-10 0,3 0-13 0,-3 0-10 15,0 0-12-15,-2 0-14 0,-1 0-17 0,-2 0-15 0,0 0-13 0,0 0-20 16,0 0-25-16,0 0-34 0,-3 2-39 0,-2 0-48 0,0-2-49 15,0 1-20-15,-1 0-5 0,0-1 5 0</inkml:trace>
  <inkml:trace contextRef="#ctx0" brushRef="#br0" timeOffset="156269.87">5319 5656 114 0,'3'-4'395'0,"0"0"12"0,-1 0 13 0,1 1-37 16,-3 0-62-16,2 1-50 0,-2 0-43 0,0 2-31 0,0 0-24 0,-2 0-19 15,2 0-16-15,-3 0-12 0,1 0-11 0,1 0-11 0,-1 0-12 16,-1 1-10-16,0 0-8 0,0 3-6 0,-2-2-9 0,1 2-4 15,0 2-5-15,-1 1-5 0,-2-1-3 0,3 3-3 0,-3 2-3 0,0-1-1 16,-1 4 0-16,0 0 0 0,-1 2-2 0,1 0 0 0,0 2-3 16,-2 1-3-16,1 0-3 0,1 2-4 0,0-2-3 0,2 3-3 15,-2 0-5-15,2-3-6 0,1 3-8 0,0 1-8 0,3-3-8 16,-1 1-8-16,3 0-7 0,-1-3-11 0,1 2-11 0,1-3-17 0,2 1-16 16,2-1-20-16,0 0-23 0,2-3-20 0,0 1-20 0,1-1-24 15,2-1-26-15,1-3-54 0,3 1-66 0,-3-2-49 0,3 0-41 0,2 0-14 16,0-3-1-16,-2 0 8 0</inkml:trace>
  <inkml:trace contextRef="#ctx0" brushRef="#br0" timeOffset="157677.72">5529 6036 77 0,'0'0'357'0,"0"3"-12"16,0-2-20-16,0 1-36 0,0-2-42 0,0 1-31 0,0 0-26 0,0-1-19 16,0 3-16-16,0-3-10 0,0 0-9 0,0 0-7 0,0 0-9 15,0 0-5-15,2 0-6 0,-2 0-6 0,0 0-6 0,0 0-7 16,0 0-8-16,0 0-9 0,0 0-8 0,1 0-9 0,1 0-9 0,1 0-6 16,-1 0-8-16,-1 0-3 0,3 0-6 0,-1 0-5 0,0 0-4 15,3 0-7-15,-1 0-7 0,1 0-8 0,-1-3-7 0,3 3-10 0,1 0-9 16,-1 0-12-16,0 0-12 0,0 0-16 0,3-1-17 0,-1 1-23 15,-2-1-24-15,1 1-32 0,-2-2-34 0,4 1-53 0,-3 1-62 0,1 0-52 16,-1-3-47-16,-2 3-20 0,2 0-5 0,0-2 5 0</inkml:trace>
  <inkml:trace contextRef="#ctx0" brushRef="#br0" timeOffset="158352.65">5956 5872 157 0,'0'0'299'0,"0"0"-39"0,0 0-55 0,0 0-37 15,0 0-29-15,0 0-19 0,0 0-12 0,0 0-9 0,0 0-6 16,0 0-8-16,0 0-6 0,0 0-7 0,-3 1-6 0,3-1-6 0,0 0-7 16,0 0-6-16,0 0-4 0,0 0-5 0,-1 2-2 0,1-2-2 0,0 0-3 15,0 0-1-15,0 0-1 0,0 0-1 0,0 0 1 0,0 0 0 16,0 0 2-16,0 0 0 0,0 0 2 0,0 0 1 0,0 0 1 15,0 0-2-15,0 0 1 0,0 0-1 0,0 0-1 0,0-2 2 0,1 2 0 16,-1-1 0-16,3 0 2 0,-3-3 1 0,2 3 1 0,-1 0 0 16,-1-3-1-16,2 3-1 0,-1 0-1 0,1-1-1 0,1-1-3 0,-1 2-1 15,0-2-3-15,1 0-3 0,-1-1-2 0,2 2-4 0,1-1-5 16,-1 0-3-16,1 0-4 0,-2 1-3 0,2 0-1 0,0-2-2 16,1 2-2-16,0 0 0 0,2-1-1 0,-3 1-2 0,2 1 0 0,-1 1-1 15,2 0-1-15,-3 1-2 0,4 1-1 0,-4-1-2 0,1 3-5 16,2-2-3-16,-3 2-4 0,-1 0-3 0,1 2-2 0,-1-2-3 0,-1 4-1 15,0-1-5-15,-3 1-1 0,3-1-3 0,-3 2-3 0,-3-1-1 16,3 0-2-16,-3 2 2 0,0 0 2 0,-1-1 3 0,-1 1 3 0,2 0 3 16,-2-3 3-16,-1 1 2 0,0 3 3 0,0-3 3 0,-1 0 3 15,1-1 5-15,-1-1 1 0,1 2 4 0,0-2 3 0,0 0 2 16,-1 0 2-16,2-2 1 0,-1 1 2 0,0-2 0 0,3 1-1 16,-2 0 1-16,3-2 1 0,-1 2 1 0,1-3 0 0,-1 0 1 0,2 1 2 15,-2 0 0-15,3-1 2 0,0-1-1 0,0 0 2 0,0 0 0 16,0 0 1-16,0 0 0 0,0 0 1 0,0 0-1 0,3 0-1 0,-2 0 1 15,2 0-1-15,1-1-1 0,-1-1-3 0,0 2-1 0,0 0-1 16,2 0-2-16,0-2-2 0,1 2-4 0,0 0-6 0,-1 0-8 0,2 0-8 16,-1 0-9-16,3 0-10 0,-1 0-14 0,0 0-15 0,0 0-18 15,1 0-22-15,-1 0-30 0,1 0-33 0,1 0-51 0,-2 0-62 0,0 0-32 16,0 0-18-16,1 0-4 0</inkml:trace>
  <inkml:trace contextRef="#ctx0" brushRef="#br0" timeOffset="159563.79">6350 5976 231 0,'-3'0'219'0,"1"-2"-25"0,1 2-21 16,-1 0-14-16,2 0-13 0,0 0-11 0,0 0-11 0,0 0-7 15,0 0-6-15,0 0-4 0,0 0-3 0,0 0-5 0,0 0-5 0,0 0-3 16,0 0-4-16,0 0-4 0,0 0-4 0,2 0-5 0,-1 0-3 15,1 0-4-15,1 0-6 0,-1 0-4 0,-1-2-6 0,1 2-3 0,2 0-7 16,-2-2-4-16,1 2-5 0,0-2-4 0,-1 2-4 0,3-1-4 16,0 1-3-16,-1 0-3 0,4 0 0 0,-2 0-3 0,1 0-2 0,-1 0-2 15,5 0-1-15,-4 0-2 0,2 0-2 0,-1 0-1 0,1 0-1 16,-1 0-2-16,0 0-2 0,0 0-3 0,1 0-2 0,-2 0-3 16,-1 0-4-16,-1 0-4 0,-1 0-3 0,3 0-3 0,-4 0-3 0,0 0-3 15,-1 0 0-15,1 0-3 0,-3 0 0 0,0 0-2 0,0 0-1 16,0 0-3-16,-1 1-3 0,-1 1-2 0,0-2-4 0,-1 0-6 0,1 0-4 15,1 0-8-15,-1 0-7 0,-3 0-11 0,4 0-9 0,-2 0-13 16,3 0-15-16,0 0-19 0,0 0-22 0,0 0-29 0,0 0-32 0,0 0-36 16,0 0-39-16,0 0-15 0</inkml:trace>
  <inkml:trace contextRef="#ctx0" brushRef="#br0" timeOffset="160502.24">6946 5867 297 0,'0'0'276'0,"0"0"-30"0,0 0-37 0,0 0-26 16,0 0-17-16,0 0-18 0,0 0-15 0,0 0-9 0,0 0-9 0,0 0-2 16,-2 0-2-16,2 0-3 0,0 0-4 0,-1-1-6 0,1 1-5 15,-3-1-4-15,3 1-4 0,0 0-4 0,0 0-6 0,-2-2-4 0,2 0-4 16,0 2-3-16,-1 0-4 0,1 0-5 0,0-1-4 0,0 1-5 15,0-1-4-15,0 1-2 0,0-2-5 0,0-1-4 0,1 2-3 16,-1-1-1-16,2 1-2 0,-2-1-1 0,4-1-3 0,-2 1-1 0,-1 1-2 16,1-2-1-16,1 3-2 0,-1-1-3 0,1-1-3 0,-1 1-1 15,-1 0-2-15,0-1-4 0,3 2-1 0,-1-2-3 0,2 2-2 0,-2-1 0 16,0 0-3-16,0 1-1 0,2-2-2 0,-2 0-1 16,2 2-3-16,0 0 0 0,-1 0-4 0,1 0-4 0,-2 2-1 0,1 0-4 15,-1-2-4-15,0 2-3 0,0 0-6 0,-1 1-4 0,-1 1-2 0,1-1-1 16,0 3-1-16,0 0-1 0,-2 0 1 0,0 1-1 0,-2 1 2 15,0 1-1-15,0-1 1 0,1-1 2 0,-2 4 3 0,-1-3 5 0,1 3 4 16,-2-2 4-16,1 1 4 0,-2 1 3 0,-1-3 1 0,2 1 2 16,-1 0 2-16,1-2 4 0,-1 1 2 0,0-1 3 0,0 1 4 0,2-2 4 15,-2 0 3-15,2-2 1 0,0 1 2 0,-1-2 1 0,2 0 0 16,0-1 2-16,0 1 3 0,1-1-1 0,-1 2 2 0,3-4 2 16,-2 1 2-16,2-1 0 0,0 0 1 0,0 0 1 0,0 0-1 15,0 0 0-15,2 0 0 0,1 0-1 0,0-1 1 0,-1 1-1 0,1-2-2 16,0 0 0-16,2 2-3 0,-1-2 0 0,0 2-2 0,1 0-2 0,-1-3-2 15,1 3-1-15,0-1-2 0,1 0-2 0,-1 1-3 0,0-2-3 16,-1 1-3-16,4-2-5 0,-2 3-2 0,-1 0-5 0,-1-2-4 0,3 2-6 16,-2 0-4-16,0-3-8 0,1 3-6 0,-1-2-6 0,1 1-7 15,-1 1-6-15,2-1-6 0,0 1-5 0,-1 0-7 0,-1 0-6 16,3 0-8-16,0 0-11 0,1 0-14 0,0-2-19 0,-1 0-23 0,2 2-37 16,0 0-42-16,0 0-36 0,0 0-32 0,0-1-11 0</inkml:trace>
  <inkml:trace contextRef="#ctx0" brushRef="#br0" timeOffset="160868.31">7275 5623 264 0,'0'0'363'0,"0"0"-24"0,0 0-39 16,0 0-47-16,0 0-51 0,3 0-32 0,-2 0-21 0,4 3-14 0,-2-1-12 15,-1 1-9-15,3 0-10 0,-2 3-5 0,2 0-7 0,1 1-4 16,2 1-3-16,-2 4-3 0,2 0-4 0,0 0-6 0,1 1-9 0,1 4-11 15,-2-2-10-15,3 3-10 0,-3 0-6 0,2 0-5 0,0 1-5 16,-2 1-2-16,0 1-2 0,-1 0-4 0,-1-1-4 0,0 1-8 0,-1 1-8 16,0-1-11-16,-4 0-9 0,1 0-8 0,-2-1-6 0,-2-1-4 15,1-1-8-15,-2 1-7 0,-4-2-7 0,1-2-10 0,-2 2-13 16,0-3-14-16,0 0-18 0,-3-1-25 0,-1-1-28 0,0 0-39 0,0-1-47 16,1-2-43-16,-2 0-44 0,2 0-20 0,1-2-6 0</inkml:trace>
  <inkml:trace contextRef="#ctx0" brushRef="#br0" timeOffset="164134.69">8040 5672 100 0,'0'0'281'0,"0"0"-32"0,0 0-26 16,0 0-20-16,0 0-16 0,0 0-14 0,0 0-11 0,0 0-10 16,0 0-9-16,0 0-9 0,0 0-8 0,0 0-8 0,0 0-8 15,0 0-8-15,0 0-6 0,0 0-8 0,0 0-7 0,0 0-8 0,0 0-6 16,0 0-5-16,0 0-6 0,0 0-6 0,0 0-5 0,0 0-3 16,0 0-5-16,0 0-5 0,0 0-4 0,0 0-5 0,0 2-3 0,-1 0-3 15,-1 1-1-15,2 0 0 0,-2 0-2 0,1 1 1 0,-1 0-2 16,-1 3 1-16,1 0-2 0,-1 1-1 0,0 0 1 0,-3 3-1 15,5 0 1-15,-3-1 2 0,1 2 0 0,0 3 1 0,0-1-1 0,-1-1-2 16,3 2-1-16,-1 0-2 0,1 2-1 0,-1-1 0 0,2 1 0 16,0-1-1-16,0-1-2 0,2 1 1 0,-1 1-3 0,2 0-2 0,-2-2-4 15,5 1-6-15,-3-1-8 0,4 0-8 0,-3-2-10 0,4 0-11 16,-2 0-12-16,2-1-14 0,0 0-16 0,1-2-15 0,0 0-20 16,0 0-21-16,0-2-29 0,3-1-34 0,-3 1-46 0,3-2-53 0,-2 0-41 15,0-2-37-15,1 0-13 0,0 0-1 0</inkml:trace>
  <inkml:trace contextRef="#ctx0" brushRef="#br0" timeOffset="165211.64">8361 5838 294 0,'-2'1'294'0,"2"-1"-38"0,-2 2-27 0,0-1-26 0,2-1-18 16,-2 1-17-16,1 1-15 0,-1-2-13 0,2 2-10 0,-1-1-12 0,-1-1-11 15,2 2-11-15,0-2-9 0,0 0-11 0,0 0-8 0,0 0-10 16,0 0-7-16,0 1-8 0,2-1-7 0,-1 2-5 0,2-1-5 15,-1-1-6-15,2 2-2 0,1-1-3 0,-2-1-4 0,2 2-5 0,0-1-7 16,1-1-8-16,0 0-9 0,1 0-13 0,-1 1-12 0,1-1-17 0,-1 0-20 16,3 0-21-16,-1 0-30 0,0 0-33 0,0 0-38 15,3 2-45-15,-1 0-45 0,-1-2-50 0,0 0-25 0,1 0-10 0,0 0 0 16</inkml:trace>
  <inkml:trace contextRef="#ctx0" brushRef="#br0" timeOffset="165635.15">8698 5773 178 0,'0'0'385'0,"0"0"10"16,0 0-12-16,0 0-22 0,0 0-52 0,0 0-66 0,0 0-44 15,0 0-32-15,0 0-24 0,-3 0-20 0,3 0-14 0,-2 0-12 0,2 2-12 16,-1-1-11-16,-1-1-10 0,2 2-8 0,-1-1-9 0,-2 2-7 16,3-1-8-16,-1 0-5 0,1 3-6 0,-1 0-8 0,-1-1-3 15,1 2-2-15,1-1-2 0,-2 2-2 0,0-1 0 0,-1 2-1 0,1-1-2 16,-1 1-2-16,-1-1-2 0,2 0-2 0,-1 1 0 0,0 0-3 16,-2-1-1-16,2-2-1 0,0 1-2 0,-1 0 1 0,1 0 0 15,-2-2 1-15,3 1 0 0,-1-1 1 0,1-1 1 0,0 0 2 0,-1 0 0 16,1 0 2-16,2-1-1 0,-1-1 1 0,-1-1-1 0,2 0 1 15,0 0-3-15,0 0 0 0,0 0-2 0,0 0-2 0,0 0-1 0,3 0-2 16,-1 0 0-16,1 0-1 0,-1 0-1 0,3-1 1 0,-3-1-2 16,6 2-2-16,-1-1-3 0,-1-1 0 0,1 2-3 0,2-1-3 0,-1 1-4 15,2-2-1-15,0 2-5 0,-2 0-2 0,2 0-6 0,-2 0-6 16,4 0-8-16,-4 0-9 0,2 0-12 0,-1 0-12 0,1 0-12 0,-2 0-16 16,1 0-15-16,-3 0-15 0,2 0-18 0,-3 0-22 0,2 2-18 15,-5-1-21-15,5-1-35 0,-4 0-40 0,0 2-19 0,-3-2-6 16</inkml:trace>
  <inkml:trace contextRef="#ctx0" brushRef="#br0" timeOffset="165969.29">8818 5824 181 0,'-3'-2'366'0,"2"0"15"0,-1 0-26 0,0 1-43 16,-1-2-41-16,1 3-38 0,1-3-26 0,-1 3-22 0,1 0-15 15,1 0-14-15,-2 0-15 0,0 0-11 0,1 0-13 0,-1 3-13 0,2-3-11 16,-1 1-14-16,-1 1-9 0,2 1-10 0,-3-1-11 0,3 2-8 0,-1 0-10 16,-1 1-7-16,2-1-5 0,-1 4-3 0,1-1-2 0,-4 2 0 15,4 1-1-15,-3 1 2 0,3-2 0 0,-2 3-1 0,2-1-1 16,-1 1-3-16,-1 0-1 0,1 0-1 0,-2 0-2 0,3 2 0 0,0-4-1 16,0 2-3-16,0-1-1 0,0 1-2 0,3-1-1 0,-2-1-2 15,1 1-1-15,-1 0-3 0,-1-1-4 0,2-1-1 0,-2-2-4 0,2 3-4 16,-1-3-4-16,-1-1-3 0,2 1-5 0,-2-1-3 0,0-2-4 15,0-1-4-15,0 1-7 0,0-1-5 0,0 0-8 0,0-1-8 16,0-1-10-16,2 2-12 0,-2-3-11 0,0 2-14 0,0-2-13 16,0 0-18-16,0 0-25 0,0 0-29 0,0 0-42 0,0 0-51 0,0 0-40 15,0 0-33-15,0 0-11 0,0 0 2 0</inkml:trace>
  <inkml:trace contextRef="#ctx0" brushRef="#br0" timeOffset="167175.25">9051 5878 97 0,'-2'0'348'0,"0"0"-8"0,-1 0-17 16,3 0-39-16,0 0-47 0,0 0-35 0,0 0-23 0,0 0-22 15,0 0-19-15,0 0-17 0,0 0-14 0,0 0-12 0,0 0-12 0,0 0-10 16,3 0-9-16,1-1-10 0,-1 1-8 0,0 0-8 0,3-2-6 16,0 0-6-16,2 2-5 0,0 0-4 0,0-1-3 0,3 0-4 15,-3 1-2-15,2 0-2 0,1 0-1 0,-2-2-7 0,-1 2-6 0,1 0-11 16,-1 0-13-16,0 0-15 0,1 0-18 0,-5 0-22 0,4 0-23 15,-3 0-31-15,-1 0-32 0,1 0-49 0,-1 2-56 0,0-2-47 16,1 1-46-16,-2 0-18 0,-3-1-5 0,0 0 4 0</inkml:trace>
  <inkml:trace contextRef="#ctx0" brushRef="#br0" timeOffset="167690.1">9414 5872 262 0,'0'0'347'16,"0"0"-25"-16,0 0-42 0,0 0-36 0,0 0-31 0,0 0-25 0,-2 0-23 15,1 0-14-15,-1 0-14 0,-3 0-9 0,4 0-8 0,1 0-10 16,-3 0-8-16,2 0-7 0,1 0-10 0,-4 0-6 0,4 0-7 0,0 0-7 16,0 0-6-16,-3 0-6 0,3 0-7 0,0 0-6 0,0 0-4 15,0 0-5-15,0 0-4 0,0 0-4 0,0 0-2 0,0 0-3 0,0 0-4 16,0 0-3-16,0 0-4 0,0 0-5 0,0 0-3 0,0 0-2 16,3 0-2-16,1 0 1 0,-3 0-2 0,3 1 0 0,3-1 0 15,-2 2-2-15,1 0 0 0,1-2-3 0,2 1-4 0,0-1-4 16,-1 0-2-16,0 1-6 0,1-1-7 0,-2 2-8 0,3-2-9 0,-4 0-12 15,3 0-14-15,-2 0-14 0,-1 0-17 0,0 0-22 0,0 0-23 0,-1 0-27 16,-1 0-30-16,0 0-32 0,1 0-34 0,-2 0-42 0,1-2-43 16,-1 1-19-16,1 1-8 0</inkml:trace>
  <inkml:trace contextRef="#ctx0" brushRef="#br0" timeOffset="167964.65">9746 5778 352 0,'0'0'404'0,"0"0"7"0,0 0-25 16,0 0-42-16,0 0-57 0,-2 0-63 0,2 1-47 0,-2-1-38 16,0 2-25-16,2-1-22 0,0 1-14 0,0-1-13 0,2 2-9 0,0 0-7 15,-2 2-10-15,2-1-6 0,1 0-6 0,0 3-5 0,-1-1-3 16,0 1-2-16,-1 1-2 0,2-1-3 0,-3 1-3 0,2 1-4 0,-2 0-8 15,0-1-7-15,0 0-8 0,0 1-9 0,0 0-10 0,0-1-11 16,0-1-11-16,-2 1-10 0,2-1-14 0,0 0-10 0,0-1-12 16,0 2-9-16,0-2-13 0,0-1-13 0,2 1-15 0,-2-3-20 0,2 1-21 15,-1 0-29-15,1 0-43 0,0-1-51 0,-1-2-23 0,2 1-10 16,2-1 1-16</inkml:trace>
  <inkml:trace contextRef="#ctx0" brushRef="#br0" timeOffset="168285.36">9901 5575 120 0,'0'-2'379'0,"0"2"2"0,0 0-19 0,0 0-34 0,2 2-50 0,-1 0-62 16,2 0-43-16,1 3-33 0,0 0-27 0,1 1-19 0,2 2-16 16,0-1-10-16,1 3-8 0,2 2-5 0,1 0-2 0,1 3-3 0,-2-1-1 15,2 2-4-15,1 2-5 0,1 0-4 0,-2 2-4 0,-1-1-5 16,1 2-5-16,-1 3-2 0,-3-3-2 0,2 0-3 0,-2 1-2 16,-2 2-1-16,0-4-6 0,-2 3-3 0,-2-2-12 0,0 0-10 15,-4-2-16-15,0 1-18 0,-2-2-16 0,-2 0-16 0,-2-2-17 0,2 1-16 16,-7-1-27-16,4-3-31 0,-7 2-57 0,3-4-68 0,0 1-45 15,-4-2-38-15,-1 1-12 0,3-3-2 0,-4 3 8 0</inkml:trace>
  <inkml:trace contextRef="#ctx0" brushRef="#br0" timeOffset="170601.88">1934 7124 82 0,'0'1'381'16,"-2"0"9"-16,2 1 3 0,0-1-3 0,0-1-52 0,0 0-79 15,0 0-51-15,0 0-37 0,0 2-26 0,2-1-19 0,-2-1-15 0,3 0-11 16,0 0-8-16,-2 0-10 0,5 0-8 0,-3 0-8 0,3 0-9 15,0 0-10-15,2-1-9 0,-1-1-9 0,2 2-6 0,-2-1-7 0,4-1-5 16,-1 2-3-16,-2-1-8 0,4 0-9 0,-3 1-14 0,0-2-14 16,1 0-19-16,0 2-21 0,-1 0-23 0,-1 0-25 0,0 0-32 0,-2 0-37 15,2 0-45-15,0 0-52 0,-2 0-54 0,1 0-57 0,0 2-21 16,-2 0-6-16,0-2 5 0</inkml:trace>
  <inkml:trace contextRef="#ctx0" brushRef="#br0" timeOffset="170937.17">2432 6874 149 0,'0'-5'412'0,"0"-1"11"0,0 4 13 0,0-3-9 15,0 2-22-15,0 2-64 0,0-3-84 0,-2 3-50 0,1 0-31 0,1 1-21 16,0 0-17-16,-2 0-14 0,1 0-12 0,-3 0-13 0,3 0-13 16,-2 2-12-16,-2 2-11 0,1-2-11 0,-1 3-11 0,-2 3-10 15,-1-1-8-15,-3 3-8 0,3 1-4 0,-3 1-6 0,0 3-1 0,2 1-1 16,-3 3 1-16,2 0 1 0,2 1 1 0,0 1 0 0,1 3 2 16,-2-2 0-16,4 1 1 0,2 2 0 0,0 0-1 0,3 0-1 15,0-1-4-15,0 0-5 0,3-2-5 0,0 2-8 0,1-3-8 0,2 2-11 16,3-4-10-16,-1 1-13 0,0-4-15 0,3 1-19 0,2-2-21 0,-2 0-25 15,5-3-31-15,0 0-51 0,1-2-62 0,0-1-68 0,4-1-72 16,-1-3-29-16,2-1-10 0,-1 1 0 0,4-4 6 0,-3 0 9 16</inkml:trace>
  <inkml:trace contextRef="#ctx0" brushRef="#br0" timeOffset="172752.91">2682 7091 12 0,'0'0'352'0,"0"0"0"0,0 0-6 16,-2-3-37-16,2 3-48 0,0 0-38 0,0 0-33 0,0 0-21 15,0 0-16-15,-3 0-12 0,3 0-8 0,-1 0-7 0,-1 0-8 0,2 3-6 16,-2-2-9-16,2-1-7 0,0 0-7 0,-1 1-7 0,1-1-8 15,0 0-8-15,0 0-7 0,0 0-9 0,0 0-6 0,0 0-8 16,0 0-8-16,0 0-5 0,1 1-5 0,-1-1-3 0,2 3-3 0,0-3-3 16,-1 0-2-16,2 2-4 0,1-2-1 0,0 0-2 0,2 2-2 15,-1-2-4-15,0 0-5 0,2 0-6 0,0 0-7 0,3 0-10 16,-1 0-10-16,-1 0-15 0,1 0-14 0,-1 0-19 0,0 0-19 0,-1 0-25 16,4 0-30-16,-3-2-36 0,0 2-45 0,-2-2-59 0,3 2-67 0,-2-3-33 15,-1 2-16-15,-1 0-1 0,0-3 7 0</inkml:trace>
  <inkml:trace contextRef="#ctx0" brushRef="#br0" timeOffset="173236.48">3009 6976 68 0,'0'-1'387'0,"-2"0"8"0,2-3 4 0,-1 3 3 15,1-1-61-15,0 1-94 0,1-2-60 0,-1 1-45 0,2 1-31 16,1-2-22-16,-1 1-16 0,1 1-12 0,2 0-10 0,0-3-10 0,1 2-7 16,0 2-8-16,-1-3-5 0,3 1-4 0,-2 2-3 0,2-1-4 15,-2-2-2-15,1 3-4 0,-1 0-2 0,2 3-2 0,-4-2-2 16,1 0-1-16,0 0-2 0,-2 2 1 0,2 1-1 0,-3 0 0 0,1 1-3 15,0 1 0-15,-2-2-2 0,-1 4-1 0,0-1-2 0,-1 2 1 16,-2 0-1-16,0-1 0 0,-2 3-2 0,2 1 1 0,-2-1-1 0,-2 1-1 16,0-2-1-16,-2 2 1 0,4 1 0 0,-2-2 0 0,-1-1 1 15,1 1 3-15,0 0 1 0,-1-2 0 0,3 0 2 0,-1-1 1 16,0 0 1-16,3-1 1 0,-2-1 2 0,2 0 2 0,-1-2-1 0,1 1 2 16,0-1 0-16,0-1 2 0,3 0 0 0,-1-1 2 0,-1-1 0 15,2 0 0-15,0 1 2 0,0-2 2 0,0 0-1 0,0 0 3 0,0 0 0 16,0 0 0-16,0 0 0 0,0 0 0 0,0 0-2 0,0 0-1 15,0 0-4-15,2-2-3 0,-1 1-3 0,2 1-2 0,0-1-2 0,0-1-2 16,-1 2-4-16,1-1 0 0,0-1-6 0,2 2-2 0,-1-1-5 16,0-1-3-16,4 2-5 0,-2-1-5 0,2 0-4 0,0 1-4 15,0-2-7-15,2 0-9 0,-1 2-14 0,2-1-15 0,-1-1-21 0,-1 2-22 16,2-1-32-16,-1 1-35 0,-1 0-48 0,0 0-55 0,0 0-29 16,0 0-15-16,-1 0-5 0</inkml:trace>
  <inkml:trace contextRef="#ctx0" brushRef="#br0" timeOffset="174204.24">3352 7103 55 0,'-1'0'325'0,"-2"0"-24"0,1 0-37 15,0 1-33-15,-1-1-25 0,1 1-21 0,0-1-21 0,0 0-17 16,-1 0-15-16,3 0-14 0,-2 2-11 0,2-2-10 0,0 0-12 16,0 0-11-16,0 0-9 0,0 0-13 0,0 0-9 0,0 0-9 0,0 0-9 15,0 0-7-15,2 0-5 0,1 0-3 0,1 0 0 0,-2 0-2 16,3 0 0-16,-3 0 0 0,5 0 0 0,-2 0 1 0,2 0 1 0,0 0 1 16,0 0 1-16,-1-2-1 0,2 2-1 0,1 0-1 0,-2-1-1 15,-1 1-3-15,2-1 0 0,-2 1-2 0,0 0 0 0,1 0-3 0,-1 0-3 16,-2 0-1-16,0 0-4 0,1 0-3 0,-2 0-4 0,-2 0-3 15,1 0-4-15,1 0-7 0,-3 0-4 0,0 0-7 0,0 0-5 0,0 0-8 16,0 0-7-16,0 0-12 0,0 0-10 0,0 0-13 0,0 0-12 16,0 0-18-16,0 0-22 0,0 0-31 0,0 0-33 0,0 0-45 15,0 0-49-15,0 0-23 0,0 0-11 0</inkml:trace>
  <inkml:trace contextRef="#ctx0" brushRef="#br0" timeOffset="175953.65">3665 7057 159 0,'0'0'341'0,"0"0"-16"0,0 0-28 0,0 0-37 0,0 0-42 0,0 0-31 16,0 0-26-16,0 0-19 0,0 0-16 0,1 0-11 0,2-1-9 0,-2-1-5 16,1 2-8-16,-1-1-5 0,1-1-7 0,2 2-8 0,-2-1-8 15,-1 0-6-15,1 1-8 0,1-2-5 0,-1 0-5 0,-2 2-6 16,3-1-5-16,-1-1-5 0,-1 2-5 0,1-1-5 0,1 1-7 15,-1-2-11-15,-1 1-8 0,4 1-11 0,-2-2-13 0,0 1-12 0,2 1-13 16,-2 0-13-16,2-1-13 0,0 1-15 0,2 0-16 0,1 0-19 16,-1 0-23-16,1 0-29 0,1 0-33 0,-1 0-53 0,0 0-60 15,2 0-28-15,0 0-11 0,0 0 0 0</inkml:trace>
  <inkml:trace contextRef="#ctx0" brushRef="#br0" timeOffset="176369.74">3884 6941 49 0,'0'-5'371'0,"1"3"10"0,-1-1 8 0,3 0-26 0,-1 2-43 0,2-3-59 15,0 2-67-15,-1-2-42 0,0 2-30 0,2-2-22 0,0 2-16 0,-1-1-11 16,2 0-7-16,1 1-9 0,-1-1-6 0,1 2-9 0,-1-1-7 15,0 1-9-15,0-1-8 0,1 2-6 0,-1 0-4 0,-1 0-4 16,0 0-2-16,-1 3-2 0,1-1 0 0,-2 1 0 0,-1 1-1 0,-2 1 0 16,1 1-3-16,-1 0 1 0,-1 1-2 0,-1 1 2 0,-1 0 0 15,1 3-1-15,-2-2 1 0,-2 2 0 0,-1 0-1 0,1 2-1 16,1-3-1-16,-1 3-1 0,-2-3-1 0,0 0 2 0,2 1 0 0,-2-1 0 16,0-1 2-16,3 0 0 0,-1-2 0 0,1 2 1 0,0-2-1 15,0-1 2-15,-1 0 0 0,2-2 1 0,0 1 1 0,1-1 1 16,2-1-1-16,-1 0 0 0,0-2 0 0,2 1 0 0,0-2 0 0,0 0-3 15,0 0 0-15,0 0-1 0,0 0-4 0,2 0-2 0,0 0-2 0,1 0 0 16,0 0 0-16,0-2-2 0,2 1 1 0,1 1-3 0,0-1-2 16,2-1-2-16,-1 2-3 0,2-1-2 0,-2-1-2 0,4 2-2 15,-2-1-1-15,0-1-6 0,1 2-5 0,0-1-8 0,0 0-12 0,-2 1-13 16,2-2-16-16,-1 2-21 0,1 0-21 0,-2 0-31 0,0 0-34 16,1 0-52-16,-2 0-61 0,1 0-31 0,-2 0-16 0,3 0-4 0</inkml:trace>
  <inkml:trace contextRef="#ctx0" brushRef="#br0" timeOffset="176669.66">4059 6813 280 0,'0'-4'369'0,"3"0"5"0,0 0 9 0,1 0-48 15,0 0-75-15,2 2-59 0,-1-3-50 0,2 5-31 0,-1-2-19 16,2 2-11-16,1 0-5 0,-1 0-1 0,2 2 2 0,1 3-2 0,-2-2 0 16,4 4-5-16,-1 1-3 0,-2 0-8 0,2 3-6 0,1 2-7 15,-1 0-6-15,-2 2-6 0,2 4-7 0,-3 0-6 0,0 2-6 16,-4 0-10-16,0 4-9 0,0 0-13 0,-4 0-14 0,1 2-14 16,-2 0-14-16,-2 0-20 0,-2 0-20 0,-1 0-18 0,-2-1-18 0,-2-1-12 15,1-1-12-15,-3-1-7 0,0-1-10 0,0-1-5 0,0-2-5 16,-3 0-5-16,1-3-9 0,-1-1-14 0,-1 0-18 0,0-2-32 0,0-2-41 15,0 0-14-15,2-2-3 0</inkml:trace>
  <inkml:trace contextRef="#ctx0" brushRef="#br0" timeOffset="178653.45">5376 6747 3 0,'-2'1'330'0,"2"2"4"0,-1-1-24 16,-1 1-36-16,-1 0-49 0,0 1-53 0,0-1-35 0,0 2-23 15,-2 1-14-15,0 1-9 0,2 0-5 0,-3-1 0 0,1 4-3 0,-1-1-1 16,-1 3-2-16,2 0-2 0,-4 0-6 0,3 2-8 0,1-1-7 16,0 0-7-16,0 2-9 0,2 0-5 0,-2-1-5 0,1 3-5 0,1-3-5 15,1 3-3-15,-1-2-3 0,3-1-4 0,0 3-2 0,0-2-2 16,2 0-5-16,-1 0-8 0,2-2-7 0,3 3-7 0,-1-3-10 16,-1 2-9-16,3-1-11 0,0-1-11 0,2 0-15 0,-1-3-15 0,2 2-18 15,-1-2-20-15,0 1-27 0,1-2-25 0,1-2-29 0,-2 0-32 0,1 2-40 16,-2-3-46-16,3-2-22 0,-3-1-7 0</inkml:trace>
  <inkml:trace contextRef="#ctx0" brushRef="#br0" timeOffset="178946.34">5572 6949 128 0,'-3'-2'389'0,"0"2"8"16,-1 0 8-16,3 0-39 0,-1 0-62 0,2 0-59 0,-3 0-57 0,3 0-41 15,0 0-31-15,0 0-23 0,0 0-18 0,0 0-15 0,0 0-11 16,0 0-11-16,0 0-10 0,0 0-9 0,0 0-9 0,3 0-12 15,-1 2-13-15,-1-2-12 0,1 2-14 0,1 0-15 0,-1-2-16 0,1 1-16 16,2 0-16-16,-2-1-21 0,0 2-23 0,3-2-34 0,-3 2-39 16,2-1-53-16,-1 0-63 0,0 1-31 0,1-2-15 0,0 1-2 0</inkml:trace>
  <inkml:trace contextRef="#ctx0" brushRef="#br0" timeOffset="179304.89">5885 6799 307 0,'0'-2'422'0,"-1"2"10"0,-1 0 11 16,2 0-52-16,0 0-80 0,0 0-60 0,-2 0-49 0,-1 0-33 15,3 0-27-15,-1 2-21 0,-2-2-15 0,3 2-15 0,-1 0-12 0,1 0-12 16,0 0-10-16,0 1-10 0,0 0-8 0,0 1-7 0,0 1-6 16,1 1-6-16,-1 1-3 0,3 0-4 0,-2 3 0 0,-1-3-1 0,2 3 0 15,-1 0 0-15,-1 0 0 0,2 1 0 0,-2 0 1 0,0 1-2 16,0-1-2-16,0 2-1 0,0-3-1 0,0 0-2 0,0 1-1 16,0-1-4-16,0 1-4 0,0-1-4 0,0-2-3 0,0-1-6 0,0 1-4 15,0 1-6-15,0-3-8 0,0 1-7 0,0-1-7 0,0 0-10 16,0-1-9-16,2-2-12 0,-1 1-11 0,-1-1-13 0,2 0-13 0,0-1-14 15,-1 0-17-15,-1 1-22 0,2-2-28 0,-2-1-36 0,0 0-40 16,0 0-48-16,1 0-48 0,-1 0-22 0,0 0-6 0,0 0 3 16</inkml:trace>
  <inkml:trace contextRef="#ctx0" brushRef="#br0" timeOffset="180224.39">6184 6960 214 0,'0'0'342'0,"0"0"-2"0,0 0-37 15,0 0-55-15,0 0-43 0,0 0-37 0,0 0-30 0,2-1-24 0,-1-1-16 16,2 2-14-16,2 0-11 0,0 0-8 0,1-2-8 0,-1 2-8 15,0 0-7-15,1 0-7 0,0 0-6 0,0 0-7 0,-1 0-4 0,2 0-5 16,-3 0-5-16,1 0-6 0,-2 0-8 0,3 0-6 0,-2 0-8 16,0 0-10-16,-2 0-7 0,1 0-9 0,0 0-12 0,2 0-13 15,0 0-16-15,-2 0-19 0,3 0-23 0,-3 0-25 0,2 0-28 16,-2 0-32-16,2 0-45 0,0 2-50 0,-1-2-24 0,4 2-11 0</inkml:trace>
  <inkml:trace contextRef="#ctx0" brushRef="#br0" timeOffset="180720.87">6600 6823 313 0,'0'-3'376'0,"3"2"-15"16,-2-1-29-16,-1-1-42 0,0 3-49 0,2-1-33 0,-2 1-24 15,0 0-18-15,0 0-13 0,0 0-10 0,0 0-10 0,0 0-8 0,0 0-7 16,0 0-9-16,0 0-8 0,2 0-7 0,-1 1-9 0,-1-1-7 16,2 3-10-16,-1-1-7 0,1 1-8 0,1 1-8 0,-1 1-7 0,-1 0-5 15,3 1-5-15,-1 4-3 0,0-3-4 0,1 1-1 0,-2 3-2 16,1-1-3-16,-1 0-6 0,0 2-7 0,-2 1-9 0,3 0-8 15,-2-2-10-15,-1 2-12 0,0-1-13 0,0 0-12 0,0 0-12 0,0-2-15 16,-1 2-13-16,-2-1-14 0,3-2-13 0,-2 2-15 0,0-3-14 16,-1 1-12-16,3-1-12 0,-2-3-20 0,2 2-23 0,-2-1-32 0,0-1-37 15,2-1-33-15,-2 0-36 0,1 0-11 0,-1-2 3 0</inkml:trace>
  <inkml:trace contextRef="#ctx0" brushRef="#br0" timeOffset="182188.14">5542 6931 18 0,'0'0'234'0,"0"0"-24"15,0 0-15-15,0 0-14 0,0 0-14 0,0 0-11 0,2 0-12 0,-2 0-8 16,1 0-8-16,1 0-7 0,1 0-6 0,-1 0-5 0,-1 0-5 15,2 0-6-15,0 0-6 0,-1 0-5 0,-1 0-7 0,1 0-4 0,1 0-6 16,-1 0-6-16,0 0-4 0,-1 0-7 0,2 0-6 0,1 0-5 16,-1 0-7-16,-2 0-6 0,4 0-5 0,-2 0-6 0,0 0-4 15,0 0-4-15,-1 0-2 0,1 0-4 0,0 0-1 0,1 0-2 0,-1 0-1 16,0 0 0-16,1 0-1 0,-2 3 1 0,1-3-1 0,0 0-1 16,-1 2 1-16,1-2-1 0,0 0-1 0,-1 0-1 0,1 2-5 0,0-2-6 15,-1 0-5-15,1 0-8 0,-2 3-8 0,1-3-8 0,1 0-8 16,-1 0-9-16,-1 1-9 0,-1-1-8 0,0 0-11 0,0 0-9 0,0 0-10 15,0 0-8-15,0 0-8 0,0 0-6 0,0 0-6 16,0 0-4-16,0 0-4 0,0 0-6 0,0 0-11 0,0 0-12 0,0 0-17 16,0 0-20-16,0 1-27 0,0-1-28 0</inkml:trace>
  <inkml:trace contextRef="#ctx0" brushRef="#br0" timeOffset="182969.89">6886 6615 378 0,'1'-4'391'0,"1"2"8"16,1-1-39-16,0 1-64 0,-1-1-56 0,1 2-52 0,2-1-35 15,1 1-27-15,-3-1-18 0,2 2-15 0,0 0-8 0,1 0-9 16,1 0-5-16,0 3-7 0,1 0-7 0,0 3-6 0,0 0-6 0,2 2-7 0,-4-1-3 16,2 4-2-16,2 3-4 0,0-1-1 0,-2 3-1 0,2 0-1 15,-1 4-2-15,-1 1-2 0,0 1 0 0,0 3-3 0,1-1-5 0,-2 2-5 16,-1 1-8-16,-1 1-8 0,-1-2-10 0,1 4-10 15,-3-3-9-15,-1 1-9 0,-1-2-8 0,-1 0-7 0,-1-2-5 0,-4 1-7 0,2-2-5 16,-3-2-5-16,-1-1-3 0,0-2-3 0,-1 0-4 0,-1-4-4 16,-1 2-5-16,0-2-7 0,-2-4-14 0,1 0-16 0,-1 1-30 15,0-1-35-15,-1-2-50 0,1-1-59 0,0 1-27 0,1-2-10 0,1-1-5 16</inkml:trace>
  <inkml:trace contextRef="#ctx0" brushRef="#br0" timeOffset="184920.23">8056 6489 209 0,'1'0'207'0,"1"0"-11"0,-2 0-6 16,3 0-7-16,-1 0-6 0,0 0-5 0,-2 0-6 0,1 0-5 0,-1 0-7 15,0 0-5-15,0 0-7 0,2-3-7 0,-2 3-6 0,0 0-4 16,0 0-5-16,0 0-5 0,1 0-5 0,-1 0-3 0,0 0-5 16,0 0-3-16,0 0-2 0,0 0-3 0,0 0-4 0,0 0-5 0,0 0-3 15,0 0-4-15,0 0-5 0,0 0-7 0,0 0-4 0,0 0-7 16,0 0-5-16,0 0-6 0,0 0-5 0,0 0-6 0,0 0-5 0,-1 0-7 15,-1 3-4-15,2-1-5 0,-1-1-3 0,1 1-1 0,-2 3-1 16,-1 0-1-16,1 1-1 0,0 1 0 0,-1 2-1 0,2 1 2 0,-4 2 0 16,2 1 0-16,0 4 1 0,1-1 1 0,1 3 1 0,-1-1-1 15,0 4 0-15,1-3-2 0,-1 1-1 0,2 1-2 0,0 2 0 0,2-2-2 16,-1 1-4-16,3 0-3 0,-1-1-7 0,2-1-5 0,2 1-6 16,0 0-10-16,2-2-10 0,-1 0-12 0,1 0-13 0,1-3-11 15,3 2-12-15,-1-2-12 0,0-1-10 0,2 1-11 0,-2-3-11 0,0 1-11 16,-1-3-10-16,5 1-13 0,-6-3-14 0,1 2-14 0,-1-4-16 15,2 1-17-15,-2-2-15 0,-2 0-21 0,1-1-20 0,-1-1-27 0,2 0-29 16,-4-1-9-16</inkml:trace>
  <inkml:trace contextRef="#ctx0" brushRef="#br0" timeOffset="185383.84">7836 6889 57 0,'-4'-1'360'0,"2"1"7"0,1-2 2 0,-3 1-40 0,4 1-59 15,-1 0-44-15,1 0-33 0,0 0-26 0,0 0-18 0,0 0-14 0,0 0-11 16,0 0-12-16,0 0-8 0,0 0-10 0,0 0-9 0,0 0-10 16,0 0-10-16,1 0-9 0,3 0-9 0,-3 0-9 0,1 0-9 15,-1 0-6-15,2 0-5 0,0 0-6 0,0 0-3 0,-1-1-7 0,1-1-7 16,0 2-11-16,-1-2-11 0,3 2-13 0,-2-1-14 0,1 1-16 16,4-1-18-16,-3 1-25 0,3 0-27 0,-3 0-44 0,4 0-49 0,-2 0-64 15,1 0-72-15,0 0-33 0,2 0-17 0,-1 0-2 0,0 0 4 16</inkml:trace>
  <inkml:trace contextRef="#ctx0" brushRef="#br0" timeOffset="187053.78">8474 6742 166 0,'-2'0'366'15,"0"0"-21"-15,2 2-34 0,-1-1-40 0,-1-1-42 0,2 2-30 0,0-2-27 16,-1 1-19-16,1-1-16 0,0 0-16 0,0 0-13 0,0 0-12 16,0 0-13-16,0 0-11 0,0 0-10 0,1 0-12 0,2 0-8 15,-1 0-12-15,3 0-9 0,-2 0-16 0,4 0-15 0,-2 0-16 0,0 2-16 16,3-2-19-16,1 0-17 0,-1 0-20 0,0 0-23 0,0 0-28 15,2 0-31-15,-2 1-35 0,0-1-39 0,0 2-47 0,1-1-54 0,-1-1-24 16,0 2-8-16</inkml:trace>
  <inkml:trace contextRef="#ctx0" brushRef="#br0" timeOffset="187602.67">8878 6688 246 0,'-3'-2'361'0,"2"1"-13"0,-2-2-28 0,2 2-46 16,-2-1-58-16,2-1-37 0,-1 3-30 0,0-1-17 0,-1-1-14 16,1 2-10-16,2-1-9 0,0-1-8 0,0 2-8 0,0 0-6 15,0 0-10-15,0-1-6 0,2-1-9 0,-2 1-7 0,3-1-8 0,1 1-7 16,-3-2-6-16,2 2-5 0,1-1-5 0,0 0-4 0,1 0-5 16,-1 0 0-16,1 0-2 0,0 0-1 0,0-1 0 0,1 3 0 0,0-1 0 15,-1 0 0-15,0 1 1 0,0-1-1 0,0 1 0 0,-1 0 0 16,2 0 1-16,-2 1-2 0,0-1-1 0,1 2-1 0,-2 1-2 0,-1-1 0 15,1 2-2-15,1 0 1 0,-3 0-2 0,-1 2 0 0,2 0-2 16,-2 3-4-16,0-1-1 0,-2 2-2 0,1 1 0 0,-3 0-2 16,1-1 0-16,-2 2 0 0,0 0 1 0,1-1 0 0,-4 1 1 0,2 1-2 15,-1-2 0-15,-1 0 1 0,2 0 3 0,-3-1 0 0,2 1 3 16,-1-4 1-16,-1 1 1 0,0 0 2 0,2 1 1 0,-1-2 1 0,0-1 0 16,0-2 1-16,2 2 1 0,-1-3 0 0,-1 2 1 0,3-3 1 15,0 2 1-15,1-3-2 0,0 0-1 0,0 3-4 0,3-4-4 0,-1 1-3 16,2-1-5-16,0 0-5 0,0 0-1 0,0 0-3 0,3 0-2 15,-1 0 1-15,1-1-2 0,2 1-3 0,0-2-2 0,1 0-2 16,2 2-3-16,-2-1-2 0,2 1-1 0,3-1 0 0,0 1-2 16,-2-2-5-16,4 2-4 0,-1 0-8 0,0 0-9 0,2 0-11 0,-2 0-13 15,2 0-21-15,-2 0-20 0,0 0-25 0,0 0-25 0,1 0-40 16,-1 0-50-16,-2 0-24 0,0 0-14 0</inkml:trace>
  <inkml:trace contextRef="#ctx0" brushRef="#br0" timeOffset="191937.95">9400 6816 68 0,'0'0'360'0,"-1"0"0"0,1 0-4 0,0 0-49 0,0 0-70 0,0 0-49 15,0 0-38-15,0 0-30 0,0 0-21 0,0 0-17 0,0 0-12 16,0 0-12-16,0 0-8 0,0 0-8 0,0 0-11 0,0 0-6 16,0 0-7-16,1 0-6 0,1 0-5 0,0 0-5 0,3 0-3 15,-2 0-2-15,2 0-3 0,0 0-4 0,0 0-5 0,1 0-5 0,3 0-6 0,0 0-5 16,-4 0-5-16,4 0-6 0,0 0-5 0,-1 0-9 0,0 0-10 15,1 0-10-15,-1 0-13 0,-1 0-15 0,-1 1-15 0,3-1-15 16,-2 0-14-16,-1 2-18 0,-1-1-15 0,0-1-19 0,-2 2-19 0,3-1-32 16,-3-1-36-16,0 2-15 0</inkml:trace>
  <inkml:trace contextRef="#ctx0" brushRef="#br0" timeOffset="193321.19">9666 6797 140 0,'0'0'163'0,"0"0"-16"0,0 0-14 0,0 0-10 0,0 0-7 16,0 0-5-16,0 0-4 0,0 0-3 0,0 0-3 0,0 0-1 0,0 0-3 16,0 0-3-16,0 0-3 0,0 0-1 0,0 0-1 0,0 0-2 15,0 0-3-15,0 0-2 0,0 0-3 0,0 0-3 0,0 0-3 16,0 0-4-16,0 0-2 0,0 0-5 0,0 0-4 0,0 0-4 0,0 0-3 16,0 0-6-16,0 0-5 0,1 0-4 0,1 0-4 0,-1 0-5 15,3 0-4-15,0 0-2 0,1 0-6 0,0 0-1 0,-1 0-4 16,3 0-1-16,-1 0-2 0,3 0-3 0,-2 0-4 0,1 0-5 0,0 0-9 15,1 0-8-15,-1 0-11 0,0 0-10 0,0-3-14 0,1 3-14 0,-1 0-19 16,0 0-21-16,0 0-24 0,-2 0-26 0,1 0-28 0,-2 0-28 16,-1 0-35-16,-2 0-39 0,-2 0-30 0,0 0-29 0,0 0-9 15</inkml:trace>
  <inkml:trace contextRef="#ctx0" brushRef="#br0" timeOffset="193853.28">9914 6704 74 0,'-2'-1'367'0,"-2"0"8"0,3-3 10 0,1 3-49 15,-1 0-75-15,1-3-55 0,0 4-46 0,0-1-32 0,1 0-24 0,-1-1-16 16,1-1-13-16,3 2-10 0,-1-1-10 0,1-1-7 0,0 0-9 16,2 2-9-16,-1-1-8 0,2-1-7 0,-1 2-3 0,2-1-4 0,0-1-3 15,-2 2-1-15,2 1-1 0,0-2-1 0,0 1 0 0,-2 1 1 16,1 0-2-16,-1 1-3 0,0 1-3 0,-1-2-1 0,-1 1-1 0,-2 2-4 15,1 0-1-15,-1 2-1 0,0-1-2 0,-2 1 0 0,0-1 0 16,-2 2-2-16,0 2-1 0,-1-1-1 0,1 0-2 0,-1-1 3 16,-3 4 1-16,2-3 2 0,-1 2-1 0,0 0 1 0,0 0 2 0,0 0-1 15,-1 0 2-15,0-2 0 0,-1-1-1 0,1 2 2 0,1-2 2 16,-1 0 0-16,2 0 0 0,-1 0 1 0,0 0 1 0,0-1 1 16,2-3 0-16,0 3 1 0,-1-2 3 0,-2 0 0 0,5-2 1 0,-1 1 1 15,1 1 1-15,-1-3 0 0,2 0 0 0,0 0 0 0,0 0 0 0,0 0-1 16,2 0 0-16,-1 0 2 0,2 0-1 0,1 0 0 0,0 0-1 15,-1 0 0-15,2 0-1 0,0 0 0 0,0 0-3 0,1 0-1 16,2 0-2-16,-2 0-2 0,2 0-2 0,0 0-3 0,1 0-2 16,-1 0-3-16,0 0-4 0,2 0-8 0,-1 0-7 0,-1 0-9 0,0 0-12 15,1 0-12-15,1 0-13 0,-2 0-21 0,0 0-23 0,1 0-27 16,-2 0-31-16,-1 0-41 0,2 0-50 0,0 0-29 0,-3 0-19 0,2 0-6 16</inkml:trace>
  <inkml:trace contextRef="#ctx0" brushRef="#br0" timeOffset="196195.39">9752 6771 169 0,'-1'0'345'0,"1"0"-28"0,0 0-45 0,0 0-40 16,0 0-40-16,0 0-26 0,0 0-23 0,0 0-17 0,0 0-13 0,-2 0-12 16,1 0-9-16,-1 1-10 0,2 0-9 0,-2-1-8 0,2 2-6 0,-2 0-10 15,0-2-7-15,2 1-9 0,-1-1-6 0,1 1-5 0,-2 1-5 16,0-2-5-16,2 3-3 0,0-1-2 0,0-2-2 0,0 2 0 16,0 2-1-16,0-3 0 0,0 0-1 0,0 2 1 0,0-1 0 15,2 2 1-15,-2-2-2 0,0 0 0 0,2 0 1 0,-2-1-1 0,0 2 0 16,0-2 0-16,0 1-1 0,0-1-3 0,0 2-1 0,1-1-5 15,-1-1-6-15,0 2-8 0,2-1-10 0,0-1-13 0,-2 2-14 0,2 0-15 16,-2 0-17-16,2-1-22 0,-1 0-26 0,2 2-31 0,-1-2-36 16,0 2-53-16,-1-3-61 0,2 2-33 0,1 0-17 0,-1-1-4 15</inkml:trace>
  <inkml:trace contextRef="#ctx0" brushRef="#br0" timeOffset="196785.61">10199 6426 50 0,'0'-2'365'15,"-2"2"6"-15,2 0 7 0,0 0-46 0,0 0-72 0,0 0-54 16,0 0-46-16,0 0-30 0,0 0-26 0,0 0-15 0,2 0-11 15,-1 4-9-15,2-3-9 0,0 2-6 0,2 0-6 0,0 1-7 0,1 1-6 16,2 1-5-16,3 1-4 0,-1 1-2 0,-1 0-3 0,4 3 0 0,-1 2-1 16,2-1-2-16,-2 1-4 0,1 1 0 0,0 2-3 0,-1 0-1 15,-1 1-3-15,1 2-4 0,0-1-3 0,-3 2-3 0,0-1-5 0,-1 2-3 16,-1 0-6-16,-1 0-4 0,-2 0-6 0,-2 0-7 0,1-1-7 16,-3 3-10-16,-1-3-13 0,-1 3-11 0,-3-3-7 0,-1 0-6 15,-2 1-4-15,0-3-5 0,0 2-5 0,-4-2-6 0,-1-1-7 0,-1 0-8 16,0-1-11-16,-2 0-14 0,-1-2-16 0,2 0-24 0,-1-2-28 15,-1-1-34-15,1 0-35 0,-3-1-16 0</inkml:trace>
  <inkml:trace contextRef="#ctx0" brushRef="#br0" timeOffset="199911.13">10793 5518 85 0,'0'0'116'0,"0"0"-4"0,0 0-5 16,0 0-7-16,-3 0-7 0,1 0-9 0,-1 0-7 0,2 0-7 0,-1-1-5 16,0 1-7-16,-1-2-5 0,2 2-7 0,-1-1-5 0,0 1-8 15,-1 0-5-15,1-3-7 0,1 3-7 0,1 0-6 0,0 0-3 0,0 0-3 16,0 0-3-16,0 0-4 0,0 0-3 0,0 0-3 0,0 0-2 0,0 0-5 15,0 0-3-15,0 0-2 0,0 0-2 0,0 0-1 0,0 0 3 16,0 0 1-16,1 3 4 0,-1-3 6 0,2 1 4 0,0 1 5 16,-1-2 5-16,-1 3 5 0,2-1 4 0,0-1 6 0,-2 2 4 0,0 0 5 15,1 0 3-15,-1 0 4 0,0 1 1 0,0-1-1 0,0 3 1 16,0-1-2-16,0-1-2 0,0 2-1 0,0 0-2 0,0 2-1 16,0-1-2-16,0-2-3 0,-1 3-1 0,1-1 1 0,-2 0-3 0,0 0-3 15,2 3 1-15,-1-2-1 0,-1 2-1 0,0-2 0 0,2 2-2 16,-1 0-1-16,-1 1 1 0,2-1-1 0,-1 1 0 0,1-1 0 15,0 1 0-15,0 1-4 0,0-2 1 0,0 2 0 0,1 0 0 0,-1-1-1 16,2 1 0-16,-1 1-2 0,-1-2 1 0,2-1-1 0,1 2 0 0,-3 2-2 16,2-3 2-16,0 3-1 0,-2-2 3 0,1 0 1 0,-1 0 2 15,2 0 4-15,-1 1 1 0,-1-1 2 0,0 1 2 0,0-1 3 16,0 0 1-16,0 0 3 0,0 0 0 0,0 0 1 0,-1 0 1 0,-1-2 0 16,1 2-2-16,-1 0-1 0,0 0-4 0,-1-1-2 0,1-1-1 15,-1 1-2-15,2-2-1 0,-3 0-3 0,4 1-1 0,-1-1 1 16,1 0-3-16,-1 0-1 0,-1 0-1 0,2-1 1 0,-1 0-1 0,1 2 0 15,-2-3 0-15,0 2-2 0,2 0 1 0,-1 0-1 0,1 0 1 16,-2 0-1-16,2-1-2 0,0 1-1 0,0 0 0 0,0-2 0 0,-2 2-1 16,2-1 0-16,0-1-1 0,0 0 1 0,0 1 0 0,0 0 1 15,0 0 1-15,0 0-1 0,0 0 0 0,0-1 0 0,0-1 2 0,0 2 0 16,0-2 1-16,0 1-1 0,0-1 2 0,0 2-1 0,0-2 0 16,0 1-1-16,0-1 0 0,2 2-1 0,-2-1 1 0,2-1-1 15,-1 3-2-15,-1-2 0 0,2 1-2 0,0-2 1 0,-2 2 0 0,1 0 0 16,-1 0-1-16,2 0 0 0,-1-1 0 0,-1 1-2 0,1-1 1 15,-1 0-1-15,4 3-1 0,-3-3 0 0,1 1 2 0,-1-1 1 16,1 1-1-16,0-1 0 0,-1 1 1 0,1-1 0 0,0 2 2 0,-2-1 0 0,1-2 3 16,-1 1-1-16,2 1 3 0,-1-1 0 0,-1-1 2 0,0 2 0 15,0-1 1-15,0 1 0 0,0-1 0 0,0 0 1 0,0-1-1 16,0 2 0-16,0-3 0 0,0 3-1 0,0 1 1 0,0-3-1 0,0-1 0 16,0 3-1-16,-1-1-1 0,1 0 1 0,0-1-1 0,0 2-2 15,0-2 0-15,0 1-1 0,0 2 0 0,0-3 2 0,0 1-2 16,0 0-1-16,0 1 0 0,0-1-1 0,0 1 1 0,1-1-1 15,-1 0 0-15,0 0-1 0,2 1 1 0,0 1 0 0,-2-2-1 0,1-1 2 16,-1 1-2-16,0 1 0 0,2-1 1 0,-1-1 0 0,-1 2-1 16,2-1 0-16,-2-3 0 0,0 5 1 0,3-3-1 0,-2 1 1 0,-1-1-1 15,0 2 0-15,2-3 1 0,-1 2-1 0,-1-1 0 0,2 2 1 0,-2-2-1 16,2 1 0-16,-1 2 0 0,-1-2 0 0,2 0 0 0,0 1 1 16,-2-1-1-16,1 2 2 0,-1-2-1 0,2 3-1 0,-1-3 0 15,-1 2 1-15,1 1-1 0,-1-3 1 0,4 2 0 0,-4 0 0 16,2-1-1-16,-1 2 1 0,-1-3 0 0,2 1-1 0,-2 3 0 0,3-3 0 15,-2 0 0-15,1-1 0 0,-1 2 0 0,-1-2 0 0,2 1 0 16,0 0 0-16,-1-1 0 0,1 1 2 0,0-1-1 0,-2-1-1 0,1 2 1 16,1-2 0-16,-1 1 0 0,1-1-1 0,-2 2 1 0,3-2-1 15,-3 0 1-15,2-2 0 0,-1 1-1 0,-1 2 0 0,2-1 0 16,-2 0 2-16,3-1-2 0,-2 1 0 0,-1 0 0 0,2 0-2 0,0-1 2 16,-2 2 2-16,1-1-1 0,1 0 0 0,-1-2-1 0,-1 1 1 15,2 2 0-15,-2-1 0 0,2 0 0 0,-1-1 0 0,-1 1 1 0,0 0-2 16,0 0 1-16,0-1 0 0,0 2 2 0,0-1 3 0,2 0 2 15,-2-2 1-15,0 1 1 0,1 2 2 0,-1-1 3 0,0-1 1 0,2-1 0 16,-2 2 2-16,0-1 0 0,2 1 0 0,-1-2 2 0,-1 2-1 16,2 0-1-16,-1-1-3 0,-1 1-1 0,2-1-1 0,-2 1-1 0,2 0-2 15,0-1-1-15,-2 1-1 0,2 0 0 0,0 0-1 0,-2 1 1 16,1-2-1-16,-1 1 0 0,2 0 0 0,-1 0-1 0,-1 0 0 16,1 2 0-16,2-2-1 0,-2-1 0 0,-1 3-1 0,2-2 2 0,-1 1-1 15,-1-1 2-15,2-1 0 0,0 2 0 0,-1 0 1 0,-1-1-1 16,2-2 1-16,0 2 0 0,-2 1-1 0,1-1 1 0,-1 0-1 15,0-2-2-15,0 2 1 0,0-1-2 0,0-1 0 0,0 0-1 0,0 2-2 16,0-2 0-16,0 1-2 0,0 0-1 0,0 1 0 0,0-2-1 0,0 1 1 16,0 0 1-16,0-2 0 0,0 2 1 0,0 1-1 0,0 0 1 15,0 1 0-15,0-1 1 0,0-1 0 0,0 1 0 0,0 0 1 0,0-1 2 16,0 1-1-16,0-1 2 0,0 1 0 0,0 0 0 16,0-1 0-16,0 1 1 0,2-1 0 0,-2 1-1 0,0-2 1 0,0 1 0 15,0-1-2-15,0 2 2 0,1-1-1 0,-1-1 1 0,0 1-2 0,0-1 1 16,0 2-1-16,0-2 0 0,0 1-1 0,0-1 1 0,0 2-1 15,0-2 0-15,0 2 1 0,0-1-2 0,0-1 0 0,0 0 0 16,0 2 1-16,0-2-2 0,0 1 0 0,0 0 0 0,0 0 0 0,0 0 0 16,0 0-1-16,0 0 1 0,0-2-1 0,0 2 0 0,0 1 2 15,0-1-2-15,0-1 0 0,3 1 0 0,-3 0 1 0,2 0 0 0,-2-1 0 16,0 1 0-16,0-2 0 0,1 2-1 0,-1-2 1 0,0 1-1 16,0-1 1-16,0 2 1 0,2-3-1 0,-2 3 0 0,0-1 0 0,0 0-1 15,1 0 0-15,-1-2-1 0,0 1 1 0,0 0-1 0,0 0 2 16,0 0-1-16,0 0 1 0,0 0-1 0,0 0-1 0,0 0 1 15,0-1 0-15,0 1 0 0,0 1 0 0,0-1 1 0,0 0 0 16,0 0 0-16,0-1 0 0,-1 0 0 0,-1 1 1 0,2 0-1 0,0-1 0 16,0 3 0-16,0-3 0 0,0 2 1 0,0-2-1 0,0 0 1 15,0 2-1-15,0-2 0 0,0 1-1 0,0 0 0 0,0 0 0 0,0 0 0 16,0 0 1-16,0-1-1 0,0 0 0 0,0 1-1 0,0 0 0 0,0-2 0 16,0 2-1-16,0 1 1 0,0-3 1 0,0 2-1 0,0 0 1 15,0-1 0-15,0 0-1 0,0 0 1 0,0 1 0 0,0-2-1 16,0 1 0-16,0 0 0 0,0 0 1 0,0 1-1 0,0-2-2 0,0 1-1 15,0 1-3-15,0-3-2 0,2 2-1 0,-2 0-2 0,1 1-1 16,-1-2 1-16,0 1-1 0,0 1 1 0,0-1 0 0,2-1-1 0,-2 2 1 16,0 0 1-16,0 0-1 0,0-1 2 0,0 0 2 0,0 1 2 15,0 0-1-15,0 0 0 0,0 0 0 0,0 0 0 0,0 0-4 16,0 0 0-16,2 0-3 0,-2 0-3 0,0 0-2 0,0 0-3 0,1 0 0 16,-1-2-4-16,0 3-2 0,2-3-5 0,-2 0-3 0,0 2-6 15,0-1-6-15,1 0-7 0,-1-2-8 0,0 4-10 0,0-2-10 0,0-1-15 16,0 1-15-16,0-2-18 0,0 0-21 0,0 0-26 0,0 0-29 15,0 0-45-15,0 0-51 0,0 0-23 0,0 0-9 0</inkml:trace>
  <inkml:trace contextRef="#ctx0" brushRef="#br0" timeOffset="203437.05">2389 8091 363 0,'0'-2'388'0,"0"2"13"0,0 0 11 16,0-1-49-16,0 1-82 0,0-3-54 0,0 3-39 0,0 0-26 15,0 0-20-15,0 0-14 0,0 0-10 0,0 0-10 0,0 0-9 16,0 0-10-16,0 0-9 0,0 0-10 0,0 0-12 0,0 0-9 0,0 0-9 16,0 0-7-16,0 0-9 0,0 0-4 0,0 0-7 0,0 0-3 0,0 1-4 15,-1 1-3-15,-1-2-1 0,0 3 0 0,0-1 0 0,-2 0 1 16,3 2 1-16,-2-2-1 0,-1 4 0 0,1 0 2 0,-2 0-2 0,2 1 1 15,-2 1-2-15,-2 1 0 0,2-1-1 0,-3 4-1 0,3-1-1 16,-1-2-3-16,-2 2-3 0,2 0-2 0,-1 0-1 0,1-1-3 0,-2 1-1 16,2-1-2-16,1-1 0 0,0 0 0 0,-1 0 0 0,3-2-1 15,-2 0-1-15,2-1 1 0,0 1-1 0,1-3 1 0,-1 1-1 16,1-2 0-16,1 0-2 0,1 0-3 0,0 0 0 0,0-1-3 16,1-1-5-16,1-1 1 0,0 1 0 0,-1-1-1 0,1 0 1 0,1 0-1 15,1 0 2-15,1 0-2 0,0 0-3 0,0-1-2 0,1 1-2 16,2-1-4-16,0-1-3 0,0 2-4 0,-1-2-4 0,2 1-8 0,0-2-8 15,2 1-12-15,-4 1-12 0,2 1-17 0,-1-3-17 0,0 3-21 16,2-2-19-16,-1 1-25 0,-3 1-24 0,2-2-42 0,-3 2-53 0,3-1-26 16,-2-2-18-16,-1 3-3 0</inkml:trace>
  <inkml:trace contextRef="#ctx0" brushRef="#br0" timeOffset="203706.78">2410 8149 327 0,'0'-2'382'0,"-1"2"11"15,1 0-24-15,0 0-39 0,0 0-58 0,0 0-65 0,0 0-45 0,0 0-32 16,-2 2-20-16,2 0-16 0,0 1-8 0,0 0-8 0,0 3-7 16,0 0-7-16,2 0-6 0,-1 2-8 0,-1 2-4 0,2 0-3 15,-1 3-2-15,-1-3-3 0,3 5-2 0,-3-2-5 0,0 2-5 0,0-2-5 16,0 2-7-16,0 0-4 0,0-1-4 0,0 0-7 0,0-1-6 15,0 1-8-15,0-2-6 0,0 0-10 0,0 0-10 0,0 0-8 0,0-2-12 16,0-1-11-16,0 0-13 0,0-1-11 0,0-1-17 0,0 1-16 16,0-2-19-16,2-2-18 0,-1-1-26 0,-1 1-30 0,2 0-50 15,-1-1-64-15,3-2-27 0,-1 1-14 0,-3-2 1 0</inkml:trace>
  <inkml:trace contextRef="#ctx0" brushRef="#br0" timeOffset="205019.58">2663 8292 230 0,'0'0'357'0,"0"0"7"15,0 0-39-15,0 0-60 0,0 0-45 0,0 0-35 0,0 0-28 16,0 0-22-16,0 0-15 0,0 0-16 0,0 0-9 0,0 0-11 0,0 0-7 16,0-1-10-16,0-2-8 0,1 3-11 0,-1-1-10 0,2 1-9 15,-1-1-8-15,1-1-8 0,1 2-5 0,1-2-6 0,0 1-4 16,1 1-4-16,3-1-4 0,-2-1-5 0,2 0-10 0,2 0-10 0,1 0-15 16,1 1-14-16,-2-1-22 0,3 2-23 0,-1-3-35 0,2 2-41 15,-1-1-60-15,-2 1-72 0,3-1-42 0,-4 2-25 0,2-2-7 0,-2 1-2 16</inkml:trace>
  <inkml:trace contextRef="#ctx0" brushRef="#br0" timeOffset="205303.06">3015 8218 275 0,'-1'-1'364'0,"-1"1"1"0,1-1 5 0,1 1-56 0,0 0-87 16,0 0-62-16,0 0-53 0,0 0-35 0,0 0-30 0,0 0-18 0,0 0-12 15,1-3-10-15,1 3-12 0,1 0-9 0,0 0-12 0,1 0-12 16,0 0-18-16,2 0-16 0,-1 0-18 0,3 0-22 0,0 0-25 0,1 0-29 15,1 0-28-15,-3 0-48 0,6 0-56 0,-3 0-29 0,1 0-12 16</inkml:trace>
  <inkml:trace contextRef="#ctx0" brushRef="#br0" timeOffset="205574.6">3335 8107 212 0,'0'-1'412'0,"0"-1"8"0,0 2 7 0,0 0-31 16,0 0-51-16,0 0-64 0,0 0-72 0,0 0-48 0,0 0-39 16,0 0-26-16,0 0-20 0,0 0-14 0,0 2-11 0,0 0-8 0,0 1-10 15,0 2-6-15,0 0-5 0,0 0-8 0,2 1-3 0,0 3-5 16,-2-1-2-16,2 1-3 0,0 2-3 0,-1-1-5 0,2 1-7 15,-2-1-8-15,2 1-9 0,0 0-9 0,0-1-12 0,0 1-12 0,0-1-14 16,1 0-15-16,0-1-17 0,-1 0-22 0,-1-2-22 0,-1 2-36 16,1-1-41-16,1-1-57 0,-1 0-64 0,-2-1-28 0,1-2-12 0,1-1 0 15,0 0 6-15</inkml:trace>
  <inkml:trace contextRef="#ctx0" brushRef="#br0" timeOffset="205885.44">3559 7854 220 0,'5'-3'396'0,"-2"1"6"0,2 0 5 16,0 2-28-16,1 2-45 0,0 0-67 0,2 1-79 0,0 1-50 0,0 2-33 15,5 2-21-15,-2 2-12 0,1 1-8 0,1 2-2 0,0 3-3 16,3 1-2-16,-2 2-3 0,3 1-6 0,-2 3-5 0,0 1-7 0,0 1-9 16,-1 1-10-16,-3 1-9 0,3 0-10 0,-4 0-11 0,-1 1-10 15,-1 0-15-15,-2 0-13 0,-3 0-13 0,1 0-14 0,-4-1-11 16,-2-2-11-16,-1 0-13 0,-2 0-15 0,0-2-16 0,-4-1-18 0,-1 0-25 16,-3-3-25-16,1 1-38 0,-1-1-42 0,-4-2-32 0,1-1-27 15,-3-1-9-15,-1 0 1 0</inkml:trace>
  <inkml:trace contextRef="#ctx0" brushRef="#br0" timeOffset="206536.61">2255 7926 254 0,'3'-4'385'0,"-2"0"8"0,3 2 9 0,-3-3-49 0,1 3-78 16,-2-1-54-16,1 0-42 0,1 2-27 0,-2-1-19 0,0 1-14 15,0 1-9-15,0 0-7 0,0 0-9 0,-2-2-8 0,2 2-9 16,-1 0-8-16,-1 2-8 0,-3-1-8 0,1 1-11 0,1 1-6 15,-4 1-6-15,1 0-6 0,0 2-2 0,-3 3-3 0,0-1-2 0,1 3-2 16,-4 0 0-16,1 3 0 0,1 0-2 0,-2 1 1 0,-1 4 0 16,3 1 0-16,-3-1-1 0,3 4 0 0,-3-1-2 0,4 2-1 0,-1 2-2 15,0-1-2-15,1 2-3 0,3-1-2 0,-1 2-2 0,3 0-5 16,-1 0-3-16,2 0-5 0,0 0-5 0,3-1-7 0,0-2-8 0,2 0-7 16,1 1-8-16,0-2-8 0,3-1-10 0,0-1-9 0,2 0-10 15,0-2-9-15,3-1-13 0,0 0-14 0,3-3-15 0,-1-1-30 16,4-1-34-16,-1-1-61 0,3 0-73 0,-1-1-40 0,2-1-21 0,2-3-7 15,-1 0 2-15</inkml:trace>
  <inkml:trace contextRef="#ctx0" brushRef="#br0" timeOffset="212546.6">4979 8288 64 0,'-2'0'363'0,"-1"0"13"0,-2-1 12 0,3 1-31 16,-1 0-55-16,1 0-54 0,0 0-57 0,-1-1-34 0,1 1-22 0,-1 0-13 16,2 0-11-16,-1 0-8 0,2 0-8 0,0 0-6 0,0 0-8 15,0 0-8-15,0 0-9 0,0 0-10 0,0 0-9 0,0 0-9 16,0 0-9-16,0 0-7 0,0 0-9 0,0 0-7 0,0 0-5 16,0 0-6-16,0 0-4 0,0 0-3 0,3 0-4 0,-1 0-5 0,1 0-4 15,0 1-4-15,-1-1-7 0,3 1-5 0,-3-1-8 0,6 3-10 0,-3-2-10 16,0-1-14-16,2 2-16 0,2-2-21 0,-1 3-21 0,0-3-24 15,1 2-27-15,0-2-25 0,1 2-27 0,0-2-45 0,1 0-57 0,-2 3-25 16,2-2-11-16,0-1 3 0</inkml:trace>
  <inkml:trace contextRef="#ctx0" brushRef="#br0" timeOffset="212936.45">5450 8053 79 0,'0'-3'400'0,"0"0"9"0,-1 0 14 0,1 0 14 16,-2 0-47-16,2 1-77 0,0 1-58 0,-1-2-47 0,1 2-30 15,-2-1-24-15,2 1-14 0,0-1-10 0,-2 2-7 0,2 0-8 16,0 0-8-16,0 0-10 0,0 0-9 0,0 0-12 0,0 0-12 0,0 0-11 16,-3 0-10-16,3 0-9 0,-1 0-8 0,-1 2-8 0,0-1-4 15,-2 2-5-15,2 0-4 0,1 0-1 0,-1 2-3 0,-2 1-1 0,2 1-1 16,-1 3-1-16,-1 0 1 0,-1 2 0 0,2 1 0 0,-3 2 1 16,2 1 1-16,-1 1 0 0,0 3 0 0,2-1 1 0,-1 0-5 15,0 0 0-15,-1 4-6 0,2-3-6 0,2-1-8 0,-1 1-11 0,2 1-12 16,0-1-13-16,0-1-15 0,0 0-16 0,3-2-17 0,0 0-17 15,2-1-22-15,-1-2-25 0,1 3-35 0,0-4-39 0,3 0-55 16,1-2-66-16,1 0-41 0,0-3-32 0,2 0-8 0,1-1 5 0,-2-1 10 16</inkml:trace>
  <inkml:trace contextRef="#ctx0" brushRef="#br0" timeOffset="214070.23">5743 8176 21 0,'0'0'351'0,"-4"-1"8"0,4 1-27 0,0-1-45 0,-1 1-44 16,1 0-42-16,0-2-30 0,0 2-26 0,0-3-17 0,0 2-13 0,0 1-11 15,0-2-11-15,0-1-10 0,1 1-10 0,-1 1-9 0,4-2-10 16,-3 1-6-16,1 1-8 0,-1-2-5 0,1-1-6 0,1 1-4 0,2 1-5 15,-2-2-3-15,-1 2-2 0,1 0-3 0,2-1-1 0,-1 0 0 16,-1 0-1-16,1 0 0 0,-1 2-1 0,0-2-2 0,0 1-3 0,-2 1-2 16,3-1-3-16,1 2-2 0,-2-2-3 0,-2 1-2 0,1 1-1 15,1 0-1-15,-3 0-1 0,0 0 1 0,2 1 0 0,-1 1 0 16,-1 0 2-16,2 1 0 0,-2 0 1 0,0 2 3 0,0 0-1 0,-2 0 2 16,2 3-1-16,-1-1 0 0,-1 3-1 0,-1 1 0 0,1-1-2 15,-2 1-1-15,-1 1-1 0,0 0-1 0,2-3-1 0,-2 4-1 0,2-1 0 16,-2 0 0-16,1-1-1 0,-1-1 2 0,2 0 1 0,-2 1 2 15,0-3 2-15,2 1 3 0,-2-2 1 0,0 1 1 0,4-1 0 0,-2-2 1 16,0-1 0-16,1 0-2 0,-1 1 2 0,1-4-1 0,1 3 0 16,-1-2 0-16,1 1 1 0,-1-3 0 0,2 0 0 0,0 0 1 15,0 0 1-15,0 0 1 0,0 0-1 0,0 0 0 0,0 0-1 0,0 0 0 16,0 0 1-16,0 0-1 0,0 0-2 0,0 0-3 0,0 0-1 16,0 0-6-16,0-3-2 0,2 3-5 0,-1-1-6 0,1 0-3 15,-1 1-2-15,1-1-1 0,1-2-2 0,1 3 1 0,0-1-2 0,1 1-1 16,-1-1-1-16,1-1-2 0,0 2-2 0,2 0-3 0,-1 0-3 15,1 0-5-15,-2 0-9 0,2 0-14 0,-1 0-19 0,3 2-26 0,-1-1-31 16,-1-1-34-16,-1 1-40 0,3-1-45 0,-2 3-46 0,1-2-21 16,0-1-9-16</inkml:trace>
  <inkml:trace contextRef="#ctx0" brushRef="#br0" timeOffset="-214094.57">6102 8257 14 0,'0'0'42'16,"0"0"6"-16,0 0 8 0,0 0 10 0,0 0 6 0,0 0 6 0,0 0 7 15,0 0 4-15,0 0 3 0,0 0 2 0,0 0 1 0,0 0 1 0,0 0-3 16,0 0-2-16,0 0-2 0,0 0-4 0,0 0-5 0,0 0-7 15,0 0-4-15,0 0-7 0,0 0-6 0,0 0-4 0,0 0-6 16,0 0-5-16,0 0-5 0,0 0-5 0,0 0-4 0,0 0-3 0,0 0-4 16,0 0-3-16,0 0-3 0,0 0 1 0,0 0-3 0,0 0 1 15,0 0-2-15,0 0 0 0,0 0 1 0,0 0-1 0,0 0 1 0,0 0 2 16,0 0 0-16,0 1 1 0,0-1 0 0,0 0-1 0,0 0 2 16,-2 2-1-16,2-2-1 0,0 0 2 0,0 0-1 0,0 0-1 15,0 0 1-15,0 0-2 0,0 0 0 0,0 0-1 0,0 0-1 0,0 0-1 16,0 0 1-16,0 0-1 0,0 0-1 0,0 0-1 0,0 0-2 0,0 0 1 15,0 0 0-15,0 0-2 0,0 0 1 0,0 0 0 0,0 0-1 16,0 0 1-16,0 0 0 0,0 0-1 0,0 0 1 0,2 0 2 16,1 0 2-16,-1 0 1 0,1 0 4 0,1 0 0 0,-1 0 2 0,2 0 0 15,-2-2 1-15,2 1 0 0,0 1 0 0,1-1 0 0,0-1 0 16,3 2 0-16,-3-1-2 0,2-1-1 0,1 2-3 0,1-1-2 16,-1 0-1-16,2 1-3 0,-3-2-2 0,2 2 0 0,-1-2-2 0,2 1 0 15,-3 1-1-15,1-1 0 0,-1-1-1 0,-1 2-1 0,-1-2 0 16,-1 1 1-16,0 1-1 0,1 0 0 0,-3 0 1 0,0 0-1 0,-1 0 1 15,-1 0 1-15,-1 0 0 0,0 0 0 0,0 0 0 0,0 0 0 16,0 0 0-16,0 0 2 0,0 0-2 0,0 0 1 0,0 0-1 16,0 0 0-16,0 0-1 0,0 0-1 0,0 0-1 0,0 0 0 0,0 0-2 15,0 0 0-15,0 0-2 0,0 0-1 0,0 0 0 0,0 0-2 16,0 0-3-16,0 0-1 0,0 0-3 0,0 0-3 0,0 0-2 0,0 0-3 16,0 0-4-16,0 0-5 0,0 0-6 0,0 0-6 0,0 0-11 15,0 0-12-15,0 0-12 0,0 0-11 0,2 1-12 0,-2-1-14 0,0 0-20 16,0 0-18-16,0 0-26 0,0 0-28 0,0 2-41 0,2 1-47 15,-1-2-21-15</inkml:trace>
  <inkml:trace contextRef="#ctx0" brushRef="#br0" timeOffset="-213460.4">6646 8142 192 0,'-3'-1'346'0,"1"-2"-23"0,0 3-41 0,2-2-39 0,-1 2-38 16,-1 0-22-16,2-2-21 0,0 2-12 0,0-2-7 0,0 2-7 16,0-1-6-16,0-2-8 0,0 1-7 0,2 1-8 0,-1 0-11 15,-1-2-11-15,2 1-9 0,0 1-10 0,1-1-9 0,-2-1-7 0,2 1-10 16,-1 1-7-16,1-2-8 0,2 0-7 0,-2 0-6 0,3 1-5 15,-3-2-5-15,2 2-3 0,0-2-1 0,0 3-1 0,1-2 1 0,0 1-1 16,-1 1-1-16,0-1 0 0,0 2-1 0,-2-1 1 0,2 1-2 0,-1 0 0 16,2 0-1-16,-2 1-2 0,-1-1 0 0,0 2-2 0,0-1-2 15,1 2-1-15,-3 2-4 0,2-2-3 0,-3 2-3 0,2 0-5 16,-2 2-3-16,0 0-4 0,0 1-4 0,0 0-1 0,-2 2-3 0,-1 0-1 16,-1-1 0-16,2 2 0 0,-3 0 1 0,0 0 1 0,-1-2 3 15,-2-1 3-15,2 3 5 0,-1-2 5 0,-1 1 6 0,-1-2 4 16,-1-1 3-16,2 1 7 0,-1 0 4 0,3-1 7 0,-1-1 4 0,-1-1 3 15,2 0 3-15,0-3 3 0,1 3 2 0,0-2 3 0,2 0 1 16,2-1 3-16,-1-1 0 0,0 0 0 0,2-1 0 0,0 0-2 0,0 0-3 16,0 0-4-16,2 0-3 0,1-1-1 0,2 1-4 0,-2-1-2 15,2-1-2-15,3-1-3 0,0 1-4 0,0 1-2 0,0-2-5 16,2 1-3-16,-2 0-2 0,4-1-3 0,-2 1-3 0,0 1-5 0,1-2-4 16,0 2-8-16,0-2-7 0,-1 1-9 0,1 1-11 0,0 1-14 15,-3-1-13-15,3-1-18 0,-2 2-17 0,-1 0-24 0,2 0-24 16,-2 0-28-16,0 0-29 0,0 2-43 0,-1-1-47 0,1-1-23 0,0 1-8 15</inkml:trace>
  <inkml:trace contextRef="#ctx0" brushRef="#br0" timeOffset="-213026.15">7050 7830 108 0,'0'-3'384'0,"0"-2"10"0,0 1-32 0,0 2-52 16,0-1-52-16,2 0-47 0,-2 1-37 0,2 1-29 0,-1 1-22 15,-1 0-20-15,2 0-10 0,0 0-8 0,1 3-5 0,1 0-6 0,1 0-5 16,1 2-6-16,1 1-7 0,2-1-7 0,0 4-6 0,1-1-2 0,1 3-2 16,3 1 0-16,-1 1-1 0,3 1-1 0,-2-2-2 0,2 5-4 15,-2-1-4-15,0 0-6 0,-1 2-9 0,-2-2-6 0,2 3-9 16,-4 0-5-16,-1-1-7 0,1 0-9 0,-4 2-7 0,0-2-9 0,-2 1-7 15,-3-1-8-15,0 0-7 0,0 0-6 0,-3 2-4 0,2-3-4 16,-4-1-3-16,0 1 0 0,-3 0 1 0,2-2-1 0,-1-2 0 16,-2 1 0-16,0 0 1 0,-1-3-2 0,2 2-5 0,-2-3-6 0,1 0-13 15,1-2-17-15,0 1-27 0,-1-1-33 0,1 1-48 0,0-3-56 16,1 0-32-16,0 0-18 0,2-2-6 0</inkml:trace>
  <inkml:trace contextRef="#ctx0" brushRef="#br0" timeOffset="-208858.63">8289 7763 144 0,'0'0'318'0,"0"0"-30"0,0 0-34 0,0 0-36 15,0 0-24-15,0 0-22 0,0 0-13 0,1 0-11 0,-1 0-8 0,0 0-9 16,0 0-7-16,0 0-8 0,0 0-7 0,0 0-8 0,0 0-7 16,0 0-9-16,0 0-8 0,0 0-9 0,0 0-8 0,0 0-8 0,0 0-8 15,0 0-8-15,0 0-8 0,0 0-7 0,0 0-6 0,-1 0-5 16,-1 3-5-16,0-2-3 0,-1 4-5 0,0-1 1 0,0 2-1 15,-1 1-2-15,0 3 1 0,-2 1 0 0,1 1 1 0,-2 2 1 0,1 3 1 16,-3 2 3-16,1 0 0 0,0 1 0 0,0 4 2 0,-1 1 0 0,-1-1 0 16,4 2-2-16,-1 2-1 0,0 0 1 0,2 0-1 0,0 0 0 15,0 1 2-15,2-1-1 0,1 0-1 0,2 0-3 0,0 0-4 16,2-3-2-16,1 1-4 0,0-2-5 0,4 0-9 0,0-3-9 16,2 0-11-16,3 0-13 0,2-3-15 0,-1-1-14 0,6-1-27 0,-3 1-31 15,4-4-42-15,2-1-47 0,-1 0-57 0,4-1-60 0,-3-2-27 16,2-2-10-16,-1-1-1 0</inkml:trace>
  <inkml:trace contextRef="#ctx0" brushRef="#br0" timeOffset="-208224.5">8553 8168 82 0,'0'0'354'0,"0"0"0"0,-1 0-5 0,1-2-41 15,-3 2-56-15,3 0-40 0,0 0-33 0,0 0-23 0,0 0-17 16,0 0-15-16,0 0-9 0,0 0-10 0,0 0-11 0,0 0-9 0,0 0-12 16,0 0-10-16,0 0-11 0,0-2-11 0,3 1-8 0,-2 1-10 15,2-2-6-15,0 2-7 0,0-1-4 0,0 1-4 0,2-2-3 16,3 1-3-16,-2 1-6 0,2-2-8 0,2 2-8 0,0 0-10 0,0-1-10 16,1-2-13-16,2 3-12 0,-2 0-15 0,4 0-19 0,-2 0-23 15,1 0-28-15,-1 0-33 0,0 0-39 0,3 0-54 0,-4 0-63 0,2 0-27 16,-1-2-12-16,1 2 3 0</inkml:trace>
  <inkml:trace contextRef="#ctx0" brushRef="#br0" timeOffset="-207826.43">8978 7941 189 0,'0'-2'400'0,"-2"1"11"15,2 1 8-15,0-2-25 0,0 2-44 0,0 0-60 0,0 0-67 16,0 0-46-16,0 0-36 0,0 0-23 0,0 0-20 0,0 0-14 0,0 0-12 16,0 0-8-16,0 2-4 0,0 1-3 0,0 1-4 0,2 1-5 15,-1 2-4-15,-1 1-4 0,2 1-3 0,-1 1-1 0,-1 0-1 0,2 3 1 16,-2 2 0-16,2-2 1 0,-1 3-1 0,-1 0-2 15,2-1-5-15,-1 2-5 0,1 0-6 0,1-1-4 0,1 1-3 0,-1 0-3 16,0-1-2-16,3-1-1 0,-3-1-2 0,3 1 1 0,-1 0-2 0,0-2 0 16,1 1 0-16,0-4 1 0,-1 0-1 0,0 1 0 0,0-3-1 15,0 1 2-15,1-3-1 0,-2 0 2 0,0-2 3 0,-1 2 2 16,0-3 1-16,0 0 3 0,-3 0 1 0,1-1 2 0,-1-1 0 0,0-1 1 16,0 0 1-16,0 0-3 0,0 0-2 0,0 0-7 0,0 0-7 15,0 0-12-15,0 0-14 0,0 0-19 0,-1 0-22 0,0 0-24 16,-1-1-26-16,1 1-36 0,1-2-42 0,0 2-65 0,0 0-77 0,-4-1-61 15,4-1-54-15,-1-1-21 0,-1 0-4 0,2 3 4 0,0-3 10 0</inkml:trace>
  <inkml:trace contextRef="#ctx0" brushRef="#br0" timeOffset="-206918.57">9433 8094 23 0,'0'0'344'0,"0"0"9"0,0 0-28 16,0 0-45-16,3 0-46 0,0 0-47 0,-3 0-37 0,3 0-28 0,-1 0-22 16,0 0-18-16,-1 0-12 0,3-1-11 0,-3 1-7 0,2-2-7 15,2 2-7-15,0-2-7 0,2 1-9 0,0 1-7 0,1-2-6 0,3 1-5 16,-2 1-1-16,3-2-2 0,2 1 0 0,-3 1 1 0,0-2-1 15,3 2-2-15,-1-1-4 0,-1 1-6 0,1-3-7 0,-2 3-7 0,2 0-10 16,-4 0-8-16,1 0-11 0,-1 0-12 0,-1 0-18 0,0 0-17 16,-3 0-22-16,3 0-24 0,-5 0-26 0,-3 0-27 0,0 0-46 15,0 0-54-15,0 0-26 0,0 0-12 0</inkml:trace>
  <inkml:trace contextRef="#ctx0" brushRef="#br0" timeOffset="-206473.32">10010 7957 52 0,'2'-3'411'0,"1"2"8"0,0-1 7 16,-1 0 7-16,1 0 8 0,-2 2-72 0,2-2-111 0,-1 1-68 0,0 1-47 16,-1-1-30-16,-1 1-20 0,0 0-17 0,0 0-12 0,0 0-9 15,0 0-6-15,2 1-7 0,0-1-6 0,-2 3-6 0,0-1-8 0,0 0-5 16,0 1-5-16,0 1-3 0,0 1-2 0,0 1 0 0,0 1 1 16,-2-1 0-16,0 3 1 0,1-3 0 0,-1 2-3 0,-1 1 0 15,0 1-5-15,-2-2-2 0,1 1-3 0,0-1-3 0,0-1-2 0,0 0-4 16,-1 2-1-16,2-2-4 0,-3-1-1 0,3 0-4 0,0 0-2 0,0-2-2 15,-1 2-3-15,3-3-1 0,-1 2-3 0,-1-2-2 16,1 0-2-16,2 0-2 0,0-2 0 0,0 0-2 0,0 1 0 0,0-2 2 16,2 2-1-16,-2-2 3 0,3 0 2 0,0 0 4 0,-1 0 2 15,1 0 3-15,2 0 3 0,-2 0 1 0,3 0 3 0,-1-2 0 16,2 2 0-16,-1-2 1 0,2 2-1 0,1-1-4 0,-1 0-3 0,2 1-5 16,0-2-8-16,0 1-9 0,1 1-12 0,0-2-15 0,-1 2-18 0,1-1-23 15,0 1-27-15,-2 0-30 0,1 0-34 0,2 0-52 0,-4 0-62 16,1 0-30-16,0 0-15 0,-3 0-3 0</inkml:trace>
  <inkml:trace contextRef="#ctx0" brushRef="#br0" timeOffset="-206235.56">10211 8007 39 0,'0'-2'376'0,"-2"-2"8"0,2 2 7 0,0 0 4 0,0-1-57 0,0 2-86 16,0 1-56-16,0 0-43 0,0 0-30 0,0 0-22 0,0 0-14 15,0 0-10-15,0 1-6 0,0 2-7 0,2-1-5 0,-1 3-9 0,-1-1-7 16,2 4-7-16,1 0-6 0,-1 0-3 0,0 1-1 0,-1 1-1 16,2 0 0-16,-2 1 2 0,2 2-2 0,-2 1-5 0,2-3-2 15,-1 3-5-15,-2-2-4 0,4 3-5 0,-4-2-9 0,0-1-6 0,0 2-9 16,0-3-10-16,-4 1-8 0,4-1-10 0,-2 0-12 0,2-1-12 0,-3-1-14 16,2 0-18-16,-2-1-20 0,3-3-23 0,-1 1-27 15,1-1-31-15,0-1-57 0,0-4-71 0,0 0-36 0,0 0-21 0,0 0-2 16,0 0 3-16</inkml:trace>
  <inkml:trace contextRef="#ctx0" brushRef="#br0" timeOffset="-205956.03">10320 7755 72 0,'4'-3'382'0,"-3"1"2"0,2 1 3 0,2-2 3 0,-1 3-54 0,0 0-82 16,2 0-67-16,1 0-55 0,2 3-35 0,0 0-26 0,3 0-14 0,-2 3-9 16,3 0-1-16,4 3-1 0,-4 1 0 0,4 3 0 0,-1-1-1 15,2 4-2-15,-1 1-3 0,0 2-3 0,-2 0-2 0,2 2-3 16,-2 2-4-16,-3 0-2 0,-1 0-2 0,0-1 0 0,-2 3-1 0,-4-1-3 16,0-1-1-16,-3-1-2 0,-2 1-6 0,-2 0-5 0,-3-2-7 15,0-1-6-15,-4 1-9 0,-2-4-11 0,-2 2-15 0,-1-1-16 0,0-2-25 16,-5-1-28-16,5 1-43 0,-7-3-50 0,4-1-74 0,-1-2-83 15,-3 2-38-15,4-3-14 0,-3 0-4 0,1-2 2 0,1 0 5 16</inkml:trace>
  <inkml:trace contextRef="#ctx0" brushRef="#br0" timeOffset="-204994.32">11659 7371 319 0,'3'-4'322'0,"2"4"-4"0,-2-1-16 16,2 0-26-16,0-1-75 0,3 2-102 0,-4-2-68 0,3 1-50 0,1 1-38 16,-2-2-32-16,3 1-34 0,-1 1-33 0,1 0-48 0,1 0-55 15,-2 0-30-15,0 0-16 0,0 0-7 0</inkml:trace>
  <inkml:trace contextRef="#ctx0" brushRef="#br0" timeOffset="-204793.52">11722 7468 54 0,'0'0'381'0,"0"0"-1"0,0 0-1 0,2-1-2 15,0 1-6-15,1-1-76 0,0-2-110 0,0 3-76 0,2-2-56 16,1 2-44-16,0-2-39 0,-1 0-40 0,2 1-44 0,-1 1-67 0,3-2-79 16,-1 1-51-16,0 1-35 0,0-1-19 0,2 1-7 0,-1-2-5 15</inkml:trace>
  <inkml:trace contextRef="#ctx0" brushRef="#br0" timeOffset="-203898.35">12380 6265 345 0,'0'0'358'15,"0"-1"2"-15,0 1-44 0,0 0-69 0,-1-3-50 0,1 3-42 16,0 0-32-16,0 0-26 0,0 0-18 0,-2 3-12 0,1-3-10 0,-3 3-6 16,3-2-6-16,-1 3-4 0,-1-2-4 0,1 3-4 0,-2 0-1 15,2 0-3-15,-1 1 0 0,-1 3 3 0,2-2 2 0,-1 3 3 0,-1-2 1 16,1 2 0-16,1 0-1 0,-1 2-2 0,0 0-2 0,-1 0-3 16,2 0-2-16,-1 2-2 0,1-1-2 0,-1 1-2 0,2 1 0 0,-1-1-3 15,0 3-4-15,1-2-3 0,-1 3-2 0,2 0-1 0,-2-1 1 16,2 0-1-16,-1 2 0 0,-1 0 0 0,2 1 0 0,0 0 0 0,0 0 1 15,2 1-1-15,-1 0 1 0,-1-1 1 0,2 1-1 0,1 0 0 16,-1 0 0-16,0 0-1 0,1 1-2 0,0-1-1 0,0 1 0 0,0-2-1 16,2 1-1-16,-4 1-1 0,2-2 1 0,-1 1-2 0,0-1 0 15,-1 0 1-15,1 0-2 0,0-1 0 0,-2 1 1 0,0-2-1 16,0 2 0-16,0-1 0 0,0-1 1 0,0-2-2 0,-2 3 0 0,0-3-2 16,2 1 2-16,-1 0 2 0,1-3-4 0,0 1 1 0,-2 1 1 15,2 0 0-15,0-2 1 0,0 0-1 0,0 0 2 0,0 0-1 0,0 0 0 16,0 0 0-16,2-1-1 0,-1 1-1 0,-1-1 0 0,2 1-2 15,0-1-1-15,-2 1-2 0,1-2-3 0,2 0-4 0,-3 1-4 16,4-1-3-16,-4 0-3 0,1 2 0 0,1-2-3 0,-1 0 0 0,-1 1 0 16,2-1-1-16,-2 0 1 0,3 2 1 0,-3-3 2 0,0 0 0 15,0 1 4-15,0 0 3 0,0-1 3 0,0 1 2 0,0-1 0 0,0 0 1 16,0 1 2-16,0 0 2 0,0-1 1 0,0 1 3 0,0 0 1 16,0-1 0-16,0 0 1 0,0 0 1 0,0-1 0 15,0 1 1-15,0-1 2 0,0 1-1 0,0 0-1 0,0-1 0 0,0 1-3 16,0 0-2-16,0 0-3 0,0-1-3 0,0 1-2 0,-3 0-1 0,3-1-3 15,0 1-2-15,-2-2-1 0,2 2 0 0,-1 0 0 0,-1 1 0 0,2-3 1 16,-1 4 2-16,1-1 0 0,-3 0 3 0,2-1 0 0,1 1 3 16,-1-1 1-16,-1 2 3 0,2-1 0 0,0-1 1 0,0 2 0 15,0-2 1-15,0 1 0 0,0 1-1 0,0-1 2 0,0 1 1 0,0-1 0 16,0 0 0-16,0 1 1 0,0 0 1 0,0-1 0 0,0 1 0 16,0 1 1-16,0-1 1 0,0 0-1 0,0 2 1 0,0-2 1 15,0 0-1-15,0 0-1 0,0 3 2 0,0-3-2 0,0 1 0 16,0-1-1-16,0 1-3 0,0-1-1 0,0 0-2 0,0-2-2 0,0 3-1 15,0-3-1-15,0 2-1 0,-1-3 0 0,1 2-1 0,-2-1-3 0,0-1 0 16,2 1-3-16,-1-3-3 0,-1 3-2 0,2-4-1 0,-2 1-3 16,2 0-3-16,0-1-3 0,0-1-4 0,0 1-7 0,0-3-5 15,0 0-13-15,0 1-13 0,0-4-27 0,0 2-35 0,0-3-60 0,0 0-71 16,0 0-41-16,0 0-26 0,0 0-12 0,2-1-3 0</inkml:trace>
  <inkml:trace contextRef="#ctx0" brushRef="#br0" timeOffset="-202309.24">15770 6151 64 0,'0'-1'300'16,"2"-1"-23"-16,0 2-39 0,-2 0-48 0,0 0-30 0,0 0-21 15,0 0-19-15,0 0-15 0,0 0-13 0,0 0-11 0,0 0-10 0,0 0-9 16,0 0-7-16,1 2-6 0,-1-1-5 0,0 2-5 0,0 0-3 16,0 0-3-16,0 0-3 0,0 1-3 0,0 1 0 0,0 1 0 0,0 0 2 15,0 0 1-15,0 1 0 0,0 1 2 0,0 1-2 0,0 0-2 16,0 0-1-16,0 1-2 0,0 1-1 0,0 0-2 0,0 1 1 16,0 0 0-16,0 0 1 0,0 1-2 0,2 1 1 0,-1 1-2 0,0-2 1 15,3 2-2-15,-3 0 0 0,2 2-1 0,1-2 0 0,-3 0-2 16,1 0-1-16,0 1-1 0,-1-1-2 0,1 0 0 0,-1 1-1 15,-1-2-1-15,2 3 0 0,0-3 2 0,-2 1 0 0,1 1 2 0,-1 0 1 16,2-2-1-16,-2 2 0 0,0-3 1 0,0 3-2 0,0-3 1 16,0 2-1-16,0 0 0 0,0-1 1 0,0 1-1 0,0-2 1 0,0 2 0 15,0 0-2-15,-2-2 0 0,2 3-2 0,0-3-1 0,-1 2 0 16,1-1-1-16,-2-1 0 0,0 0 0 0,2 0-1 0,0 0 0 0,-1 2 0 16,-1-1 0-16,2-3-1 0,0 4 0 0,-1-2 0 0,1 0-1 15,-2 0-1-15,0 1 2 0,2-1-1 0,-1 2 0 0,1-2 0 16,-2 0 0-16,0 1-1 0,2 0 0 0,-3 1-1 0,3-1 0 0,0 1 0 15,-1-1-1-15,1 1 1 0,0-2 0 0,-4 1 0 0,3-1-1 16,1 2 0-16,0-3 0 0,-1 2-1 0,1-1 1 0,-2 1 1 0,2-1-1 16,0-1 0-16,0 0 2 0,-1 1-1 0,1 0 0 0,0-1-1 15,0 0 1-15,0-1-1 0,0 0 0 0,0 2 1 0,0-1 0 0,0-2 0 16,0 2-1-16,0-2 0 0,0 1 1 0,-2-1-1 0,0 1-1 16,2 0 1-16,0-1-1 0,-1 1 1 0,-1 0-1 0,2 0 1 15,0-1 0-15,-2 1-1 0,2 0 1 0,0 0-2 0,0 0 0 0,0 0 0 16,0 2 0-16,0-3-1 0,0 0 0 0,0 3 1 0,0-1-1 15,0-2 0-15,2 2 1 0,-2 0-2 0,2-2 0 0,-1 3 0 0,3-1 1 16,-3-1 0-16,1 0 0 0,-1 1 1 0,4 0 0 0,-4-2 0 16,2 3 0-16,-1-1 1 0,0 0-1 0,-1 0 0 0,3-2 0 15,-3 3 0-15,1-1 0 0,-1-2 0 0,1 2-2 0,0-2 1 0,-2 1-1 16,1-1 0-16,-1 1-1 0,2 0-2 0,-1-1 1 0,-1 1 0 16,2 0-1-16,1 0 0 0,-3-1-2 0,0 1 0 0,0-2 0 0,0 3 0 15,0-1 0-15,0 0 1 0,0 0-1 0,0 0 1 0,0 1-1 16,0-1 0-16,0 2 1 0,0-2-2 0,-3 1 0 0,1-2 2 0,2 2-1 15,-1 1 1-15,-1-1 1 0,2 1-1 0,-1-1 0 0,-3 1 0 16,3-1 1-16,-1 1-1 0,1 0 1 0,-3 1-1 0,1-1 1 0,-2 1 0 16,4-1 1-16,-4 1 1 0,2-2-2 0,0 1 2 0,0-1-1 15,-1 0-1-15,1 1 2 0,2 0-1 0,-3-1 1 0,1-2-1 16,2 2 1-16,-1-2 0 0,-1 0 0 0,2-2 0 0,-1 2 2 0,2-1 0 16,0-2 2-16,0 1-1 0,0-1 1 0,0-1 1 0,0 0 1 15,0 0 0-15,0-2 2 0,0 1-1 0,0 0 1 0,0-3-1 0,0 3-3 16,0-3-7-16,0 2-7 0,0-2-11 0,0 1-9 0,0-1-13 15,0-2-14-15,0 1-15 0,0-1-17 0,-1 1-24 0,1 1-29 16,0-2-40-16,0 0-46 0,0 0-59 0,0 0-66 0,-7 0-29 0,4-2-9 16,0 1 2-16,-1 0 6 0</inkml:trace>
  <inkml:trace contextRef="#ctx0" brushRef="#br0" timeOffset="-200710.37">13000 6580 149 0,'-1'-1'383'0,"-1"0"10"0,0 1 11 0,1-2-43 0,-1 0-69 15,2 2-55-15,-1-2-46 0,1 2-29 0,0 0-22 0,0 0-14 16,0 0-9-16,0 0-9 0,0 0-8 0,0 0-9 0,0 0-9 0,0 0-10 16,0 0-10-16,0 0-9 0,0 0-9 0,0 0-8 0,0 0-8 15,0 0-5-15,0 0-7 0,0 0-3 0,0 0-5 0,0 0-3 16,0 0 0-16,0 0-4 0,1 0-4 0,1 0-5 0,-1 0-4 0,3 0-2 16,-1 0-4-16,0 0-4 0,5 0-2 0,-4 0-9 0,4 0-6 15,1 2-12-15,1-2-11 0,0 2-13 0,1 0-15 0,3 0-16 0,1 0-18 16,-2 0-28-16,4 0-31 0,-4 1-41 0,2 0-44 0,1 2-54 15,-4-1-62-15,2-1-28 0,-2 2-10 0,1-1 2 0</inkml:trace>
  <inkml:trace contextRef="#ctx0" brushRef="#br0" timeOffset="-200148.43">12994 6628 324 0,'-2'-1'369'0,"1"-3"-20"0,1 3-34 0,-4 0-50 0,4 1-58 15,-1-2-41-15,-1 0-32 0,2 2-21 0,0 0-20 0,0 0-13 0,0 0-15 16,0 0-10-16,0 0-11 0,0 2-9 0,0-2-8 0,0 2-8 15,0 0-8-15,0 0-6 0,0 1-5 0,0 0-2 0,0 0-2 16,0 2 3-16,0-2 5 0,0 2 1 0,0-1 4 0,0 0 2 0,0 1 3 16,0-1 1-16,0 2-1 0,0-1 2 0,0-1-1 0,0-1-1 0,0 1 1 15,0 0-2-15,0 0 0 0,0-1-3 0,0 0-1 0,0-1 0 16,0-1 0-16,0 2 2 0,0-3 1 0,-1 3 5 0,1-3 5 0,0 0 4 16,0 0 4-16,0 0 6 0,0 0 6 0,0 0 4 0,0 0 3 15,0 0 4-15,0 0 3 0,0 0 3 0,0 0 0 0,0 0 1 16,0 0-1-16,0 0-3 0,0 0-3 0,0 0-5 0,0 0-3 0,0 0-4 15,0-3-5-15,0 0-5 0,1 3-4 0,-1-1-3 0,2 1-5 16,-1-2-5-16,-1 0-2 0,4 2-4 0,-3-1-4 0,1 0-4 16,-1 1-3-16,1-2-3 0,1 0-2 0,2 2-3 0,-1 0-3 0,1 0-2 15,2 0-4-15,-3 0 0 0,5 0-3 0,0 2-1 0,-3 0-2 16,2-2 0-16,0 2 0 0,1 0-1 0,2 1 0 0,-2 0-1 16,-2 0-1-16,1-1-1 0,0 4-2 0,0-4-2 0,-3 3-2 0,2 0-1 15,-2 0 0-15,-1-1 0 0,-1 0 1 0,-2 2 0 0,1 0 2 16,-2 0 4-16,-2-1 2 0,1-1 3 0,-2 0 2 0,-1 1 5 0,-1 1 5 15,-2-4 3-15,1 3 4 0,-2-3 4 0,-1 2 3 0,-1-2 2 16,0 0 2-16,2 0 1 0,-3 0 0 0,2 0-3 0,-1-2-8 0,4 2-7 16,-5-1-12-16,4-1-14 0,0 1-17 0,2 1-21 0,-1-2-20 15,2 0-33-15,1 1-37 0,3-1-47 0,-3 0-51 0,3 0-55 16,0 0-54-16,0 0-23 0,0 0-9 0,0 0 2 0</inkml:trace>
  <inkml:trace contextRef="#ctx0" brushRef="#br0" timeOffset="-197193.3">13939 6523 20 0,'0'0'336'0,"0"0"7"15,0-1-25-15,0 1-43 0,0 0-35 0,0 0-37 0,0 0-19 16,0 0-14-16,0 0-9 0,0 0-7 0,0 0-7 0,0-2-4 0,0 2-5 15,0 0-4-15,0 0-6 0,0 0-6 0,0 0-7 0,0 0-7 16,0 0-7-16,0 0-8 0,0 0-6 0,0 0-7 0,0 0-8 16,3 0-7-16,-3 0-6 0,0 0-9 0,2 2-7 0,0-1-8 0,-2-1-7 15,0 0-6-15,0 3-5 0,0-1-5 0,0 1-7 0,0 1-4 0,-2-1-3 16,0 1-1-16,1 2-3 0,-1 2 0 0,-1-3 2 0,0 3 2 16,-2 2 1-16,1-1-1 0,-1-2 4 0,0 4-1 0,0-2 0 15,0 1 1-15,-1-1-1 0,0 1 0 0,0-1 2 0,-1-1-2 16,2 1 1-16,-1-1-1 0,2-1 0 0,-3 0-1 0,2-1 0 0,0 0 1 15,2 1-1-15,-3-2 0 0,3-2 1 0,2 0 1 0,-4 1-1 16,3-1 0-16,0-2 0 0,1 1 0 0,-1 1 0 0,2-3 0 0,0 0 2 16,0 0-1-16,0 0 1 0,0 0-1 0,0 0 0 0,0 0-4 15,0 0-1-15,3 0-4 0,-1 0-1 0,0 0-1 0,3 0-1 0,-2 0 0 16,3 0-2-16,-2 0-2 0,1 0 0 0,3-1-4 0,0-1-1 16,3 2-3-16,-1-2 0 0,1 2-2 0,1-1-2 0,1 1-4 15,1-1-5-15,-1 1-7 0,4 0-8 0,-4 0-11 0,1-2-11 0,-1 2-12 16,1-2-12-16,-1 2-11 0,0 0-12 0,-1 0-15 0,-2-2-16 15,-1 2-14-15,2 0-19 0,-1 0-21 0,-2 0-23 0,-2 0-25 0,3 0-35 16,-2 0-39-16,-3 0-23 0,1 0-16 0,0 0-4 0</inkml:trace>
  <inkml:trace contextRef="#ctx0" brushRef="#br0" timeOffset="-196826.56">14059 6600 81 0,'0'-2'367'0,"0"2"8"0,0 0-21 0,0 0-33 16,0 0-37-16,0 0-39 0,0 0-29 0,0 0-23 0,0 0-17 15,0 0-13-15,0 0-13 0,0 0-15 0,0 0-13 0,0 0-14 0,0 0-14 16,-1 0-15-16,1 2-11 0,-2-1-13 0,-1-1-10 0,2 3-10 16,-1-1-7-16,1 1-5 0,-3 1-5 0,3-1-4 0,-1 2-1 0,-1 1-3 15,0 1-1-15,-1 1 1 0,1-1 0 0,2 3 1 0,-4-2 3 16,4 4 0-16,-1-1 1 0,1 1 1 0,-1-3-3 0,0 4-2 0,2 1-2 15,0-2-1-15,0 1-1 0,2 1-1 0,0-3-1 0,-1 4 1 16,1-4 1-16,-1 1-1 0,4 2 1 0,-4-2 0 0,2-3 0 16,1 2 1-16,-1 1-2 0,-2-4 1 0,1 3 0 0,1-3 0 0,-1 0-2 15,0 0 2-15,-1-1-1 0,2-3-2 0,2 1 1 0,-5-1-1 16,1 0 1-16,-1-1-2 0,2 0-1 0,-1-1-1 0,-1-1-3 0,0-1-4 16,0 0-5-16,0 0-6 0,0 0-6 0,0 0-9 0,0 0-11 15,0 0-11-15,0 0-14 0,0 0-19 0,0 0-22 0,0-3-24 16,0 1-30-16,0 1-35 0,0 1-44 0,2-3-49 0,-2-1-54 0,2 1-56 15,-1 1-24-15,1-2-8 0,0 2 2 0,-1-3 8 0</inkml:trace>
  <inkml:trace contextRef="#ctx0" brushRef="#br0" timeOffset="-191843.54">14897 6578 281 0,'0'0'378'0,"0"-2"8"0,0 2-32 16,-1-2-49-16,1 2-46 0,0 0-43 0,0 0-33 0,0 0-25 15,0 0-20-15,0 0-15 0,-2 0-12 0,2 0-10 0,-1 0-9 0,1 2-7 16,-2 0-11-16,2-2-8 0,0 0-8 0,-2 0-10 0,2 0-7 15,0 0-8-15,0 0-6 0,0 0-4 0,0 0-5 0,0 0-2 0,0 0-4 16,0 0-2-16,0 2-2 0,2-2-2 0,0 2-2 0,-2-2 1 16,1 2-1-16,1-1 1 0,1 2 0 0,0-2 2 0,0 1 2 15,2-1 1-15,0 2 3 0,4 0 1 0,-2 0 1 0,1 0-2 0,2 2-3 16,2-1-4-16,-3-1-9 0,4 0-10 0,-1 0-10 0,-2 0-13 16,2 0-15-16,-2 0-13 0,1 0-16 0,-2-3-14 0,0 2-18 15,-1-2-17-15,-2 3-21 0,1-3-22 0,-2 2-24 0,0-1-23 0,-2-1-34 16,1 0-36-16,-1 0-40 0,-3 0-39 0,0 0-15 0,0 0-5 0</inkml:trace>
  <inkml:trace contextRef="#ctx0" brushRef="#br0" timeOffset="-191192.77">15404 6517 119 0,'-4'-1'363'0,"3"1"7"0,-1 0 7 0,0 0-39 0,-1 0-63 16,2 0-47-16,-1 0-43 0,0 0-26 0,-1 0-20 0,3 0-13 16,-1 0-9-16,1 0-5 0,0-2-8 0,0 2-4 0,0 0-6 0,0 0-8 15,0 0-7-15,0 0-7 0,0 0-8 0,0 0-6 0,0 0-9 16,0 0-6-16,1 0-6 0,2 0-7 0,1 0-4 0,-3 0-7 0,2 0-4 16,-1 0-5-16,1 0-2 0,2 0-5 0,-2 0-3 0,3 0-3 15,-1 0-1-15,0 0-3 0,0 0-1 0,1 0-1 0,2 0-1 16,-4 2-1-16,1-1-2 0,0-1 0 0,-1 2-1 0,0-1 0 0,-1 2-2 15,-1-1 0-15,1-1 0 0,-3 2 1 0,0 0 0 0,-3 1 1 16,1 0 1-16,-1 0 1 0,2 0 0 0,-4 1 3 0,0 1 1 0,0-1 3 16,-1 0 0-16,-2 2 2 0,2-3 0 0,-1 1 0 0,2-1 0 15,1 2 0-15,-4-3-2 0,3 2 1 0,2-1-2 0,-2-1 0 16,4 0 2-16,-3 0-2 0,0-2 1 0,1 3-2 0,1-3 1 0,1 0-1 16,-1 1 0-16,2 0-2 0,0-2 0 0,0 0 0 0,0 0-2 15,0 0 0-15,0 1 0 0,2-1-1 0,-1 1-2 0,-1 1-1 0,5-2-1 16,-4 3-4-16,2-3-1 0,-1 2-4 0,0-2-2 0,-1 3-1 15,2 0-1-15,1-2-1 0,-1 0-2 0,-1 2-2 0,-1-1-1 0,2 2-3 16,0-2-2-16,-1 2-1 0,-1-2 1 0,1 1 0 0,-1 2 3 16,-1-1 1-16,0-1 4 0,0 2 0 0,0-1 3 0,0 1 1 15,-1-3 2-15,-1 3 2 0,2 0 4 0,-1-3 4 0,1 3 5 0,-2-3 5 16,-1 0 4-16,0 2 5 0,2-2 5 0,-1 1 2 0,0-1 4 16,-1 0 1-16,1 0 0 0,-1 0 3 0,2 0 0 0,-3 0 1 0,0-1 1 15,-1 2-2-15,2-2-2 0,2 1-4 0,-4-1-8 0,1 2-12 16,0-1-13-16,0-1-22 0,0 2-24 0,-1-1-42 0,2-1-50 15,2 2-68-15,-4-1-79 0,3-1-43 0,0 2-25 0,-1-1-11 0,3-1-8 16</inkml:trace>
  <inkml:trace contextRef="#ctx0" brushRef="#br0" timeOffset="-185310.15">13152 7453 65 0,'0'0'295'0,"0"-1"-16"0,0 1-29 0,2 0-34 0,-2 0-23 0,0 0-20 16,0 0-14-16,0-2-14 0,0 2-8 0,0 0-8 0,1-1-6 15,-1 1-6-15,0-2-6 0,0 1-4 0,0 1-5 0,0-2-7 0,0 2-5 16,0-2-5-16,0 2-6 0,0 0-3 0,0 0-4 0,0 0-4 15,0 0-1-15,0 0-4 0,0 0-4 0,-1-1-2 0,1 1-7 0,0 0-2 16,-2 0-7-16,0 0-5 0,-1 0-4 0,2 0-8 0,-1 0-3 16,-1 0-6-16,-1 1-4 0,1-1-5 0,-3 4-3 0,3-3-5 15,-3 2-2-15,1 0-4 0,0 0-1 0,0 2-1 0,-1 0 0 16,2-2 0-16,-3 4 1 0,2-1 0 0,0 0 0 0,1 0 1 0,-1 1-1 16,2-1-2-16,0 2-4 0,1-1-2 0,-1 0-3 0,3 0-4 0,0 1-3 15,0 1-3-15,0-2-4 0,3 0-4 0,-1 0-3 0,1 0-1 16,0 0-5-16,3-1 0 0,1 2 0 0,-1-4-1 0,1 1 0 15,2 1 2-15,0-1 3 0,3-1 2 0,-2 0 1 0,3-2 1 0,-2 1 1 16,5 0 1-16,-3-2 0 0,1 1-1 0,0-2 2 0,0 0 2 16,-1 0 2-16,-2 0 4 0,3-3 2 0,-2 1 4 0,-2-1 2 0,0 0 4 15,0 1 4-15,-4-4 7 0,1 2 6 0,-2-3 7 0,0 2 6 16,-1-1 5-16,0-2 6 0,-2 2 4 0,1-1 4 0,-3-2 2 0,0 2 1 16,0-2 1-16,0-1 0 0,-2 2-1 0,-1-1-1 15,2-2-2-15,-2 2-3 0,1 1-3 0,-1 0-3 0,-1-1-4 0,1 1-5 16,-2 1-8-16,1-1-8 0,-1 2-7 0,2 2-10 0,-2-1-11 0,-1 2-16 15,-1 0-17-15,1 0-24 0,-2 3-30 0,2 0-45 0,-2 0-53 16,-3 3-60-16,3 0-68 0,0-2-33 0,0 4-14 0,-1 0-6 0,-1-1 1 16</inkml:trace>
  <inkml:trace contextRef="#ctx0" brushRef="#br0" timeOffset="-184114.76">13907 7524 189 0,'-1'0'344'16,"-1"0"-16"-16,1 0-25 0,-2-2-42 0,1 1-48 0,2 1-36 15,-3 0-26-15,3-2-18 0,-1 2-15 0,-1-2-10 0,0 2-9 0,2-1-8 16,-1 1-8-16,-1 0-6 0,2 0-10 0,0 0-6 0,0 0-8 0,0 0-7 15,0 0-5-15,0 0-8 0,0 0-5 0,0 0-5 0,0 0-5 16,2 0-5-16,-1 0-2 0,3 0-5 0,-3 0-1 0,2 0-2 16,3 0 1-16,-1 0-2 0,2 0 0 0,-2 0 0 0,2 1 2 0,3-1-1 15,-1 0 2-15,-1 2-4 0,5-2-6 0,-5 2-5 0,1-2-7 16,0 0-9-16,1 0-9 0,-2 1-11 0,0 1-13 0,1-2-16 16,-2 0-13-16,-1 0-24 0,1 0-24 0,0 0-32 0,-2 0-33 0,0 0-37 15,0 0-40-15,-1 0-37 0,1 1-36 0,0-1-15 0,2 0-3 16</inkml:trace>
  <inkml:trace contextRef="#ctx0" brushRef="#br0" timeOffset="-183624.84">14324 7454 65 0,'0'-1'359'0,"0"0"7"0,0-2-1 0,0 1-7 0,0 1-56 0,0-3-80 16,1 3-49-16,-1 0-33 0,2-1-21 0,-1-1-16 0,-1 1-10 16,2 1-10-16,2-2-10 0,-2 2-9 0,0-1-6 0,1 2-10 15,-1-1-6-15,2 0-8 0,-1 1-7 0,2-2-7 0,0 0-9 0,3 2-6 16,-4-1-6-16,3 1-3 0,-1 0-3 0,-1 0-1 0,3 1-1 15,-4-1 0-15,1 2 1 0,2 0 0 0,-2 0 2 0,-2 1-1 0,-1 0 1 16,2 0 2-16,-3 2 0 0,1-1 1 0,-2 1 1 0,0 0 0 16,-2 2 0-16,2-1 4 0,-1-1 0 0,-4 1 0 0,2 1 1 0,2-1 2 15,-4 0-2-15,1 0 1 0,-2-1-2 0,1 2 0 0,-1-1-1 16,2 0 0-16,-3-2 1 0,2 1 0 0,0 0 0 0,1-2-1 16,-4 2 0-16,3-1 0 0,0 0 1 0,2-1-1 0,-2 0-1 0,2 0 0 15,0 0 0-15,0-2-1 0,-2 3-1 0,4-3 2 0,-1 0-1 16,1 1-1-16,-1-1 1 0,0-1 0 0,1 2 0 0,1-2-2 0,0 0 1 15,0 0-1-15,0 0-1 0,0 0 0 0,0 0-2 0,1 1 0 16,1-1 0-16,0 0 3 0,-1 0-1 0,2 0 3 0,-1 1 0 16,2-1 1-16,0 2-1 0,0-2-3 0,0 1-2 0,0 1-6 0,1-2-3 15,2 0-6-15,0 2-7 0,0-2-8 0,-1 1-11 0,1-1-13 0,2 0-13 16,-3 0-14-16,2 1-19 0,-1-1-21 0,-2 0-27 0,3 0-30 16,1 0-32-16,-3 2-35 0,3 0-39 0,-3-2-43 0,3 0-19 15,-4 0-9-15</inkml:trace>
  <inkml:trace contextRef="#ctx0" brushRef="#br0" timeOffset="-180059.07">15064 7407 67 0,'-3'-2'262'0,"3"2"-24"0,0 0-33 15,0 0-32-15,0 0-26 0,0 0-17 0,0 0-11 0,0 0-10 0,0 0-7 16,0 0-6-16,0 0-6 0,0 0-8 0,3-1-8 0,-3 1-10 16,0-1-11-16,1 1-10 0,-1 0-11 0,0 0-9 0,2 0-8 0,-2 0-6 15,1 0-6-15,-1 0-5 0,0 0-4 0,0 0-4 0,0 0-4 16,0 0-2-16,0 0-2 0,0 0-3 0,0 0 1 0,0 0-1 16,0 0 0-16,0 0 1 0,0 0 0 0,0 0-1 0,0 0 0 15,0 0 3-15,0 0 5 0,0 0 5 0,0 0 7 0,0 0 8 0,0 0 6 16,0 0 7-16,0 0 8 0,0 0 7 0,0 0 7 0,0 0 6 0,0 0 9 15,0 0 6-15,0 0 5 0,0 0 8 0,0 0 2 0,0 0 4 16,0 0 3-16,0 0 0 0,0 0 1 0,0 0-1 0,0 0-1 0,0 0-2 16,0 0-4-16,0 0-3 0,0 0-6 0,0 0-4 0,0 0-7 15,0 0-6-15,0 0-7 0,0 0-7 0,0 0-8 0,0 0-8 16,0 0-8-16,0 0-7 0,0 1-5 0,0 0-4 0,0 1-1 0,0 1-3 16,0 0 1-16,0 1-1 0,-1-1 0 0,-1 3 3 0,2-1 1 15,-1 0 3-15,-2 1 2 0,2 2 3 0,-2-2 3 0,2 1 2 16,-3 2 0-16,3-1-1 0,-3 0 1 0,3-1-4 0,-2-1 0 0,0 1-2 15,1 1-2-15,-1-2-1 0,2 0-2 0,-1 0-1 0,-1-2-1 16,1 1-1-16,2-1-2 0,-1 0 1 0,1 0-2 0,0-2-1 0,0 1-1 16,0 0-2-16,0-2-2 0,0 1-3 0,1-2-1 0,1 1 1 15,1 1 0-15,0-2 2 0,0 0-2 0,2 0 0 0,-1 0 0 0,1 0-2 16,0 0-2-16,2-2-2 0,-1 1 0 0,5 1 0 0,-3-2 0 16,0 1 2-16,3 1-1 0,-3-3-3 0,1 3 0 0,2-3-4 15,-1 3-5-15,-2-2-4 0,1 1-5 0,0 0-5 0,-1 1-7 0,1-2-6 16,0 0-7-16,-3 2-7 0,2-2-8 0,-1 2-8 0,0 0-10 15,-2-3-9-15,0 3-11 0,0 0-11 0,-2 0-9 0,2-1-10 0,-1 1-7 16,1-1-7-16,-2 1-11 0,-3 0-10 0,0 0-15 0,3 0-15 16,-3 0-24-16,3-1-34 0</inkml:trace>
  <inkml:trace contextRef="#ctx0" brushRef="#br0" timeOffset="-179717.42">15229 7436 240 0,'-1'-3'364'0,"-4"2"8"0,4-2-25 16,-1 2-45-16,1-1-39 0,1 2-38 0,-2-1-27 0,2 1-23 16,0 0-18-16,0 0-16 0,0 0-15 0,0 0-15 0,0 0-12 15,0 0-12-15,0 1-9 0,2 1-9 0,-2-1-6 0,1 2-6 0,-1 1-8 16,2 1-6-16,-1 0-5 0,2 1-4 0,-1-1-2 0,-1 4 0 16,2-3 2-16,-1 4 1 0,0-1 2 0,-1 0 1 0,3 1-2 15,-1 1-2-15,-2-1-4 0,3 1-4 0,-3 0-4 0,2-1-2 0,-1 1-2 16,1-2-3-16,-2 2 0 0,1-2-3 0,-1 1 0 0,-1-1-1 15,2 1-1-15,-2-1-1 0,0 0 0 0,0-1 0 0,0 0-1 0,0 0 0 16,0-1-2-16,0-2 0 0,0 3-1 0,0-3-2 0,0 1 0 16,0-1 1-16,0-2-3 0,0 2-2 0,0-3-3 0,0 2-2 0,0-2-5 15,0 1-1-15,0-1-5 0,0-1-3 0,0 0-5 0,0-1-5 16,2 2-6-16,-2-2-5 0,0 0-5 0,1 0-7 0,-1 0-5 16,0 0-5-16,0 0-7 0,0 0-5 0,0 0-7 0,4 0-6 0,-4 0-7 15,0 0-6-15,1 0-13 0,-1 0-14 0,2-2-25 0,-1 1-31 16,-1 1-46-16,0 0-53 0,2-1-48 0,0-1-46 0,-1-1-18 0,-1 2-4 15,2-2 1-15</inkml:trace>
  <inkml:trace contextRef="#ctx0" brushRef="#br0" timeOffset="-177587.51">13024 8213 85 0,'-2'0'372'16,"2"-2"4"-16,-1 2 3 0,1 0-15 0,0 0-23 0,1-2-68 15,-1 2-89-15,2-2-53 0,-1 1-39 0,1 1-23 0,1-1-16 0,2-1-12 16,1 2-5-16,-1-2-5 0,1 2-5 0,1-1-3 0,1 0-3 16,1 1-3-16,0-2-4 0,1 2-9 0,2 0-9 0,-2 0-11 15,1 0-11-15,0 0-11 0,0 0-12 0,-1 0-15 0,2 0-17 0,-4 2-25 16,2-2-29-16,-1 1-35 0,-2 0-40 0,1-1-53 0,-2 2-62 15,0-2-31-15,-3 3-14 0,0-3-4 0</inkml:trace>
  <inkml:trace contextRef="#ctx0" brushRef="#br0" timeOffset="-177076.74">12995 8260 69 0,'-1'2'357'0,"-1"-1"3"0,2-1 3 0,-1 2 2 0,1-1-55 16,-4-1-82-16,4 2-60 0,-1-1-45 0,1-1-31 0,-2 2-23 0,2-2-14 15,0 3-10-15,0-2-6 0,0 0-3 0,-1 1-3 0,1 1-3 16,-2-2-3-16,0 3-3 0,2-2-5 0,-1 2-4 0,-2-2-4 0,3 1-2 16,-2 1 0-16,2 0-1 0,-1 1 0 0,-1-2 0 0,2 0-2 15,-1 0 0-15,-1 0 0 0,2 0-2 0,-2-2 1 0,2 2-1 16,-1 0 1-16,-1-2-1 0,2 1-1 0,0 1 2 0,0-3-2 0,0 2 1 15,-1-1-2-15,1-1 0 0,0 0-1 0,0 0 0 0,0 0 1 16,0 0-2-16,0 0 1 0,0 0-1 0,0 0 1 0,0 0 0 0,0 0 0 16,0 0 0-16,0 0 0 0,0 0-1 0,0 0-1 0,0 0 0 15,1 0-2-15,2 0-3 0,-1 0 0 0,0 0 0 0,1 0-1 16,0 0 0-16,1 0 0 0,1 0 0 0,2 0-4 0,-3 0-1 0,1 0-3 16,4 0-3-16,-2 0-1 0,1 0-1 0,0 0 0 0,3 0 1 15,-3 0 0-15,1 0-2 0,-1 0 1 0,3 0-1 0,-1 2-2 16,-2-1 1-16,1 1-2 0,-1-1 2 0,2 2-3 0,-4 0-1 0,3 0-2 15,-2 0-3-15,-3 1-1 0,1 1-4 0,0-1-2 0,1 3-3 16,-3-1-1-16,0 0 0 0,-1 0-1 0,0 1-1 0,-2-1 1 0,-2 2 2 16,0-2 4-16,1 1 4 0,-2-1 6 0,-2 1 6 0,-1 0 4 15,1-1 5-15,-1 0 8 0,-1 0 6 0,-2 0 7 0,3-2 6 0,-4 0 5 16,0 1 5-16,1 1 3 0,-1-3 2 0,-1 1 2 0,1 0 0 16,-2 0 1-16,3-1 0 0,-2-2-1 0,1 3 0 0,2-2-3 15,-1 1-5-15,3-1-9 0,-1-2-8 0,2 2-14 16,1-2-13-16,-1 3-17 0,0-2-20 0,4-1-28 0,-1 2-27 0,2-2-36 0,0 0-36 15,0 0-51-15,0 0-60 0,0 0-30 0,3 0-18 0,2 1-6 16</inkml:trace>
  <inkml:trace contextRef="#ctx0" brushRef="#br0" timeOffset="-173460.17">14192 8097 139 0,'-1'0'242'0,"1"0"-42"0,0 0-32 0,0 0-30 16,0 0-16-16,0 0-13 0,0 0-7 0,0 0-4 0,0 0-6 15,0 0-3-15,0 0-2 0,0 0-2 0,0 0 2 0,0 0 0 0,0 0 0 16,0 0 1-16,0 0-1 0,0 0-1 0,0 0-1 0,0 0-1 16,0 0-1-16,0 0 1 0,0 0-2 0,0 0 0 0,0 0-1 15,0 0-1-15,0 0-3 0,0 0-1 0,0 0-5 0,0 0-6 0,0 0-4 16,-2 0-7-16,-1 0-7 0,1 0-6 0,-1 0-5 0,-1 2-5 0,0-2-6 15,-2 1-5-15,1 0-6 0,0 2-3 0,-1 0-5 0,-3 0-2 16,2 0-3-16,-1 2-2 0,0-2 0 0,-1 2-1 0,1 0 1 16,-2 0 0-16,1 3 1 0,3-1 0 0,0 0 0 0,-3 1 0 0,5 1-2 15,-4-1-3-15,3 2-1 0,0-2-6 0,2 2-2 0,0 1-4 16,1-3-5-16,-1 3-3 0,3-2-4 0,0 1-5 0,0-1-3 0,0-2-4 16,3 3-2-16,-1-2-3 0,1-1-1 0,0 2-1 0,1-3 1 15,1 2 2-15,4-3 3 0,-5-1 4 0,5 1 3 0,-1 0 2 16,1-2 4-16,0 0 2 0,3-1 2 0,0-2 2 0,-1 0 4 0,2 0 1 15,0 0 3-15,-1-2 4 0,2-1 0 0,-1 0 2 0,-2-2 1 16,2 0 1-16,-4 0 0 0,4-1 3 0,-4 0 0 0,-1-3 2 16,-1 1 1-16,0 1 1 0,-2-3-1 0,0 2 4 0,-2-3-1 0,-1 1 2 15,-1 0 3-15,-1-1 4 0,0 1 2 0,0-1 2 0,-3 0 0 16,2 1 2-16,-3-1 0 0,-1 2 0 0,1 0-2 0,-2 2 0 16,1 0-3-16,0-2-2 0,-1 5-7 0,-1-2-9 0,1 3-12 0,-2 0-13 15,3 2-20-15,-1-1-20 0,1 1-37 0,-1 1-45 0,3 1-68 0,-2 1-78 16,2 1-45-16,0 1-24 0,0-1-11 0,1 2-5 0</inkml:trace>
  <inkml:trace contextRef="#ctx0" brushRef="#br0" timeOffset="-171687.62">14822 8291 266 0,'-2'-3'378'0,"2"3"8"0,0 0-20 0,0 0-33 0,0 0-55 16,0 0-66-16,0 0-44 0,0 0-34 0,0 0-23 0,0 0-16 0,0 0-13 16,0-1-10-16,3 1-9 0,0 0-7 0,-1 0-8 0,1 0-7 15,0 0-9-15,0 0-7 0,2 0-7 0,-2-1-7 0,2 1-4 16,3 0-5-16,-2 0-6 0,1 0-7 0,-2 0-10 0,2 0-8 0,3 0-11 15,-2 0-13-15,-2 0-18 0,0 0-18 0,4 0-27 0,-5 0-30 16,2 0-42-16,-2 1-47 0,4-1-56 0,-4 1-63 0,2-1-27 0,-3 0-11 16,1 0 0-16</inkml:trace>
  <inkml:trace contextRef="#ctx0" brushRef="#br0" timeOffset="-171410.31">15176 8155 34 0,'0'-4'347'16,"1"2"1"-16,2 0-1 0,-1-1 1 0,1 1-62 0,2-2-95 0,-1 2-63 15,3 0-49-15,-1 0-32 0,2 1-21 0,-1-2-16 0,2 3-11 16,-1-2-11-16,2 2-12 0,0 0-15 0,-2 0-18 0,4 0-24 16,-2 0-28-16,0 0-34 0,0 2-39 0,-2 0-50 15,1-1-55-15,-3 2-29 0,2-1-17 0,-1-2-5 0</inkml:trace>
  <inkml:trace contextRef="#ctx0" brushRef="#br0" timeOffset="-170927.32">15168 8188 288 0,'-2'0'347'0,"-1"0"-4"0,2 0-9 0,1 0-53 0,0 0-78 16,0 0-52-16,0 0-42 0,0 0-28 0,0 2-24 0,0-1-14 15,0-1-10-15,0 2-8 0,0-1-6 0,0 1-5 0,0 1-4 16,0-2-3-16,0 0-3 0,0 3-3 0,0-2-1 0,-2 2-1 0,2-2 2 15,0 3 0-15,0-1 1 0,0 0 1 0,-1 0 1 0,1-1 0 16,0 2 1-16,0-2-1 0,0 0 1 0,-2 0-2 0,2 0 1 0,0 0-2 16,-2 0 1-16,2-1-1 0,0 0 2 0,0 1-2 0,0-1 1 0,-1-1 0 15,1 1 0-15,0-1 0 0,0-1 1 0,0 0-1 16,0 0 2-16,0 0-1 0,0 0 2 0,0 0-1 0,0 0 1 0,0 0 1 16,0 0 1-16,0 0 0 0,0 0 2 0,0 0 1 0,0 0 2 0,0 0 3 15,0 0 1-15,0 0 1 0,0 0 1 0,1 0 0 0,3 0 0 16,-3 0 2-16,1 0-1 0,4-1-1 0,-5-1-1 0,2 2 0 15,2-1-2-15,-2-1-3 0,2 2-1 0,0-1-3 0,3-1-4 0,-2 2-1 16,0 0-3-16,3 0-4 0,-2 0 0 0,-1 0-1 0,3 0-3 16,-4 0-1-16,4 2 0 0,0-1-1 0,-2 1-2 0,1-1-2 15,-2 2 0-15,2-1-1 0,0 2 0 0,-2-1-4 0,0 3-4 0,0-2-3 16,-1 2-4-16,-1 1-1 0,0 2-3 0,-1-1-1 0,-1 0-4 16,1 1 0-16,-1 0 1 0,-2-2 1 0,-2 3 0 0,-1-2 2 0,1-1 2 15,-1 2 4-15,-1 0 6 0,0-3 6 0,-1 1 5 0,-1-1 3 16,2 0 4-16,-3-1 2 0,-1-1 3 0,-1-1-2 0,3 2-3 0,-2-3-5 15,-1 2-5-15,0-2-11 0,0 1-10 0,1-1-18 0,0 0-20 16,-1-2-28-16,2 0-33 0,-1 3-52 0,2-3-61 0,-2 0-40 0,3 0-30 16,2 0-12-16</inkml:trace>
  <inkml:trace contextRef="#ctx0" brushRef="#br0" timeOffset="-99135.53">16439 7326 137 0,'3'-2'360'0,"2"0"3"0,0-1 5 0,-2 2-27 0,5-1-45 15,-4-3-59-15,1 3-66 0,3-1-45 0,-1 0-31 0,3 0-21 16,-2-1-12-16,2 0-7 0,2 0-4 0,1 1-4 0,1 0-2 0,1 0-4 15,2 0-1-15,-2 1-4 0,3-2-5 0,1 3-1 0,0-1-6 16,3 1-3-16,-2-1-5 0,0 1-2 0,0 1-3 0,0 0-3 16,2 0-2-16,-4 0-3 0,3 0-1 0,0 0 1 0,-3 0-2 0,2 0-1 15,-2 1 0-15,-1 1-1 0,0-2-1 0,0 1 1 0,-1-1 1 16,-2 2 0-16,2-2 0 0,-3 0 0 0,-1 0-1 0,3 0 1 0,-5 0 0 16,2 0-1-16,-4 0 0 0,2 0 1 0,-2 0 1 0,-1 0 0 15,-1 0 0-15,1 0 2 0,-1 0-1 0,-2-2 0 0,1 2 1 16,0 0 2-16,-2-1 1 0,1 1 0 0,-3-2 3 0,2 1 0 0,-2 1 1 15,3-2 1-15,-3 1-1 0,-1 1 0 0,2-3 0 0,-1 1 1 16,-1 1-1-16,2 0 2 0,-2-3-1 0,0 2-1 0,0-1 1 16,0 1-1-16,0-2 0 0,0 2 1 0,0-3 0 0,-2 2 0 0,2-1 1 15,-1 1 2-15,-1-2-1 0,1 0 1 0,-4 1 1 0,4-2-1 0,-2 2 1 16,-1-1-1-16,1 1 2 0,1-2 0 0,-2 2 1 0,0-2 0 16,0 1-2-16,-1-1 0 0,1 1-1 0,0 1-2 0,-1-2-1 15,2 1 0-15,-2-1 0 0,2 0-1 0,-2 2 0 0,-1-1 1 0,3 1-1 16,-2-2 0-16,2 1 0 0,-1 1 1 0,2 0 2 0,-1-1 3 15,-1-1 2-15,3 4 2 0,-4-4 3 0,2 3 0 0,2-1 2 0,-1 0 1 16,0 3 1-16,-1-2 0 0,2 0 0 0,1 0 0 0,-2 2 0 16,0-1-2-16,2 1-3 0,0 1-3 0,0 0-3 0,0 0-4 15,2-2-3-15,0 2-3 0,-2-1-5 0,0 1-4 0,1 0-5 0,2 0-2 16,-1 0-2-16,0 0 0 0,1 0-1 0,0 1-1 0,1-1 1 0,0 2-1 16,0-1 1-16,1 1 1 0,0-1 2 0,1 2 1 0,2-2 2 15,-2 3 3-15,2-2 3 0,-1 2 0 0,-1-1 0 0,3 1 1 16,1-1 1-16,-2 2-1 0,0-3 1 0,0 4-1 0,-2-1 1 0,2 0 0 15,1 0 0-15,-2 0 1 0,-1 1 1 0,2 0-1 0,0 0 0 16,-4 0 0-16,5-2 1 0,-5 3-2 0,1-2-1 0,-2 2-1 16,3-2 0-16,-2-2-1 0,-1 2 0 0,0 1 0 0,-1-2 0 0,-1 0-1 15,1-1 0-15,-1-2 1 0,-1 2 0 0,2 1 0 0,-2-3 4 16,0 0-1-16,0-1 1 0,0 0 1 0,0 0 2 0,0 0-1 16,0 0 2-16,0 2 0 0,0-2-2 0,0 0 2 0,0 0-1 0,0 1 0 15,0-1-2-15,0 0-2 0,-2 2-1 0,2-2-2 0,0 1-1 16,-1-1-2-16,1 0-3 0,-2 2 2 0,2-1-1 0,-1 0 1 0,1 1 2 15,-2 1-1-15,0-2 2 0,2 3 1 0,-1-1 0 0,-1 0 2 16,1-1 2-16,-1 3 0 0,0-3 0 0,1 4 3 0,-4-1 0 0,4 1 1 16,-2-2-2-16,-1 0 0 0,1 1-2 0,2-1 0 0,-3 2-1 15,-1-1 0-15,1-1-2 0,-1 2 0 0,1-1 0 0,0-1 0 16,0 0 0-16,-3 1 0 0,2-1-2 0,1 2 1 0,-1-3 0 0,0 3 1 16,2-4-1-16,-2 3-1 0,2-2 0 0,-2 1-2 0,0-1 0 15,3 2-1-15,-1-1-1 0,-1-1 0 0,1 1-1 0,1 1 0 0,-1-2 0 16,2 2-1-16,-3-2-1 0,3 1-1 0,-1-1-2 0,1 1 0 15,1 1-2-15,-2-1 0 0,-1 2 2 0,3-4-1 0,0 3 1 0,0-2 1 16,0 1-1-16,0-1 1 0,0 1 1 0,0-2 0 0,0 1 2 16,0 0 3-16,3-2 2 0,-1 1 3 0,-2-2 5 0,1 1 2 15,-1-1 3-15,0 0 3 0,0 0 2 0,0 0 4 0,2 0 2 0,-1 0 3 16,1-1 2-16,0 1 1 0,1-2-1 0,-2 1 1 0,1-2 0 16,1 0-2-16,-1-1-2 0,0 1 0 0,-1-3-3 0,2 0-1 15,2 0-2-15,-2-2-4 0,0-1-1 0,0 0-2 0,1-1-1 0,-3-2-1 16,2 0-2-16,1-1 1 0,0-4-1 0,1 5-1 0,-4-5-1 15,2 1 0-15,1-1-1 0,-1 2 0 0,0-3-1 0,1 2 0 0,0 0 1 16,-1-1-1-16,2 2-1 0,-4 1 1 0,2 0 1 0,2 0 0 16,-1 3 3-16,-3-2 0 0,1 5 2 0,-1-1 0 0,-1 1 1 15,2 1 0-15,0 2 0 0,-2 0-1 0,0 2 1 0,0-2-1 0,-2 3-2 16,0 0-3-16,2 0-3 0,-1 1-4 0,-1 0-2 0,1 1-3 16,-1 0-2-16,0 0-2 0,2 0-1 0,-3 0-2 0,3 0-1 0,-2 0 0 15,-1 0-1-15,3 0 0 0,-1 0 1 0,1 0 1 0,0 0 1 16,-3 1 1-16,1 0 1 0,2-1-1 0,0 0 0 0,0 0 1 0,0 0-2 15,0 0 0-15,0 0 1 0,0 0 0 0,0 0 1 0,0 0 2 16,0 0 2-16,0 0 1 0,0 0 1 0,0 2 2 0,2-2 3 0,1 2 2 16,-3-2 2-16,0 0 4 0,1 0 1 0,-1 0 4 0,3 0 2 15,-3 0 1-15,2 0 1 0,1 0-1 0,-3 0 1 0,2 0-1 16,0 0 1-16,-2 0-2 0,1 0 0 0,-1 0 1 0,0 0-2 0,0 0 0 16,2 0-1-16,-2 0 2 0,0 0-1 0,0 0 0 0,0 0 2 15,0 0 0-15,0 0 2 0,0 0 0 0,0 0 2 0,0 0 0 0,0 0 1 16,0 0 0-16,0 0-1 0,0 0 0 0,0 0-2 0,0 0-2 15,0 0-2-15,0 0-2 0,0 0-3 0,0 0-4 0,0 0-3 16,0 0-1-16,1 1-2 0,-1-1 0 0,0 3-1 0,0-2 2 0,2 1 0 16,-2 1-1-16,2 2 2 0,-2-3 0 0,1 4 0 0,-1-2 0 15,2 2 1-15,-1 1 0 0,-1-2 0 0,0 2-2 0,0 1-3 0,0 1-2 16,0-2-2-16,0 2-3 0,0 0-4 0,0 1-2 0,0-1-4 16,0 0-2-16,-1 2-2 0,-1-2-1 0,2 0 0 0,-1 0 0 15,1 0 2-15,-4-1 1 0,4 0 2 0,-3 0 0 0,2-1 2 0,-1 1 2 16,0-3 3-16,2 2 2 0,-3-1 2 0,1-2 2 0,2 1 2 15,-1 0 1-15,-1-1 2 0,2 0-1 0,-1-1 2 0,1 0-1 16,-3 0 1-16,1 0-1 0,2 0 1 0,-1-1-2 0,-1 1-1 16,1-2-1-16,-2 0 0 0,2 1 1 0,0 1-2 0,-1-1 0 0,1-2-2 15,1 0 1-15,-2 2 1 0,0-2 0 0,2 3 1 0,-1-2 1 0,-1-1 1 16,2 1 1-16,0-1 2 0,0 0 0 0,0 0 0 0,0 0 3 16,0 0 2-16,0 0 0 0,0 0 1 0,0 0 1 0,0 0-1 0,0 0 0 15,0 0 0-15,0 0-1 0,0 0-1 0,0 0-2 0,0-1 0 16,0 1-2-16,2 0 1 0,-1-1-1 0,-1 1-2 0,0 0 1 15,0 0-2-15,0-3-1 0,0 3 2 0,0 0-1 0,0 0 2 16,0 0 0-16,0 0 1 0,0 0 2 0,0 0 0 0,0 0 2 0,0 0 1 16,0 0 1-16,0 0 1 0,0 0 1 0,0 0 1 15,0 0 1-15,0 0 0 0,0 0-1 0,0 0 1 0,0 0 0 0,0 0-2 0,0 0 0 16,0 0-1-16,0 0 0 0,0 0-1 0,0 0-1 0,0 0 0 0,0 0-2 16,0 0-2-16,0 0 1 0,0 0 0 0,0 0 0 0,0 0-1 15,2 0 1-15,0-2-2 0,-2 2 2 0,0 0 0 0,0-2-1 0,0-1 1 16,0 1 0-16,0 1 2 0,0-2 0 0,0 0 0 0,0 0-1 15,0 0 1-15,0-2-1 0,-2 1 1 0,0 0 0 0,2 0 2 16,-1-3-1-16,-1 1 1 0,0 0 1 0,1-2 0 0,-1 3 1 0,1-3-2 16,-4 1 0-16,4-3 0 0,-2 2 0 0,1-1 2 0,0 0-1 15,-1-2 2-15,2 3-1 0,-1-3 1 0,0 2 0 0,2-1-1 16,-1 0 1-16,1 2-1 0,-2 0 1 0,2-1 0 0,0 1-1 0,0 1 1 16,0-1 0-16,0 1-3 0,0 1 0 0,0 0 0 0,0 0-1 15,0 1 1-15,0 1-1 0,0-1 0 0,0 2-1 0,0 0 0 0,0 2-1 16,0-2 0-16,0 2-1 0,0 1 2 0,0 0 0 0,0 0-1 15,0 0 1-15,0 0 0 0,0 0-1 0,0 0 0 0,0 0-1 16,0 0 2-16,0 0-1 0,2-2 0 0,-2 2 1 0,0 0-1 0,1-2-1 16,-1 2 0-16,0 0 0 0,4 0 2 0,-3 0 0 0,1 0 0 15,-1 0 2-15,3 0-1 0,-1 0 0 0,0 2 0 0,1-2 1 0,-1 2 0 16,2-1 0-16,-1 2 2 0,0-2-1 0,1 2 1 0,0 0-1 0,1 1 1 16,0-2-2-16,-1 3 2 0,0-1 0 0,0 1 1 0,1-1 0 15,0 1-1-15,1 0 1 0,-3 2 1 0,4-1-2 0,-2 1 2 16,1-1-1-16,-1 2-1 0,1-2-1 0,-2 1-2 0,2 1-4 0,-1-1-3 15,1-1-2-15,-1 0-2 0,-1 2-1 0,3-2-2 0,-4-1-3 16,1 2-2-16,0-1-2 0,2 0-2 0,-3-2-2 0,1 1 0 16,-1-1-2-16,0 1 0 0,-3-1 2 0,3-1-1 0,-3 0 1 0,-1 0 2 15,2 0 0-15,-1-1 2 0,-1-1 1 0,1 2 1 0,-1-1 1 16,0-2 4-16,0 0 1 0,0 0 2 0,0 1 3 0,0-1 1 16,-1 2 4-16,1-2 2 0,-1 0 1 0,-1 2 2 0,1-2 0 0,-1 3 2 15,-1-2 1-15,-1 0-1 0,1 0 2 0,-3 2 0 0,2-1-1 0,-3 2 1 16,1-2-1-16,-2 1-2 0,-1 2 1 0,-1-2-2 0,-1 1 1 15,0 2-1-15,1 0 1 0,1 0-1 0,-5 0 0 0,4 2 0 16,0-2 0-16,0-1-1 0,-2 4 0 0,3-1 0 0,-3 0-1 0,3-1-1 16,1 1-2-16,-1-1-3 0,1-1-5 0,3 2-5 0,-1-3-10 15,-1 2-12-15,3-1-14 0,3-1-16 0,-3-1-20 0,1 0-25 16,3 1-31-16,-2-2-40 0,2 1-52 0,2-1-58 0,-2 1-53 0,3-3-49 16,-1 0-21-16,0 1-8 0,1-2 2 0</inkml:trace>
  <inkml:trace contextRef="#ctx0" brushRef="#br0" timeOffset="-96758.56">18259 6842 214 0,'1'-4'376'0,"-1"1"12"0,2 0 13 0,0 0-43 15,-2 0-74-15,1 0-49 0,-1 0-37 0,2 0-26 0,0 2-20 16,-2-1-11-16,0 1-9 0,0-2-6 0,0 2-6 0,0-1-2 16,0 0-1-16,0 0-6 0,0 0-7 0,-2 0-8 0,0 2-9 0,2-2-5 15,-1 2-5-15,-3 0-6 0,1-3-6 0,2 3-5 0,-4-1-6 16,2 1-6-16,-5 0-6 0,3 0-5 0,0 0-7 0,-3 1-5 0,0 2-6 16,-2-1-5-16,0 2-4 0,-1 0-5 0,-3 2-4 0,2 1-3 15,-1 2-1-15,-2 2-1 0,1 1 1 0,1-1 0 0,-1 4-1 16,1-1 2-16,2 1 0 0,1 1 1 0,0 3 0 0,3-1-2 0,1 0 1 15,0 1-2-15,3 1-3 0,1-2-1 0,2 1-2 0,2 1-4 16,1-1-1-16,3-1-3 0,0 0-4 0,4 0-4 0,1-2-6 0,3 1-9 16,2-2-8-16,1 0-13 0,2-1-11 0,2-2-14 0,1-1-13 15,3 0-14-15,-1-2-14 0,0-1-17 0,1-1-18 0,2-1-25 16,-2-3-29-16,0 0-45 0,1-1-52 0,-5-2-51 0,2 0-51 0,-1-4-17 16,-1 3-2-16,-2-4 6 0</inkml:trace>
  <inkml:trace contextRef="#ctx0" brushRef="#br0" timeOffset="-96403.77">18665 6517 225 0,'-8'0'405'0,"2"-3"13"0,-2 3 15 0,4-1-40 16,-1-1-70-16,1 1-57 0,1 1-50 0,-2-1-30 0,4-1-21 0,-1 2-14 15,2-2-11-15,0 2-12 0,2-2-10 0,-1 0-11 0,3 0-13 16,-1 0-12-16,0-1-14 0,0 2-13 0,2 0-12 0,4-2-9 15,-1 0-10-15,0 1-3 0,5-3-6 0,0 3-3 0,-1-3-6 0,4 0-7 16,-2 3-8-16,4-2-11 0,0 2-13 0,-2-1-14 0,2 0-16 16,-2 1-19-16,-1-1-19 0,1 3-25 0,-2-1-25 0,-1-1-37 15,-2 2-40-15,3 0-74 0,-6 0-88 0,0 2-46 0,0-1-21 0,-3 1-6 16,-4-1 4-16,1 2 11 0</inkml:trace>
  <inkml:trace contextRef="#ctx0" brushRef="#br0" timeOffset="-96141.12">18741 6550 238 0,'0'0'449'15,"0"0"12"-15,0 0 12 0,1 0 9 0,1 0-60 0,0 0-98 0,-1 0-61 16,-1 0-43-16,2 0-30 0,0 0-22 0,-2 0-21 0,0 0-19 16,1 0-15-16,-1 2-15 0,3-2-14 0,-3 1-12 0,2 0-12 15,0 1-13-15,-1 1-9 0,-1-1-10 0,2 4-6 0,-1-1-7 0,-1-1-3 16,2 2-5-16,1 0 0 0,-3 1 0 0,0 2 0 0,0 0-1 15,0-1 0-15,0 2-1 0,0 0-4 0,-3-2-6 0,1 3-6 0,2-2-6 16,0 1-8-16,0-1-7 0,0 1-10 0,0-2-10 0,0 2-11 16,0-2-11-16,0 0-14 0,2-1-14 0,1-1-14 0,-3 2-14 15,1-2-12-15,3 0-10 0,-3 0-16 0,4-2-16 0,-2-1-38 0,4 3-46 16,-3-4-61-16,4 0-72 0,-1 1-28 0,2-2-11 0,-1 0 3 16,3 0 9-16</inkml:trace>
  <inkml:trace contextRef="#ctx0" brushRef="#br0" timeOffset="-95847.35">19220 6910 163 0,'0'0'388'16,"0"0"7"-16,0 0 1 0,0 0-1 0,2 0-59 0,0 0-87 15,-2 0-57-15,1-1-40 0,1-1-30 0,-1 2-20 0,4-1-17 0,-4-1-12 16,1 2-10-16,-1-1-9 0,3-1-10 0,-1 1-9 0,2-1-12 16,0-1-14-16,-1 2-17 0,2-1-18 0,1-1-18 0,-1 0-19 15,1 1-23-15,3-2-24 0,-2 3-30 0,0-2-36 0,2 1-49 16,1 0-56-16,0-1-53 0,0 2-49 0,-2 0-22 0,-1-3-7 0,4 4 3 15</inkml:trace>
  <inkml:trace contextRef="#ctx0" brushRef="#br0" timeOffset="-95641.96">19254 6992 84 0,'-2'2'362'0,"0"0"3"0,2 1 1 0,0-2 1 0,0 1-66 0,2-2-100 0,0 1-64 16,1-1-46-16,3 0-29 0,-3 0-21 0,2 0-14 0,1 0-10 16,1 0-10-16,2 0-10 0,-1 0-13 0,0 0-13 0,1 0-17 15,0 0-19-15,1 0-24 0,0 0-26 0,-1 0-36 0,-1 0-42 0,0 0-58 16,-2 0-63-16,4 0-30 0,-2 0-16 0,-4 0-2 0</inkml:trace>
  <inkml:trace contextRef="#ctx0" brushRef="#br0" timeOffset="-94372.48">20074 6430 241 0,'-3'-6'350'0,"-1"0"-26"0,1-1-44 0,2 2-38 0,-4 1-36 16,4-1-21-16,-1 0-15 0,1 1-10 0,-1 1-4 0,0-1-8 0,2-1-5 15,0 2-8-15,0 0-8 0,0 0-8 0,0 2-7 0,2-1-11 16,0 1-10-16,-2-2-11 0,1 3-12 0,-1-1-11 0,2-1-10 0,-1 2-6 16,4 0-6-16,-4 0-4 0,2 2-3 0,1-1-1 0,-3 2-2 15,4 0 0-15,-2 1-1 0,2 1 1 0,-2 1 3 0,3 1 2 16,-1 1 1-16,-2-1 2 0,2 4-2 0,-2-1 0 0,2 4-3 0,-2-1-2 16,2 1-3-16,-2 2-1 0,0 2-4 0,0 0-2 0,-1 1 2 15,1 1-1-15,-1 2-2 0,-1 1 0 0,3 1-3 0,-4 0 0 0,1 0 0 16,2 3 0-16,-1 1 1 0,0-2 2 0,0 4 1 0,2-1 2 15,-3 0 1-15,2 1 0 0,1 2-1 0,-3 0-2 0,2 1-3 16,1 0 0-16,-1 0-4 0,2 1-3 0,1 0-1 0,-3-1-4 0,2 3-2 16,-2-4-4-16,2 2-1 0,0 0-3 0,-1 0-3 0,2-1 0 15,2 0-1-15,-1 0-1 0,-2-2-2 0,2 1 2 0,-1 0-2 0,-1-1 0 16,2-2 0-16,-1 1 2 0,2-2 3 0,-4-1 3 0,1 2 2 16,0-4 4-16,-1 0 1 0,0 0 2 0,1-2 1 0,-1 0 3 0,0 0 1 15,-1 0 2-15,-2-3 3 0,-1 1 2 0,2-1 0 0,-2 0 0 16,0-4-1-16,0 0-2 0,0 1-1 0,0-2-2 0,-2-2-5 0,2-1-4 15,0 1-6-15,-1-4-5 0,1 1-5 0,0-2-6 0,0 0-4 16,0 0-5-16,0-3-3 0,0-1-3 0,0 2-4 0,0-3-3 0,1 0-1 16,-1 0-3-16,2-1 1 0,0-1-1 0,-2-1 1 0,0 0-3 15,0 0-2-15,1-1-5 0,2-1-5 0,-1 0-8 0,0 1-9 16,-1-2-11-16,1 0-14 0,-1-3-19 0,3 4-21 0,-2-3-36 0,2-1-41 16,-3 0-61-16,3 0-73 0,0 1-36 0,3-3-17 0,-4 2-5 15,2-2 2-15</inkml:trace>
  <inkml:trace contextRef="#ctx0" brushRef="#br0" timeOffset="-93358.09">23576 5998 322 0,'0'0'367'0,"0"0"-11"0,0 0-21 16,0 0-45-16,0 0-58 0,0 0-42 0,0 0-36 0,0 0-26 0,0 2-22 15,0-1-16-15,0 1-12 0,1-1-10 0,-1 2-6 0,0-1-3 16,2-1-4-16,0 2-3 0,-2 1-4 0,1 0-4 0,-1 2-4 0,0 1-1 16,0 1-1-16,0-1 1 0,0 4 3 0,0-1 3 0,0 4 3 15,0-1 3-15,0 1 1 0,0 3-3 0,0-1-2 0,0 1-3 0,0 3-2 16,0 0-3-16,0-1-2 0,0 3-2 0,0 0-1 0,2 2-4 15,0-2-1-15,-2 2-5 0,1 1 0 0,1 0-4 0,-2 0-1 0,1 2 0 16,-1 2 1-16,2-1 1 0,0 2 0 0,-2 0 2 0,0 2 0 16,0 0 1-16,1 4-1 0,-1-3-1 0,3 3 1 0,-3 1-2 15,2 1-1-15,1-1-1 0,-3 1-1 0,1 0-3 0,-1 1-3 0,2 0-4 16,0-1-4-16,-1 1-12 0,1-1-13 0,-1-3-8 0,-1 1-9 16,4-1-5-16,-3-2-1 0,1-3-1 0,-1 0 1 0,1-2 1 0,0-1 1 15,-2-3-1-15,1 0-1 0,-1-1-1 0,2-2-1 0,-1-2 3 16,-1-1 9-16,0 0 5 0,0-3 9 0,0 0 3 0,0-2 2 0,0-2 1 15,0 0 1-15,0-1 1 0,0-1 2 0,-1-1 1 0,-1-1 4 16,2 1 2-16,-1-2 6 0,1-1 2 0,-2 2 4 0,2-3 1 16,0 1 0-16,0 0 1 0,0-3-1 0,0 2-1 0,0-2-3 0,0 1-2 15,2 0-4-15,-2 0-5 0,1-2-5 0,-1 1-8 0,2 1-9 16,-1-3-10-16,3 2-11 0,-2-2-13 0,0 1-13 0,0 1-13 16,1-2-13-16,-2 0-13 0,3 0-13 0,-3 0-19 0,1 0-20 0,-2 0-33 15,0 0-35-15,3 0-49 0,0-2-56 0,-3 2-26 0,2-1-15 16,-2 1-1-16</inkml:trace>
  <inkml:trace contextRef="#ctx0" brushRef="#br0" timeOffset="-91776.37">20669 6432 240 0,'-3'-3'399'0,"2"2"9"0,1-3-8 0,0 2-18 15,0 2-57-15,0 0-75 0,0-3-51 0,1 2-37 0,2 0-25 0,-2 1-19 16,-1-2-14-16,2 1-14 0,-1 1-13 0,4-3-9 0,-4 3-12 15,2 0-9-15,2-2-10 0,0 2-10 0,2 0-7 0,-1-3-9 16,3 3-9-16,-1-2-11 0,0 1-12 0,1 1-13 0,1 0-16 0,0 0-15 16,-1 0-19-16,0 0-24 0,1 0-24 0,-2 0-25 0,1 0-35 15,-1 0-38-15,0 1-66 0,-3 1-78 0,3-2-36 16,-5 3-15-16,0-3-3 0,-1 2 7 0</inkml:trace>
  <inkml:trace contextRef="#ctx0" brushRef="#br0" timeOffset="-91358.17">20596 6492 27 0,'-2'0'365'0,"0"2"9"0,2 1 6 16,-1-3-41-16,-1 2-67 0,2 2-55 0,-1-3-52 0,1 0-33 0,-2 1-26 16,-1 1-17-16,3-2-14 0,-1 2-10 0,1 0-7 0,-2 0-8 15,1 2-6-15,-1-1-6 0,2-1-6 0,-2 1-6 0,2 0-5 16,0 2-4-16,-1-4-5 0,1 3-3 0,0-2-3 0,-2 2-3 0,0-2 0 15,2 0-2-15,-1-1 0 0,-1 1 1 0,2 1 0 0,0-2 1 16,0 0-1-16,0 0 0 0,0-2 1 0,0 0 1 0,0 0-1 0,0 0 2 16,0 0 0-16,0 0 1 0,0 0 1 0,0 0 2 0,0 0 1 15,0 0 1-15,0 0 3 0,3 0 0 0,-1 0 2 0,0 0 0 0,-1 0 1 16,3 0-1-16,-1 0 0 0,-2-2-1 0,4 2-1 0,-1-1 0 16,0 0-2-16,0 1 0 0,1-2-3 0,2 0-4 0,0 2-1 0,3-2-2 15,-2 2-3-15,3 0-2 0,-3 0-1 0,1 0-4 0,4 0-3 16,-4 2-6-16,1-2-3 0,1 4-6 0,-1-3-7 0,1 2-5 15,-3 0-7-15,2 0-6 0,0 1-4 0,0 1-4 0,-1-1-6 0,-1 2-1 16,0 0-3-16,-2 0 1 0,3 0 0 0,-4 0 4 0,-1-1 2 0,-1 2 5 16,-2-1 5-16,-1 0 7 0,0-1 8 0,-1 1 7 0,-2 0 6 15,-2 0 5-15,-2-2 5 0,-2 2 4 0,3-2 5 0,-4 1 2 16,-1 0 6-16,2-1 1 0,-4-1 2 0,0 1-1 0,2 0 1 0,-2-2-4 16,3 1-5-16,-2-1-9 0,3 2-13 0,-4-3-17 0,4 0-20 15,1 1-28-15,0-2-35 0,2 2-58 0,1-1-71 0,2-1-44 16,-1 1-31-16,4-1-15 0</inkml:trace>
  <inkml:trace contextRef="#ctx0" brushRef="#br0" timeOffset="-90842.5">20733 7053 235 0,'-1'-3'414'0,"-1"2"3"16,1-3 4-16,1 3 2 0,-2-1-60 0,0 2-93 0,2 0-70 15,0 0-58-15,0 0-42 0,0 0-31 0,0 0-20 0,0 0-14 16,2 2-10-16,0-1-6 0,-2 3-3 0,1 0-4 0,-1 0-2 0,2 2-1 16,-2-2-1-16,0 4-2 0,0 1-3 0,-2-2 0 0,2-1-5 15,-1 4 0-15,-3-1-2 0,1-1-3 0,-1 0-2 0,2 1-2 0,-5 0-3 16,1 0-2-16,0-1-2 0,0 1-1 0,-1-1-1 0,1-1 1 15,-3 1 1-15,1-3 1 0,1 1 2 0,1 0 2 0,-2-1 2 0,2-2 1 16,1 0 2-16,-2-1 2 0,4 0 4 0,-2 0 1 0,4-1 1 16,0-1 0-16,1 0-1 0,0 0-3 0,0 0-1 0,1-3-6 0,0 1-1 15,4 0-5-15,-2-1-2 0,2 0-1 0,2-1-4 0,-2 0-2 16,4 1-2-16,-1-1-4 0,1-1-6 0,4 3-4 0,-4-3-7 16,4 2-6-16,3-2-7 0,-3 1-6 0,1 2-11 0,-2 0-10 0,1-2-16 15,1 2-17-15,-2-1-22 0,1 2-25 0,-1 0-30 0,-3 1-32 16,0 0-39-16,3 0-41 0,-6 0-21 0,3 0-9 0</inkml:trace>
  <inkml:trace contextRef="#ctx0" brushRef="#br0" timeOffset="-90582.27">20846 7084 110 0,'-2'-5'400'0,"0"4"14"0,2 0 15 0,-1-1-38 15,1 1-60-15,-2 1-48 0,2 0-42 0,0 0-30 0,0 0-27 0,-2 0-21 16,2 1-19-16,-1 1-14 0,-1-1-13 0,2 2-13 0,0 0-10 0,0 1-12 16,0 2-12-16,-1 3-12 0,1-2-11 0,0 2-8 0,0 1-8 15,-3 2-4-15,1 0-3 0,2 2-2 0,-1-1-1 0,-1 1-7 16,2 1-6-16,-1 0-6 0,1-3-4 0,-2 3-4 0,0-2-3 0,2 1-3 16,-1-1-6-16,1-1-7 0,0 2-5 0,0-3-11 0,0 0-9 15,0 0-11-15,0-1-10 0,0 1-11 0,0-4-9 0,1 1-16 16,-1 0-17-16,2-1-25 0,0-1-29 0,-1 0-44 0,2-2-52 15,2-1-63-15,-2 1-64 0,2-2-28 0,-2 0-7 0,3-1-1 0,-1-1 7 16</inkml:trace>
  <inkml:trace contextRef="#ctx0" brushRef="#br0" timeOffset="-89471.81">20559 7945 372 0,'-1'0'387'0,"-3"0"3"0,4 0 4 0,0 0-60 0,0 0-90 15,0 0-63-15,0 0-47 0,0 0-35 0,0 0-26 0,4 0-19 16,-3 0-14-16,2 0-10 0,2 0-5 0,0-1-9 0,2 1-10 0,0 0-11 16,-1 0-11-16,2 0-13 0,1-1-13 0,1 1-13 0,0 0-15 15,0-2-19-15,-1 2-19 0,0 0-23 0,-1 0-26 0,0 0-33 16,1 0-36-16,0 0-46 0,-3 0-52 0,0 0-25 0,2-2-13 0</inkml:trace>
  <inkml:trace contextRef="#ctx0" brushRef="#br0" timeOffset="-88942.39">20918 7816 220 0,'-3'0'390'0,"-2"-1"12"0,2-1-35 0,2 2-61 0,-3-2-50 16,3 1-44-16,1 1-31 0,-2-2-24 0,1 1-18 0,1 1-15 0,0 0-13 16,0 0-10-16,0 0-10 0,0 0-12 0,1 0-11 0,1-1-13 15,-2-1-10-15,1 2-8 0,3 0-7 0,-3 0-6 0,4 0-6 16,-2 0-5-16,2 2-1 0,-1-1-3 0,1-1-3 0,2 3 1 15,-3-2-1-15,1 1-1 0,-1 1 0 0,0-1-2 0,1 1-2 0,-2 0-2 16,0 1-1-16,-1-1-1 0,-1 2-1 0,1 0 0 16,-2-2-3-16,0 4-3 0,-2-1-4 0,1 0 0 0,-1 0-2 0,-1 1 0 15,0-1-1-15,-3 3 0 0,-1-1 1 0,2-1-2 0,-3-2 0 0,4 3-3 16,-4-1 0-16,2-1 0 0,-1 1-1 0,1-1 3 0,-1 0 0 0,0-1-1 16,2-1-3-16,0 1-3 0,0-2-3 0,4 1-6 0,-3-1-5 15,1 0-5-15,2 0-3 0,1-2-1 0,-3 1-2 0,3 0 1 16,0 0-1-16,3-2 2 0,-2 4-1 0,1-4 3 0,1 1 3 0,0 0 3 15,2 2 5-15,0-3 5 0,1 2 3 0,2 0 1 0,-2-2 0 16,2 4 0-16,0-2-1 0,2-1-2 0,-1 1-1 0,1 1-1 16,1-2-1-16,-3 1-2 0,0 1-2 0,1 0-5 0,0 0-2 0,-2 1-1 15,-1-1 1-15,1 1 0 0,-1 1 4 0,-2 0 2 0,1 0 3 16,-1 0 3-16,-3 0 4 0,-1 2 2 0,0-1 5 0,-1 0 5 0,-3 2 8 16,3-2 11-16,-6-1 9 0,1 0 10 0,2 1 9 0,-3 0 7 15,1 0 4-15,-2-2 2 0,-1 1 1 0,0 0 0 0,1 0 0 16,2-2-2-16,-1 0-3 0,-2 1-6 0,5 0-15 0,-4-2-18 0,2 1-28 15,1-2-31-15,2 1-46 0,-2 1-57 0,2-1-62 0,-1-1-65 16,3 0-32-16,1-1-18 0,0 0-8 0</inkml:trace>
  <inkml:trace contextRef="#ctx0" brushRef="#br0" timeOffset="-87224.61">21986 6385 7 0,'-2'0'363'16,"0"-1"9"-16,2-1-9 0,-1 2-18 0,1 0-53 0,-2 0-66 0,0 0-43 15,-1 0-35-15,2 0-20 0,-3 0-13 0,3 0-9 0,0 0-5 16,-2 0-4-16,1 0-4 0,0 0-4 0,1 0-5 0,1 0-3 15,-2 0-3-15,-1 0-4 0,1 0-3 0,1 0-6 0,-3 0-5 0,3 0-6 16,-2 0-6-16,-2 0-6 0,4 0-5 0,-4 0-6 0,2 2-6 16,-4-1-4-16,2 2-7 0,-3-1-2 0,2 2-7 0,-2 0-1 0,1 1-2 15,2 1-2-15,-5 2 0 0,2-1-1 0,0 3 0 0,2-2-1 16,-2 4 0-16,1-1-2 0,3 1-4 0,-1 0-5 0,2 2-5 16,-2-3-6-16,5 3-9 0,0-1-9 0,0-1-8 0,3 2-8 0,1-2-6 15,1 0-7-15,-1 1-7 0,3-2-8 0,2 1-4 0,1-3-3 16,-1 2-2-16,4-3 1 0,-1 0 0 0,0-2 4 0,3 0 5 15,0-2 6-15,-1 1 6 0,2-3 7 0,-1 0 5 0,-2 0 7 0,4-2 7 16,-4-2 7-16,3-1 9 0,-3 0 8 0,-3-3 11 0,2 0 9 0,-4 0 7 16,2-1 7-16,-2-1 7 0,-3 1 7 0,2-4 5 0,-4 1 4 15,0-1 3-15,-1-1 3 0,-1 2 1 0,-1-2 0 0,-1 0-2 16,-1 1-3-16,1-1-5 0,-4 0-6 0,1 0-3 0,0 2-6 16,-3 0-6-16,0-1-9 0,-1 2-9 0,1-1-10 0,-1 3-9 0,-1-2-14 15,1 3-13-15,-2-1-22 0,2 1-25 0,-1 2-37 0,3 0-42 16,-2 2-58-16,0-1-69 0,-1 1-36 0,2 2-21 0,1 0-5 0</inkml:trace>
  <inkml:trace contextRef="#ctx0" brushRef="#br0" timeOffset="-86620.56">21589 7211 261 0,'-4'0'360'16,"1"0"5"-16,2 0-26 0,1 0-44 0,0 0-57 0,0 0-61 15,0 0-41-15,0 0-30 0,0 0-20 0,0 0-10 0,1 0-9 16,2 0-3-16,2 0-3 0,-1 0-4 0,3 0-2 0,-1 0-4 0,-1 0-1 16,2 0-3-16,-1 0-2 0,3 0-1 0,-2 0-3 0,1 0-4 15,-2 0-4-15,3 0-7 0,-2 0-8 0,-1 0-11 0,2 0-13 16,1 0-13-16,-2 0-14 0,-1 0-15 0,2 0-21 0,-1 0-22 0,0 0-30 16,1 0-36-16,0 0-43 0,-1 0-50 0,0 0-52 0,0 0-57 15,1-1-27-15,-2 1-12 0,3-1-2 0</inkml:trace>
  <inkml:trace contextRef="#ctx0" brushRef="#br0" timeOffset="-86192.06">22068 7078 307 0,'0'-3'413'15,"-2"-1"7"-15,0 0 3 0,2 3-1 0,0-2-64 0,0 0-94 0,0 0-62 16,0 2-45-16,2-1-30 0,0-1-23 0,-2 3-16 0,1-1-15 16,1 0-11-16,-1 1-11 0,3-2-7 0,-3 0-9 0,2 2-8 15,1-1-8-15,-1-1-5 0,2 2-5 0,1 0-4 0,-3 0-2 0,2 0-1 16,-2 2-1-16,2-1-2 0,-2-1-3 0,2 4 0 0,-4-3-4 16,4 2-3-16,-2 0-3 0,0 1-3 0,-1-1-2 0,-1 1-1 0,1 3-2 15,-1-3-3-15,-1 2-2 0,0 2-2 0,-1-3-3 0,-1 3-1 16,1 0 1-16,-4-1-1 0,2 2 2 0,-3 0 1 0,3 0 2 15,-2 0 2-15,-2-2 3 0,2 2 1 0,-1-1 2 0,-2 0 2 0,2-1 2 16,0 2 4-16,1-3 2 0,-2 0 1 0,0 0 2 0,0-1 3 16,3-1 0-16,-1 1 3 0,0 0 1 0,2-2 0 0,-3 0 1 0,3-1 0 15,-1 2 2-15,3-3 0 0,1 0 0 0,-2 1 1 0,2-2-1 16,0 0 1-16,0 0 0 0,2 0 2 0,-1 0 2 0,3 0 1 0,-3 0 2 16,4 0 0-16,1 0-1 0,-1-2 0 0,1 2-1 0,2 0-2 15,1 0-2-15,-1-1-7 0,0 1-4 0,4 0-11 0,-2 0-12 0,2 0-15 16,0 0-16-16,1 0-20 0,0 0-20 0,-1 0-26 0,3 1-29 15,-2-1-39-15,0 2-43 0,1-1-54 0,1 1-59 0,0 1-29 16,-2-2-15-16,2 1-1 0</inkml:trace>
  <inkml:trace contextRef="#ctx0" brushRef="#br0" timeOffset="-85523.66">22009 7900 78 0,'0'-3'428'0,"0"0"13"0,-2 0 16 15,2 2-7-15,-1-1-16 0,-1-1-58 0,2 1-81 0,-1 1-49 0,1 0-40 16,-3-1-25-16,1 2-19 0,-1 0-16 0,3 0-12 0,-1 0-13 16,1 0-12-16,0 0-14 0,0 0-14 0,0 0-14 0,0 0-13 0,-2 0-12 15,0 0-14-15,2 2-10 0,-1-1-9 0,1-1-5 0,-2 3-6 16,1-2-1-16,1 3-1 0,-2-1-2 0,0 0 0 0,2 1-2 15,-1 1-2-15,1 1-3 0,-4 0-3 0,3 1-2 0,-2 1 0 0,-2 1-1 16,4-1-1-16,-2 0-1 0,-2 1 0 0,0 0-3 0,2 0 1 16,-2-1-2-16,2-1-1 0,-3 1 1 0,1 1 3 0,0-3 1 0,0 1 1 15,2-1 2-15,-2 0 3 0,0-1 1 0,1-1 1 0,-1-1 0 16,4 1 2-16,-3 0 1 0,1-2-1 0,2 1-1 0,1-2 0 16,-3-1-3-16,3 0 0 0,0 0-1 0,0 0-1 0,0 0-1 0,3 0-1 15,-2 0-1-15,2-1-2 0,1-2 1 0,0 1-2 0,0 0 1 16,3 0-2-16,0 1 2 0,-3-2 2 0,5 1-1 0,0 0 3 0,-1-1-1 15,1 0-2-15,-1 1-3 0,5-1-2 0,-4 1-4 0,4 1-6 16,-4-2-9-16,-1 2-9 0,2-1-11 0,1 2-12 0,-3-1-13 0,0-1-12 16,1 2-15-16,-3 0-16 0,1 0-18 0,-1 0-17 0,1 0-24 15,-1 0-23-15,-2 2-28 0,1-1-30 0,-2-1-39 0,2 2-41 16,-1-1-17-16,-1-1-6 0</inkml:trace>
  <inkml:trace contextRef="#ctx0" brushRef="#br0" timeOffset="-85242.01">22106 7935 172 0,'-4'-3'447'15,"3"1"15"-15,-1 1 10 0,1 0 11 0,1-1-50 0,-2 0-81 16,2 2-65-16,0 0-59 0,-2 0-41 0,2 2-33 0,-2 0-23 0,2-1-20 16,-2 2-15-16,2 0-15 0,0 0-12 0,0 3-11 0,0-1-10 15,0 2-8-15,0 0-7 0,2 2-5 0,-2 0-2 0,0 2-2 16,2 1-2-16,-2 0 0 0,0 1-4 0,0 2-5 0,0 0-3 0,0-2-3 15,0 3-3-15,0 0-2 0,0-1-2 0,0 0-2 0,0 0-1 16,0 2-1-16,0-2-1 0,0 0 0 0,0 0-1 0,-2 0 0 16,2 0 2-16,0-2 3 0,0-1-3 0,0 0-1 0,0-2-5 0,0-1-7 15,0 1-8-15,0-4-9 0,0 0-10 0,0 0-11 0,2-3-12 16,-2 0-15-16,2-2-15 0,0 0-14 0,-1 1-20 0,1-2-23 0,-1-2-33 16,3 0-36-16,-1-3-59 0,2 1-71 0,-2-2-49 0,2 0-34 15,1-3-14-15,-2 0-3 0,3-2 8 0</inkml:trace>
  <inkml:trace contextRef="#ctx0" brushRef="#br0" timeOffset="-84540.21">23062 6252 73 0,'-5'0'332'0,"1"0"3"16,-2 0-31-16,2 0-50 0,0 0-40 0,0 0-38 0,1 0-24 16,2 0-18-16,1 0-14 0,0 0-9 0,0 0-10 0,0 0-8 15,0 0-6-15,0 0-7 0,0 0-7 0,1 0-8 0,1-2-8 0,-1 0-6 16,3 2-7-16,-1-1-6 0,2 0-5 0,-1 1-6 0,1-2-5 15,0 0-4-15,3 2-8 0,-3 0-10 0,4-1-12 0,-3 1-13 0,0 0-14 16,3 0-16-16,0 0-18 0,-1 0-22 0,0 0-25 0,0 0-31 16,1 0-36-16,-1 1-40 0,-2-1-53 0,2 2-60 0,0 0-29 15,-2-2-12-15,1 1-2 0</inkml:trace>
  <inkml:trace contextRef="#ctx0" brushRef="#br0" timeOffset="-84108.58">23023 6298 6 0,'-4'2'373'0,"3"-1"2"0,-2 1 6 0,1-1-22 16,-1 2-35-16,2-1-63 0,-1-1-78 0,0 0-51 0,1 3-39 16,-2-2-24-16,1 3-20 0,0 0-12 0,1-1-9 0,-3 1-5 0,3 1-6 15,-1-1-4-15,1 3-2 0,-4-2 0 0,4 2-2 0,-1-1 0 16,1 2-3-16,-3-2 0 0,3 1-2 0,-2 1 0 0,1-3-2 15,0 1-1-15,1 1 0 0,1-2 0 0,-2 0 1 0,0 0-1 0,2-1 0 16,-1-1 0-16,1-1 1 0,0 0 0 0,0 0 2 0,0-2 0 16,0 3 2-16,0-4 2 0,0 0 2 0,0 0 2 0,0 0 2 0,0 0 4 15,0 0 3-15,0 0 5 0,1 0 2 0,3 0 3 0,-3 0 0 16,1-2-1-16,0 0 0 0,1 2-1 0,-1-1-1 0,2 0-2 16,-1-1-4-16,2-1-1 0,-1 2-3 0,0-1-5 0,1-1-4 0,-1 0-4 15,1 2-4-15,3-1-5 0,0-1-1 0,-3 2-2 0,1-1-1 16,0 2-1-16,0 0-1 0,2 0 0 0,-1 0-1 0,1 2-2 0,-2-1 0 15,3 2-2-15,-4 0-1 0,2 2 0 0,-1-1-1 0,2 1 0 16,-2 1 0-16,-1 1-1 0,0-1 0 0,0 2 0 0,-2-1 0 0,1 1 1 16,-2-1 0-16,-1 2 1 0,1 0 3 0,-2-1 1 0,-2 0 0 15,1 0 2-15,-4 0 1 0,2 0 1 0,-2-1 2 0,0-1-1 16,1 0 0-16,-3 0-1 0,-2-2-4 0,3 2-7 0,-2-3-9 0,0 2-13 16,-1-3-14-16,2 2-19 0,-2-2-21 0,4 2-29 0,-5-3-31 15,6-1-43-15,-3 1-47 0,1 1-51 0,-1-2-52 0,1 3-23 0,3-3-10 16,-2 0 2-16</inkml:trace>
  <inkml:trace contextRef="#ctx0" brushRef="#br0" timeOffset="-83391.23">23113 7103 357 0,'-3'-2'387'0,"1"0"13"0,1 0 10 0,1-1-43 0,-2 3-72 0,1-1-52 16,-1 0-42-16,0 1-26 0,1-1-19 0,-3-2-12 0,3 3-9 0,-1 0-9 16,1 0-8-16,-3-2-8 0,3 2-8 0,-2 0-9 0,-2 0-8 15,4 0-7-15,-2 0-8 0,-1 0-8 0,1 0-7 0,-2 0-8 16,4 0-6-16,-4 0-8 0,2 0-5 0,-3 0-5 0,-1 0-5 0,2 2-5 15,1 1-2-15,-3-1-5 0,-2 2-2 0,3 0-3 0,-2 0-2 16,1 2 0-16,1 0-2 0,-3 2 1 0,1-1 0 0,1 2-2 16,1 2-1-16,0-2-3 0,3 2-4 0,-2-1-5 0,2 0-5 0,1 2-6 15,0 0-8-15,2-1-7 0,4 0-6 0,-1 0-7 0,0 0-7 16,2-1-6-16,1-1-6 0,0 0-4 0,1 0-4 0,2-2-3 16,0 0-2-16,3 1 1 0,-3-3-1 0,4 1 2 0,-1-3 4 0,0 0 5 15,2-1 5-15,-1-1 5 0,0-1 8 0,-1-1 5 0,2-1 6 0,-2-2 8 16,0 1 5-16,-2-2 7 0,2-1 4 0,-3-1 6 0,0 0 7 15,-4 0 5-15,2 0 6 0,-5-2 4 0,2 0-1 0,-4 0 2 16,0-1-1-16,0 0 0 0,-1 1-2 0,-3-1-2 0,0 1-2 0,-1 0-4 16,-2 0-4-16,0 1-10 0,0 1-14 0,-2-1-18 0,1 3-20 15,-1-1-29-15,0 4-33 0,1 0-42 0,-1-1-49 0,1 0-48 16,0 3-51-16,2 0-25 0,-2 0-12 0,4 3-3 0</inkml:trace>
  <inkml:trace contextRef="#ctx0" brushRef="#br0" timeOffset="-82585.09">22868 7932 317 0,'-2'1'396'0,"0"-1"10"0,0 0-10 16,2 0-19-16,0 0-55 0,0 0-74 0,0 0-51 0,0 0-44 15,0 0-29-15,0 0-24 0,0 0-16 0,2 0-13 0,0 0-11 0,0 0-11 16,1 0-8-16,-2 0-11 0,3 0-8 0,-1 0-8 0,2 0-4 16,0 0-2-16,-2 0-3 0,3 0-2 0,-2 0-4 0,1 0-5 15,0 0-8-15,2 0-10 0,-3 0-15 0,4 0-18 0,0 0-21 16,-2 0-27-16,2 0-37 0,1-1-43 0,0 1-63 0,0-2-72 0,2 2-49 15,-1-1-38-15,-2 0-13 0,2-3-6 0,2 2 5 0</inkml:trace>
  <inkml:trace contextRef="#ctx0" brushRef="#br0" timeOffset="-82405.3">23254 7800 135 0,'3'-1'352'0,"2"-3"0"0,-1 3-8 0,1 0-12 16,0-1-80-16,1-1-115 0,2 3-85 0,0-2-70 0,0 1-61 15,0 1-55-15,0-2-64 0,-1 1-68 0,3 1-41 0,-4-2-25 0,2 2-14 16</inkml:trace>
  <inkml:trace contextRef="#ctx0" brushRef="#br0" timeOffset="-81958.3">23220 7860 262 0,'-3'3'388'0,"0"0"1"0,0 0-3 0,1 0-6 16,1 0-68-16,-3 0-100 0,3 0-66 0,1 1-53 0,-3-1-32 15,3 2-24-15,0-2-12 0,0 3-10 0,0-2-2 0,0 1-2 0,3 0 0 16,-3-2-1-16,1 2 0 0,-1 1 1 0,2-1-4 0,0-1 0 0,-2 1-1 15,1-2-2-15,1 1 1 0,-2-1-2 0,1 0 2 0,-1-2 1 16,0 1 2-16,0-2 1 0,0 0 3 0,0 0 2 0,0 0 3 16,0 0 4-16,0 0 4 0,0 0 4 0,0 0 3 0,0 0 3 0,0 0 2 15,0 0 2-15,0 0 0 0,2 0-2 0,0 0-2 0,1-2-3 16,-2 1-3-16,1 1-4 0,0-1-7 0,-1-1-5 0,2 2-7 0,1-1-3 16,0-1-7-16,1 2-4 0,0-1-3 0,-1 0-4 0,1 1-1 15,2-2-5-15,2 2 1 0,-3 0-1 0,2 0-1 0,0 0 3 16,1 0 1-16,-1 0 1 0,1 2 2 0,0-2-1 0,-1 2 1 0,0 0 1 15,-2-1-1-15,2 2-1 0,-4 0 0 0,3 2 0 0,-2-2-4 16,1 1 0-16,-3 0-2 0,3 1-2 0,-2 0-2 0,-3 2-1 0,1-1 0 16,-1 0 0-16,-1 2 0 0,-1-2-1 0,-1 0 1 0,-1 0 1 15,0-1 3-15,-2 2 1 0,1-1 4 0,-4-2 4 0,1 0 1 16,1 0 4-16,-3 1 1 0,1-3 3 0,-4 2-1 0,3-2 0 0,-1 0-3 16,-1-2-4-16,1 3-6 0,-2-2-7 0,3-1-9 0,-2 0-12 15,1 0-15-15,-1-1-17 0,0-2-22 0,5 3-27 0,-2-2-39 0,0 0-42 16,0 2-51-16,3-3-52 0,1 1-25 0,0-2-13 0,3 2-2 15</inkml:trace>
  <inkml:trace contextRef="#ctx0" brushRef="#br0" timeOffset="-81391.78">23647 7566 166 0,'0'0'293'0,"0"0"-32"0,0 0-29 0,-1 0-26 0,1 0-19 15,0 0-16-15,0 0-13 0,0 0-12 0,-3 0-9 0,3 0-8 0,0 0-6 16,0 0-5-16,-1 0-5 0,0 0-6 0,1 0-8 0,0 0-9 0,-2 1-9 15,2-1-8-15,0 0-10 0,-1 2-8 0,1-2-8 0,0 0-6 16,-2 1-8-16,0-1-3 0,2 4-5 0,0-3 0 0,0 0 0 0,0 2-1 16,0 1 0-16,0 1 3 0,0-1 0 0,0 3 1 0,2-2 1 15,0 2-1-15,-2 1 0 0,1 1 1 0,-1 1 0 0,0 1-1 16,0 0-2-16,0 1-4 0,0 2-4 0,0-1-4 0,0 1-1 0,0 2-4 16,0-1-1-16,0 0-2 0,0 2 1 0,0 0-1 0,0-2 0 15,0 4 1-15,0-3 1 0,0 1 1 0,0 1 0 0,2 0 1 0,-2-3 0 16,1 2 0-16,0-1-2 0,2 0-3 0,-3 0-9 0,1 0-7 15,-1-3-6-15,2 1-4 0,-1-1-2 0,1 1-1 0,0-4-2 16,-2 2 0-16,1-1-2 0,-1-2-3 0,2 0-2 0,0 0-6 0,-2-2-3 16,1 1-6-16,1-3 0 0,-2 1 1 0,1-2-7 0,-1 2-8 15,3-4-15-15,-1 3-15 0,-2-3-23 0,1 1-25 0,-1-3-35 0,0 0-38 16,2 1-53-16,-2-1-58 0,0 0-35 0,3-1-24 0,0-2-9 16,0 3 1-16</inkml:trace>
  <inkml:trace contextRef="#ctx0" brushRef="#br0" timeOffset="-81008.8">24496 8232 133 0,'3'0'404'0,"-1"1"7"0,-1 1 7 0,1-2 9 0,0 2 9 16,-2-2-66-16,0 0-104 0,0 1-69 0,-2 2-52 0,0-1-34 0,1-1-23 15,-1 2-15-15,1 0-10 0,-4 1-7 0,2-1-4 16,-2 3-7-16,0 0-8 0,1 0-6 0,-1 0-9 0,-3 1-8 0,0 2-10 16,2-1-8-16,-2 1-10 0,-1 1-8 0,1-2-10 0,0 1-12 0,0-1-12 15,-2 0-15-15,1 2-15 0,1-3-19 0,1 1-21 0,-2 1-26 16,4-1-29-16,1-3-38 0,-1 3-44 0,0-1-52 0,3-2-58 16,1 1-25-16,1-2-11 0,1 0 3 0,1 0 8 0</inkml:trace>
  <inkml:trace contextRef="#ctx0" brushRef="#br0" timeOffset="-80825.29">24631 8369 96 0,'0'0'415'0,"0"0"4"0,-2 0 3 0,0 0 3 0,1 3 3 16,-2-3-67-16,-3 2-101 0,3 0-76 0,-2 2-60 0,0 1-42 0,-2-1-34 15,1 1-24-15,-2 1-22 0,0 0-21 0,0 1-18 0,0 1-20 16,-1-1-22-16,1 1-27 0,0-1-31 0,-3 1-48 0,3-1-57 15,0 1-60-15,0 1-63 0,1-2-27 0,-1-1-12 0,1 2 0 0,2-3 7 16</inkml:trace>
  <inkml:trace contextRef="#ctx0" brushRef="#br0" timeOffset="-77658.38">1267 9807 232 0,'-2'-2'398'0,"1"2"3"16,-1-1 6-16,-1-2 7 0,1 3-54 0,1 0-83 0,-1-2-66 16,2 2-58-16,0 0-38 0,0 0-27 0,0 0-19 0,0 0-14 0,0 0-9 15,0 2-9-15,-2-2-5 0,2 3-6 0,0-2-5 0,0 2-3 16,0 1-5-16,0 0-2 0,0 0-6 0,0 2-1 0,0 1-2 15,0 1 0-15,0 0 0 0,0 0 2 0,0 2-1 0,0-1 2 0,0 2-1 16,0 2 1-16,0-3-2 0,0 1 1 0,-1-1 0 0,1 1-1 16,-2-2 1-16,2-1-1 0,0 2-1 0,-1-1-1 0,-1-2-1 15,2 1-2-15,0-2 0 0,-2-2 0 0,2 2-2 0,0-3 1 0,0 2-1 16,0-3 0-16,0 0-1 0,0 1 1 0,-2-3-2 0,2 0-2 0,0 0-2 16,0 0-2-16,-2 0-3 0,2-3-2 0,-2 0-2 0,2-2-2 15,-1 1-2-15,1-2 0 0,0 2-2 0,0-4-1 0,0 1 0 16,0-2-1-16,1-4 1 0,1 2 3 0,0 0 1 0,0-1 3 15,2-1 2-15,-1-2 4 0,0-1 1 0,2 0 3 0,0-1 1 0,0-1 1 16,1-1 0-16,1 1 2 0,0 0 0 0,1 0 1 0,-2-1 1 16,3 2 2-16,1-1 2 0,-2 3 2 0,0-1 2 0,-2 3 3 0,2 0 2 15,-4 1 4-15,5 3 4 0,-3 0 3 0,-3 2 4 0,2 1 3 16,-2 1 2-16,-1 1 2 0,-1 1 0 0,1 2 4 0,0 1 3 16,-2 0 2-16,1 1 3 0,-1 2 1 0,2 1 0 0,-2 2-1 0,1 2-1 15,1 1-3-15,-2-1-1 0,3 4-5 0,-2 1 0 0,-1 0 0 0,2 2-4 16,-2-1-3-16,2 0-4 0,-1 3-6 0,2-2-6 0,-2 0-8 15,2 1-8-15,0-2-10 0,0 1-11 0,0-1-11 0,-1-1-12 16,1-1-16-16,1 0-14 0,1 0-17 0,-2-1-20 0,-1-1-22 0,1 1-31 16,0-2-37-16,2-2-41 0,-3-1-48 0,0 0-47 0,-1-2-47 15,-1 1-20-15,0-4-5 0,0-1 6 0</inkml:trace>
  <inkml:trace contextRef="#ctx0" brushRef="#br0" timeOffset="-77459.04">1208 9812 198 0,'-4'0'381'0,"-1"0"9"0,3-2 6 0,-1 2 5 0,1-2-61 0,1 2-94 15,-1-3-60-15,2 3-44 0,0 0-27 0,2-4-21 0,-1 4-16 16,1-2-10-16,1 2-11 0,0-5-10 0,2 4-8 0,0 0-9 0,4-3-10 16,-2 3-12-16,2-2-15 0,0 0-15 0,1 0-15 0,1 0-14 15,2 0-15-15,-2 2-15 0,0-1-18 0,0-1-20 0,2 2-29 16,-2-1-32-16,3-1-46 0,-1 3-52 0,-1-2-45 0,-1 2-43 0,2-1-18 15,-3 0-1-15,2 1 6 0</inkml:trace>
  <inkml:trace contextRef="#ctx0" brushRef="#br0" timeOffset="-77190.57">1548 9574 333 0,'-1'-6'409'0,"1"3"3"0,-2 0 4 0,2 2 5 16,0-1-53-16,0 2-83 0,0 0-66 0,0 0-61 0,0 0-35 15,2 3-24-15,-2 0-15 0,3 1-8 0,0 3-8 0,-2 0-4 0,2 4-2 16,1 1-2-16,-1 1-2 0,0 0-2 0,0 4-4 0,-1 2-2 16,1 0-7-16,0 0-8 0,3 1-7 0,-4 4-8 0,0-2-10 15,-1 0-11-15,2 0-13 0,-1 0-14 0,0 1-11 0,-1-1-13 0,1-1-13 16,1-1-14-16,-1 0-18 0,-1-2-17 0,1 4-24 0,-2-5-25 0,1 0-35 15,1-1-41-15,-2 0-53 0,2-1-55 0,0-2-38 0,-2-1-29 16,0-1-9-16,0-3-1 0,0 2 8 0</inkml:trace>
  <inkml:trace contextRef="#ctx0" brushRef="#br0" timeOffset="-76795.33">1052 9637 205 0,'0'0'387'0,"0"0"12"16,0 0 11-16,0 0-32 0,0 0-54 0,0 0-54 0,-2 0-54 0,-1 1-35 15,1 1-24-15,1 2-19 0,-1 1-13 0,-2 1-10 0,2 1-9 16,-1 1-9-16,-1 3-7 0,0 2-7 0,1 0-10 0,0 4-8 16,-1 0-7-16,1 0-8 0,2 3-8 0,-1 1-8 0,2-1-7 0,0 2-4 15,0 0-5-15,2-1-6 0,-1 4-6 0,2-3-9 0,1-2-11 16,-1 4-10-16,2-2-8 0,-1-1-13 0,2-2-13 0,-1 3-14 0,0-3-14 15,0-1-18-15,1-2-18 0,0 3-25 0,-1-4-25 0,0-2-34 16,0 2-37-16,0-5-47 0,-1 1-53 0,4 0-38 0,-5-4-30 0,2 1-10 16,-2-1 2-16,0-1 8 0</inkml:trace>
  <inkml:trace contextRef="#ctx0" brushRef="#br0" timeOffset="-76439.64">2060 9825 27 0,'0'0'396'0,"0"0"2"0,0 0 2 0,0 0 3 0,0 0-44 16,0 0-65-16,0 0-68 0,2 0-68 0,1 0-45 0,1 0-36 15,0 0-20-15,2 0-17 0,-1 0-7 0,0-1-8 0,1 1-7 0,2-2-8 16,0 2-11-16,2-2-11 0,-2 1-14 0,2 1-14 0,-2-1-19 15,2-1-18-15,1 2-23 0,-2-2-27 0,-1 0-37 0,2 2-40 0,2 0-56 16,-2-2-63-16,-2 2-35 0,1-2-20 0,-1 2-4 0,0-1 1 16</inkml:trace>
  <inkml:trace contextRef="#ctx0" brushRef="#br0" timeOffset="-76241.61">2184 9934 349 0,'-6'0'422'0,"4"0"4"0,-3 0-1 0,3 0 0 15,-2 0-62-15,1 0-94 0,3 0-81 0,0 0-74 0,0 0-51 16,0 0-41-16,0 0-28 0,0 0-24 0,1 2-23 0,1-1-23 16,2-1-34-16,1 1-40 0,-1-1-58 0,5 2-67 0,-1 0-53 15,3-2-47-15,-2 1-20 0,3-1-5 0,0 0 1 0</inkml:trace>
  <inkml:trace contextRef="#ctx0" brushRef="#br0" timeOffset="-66540.68">2960 9587 328 0,'-1'-2'359'0,"1"2"8"0,0 0-40 0,0 0-63 16,-2-2-48-16,2 2-40 0,0 0-28 0,0 0-20 0,0 0-15 0,0 0-8 16,0 0-7-16,0 0-6 0,0 0-4 0,0 0-7 0,0 0-6 15,0 0-5-15,0 0-7 0,0 0-8 0,0 0-8 0,0 0-5 16,0 0-6-16,0 0-6 0,-2 2-4 0,2-2-5 0,0 0 0 0,-1 2-3 15,-1 0 1-15,2 2 1 0,-1-2 3 0,-2 3 0 0,3-1 2 16,-1 2 0-16,-2 3-1 0,2-2 2 0,-1 4 0 0,0 1 0 0,-2-3 0 16,1 5 0-16,1-3-1 0,-1 3-2 0,0 0-1 0,1-1-4 15,-1 0-4-15,1 1-3 0,1 0-2 0,-3-1-2 0,3 1-1 16,-1-1-2-16,-2 0 0 0,2 0-1 0,1-3 0 0,1 2 1 0,-2-2-2 16,2 1 0-16,-1-2 1 0,-2-1-2 0,3 1 0 0,0-2 0 15,0-1 0-15,0 0 0 0,0-1-2 0,0-1 0 0,0-1-2 0,0 0-2 16,0 0-2-16,0-2-3 0,0 3-3 0,0-3-5 0,0-1-5 15,0 0-4-15,0 0-5 0,0 0-7 0,0 0-6 0,0 0-8 0,0 0-8 16,0 0-10-16,0 0-13 0,0 0-11 0,0 0-18 0,0 0-18 16,0 0-32-16,0 0-37 0,0 0-59 0,0 0-73 0,0 0-42 15,0 0-25-15,0 0-11 0,0 0 0 0,0 0 5 0</inkml:trace>
  <inkml:trace contextRef="#ctx0" brushRef="#br0" timeOffset="-65558.19">3296 9246 41 0,'0'-2'351'0,"3"-1"8"0,-3 2-29 0,1-1-47 0,-1 1-49 15,0 1-52-15,0-2-35 0,0 2-29 0,0 0-20 0,0 0-16 0,0 0-12 16,0 0-11-16,0 0-7 0,0 0-7 0,0 0-7 0,0 0-5 16,2 0-5-16,-2 2-2 0,1-1 0 0,1 1 0 0,-2 1 1 15,3 0 2-15,-2 0 2 0,-1 1 4 0,2 2 5 0,-2 2 5 0,0 1 4 16,0 0 5-16,0 3 5 0,0 1 4 0,-2 1 1 0,2 0 1 16,-4 5-1-16,2 0-2 0,1 2-4 0,-2 1-1 0,-1 3-4 0,1 0-4 15,0 2-3-15,1 2-5 0,-1-1-5 0,0 2-5 0,1 3-4 16,-2 0-3-16,2-1-6 0,2 0-5 0,-1 2-5 0,-1 0-4 0,2 1-6 15,0-1-2-15,0 0-2 0,2 1 2 0,-1-3-1 0,-1 4 2 16,2-4 0-16,-2 2-2 0,3-3-2 0,-2-1-1 0,-1 0 1 0,2 0-1 16,-2-3 1-16,1 0 1 0,1-1 4 0,-2-2 2 0,2-1 0 15,-1 0-2-15,-1-3-2 0,2-1 0 0,-2-2-1 0,2-1 1 16,-2 0 1-16,0-3 0 0,0 0 0 0,0-2-2 0,0-1-2 0,1-2-5 16,-1-1-5-16,0 1-4 0,0-3-7 0,2 1-6 0,-1-2-4 15,-1-1-6-15,1 0-4 0,-1 0-5 0,3 0-3 0,-2-3-4 16,-1 1-4-16,0-1-3 0,0 0-1 0,0 0-2 0,0 0-1 0,0 0-3 15,0 0-6-15,2 0-5 0,-2-1-12 0,1 1-13 0,1-2-19 16,-2 1-19-16,0 1-28 0,0 0-30 0,3-2-46 0,-2 1-54 0,-1-2-30 16,2 0-19-16,-2 0-8 0</inkml:trace>
  <inkml:trace contextRef="#ctx0" brushRef="#br0" timeOffset="-63574.51">3524 9522 349 0,'-1'0'386'0,"-2"-2"9"0,1 1 7 16,2 1-51-16,-1 0-79 0,1 0-54 0,0 0-40 0,0 0-27 15,0 0-20-15,0 0-14 0,0 0-11 0,0 0-9 0,0 0-8 0,0 0-9 16,0 0-9-16,0 0-8 0,0 0-11 0,0 0-8 0,0 0-9 16,0 0-8-16,0 0-7 0,1 0-5 0,1 0-6 0,-2 0-4 15,3 0-3-15,-2 0-2 0,1 0-1 0,1 0-2 0,0 0 0 0,1 0 0 16,0 0-1-16,0 0 2 0,0 0 0 0,2 0-3 0,1 0 0 16,-1 0-5-16,1 0-6 0,2 0-9 0,0 0-9 0,-2 0-11 0,1 1-12 15,3 1-15-15,-2-2-17 0,1 2-21 0,-2-1-24 0,3-1-30 16,-3 0-35-16,1 1-47 0,-1-1-51 0,0 0-47 0,0 0-46 0,0 0-19 15,1 0-2-15,-2 0 6 0</inkml:trace>
  <inkml:trace contextRef="#ctx0" brushRef="#br0" timeOffset="-63246.4">3858 9354 212 0,'-1'-3'388'0,"-1"3"13"0,2 0-9 0,0 0-17 0,0 0-55 15,0 0-76-15,0 0-51 0,0 0-38 0,0 0-26 0,-1 0-22 16,-2 3-14-16,3-2-11 0,-1 1-9 0,1 1-5 0,-1 1-9 0,-1 1-7 16,2 0-8-16,-1 2-8 0,-1-1-5 0,0 1-4 0,2 2-3 15,-1 0 0-15,-1 3-2 0,2-4 0 0,-2 4-2 0,1 0-2 0,1-2-2 16,-2 2-3-16,2-2-2 0,0 1-2 0,0 0-1 0,0 1-1 15,0-2-1-15,0-1-2 0,0 0-1 0,0 0 0 0,0-1-1 16,0-1 0-16,0-1 0 0,0 1 1 0,0 0-1 0,2-2 0 0,-2-1-1 16,0-1-2-16,0-1-1 0,0 2-1 0,0-3-4 0,1 2-4 15,-1-1-6-15,2-1-5 0,-2-1-7 0,0 0-9 0,0 0-11 0,0 0-10 16,0 0-13-16,0 0-15 0,2-1-20 0,-1-1-23 0,1 2-38 16,1-3-42-16,0 2-66 0,-2-3-78 0,3 2-41 0,-1-1-20 15,2 0-5-15,-2 0 5 0,2-1 8 0</inkml:trace>
  <inkml:trace contextRef="#ctx0" brushRef="#br0" timeOffset="-62491.55">4405 9403 299 0,'0'0'313'0,"-1"0"-31"0,-1-2-40 0,2 2-36 0,-1 0-31 16,-1 0-21-16,2 0-16 0,0-1-11 0,0 1-7 0,0 0-6 0,-2-1-6 15,2 1-5-15,0 0-5 0,0 0-5 0,0 0-4 0,0 0-5 16,0 0-7-16,0 0-5 0,0-2-5 0,0 1-6 0,0-1-4 0,0 1-7 16,2-1-6-16,-2 1-6 0,2-1-6 0,-1-1-7 0,-1 1-6 15,3 1-7-15,-1 0-5 0,0-2-5 0,1 1-4 0,0 1-3 0,1-2-1 16,1 1-3-16,0 1-3 0,1-2-1 0,-1 1-1 0,3 1 1 15,-2-2 1-15,2 3-1 0,0-2 2 0,1 1 0 0,-1 1-1 0,-1 0 0 16,-1 0-1-16,3 1-3 0,-1 1-2 0,-3 1-4 0,2 0 0 16,-2 0-3-16,-1 3-2 0,1 0-1 0,-2 0-2 0,-2 1-3 15,1 0-1-15,-2 3 1 0,0-2 0 0,-2 3 1 0,1 0 2 0,-1-1 3 16,-1 2 3-16,-1-1 3 0,-1-1 3 0,2 0 2 0,-2 1 4 16,-1 0 1-16,2-1 2 0,-3-1 2 0,2 0 4 0,0 0 0 0,0-1 2 15,0-2 0-15,1 1 2 0,0-1 0 0,-2-1 0 0,3 1 1 16,0-3 0-16,0 2-1 0,1-3 1 0,-1 1-1 0,1 0 0 0,2-2 1 15,-1 1-1-15,1 0-1 0,0-2-3 0,0 0 1 0,0 0-2 16,0 0-2-16,1 1 0 0,-1-1 2 0,2 0 1 0,1 0 0 16,0 0 2-16,1 0 0 0,0 0 2 0,1 0-1 0,0 0-1 0,-1 0 1 15,3 0-1-15,-1 0 0 0,1 0-3 0,2 0-5 0,-1 0-6 16,0 0-10-16,1 0-11 0,-1 0-12 0,3 0-17 0,-3 0-18 0,3 0-23 16,0 0-30-16,2 0-36 0,-2-1-56 0,0-1-66 0,0 2-37 15,2 0-22-15,-2-2-6 0</inkml:trace>
  <inkml:trace contextRef="#ctx0" brushRef="#br0" timeOffset="-61000.31">3574 10315 270 0,'-2'-2'370'0,"-1"2"8"0,1-1-39 0,2 1-57 0,-1-1-45 16,1 1-36-16,0 0-27 0,0 0-26 0,0 0-18 0,0 0-17 0,0 0-15 15,1-2-12-15,-1 2-14 0,2-2-13 0,-2 1-8 0,3 1-10 16,-1-1-7-16,-1 1-7 0,4-2-5 0,-2 0-7 0,2 2-3 0,-1-1-5 16,0 0 0-16,0 1-1 0,1-2-1 0,0 1 3 0,-1 1-2 15,4 0-4-15,-3 0-6 0,0 0-8 0,0 0-9 0,1 0-13 0,2 0-12 16,-2 0-16-16,-1 0-18 0,3 0-17 0,-3 1-29 0,4 1-31 16,-2-2-39-16,-1 2-41 0,2 0-55 0,1 0-62 0,-2-1-26 15,-1 2-11-15,0-1-2 0</inkml:trace>
  <inkml:trace contextRef="#ctx0" brushRef="#br0" timeOffset="-60542.27">3874 10213 220 0,'0'-1'360'16,"0"-1"2"-16,2 1-22 0,-1-2-37 0,2 1-58 0,-1 1-68 0,1-2-46 16,2 2-36-16,1-1-22 0,-3-1-17 0,2 2-9 0,1-1-6 0,-1-2-5 15,0 4-4-15,1-3-2 0,0 2-2 0,1-2-5 0,-2 3-2 16,0-1-6-16,-1-2-2 0,2 3-4 0,-1 0-2 0,0 0-3 16,-2 0 1-16,2 3-1 0,-2-2 2 0,0 2 0 0,-1-2 3 0,2 4 0 15,-2 0 0-15,-1 0 0 0,-1-1 0 0,0 2-1 0,0 1-2 16,0 1-3-16,-1-1 0 0,-1 0-5 0,-2 4-1 0,1-5-4 0,-2 3-2 15,0 2-3-15,0-2-4 0,0 1-1 0,-1-1-1 0,-3 0-1 16,2-2 0-16,-2 3 1 0,0-2 1 0,1 0 3 0,-2 0-1 0,2-1 3 16,-3 1 1-16,2-2 1 0,0 0 1 0,0 0 1 0,1-2 1 15,0 0-1-15,2 1 0 0,-2-3 0 0,2 3-1 0,1-3 0 16,2 2 0-16,-2-4-1 0,3 4 0 0,-1-2 0 0,-2-1-2 0,4-1 0 16,1 1-2-16,0-1-1 0,0 0-4 0,0 0-3 0,0 0 1 15,1 0-1-15,4 0 2 0,-2 0 0 0,-1-1 1 0,3 1 0 16,-2-1-2-16,2-1 0 0,1 2-1 0,0 0-4 0,1-2-2 0,-1 2-2 15,2-2 0-15,0 2-3 0,-2 0-3 0,2 0-5 0,-1 0-8 16,-1 0-9-16,3 0-14 0,-2 0-17 0,-1 0-19 0,2 0-26 0,-2 0-27 16,1 2-46-16,2 0-55 0,-2-2-28 0,2 2-15 0</inkml:trace>
  <inkml:trace contextRef="#ctx0" brushRef="#br0" timeOffset="-60197.35">4255 10291 208 0,'0'0'315'0,"0"0"-7"0,2 0-43 0,-1 0-63 0,1 0-49 15,2 0-42-15,0 0-29 0,0 0-24 0,0 0-16 0,0 0-8 0,1 0-9 16,0 0-9-16,1 0-12 0,0 0-12 0,-1 0-15 0,0 0-19 15,0 0-21-15,0 0-22 0,1 0-28 0,-2 0-28 0,3 0-33 0,-2 0-37 16,0 0-41-16,-1 0-43 0,2 0-19 0</inkml:trace>
  <inkml:trace contextRef="#ctx0" brushRef="#br0" timeOffset="-59874.27">4587 10171 75 0,'0'0'390'0,"0"-2"7"0,0 1-2 0,0 0-9 0,2 1-61 15,-1-2-87-15,-1 2-59 0,0 0-44 0,0 0-29 0,0 0-19 16,0 0-13-16,0 0-7 0,0 0-7 0,0 2-4 0,2-1-5 0,-2 0-5 15,2 4-5-15,-1-3-5 0,-1 2-6 0,2-1-3 0,-1 1-2 16,-1 3-2-16,3-1-2 0,-1 1 0 0,-1-1 0 0,-1 2-1 0,2-1-2 16,-1 1-2-16,-1-1-5 0,2 1-3 0,-2-1-8 0,3 1-9 15,-3-2-9-15,2 1-10 0,-2-1-13 0,2 2-12 0,-1-2-15 0,-1 0-19 16,2-2-27-16,-1 0-29 0,-1 2-41 0,1-1-50 0,-1 0-62 16,3-1-70-16,-2 0-31 0,-1 0-13 0,2 0-3 0,-1 0 4 0</inkml:trace>
  <inkml:trace contextRef="#ctx0" brushRef="#br0" timeOffset="-59122.02">5072 9325 309 0,'0'-1'348'16,"-1"-2"1"-16,1 1-48 0,0 2-76 0,0 0-50 0,0 0-37 0,0 0-27 16,0 0-18-16,0 0-11 0,0 0-7 0,0 2-8 0,0 1-3 0,0-1-4 15,1 3-4-15,-1 2-2 0,1 1-2 0,-1 1-1 0,3 2-2 16,-2 1 2-16,-1 1 2 0,3 2-1 0,-1 3 1 0,0-3-2 15,-1 4-5-15,2 1-4 0,-1 1-5 0,2 2-5 0,-2 1-3 0,1-1-5 16,0 2-3-16,-1 0-5 0,1 0-1 0,2 3-3 0,-2-1-1 16,2 0-2-16,1 0-2 0,2 0-1 0,-3 1-1 0,3-1-2 0,-2 0 0 15,3 0 0-15,-2 0 0 0,1-1 0 0,1 1 1 0,-1-2-3 16,-1 0-1-16,-2 0-1 0,4 0 0 0,0-2-1 0,-4-3 1 0,1 3-1 16,1-2-4-16,-1-1 0 0,-1 1-2 0,-1-3-2 0,0-2 0 15,0 2-2-15,0-5 1 0,-1 4 1 0,-2-3 1 0,1-1 1 16,2-1 1-16,-4 1-2 0,2-3-1 0,-2-1 0 0,2 1 2 0,-1-1 0 15,-1-2-1-15,2 1-2 0,-1-2-4 0,-1 3-3 0,1-7-3 16,-1 5-4-16,3-3-3 0,-2 2-3 0,-1-2-4 0,2-1-2 0,-1 1-3 16,-1-1-2-16,2 0-6 0,1 0-2 0,-1-1-4 0,0-1-4 15,-1 2-2-15,2-1-6 0,0-2-2 0,0 1-7 0,-1 1-4 0,-1-2-9 16,1 1-7-16,1 0-7 0,-3-1-8 0,2 0-8 0,-1 0-8 16,-1 0-11-16,0 0-10 0,0 0-12 0,0 0-12 0,0 0-24 15,0 0-30-15,0 0-26 0,0 0-21 0</inkml:trace>
  <inkml:trace contextRef="#ctx0" brushRef="#br0" timeOffset="-56535.57">5713 9792 24 0,'0'0'78'0,"0"0"-2"0,0 0 1 0,0 0 1 0,0 0 0 0,0 0 1 16,0 0 0-16,0 0 0 0,0 0-1 0,0 0 0 0,0 0-5 0,0 0-3 15,0 0-5-15,0 0-3 0,0 0-4 0,0 0-5 0,0 0-5 16,0 0-6-16,0 0-5 0,0 0-3 0,0 0-5 0,0 0-4 0,0 0-3 16,0 0-4-16,0 0-3 0,0 0 0 0,0 0-3 0,0 0-2 15,0 0-1-15,0 0 0 0,0 0-1 0,0 0 0 0,0 0 0 16,0 0 0-16,0 0 0 0,0 0 0 0,0 0 1 0,0 0-1 0,0 0-1 15,0 0 1-15,0 0-2 0,0 0 0 0,1 1-1 16,-1-1 1-16,0 1-1 0,2-1 1 0,-1 2-1 0,1-2 1 0,0 0 2 16,-1 0 1-16,2 0 1 0,1 0 2 0,-1 0 1 0,0 0 2 0,1 0-1 15,3 0 2-15,-2 0 0 0,1 0-2 0,2 0-1 0,0 0-3 0,-2 0-2 16,2 0-5-16,0 0-5 0,3 0-5 0,-3 0-4 0,0-2-5 16,0 2-3-16,1 0-3 0,-1-1-2 0,0 0-2 0,1 1-1 15,-1 0-1-15,0 0-1 0,2-2-1 0,-1 2 0 0,-2-2 1 0,-1 2 1 16,2 0 2-16,0-1 2 0,-2 1 3 0,1 0-1 0,-3-1 3 15,1 1 1-15,1-2 3 0,-1 2 0 0,-2 0 3 0,0 0 0 0,1 0 3 16,-1 0 1-16,-1-2 2 0,1 2-1 0,-2 0-1 0,1 0 0 16,-1 0 0-16,-1 0-1 0,0 0-1 0,0 0-2 0,2 0-3 15,1 0-2-15,-2 0-2 0,2 0-2 0,-1 0-2 0,0-1 0 0,-1 1 0 16,1 0 1-16,1 0-1 0,-1 0 2 0,-1 0 1 0,1-1 2 0,1 1 2 16,0-2 2-16,-1 2 4 0,2 0 3 0,-2-2 5 0,1 2 7 15,-1 0 5-15,-1-1 6 0,1 1 4 0,1 0 6 0,-1 0 5 16,-2 0 6-16,0 0 6 0,0 0 3 0,0 0 3 0,0 0 1 15,0 0 3-15,0 0 1 0,0 0-2 0,0 0-3 0,0 0-3 0,0 0-4 16,0 0-7-16,0 0-7 0,0 0-9 0,0 0-9 0,0 0-12 16,0 0-11-16,0 0-14 0,0 0-15 0,0 0-21 0,0 0-24 0,0 0-32 15,0 0-38-15,0 0-48 0,0 0-52 0,0 0-26 0,0 0-12 16</inkml:trace>
  <inkml:trace contextRef="#ctx0" brushRef="#br0" timeOffset="-55974.4">6341 9651 217 0,'-2'0'363'0,"2"-2"12"0,0 2 11 15,0-5-41-15,0 3-68 0,0-2-56 0,2 3-46 0,-1-2-35 0,-1 0-25 16,3 0-17-16,-1 0-14 0,0 0-11 0,1 0-10 0,0-1-9 16,3-1-9-16,-1 2-9 0,0-1-9 0,0 1-7 0,2-2-10 15,1 1-6-15,-2 0-6 0,2 2-3 0,-1-1-1 0,2 1-1 0,-3-2 0 16,2 4-1-16,-1-2 0 0,0 2 1 0,-2 0-1 0,2 0 0 0,-1 0 0 15,-1 2 1-15,1 1 2 0,-1 0 0 0,-1 0 3 0,-2 3 1 16,1 0 1-16,-1 0 1 0,-1 1 0 0,-1 2 2 0,0-2 1 16,-1 4 0-16,-1 1 2 0,-1-3-1 0,-2 3 1 0,-1 0 0 0,0 0-2 15,-1 0 0-15,-1 1-3 0,0 0 0 0,-2-1-2 0,-1 0 0 16,2 0-1-16,-3-2 1 0,2 0 0 0,-2 1-1 0,2 0 0 0,-1-1-1 16,0-1 2-16,2 0 0 0,-1-1 0 0,0-1-1 0,3-1 0 15,0 0-2-15,1 0 0 0,0-1-3 0,0-1-2 0,1-1-1 0,2 1-4 16,1-2 0-16,0 0-2 0,1 0-2 0,1-2-1 0,0 0-1 15,0 0-1-15,1 0 1 0,1 0 0 0,3-2 1 0,-2 2 2 16,2-2 2-16,1 0 2 0,-1-1 1 0,1 2 2 0,-1 0 0 0,2-2 0 16,3 0 0-16,-3 1 1 0,1-3-1 0,-2 4 0 0,3 0 0 15,-2-3-3-15,1 3 0 0,-2 0-2 0,2-1-3 0,-2-1-1 0,-1 2-4 16,0-1-1-16,-1 0-4 0,4 2-3 0,-5-1-3 0,1 0-5 16,2 1-7-16,-1 0-8 0,-1 0-11 0,4 0-13 0,-2 0-16 15,2 0-22-15,-1 1-26 0,2 0-29 0,1-1-37 0,-1 2-42 0,0 1-36 16,4-3-34-16,-3 3-13 0</inkml:trace>
  <inkml:trace contextRef="#ctx0" brushRef="#br0" timeOffset="-55292.59">6745 9283 284 0,'-3'-3'371'0,"3"-1"-6"0,-1 2-19 16,-1 2-43-16,2-3-57 0,0 1-36 0,0 2-28 0,0 0-19 16,0 0-14-16,0-1-12 0,0 1-10 0,0-1-11 0,0 1-12 0,0 0-11 15,0 0-13-15,0 0-14 0,0 0-12 0,2 1-10 0,-1 0-9 16,-1 1-6-16,2 1-4 0,-1-1-5 0,-1 4-3 0,1 1-1 16,3 1-3-16,-2 2-1 0,1 2 0 0,1 0 0 0,-1 6 3 0,-1-4 0 15,1 5 3-15,1 0 0 0,-1 1 0 0,2 2-2 0,-1 0-3 16,1 0-3-16,-2 1-1 0,2 2-1 0,-2-1-2 0,3-1 0 15,-1 2 0-15,0-2-2 0,1-2 1 0,0 4-1 0,1-2 1 0,-1-1-1 16,-1 1-1-16,1-1 2 0,-1-1-2 0,0 0 1 0,1-1-1 16,-3 1-1-16,2-3 1 0,-2-1-1 0,2 3-1 0,-2-3 1 0,0-1-1 15,-1 1 0-15,-1-2 1 0,2 0-1 0,-3-2-1 0,2 1 0 16,-2-1-1-16,2-3-1 0,-2 1 1 0,0 0-1 0,0-1-2 0,0-2-2 16,0 0-2-16,0 0-2 0,0 1-1 0,0-3-4 0,0 1-3 15,0-1-3-15,0 0-5 0,0-2-6 0,0 2-5 0,0-3-4 16,0 1-7-16,0-1-3 0,0-1-7 0,0 1-4 0,0-2-4 0,0 0-5 15,0 1-4-15,0 0-5 0,1-1-3 0,-1-1-5 0,0 0-4 0,2 1-4 16,-2-1-5-16,0 0-7 0,0 0-9 0,0 0-10 0,0 0-13 16,0 0-15-16,2 0-16 0,-2 0-19 0,0 0-21 0,0 0-42 15,0 0-53-15,0 0-23 0,0 0-12 0</inkml:trace>
  <inkml:trace contextRef="#ctx0" brushRef="#br0" timeOffset="-49773.92">7305 9238 10 0,'0'-3'348'15,"-1"1"10"-15,-1 1 11 0,2-2-34 0,-2 2-53 0,2-1-57 0,0 1-59 16,0-2-35-16,0 1-26 0,2 1-16 0,-2-2-12 0,3 1-11 16,0 1-7-16,-1-2-9 0,2 0-6 0,1 0-8 0,-2 0-9 15,2 1-5-15,-1-3-7 0,3 3-1 0,1-2-1 0,0 3 1 16,-2-2-1-16,2 0 1 0,0 0 0 0,-2 0 2 0,2 0-1 0,0 0-1 16,0 2 0-16,-2-1-2 0,-1-1-2 0,0 2-2 0,2-1-2 15,-3 2-3-15,1-2-2 0,-1 2-3 0,0 0-2 0,-1 0-2 0,-2 2-1 16,1-2 1-16,1 3 0 0,-3 0 0 0,2 0 3 0,-2 0 1 0,0 1 1 15,0 2 2-15,0 0 1 0,0 0 1 0,-2 1 2 0,-1 4-1 16,1-3 0-16,-1 1-1 0,-2 2-2 0,1-2-2 0,-1 1-1 16,1-1-4-16,-3-1-2 0,2 4-1 0,0-3-2 0,1 0 0 0,-2-2-3 15,1 1 1-15,-2-1-1 0,3 1 1 0,0-2 0 0,0 1 2 16,0-2 1-16,-2-1 2 0,3 1 0 0,0 0 2 0,0-1 1 16,0-1 2-16,1 0 0 0,-1 0 1 0,1-2 1 0,0 2 0 0,2-3 0 15,-1 2-1-15,1-2-1 0,0 0 1 0,0 0-1 16,0 0-2-16,0 0 0 0,0 0-1 0,1 1 0 0,1-1 1 0,0 0-1 0,1 0 0 15,0 0 2-15,0 0-2 0,-1 0 1 0,3 0-4 0,-2-1-4 16,3-1-5-16,-1 2-6 0,0-2-8 0,-1 1-7 0,3 1-12 0,0-1-12 16,-2 1-16-16,2-2-17 0,-1 1-24 0,2 1-21 0,1-2-27 15,-1 1-23-15,2 1-34 0,1-1-39 0,-2-1-28 0,4 2-25 16,-1-2-13-16</inkml:trace>
  <inkml:trace contextRef="#ctx0" brushRef="#br0" timeOffset="-49241.16">7955 9150 294 0,'0'-1'356'0,"0"-1"-14"0,0-1-25 16,3 2-46-16,-2-1-54 0,-1-1-37 0,2 2-27 0,0-1-19 15,-2-1-12-15,1 1-12 0,-1 1-8 0,2-2-6 0,-1 1-7 0,-1 2-8 16,1 0-8-16,-1 0-7 0,3-3-8 0,-2 1-9 0,1 2-7 15,-1-1-7-15,-1 0-7 0,2 1-7 0,1-1-4 0,-1-2-3 16,1 3-5-16,1-1-5 0,-2 1-3 0,3-1-4 0,-3 1-3 0,5 0-1 16,-2 0 0-16,0 0-2 0,3 0 1 0,-2 1 0 0,0-1 1 0,-1 1 1 15,3 3 1-15,0-2 0 0,0 3 0 0,-2-3 0 16,-1 2 0-16,3 1-2 0,-4-1-1 0,1 2-1 0,0 0-1 0,-2 0 0 16,-2 2-2-16,2-1 0 0,-2 1 0 0,-1-1-2 0,-1 0 1 15,-2 0-1-15,1 2 2 0,-1 0-1 0,-1-2 1 0,-1 0 2 0,-1 1 0 16,-3 0 2-16,3-1 1 0,-3-1 2 0,0 1-2 0,1 0 0 15,0-1 1-15,0 0 1 0,-2 0-1 0,3-1-1 0,-2-1 0 0,5 0-2 16,-1-1-2-16,-1 2-1 0,3-2-3 0,0 0-1 0,1-2-2 16,1 1 0-16,1-2 0 0,1 1-2 0,1 0 1 0,1-1-2 0,0 2-5 15,3-2-5-15,1 0-7 0,-1 0-8 0,4 0-8 0,1 0-12 16,-2 0-13-16,3-2-19 0,1 2-22 0,0-1-32 0,-2 1-36 16,0 0-50-16,1-1-59 0,1 1-34 0,-3 0-21 0,1 0-7 0</inkml:trace>
  <inkml:trace contextRef="#ctx0" brushRef="#br0" timeOffset="-48000.62">7411 9887 93 0,'0'-3'390'0,"0"2"14"0,1-2 7 0,-1 2 2 0,1-2-49 16,-1 1-74-16,3 2-47 0,-2-3-36 0,-1 1-24 0,2 0-20 16,-1 0-14-16,1 0-10 0,-2 1-13 0,2-2-11 0,-1 1-13 15,-1 1-13-15,2 1-12 0,0-1-10 0,-2-1-12 0,0 2-11 0,0 0-12 16,0 0-8-16,0 0-10 0,0 0-9 0,0 0-7 0,0 0-6 16,0 0-3-16,1 2-3 0,-1-1 0 0,2 2-1 0,-1-1 0 0,-1 0 2 15,3 2-1-15,-3 0 2 0,2 1 2 0,-1 1 1 0,-1-1 2 16,3 2 3-16,-3 0 1 0,2 1 6 0,-2-1-1 0,2 1 1 0,-2 0 1 15,0 2-1-15,0-3-1 0,0 2-1 0,0-1-3 0,0 0-3 16,0-1-4-16,0 0-4 0,-2 1-3 0,2-1-4 0,-2-1-6 0,2 2-6 16,-3-1-9-16,2-5-6 0,-1 5-9 0,-1-3-10 0,0 3-9 15,3-4-12-15,-1 1-10 0,1 1-14 0,-2-2-14 0,0 0-15 16,2 0-23-16,0 0-26 0,0-3-35 0,0 0-39 0,0 3-48 16,2 0-52-16,0-2-24 0,1 0-12 0,1-1 2 0,2 0 7 15</inkml:trace>
  <inkml:trace contextRef="#ctx0" brushRef="#br0" timeOffset="-47537.07">7879 9937 338 0,'0'0'358'0,"-2"0"-1"0,2 0-8 16,0 0-46-16,0 0-67 0,0 0-47 0,0 0-39 0,0 0-29 15,0 0-20-15,0-1-17 0,2-1-12 0,0 2-10 0,-2-2-10 0,1 1-10 16,2 1-7-16,1-1-10 0,-1-1-8 0,0 2-7 0,3-2-7 15,-1 2-4-15,0-1-3 0,0 0-4 0,2 1-3 0,2-2-6 16,0 1-6-16,-1 1-6 0,1-2-8 0,-1 2-9 0,1-1-9 0,-1-1-15 16,0 2-15-16,-1-1-21 0,2-1-28 0,-1 2-35 0,1-1-39 15,-2-1-50-15,-1 2-55 0,-1-1-26 0,1 1-16 0,2-2-2 16</inkml:trace>
  <inkml:trace contextRef="#ctx0" brushRef="#br0" timeOffset="-47212.39">8272 9801 321 0,'2'-2'378'0,"-2"2"10"0,2-5-15 0,-1 4-30 15,-1 0-47-15,2-1-59 0,-2 2-39 0,0 0-30 0,0 0-23 16,0 0-17-16,0 0-15 0,0 0-14 0,0 0-12 0,0 0-10 16,-2 2-11-16,2-2-11 0,-1 1-11 0,-1 0-12 0,2 4-11 15,0-5-10-15,0 2-6 0,0 4-7 0,2-3-3 0,-1 3 0 0,-1 0-1 16,2 0 3-16,0-1 0 0,-1 0 4 0,2 3-3 0,-1-3-2 16,1 3-8-16,-1-2-6 0,-1 3-7 0,1-7-9 0,2 5-10 0,-2-1-11 15,1 0-14-15,0 0-13 0,-1-1-15 0,1-1-15 0,0 2-21 16,-2-3-23-16,2 2-29 0,-2-3-31 0,2 0-32 0,-1 1-35 0,1-2-36 15,0 1-40-15,-1 0-16 0,-2-2-4 0</inkml:trace>
  <inkml:trace contextRef="#ctx0" brushRef="#br0" timeOffset="-46524.49">8632 8967 56 0,'0'0'315'0,"0"0"4"0,0 0-31 0,1 1-48 15,-1 0-44-15,0 4-41 0,0-3-29 0,0 4-25 0,0 0-13 0,0 0-8 16,1 3-4-16,-1-2 2 0,0 4 0 0,4-1 0 0,-3 1-1 15,1 2-5-15,-1 1-5 0,1-1-6 0,0 4-5 0,-1-3-4 16,3 5-5-16,-1-1-3 0,0 1-3 0,2-1-3 0,1 2-2 0,-2 2-3 16,1 0-2-16,2 1-3 0,-1 0-2 0,-1 1-3 0,2-1-3 15,-2 5-2-15,0-1-1 0,0-2-3 0,0 4 0 0,-2-1-3 0,5-1-1 16,-5 2-1-16,0-3-1 0,0 2 0 0,0-3 0 0,-1 1-1 16,1 0-2-16,-1-3 0 0,-1 1 0 0,1-2 0 0,2 1 0 15,-2-1 1-15,0 0-1 0,-1-1 0 0,2-2 0 0,-2 0-1 0,5 0 2 16,-3-1-1-16,0 0 1 0,2-2 1 0,-2-1-2 0,3 2-1 15,-1-2-2-15,1 0-3 0,-1-2-2 0,3-1-4 0,-2 0-3 0,1 0-5 16,-1-1-5-16,1-1-7 0,0 0-9 0,-1-2-9 0,1 0-10 16,-1-1-11-16,-1-1-11 0,3 1-12 0,-2-3-19 0,-1 0-21 0,0 1-29 15,0-2-30-15,1-2-53 0,-2 1-61 0,1-2-39 0,-5 0-24 16,3 0-7-16,-1-2 0 0</inkml:trace>
  <inkml:trace contextRef="#ctx0" brushRef="#br0" timeOffset="-45806.5">9444 9388 124 0,'0'-3'348'0,"0"0"6"0,0 2 5 0,0-1-38 0,0 1-62 0,0-2-43 16,0 2-35-16,0-1-24 0,0 0-15 0,0 1-11 0,0 1-8 15,0 0-5-15,0 0-6 0,0 0-6 0,0 0-7 0,0 0-7 16,0 0-9-16,0 0-10 0,0 0-9 0,0 0-11 0,0 0-12 0,0 0-11 16,0 0-10-16,0 0-6 0,0 0-9 0,0 1-3 0,0 3-7 15,2-2-2-15,-1 3-1 0,-1-1 1 0,2 2-1 0,0 0 1 0,-2 2 2 16,1 0 3-16,2 3 4 0,-2 0 3 0,2 1 3 0,-2-1 2 16,2 2 1-16,-3 0 2 0,2 2-1 0,2-4-1 0,-2 3-1 15,-1-3-1-15,1 3 0 0,0-2-3 0,-1 1-7 0,1-4-8 0,-2 3-9 16,2-1-9-16,-1-1-11 0,1-1-14 0,-1 0-13 0,-1-1-16 15,0-1-20-15,0-1-22 0,0 1-28 0,0-1-41 0,-1 0-50 0,-1-2-62 16,-1 0-65-16,1 1-32 0,2-2-13 0,-3-2-2 0,3-1 6 16</inkml:trace>
  <inkml:trace contextRef="#ctx0" brushRef="#br0" timeOffset="-45606.62">9332 9544 335 0,'-3'0'365'0,"0"0"3"0,-1-1-8 15,3 1-13-15,1 0-70 0,0 0-100 0,0 0-60 0,1 0-42 0,3 0-26 16,0 0-16-16,3 0-10 0,0-2-4 0,3 2-5 0,1 0-6 16,0 0-12-16,3 0-12 0,0-1-17 0,3 1-19 0,-2-2-31 0,3 2-37 15,-1-1-48-15,-1-1-53 0,1 2-52 0,-1-2-53 0,2 1-27 16,-2 1-15-16,-1-1-5 0</inkml:trace>
  <inkml:trace contextRef="#ctx0" brushRef="#br0" timeOffset="-43975.56">10045 9381 56 0,'-4'0'263'15,"4"-2"-26"-15,-1 1-30 0,1 1-33 0,-1-2-22 0,-1 1-17 16,2 1-13-16,0 0-9 0,0 0-8 0,0 0-6 0,0 0-4 16,0 0-3-16,0 0-2 0,0 0-2 0,0 0 0 0,0 0-2 0,0 0 1 15,0 0 0-15,0 0-1 0,0 0 1 0,0 0 1 0,0 0-1 16,0 0 1-16,0 0 0 0,0 0-2 0,0 0 0 0,0 0-2 16,0 0 0-16,0 0-6 0,0 0-2 0,0 0-5 0,0 0-5 0,0 0-6 15,0 0-8-15,0 0-5 0,0 0-9 0,0 0-8 0,0 0-6 0,0 0-10 16,0 0-6-16,0 0-7 0,0 0-4 0,0 3-4 0,0-2-2 15,2 2-2-15,-1 0-1 0,-1 0-1 0,1 3 1 0,-1-1 2 16,3 1 1-16,-2 1 2 0,-1 0 3 0,2 0 2 0,-1 2 5 0,-1 0 0 16,2 1 2-16,-2-1-1 0,3 2 1 0,-2-3-2 0,-1 2-1 15,2-1-3-15,-1 0-3 0,-1 0-7 0,2 0-4 0,0-2-8 16,-1 2-5-16,-1-2-8 0,0-1-8 0,0 0-9 0,0 0-10 0,0 1-10 16,0-3-12-16,0 1-14 0,0 1-16 0,0-3-19 0,0 2-21 15,0-3-26-15,0 1-31 0,0-3-40 0,0 0-47 0,0 0-39 0,0 0-35 16,0 0-14-16,0 0-1 0</inkml:trace>
  <inkml:trace contextRef="#ctx0" brushRef="#br0" timeOffset="-43441.3">10397 8955 178 0,'0'-2'340'0,"2"2"-20"0,-2 0-36 15,0 0-43-15,0 0-52 0,2 0-35 0,-1 0-27 0,-1 2-18 16,2-1-11-16,0 2-8 0,-2 0-5 0,1 1-4 0,-1-1-3 0,2 4-1 16,-1-1-4-16,-1 3-3 0,2 0-4 0,-2 1-2 0,0 1-1 15,3 2-3-15,-3 2-3 0,0-2-6 0,0 3-7 0,0 0-5 0,2 2-3 16,-1 2-2-16,-1 1-5 0,2 0-2 0,-2-1-2 0,3 5-3 15,-2-1 0-15,-1 0-2 0,3 3-1 0,-1 0-1 16,0 1-2-16,-1 1-1 0,3 0-3 0,-3 2-1 0,2-1 0 0,-2 1 0 16,3-2-2-16,-1-1-2 0,2 1 1 0,-2-1 0 0,0 1-1 0,0-2-3 15,1 0 0-15,-1-2-4 0,0 1-4 0,0-2 0 0,0-2-1 16,-1 1 0-16,2-2-2 0,0-2 0 0,-3 1-1 0,1-2-2 0,-1-2-3 16,0 0-6-16,2 0-5 0,-2-3-3 0,-1 1-1 0,2-1-2 15,-1-1-2-15,-1-3-2 0,0 1-4 0,0 1-7 0,0-5-8 0,0 1-9 16,0 1-9-16,0 0-8 0,0-2-9 0,0-2-11 0,0 1-14 15,-1-2-19-15,1 1-24 0,0-1-26 0,-2 0-29 0,2-3-38 16,0 0-39-16,0 0-27 0,0 0-20 0,0 0-10 0</inkml:trace>
  <inkml:trace contextRef="#ctx0" brushRef="#br0" timeOffset="-42291.1">10734 9147 276 0,'-1'-3'352'0,"-1"2"4"0,2-1-37 0,-3-1-55 0,3 2-47 0,0-1-38 16,0-1-27-16,0 1-19 0,0 1-12 0,0-2-9 0,0 1-7 16,0 2-9-16,0 0-9 0,0-3-8 0,3 1-8 0,-3 0-9 15,2 1-10-15,-1-2-10 0,2 2-6 0,-1-2-6 0,1 1-7 16,2 1-5-16,-2-2-3 0,2 1-4 0,-1 1-3 0,3 0-2 0,-1-1-2 16,-1 1-3-16,2 1-2 0,-3-2 0 0,2 2-1 0,-1 0-1 0,2 0 1 15,-3 2-1-15,1-1 1 0,-2 1-2 0,2 0 2 0,-2 3 2 16,-2 0 1-16,1 1 0 0,-2 1 1 0,0-2 2 0,0 3 0 0,-2 0 2 15,-1 1 1-15,-3 2 2 0,3-1 0 0,-3 1 0 0,1-1 0 16,-2 1 0-16,0 0-3 0,1-1 0 0,-1 0 0 0,-1-1-2 16,-2 0 0-16,5 0-1 0,-2 0-1 0,2-1 0 0,-1-1 0 0,-2 1-1 15,4-2-1-15,-3-1 1 0,4 0 0 0,-2 0 0 0,3-2 0 16,-1 0 0-16,2-1 0 0,-3 0 1 0,4 1-1 0,-2-2 0 0,0 1 1 16,2-2 0-16,0 0 1 0,0 0-1 0,0 0-1 0,0 0-3 15,4 0-1-15,-2 0 0 0,0 0-1 0,1 0-2 0,0 0-2 16,3 0-4-16,-1-2-5 0,2 1-6 0,0 1-6 0,1-1-7 0,0-1-7 15,0 2-7-15,3-2-9 0,-1 2-7 0,-1 0-13 0,0 0-12 0,1 0-18 16,0 0-19-16,0 0-28 0,-1 0-30 0,0 0-34 0,0 0-35 16,1 0-40-16,0 2-41 0,0-2-21 0,-2 2-11 0,2-1 1 15</inkml:trace>
  <inkml:trace contextRef="#ctx0" brushRef="#br0" timeOffset="-42005.91">11134 9188 130 0,'0'0'365'0,"0"0"6"0,0 0-13 0,0 0-24 0,0 0-55 15,0 0-73-15,0 0-49 0,0-1-38 0,2 1-25 16,-1-1-21-16,1-1-15 0,1 2-9 0,0 0-9 0,-1 0-6 0,1 0-8 16,2 0-6-16,-2 0-8 0,3 0-7 0,-3 0-10 0,2 0-8 0,0 0-10 15,-2 0-7-15,1 0-10 0,-3 0-11 0,2 0-12 0,2 2-16 16,-2-1-19-16,0-1-23 0,0 1-30 0,1-1-32 0,-3 3-45 0,3-2-45 16,2 0-35-16,-3 0-29 0,3 1-10 0,-1 1-3 0</inkml:trace>
  <inkml:trace contextRef="#ctx0" brushRef="#br0" timeOffset="-41576.71">11541 9078 380 0,'-2'-3'406'0,"0"2"9"16,-1-1 7-16,2 2-45 0,-3-2-70 0,4 2-53 0,0 0-41 0,0 0-33 15,0 0-26-15,0 0-20 0,0 0-17 0,0 0-17 0,0 0-16 16,0 0-14-16,4 2-15 0,-3-2-13 0,-1 3-14 0,2-2-9 0,-1 1-9 15,-1 1-6-15,2 1-6 0,-2-1-1 0,2 3-1 0,-1-1-1 16,-1 2 2-16,0 0 0 0,0 1 5 0,0 1 2 0,0 0 3 0,0 2 0 16,0-1 0-16,0 1 1 0,0-1 0 0,0 1 0 0,0-2-1 15,0 3-2-15,0 0 1 0,0-2-1 0,0-1-1 0,0 0 1 16,0 1-1-16,0 1 1 0,0-5-1 0,0 2-1 0,0-1 2 16,2 1-1-16,-2-4 1 0,2 2-2 0,-2 0 0 0,0-3-6 0,0 1-7 15,0-2-9-15,0 1-10 0,0 0-14 0,0 0-12 0,0-2-15 16,0-1-14-16,0 0-17 0,0 0-19 0,0 0-24 0,0 0-27 15,0 0-39-15,0 0-44 0,0 0-60 0,0 0-66 0,0 0-30 0,0 0-10 16,0 0 3-16,0 0 10 0</inkml:trace>
  <inkml:trace contextRef="#ctx0" brushRef="#br0" timeOffset="-40691.23">10987 9681 262 0,'0'-3'354'0,"0"1"5"0,0 1-31 0,0-2-49 0,0 1-39 0,0 1-34 15,0 1-26-15,0-3-23 0,0 3-10 0,0-2-10 0,0 2-7 16,0 0-5-16,0 0-5 0,0 0-6 0,0 0-7 0,0 0-9 0,0-2-8 15,0 2-9-15,0 0-9 0,0 0-10 0,0 0-9 0,0 0-10 16,0 0-10-16,0 0-8 0,0 0-7 0,0 0-8 0,2 2-4 16,0 0-5-16,-2 0-3 0,1-1-2 0,1 2 0 0,-1 1-2 0,-1 1 2 15,1-1-1-15,-1 2 3 0,0-1 1 0,0 2 3 0,0-1 3 16,0 2 0-16,0-1 2 0,-1 1 0 0,1 1-1 0,-1 0 1 0,-1-1-2 16,1 0-1-16,1 0 0 0,-2-1-2 0,0 0-3 0,2 4-5 15,-1-5-5-15,-1 1-8 0,2 0-7 0,-2 0-11 0,2 0-12 0,0-2-13 16,0 1-12-16,0-1-15 0,0-1-15 0,0 0-21 0,0 1-21 15,2-2-33-15,-2 0-37 0,3-2-46 0,-1 4-50 0,1-5-42 16,0 0-41-16,1 0-14 0,0 0 1 0,1 0 5 0</inkml:trace>
  <inkml:trace contextRef="#ctx0" brushRef="#br0" timeOffset="-40403.56">11302 9735 205 0,'-3'0'374'0,"1"0"5"0,-1-2 5 0,1 2 3 16,2-1-59-16,0 1-89 0,0 0-64 0,0 0-48 0,0 0-32 15,0 0-27-15,0 0-17 0,0 0-15 0,2-2-11 0,0 2-9 0,-1-1-10 16,2-2-8-16,-1 3-9 0,1 0-11 0,1 0-10 0,-3 0-13 0,2 0-14 16,2-2-12-16,-2 2-16 0,0 0-19 0,2 0-22 0,-2 0-28 15,2 0-33-15,-2 0-37 0,1-3-47 0,4 1-52 0,-3 2-23 16,0-1-8-16,2 0 1 0</inkml:trace>
  <inkml:trace contextRef="#ctx0" brushRef="#br0" timeOffset="-39997.13">11606 9654 250 0,'-2'-3'341'0,"2"3"6"0,0-2 6 0,2 2-46 15,-1 0-72-15,1 0-58 0,1-3-49 0,0 1-33 0,0 2-23 0,3-1-16 16,-2 0-10-16,-1 1-7 0,0-2-5 0,0 0-5 0,0 2-2 16,-1 0-5-16,1 0-6 0,-1 0-5 0,-1 2-6 0,-1 0-2 15,2-2-4-15,-2 2-3 0,0 0 1 0,-2 1-2 0,2-1 1 0,-1 2-3 16,-1 1-1-16,-1-1-1 0,1 2-1 0,-1 0-1 0,2 0 0 16,-4 2-2-16,2-2 1 0,-2 1-1 0,0 1 1 0,1-2-1 15,-1 1-2-15,2-1-1 0,-2 1 2 0,1 0-1 0,0 0 3 0,-1-1 0 16,2 0 3-16,-1-1 0 0,2-1 1 0,0 0 2 0,1 1-1 0,-3-2 0 15,3 0 2-15,-1 0-1 0,0-1 1 0,2 0 1 0,-1 0-1 16,1 1 1-16,0-3-1 0,0 0 1 0,0 0-1 0,0 0 0 16,0 0-1-16,1 0 2 0,-1 0-1 0,4 0 2 0,-3 0-1 0,3 0 0 15,-3 0-2-15,2 0 0 0,1 0-5 0,0 0-2 0,1 0-6 16,-1 0-8-16,1 0-9 0,0 0-14 0,0 0-14 0,1 0-21 0,0 0-26 16,-1 0-29-16,2 0-32 0,-3 0-49 0,3 0-54 0,0 0-31 15,-2 0-17-15,2 0-5 0</inkml:trace>
  <inkml:trace contextRef="#ctx0" brushRef="#br0" timeOffset="-39405.46">11980 8983 334 0,'0'-1'370'0,"0"-1"0"15,0 2-43-15,0 0-63 0,0 0-48 0,0 0-41 0,0 0-25 16,1 2-19-16,-1 1-13 0,0 0-10 0,3 3-7 0,-2 0-9 16,-1 1-7-16,2 2-4 0,-1 1-5 0,-1 2-5 0,2 1-3 0,-2 4 0 15,3 0-2-15,-3 1-2 0,1 3-4 0,-1-1-8 0,0 2-7 16,2 3-7-16,-2 0-6 0,2 0-5 0,-2 2-2 0,1 2-3 0,-1-2-3 16,2 0-1-16,-1 4-1 0,-1 0-2 0,0 0 0 0,0 0 0 15,0 1-3-15,0-1 0 0,0-1 0 0,0 2-1 0,0-4-1 0,0 1 0 16,0-1-1-16,0-1 0 0,0-2-1 0,0 1 0 0,0-2 0 15,0-1-2-15,0 0-2 0,0-3-6 0,0 1-7 0,0-4-7 16,0 1-9-16,0-2-10 0,0-1-10 0,2 0-10 0,-2-1-14 0,2-2-13 16,-2-2-17-16,0-1-17 0,1 0-25 0,-1-1-28 0,2-1-36 15,-1-2-38-15,1-1-55 0,1 0-64 0,-1 0-33 0,-2-4-18 0,0 0-2 16,3 0 3-16</inkml:trace>
  <inkml:trace contextRef="#ctx0" brushRef="#br0" timeOffset="-35207.52">2144 11169 352 0,'-3'0'379'16,"3"0"-1"-16,-2 0-7 0,2 0-42 0,0 0-64 0,0 0-39 15,0 0-30-15,0 0-21 0,0 0-14 0,0 0-11 0,0 0-9 0,0 0-10 16,0 0-8-16,0 0-10 0,0 0-9 0,2 1-13 0,-2-1-12 0,0 2-12 16,0-2-13-16,2 0-10 0,-2 0-10 0,1 0-9 0,-1 0-8 15,3 0-6-15,-3 0-4 0,2 0-4 0,1 0-2 0,-1 0-2 16,1 0 0-16,0 0-1 0,2 0 0 0,1 0 0 0,-1 0-1 0,1 0-5 16,1 0-6-16,1 0-9 0,2 0-12 0,0 0-12 0,0-2-16 15,0 1-19-15,2 1-20 0,-3 0-24 0,2 0-28 0,0 0-40 0,-1 0-46 16,2 0-64-16,-3 0-70 0,0 0-42 0,0 1-21 0,1 1-8 15,-4-2 6-15,-1 3 9 0</inkml:trace>
  <inkml:trace contextRef="#ctx0" brushRef="#br0" timeOffset="-34999.14">2326 11244 148 0,'-2'0'389'0,"-2"0"8"0,2 0 8 0,1 0-28 0,-1 0-46 0,2 0-58 15,0 0-63-15,-1 0-43 0,1 0-32 0,0 0-21 0,0 0-17 16,0 0-13-16,0 0-11 0,0 0-9 0,0 0-9 0,0 0-7 0,0 0-11 16,0 0-11-16,0 0-12 0,1 0-10 0,1 0-11 0,1 0-9 15,0 0-6-15,0 0-9 0,0 0-8 0,0 0-12 0,2-1-11 16,0 1-12-16,0 0-16 0,2 0-18 0,-2-2-20 0,3 2-24 0,-1 0-26 16,3 0-32-16,-2 0-38 0,-1 0-46 0,1 0-55 0,1 0-26 15,2 0-13-15,-3 0 1 0</inkml:trace>
  <inkml:trace contextRef="#ctx0" brushRef="#br0" timeOffset="-30136.59">4192 11014 60 0,'0'-2'377'0,"0"-2"7"0,0 2 6 0,0-1-15 0,0 1-26 0,0 0-67 16,0 2-85-16,2 0-52 0,-1-3-35 0,-1 1-22 0,2 2-17 0,-1-1-13 15,4 0-9-15,-2 1-10 0,0-3-7 0,2 3-9 0,0-2-6 16,1-1-7-16,2 1-5 0,0 1-6 0,1 0-4 0,1-3-1 16,2 3 0-16,1 0-2 0,1-2 0 0,-3 1-4 0,3 2-8 0,1-1-9 15,-2-1-14-15,-1 2-17 0,1-1-22 0,1 0-31 0,-3 1-37 16,0 0-45-16,3 0-53 0,-5 0-52 0,0 0-55 0,0 0-27 0,-1 1-15 16,0 0-3-16</inkml:trace>
  <inkml:trace contextRef="#ctx0" brushRef="#br0" timeOffset="-29674.3">4230 11047 138 0,'-2'1'380'15,"1"-1"5"-15,-1 0 2 0,-1 2 1 0,1-1-59 0,1-1-91 16,-1 2-66-16,-1 0-54 0,3-2-36 0,-2 1-25 0,2-1-17 0,-1 3-11 15,-1-1-8-15,2 1-6 0,-2 0-4 0,1-1-6 0,-1 2-4 16,1-1-3-16,-4 3 0 0,5-1 0 0,-3-1-1 0,3 2 2 0,-1 0 2 16,-1 0 0-16,2 0 2 0,-2 0-2 0,2-1 1 0,-1 0 0 15,-1 1 1-15,2-1-1 0,-2-1 0 0,1-1 0 0,1 1 1 16,-2 1-1-16,2-1 0 0,0-2 0 0,0 2 1 0,0-3-2 0,0 2 0 16,0-2-1-16,0-1-1 0,0 0-3 0,0 0 0 0,0 0-2 15,0 0 1-15,0 2-2 0,0-2-1 0,2 0 1 0,-1 0 0 16,1 0 2-16,1 0-1 0,-1 0 2 0,1 0-1 0,0-2 2 0,3 1 2 15,-3 1 1-15,2-2 1 0,0 1 0 0,2 0 0 0,-1-1 1 0,1 0-1 16,2 2 1-16,-1-2-1 0,1 2-2 0,-1 0-2 0,0-3 0 16,0 3-2-16,4 0 0 0,-4 0-1 0,2 3 1 0,-1-3-2 15,2 2 0-15,-1 0-1 0,1 1-1 0,-2 0-3 0,-1 1-4 0,1 1-3 16,3 1-5-16,-3 0-2 0,-1-1-3 0,0 3-1 0,0 0-2 16,-3-1 2-16,0 0 1 0,-2 2 1 0,-2-2 1 0,1 2 2 0,-2-3 3 15,-2 1 7-15,-1-1 3 0,-1 2 7 0,0-2 6 0,-4 0 5 16,-1-1 3-16,-1-1 1 0,-1 3 1 0,-1-3-2 0,-3 2-2 15,1-2-3-15,1-1-4 0,-3 1-4 0,-1 1-4 0,3-4-7 16,-5 3-8-16,3-2-12 0,0 1-11 0,1-1-20 0,0 0-21 0,1 0-36 16,0-1-41-16,3 3-57 0,0-3-62 0,1 0-35 0,2 1-18 0,1 1-8 15</inkml:trace>
  <inkml:trace contextRef="#ctx0" brushRef="#br0" timeOffset="-28956.68">5352 11098 159 0,'3'-1'366'0,"-1"1"7"0,-2-2 4 16,2 1-38-16,-1 1-60 0,-1 0-46 0,0 0-40 0,2 0-26 15,-2 0-20-15,0 0-13 0,2 0-10 0,-1 0-9 0,-1 0-10 0,0 0-8 16,2 0-9-16,-1 0-9 0,2 0-12 0,0 0-7 0,-1 0-10 15,1 0-6-15,0 0-7 0,1-1-6 0,0-1-5 0,1 2-5 16,3 0-2-16,-2-2-2 0,2 2-2 0,2-2-2 0,-1 2-1 0,2 0 0 16,0 0-2-16,2-3-1 0,-2 3-2 0,3 0-4 0,-1 0-4 15,0 0-6-15,2 0-6 0,-3 0-8 0,1 0-8 0,-1 0-8 0,-1 0-8 16,1 0-6-16,-3 0-5 0,0 0-6 0,2 0-4 0,-5 0-5 16,1 0-2-16,-3 0-1 0,2 0-2 0,-1 0 3 0,-2 0 2 0,-2 0 5 15,-1 0 3-15,0 0 2 0,0 0 1 0,0 0-1 0,0 0-6 16,0 0-7-16,0 0-10 0,0 0-19 0,0 0-21 0,0 0-33 0,0 0-39 15,-2 3-50-15,2-3-59 0,-3 0-31 0,3 0-19 0,0 0-6 16</inkml:trace>
  <inkml:trace contextRef="#ctx0" brushRef="#br0" timeOffset="-26491.55">6407 10899 192 0,'0'-2'368'0,"0"1"-12"0,0-1-23 0,0 2-43 0,0-1-54 16,0-1-36-16,0 1-28 0,0 0-18 0,0-3-14 0,0 4-13 16,0-1-11-16,0-1-9 0,0 1-9 0,0-2-8 0,0 1-8 0,-2 1-6 15,2-2-5-15,-1 1-6 0,-1 1-5 0,2-2-6 0,-1 1-6 16,-1 0-3-16,2 2-3 0,-2-4-3 0,-1 3-3 0,2 0-3 16,-1-4-6-16,-1 5-3 0,-2 0-5 0,2-2-4 0,-2 2-4 0,-1 0-5 15,1 0-2-15,0 0-3 0,-4 0-1 0,1 0-1 0,0 0-3 0,-3 0 0 16,3 2-2-16,-3 0-1 0,0 1 0 0,0-1-2 0,1 2-2 15,2 0 0-15,-2-1-1 0,2 2-2 0,-2-1 0 0,2-1-3 16,2 1-1-16,0 1-1 0,1-1-3 0,0 1-1 0,2 1-1 0,-2-2-1 16,4 1-1-16,-1-1 1 0,2 2-1 0,2-4 1 0,1 5 1 15,1-1 2-15,1 0 0 0,0 0 2 0,3 0 0 0,0 1 0 16,1-2 1-16,2 0-2 0,1 1 0 0,0 0-2 0,1 0 0 0,1 1-3 16,-1-5-2-16,1 5-4 0,0-1-1 0,-1 0-3 15,1 0-3-15,0 0-2 0,0 1-4 0,-2-2-1 0,0-1-3 0,-1 3 2 0,0-1 1 16,-1 0 2-16,-2 0 0 0,0-3 1 0,-2 4 3 0,0-1 2 15,-3-1 0-15,0 1 4 0,-1-2 1 0,0 1 0 0,-2 0 2 0,-2 0-1 16,0-1 3-16,-1-1 1 0,0 2 1 0,-3-2 1 0,1 2 1 16,0-2 1-16,-3-1-1 0,0 1 0 0,-1 1-1 0,1-2 1 15,-1 1 1-15,-2-1 1 0,1-2 2 0,2 1 2 0,-1-1 2 16,0 0 1-16,2 0 1 0,0-1 3 0,0 1 2 0,1-2 2 0,1-3 4 16,0 3 0-16,3 0 4 0,-1-2 2 0,3 0 4 0,-2-1 2 15,2 1 1-15,2-3 2 0,1 0 3 0,1 1 0 0,0-1 2 0,1-1 2 16,0 0 1-16,4 2 4 0,-1-4 1 0,0 1 5 0,3 2 1 0,-3-2 1 15,2 2 2-15,0-1 3 0,-2-1 2 0,0 1 4 0,0 1 1 16,0-1 2-16,-2 1 1 0,2 1 0 0,-3 0-1 0,-1 0-3 16,0 0-4-16,-1 0-2 0,0 1-4 0,-3 1-2 0,2-2-4 0,-2 3-7 15,0-2-7-15,0 3-10 0,-2-3-12 0,1 1-13 0,-1 2-17 16,-1 0-17-16,0-1-17 0,0 1-24 0,0 0-27 0,-1 0-30 16,0 1-34-16,0 1-58 0,0 0-67 0,0 0-36 0,4 0-21 0,-6 0-5 15</inkml:trace>
  <inkml:trace contextRef="#ctx0" brushRef="#br0" timeOffset="-24175.32">7365 10826 322 0,'0'-2'351'0,"0"-1"-7"0,0 1-42 15,0-1-57-15,0 1-36 0,0-2-28 0,0 1-16 0,2-1-12 16,-1 1-7-16,-1-2-3 0,2 1-6 0,-2 0-4 0,3 0-6 0,-2 2-6 16,1-3-5-16,1 3-6 0,-1-4-4 0,-1 2-4 0,1 1-3 15,1-2-5-15,-1 4-5 0,-1-3-7 0,1 2-6 0,-2-1-8 0,2 1-6 16,-1 1-7-16,1-1-6 0,-2 2-8 0,0 0-6 0,0 0-7 15,0 0-5-15,0 0-7 0,0 0-5 0,0 3-3 0,0-1-4 16,0 1-3-16,0-1-1 0,1 3-1 0,1 6 0 16,-2-4 1-16,2 0 0 0,0 1 1 0,0 2 2 0,1 0-1 0,-1-1 1 15,-1 1 2-15,0 1-2 0,3-1 2 0,-2 0-2 0,-1 1 0 0,1 0 0 16,-2-1-6-16,2 0-1 0,-1 0-6 0,1-2-5 0,0 4-4 16,-2-4-6-16,1 3-5 0,-1-2-7 0,2-2-7 0,-1 2-8 15,-1-2-6-15,3 1-10 0,-3 1-6 0,0-5-7 0,0 5-7 16,0-5-4-16,0 2-5 0,0 0-4 0,0-2-6 0,-3 1-6 0,3-1-4 15,-1-1-6-15,-1 1-10 0,2-1-12 0,0 1-17 0,0-2-19 0,0 2-29 16,0-1-30-16,0-3-51 0,0 0-56 0,0 0-24 0,0 0-10 16,0 0 2-16</inkml:trace>
  <inkml:trace contextRef="#ctx0" brushRef="#br0" timeOffset="-23889.73">7292 10968 324 0,'-3'-2'374'0,"1"1"12"0,1 0-30 0,-1 1-52 0,2-2-54 0,-1 0-60 15,1 2-38-15,0 0-27 0,0 0-19 0,0 0-13 0,0 0-12 16,1 0-9-16,-1-1-10 0,2 1-11 0,-1 0-10 0,1 0-9 0,0-2-10 15,1 2-6-15,0-1-6 0,0 1-6 0,1 0-6 0,2 0-1 16,0 0-5-16,0 0-4 0,1 0-6 0,1 0-6 0,1 0-8 0,-1 0-10 16,2 0-10-16,0 0-10 0,0 0-15 0,1 0-19 0,2 0-20 15,-2 0-22-15,0 0-31 0,3 0-33 0,-3 1-45 0,3-1-48 16,-3 0-36-16,2 0-31 0,1 0-9 0,-2 0 2 0</inkml:trace>
  <inkml:trace contextRef="#ctx0" brushRef="#br0" timeOffset="-22695.22">7934 10849 335 0,'3'0'342'0,"-1"0"-5"0,1-3-50 0,0 1-74 15,1 2-50-15,0-2-37 0,2 0-21 0,-1 1-15 0,3-1-12 0,0-1-7 16,1 1-8-16,-1 1-8 0,2 0-5 0,1-3-5 0,0 3-6 16,-1 0-4-16,-1-2-5 0,2 1-4 0,0 1-2 0,-3-1-4 0,1 1-2 15,0 0-3-15,-4 1-3 0,4-2-3 0,-3 0-7 0,-1 2-8 16,-2 0-10-16,2 0-10 0,-2 0-10 0,-1 0-9 0,-1 0-12 0,2 0-15 15,-3 0-21-15,0 0-21 0,0 0-33 0,0 0-36 0,0 0-60 16,2 4-71-16,1-3-32 0,-2 0-15 0,3-1-2 0</inkml:trace>
  <inkml:trace contextRef="#ctx0" brushRef="#br0" timeOffset="-22068.93">8239 10712 297 0,'2'0'348'15,"-2"-4"-28"-15,1 2-49 0,-1-3-47 0,0 3-46 0,2-1-28 16,-2 0-18-16,0 0-12 0,0 0-7 0,2 0-7 0,-1 0-6 0,-1 2-6 16,2-1-6-16,-1 0-8 0,-1 0-9 0,2 0-7 0,-2 1-7 15,2-1-6-15,-1 1-7 0,1-1-8 0,1 2-7 0,0-1-5 0,0-1-6 16,0 2-5-16,2 0-5 0,-2 0-5 0,2 0-3 0,0 0-1 15,1 0-1-15,0 0 0 0,-1 2-1 0,0-1 1 0,0 2 0 0,-3-1 1 16,4 1 0-16,-3-1 2 0,5 2 0 0,-7-2 1 0,2 3 2 16,1-2-1-16,-3 1-1 0,1 1-1 0,-1 2 0 0,-1-4-3 0,0 4 0 15,-1-1-3-15,-1 0 0 0,1 0-1 0,-3-2-1 0,1 2 1 16,0 0-3-16,-3 0-1 0,1 0-2 0,0-1 1 0,1-1 1 16,-1 1 0-16,0 0 0 0,-1-2 1 0,1 2 0 0,0-1-1 0,1-2-1 15,0 2-1-15,1-3-3 0,1 2-4 0,1-2-4 0,-1 1-4 16,2-1-4-16,0-1-1 0,0 0-2 0,0 2 0 0,2-2 0 0,-1 1 2 15,1-1 0-15,1 2 2 0,1 0 2 0,0-2 3 0,1 1 4 16,-2 0 3-16,3 1 5 0,-1-1 4 0,2 1 5 0,-2-2 0 0,2 3 3 16,1-2 0-16,-2 0-1 0,-1 3 0 0,0-3-2 0,1 0 0 15,0 1-1-15,-1 1 1 0,-2-1-1 0,2 1 0 0,0-1-1 0,-2 3 0 16,0-3 1-16,-1 4 0 0,-2-1 1 0,2-1-1 0,-2 0 2 16,0 1 0-16,-2 1 0 0,2-2 2 0,-2 1 0 0,-1-1-1 0,0 1-2 15,0-3-1-15,-3 3-3 0,2-2-3 0,1 2-5 0,-3-2-5 16,1-1-9-16,0 3-11 0,-1-5-17 0,1 2-20 0,0-2-27 15,-1 5-33-15,-1-4-37 0,3 0-53 0,-1 3-62 0,2-4-33 16,-2 0-18-16,1 2-7 0</inkml:trace>
  <inkml:trace contextRef="#ctx0" brushRef="#br0" timeOffset="-21791.3">8407 10628 226 0,'-2'-2'357'0,"1"0"5"15,1-3 2-15,1 3-55 0,3 0-86 0,1 0-60 0,1 1-47 16,1 0-26-16,1-1-18 0,2 2-8 0,2 2-5 0,1-1-5 16,0 0-4-16,0 4 1 0,1 1-1 0,3-2-1 0,-1 5 1 0,0 1-4 15,-1 0-2-15,1 2-4 0,0 0-3 0,-2 3-3 0,-1 1-4 16,1 3-4-16,-4-1-2 0,2 0-3 0,-4 2-2 0,0-1-3 0,-3-1-1 15,-2 1-6-15,-1 0-7 0,-2 1-7 0,-2-2-7 0,-1 0-7 16,-2 1-8-16,-3-3-10 0,-1 0-13 0,-2-1-17 0,-2 0-22 0,-1-2-30 16,0 0-38-16,-2-1-45 0,-2-2-49 0,1-1-54 0,0 0-56 15,-2-1-25-15,0 0-11 0,-2-2-2 0</inkml:trace>
  <inkml:trace contextRef="#ctx0" brushRef="#br0" timeOffset="-21357.17">7869 10606 7 0,'2'0'358'0,"-1"-1"10"0,-1 1-29 0,0 0-51 15,0 0-45-15,0 0-43 0,0 0-30 0,0 0-27 0,-3 1-18 0,2-1-16 16,-4 1-11-16,2 1-10 0,0 1-4 0,-2 2-7 0,0-1-4 15,-3 1-5-15,1 3-5 0,-1 2-5 0,0-1-2 0,0 3-5 0,-2-1-1 16,1 3-2-16,1 2-1 0,0-2-2 0,-1 3-3 0,2 1-4 16,-1 1-4-16,3-2-5 0,1 2-3 0,1 1-3 0,1-1-3 15,1 0-2-15,1 0-2 0,1 0-4 0,2-1-2 0,2 2-1 0,1-2-5 16,2 0-8-16,2 1-12 0,2-4-14 0,1 2-17 0,4-2-20 16,-1 1-32-16,6-2-40 0,2 1-86 0,0 0-107 0,3-3-61 0,1 0-37 15,4-2-22-15,0-1-8 0,-1 0-1 0</inkml:trace>
  <inkml:trace contextRef="#ctx0" brushRef="#br0" timeOffset="-12208.05">10459 10774 52 0,'0'0'340'16,"0"0"9"-16,0 0-14 0,0 0-23 0,0 0-53 0,0 0-68 15,3 0-46-15,-3 0-33 0,2 0-20 0,-2 0-15 0,0 0-10 0,2 0-8 16,-1 0-5-16,-1 0-4 0,3 0-5 0,-3 0-5 0,0 0-5 15,0 0-5-15,2 0-5 0,-2 0-5 0,0 0-4 0,0 0-2 0,0 0-2 16,0 0-1-16,0 0 1 0,2 0-1 0,-1 0-1 16,-1 0 0-16,0 0-1 0,2 0 0 0,-1 0 0 0,-1 0 0 0,2 0 0 15,0 0 0-15,0 0 0 0,2 0 0 0,-1 2-1 0,-1-2 1 0,2 0-1 16,3 0 1-16,-3 2 0 0,4 1 0 0,-2-3 1 0,2 0 0 16,1 1 0-16,-3 0 0 0,5-1-4 0,-3 0-4 0,1 1-9 15,0 2-7-15,0-3-13 0,-1 0-14 0,1 0-17 0,-3 2-20 0,2-2-26 16,-4 2-34-16,3-2-38 0,1 2-44 0,-5-1-53 0,2-1-60 15,-2 1-30-15,0 1-17 0,1-2-1 0</inkml:trace>
  <inkml:trace contextRef="#ctx0" brushRef="#br0" timeOffset="-11758.18">10420 10894 70 0,'0'0'276'0,"0"0"-22"0,0 0-30 16,0 0-34-16,0 0-25 0,0 0-21 0,0 0-17 0,0 0-15 15,0 0-9-15,0 0-8 0,0 0-5 0,0 0-5 0,0 0-8 16,4 0-5-16,-2 0-8 0,-1 0-6 0,1 0-7 0,1 0-6 0,-1 0-4 16,0 0-5-16,-1 0-5 0,2 0-4 0,-2 0-4 0,3 0-5 0,-1 0-9 15,3 0-10-15,-2 0-13 0,0-1-13 0,1 1-19 16,-2 0-22-16,2-2-35 0,2 2-40 0,0 0-61 0,-3 0-75 0,5 0-42 16,-1 0-26-16,1 0-11 0,1 0-6 0</inkml:trace>
  <inkml:trace contextRef="#ctx0" brushRef="#br0" timeOffset="-11377.94">11343 10815 193 0,'-3'-1'370'0,"0"1"8"0,1-2 9 0,-1 0-32 0,3 2-54 16,0 0-59-16,0 0-62 0,0-1-43 0,0 1-34 0,3-2-21 15,-1 1-16-15,1 1-9 0,0-2-6 0,5 2-6 0,-2 0-3 0,1 0-4 16,1 0-5-16,2 0-6 0,3 0-6 0,0 0-3 0,0 0-3 16,-1 0-2-16,3 0 2 0,0 0-2 0,-1 0 2 0,3 0-5 15,-4 0-6-15,0 0-8 0,1 0-12 0,-2 0-14 0,-3 2-15 0,3-2-19 16,-2 0-20-16,-2 1-27 0,1-1-33 0,-1 2-40 0,0-2-44 0,0 1-59 16,0-1-65-16,-2 2-32 0,-1 0-17 0,2-2-2 0,-1 0 7 15</inkml:trace>
  <inkml:trace contextRef="#ctx0" brushRef="#br0" timeOffset="-9594.53">12815 10744 276 0,'2'0'345'0,"-1"0"-11"0,1 0-22 0,2 0-44 0,-4 0-56 15,0 0-39-15,0 0-27 0,0 0-16 0,0 0-15 0,0 0-7 16,0 0-5-16,0 0-5 0,0 0-4 0,0 0-5 0,0 0-6 0,0 0-7 16,-2 2-9-16,0-1-7 0,2 1-7 0,-2 0-6 0,-1 0-4 15,2 1-5-15,-3 0-3 0,1 0-4 0,-2 2-1 0,2-1-3 16,-2 1-2-16,-1 2-1 0,0-1-4 0,0 2-2 0,-1-1-4 0,-2 1-10 16,0-1-9-16,2 0-12 0,-1 1-11 0,-1 0-14 0,-1-1-14 15,2 2-17-15,2-1-18 0,-2-2-24 0,0 1-25 0,2-1-36 0,-1 2-43 16,0-2-58-16,2 0-69 0,0 0-37 0,0 0-22 0,2-2-5 15,0 1 5-15</inkml:trace>
  <inkml:trace contextRef="#ctx0" brushRef="#br0" timeOffset="-9383.52">12940 10889 294 0,'0'0'375'0,"0"0"3"0,0 0 4 0,0 0-40 0,-1 0-64 0,-3 1-65 16,1 0-67-16,-2 1-43 0,0-1-35 0,-2 2-22 0,1 1-14 16,-1 0-14-16,-3 0-13 0,1 1-12 0,1 0-15 0,0 2-18 15,0-1-22-15,-1 1-30 0,1-1-34 0,2 2-47 0,-1-2-48 0,2 1-56 16,-1-1-57-16,0 0-28 0,1 0-14 0,0-1-3 0</inkml:trace>
  <inkml:trace contextRef="#ctx0" brushRef="#br0" timeOffset="48277.6">5571 11014 246 0,'0'0'337'0,"0"0"-2"0,0 0-32 0,0 0-43 0,0 0-35 15,0 0-30-15,-2 0-23 0,2 0-19 0,-2 2-10 16,-1-2-9-16,1 2-4 0,2-1-2 0,-1-1 0 0,-1 1-1 0,2 1-1 16,-1-2-3-16,1 0-3 0,0 0-9 0,0 0-6 0,0 0-6 0,0 0-7 15,0 2-7-15,1-1-7 0,-1-1-8 0,0 0-8 0,0 0-9 16,2 1-10-16,-2-1-8 0,1 2-7 0,-1-2-5 0,2 1-5 0,-2 1-2 16,2-1-4-16,-1 1-1 0,-1 1-2 0,0 1-2 0,0-1-1 15,0 1-3-15,0 3 0 0,0-1 0 0,0 0-1 0,0 1 0 16,0 1-1-16,0-1-2 0,0 1-3 0,0 1-5 0,0 0-4 15,0-1-2-15,0 0-7 0,-1 1-3 0,1 0-5 0,-2 0-5 0,2-1-3 16,0 1-4-16,0 0-4 0,0-2-3 0,0 0-4 0,0 1-2 16,0 0 0-16,0-1-1 0,0-2 0 0,0 3 0 0,0-1 0 15,0-3-1-15,0 1 1 0,0-1-1 0,0 1-2 0,0-4-1 0,2 3-3 16,-1-2-3-16,-1 0-3 0,2-1-6 0,-2-1-5 0,2 2-6 0,-1-2-6 16,2 0-5-16,-1 0-11 0,1-2-11 0,-1 2-14 0,-1-1-13 15,1-1-28-15,2 0-30 0,-2 0-36 0,1 0-38 0,-1 1-31 0,1-2-31 16,-1 0-11-16</inkml:trace>
  <inkml:trace contextRef="#ctx0" brushRef="#br0" timeOffset="56857.53">11187 10476 193 0,'-2'0'360'16,"1"0"9"-16,-3 0 9 0,3 0-39 0,-1 0-64 0,1 0-51 15,-3 0-48-15,3 0-30 0,-3 3-19 0,1-1-12 0,0 0-9 0,-1 2-5 16,1 2-2-16,-2 0-4 0,0 1-2 0,0 0-6 0,0 4-6 16,-2-1-6-16,0 5-9 0,1-2-6 0,-1 0-7 0,3 3-7 0,-2-1-7 15,1 3-4-15,0 1-4 0,2-2-4 0,-3 3-3 0,2-1-5 16,3-2-2-16,-3 1-3 0,0-2-4 0,2 1-1 0,-1-1-3 15,2 0 0-15,-1-1-3 0,2-3 0 0,-2 1-3 0,2-1-4 0,0 1-5 16,0-2-6-16,0-2-6 0,0 0-7 0,0-2-8 0,0-1-9 16,0 0-10-16,2 0-10 0,-2 0-12 0,2-4-8 0,-1 3-10 0,2-3-10 15,-1-1-15-15,2 2-17 0,0-3-19 0,-1 0-36 0,3 0-40 16,-1-3-58-16,2 2-59 0,-3-1-31 0,5-3-11 0,-2 3-2 16,-1-3 6-16</inkml:trace>
  <inkml:trace contextRef="#ctx0" brushRef="#br0" timeOffset="57461.37">11454 10744 230 0,'-2'0'308'0,"1"2"3"0,1-2-40 16,-3 1-58-16,2 1-54 0,1-2-46 0,-1 2-32 0,-1-2-21 15,2 4-12-15,-1-4-6 0,-1 1-3 0,0 2-1 0,-2-3 3 0,2 3 1 16,-1-3 3-16,0 2 3 0,1-1 1 0,-2 1 4 0,0-1 2 16,-1 0 3-16,2-1-1 0,-3 2 3 0,-1 1-1 0,3-3 1 15,-2 0-2-15,-1 0 1 0,1 2-1 0,0-2 0 0,1 0-1 0,-1 0 0 16,1 0 0-16,-3 0-3 0,4 0-3 0,-3-2-2 0,2 2-4 15,0 0-4-15,1-5-1 0,-2 3-2 0,1-1-2 0,-2 0-1 16,4-2-2-16,-2 0-2 0,2 1-2 0,0-2-1 0,-1 0-1 0,2 0-1 16,0-1-1-16,1-1-1 0,-1 1-1 0,2-1 0 0,2-3-2 15,-1 3-2-15,1-3-2 0,2 1-1 0,1-2-3 0,0-1 0 0,1 3-2 16,3-3-1-16,0 1-2 0,-3-2-1 0,4 4-2 0,-1-3 0 0,5 2-3 16,-2-2-1-16,1 5-1 0,1-3-2 0,2 2 0 15,-1 0-2-15,2 2 2 0,-1 0-1 0,1-1-1 0,0 3 1 0,1-1 0 16,-1 1-1-16,1 4 1 0,-1-2 0 0,0 3-2 0,1 0 2 0,-2 3-1 15,1 0 2-15,-4 1 0 0,4 3 0 0,-4 1 0 0,0 2 0 16,-2 2 0-16,0 1 0 0,-2 2-3 0,-2 2 0 0,-3 1-2 16,1 1-2-16,-1 2-4 0,-4-2-2 0,0 3-2 0,-4-1 0 0,1 0-1 15,-2-1 0-15,-3-1 1 0,-1-1 0 0,-1 0 3 0,1-2 0 16,-3-2 4-16,-4-1 3 0,1-1 5 0,3-2 6 0,-6 0 5 0,2-3 5 16,-1 0 3-16,-1-5 2 0,0 2 1 0,-2-4 3 15,3 0 0-15,0 0 1 0,1-4 0 0,0-3-2 0,1 5-1 0,0-8-3 16,4 2-3-16,1-2-4 0,0-1-4 0,3 0-5 0,1-1-7 15,1-4-9-15,3 1-9 0,2 0-10 0,2-1-9 0,1-1-8 0,2 1-11 16,-1-1-12-16,3 1-12 0,2 0-11 0,1-1-17 0,-2 2-18 0,5 0-27 16,-2 3-28-16,0-2-45 0,1 2-56 0,1 3-46 0,1 0-42 15,-3 1-17-15,1 2-6 0,-2 1 6 0</inkml:trace>
  <inkml:trace contextRef="#ctx0" brushRef="#br0" timeOffset="84577.88">1289 14399 378 0,'-2'-2'414'0,"-1"-2"4"0,0 2 7 0,1 0 11 0,2-3-37 0,-1 4-57 16,1 0-74-16,0-3-84 0,0 3-45 0,1 0-31 0,-1 1-18 16,2-2-13-16,1 0-6 0,-1 2-4 0,1 0-2 0,0 0 1 0,0 2-3 15,2 0-2-15,1 0-6 0,-1 2-3 0,3-2-6 0,0 3-6 0,0 2-4 16,1-1-4-16,1 2-2 0,1 1 0 0,0 0-2 0,0 3-1 16,1-1-4-16,0 2-2 0,-1 0-5 0,1 1-2 0,1 0-4 15,1 1-4-15,-3 1-6 0,2 0-6 0,1-2-7 0,-3 1-9 0,2 1-8 16,-2 1-12-16,0-4-12 0,1 4-14 0,0-2-19 0,-1-2-19 0,1 4-16 15,-2-4-16-15,-2-1-17 0,3-2-18 0,-3 0-23 0,0 1-26 16,-2-2-37-16,0 1-47 0,-1-3-51 0,0-1-50 0,-2 0-19 16,-1-2-1-16,-1 0 8 0,1-1 16 0</inkml:trace>
  <inkml:trace contextRef="#ctx0" brushRef="#br0" timeOffset="84878.13">1541 14440 141 0,'-2'-6'413'0,"-3"2"10"0,3 1 15 15,-1-2 15-15,1 2-12 0,1-1-27 0,-1 1-71 0,-2 0-90 0,4 2-51 16,-2-1-33-16,2-2-20 0,-1 4-13 0,-1 0-11 0,2 0-10 16,0 0-12-16,0 0-11 0,-1 0-13 0,-1 2-10 0,0 2-10 15,-1 0-11-15,2 0-9 0,-3 2-7 0,1 2-7 0,0 1-6 0,-4 3-4 16,5 1-1-16,-3 0-1 0,0 3 2 0,0 0 1 0,-1 2 1 15,1 1 1-15,-1 0-1 0,1 0-3 0,0 1 0 0,2-1-3 0,-2-1-1 16,2 0-2-16,-2-1 0 0,1 0-3 0,1 0 1 0,0-2-5 16,-1 0-5-16,1-1-6 0,-1-2-6 0,3 1-7 0,-3-1-7 0,0-1-8 15,3-2-10-15,-2-2-9 0,0 1-13 0,1-1-13 0,1-1-15 0,-1-2-19 16,0 1-20-16,-1-1-22 0,2 0-22 0,-1-1-34 0,2 0-39 16,0-3-64-16,0 0-78 0,0 0-43 0,0 0-26 0,0 0-5 15,5-2 4-15,-2 0 10 0</inkml:trace>
  <inkml:trace contextRef="#ctx0" brushRef="#br0" timeOffset="85161.9">2309 14520 315 0,'-7'0'432'0,"1"-2"3"16,-2 0 6-16,2 2 7 0,1 0-19 0,2-1-29 0,0 1-84 0,1 0-109 15,0 0-65-15,2 0-43 0,0 0-26 0,0 0-17 0,2 0-9 16,0 0-5-16,1 0-4 0,0 0-2 0,2 0-5 0,1 0-8 16,2 0-10-16,0 0-12 0,2 0-14 0,2 0-14 0,1 1-17 0,1-1-19 15,0 2-20-15,1 0-23 0,0-2-29 0,1 1-32 0,1 0-45 16,-3 1-49-16,4 0-63 0,-2 0-69 0,-2 0-37 0,-1 0-17 0,1-1 1 15,-4 0 7-15,0 1 12 0</inkml:trace>
  <inkml:trace contextRef="#ctx0" brushRef="#br0" timeOffset="85361.6">2339 14661 103 0,'-7'3'412'0,"4"-1"7"0,-2 0 8 0,1 0 5 16,2-1 5-16,1 0-62 0,-1-1-98 0,2 0-65 0,0 0-48 0,0 0-34 15,0 0-24-15,0 0-15 0,2 0-12 0,1 0-10 0,0 0-6 16,0 0-5-16,0 0-6 0,0 0-10 0,2 0-9 0,0 0-14 16,1 0-14-16,2 0-19 0,0 0-16 0,0 0-21 0,2 0-19 0,0 0-22 15,0 0-26-15,1 0-35 0,3 0-43 0,-1 0-72 0,1-1-86 16,2 0-51-16,-2 1-34 0,1-4-13 0,0 3-1 0,0 0 6 0,0-2 11 16</inkml:trace>
  <inkml:trace contextRef="#ctx0" brushRef="#br0" timeOffset="86111.06">3762 13999 397 0,'2'-2'417'0,"-1"0"15"0,-1 0 14 0,2 0 13 15,-1 1-56-15,-1 1-89 0,3-1-56 0,-3 1-38 0,0 0-24 16,0 0-18-16,2 0-15 0,-1 1-11 0,-1-1-11 0,2 1-13 0,-1 1-11 16,-1 0-13-16,2 0-10 0,-2 3-10 0,2 0-8 0,-1 2-8 15,1-1-7-15,1 1-8 0,-1 5-6 0,1-1-6 0,0 3-4 0,0 0-2 16,2 3-1-16,-2 2 0 0,0 0 0 0,0 1-1 0,-1 0-3 16,1 1-4-16,0 0-5 0,1 0-4 0,-1 2-2 0,-2-2-3 15,2-2-2-15,0 3 0 0,-1-4-2 0,-1 1 0 0,1-1-1 16,1-1 0-16,-1 0-2 0,1-2 0 0,-1 0-3 0,-1-2-4 0,0 0-6 15,3-2-6-15,-2 1-6 0,-1-4-8 0,-1 1-9 0,2-1-9 16,-2-2-9-16,3 0-11 0,-2 0-8 0,1-4-9 0,-2 3-13 0,3-3-12 16,-3 3-14-16,3-3-16 0,-3 2-14 0,2-4-14 0,1 2-19 15,-1 0-22-15,-2-2-39 0,3 0-48 0,2-2-62 0,1 0-73 0,-1 2-30 16,-1-3-11-16,1 1 2 0,0-2 8 0,0 2 13 0</inkml:trace>
  <inkml:trace contextRef="#ctx0" brushRef="#br0" timeOffset="86388.86">3526 14702 355 0,'-6'0'428'0,"1"2"2"0,2-2 4 0,1 0-4 16,2 0-1-16,0 0-79 0,0 0-118 0,2 0-68 0,1-2-43 0,2 2-24 15,1 0-16-15,1 0-9 0,4 0-4 0,1-3-4 0,1 2-3 16,4 1-3-16,1-1-1 0,4 0-3 0,1 1-3 0,1-3-7 16,3 1-8-16,3 2-7 0,2 0-7 0,-2-2-6 0,3 2-3 0,2 0-4 15,-1-3-4-15,0 1-6 0,-1 2-8 0,0-2-9 0,-1 2-10 16,-2-2-12-16,-2 1-13 0,-1 1-12 0,-3-2-14 0,1 1-16 16,-4 1-16-16,-4 0-24 0,2 0-26 0,-3 0-36 0,-2 0-41 0,-3 0-53 15,-1 0-56-15,-4 1-41 0,0 1-32 0,-1-2-9 0,-5 0 1 0,0 0 6 16</inkml:trace>
  <inkml:trace contextRef="#ctx0" brushRef="#br0" timeOffset="86727.36">3822 14997 99 0,'-3'0'435'16,"-2"0"7"-16,2 1 6 0,-1-1 4 0,1 0 8 0,2 0 9 0,-4 1-76 15,4 2-122-15,-1-3-74 0,2 0-52 0,-1 2-34 0,-1-2-24 16,2 2-15-16,0 0-8 0,0 0-4 0,0 1-4 0,0 0-3 0,0 3-2 16,0-1-5-16,0 2-6 0,0 2-4 0,2 2-4 0,-1-1-4 15,-1 3-1-15,2-2-1 0,-1 3 0 0,-1-1-1 0,1 1 1 0,3 0-2 16,-3 2-4-16,-1-1-1 0,2 1-3 0,-2-2 0 0,0 0-2 0,0 2-1 15,0-2-3-15,0-1-3 0,0 0-5 0,-2 0-7 0,2-1-6 16,-1 1-10-16,-4-2-12 0,4-1-11 0,-1 0-13 0,-1 1-16 16,1-3-16-16,1 1-20 0,-1-1-23 0,2-2-26 0,-2 0-31 0,2-1-43 15,2-2-48-15,0 0-68 0,-1 0-77 0,3-3-34 0,-1 0-11 16,3 0 0-16,-2-3 11 0,1 0 14 0</inkml:trace>
  <inkml:trace contextRef="#ctx0" brushRef="#br0" timeOffset="87094.18">4217 15036 182 0,'0'-6'467'0,"0"0"9"0,-1 1 8 16,-1 2 10-16,0-1 11 0,-1 1-26 0,1 0-44 0,-1 1-85 0,-2 0-106 16,3 2-64-16,-1-3-44 0,-1 3-26 0,-1 0-17 0,1 0-14 15,-3 3-9-15,1-3-9 0,-2 4-8 0,0-1-10 0,0 1-10 0,-1 1-9 16,1 1-9-16,-1 0-5 0,2 1-4 0,-2 2 0 0,1 2-3 15,0-2 0-15,1 2 0 0,-2-1-1 0,3 2 2 0,-1-2-2 0,2 2 0 16,2 0-1-16,-3 1-2 0,3-3-2 0,2 2-4 0,-1 0-3 16,2-2-5-16,0 2-4 0,2 0-6 0,-1-2-6 0,2 1-7 0,3-2-8 15,-1 2-11-15,0-4-8 0,2 1-9 0,2 1-7 0,0-3-6 0,-1 0-4 16,0-1-6-16,5-2-3 0,-4 2-3 0,1-3-2 0,2-2-1 0,-2 0 1 16,1 0 1-16,1-2 5 0,-2 0 6 0,0-3 7 0,2-1 7 15,-4 0 7-15,2-3 6 0,-1-1 5 0,-3 2 7 0,2-2 7 16,-3-1 7-16,0-2 5 0,-1 1 5 0,-2-1 7 0,-2 0 4 0,0-1 2 15,-2 1 0-15,-2 0 1 0,-1 0 2 0,-1 0-4 0,-2 2-4 0,0 1-4 16,-3-1-6-16,1 2-8 0,-3 2-7 0,3-1-11 16,-2 3-13-16,0 0-22 0,1 2-27 0,1-1-46 0,-2 2-57 0,4 2-53 0,0-2-51 15,1 2-22-15,0 0-6 0,5 2-1 0</inkml:trace>
  <inkml:trace contextRef="#ctx0" brushRef="#br0" timeOffset="87929.43">5242 13456 211 0,'1'-3'387'0,"1"0"8"0,-2 0 5 0,3 0-36 16,-2 0-59-16,-1 2-49 0,0 0-43 0,0-1-31 0,0-1-21 15,0 2-16-15,0-1-13 0,-1-2-13 0,-2 4-12 0,1 0-12 0,1-2-9 16,-2 0-13-16,-1-1-11 0,1 3-10 0,-2-4-12 0,0 4-9 16,-2-2-11-16,2 2-7 0,-3-3-5 0,2 1-6 0,-2 1-4 0,-3 0-3 15,1-1-2-15,1 2-1 0,-2-2 0 0,0 2 0 0,-2-1 1 16,2 0 1-16,0 1 0 0,-2 0 0 0,2 0 2 0,0 0-1 16,0 0 1-16,3 0-1 0,-3 0 2 0,3 1-1 0,0 0-1 0,0-1 1 15,2 2-2-15,-3-2-1 0,2 2-1 0,1-1-1 0,1-1-2 16,0 1 0-16,-1 1-2 0,3 1 1 0,-2-1 0 0,2-2 0 0,-2 4 0 15,0-1 1-15,2 1 1 0,0-2 2 0,-1 3 3 0,1 0 4 16,-1-1 6-16,3 1 1 0,-1 2 3 0,0 0 4 0,1 1 1 16,-1 0 3-16,2 3 4 0,0-2 1 0,0 3 3 0,2 0 2 0,-1 2 2 15,1-1 1-15,0 2 1 0,1 2-1 0,0-1 1 0,0 2-1 0,2 0 0 16,-1 1 1-16,0 1-2 0,0 1-1 0,1 2-1 0,-1 0-1 16,0 0-1-16,1 4-2 0,-1-2 0 0,0 0-3 0,-1 2-1 15,0 0 0-15,0 0-2 0,1 2-1 0,-1 0-1 0,0 1-2 0,1 1 1 16,-2-2-2-16,-1 5-1 0,1-5 0 0,-2 4 0 0,2 0-2 15,-2 0-2-15,0 1 0 0,0-1 0 0,0 4-1 0,1-5 0 0,-1 4 1 16,2 1 0-16,-2-2 0 0,2 0-1 0,-1 3 1 0,1-4 1 16,-1 1 0-16,0 3 0 0,3-3 0 0,-2 0-1 0,-1-1 0 0,1-1 0 15,2 2 0-15,-2-2-2 0,-1-2 0 0,1 0-1 0,1-2 1 16,2 0-2-16,-2 0-1 0,-1-3 0 0,1-1-1 0,0 1-1 0,2-2 0 16,-2-1 1-16,0-1 0 0,0-1 1 0,-2-1 0 0,3-3 1 0,1 2-1 15,-2-2-1-15,2-3 1 0,1 0-1 0,-3-3 1 0,2 1 0 16,-2-1 0-16,2-2 0 0,-2 1 1 0,2-2-1 0,-2 0-1 0,3-2-3 15,-1 0-2-15,-2-1-1 0,2-1-2 0,-2 1-2 0,2-3 1 16,-1 2 0-16,4-2 0 0,-3 0 0 0,2-2 1 0,1 2-1 0,-1-1-1 16,1-1 0-16,0 0 0 0,0 0 1 0,3-1 1 0,-1-1 1 0,-1 2 3 15,1-2 0-15,-1 0-1 0,2-1 0 0,0 2-3 0,0-1 0 16,-1-1-1-16,2 1-2 0,-2 2-2 0,0-4-4 0,0 3-3 0,0 0-3 16,-2-2-5-16,3 1-4 0,-3 1-5 0,0-2-4 0,3 1-8 15,-3 1-4-15,0-2-10 0,0 1-10 0,1 0-10 0,-1 1-13 0,-2-1-13 16,2 1-17-16,0-2-19 0,-2 2-20 0,2-1-39 0,0 0-44 15,2-2-60-15,-2 2-66 0,0-2-29 0,-2 1-15 0,3-1-1 0,-1 0 5 16,0-2 9-16</inkml:trace>
  <inkml:trace contextRef="#ctx0" brushRef="#br0" timeOffset="89127.85">5619 13585 234 0,'0'-1'410'0,"0"1"13"0,0 0 13 0,0 0-30 0,0-1-50 16,2-1-59-16,0 2-65 0,-1-2-42 0,1 0-30 0,-1 2-22 15,1 0-16-15,1 0-14 0,0-4-11 0,2 3-12 0,-2-1-11 0,3-2-11 16,-1 4-12-16,2-2-12 0,1-3-11 0,-2 3-8 0,3-2-8 16,-1 2-10-16,0-2-11 0,3 2-12 0,-1-2-13 0,-1 3-14 15,-1-2-19-15,3 0-20 0,-1 0-26 0,-2 2-34 0,2-1-40 0,-3 1-53 16,0-1-60-16,5 0-60 0,-4 2-62 0,-2 0-27 0,2 0-10 0,-3 0 2 16,1 0 9-16</inkml:trace>
  <inkml:trace contextRef="#ctx0" brushRef="#br0" timeOffset="89567.61">5649 13577 27 0,'-6'0'428'0,"3"0"10"16,0-2 8-16,1 2 7 0,-1 0 2 0,2 0-64 0,1 0-101 15,0 0-67-15,0 0-53 0,0 0-37 0,-2 0-27 0,2 2-19 0,0-2-15 16,0 0-11-16,-2 0-12 0,2 0-10 0,0 0-9 0,0 4-9 15,0-2-9-15,0-1-5 0,0 2-3 0,0-1-4 0,0 0-3 0,0 1 2 16,0 1 2-16,0 0 0 0,0 0 2 0,0-1-1 0,0 2 0 16,0-3 0-16,-1 3 1 0,-1 0-1 0,2-3-1 0,-1 0 0 15,-1 1-2-15,0 0-2 0,1 0-2 0,-2-1-2 0,1 2-2 0,2-1-1 16,-1-1-3-16,-1 0-2 0,2-2-2 0,-1 0-2 0,-2 2-1 0,3-2-3 16,0 0-2-16,0 0-2 0,0 0-3 0,0 0-1 0,0 0-3 15,3 0-1-15,-2 0-2 0,2 0 1 0,-1 0 3 0,2 0 3 16,1 0 2-16,0 0 2 0,1-2 1 0,-1 2 3 0,3 0 2 15,-2 0 0-15,2 0 4 0,2 0 2 0,-1 0 3 0,-1 0 2 0,2 0 2 16,-2 0 0-16,2 0-1 0,-2 0-1 0,-1 2-1 0,0 0-1 16,1 1 0-16,-1 0 0 0,-1 1-1 0,-1-1 0 0,-2 1 0 0,2 3-1 15,-2-3 0-15,-2 2-1 0,1-1 2 0,-2 2 1 0,0-1 2 16,-2 2 1-16,1-1 1 0,-1-1 2 0,-2 2 2 0,-1-2 2 0,0 0 0 16,1 1 2-16,-3-1 2 0,-3 0 2 0,5 0 2 0,-4-2-2 15,1 1 0-15,-1 1-4 0,0-4-5 0,-1 4-2 0,2-4-6 0,-1 1-4 16,-1-1-9-16,2 0-9 0,-1 1-8 0,1-3-10 0,2 1-15 15,-1 1-18-15,1-2-22 0,0 0-35 0,0 0-41 0,6 0-56 16,0 0-61-16,0 0-41 0,0 0-29 0,0 0-12 0,4-2-1 0</inkml:trace>
  <inkml:trace contextRef="#ctx0" brushRef="#br0" timeOffset="90027.48">6375 13570 385 0,'0'-4'407'0,"0"-1"9"15,0 1 2-15,0 0 0 0,0 2-66 0,0-2-96 0,1 2-59 0,-1 0-42 16,3 0-23-16,-2 1-16 0,-1 1-10 0,2-1-8 0,-1-1-8 0,-1 2-8 15,0 0-8-15,0 0-9 0,0 0-6 0,0 0-8 0,0 0-4 16,0 0-6-16,0 0-4 0,0 0-4 0,-1 2-3 0,-1-1-3 0,-2 0-2 16,2 1-1-16,-1 0-1 0,-1 0 0 0,-1 3-3 0,1-2-1 15,-2 1-2-15,1 1-3 0,-1 1-4 0,-1 1-2 0,1 0-4 16,-2-1-1-16,3 1-1 0,0 1-5 0,2-1-1 0,-2 1-3 0,2-1-4 16,-1 0-6-16,2 0-4 0,1 4-4 0,-1-4-4 0,2 0-3 15,2 0-3-15,-1 0-4 0,5 0-5 0,-1-3-6 0,1 2-6 16,1 0-7-16,0-1-8 0,5 1-7 0,-3-4-9 0,4 2-5 0,-2-2-6 15,3-1-5-15,0-1-2 0,-1 0-3 0,1-1-1 0,-1-1 1 0,1-2 4 16,-3 2 5-16,2-4 9 0,-1 0 10 0,-2-1 13 0,0-1 14 16,0 1 16-16,-3-2 14 0,-2 0 15 0,-2-1 16 0,0-1 11 15,-1 0 12-15,-2 1 5 0,-2-1 5 0,-1 0 3 0,-2 2 2 0,0-1-1 16,-3 1-2-16,-2 0-4 0,0 1-3 0,0 1-4 0,-2 1-6 16,-1 0-13-16,-1 2-17 0,4-1-27 0,-1 2-30 0,-1 2-54 15,2-1-63-15,2 2-71 0,3 2-75 0,-1-1-39 0,3 0-19 0,3-1-10 16,2 2-5-16</inkml:trace>
  <inkml:trace contextRef="#ctx0" brushRef="#br0" timeOffset="90370.92">7217 13339 309 0,'0'0'413'0,"0"0"8"0,0 0 6 15,0 0 5-15,0 0-64 0,4 0-99 0,-2 0-68 16,1 0-51-16,0 0-34 0,0 0-25 0,0 0-16 0,2-3-11 0,0 3-10 16,1 0-8-16,2 0-7 0,0 0-10 0,0 0-11 0,1-2-11 0,1 2-15 15,0 0-15-15,2 0-15 0,-2 0-15 0,-1 0-19 0,3 0-19 16,-2 0-27-16,-2 0-31 0,3 2-44 0,-3-2-51 0,0 3-64 16,0-1-69-16,-2-2-32 0,0 4-13 0,-1-2 1 0,0-1 5 0</inkml:trace>
  <inkml:trace contextRef="#ctx0" brushRef="#br0" timeOffset="90778.05">7180 13437 129 0,'-1'0'443'0,"-1"0"9"0,2 0 9 0,0 0 3 0,0 0 3 0,-2 2-75 15,2-2-115-15,-3 1-73 0,3 0-55 0,-1 1-35 0,-1-1-23 16,2 2-16-16,-2 2-13 0,1-2-13 0,-1 1-10 0,0 2-9 0,-1 1-10 15,2 1-7-15,-4 1-6 0,2-1-3 0,-1 1-2 0,3-1 0 16,-2 0 0-16,0 1-1 0,1 0 1 0,1-2-2 0,-1 3-2 16,0-1 1-16,-1-2-1 0,-1 1-1 0,2 0-2 0,1-3-2 0,-1-1 0 15,-1 3-4-15,3-3-1 0,-2-1-4 0,2 1-3 0,0 0-3 16,0-3-3-16,0 0-3 0,0-1-1 0,0 0-2 0,0 2 2 16,0-2 0-16,2 0 1 0,1 0 2 0,0-2 2 0,-1 2 3 0,5-2 0 15,-3 0 3-15,1 0 3 0,-1 0 1 0,3-1 2 0,0 0-1 16,1 0 1-16,0 0 1 0,0-1-2 0,0 3 1 0,-1-2 0 0,2 0-1 0,-1 2-1 15,3 0-2-15,-3 1-1 0,-2 0-2 0,2 0-1 16,0 0-3-16,-2 1-3 0,1 0-2 0,-1 2-3 0,-2 0-3 0,3 2-3 0,-4-1-1 16,2 1-4-16,-2 0-1 0,0 1-1 0,-1 2 0 0,0-2 1 15,-1 3 0-15,-1-2 2 0,-1 1 4 0,-1 0 5 0,0-1 3 16,-1-1 6-16,-2 2 4 0,0-2 4 0,-3 0 2 0,3 0-1 0,-4 1-4 16,0-5-4-16,-2 5-14 0,1-3-16 0,-1 0-26 0,-1 0-30 15,-2 0-48-15,4-2-56 0,-3 1-58 0,0 0-58 0,0-1-30 16,1 1-15-16,-2-3-7 0</inkml:trace>
  <inkml:trace contextRef="#ctx0" brushRef="#br0" timeOffset="91794.7">5672 14222 77 0,'-2'-1'396'0,"2"0"11"0,0-3 12 15,0 3 11-15,0 0-38 0,0-1-60 0,0-1-54 0,2 2-52 16,-2-1-33-16,1 2-27 0,1-1-14 0,-2 1-11 0,2-2-10 16,-2 2-6-16,2-1-9 0,-2 1-9 0,0 0-12 0,0 0-11 0,0 0-12 15,0 0-10-15,0 0-11 0,0 0-9 0,0 0-8 0,0 0-7 0,0 0-8 16,0 0-6-16,0 3-3 0,-2-2-2 0,0 1-1 0,0 1 0 16,1 0 0-16,-2-1 0 0,-1 4 1 0,0-1-1 0,0 1 0 15,-2 0 1-15,0 2-2 0,1-1 0 0,-1 1 0 0,-1-1-2 16,1 1-2-16,-2 1-3 0,1-2-3 0,3 1-4 0,-2 0-2 0,-1-1-3 15,1 0-1-15,2 1-3 0,-1-2-3 0,0-2-3 0,2 1 0 16,-1-2-2-16,3 1-1 0,-1-1-1 0,1-1 0 0,-1-1 0 0,2 2 0 16,0-3 0-16,0 0 0 0,2 0 1 0,-2 0 1 0,1 0 1 15,2 0 0-15,-1 0 3 0,0 0 0 0,1 0 3 0,0 0 3 0,2-1 0 16,-2-1 1-16,2 2 0 0,1-1-4 0,0-1-4 0,-1 2-6 16,2-1-8-16,-1 1-8 0,3-2-10 0,-1 2-10 0,-1 0-13 0,-1 0-14 15,3 0-15-15,-5 0-16 0,5 0-17 0,-4 0-22 0,2 0-24 16,0 0-33-16,-1 0-39 0,-1 0-49 0,0 0-53 0,1 0-29 15,0 0-15-15,-1 0-2 0,-2 0 7 0</inkml:trace>
  <inkml:trace contextRef="#ctx0" brushRef="#br0" timeOffset="92093.49">5743 14226 34 0,'-4'-6'414'0,"4"1"15"0,-1 1 17 0,1-1 9 15,-1 2 9-15,1 0-56 0,0 0-88 0,0 2-56 0,0-1-39 0,0 2-27 16,0 0-21-16,0 0-18 0,0 0-15 0,0 0-15 0,0 0-17 16,0 0-15-16,-2 2-17 0,2 1-15 0,-1 0-14 0,-1 1-14 15,0 2-13-15,1 2-8 0,-1-1-8 0,0 2-5 0,-1 1 0 0,2-2-1 16,-1 3 1-16,0-1 3 0,-1 2 0 0,2-2 0 0,-1 2 1 16,-2 1-1-16,2-1-2 0,-1-2-2 0,3 1-3 0,-2-1-4 15,2 1-8-15,-1-3-4 0,-1 4-6 0,2-6-6 0,-2 4-9 0,2-3-5 16,-1 1-8-16,-1-1-9 0,2 0-7 0,-1-1-10 0,-1 0-8 15,2 0-10-15,0-1-8 0,0 2-9 0,0-5-6 0,0 2-9 0,0 0-9 16,0-1-14-16,0 0-13 0,0-1-19 0,0 0-23 0,0-2-35 16,0 0-45-16,0 0-49 0,0 0-53 0,0 0-20 0,0 0-5 0,0-2 5 15,3 0 8-15</inkml:trace>
  <inkml:trace contextRef="#ctx0" brushRef="#br0" timeOffset="92545.08">6179 14307 48 0,'-5'0'373'16,"-1"0"9"-16,0 0 7 0,3 0 12 0,0 0-39 0,-1 0-61 0,3 0-60 15,1 0-60-15,0 0-39 0,0 0-28 0,0 0-20 0,1 0-13 16,3 0-9-16,-1 0-7 0,0 1-6 0,2-1-7 0,1 0-7 0,-2 0-7 16,3 1-6-16,-1-1-6 0,2 0-7 0,2 0-5 0,-2 0-7 15,0 0-8-15,0 0-11 0,1 0-11 0,0 0-18 0,-2 0-20 16,2 0-25-16,-1 0-31 0,0 0-43 0,0 0-51 0,1 0-72 0,-1-1-79 15,-1 0-40-15,-1 1-17 0,-2-2-7 0,6 0 2 0,-5 2 7 16</inkml:trace>
  <inkml:trace contextRef="#ctx0" brushRef="#br0" timeOffset="92994.71">6532 14193 68 0,'-3'-3'409'0,"-2"2"10"0,3-1 13 15,-1-1 10-15,1 2 9 0,1-1-59 0,-1-2-95 0,2 4-64 16,0-3-50-16,2 2-33 0,-1-1-28 0,1 2-17 0,0-5-15 0,-1 5-13 16,1 0-16-16,1-2-12 0,0 2-13 0,2 0-11 0,-2-3-10 15,3 3-7-15,-1-2-9 0,0 2-5 0,1-1-5 0,1 0-2 16,0 1-3-16,-2 0-1 0,2 0 0 0,-3 1 1 0,1 0 2 0,3 1 1 15,-5 1 2-15,2-1 0 0,-2 3 1 0,0-2-1 0,0 2-1 16,-1 1 1-16,1 0-1 0,-3 0 0 0,2 2 1 0,-2-1 1 0,-2 2 1 16,2 0 0-16,-3 0 0 0,1 0 0 0,-2 1 1 0,0-2 1 0,-2 1 3 15,0 0 2-15,1-2 1 0,-1 3 2 0,-1-2 1 0,2-1 1 16,-2 0 1-16,2 1-1 0,0-2 0 0,-1-2 0 0,1 2-1 16,2-3-1-16,-3 2-1 0,4-4-1 0,-1 2 0 0,2 0-1 15,-1-1-1-15,2-1 0 0,-2 0 0 0,2-1-2 0,0 0-1 0,0 0 1 16,2 0-3-16,-2 2-1 0,2 0 0 0,-1-2 0 0,1 0 1 15,-1 0 1-15,1 1 3 0,2-1-1 0,-1 1 1 0,2-1-1 16,0 2 1-16,-2 0-1 0,2-2 0 0,0 1-1 0,2 0-1 0,0-1-3 16,-1 2-4-16,-1 0-9 0,4-2-11 0,-2 1-13 0,-1 0-15 0,-1-1-18 15,1 2-20-15,2-2-25 0,-1 3-25 0,2-3-43 0,-2 0-49 16,0 2-60-16,1-2-68 0,-2 0-31 0,4 0-11 0,-1-2-1 0,-1 2 6 16</inkml:trace>
  <inkml:trace contextRef="#ctx0" brushRef="#br0" timeOffset="93564.51">7346 14136 27 0,'-3'-2'380'0,"-2"-1"11"16,2 3 12-16,-1-1-1 0,3 1-9 0,-2-2-52 0,2 1-77 0,-1 1-48 16,0-2-34-16,-1 2-20 0,0 0-15 0,0 0-8 0,-2 0-7 15,2 0-7-15,0 0-8 0,-2 0-8 0,2 0-6 0,-2 2-10 0,2-2-9 16,-4 1-7-16,3 1-10 0,-2-1-7 0,-1 2-7 0,1-1-7 16,-2 1-5-16,2-1-7 0,1 2-4 0,-3 0-4 0,2 0-5 15,-2 1-2-15,2 1-3 0,-1-1-4 0,2 0-1 0,-1 2-2 0,-2 1-1 16,4-3-1-16,-3 3-1 0,4-1-1 0,-2 0 0 0,3 3-3 15,-1-3-1-15,-1 1-3 0,4-1-4 0,0 1-2 0,0 0-3 16,0 0-5-16,4 0-4 0,-1-1-6 0,2 1-5 0,0-1-7 16,2 0-7-16,-1 0-9 0,3-1-7 0,1-1-9 0,-1 1-8 0,4-2-10 15,-2-1-11-15,0 0-11 0,2-2-8 0,0 1-9 0,0-2-7 0,-1 0-3 16,2-2-4-16,-3 1 3 0,2-2 2 0,-1 0 5 0,1-3 10 16,-2 2 11-16,-2-5 12 0,-1 2 15 0,-1-2 15 0,-2 0 15 0,-1 0 16 15,-1-1 15-15,-3-2 13 0,0 2 11 0,-1-3 9 0,-3 1 6 16,0 0 4-16,-2 2 2 0,-1-2-2 0,1 2-3 0,-2 0-5 15,-1 1-13-15,-1 0-15 0,0 1-23 0,1 2-30 0,0 2-45 0,0 1-56 16,0 2-64-16,1-1-69 0,0 2-33 0,0 2-18 0,1-1-9 16,0 2-5-16</inkml:trace>
  <inkml:trace contextRef="#ctx0" brushRef="#br0" timeOffset="94805.46">5460 15054 36 0,'-2'0'363'0,"-1"0"13"0,2 0 5 0,-1 0 2 15,2 0-45-15,0 0-67 0,0 0-49 0,0 0-41 0,0 0-28 0,0 0-22 16,0 0-18-16,0 0-14 0,2 0-13 0,-1 0-14 0,2 0-12 16,-1-2-11-16,2 1-12 0,1 1-9 0,-2-2-10 0,2 0-8 0,0 2-6 15,3-2-6-15,-2 2-4 0,2-4-8 0,0 3-8 0,0-1-11 0,1 1-10 16,1 0-10-16,0-1-12 0,0 1-12 0,-2-1-16 0,2 2-16 15,1-1-22-15,-2 1-28 0,-1-1-38 0,0 1-44 0,0 0-53 16,0 0-61-16,-2 0-23 0,1 0-5 0,0 0 3 0,-2 1 9 0</inkml:trace>
  <inkml:trace contextRef="#ctx0" brushRef="#br0" timeOffset="95331.33">5858 14941 137 0,'-3'-3'391'16,"0"0"9"-16,1 1 9 0,-1-2-15 0,2 2-27 0,-1 2-58 0,2-4-72 15,-2 3-49-15,2 0-36 0,0 1-25 0,0-3-20 0,2 1-12 16,-2 2-11-16,3 0-10 0,-1-2-8 0,-1 2-11 0,1-1-8 0,1 1-10 15,0 0-10-15,1 0-8 0,0 0-8 0,1 0-6 0,-3 0-5 16,5 1-3-16,-2-1-3 0,2 2-1 0,0-2 0 0,-2 5 0 0,1-4-1 16,1 1-2-16,-2 1-4 0,1 1-3 0,0-1-3 0,-3 0-3 15,2 1-1-15,-2-1-3 0,-1 2-5 0,1-2-3 0,-3 1-2 0,0 2-4 16,0-2-6-16,0 1-1 0,-3 1-4 0,1 0 2 0,-2 0 0 0,0 1 4 16,-2-1 2-16,-1-2 1 0,2 2 3 0,-2-2 2 0,2 2 3 15,-1-1 3-15,-2-1 4 0,2-1 3 0,1 1 5 0,0-1 3 0,0 1 4 16,2-2 0-16,0 2 3 0,1-3 0 0,-2 1-1 0,4-1-1 15,-2 1-2-15,2-2-1 0,0 0 0 0,2 0-2 0,0 1-1 0,0 0 0 16,0-1 0-16,1 0 1 0,0 0 1 0,2 0 3 0,-2 0 0 16,2 0 2-16,3 2 1 0,-2-1 2 0,1-1 1 0,-1 2 3 0,2-2 2 15,0 2 0-15,-2-2 1 0,1 0-1 0,-1 2-2 0,-1 1-4 0,1-2-2 16,-2 0-4-16,0 3-2 0,-1-4-3 0,-1 4-3 0,-1-1-3 0,1 0-3 16,-2-2-3-16,0 2 0 0,-2 2-2 0,2-2 1 0,-3 2 1 15,1-3 5-15,-1 3 2 0,0-1 2 0,-2-1 2 0,1 1 3 16,-1 0 4-16,0-1 4 0,0 0 3 0,0-1 4 0,-3 1 0 0,4 1-3 15,-1-4-3-15,0 2-4 0,1 1-10 0,-1-1-9 0,0-1-14 0,-1 2-16 16,1-1-22-16,0 0-27 0,2 0-39 0,-2-1-45 0,2 2-47 16,0-2-48-16,1 1-22 0,2-2-8 0</inkml:trace>
  <inkml:trace contextRef="#ctx0" brushRef="#br0" timeOffset="96472.3">6582 15021 39 0,'0'-2'387'16,"-1"2"13"-16,-1-1 12 0,2 1 11 0,0 0-41 0,2-2-70 0,-1 2-52 16,-1-1-46-16,2-1-33 0,-2 2-23 0,0 0-20 0,0 0-15 15,0 0-14-15,0 0-14 0,0 0-13 0,0 0-14 0,0 0-11 16,0 0-9-16,0 2-10 0,0-1-7 0,0 2-6 0,0 0-7 0,0 0-4 15,-2 2-5-15,1-1-4 0,-1 2 0 0,-1 1-2 0,0 1 0 0,-2-1 2 16,1 3 1-16,0-1 0 0,0-2 1 0,-3 2-1 0,2 0-2 0,-1 0-2 16,2 0 0-16,-1 0-6 0,0-1-1 0,0 3-4 0,-1-4-2 15,-2 0-1-15,3 1-3 0,0-1 0 0,1 0-2 0,0 0-1 0,0-1-2 16,-1-2-2-16,2 0 0 0,0-1-4 0,1 1-2 0,2-2-3 16,-1 1-1-16,1-1-3 0,0-2-2 0,1 0-4 0,-1 1 0 0,2-1-2 15,1 0 1-15,0 0 1 0,0-1 0 0,2 1 3 0,0-1 2 0,-1 0 3 16,3-4 5-16,0 5 4 0,3-4 4 0,-2 1 3 0,0 1 3 15,1-1 0-15,1 0 1 0,1 0-3 0,-2 0-3 0,1-1-6 16,-2 3-5-16,4-2-7 0,-4 2-8 0,0-1-9 0,0-1-11 0,0 2-10 16,-1 0-12-16,0-1-10 0,0 2-11 0,-2-2-12 0,-1 1-10 0,1 1-15 15,-2-2-16-15,0 2-16 0,0 0-17 0,1 0-20 0,-4 0-20 0,0 0-32 16,0 0-36-16,0 0-14 0</inkml:trace>
  <inkml:trace contextRef="#ctx0" brushRef="#br0" timeOffset="96729.2">6687 15115 247 0,'0'-3'374'0,"0"0"-2"0,0 0-10 0,0 1-31 0,0-2-41 15,0 3-34-15,0-1-30 0,0-1-24 0,0 2-18 0,0-1-16 0,0 2-12 16,0 0-16-16,0 0-15 0,0 0-15 0,0 0-15 0,0 0-14 16,0 0-13-16,0 0-10 0,0 2-11 0,0-1-9 0,0 2-7 0,0 2-8 15,0-1-6-15,0 2-4 0,0-2-4 0,0 6-3 0,0-3 1 16,0 1 1-16,0 3 1 0,0-1-1 0,0 0-3 0,0-1-1 0,0 1-6 15,2 3-6-15,-1-3-6 0,-1 3-5 0,3-3-7 0,-2 1-5 16,3-3-9-16,-3 2-6 0,1 1-9 0,-1-1-9 0,-1-1-8 0,2-1-10 16,-2 0-10-16,2-1-12 0,-1 1-10 0,-1-4-10 0,0 2-15 0,0-2-14 15,0 3-17-15,0-4-29 0,-1 1-35 0,1 1-54 0,0-5-63 16,0 0-28-16,0 0-8 0,1 1 3 0,-1-1 10 0</inkml:trace>
  <inkml:trace contextRef="#ctx0" brushRef="#br0" timeOffset="97133.62">7112 15079 228 0,'-5'0'395'16,"2"-2"10"-16,1 2 5 0,-1 0 4 0,-2-3-45 0,4 2-68 15,1 1-57-15,0 0-49 0,0 0-30 0,0 0-22 0,0 0-14 0,0 0-11 16,0-1-11-16,1 0-11 0,4 1-13 0,-3 0-12 0,-1 0-14 16,3 0-13-16,-1 0-12 0,0-3-12 0,0 3-8 0,1 0-6 0,0 0-7 15,2 0-6-15,1 0-5 0,-1 0-9 0,1 0-8 0,-1 0-10 16,3 0-14-16,-1 0-16 0,0 0-13 0,1 0-15 0,-1 0-18 0,0 3-24 16,0-3-28-16,3 0-35 0,-3 1-58 0,0 0-69 0,0-1-49 0,1 0-36 15,-1 0-12-15,-1 0 1 0,0 0 10 0</inkml:trace>
  <inkml:trace contextRef="#ctx0" brushRef="#br0" timeOffset="97378.07">7471 14891 299 0,'-2'-1'376'0,"-2"-2"0"0,4 0 2 0,0 0-24 0,0 1-37 16,4-2-71-16,-2 1-88 0,1 2-57 0,0-1-40 0,0-1-24 15,1 2-17-15,1-1-10 0,-1 1-6 0,1-1-9 0,-1 1-4 0,0 1-9 16,1-1-11-16,-1 1-13 0,1 0-14 0,0 0-19 0,2 0-25 0,-2 0-35 16,2 0-41-16,-1 1-57 0,-1-1-67 0,3 1-37 0,-4 1-20 15,0-1-8-15,0 2 0 0</inkml:trace>
  <inkml:trace contextRef="#ctx0" brushRef="#br0" timeOffset="97844.39">7404 14947 235 0,'-4'0'390'0,"1"0"3"0,-2 0 0 0,3 0-16 0,1 2-25 0,-1-2-66 16,2 1-86-16,0 1-57 0,0 0-41 0,0-1-27 0,0 2-18 0,0 0-9 15,0-1-9-15,0 1-5 0,0 2-3 0,0 0 0 0,0 1-2 0,0-1-1 16,0-1-2-16,0 4-3 0,0-1-3 0,0 0-4 0,0-1-3 16,0 2-4-16,0-2-1 0,0-1-3 0,0 2 1 0,0-1-2 0,0 0 1 15,0-2-1-15,0 1 0 0,0 0-1 0,0-2 1 0,0 2-2 16,0-3 0-16,0 1-1 0,0 0 0 0,0-2 0 0,0 2 1 0,0-1-2 16,0-2 0-16,0 0-2 0,0 0 0 0,0 0-2 0,0 0-1 15,0 0-2-15,0 0-2 0,0 0-1 0,0 1-1 0,0-1-1 0,0 0-3 16,3 0-1-16,-1 0 1 0,-2 0-3 0,2 0 0 0,1 0 0 15,-2 0 1-15,1 0 0 0,2 0 2 0,-2-1 2 0,0 1 1 0,-1 0 2 16,2-2 2-16,-2 2 2 0,3 0 0 0,-1 0 0 0,1 0 2 0,-1 0 1 16,0 0 0-16,3 0 1 0,-3 2 0 0,4-1 1 0,-3-1 0 15,1 2-1-15,2-1 1 0,0 1-1 0,-2 1 1 0,1 0 0 0,1-2 0 16,-1 4 0-16,2-1-1 0,-2-1 2 0,-1 1 0 0,2 3 2 0,-1-2-1 16,1 2 0-16,0 0 0 0,-2-1 0 0,0 2 0 0,-1-2 0 15,-2 0 0-15,2 1 2 0,0-1 0 0,-4 2 2 0,0-2-1 0,0 1 1 16,0 1-2-16,-4-2-1 0,0 1-2 0,1-1-1 0,-3 0-1 0,2 2-2 15,-1-2 0-15,-3-2-2 0,-1 2-3 0,1 0-3 0,0-1-6 16,0 1-7-16,-3-2-6 0,2 1-9 0,-2 0-7 0,3-3-13 0,-2 2-10 16,2 0-19-16,-1 0-19 0,1-1-24 0,2 0-24 0,-1 0-38 15,2 1-42-15,1-2-49 0,1 0-51 0,-2 1-21 0,3-2-6 0,2-1 3 16</inkml:trace>
  <inkml:trace contextRef="#ctx0" brushRef="#br0" timeOffset="99028.59">7899 13231 100 0,'0'0'311'0,"0"0"-28"0,0 0-47 0,0 0-38 16,2-1-35-16,-1 1-27 0,1 0-21 0,1-2-16 0,1 1-15 0,0 1-9 15,0-2-11-15,0 0-7 0,2 2-6 0,-1-1-7 0,2 0-8 16,-1 1-6-16,0-2-4 0,0 2-4 0,1-1-1 0,-2-1-3 0,1 2-2 16,-1 0-1-16,-2 0-3 0,3 0-1 0,-3 0-1 0,0 0-2 15,-2 2-2-15,3-1 1 0,-2-1 0 0,-1 2 0 0,1 0 0 16,-2 0 2-16,2 1 3 0,-1 0 1 0,-1 0 2 0,0 0 2 0,0 1 3 15,0 0 4-15,0 0 0 0,0 0 4 0,0 1 4 0,0 1 2 16,0 0 2-16,2 1 1 0,0-1 1 0,-2 0 1 0,1 1 2 16,-1 0-1-16,3 1 2 0,-3-1 1 0,3 2 0 0,-3 0 0 0,2 0 0 15,-1 0 0-15,-1 1-1 0,3-1-2 0,-1 4 1 0,0-2 0 16,-1 1 1-16,2 2-1 0,-1 2 2 0,0-2 1 0,1 1 0 0,0 1-1 16,0 2-2-16,-2 2-1 0,4-1-2 0,0 4-1 0,0-3-2 15,-2 2-2-15,2 0-3 0,-2 2-3 0,3 2-3 0,0-1-3 0,-1 3-3 16,2-1-2-16,-1 1-2 0,2 0-1 0,-2-1-2 0,2 5-2 15,-1-3 0-15,2 2-2 0,0 0-1 0,-1 0 1 0,-1 1 0 0,0-1-1 16,1 0 0-16,-1 2 0 0,1-3 0 0,-2 2-1 0,0-2 0 16,-1 2-1-16,1-4 0 0,-2 1-1 0,1 2 0 0,-2-3 1 0,0 1-2 15,1-1-3-15,-1-1-6 0,-1 1-3 0,0 0-2 0,-1-2-2 16,1 0 2-16,-1 0-2 0,-1 1-2 0,2-3-2 0,0 1-4 0,-1-1-5 16,1 0-5-16,1-1-1 0,-1 1-1 0,-1-2 2 0,2-1 4 15,0 0 4-15,-1 2 2 0,-1-3 0 0,1-1-3 0,1 0-3 0,-1-1-1 16,0 1 0-16,-2-3 6 0,1 0 3 0,-1 1 3 0,3-2 1 15,-3 0 1-15,0-2 0 0,0 0-2 0,0 0-1 0,-3 0-1 0,3 0-1 16,-1-3 2-16,-3 0 3 0,1-1 2 0,1 0 2 0,-1 0 1 0,-3-1 1 16,3-1 0-16,-2 0 0 0,2-1 2 0,-2-2 3 0,0 2 0 15,-2-3 1-15,2 1 0 0,-1-1-1 0,-1-1-1 0,2 1-3 0,-1-1-4 16,-1-1-2-16,0 0-5 0,1-1-5 0,-1 2-5 0,0-1-8 0,0-1-9 16,1 2-13-16,-1-2-12 0,1 0-15 0,-2 0-18 0,2 0-22 15,1 0-28-15,0 0-41 0,0 0-49 0,-2-2-45 0,2 2-44 16,0-1-20-16,2-1-6 0,0 1 2 0</inkml:trace>
  <inkml:trace contextRef="#ctx0" brushRef="#br0" timeOffset="100163.44">8965 13125 141 0,'0'-2'304'0,"-1"-1"-31"0,-1 2-48 0,2-2-46 0,-2 1-43 15,2 2-31-15,-1 0-26 0,-1-3-18 0,-2 3-18 0,3-2-9 16,-2 1-7-16,0 1-5 0,-3-1-4 0,3-1-3 0,-2 2 0 15,0-2-2-15,0 1 0 0,1 1-1 0,-4-1 1 0,2 1-1 16,-1-2 0-16,2 0 1 0,-1 2-1 0,-2 0-1 0,1 0 1 0,2 0-2 16,-4 0-2-16,0 0-2 0,1 0-1 0,0 0-3 0,-1 0-1 0,-2 2-2 15,1 0-1-15,2-2-2 0,-2 1 2 0,0 0 0 0,0 1-1 16,-1 1-2-16,3-2-1 0,0 1 1 0,2 1-1 0,-3-1 1 0,2-2-1 16,3 4 1-16,0-1 1 0,-1-1-1 0,2 1 1 0,-1-2 2 15,2 3 1-15,2-2 2 0,-1 2 2 0,-1-2 3 0,2 1 3 16,0 0 1-16,0 2 2 0,2-1 2 0,-1 1 1 0,-1 0 3 0,2 1 3 15,1 0 1-15,-2 2 4 0,2 1 3 0,-1-1 4 0,1 3 1 16,-1-3 2-16,1 3 2 0,0 1 2 0,1-2 2 0,-1 4 3 0,0 0 1 16,1-1 3-16,0 2 1 0,-3 0 2 0,1 0 0 15,1 4 1-15,-1 1-3 0,-1-1-3 0,2 2 1 0,-1 0-3 0,0 3-1 16,-1 0-3-16,2 1-3 0,-1-2-3 0,2 4-2 0,-2 0-3 0,1 0-2 16,-1 2-3-16,-1-1-3 0,0 0-3 0,3 3 0 0,-1-1 0 15,-1 1 0-15,1-1 1 0,-1 2 3 0,0 0 0 0,-1-1 2 0,2 1 1 16,0 0 1-16,-1 0 0 0,1-1 0 0,0 0 0 0,0 3 0 15,0-5 0-15,-1 2-1 0,1-1-2 0,1-2-3 0,0 1-2 16,-3-4-2-16,6 2-4 0,-4 1 0 0,0-5-3 0,0 1-1 0,1 2-1 16,-1-4 0-16,0 2-2 0,0-1 1 0,0 1-1 0,0-3-1 15,0 1 1-15,-1 1 0 0,1-3-1 0,-1 3 1 0,0 0-2 0,-2-4 2 16,1 2-1-16,-1 0-1 0,0-3-1 0,0 2 2 0,0-2-2 0,0 0 2 16,0-1-2-16,0-1 1 0,0-1-2 0,0-1-1 0,-1 0 0 15,1-2-1-15,0 0 1 0,0-1-1 0,0-1 0 0,0 1 0 0,1-2 0 16,-1 0 0-16,2-2 1 0,-1 1 0 0,0-1 1 0,2 1 0 15,-2-2 0-15,2 1 1 0,-1-1 0 0,1 0 0 0,-2 0-1 0,2 0 2 16,-1 1-2-16,1-1 0 0,1-2 0 0,-1 2 1 0,0-2-1 0,0 1 0 16,0-1-1-16,2 1 0 0,-2-1 1 0,0-1-4 0,0 1 0 15,2 0-1-15,-2-2-1 0,2 2-1 0,-2-1-1 0,3 0-3 0,1-1-3 16,-1 0-6-16,-1-1-6 0,3-1-6 0,0 2-7 0,0-2-7 16,1 0-8-16,-1 0-6 0,1-2-8 0,1 2-5 0,0-1-6 0,2-1-6 15,-1 1-7-15,-1 0-6 0,2-2-5 0,1 1-7 0,0-1-8 0,-4 0-14 16,2 0-16-16,3 0-32 0,-4 1-39 0,2 0-47 0,-2-1-51 15,1 0-23-15,0 0-6 0,-1 0-1 0</inkml:trace>
  <inkml:trace contextRef="#ctx0" brushRef="#br0" timeOffset="102261.42">9566 13016 14 0,'-5'0'386'0,"-1"-1"13"0,1 1 13 0,0-1 12 0,2-1-51 0,-1 2-84 15,2-1-53-15,0-1-39 0,1 2-26 0,1-1-18 0,-2-1-15 16,2 2-12-16,0 0-14 0,0 0-17 0,2 0-14 0,-2-1-14 16,1 1-14-16,2-2-12 0,-2 1-9 0,2 1-11 0,0-2-6 0,0 2-6 15,0 0-6-15,1 0-4 0,0 0-1 0,1 0-2 0,-1 2 0 16,1-2-1-16,0 3 0 0,0-2 0 0,0 1 1 0,-2 1-2 0,3 0-1 16,-3-1-3-16,2 3-1 0,-2 0-3 0,2-1-2 0,-2 2-2 15,0-1-4-15,0 4-3 0,0-3-3 0,-3 2-2 0,0-1-3 0,0 2 0 16,0-2-2-16,-1 2-1 0,-1 0 0 0,-1 0 0 0,-1 0 0 15,0-1 1-15,1 1 2 0,0-2 2 0,-2 1 3 0,2-1 2 0,-3 1 2 16,4-2 3-16,-1-2 2 0,0 2-1 0,1-1 0 0,-1-1 1 16,1-1 0-16,2 1-1 0,-1-2-2 0,1 0 0 0,0-2-3 15,0 3-2-15,1-3-1 0,-1 1-1 0,2 1-1 0,0-2 2 0,-1 0 0 16,3 0 0-16,-1 0 1 0,0 2 1 0,1-2 1 0,1 1 2 16,-2 0 0-16,2-1 1 0,-2 2 0 0,2-1 1 0,1-1 0 15,-3 2-2-15,0-1 0 0,-1 0-1 0,0 3 0 0,-1-3 1 0,1 2-1 16,0 0 2-16,-2 0-1 0,0 0 2 0,0 2 2 0,0-3 1 15,0 4 1-15,0-1 0 0,0 1 1 0,0 0 1 0,0 1 1 0,0-1-1 16,0 0 1-16,0 1 0 0,0-1 2 0,0 1 0 0,0-1 2 16,0 0 0-16,0 0 0 0,0 0 1 0,0 0 0 0,0-4 2 0,0 4 2 15,0-1 0-15,-2-3 3 0,0 2 1 0,2-2 2 0,-3 2 1 0,1-3 2 16,-1 0-2-16,0 2-3 0,-1-1-4 0,-1-1-5 0,0 0-8 16,2 3-12-16,-2-3-14 0,0 1-26 0,-1-1-29 0,2 2-54 15,-3-1-65-15,4-1-50 0,-2 2-44 0,0-2-22 0,2 1-9 0</inkml:trace>
  <inkml:trace contextRef="#ctx0" brushRef="#br0" timeOffset="102961.82">9577 13776 24 0,'2'-4'386'0,"-2"0"16"0,0 1 17 16,1 0-18-16,-1 0-37 0,0 2-51 0,0-1-57 0,0 1-35 16,0 1-23-16,0 0-16 0,0 0-9 0,0 0-10 0,0 0-8 15,0 0-10-15,0 0-12 0,0 0-16 0,0 0-17 0,0 0-15 0,0 0-15 16,-1 1-15-16,-1-1-12 0,0 2-10 0,1-1-9 0,-1 2-6 16,-1 0-6-16,3-2-6 0,-2 4-3 0,2 0-3 0,-1 1-3 0,-1-2 0 15,2 4 0-15,-1 0 0 0,-1-1 1 0,2 0-1 0,-3 1-3 16,3-1-4-16,-1 1-7 0,-1 0-6 0,2 0-10 0,-1 1-10 0,1-3-10 15,0 1-12-15,0 3-13 0,0-3-13 0,0 1-14 0,0-2-17 16,0 1-13-16,0-2-13 0,0 1-12 0,0 0-18 0,0-2-20 0,0 1-39 16,0-1-49-16,0-1-53 0,1 1-53 0,-1 0-21 0,2-2-5 15,-1-1 6-15,-1-1 8 0</inkml:trace>
  <inkml:trace contextRef="#ctx0" brushRef="#br0" timeOffset="103199.48">9762 13774 79 0,'0'-2'430'0,"0"0"10"0,-2 0 10 0,2 0 10 15,0 2-28-15,0 0-46 0,0 0-70 0,0 0-80 0,0 0-48 16,0 0-35-16,-1 2-27 0,-1 0-23 0,2 0-18 0,-1 2-14 16,-1-2-10-16,2 2-11 0,0 0-9 0,-2 1-10 0,2 2-8 0,-1-1-7 15,-1 2-5-15,1-1-4 0,-1 2-3 0,2 0-2 0,-2-1-5 16,2 0-7-16,0 3-7 0,-2-3-8 0,2 1-7 0,0-1-10 0,0 0-10 15,0 0-10-15,0-1-12 0,2 1-12 0,-2 0-16 0,2-2-15 16,0 1-14-16,1 0-14 0,0-3-21 0,0 3-25 0,2-2-54 16,0-3-71-16,0 3-48 0,1-2-36 0,0 0-14 0,0 0 0 0,1-2 5 15</inkml:trace>
  <inkml:trace contextRef="#ctx0" brushRef="#br0" timeOffset="104096.32">9710 14583 328 0,'0'-2'429'0,"0"1"14"16,0-2 14-16,0 1-24 0,0 2-44 0,0 0-56 0,0 0-65 16,0-1-44-16,0 1-35 0,0 0-26 0,0 0-20 0,0 0-20 0,0 0-17 15,0 1-17-15,-2 1-14 0,2 1-14 0,-1-2-14 0,1 4-12 16,0-1-11-16,0 1-8 0,0-1-6 0,0 2-5 0,0 0-1 15,0 1-5-15,0 2-4 0,0-2-6 0,0 0-9 0,0 1-11 0,0-1-11 16,0 1-14-16,0-1-10 0,0 2-13 0,0 0-13 0,-2-2-15 16,2-1-14-16,0 4-14 0,0-3-13 0,0 1-15 0,0-2-15 0,0 1-23 0,0-2-28 15,0 1-39-15,0 0-46 0,0-2-40 0,2-1-39 0,-1 1-12 16,-1 0 0-16,2-2 7 0</inkml:trace>
  <inkml:trace contextRef="#ctx0" brushRef="#br0" timeOffset="104894.41">10358 13039 204 0,'2'0'314'0,"1"0"-36"0,0-3-59 0,2 3-43 15,-1-2-37-15,1 1-20 0,0 1-16 0,3-1-11 0,-2-1-7 0,2 2-8 16,2-2-6-16,0 1-7 0,0 1-5 0,0-1-7 0,1 1-7 16,0 0-5-16,-2 0-4 0,2 0-3 0,0 0-4 0,-1 1-4 0,-1-1-6 15,-1 1-5-15,0 1-3 0,-1 0-2 0,0-1 0 0,-2 2 1 16,0 0 0-16,-2-3 2 0,-1 2 3 0,-1 1 2 0,-1 0 3 16,0 0 4-16,0 0 3 0,0 0 2 0,0 0 2 0,-1 2 3 0,-1-3 2 15,2 3 2-15,-2 1 2 0,1-2 1 0,-1 4 3 0,1-2 2 16,-1 1 3-16,0 2 0 0,2 0 1 0,-1 0-2 0,-1 1 0 0,2-1 1 15,-4 4-1-15,4-2 2 0,-2 1 0 0,2 2 2 0,0 2-1 16,0-2-2-16,0 3-2 0,0 2-2 0,0 0-3 0,2 0-1 0,-2 3-3 16,4 2-2-16,-1 1-2 0,-1 3-2 0,1 0 0 0,0 2-3 15,-1 2-3-15,3 4-3 0,-2-2-1 0,3 3-2 0,-3 1 0 16,2 3-2-16,2 1 0 0,-1 0-2 0,0 1 0 0,3 2-2 0,0 2-1 16,-4-2-2-16,7 3-1 0,-3 0 0 0,-1-2-1 0,2 2-1 15,-1 0-1-15,2 0-1 0,-3-1-4 0,2 1-3 0,-4-2-3 0,2 1 0 16,-1-1 2-16,-3-1-1 0,2 1 1 0,-3-5 0 0,1 3 0 15,-3-5-3-15,1 1-5 0,-2-2-4 0,0-1 1 0,-2-2-1 0,2-1 2 16,-3-3 2-16,1 1 2 0,-1-3 0 0,0-2-2 0,-1 0-1 0,-1-2 0 16,0-2-2-16,2 0 1 0,-2-3 2 0,2-2 5 0,0 0 3 15,-5-2 0-15,3-2-1 0,2 0 0 0,-2-3-3 0,0 0-3 0,2-1-3 16,-2-3-5-16,1 4-8 0,-1-5-8 0,2-2-15 0,-2 0-16 0,2-1-18 16,-2 1-18-16,2-4-24 0,-3 0-25 0,1 0-44 0,-1-2-51 15,-1 0-63-15,1-2-68 0,-3 1-30 0,1-3-13 0,-2-1-1 0,2-1 7 16</inkml:trace>
  <inkml:trace contextRef="#ctx0" brushRef="#br0" timeOffset="105291.95">11590 14268 178 0,'4'-4'394'15,"-1"2"4"-15,-1-1 6 0,3 0 8 0,-2-1-36 0,2 1-58 0,0 2-67 16,-2-1-75-16,3 0-47 0,-3-1-30 0,2 1-21 0,-2 2-18 16,2-3-10-16,1 1-11 0,0 1-6 0,2 0-10 0,-3 1-9 15,2-2-12-15,-1 0-14 0,3 2-16 0,-2-1-17 0,1 0-18 0,-2 1-21 16,3-2-20-16,-2 0-32 0,-1 2-35 0,2-1-71 0,1 0-89 15,-2 1-46-15,-1-2-24 0,2 0-9 0,0 2-1 0,-2-1 8 16</inkml:trace>
  <inkml:trace contextRef="#ctx0" brushRef="#br0" timeOffset="105461.45">11647 14380 147 0,'-7'3'313'0,"3"0"-1"0,0 0 2 0,1-1-48 16,2-2-74-16,-1 2-66 0,2-2-62 0,2 3-38 0,-1-3-27 0,2 1-28 16,2-1-27-16,0 0-40 0,1 0-42 0,4 0-57 0,-2 0-62 15,1 0-29-15,2 0-16 0,0-1-4 0</inkml:trace>
  <inkml:trace contextRef="#ctx0" brushRef="#br0" timeOffset="110932.15">13573 12402 199 0,'-4'-4'192'0,"-5"3"-45"0,3 0-44 0,-2-1-32 0,-1 1-23 16,0-1-12-16,-2 2-9 0,0-1-2 0,-1 0 2 15,-1 1 1-15,-1-2 2 0,1 2 4 0,0 0 3 0,-3 0 5 0,4-2 3 16,-4 2 3-16,2 0 4 0,-2-1 4 0,3 1 5 0,-2 0 3 0,2-1 2 16,-1-1 1-16,1 2-1 0,2-2-1 0,-3 1 2 0,2 1-3 15,0-1-3-15,2-1-4 0,2 2-3 0,-2-2-6 0,0 2-5 16,1 0-7-16,2 0-8 0,-1 0-4 0,0 0-6 0,2 0-3 0,0 2-4 15,-2-2-2-15,2 2-2 0,-1-1-2 0,2-1 1 0,-1 3-1 16,0-1 1-16,1-1 1 0,-1 2 2 0,3-1 2 0,-2-1 1 0,1 0 3 16,1 1 1-16,0-1 2 0,-1-1 1 0,2 2 2 0,1-2 1 15,-1 1 0-15,0 0 0 0,2-1 1 0,-1 2 2 0,-1 0 2 0,2 1 1 16,-2-2 1-16,2 1 2 0,0 1-1 0,-1 1 2 0,1-1-1 16,-2 1 1-16,2 2-1 0,-1 2 2 0,-1 0-1 0,2 0 2 0,-2 0 0 15,2 1-2-15,-1 2 0 0,1 0-2 0,-2 1 0 0,2 1-2 16,0 4 0-16,0-4-2 0,0 3 0 0,0-1-2 0,0 3 1 0,0 1-1 15,0-2-1-15,-1 3 2 0,1 1-1 0,0 0-1 0,0 1 0 16,0 2-3-16,0 1 0 0,0 0-1 0,0 0-1 0,0 2 0 16,0 2 2-16,0-1-2 0,0 1 1 0,0 1-1 0,0 0 0 0,0-1 0 15,1 2-1-15,-1-1-1 0,3 1 1 0,-1 0-1 0,1 0-1 16,-1 1-1-16,-1-1 0 0,1 0-2 0,1 2-1 0,-1 0 2 16,0 2-2-16,-1-1 1 0,2 1 0 0,-3-1-1 0,3 0-1 0,-3 3-1 15,2-3 0-15,-2 1 0 0,0-2 1 0,0 3 0 0,0-2 2 16,-2 1-1-16,2-3 0 0,-3 4-2 0,3-5 0 0,-1 1-1 0,-1 2-1 15,2-1-1-15,-1-2 2 0,1 1-1 0,-2 0 1 0,0-1 0 16,2 1-1-16,0-4-1 0,0 1-1 0,0 1-1 0,0-3 1 16,0 3-1-16,0-4 0 0,0 3-1 0,2-3 0 0,0 2 1 0,-1-3-1 15,1 1-1-15,-1-1 0 0,2 2-4 0,0-1 1 0,0-2-1 16,-1 0 0-16,1 0 1 0,1 0 0 0,-3 0 1 0,1-1 1 0,-1-1 0 16,3-1 1-16,-3 0 0 0,-1 0 1 0,2-3 1 0,-2 1 1 15,0-2 0-15,0 2 3 0,-2-2 0 0,2-1 0 0,-1 0 0 0,-3-1-2 16,3 1 0-16,-1-1 0 0,-1-2-2 0,0 1 1 0,-1 0-2 0,1-1 0 15,0-3 0-15,-3 2-1 0,3-2-1 0,-2 3 0 0,2-3 1 16,-2 3 1-16,2-5-1 0,0 1 0 0,-2 2 2 0,2-3-1 0,2 1 1 16,-3 1 0-16,1-3 0 0,1 2 0 0,1-1 0 0,-1-1 1 15,2 2 0-15,-1-1 1 0,-1-2-2 0,2-1 1 0,0 3-1 0,0-2 1 16,0 0-1-16,0-1 0 0,0 2-1 0,0-1 1 0,0-1-1 0,2-1 0 16,-1 1 0-16,-1 1-1 0,0 0 0 0,2-2 0 15,-2 2 1-15,1 0-2 0,-1 0 1 0,0 0-1 0,0 0 0 0,0 1 0 0,0-1 2 16,0 1 0-16,0-1 1 0,0 0 2 0,0 0 0 0,0-2 0 15,0 2 2-15,-1 0 2 0,-1 0 4 0,2 0 2 0,-1-1 2 16,-1 1 3-16,2-1 2 0,-2-2 1 0,1 2 2 0,-1 0 1 0,1-1 0 0,-4 1 0 16,4 0 0-16,-1-1 0 0,-1 0-2 0,1 2-1 0,-1-2-3 15,1 1-2-15,2 0-3 0,-3 1-3 0,3-2-1 0,-1 1-3 0,1 2-3 16,-3-3 0-16,2 3-2 0,1-3 0 0,-1 2-1 0,-1 0 1 16,2 0-2-16,-1-1 0 0,1 0 0 0,0 0 1 0,0 0 0 0,0 1-1 15,0-2 0-15,0 1 1 0,0 0-2 0,0 1-1 0,1-4 0 0,-1 3 0 16,2-2-1-16,-1 1 0 0,-1-1-1 0,4 1 1 0,-3-2 0 15,1 2 0-15,-1-2 0 0,1 1 0 0,1-1 0 0,2 0 0 0,-2 0 2 16,2 1-1-16,-1 0 1 0,0 0 0 0,0 0 0 0,0 0 0 16,1 0 0-16,-1 0 0 0,2 0 1 0,-1-1-1 0,1 3 0 0,-1-3 1 15,0 2-1-15,1-2 0 0,-1 0 2 0,0 1-2 0,0-2-1 0,-1 1-3 16,3-1-2-16,-1 2-6 0,0-3-6 0,1 2-8 0,-1-1-9 16,2-1-9-16,3 0-11 0,-2 0-11 0,3 0-14 0,2 0-11 15,-1 0-9-15,2 0-6 0,1 0-7 0,4 0-1 0,1 2-2 0,1 0-2 0,0-1-2 16,5 0-6-16,-2 3-7 0,4 0-8 0,-1-1-11 0,2 1-16 15,0 1-16-15,0-1-26 0,0 2-32 0,2 0-40 0,0-1-46 16,-1 2-24-16,-1-1-13 0,2-1-3 0</inkml:trace>
  <inkml:trace contextRef="#ctx0" brushRef="#br0" timeOffset="113296.74">12260 13239 52 0,'4'-2'188'0,"-3"-1"-10"0,1 2-8 0,-1-1-8 0,-1 1-9 0,3 1-7 16,-1-2-5-16,-2 1-5 0,0 1-4 0,0 0-3 0,0 0-1 16,0 0-1-16,0 0-2 0,0 0-3 0,0 0-5 0,0 0-4 0,0 0-1 15,0 0-2-15,0 0-1 0,0 0 0 0,0 0-2 0,0 0-2 16,0 0-3-16,0 0-3 0,0 0-6 0,0 0-3 0,0 0-5 0,0 0-5 16,0 0-6-16,0 0-7 0,0 0-8 0,0 0-7 0,0 0-8 15,0 1-7-15,0 1-7 0,0-1-4 0,0 2-5 0,0 0-3 16,0 1-3-16,1 1-2 0,-1 0-1 0,0 2-2 0,2 1-1 0,-1-1 0 15,-1 4 0-15,0-2 0 0,0 1 1 0,2 2 0 0,-2 0 0 16,2 2 1-16,-1-1 0 0,-1 1-2 0,2-1-2 0,-1 2-1 0,-1 0-1 16,2 1-2-16,-2-3-1 0,2 2 0 0,-1-2 0 0,1 2-1 15,0-1 0-15,-1-1 0 0,1-1 0 0,-1 0-2 0,-1 0 1 0,1-1-2 16,3-2-2-16,-4 2-1 0,1-1-3 0,-1-3-3 0,2-1-5 16,-2 0-4-16,0 0-7 0,0-2-7 0,0 0-7 0,0-2-8 15,0 2-9-15,0-2-10 0,0-2-12 0,0 0-12 0,0 0-13 0,0 0-15 16,0 0-16-16,0 0-21 0,0 0-21 0,0 0-31 0,0 0-38 0,3 0-55 15,0 0-63-15,2 0-34 0,-2-1-14 0,2 0-2 0,1 1 6 16</inkml:trace>
  <inkml:trace contextRef="#ctx0" brushRef="#br0" timeOffset="113582.54">12096 13756 168 0,'-5'0'381'0,"2"0"3"0,-3 0 4 0,3 0-35 0,1 0-56 16,0 0-63-16,2 0-67 0,0 0-43 0,0 0-32 0,0 0-19 15,2 0-13-15,1 0-9 0,0 0-8 0,5 2-4 0,-2-1-4 0,6-1-4 16,-2 2-3-16,2-1-3 0,0-1-3 0,4 2-2 0,-2-1-1 0,5-1-4 15,-2 1-1-15,1 3-6 0,2-4-5 0,0 1-8 0,0 0-11 16,2-1-15-16,0 2-16 0,-3 0-19 0,3-2-23 0,0 1-30 16,-1 0-35-16,0-1-46 0,-4 4-49 0,5-4-53 0,-3 1-51 0,-1 0-25 15,-1 1-12-15,-3-2-1 0</inkml:trace>
  <inkml:trace contextRef="#ctx0" brushRef="#br0" timeOffset="114028.04">12222 14112 333 0,'0'-3'419'0,"0"0"14"0,0 1 13 0,2 0-22 16,-1 2-38-16,-1-4-58 0,0 4-67 0,0 0-42 0,0 0-33 0,0 0-19 15,0 0-18-15,0 0-15 0,0 0-14 0,0 0-17 0,0 0-15 16,0 0-15-16,-1 1-15 0,-1 2-13 0,2-3-13 0,-1 2-11 15,1 2-8-15,-2 0-8 0,0-1-4 0,2 1-4 0,-3 4 0 0,2-2-2 16,-1 1 1-16,0 2 1 0,-2 1 2 0,2 2 2 0,1-2 3 16,-1 0-1-16,-1 2 1 0,1 0-2 0,1 0-3 0,-1 0-4 0,-1 1-3 15,1 0-6-15,1-1-9 0,-1-2-11 0,2 2-11 0,-2 0-13 16,2-1-17-16,-1-2-20 0,-1 1-20 0,2-2-23 0,-1 1-25 0,1-2-36 16,0 0-40-16,1 1-65 0,-1-2-75 0,2-1-44 0,-1 0-27 15,3-3-8-15,-1 2 3 0,2-4 10 0</inkml:trace>
  <inkml:trace contextRef="#ctx0" brushRef="#br0" timeOffset="114379.77">12444 14244 135 0,'-2'-5'412'0,"2"2"11"0,-2-1 14 0,2 0 13 15,-3 2-20-15,3-2-38 0,-1 3-62 0,1 0-77 0,-3-3-47 16,2 4-34-16,1-1-21 0,-1 1-17 0,1 0-14 0,0 0-9 0,0 0-13 15,0 0-13-15,0 0-16 0,0 0-13 0,-2 0-14 0,1 1-11 16,-1 1-11-16,0 0-9 0,-2 0-6 0,2 3-8 0,-1 0-1 16,-2-1-2-16,2 1 1 0,2 2-1 0,-3 1 3 0,1-2 0 0,0 1 2 15,1-1 0-15,-2 2-1 0,4-1-3 0,-2-1-1 0,2 1-3 16,0-1-4-16,2 1-1 0,-2 0-3 0,4-3-5 0,0 3-5 0,-3-2-4 16,4 0-7-16,0 0-6 0,1-2-7 0,3 1-6 0,-2-1-8 15,1 0-7-15,2-1-6 0,0-1-5 0,0-1-5 0,0 0-2 0,0 0 0 16,1-3 0-16,-1 2 4 0,2-2 5 0,-3 0 7 0,0-2 6 15,0 1 7-15,-1-2 9 0,0 0 9 0,-3-1 8 0,0-4 10 16,1 4 8-16,-3-1 5 0,-3-3 6 0,0 2 2 0,0-1 2 0,-1-1 1 16,-3 0-1-16,-2 1-3 0,2-1-3 0,-3-1-4 0,1 2-8 15,-2 1-8-15,-1 1-10 0,-1 0-9 0,0 0-11 0,1 1-15 0,-1 0-14 16,2 3-17-16,-1 0-18 0,1 0-24 0,2 4-28 0,-1-1-30 16,3 1-35-16,-2 1-38 0,3 1-40 0,-1 0-19 0,1 0-7 0,3 2 2 15</inkml:trace>
  <inkml:trace contextRef="#ctx0" brushRef="#br0" timeOffset="121029.12">13727 12694 336 0,'0'-1'393'0,"-1"-1"12"0,1 2-12 0,0 0-23 0,-2 0-52 0,2 0-70 16,0 0-44-16,0 0-34 0,0 0-23 0,0 0-17 0,0 0-15 16,0 0-10-16,0 0-12 0,0 0-9 0,0 0-11 0,0 0-11 0,0 0-12 15,0 0-10-15,0 0-11 0,-2 2-8 0,2-1-5 0,0-1-4 16,0 2 0-16,0-1 0 0,0 0 0 0,0 3 3 0,0-1 1 0,0 1 1 15,-1-1 1-15,-1 1 1 0,2 2 0 0,-1 3 2 0,-2-4 1 16,3 4-1-16,-2-1-1 0,2 1-2 0,-1-2-2 0,-1 4-2 0,2-2-2 16,-1-1-2-16,-2 3-2 0,2-3-2 0,0 4-3 0,-1-3-2 15,1-2-3-15,1 2-4 0,-4 0-4 0,4-1-3 0,-1-1-8 16,-1-1-5-16,2 2-8 0,-2-2-9 0,2-1-11 0,-1-1-14 0,-1 0-14 16,2 0-17-16,0-2-19 0,0 1-21 0,0-1-30 0,0 0-34 15,0-2-45-15,0 0-50 0,0 0-52 0,0 0-53 0,0 0-22 16,3-1-6-16,1 0 4 0,1-1 10 0</inkml:trace>
  <inkml:trace contextRef="#ctx0" brushRef="#br0" timeOffset="121240.61">13999 12670 236 0,'2'-1'368'16,"-1"-2"5"-16,-1 3 5 0,2 0-50 0,0-2-80 0,-1 2-60 0,1 0-52 16,1-3-36-16,-1 3-28 0,-1-2-20 0,3 2-18 0,-3 0-17 0,2 0-17 15,2 0-18-15,-1 0-18 0,0 0-23 0,0 0-24 0,1 0-28 16,2 2-32-16,2-2-36 0,-3 3-38 0,2-3-50 0,-1 2-54 16,0 1-25-16,1-2-12 0,0 2-1 0</inkml:trace>
  <inkml:trace contextRef="#ctx0" brushRef="#br0" timeOffset="121720.96">13947 12706 110 0,'-1'0'374'0,"1"0"10"15,0 0 9-15,0 0-34 0,0 0-56 0,0 0-60 0,0 0-60 0,-2 2-43 16,2-2-32-16,-2 1-21 0,2-1-17 0,-1 2-10 0,-1-1-5 15,2 2-5-15,-1-2-5 0,1 1-5 0,0 1-4 0,-2 0-2 16,0 0-2-16,2 1-1 0,-1-1 0 0,-2 2 0 0,3-3 2 0,-2 5-1 16,2-2 2-16,-1 0-1 0,-1-1-3 0,1 0-3 0,-3 1-1 0,1 1-4 15,2-2 0-15,-1 1-4 0,0-1-1 0,-1-1-2 0,1 1 0 16,1 0-1-16,-1 1-2 0,-2-3-1 0,2 1-2 0,1 0-1 16,-1-1 0-16,1 2-1 0,1-2-1 0,-2-1 0 0,2-1 1 0,0 0 0 15,0 0-1-15,0 0 3 0,0 0 1 0,0 0 2 0,0 0 0 16,0 0 3-16,2 0 2 0,-1 0-1 0,2-1 2 0,-1-1-1 0,1 2 0 15,0-1-2-15,0-2-3 0,0 3-2 0,1-2-1 0,-3-1-3 16,6 1-3-16,-4 1-3 0,0-1-3 0,3-1-2 0,-1 2-1 0,0 0-2 16,1-3-1-16,0 4 0 0,4-1 0 0,-2 0 1 0,-2 1 1 15,2 0 0-15,3 0 0 0,-2 1-2 0,1 0-4 0,2 3-1 16,-2-3-4-16,0 3-4 0,0-1-4 0,0 2-5 0,-2 1-4 0,1-1-4 16,-1 1-4-16,-1 0-2 0,-2-2-4 0,-1 3 0 0,1 0 1 15,-4-3 0-15,1 2 4 0,-2 0 4 0,-2 0 4 0,1 0 6 16,-4 0 4-16,2-4 4 0,-2 5 5 0,-3-2 4 0,2-2 3 0,-3 1 2 15,-1 0 2-15,0 0 3 0,-2-1 0 0,2-1-1 0,-1 2 0 16,-1-1-3-16,1-2-2 0,-1 2-3 0,2-1-6 0,2-1-7 0,-4 1-9 16,3-1-11-16,3-1-11 0,-1 1-17 0,3-1-22 0,0 2-26 15,0-2-33-15,4 0-34 0,0 0-33 0,0 0-51 0,0 0-62 0,0 0-28 16,4 0-13-16,1-2-1 0</inkml:trace>
  <inkml:trace contextRef="#ctx0" brushRef="#br0" timeOffset="122426.82">14535 12666 286 0,'2'-2'402'0,"-2"-3"12"0,2 4 14 0,-2-1-44 0,0-1-68 15,0 2-51-15,0 1-44 0,0 0-29 0,0 0-26 0,0 0-17 0,0 0-17 16,0 0-13-16,0 0-15 0,0 0-12 0,0 0-13 0,0 1-12 16,0 2-13-16,-2-1-12 0,2 1-8 0,0 2-7 0,0-1-6 0,-2 1-4 15,2 1-2-15,0 0-3 0,0 1 0 0,-1 1 0 0,1 1 0 16,-2 0 2-16,2-1-1 0,0 3 1 0,0-2-1 0,-1 2-1 0,1-2-2 16,0 0-2-16,0 1-2 0,-2-2-1 0,2 0-3 0,-2 3-4 15,2-3-4-15,0-1-7 0,0 1-9 0,0-1-10 0,0 1-14 0,-1-2-15 16,-1 0-16-16,2 0-19 0,-1-2-21 0,1 0-26 0,-2 1-29 15,0 1-44-15,2-4-53 0,-4 2-63 0,2 1-70 0,1-2-31 16,-1 0-15-16,1 0 1 0,-3-2 7 0</inkml:trace>
  <inkml:trace contextRef="#ctx0" brushRef="#br0" timeOffset="122662.57">14445 12802 5 0,'-1'-3'407'0,"-1"0"12"16,2 0 10-16,-1 0 9 0,1 0 8 0,-2 0-68 0,0 0-106 16,2 2-65-16,0-2-45 0,0 1-28 0,0 0-20 0,0 0-14 0,0 0-13 15,0 1-10-15,0-1-14 0,2 1-11 0,0 0-13 0,-2 1-10 16,1-2-8-16,2 2-10 0,1-2-7 0,-3 1-6 0,7 1-7 0,-5-1-10 16,2-1-10-16,0 2-13 0,0 0-13 0,2 0-15 0,1 0-15 15,0 0-19-15,-2 0-20 0,2 0-30 0,2 2-35 0,-2-1-49 0,0 0-58 16,2 1-55-16,-2 0-54 0,0 0-24 0,2 0-5 0,-1-1 2 15,2 1 9-15</inkml:trace>
  <inkml:trace contextRef="#ctx0" brushRef="#br0" timeOffset="124496.15">15034 12634 167 0,'-4'0'384'0,"1"0"7"0,0 0 8 0,0-1 7 0,1-1-62 0,0 2-99 16,-1-1-63-16,2 1-42 0,-3-2-26 0,3 1-19 0,0 1-10 16,-1-2-10-16,2 2-8 0,-1 0-6 0,1 0-7 0,-4 0-7 0,4 0-6 15,-3 0-6-15,1 0-6 0,1 0-5 0,-1 0-5 0,1 2-5 16,-4-2-2-16,2 1-3 0,-2 1-3 0,1-1 0 0,0 2 0 15,-1 0-2-15,1 1 1 0,-3 0-1 0,2 0 1 0,-1 3 0 0,0-2 1 16,1 0-2-16,0 2 0 0,2 1-1 0,-2 0 1 0,1 0-1 16,1 1-1-16,0 0-2 0,1 2-3 0,0-3-3 0,2 3-3 15,0-2-3-15,0 2-4 0,4-3-3 0,-3 3-2 0,2-2-3 0,2 0-2 16,0 0-2-16,-1 0-2 0,1-1-2 0,2 1 1 0,1-3 0 16,-1-1 2-16,1 2 1 0,0-3 2 0,3-1 1 0,-1 0 2 15,-1-2-1-15,0 3 3 0,3-4-1 0,-1 0 2 0,0 0 2 0,-2-4 1 16,0 3 2-16,0-3 1 0,2-1 0 0,-3 1 2 0,-2-2 1 15,3 1 1-15,-4-2 1 0,2 0 1 0,-3-1 1 0,0-2 1 0,-3 2 0 16,1-2-1-16,-1 0 0 0,-1 1-1 0,-1 1-1 0,-1-3-1 16,-1 2-1-16,-2-2-3 0,2 4-1 0,-2-3-3 0,0 3-5 15,-2 0-4-15,0-1-7 0,-1 3-6 0,0 0-11 0,-1 2-12 0,1-1-16 16,0 0-25-16,2 3-31 0,-3-1-45 0,-1 2-51 0,3 2-51 16,-2-1-50-16,5 1-22 0,-3 1-10 0,2 0 1 0</inkml:trace>
  <inkml:trace contextRef="#ctx0" brushRef="#br0" timeOffset="125180.91">15804 12616 310 0,'0'-1'388'0,"0"0"12"0,0-1-24 15,0-1-37-15,0 3-49 0,0 0-52 0,0 0-37 0,0 0-30 0,0 0-18 16,0 0-13-16,0 0-12 0,0 0-9 0,0 0-10 0,0 0-9 15,0 0-9-15,0 0-10 0,0 0-10 0,0 0-9 0,-4 0-9 16,4 0-9-16,-3 1-7 0,3 1-3 0,-1 0-3 0,-3-1 0 0,3 2-2 16,-1 0 0-16,0 1-1 0,-1 1-1 0,2 1-1 15,-4-1 0-15,4 3-1 0,-1 0-2 0,1 1 0 0,-3 0-2 0,3 0-2 0,-1 0-2 16,0 0-4-16,2 1-4 0,-1 0-6 0,-1 1-4 0,2 0-7 16,0-2-7-16,2 2-6 0,-1-2-8 0,-1 1-8 0,2-2-9 15,0 3-12-15,-1-2-10 0,3 2-13 0,-3-2-13 0,-1-1-10 0,2-1-13 16,-1 2-12-16,-1-2-9 0,0-1-9 0,0 2-10 0,-1-3-13 15,-1 0-14-15,1 0-21 0,-3 2-21 0,1-2-25 0,-2 0-25 16,2-1-33-16,-2-1-37 0,-1 0-17 0,0 0-2 0,-1-2 4 0</inkml:trace>
  <inkml:trace contextRef="#ctx0" brushRef="#br0" timeOffset="125428.43">15584 12778 68 0,'-4'0'357'0,"3"0"1"0,-1 0 2 0,2 0 4 0,0 0-55 16,0 0-85-16,2 0-62 0,-1 0-53 0,3 0-33 0,1 0-27 15,-2 0-15-15,3 0-8 0,0 0-5 0,2 0 0 0,0 0-7 16,1 0-6-16,-1 2-11 0,0-2-14 0,5 1-21 0,-5-1-24 0,1 2-34 15,-1-1-39-15,3-1-48 0,-3 2-56 0,0-1-50 0,1-1-46 16,-1 0-25-16,-1 0-13 0,1 0-1 0</inkml:trace>
  <inkml:trace contextRef="#ctx0" brushRef="#br0" timeOffset="125837.71">16144 12630 39 0,'0'-3'385'16,"-2"3"10"-16,2-4 10 0,0 4-26 0,0-1-44 0,0 1-57 15,0 0-66-15,0-1-42 0,2-1-32 0,-2 1-24 0,1-1-17 0,1 2-15 16,-1-1-13-16,4 0-12 0,-1-1-11 0,0 2-11 0,0-2-9 15,3 1-11-15,-1 1-10 0,3-1-10 0,-2-1-9 0,1 2-8 0,0 0-10 16,1 0-8-16,-1 0-12 0,2 0-13 0,-1 0-14 0,-1 2-18 16,0-1-20-16,0-1-27 0,1 3-31 0,-2-1-37 0,-1-1-40 0,0 2-48 15,0 0-51-15,-2-1-25 0,0 2-9 0,0-1 2 0</inkml:trace>
  <inkml:trace contextRef="#ctx0" brushRef="#br0" timeOffset="126297.96">16164 12649 223 0,'-3'-2'417'0,"-1"2"10"16,1-1 9-16,2 0 5 0,-2 1-60 0,1 0-91 0,1 0-60 0,1 0-47 16,0 0-31-16,0 0-25 0,0 0-19 0,-2 0-18 15,2 1-13-15,-1 0-13 0,1-1-11 0,-2 2-12 0,0 0-9 0,1-1-11 16,-1 3-6-16,2-2-7 0,-2 1-4 0,2 0-2 0,-1 2-2 15,-1-1 0-15,1 1 0 0,-1 0 1 0,0-1 1 0,1 0-1 0,-1 2 0 16,1 0 0-16,1 0 0 0,-2 0 0 0,0-1 0 0,2 1 0 0,-2-1-1 16,0 0-1-16,2 0 0 0,-1-1-2 0,1 3-2 0,0-5-3 15,0 3-1-15,0-2-3 0,0 1-3 0,0-1-1 0,0-1-5 16,0 0 0-16,1 2-3 0,-1-3-2 0,2 1-1 0,0-2-1 0,-2 1 0 16,2-1 0-16,0 0 2 0,-2 0 3 0,1 0 2 15,2 0 3-15,-1 0 4 0,1 0 1 0,0 0 3 0,1-1 1 0,1 1 2 16,-1-2 2-16,2 1 0 0,1 1 2 0,-1-2 0 0,2 0 0 0,0 2 1 15,0 0-1-15,-2 0-1 0,2 0 0 0,0 0-2 0,-2 2 1 16,2 0 0-16,2-2-1 0,-1 3 2 0,-1-2-1 0,0 2-1 16,0 0-4-16,1 0-4 0,-1 2-4 0,-1-1-6 0,-1 0-4 0,3 2-3 15,-2 1-5-15,-3-1-5 0,1 0-1 0,-1 1-3 0,-3-1-2 16,1 1 1-16,-2 0 0 0,-2 0 3 0,1-3 4 0,-3 2 4 16,1 0 7-16,-2 0 6 0,0 1 5 0,-1-3 5 0,-2 3 6 15,0-3 2-15,0-1 3 0,-4 2-1 0,4-3-3 0,-2 1-7 0,2 0-10 16,-2 0-16-16,0 0-16 0,0-1-30 0,1-1-36 0,1 2-56 0,0-1-63 15,2-1-54-15,-3 2-48 0,2-2-23 0,2 1-12 0,0 0-2 0</inkml:trace>
  <inkml:trace contextRef="#ctx0" brushRef="#br0" timeOffset="127328.34">13735 12495 163 0,'0'-4'305'0,"0"3"-34"0,0 0-28 0,0-1-23 0,0 1-14 16,0 1-7-16,0-2-10 0,0 2-11 0,0-1-7 0,-1-1-7 15,1 2-7-15,-2 0-8 0,2-1-7 0,0 1-7 0,-1 0-6 0,1 0-6 16,-4 0-6-16,3 0-5 0,-1 0-6 0,0 0-8 0,-1 0-9 16,-1 0-9-16,-1 0-8 0,1 1-10 0,0 1-8 0,-4 1-8 0,2 0-8 15,-5-1-8-15,1 4-6 0,-3-1-7 0,1 4-6 0,-1 0-4 16,-1 0-5-16,1 2-3 0,-2 1 0 0,1 0 0 0,-1 1-1 0,3 1 0 16,0 4 1-16,-1-4 0 0,3 4 0 0,-1 0 0 0,3 2-1 15,2-1-1-15,-1 1-1 0,2 1-4 0,0-1-3 0,4 1-4 16,1-2-4-16,1 2-6 0,4-1-6 0,0-1-10 0,3 0-10 0,0 1-14 15,4 0-14-15,2-2-18 0,2-1-25 0,2 3-28 0,4-3-53 16,0-1-62-16,7 0-67 0,-3 1-69 0,5-3-30 0,3 1-10 0,0-2-1 16,1-1 5-16</inkml:trace>
  <inkml:trace contextRef="#ctx0" brushRef="#br0" timeOffset="127994.95">16485 12427 140 0,'0'-3'379'0,"-2"1"13"0,2 1-19 0,0 0-32 0,0-3-45 15,0 3-48-15,0 0-36 0,0-1-25 0,0 2-21 0,0 0-14 16,0 0-13-16,0 0-12 0,0 0-14 0,0 0-11 0,0 0-13 15,0 0-14-15,2 3-12 0,2-2-11 0,1 5-11 0,0 0-8 0,0 2-8 16,1 3-7-16,2 1-5 0,3 0-3 0,-1 4-1 0,4 0-1 16,-5 4-4-16,4 0-8 0,1 1-7 0,-3 1-10 0,3 1-13 0,-2 1-15 15,-1 0-14-15,0 0-14 0,-2 0-18 0,-2-1-15 0,-1 2-22 16,0-1-23-16,-3 0-30 0,-3 0-36 0,0-3-42 0,-3-1-47 0,-5 3-39 16,0-4-37-16,-1-2-13 0,-4-1 1 0,-3 0 8 0</inkml:trace>
  <inkml:trace contextRef="#ctx0" brushRef="#br0" timeOffset="133874.89">14002 13551 84 0,'0'-4'397'0,"0"0"11"0,-1 1 13 0,-1 0 11 0,2 2-50 15,-1-1-81-15,1-1-57 0,-2 3-46 0,2 0-30 0,0 0-22 0,0 0-13 16,0 0-9-16,0 0-11 0,0 0-8 0,0 0-12 0,0 0-11 16,-2 0-12-16,2 0-13 0,0 2-10 0,0-1-11 0,0 1-6 0,0-1-4 15,0 2-4-15,0 2-3 0,0-3-1 0,0 4-1 0,2-1-1 16,-2 1 0-16,0 2 1 0,0-1 0 0,0 1 2 0,0 1 1 0,0 0 1 15,0-2 2-15,0 2-2 0,-2 0-3 0,2 2-3 0,-2-2-4 16,0 0-3-16,1-2-5 0,-3 2-5 0,3 0-6 0,-3-2-4 16,1 1-7-16,2 0-7 0,-3-1-8 0,1-2-10 0,-2 0-10 0,3 0-12 15,0 0-13-15,0 0-12 0,-1-3-14 0,3 1-13 0,-1 0-13 16,-1-1-17-16,2 1-15 0,0-2-21 0,0-1-22 0,0 0-32 16,0 0-37-16,0 0-50 0,3 2-56 0,0-2-23 0,3 0-7 0,-1-2 3 15,2 1 9-15</inkml:trace>
  <inkml:trace contextRef="#ctx0" brushRef="#br0" timeOffset="134312.78">14312 13566 259 0,'0'-2'399'0,"0"-3"7"0,0 3 8 0,0-2-37 0,0 2-60 15,2-2-62-15,0 3-60 0,-2 0-42 0,1-3-32 0,-1 3-19 0,3-2-16 16,1 0-9-16,-3 2-10 0,1-2-6 0,-1 0-8 0,4-1-8 16,-2 3-8-16,0-2-7 0,0 2-6 0,1-1-4 0,-1 0-4 0,0 0-5 15,2 0-4-15,-2 1-2 0,5-2-4 0,-5 1-1 16,2 0-1-16,-2 2-1 0,0 0 1 0,2 0 0 0,-2 0 0 0,0 0 1 16,2 4 1-16,-4-2 0 0,2 0-1 0,-1 2-1 0,0 1-1 0,-2-1-1 15,0 3-2-15,0 0-3 0,0 1-3 0,-2 0-4 0,0 0-4 16,-1 3-3-16,-3-2-4 0,3 1-3 0,-2-1-5 0,0 0-3 15,-1 2-3-15,0-3 0 0,-4 3-2 0,4-2-1 0,0-1 2 0,-2 0 1 16,-2 0 3-16,2-2 4 0,0 0 3 0,0 0 3 0,-1 0 4 16,1-1 2-16,0 1 5 0,2-4 1 0,-3 3 3 0,2-3 3 0,1 2 2 15,-1-1 2-15,1-2 2 0,2 2 1 0,-1-3 1 0,1 2-2 16,1 0 0-16,2-2-3 0,-1 2-2 0,2-2-2 0,0 0-2 16,0 0-2-16,2 0 2 0,-1 0 0 0,2 0-1 0,1 0 0 0,1 0 0 15,-1 0 0-15,4 1-1 0,-2-1-1 0,1 0-6 0,1 1-3 16,1 1-6-16,1-2-9 0,-2 2-10 0,2-2-17 0,-2 2-18 0,4 0-24 15,-3-1-27-15,-1 2-34 0,0-1-37 0,0 1-50 0,1 0-58 16,-3 0-28-16,1 0-14 0,-1 0-1 0</inkml:trace>
  <inkml:trace contextRef="#ctx0" brushRef="#br0" timeOffset="136371.27">14901 13612 104 0,'0'0'334'0,"0"0"-14"0,0 0-24 0,0 0-48 0,0 0-55 16,0 0-39-16,0 0-30 0,0 0-22 0,0 0-15 0,0 0-11 15,0 0-7-15,0 0-7 0,0 0-6 0,0 0-6 0,1 0-2 16,1 0-7-16,-1 0-2 0,3 0-7 0,-3 0-3 0,2 0-4 0,3 0-2 16,-2 0-3-16,0 0-1 0,1 2 0 0,2-1 1 0,-1-1 1 0,3 0-2 15,-2 0-5-15,-1 1-5 0,2-1-11 0,0 0-12 0,0 0-17 16,-2 0-18-16,1 2-26 0,-3-2-26 0,4 2-37 0,-2-2-42 0,-1 0-53 16,2 1-61-16,-3 0-39 0,2-1-28 0,-1 0-12 0,2 0-6 15</inkml:trace>
  <inkml:trace contextRef="#ctx0" brushRef="#br0" timeOffset="136828.46">15244 13549 294 0,'-2'-3'388'0,"2"0"8"0,-1 0 8 0,1 0-50 0,0 2-79 16,0-1-57-16,0-1-48 0,0 3-32 0,0 0-26 0,0-1-16 0,1 1-15 16,-1-2-14-16,3 1-11 0,-2 1-11 0,3-2-11 0,-1 2-10 15,3 0-11-15,-3 0-8 0,2 0-9 0,0 0-3 0,0 2-5 0,0-2-1 16,1 1-1-16,-1 1 1 0,-2-1 0 0,2 2 2 0,-2 0 1 16,0 1 1-16,-1 0 2 0,-1 2-1 0,1-2 1 0,-2 2-1 0,0-1-1 15,-2 2-1-15,1 1-3 0,-1-2 0 0,-1 1-1 0,0 1 1 16,-4-1-1-16,2 0 1 0,-1 3 0 0,2-3 1 0,-3 1 0 0,1 1 0 15,-1-1 3-15,-2-1 1 0,3 0 2 0,-1 1 0 0,2-4 3 16,-1 2 0-16,0-1 2 0,1 1 0 0,0-4 1 0,1 3 0 16,0-2 1-16,1 0 0 0,2-1 1 0,-3 2 0 0,3-2 1 0,0-1 1 15,-1-1-1-15,2 0 1 0,0 0 1 0,0 0 2 0,0 0 1 16,0 0 1-16,0 0 0 0,0 0 0 0,0 0-2 0,0 0 0 0,0 0-1 16,0 0-3-16,3 0-3 0,-2 0-2 0,3 0-1 0,-3 0-2 15,2 0-1-15,-1 0 0 0,1 0-2 0,0 0-1 0,2 0-1 0,-1 0-3 16,0 0-2-16,2 0-5 0,1 0-2 0,-1 0-7 15,2 0-8-15,1 0-12 0,-1 0-13 0,0 0-19 0,2 0-21 0,-1 0-27 16,2 0-32-16,-1 0-40 0,2 1-42 0,-2 2-45 0,1-3-46 0,-2 0-21 16,1 0-10-16,-2 2 1 0</inkml:trace>
  <inkml:trace contextRef="#ctx0" brushRef="#br0" timeOffset="137228.48">15534 13584 147 0,'-2'-3'378'0,"0"-1"9"0,2 2 9 16,-2-1-43-16,2 1-66 0,0-2-51 0,0 4-44 0,0-2-29 16,0 2-22-16,2-3-16 0,-2 3-13 0,2-2-13 0,0 1-12 0,2 0-10 15,-3-1-11-15,2 0-9 0,1 1-11 0,0 0-9 0,0 1-9 0,1-2-7 16,2 0-7-16,-2 2-5 0,1-1-5 0,-1 1 0 0,0 0-3 15,0 0 0-15,1 1 1 0,-2-1-1 0,0 2 2 0,1 0-2 16,-2 0 0-16,0 0-1 0,-1 1-1 0,-1 3-2 0,1-4-1 0,-2 2-4 16,0 3-1-16,0-3-3 0,-2 0-3 0,1 2-2 0,-1 0-1 15,-1-1-2-15,0 1-1 0,-1 0-1 0,-1 0 1 0,2 0-1 0,-3-2 2 16,3 2 1-16,-2-1 1 0,2 2 2 0,-2-1 3 0,2 0 2 16,-2-1 3-16,2-1 1 0,-3 0 2 0,1 3 1 0,2-3 1 15,1-1-1-15,-1 1 0 0,2 0-1 0,-1 0 0 0,0-1-1 0,2 0-1 16,-1 0 0-16,1 0-2 0,0 0 0 0,0-1 2 0,1-2-1 15,-1 4 0-15,4-2 0 0,-3-1 1 0,2 3 2 0,-1-4-1 0,3 2 0 16,-2 0 1-16,5 1-3 0,-2-2-2 0,0 1-4 0,1 0-6 16,-1-1-9-16,3 0-12 0,0-1-15 0,-3 2-17 0,0-1-25 15,3-1-29-15,0 2-42 0,-4-1-45 0,4-1-58 0,-2 2-65 0,2-2-34 16,-3 1-16-16,2 1-4 0,1-2 1 0</inkml:trace>
  <inkml:trace contextRef="#ctx0" brushRef="#br0" timeOffset="139128.63">16184 13500 110 0,'-1'-2'363'0,"-4"-1"10"0,4 3-25 16,-1-1-37-16,1-2-55 0,-3 3-59 0,3 0-39 0,-1 0-30 0,0 0-19 15,-1 0-16-15,2 0-12 0,-3 0-10 0,1 0-10 0,-1 0-8 16,1 0-8-16,0 3-9 0,-2-2-8 0,1 2-5 0,0 1-7 15,0-4-2-15,0 6-5 0,0-2-2 0,-1 0-4 0,1 2-2 0,-1-1 0 16,2 2 0-16,-2-1 1 0,1 1-1 0,0 1-2 0,0 1-4 0,2-1-3 16,1 1-4-16,-1-1-5 0,2 0-2 0,0 1-4 0,0 0-3 15,0-2-2-15,0 1-1 0,3 1-4 0,-1-1-3 0,2-1-2 16,0 1-3-16,0-2-1 0,0-1 1 0,0 0 1 0,3 0-2 0,0-1 1 16,0-1-1-16,-1-2 2 0,4 3 0 0,-2-4 1 0,1 0-1 15,-1 0 2-15,0-4 2 0,1 3 2 0,-1-2 3 0,0 0 3 0,0-1 4 16,1-3 4-16,0 0 5 0,-1 0 7 0,-4 0 5 0,4-4 6 15,-3 2 8-15,0-2 4 0,-1 1 6 0,0-3 2 0,-3 4 4 0,-1-3 5 16,0-1 5-16,0 2 1 0,-1-1 1 0,-3 2 1 0,0 0-1 16,-1 1-2-16,-2-1-3 0,0 3-4 0,-3 1-4 0,2-1-5 15,-1 2-8-15,-1 0-10 0,-1 3-13 0,-1 0-19 0,0 0-23 0,1 2-31 16,1 2-35-16,-2 0-50 0,4 0-56 0,-2 3-53 0,1-2-53 0,5 3-27 16,-3-1-13-16,2 1-4 0</inkml:trace>
  <inkml:trace contextRef="#ctx0" brushRef="#br0" timeOffset="139395.51">16436 13350 304 0,'1'-5'382'0,"-1"1"-1"0,2 4 2 16,0-2-30-16,-1 2-45 0,2 2-66 0,1-2-80 0,0 6-47 0,2-1-33 16,-1 2-19-16,2 0-12 0,-1 4-8 0,0 1-1 0,4 2-1 15,-1 3 1-15,-1 0 2 0,0 2 1 0,1 2-3 0,-1 2-5 0,1-1-9 16,-5 2-9-16,4 2-14 0,-3-1-19 0,-4 0-18 0,3 5-21 16,-4-5-17-16,0 1-12 0,-4 0-16 0,-1 0-15 0,-4-1-32 0,0-1-39 15,-3-1-67-15,-1-1-81 0,-2-1-40 0,-4 0-20 0,-2-3-3 16,-2 0 5-16</inkml:trace>
  <inkml:trace contextRef="#ctx0" brushRef="#br0" timeOffset="140146.78">13804 13466 77 0,'0'-1'311'0,"0"-3"-24"0,0 1-35 16,0 0-27-16,0 0-23 0,0-1-15 0,0 2-14 0,0-1-10 0,0 0-10 15,0 0-8-15,-2 1-6 0,0 1-8 0,2-2-6 0,-1 3-4 16,-1-2-6-16,2 0-3 0,-2 2-4 0,-1 0-6 0,2 0-5 15,-4 0-8-15,2 0-8 0,-5 0-8 0,3 4-8 0,-3-2-5 0,0 0-4 16,-3 2-4-16,0 1-5 0,-2 3-5 0,-1-1-6 0,1 2-6 0,-2 1-6 16,0 3-3-16,0 2-1 0,2-2-1 0,-1 4 1 0,1 0-2 15,2 0 0-15,0 2-6 0,3 0-5 0,2 0-8 0,-1 2-10 16,3-1-8-16,2-1-10 0,2 2-11 0,0-2-12 0,5 1-15 16,1-1-14-16,1-1-19 0,1 0-22 0,2 1-35 0,3-3-40 15,3 0-77-15,1 1-95 0,2-3-46 0,1 1-21 0,2-3-5 0,-1-1 3 0,2 0 6 16</inkml:trace>
  <inkml:trace contextRef="#ctx0" brushRef="#br0" timeOffset="142927.98">13930 14457 2 0,'-3'-4'383'0,"0"2"10"0,-1-2 10 0,0 3 12 0,0 0-35 0,1-3-58 15,1 3-63-15,-2 1-64 0,-1-1-42 0,1-1-31 0,0 2-21 16,0 0-15-16,0 0-11 0,-2 0-9 0,-2 0-7 0,4 3-7 16,-5-2-7-16,1 3-8 0,-1-2-6 0,0 4-4 0,-1 0-2 0,2 1-2 15,-3 0-1-15,2 3 2 0,-3-2 0 0,3 3 1 0,0 1 0 0,1 0 0 16,-3 1-2-16,4 0 0 0,-1-1-3 0,3 1-3 0,-2 0-4 16,4 2-2-16,0 1-7 0,-1-3-3 0,1 2-6 0,3-2-7 0,0 1-7 15,0-1-8-15,2 0-9 0,-1 1-11 0,3 0-12 0,0-3-13 16,2 2-15-16,-1-1-18 0,3-1-22 0,0 1-25 0,3-4-43 15,0 1-50-15,0-1-61 0,4-2-67 0,-1 1-33 0,1-1-15 0,2-1-2 16,-2-2 3-16</inkml:trace>
  <inkml:trace contextRef="#ctx0" brushRef="#br0" timeOffset="143142.42">14115 14647 353 0,'-5'0'419'16,"4"-1"6"-16,-3-1 1 0,1 2 3 0,3-1-59 0,0-1-90 0,0 2-74 15,0 0-68-15,0-1-41 0,3 0-31 0,-2 1-19 0,2-2-13 16,0 2-12-16,0-2-12 0,3 2-13 0,-3 0-12 0,4 0-17 0,-3 0-14 16,3 0-19-16,0 0-22 0,1 0-29 0,-1 0-33 15,-1 2-44-15,1-2-47 0,0 2-60 0,0-2-61 0,-1 1-31 0,1 0-17 0,-3-1-1 16,4 0 3-16</inkml:trace>
  <inkml:trace contextRef="#ctx0" brushRef="#br0" timeOffset="143685.39">14591 14536 79 0,'-2'-4'402'15,"-3"0"9"-15,4 0 9 0,-4 0-6 0,2 0-14 0,0 0-71 0,0 1-93 16,-1 0-61-16,1 2-40 0,2-2-26 0,-3 0-17 0,0 1-13 16,0 1-10-16,-2-1-10 0,2 2-9 0,0-1-11 0,0 1-11 15,-3 0-8-15,2 0-8 0,-1 1-6 0,2-1-8 0,-3 3-2 0,-1-1-3 16,3-1-2-16,-2 2 0 0,1 0-2 0,2 0-3 0,-1 2-2 16,0-3-5-16,1 4-1 0,-4-1-4 0,5 0-4 0,0-1-5 15,0 1-5-15,-1 1-2 0,3-1-5 0,-1-1-1 0,2 2-3 0,0-2-1 16,0 1-1-16,0-1 0 0,2 1 2 0,-1-1 2 0,3-1 1 15,-3 1 3-15,2 0 3 0,2-2 2 0,1 2 3 0,-1-1 3 16,0 0 4-16,1-2 1 0,1 0 3 0,-3-1 3 0,4 2 4 0,-2-2 4 16,1 0 2-16,-1 0 5 0,-1-2 5 0,1 2 5 0,-1-2 7 15,0 0 6-15,-1 1 6 0,0-2 7 0,0 1 6 0,0 0 7 0,0 0 5 16,-1 0 4-16,-1 0 3 0,-1 1 3 0,3 1 2 0,-3-1-2 16,-1-1-1-16,0 2-3 0,0 0-4 0,0 0-5 0,0 0-4 0,0 0-4 15,0 3-4-15,0-2-4 0,0 3-4 0,-1-2-2 0,1 5-6 16,-3-2-1-16,2 2-4 0,-2 0-1 0,2 1-2 0,-1 1-2 0,0 0 2 15,-2 1 0-15,2 1 0 0,-1-1 0 0,2 1 0 0,-1 0 0 16,0-1 0-16,-1 0-2 0,2 1 1 0,-1-3 0 0,0 3 0 16,-1 1 1-16,2-5 1 0,-1-1 0 0,0 4 0 0,-2-4 0 0,4 0-3 15,-2 0 0-15,2-2-1 0,-1 2-2 0,-1-3 1 0,2 1-1 0,-1 0-1 16,1-3 0-16,0 1-2 0,0 1 0 0,0-3 0 0,0 0 0 0,0 0-2 16,0 0-1-16,0 0-2 0,0 0-2 0,0 0-3 0,0 0-3 15,0 0-6-15,0 0-4 0,0 0-6 0,0 0-4 0,0 0-7 16,0 0-6-16,0 0-7 0,0 0-7 0,0 0-8 0,0 0-7 0,0 0-11 15,0 0-11-15,0 0-12 0,0 0-14 0,1 0-20 0,-1 0-22 0,0 0-31 16,0 0-35-16,0 0-46 0,0 0-53 0,0 0-25 0,0 0-11 16,0 0 1-16</inkml:trace>
  <inkml:trace contextRef="#ctx0" brushRef="#br0" timeOffset="145612.91">15155 14528 23 0,'0'-1'400'15,"-1"0"9"-15,-1-3 10 0,2 3 9 0,-2 0-23 0,2-3-43 0,0 3-63 16,0 0-74-16,0-1-44 0,0 2-28 0,0 0-17 0,0 0-11 16,0 0-12-16,0 0-8 0,0 0-12 0,0 0-9 0,0 0-12 0,0 0-12 15,0 0-10-15,-1 2-11 0,-1-1-10 0,2 0-8 0,-1 3-9 16,1-2-6-16,-4 2-4 0,3 2-3 0,-1-2-1 0,1 1-1 15,-3 3 1-15,2 1 0 0,0-2 0 0,0 2 0 0,-1-2-3 16,2 2-5-16,-1 0-8 0,0 1-7 0,-1-1-10 0,2 0-10 0,-1 3-13 16,0-4-14-16,-1 1-15 0,2 1-14 0,-1 0-16 0,0-2-18 15,-2-1-19-15,2 4-23 0,-1-4-26 0,0 0-29 0,0 1-42 0,0-2-45 16,-1-2-42-16,-1 2-39 0,1-1-12 0,-1-3 2 0,1 3 6 16</inkml:trace>
  <inkml:trace contextRef="#ctx0" brushRef="#br0" timeOffset="145787.7">14995 14682 372 0,'0'-3'393'15,"2"1"7"-15,-2 1-15 0,3-3-27 0,-1 3-60 0,0 0-74 16,-1-3-53-16,2 3-41 0,2 0-25 0,-1-1-21 0,0 1-13 16,1-1-10-16,3-1-10 0,-2 3-8 0,3-1-7 0,-1 0-8 0,3-1-11 15,0 2-13-15,0-2-18 0,2 1-16 0,-2 1-23 0,0 0-26 0,2 0-38 16,-2 0-45-16,0 0-61 0,1 0-68 0,-2 0-51 0,1 0-43 15,-2 0-20-15,1 0-11 0,-2 0 0 0</inkml:trace>
  <inkml:trace contextRef="#ctx0" brushRef="#br0" timeOffset="146112.67">15400 14572 275 0,'0'0'414'0,"0"0"6"0,0 0 5 0,0 0 6 0,0 0-49 16,0 0-76-16,0 0-70 0,0 0-68 0,0 0-44 0,0 0-34 0,0 0-20 16,0 0-15-16,-1 2-9 0,-1 1-9 0,2 0-5 0,-2 1-6 15,-1-1-5-15,2 1-4 0,-3 2-4 0,1 1-3 0,-1-2-1 0,-1 0 0 16,2 2 0-16,-2-1 0 0,0 0 0 0,0 0-2 0,1-1-2 16,-2 0-3-16,-1 1-3 0,1-2-3 0,-1 2-1 0,3-1-2 15,-2-1 0-15,1 1-1 0,0-2 1 0,0 1 0 0,0-1-1 0,1-1 0 16,0 0 0-16,0 1 0 0,2-1 2 0,1-1 0 0,-1 2 0 15,2-3 3-15,0 0-2 0,0 0-1 0,0 0-3 0,0 0-5 0,0 0-4 16,0 0-5-16,2 0-7 0,-1 0-3 0,4 0-5 0,-2 0 1 16,0 0-2-16,2 0-2 0,-2 0-4 0,4 0-4 0,-3 0-7 15,4 0-10-15,-2 0-11 0,2 0-15 0,2 0-20 0,-1 0-19 0,-1 0-31 16,2 0-33-16,1 0-41 0,-3 0-43 0,0-3-41 0,0 3-39 16,-1-1-16-16,0 1-9 0</inkml:trace>
  <inkml:trace contextRef="#ctx0" brushRef="#br0" timeOffset="146352.15">15478 14627 74 0,'0'0'386'15,"0"0"10"-15,0 0 9 0,0 0 8 0,-2-3-51 0,2 3-79 0,0 0-53 16,0 0-42-16,0 0-30 0,0 0-22 0,0 0-17 0,0 0-16 16,-3 3-10-16,0-3-9 0,3 0-10 0,-2 4-10 0,-1-1-9 15,2 0-9-15,-2 1-9 0,2 2-7 0,-2 1-7 0,2-2-4 0,-3 2-2 16,1 3-1-16,1 0 0 0,-1 0 0 0,-1 0-3 0,1 0-3 0,0 1-6 15,-4-1-10-15,4 0-9 0,-2 2-11 0,2 0-10 0,0-2-11 16,-2 0-11-16,1 1-15 0,0-1-14 0,1-1-14 0,1 0-19 0,-1 0-18 16,2-1-23-16,-3-1-26 0,1-1-30 0,3 0-35 0,0-1-31 15,0-2-31-15,0 2-30 0,3-3-31 0,1 0-7 0,-3-1 1 16</inkml:trace>
  <inkml:trace contextRef="#ctx0" brushRef="#br0" timeOffset="146641.68">15634 14624 168 0,'3'-3'405'0,"-1"-2"12"0,0 3 9 0,-2-1-18 0,1 1-29 15,-1 0-59-15,0 2-75 0,0 0-49 0,0 0-39 0,0 0-26 16,0 0-22-16,0 0-16 0,0 0-13 0,0 0-10 0,-1 0-9 0,-3 1-8 16,3 0-8-16,-1 4-8 0,-1-3-8 0,0 3-5 0,-2-3-5 15,2 2-2-15,0 3-2 0,-2-2-1 0,2 0-1 0,-2 1 1 16,0 0-1-16,0 0-1 0,3-2-3 0,-1 2-4 0,-1-1-2 0,3 0-5 15,-1 2-2-15,0-5-3 0,1 3-3 0,-1-3-3 0,2 2-3 16,0-2-2-16,2 2-1 0,-1-2-2 0,-1 0 0 0,2 0-1 16,1 0-1-16,1 0 1 0,-3-1-1 0,2 2-1 0,3-3 1 0,-3 2-2 15,2-2 0-15,0 1-2 0,0 1-1 0,0-2-4 0,1 2-4 0,-2-1-5 16,3-1-6-16,-1 1-7 0,-1-1-8 0,3 2-9 0,-4-1-10 0,1-1-13 16,0 2-14-16,2-2-21 0,-3 0-20 0,2 0-27 0,-1 0-29 15,-1 0-33-15,0 0-38 0,1 0-40 0,-2 0-43 0,-3 0-16 16,3 0-8-16,-3 0 4 0</inkml:trace>
  <inkml:trace contextRef="#ctx0" brushRef="#br0" timeOffset="146945.02">15724 14647 265 0,'-1'-3'397'0,"1"2"13"0,-2-1 9 0,0 1-38 15,2 0-65-15,-2 1-50 0,0-2-42 0,2 2-30 0,0 0-26 0,0 0-16 16,0 0-14-16,0 0-16 0,0 0-13 0,0 0-13 0,0 0-14 0,0 0-10 15,-2 2-9-15,2-1-6 0,-3 0-5 0,2 2-5 0,-1 2-3 16,0 0-2-16,-1-1-4 0,2 2-2 0,-2 0-1 0,1 3 1 0,0 1 0 16,-1-2 0-16,0 1 1 0,-2 1-2 0,2 1-3 0,2-1-7 15,-3 2-4-15,1 0-7 0,0 0-2 0,0-1-3 0,-1-1-3 0,1 1 0 16,2-1-3-16,-4 1-2 0,2-3-1 0,2 4-2 0,-2-4-2 16,2 0-3-16,1-1-3 0,-1-1-4 0,1 0-4 0,0 0-5 0,0 0-7 15,1-2-6-15,-1 1-6 0,1 0-8 0,2-3-7 0,-3 2-10 16,1-1-8-16,2-3-9 0,2 5-10 0,-4-4-9 0,1 0-12 0,-1-1-12 15,1 1-16-15,1-1-26 0,1 0-32 0,-4 0-48 0,1-1-53 0,2 1-50 16,1-2-47-16,-1-1-19 0,-2 1-5 0,4 0 2 0,-4-1 8 16</inkml:trace>
  <inkml:trace contextRef="#ctx0" brushRef="#br0" timeOffset="149830.57">16075 14650 316 0,'0'-1'393'15,"0"1"5"-15,0 0 3 0,0 0-40 0,0 0-61 0,0 0-69 0,0 0-70 16,0 0-47-16,0 0-38 0,0-2-25 0,0 2-22 0,2-1-14 15,0-1-12-15,-2 2-10 0,1 0-7 0,2 0-10 0,-1 0-8 16,2 0-12-16,0 0-13 0,0 0-13 0,1 0-17 0,2 0-20 0,-1 0-23 16,3 0-31-16,1 0-32 0,0 2-47 0,0-1-57 0,1-1-34 15,2 2-20-15,1-2-9 0</inkml:trace>
  <inkml:trace contextRef="#ctx0" brushRef="#br0" timeOffset="150061.75">16512 14515 166 0,'6'-3'303'0,"3"2"-3"16,-1-1-1-16,2-1-66 0,-1 2-99 0,1-1-74 0,0 1-64 15,-1-1-55-15,-1 1-56 0,0 1-58 0,-2 0-61 0,3 0-33 0,-2 0-18 16,-1 0-8-16</inkml:trace>
  <inkml:trace contextRef="#ctx0" brushRef="#br0" timeOffset="150528.33">16455 14522 48 0,'-2'0'400'0,"-2"0"8"0,0 0 6 0,3 0 5 0,-1 0 5 0,1 0-67 15,-1 0-103-15,0 2-66 0,2 0-48 0,0-2-31 0,-1 0-24 16,-1 1-14-16,2 0-12 0,-2-1-10 0,1 2-7 0,-1 0-7 0,1 0-6 16,-4 0-7-16,4 1-5 0,-2-1-4 0,-1 3-5 0,1-3-3 15,2 2 0-15,-4 0-2 0,1 0-1 0,1 0 1 0,-3 0-1 0,3 0 1 16,-2-1 1-16,2 2-2 0,-2-2 0 0,2 1 1 0,0-1 0 15,0 0-1-15,-2 0-1 0,2 0 0 0,0 0 0 0,1-1-1 16,-1 1-1-16,3-2 0 0,-2 0-1 0,2 1 0 0,0-2-3 0,0 0 1 16,0 0-2-16,0 0 0 0,0 0-2 0,0 0-1 0,2 0 0 15,1 0-1-15,-1 0-1 0,0 0 0 0,-1 0 1 0,3 0 1 16,1 0 1-16,-2 0 1 0,2 0 0 0,0 0 2 0,2 0-1 0,-3 0 2 16,5 0 0-16,0 0 2 0,-1 0 0 0,1 0 1 0,-3 0 1 0,4 0-2 15,-1 0 1-15,1 3 0 0,-2-3-1 0,0 0-1 16,-2 2-2-16,3 0 1 0,-1 1-2 0,0-1-1 0,-1 2-1 0,0-2-2 15,1 3-2-15,-3-2-4 0,3 1-3 0,0 1-6 0,-4-1-4 16,3 2-5-16,-1 0-4 0,-1-2-5 0,0 4-2 0,1-2-3 0,-3 0-2 16,0-1 0-16,-1 2-1 0,0-3 2 0,-1 3 1 0,-1-2 6 0,0-3 4 15,-1 3 7-15,-1-2 5 0,0 0 5 0,-1 0 4 0,-2-2 1 16,-1 2 1-16,2-1 1 0,-3-1-2 0,1 1-3 0,-1-1-2 0,-2-1-6 16,1 1-6-16,0-1-9 0,0 0-8 0,-1 0-12 0,1 0-12 15,-2 0-19-15,3 0-18 0,0 0-33 0,1 0-38 0,-1 0-55 0,3-1-62 16,0 1-30-16,-2-1-15 0,3-1-2 0</inkml:trace>
  <inkml:trace contextRef="#ctx0" brushRef="#br0" timeOffset="150896.46">16678 14303 334 0,'-2'-4'355'16,"2"0"10"-16,0 0 9 0,2 0-47 0,-2 1-79 0,1 0-52 16,1 2-43-16,-1-2-27 0,3 1-18 0,-3 1-11 0,2 1-7 15,2 0-5-15,-1 0-3 0,0 0-1 0,2 3-1 0,1 0-2 0,-1 0-3 16,1 1-3-16,2 4-4 0,-1-1-3 0,-2 2-3 0,4 2-1 15,0 1-4-15,-1 0-1 0,0 1-2 0,0 4-4 0,3-2-4 0,-4 3-5 16,1 0-2-16,-1 1-7 0,0 1-4 0,0 3-4 0,-1-3-4 16,-2 3-4-16,2-3-6 0,-4 3-4 0,0-1-5 0,-1 2-6 0,-1-4-5 15,-1 3-10-15,-1-1-11 0,-1 0-10 0,-3-1-6 0,1-3-6 16,0 1-6-16,-3 2-6 0,-1-4-6 0,0-1-7 0,0-2-10 16,-5 1-10-16,4-1-11 0,-3-2-10 0,2 0-12 0,-2-2-11 0,1 0-10 15,-3-1-31-15,4-1-43 0,-2 1-53 0,2-4-60 0,-1 1-29 16,1-1-15-16,1 1-3 0,1-3 5 0</inkml:trace>
  <inkml:trace contextRef="#ctx0" brushRef="#br0" timeOffset="152213.57">17159 12145 159 0,'3'-1'292'0,"0"-2"-40"0,1 3-61 0,1 0-50 0,0-2-45 15,1 2-26-15,-1-2-18 0,4 2-9 0,-1 0-7 0,-1-3-4 0,-1 3-1 16,2 0-2-16,-2 0 0 0,1 0-3 0,-3 0-4 0,1 0-2 15,0 0-7-15,-1 3-3 0,0-3-3 0,-1 0-1 0,-2 2-2 16,3-2 2-16,-4 2 3 0,1 1 3 0,-1-2 6 0,0 2 5 0,0 1 2 16,0 0 5-16,0-1 3 0,0 2 5 0,-1 0 4 0,1-1 6 15,-3 3 4-15,2 0 5 0,1-1 1 0,-1 2 3 0,-1-1 0 16,2 1-2-16,-1 3 0 0,1-1-2 0,-2-1 2 0,0 3-1 0,2 0-2 16,0 1-3-16,0 1-3 0,0 1-3 0,2 0 0 0,0 1-2 15,-2 3-1-15,1 0-1 0,1 2-3 0,-1-1 0 0,3 3-3 0,-3 0-2 16,2 0-1-16,1 5-3 0,-1-1-1 0,0 1 1 0,0 2 0 15,2 2-1-15,-1 2-3 0,0 1-3 0,-1 1 0 0,0 3-3 0,0 0 0 16,1 1-3-16,-3 3 0 0,2 0-3 0,2 1 0 0,-2-1-3 16,0 2-2-16,0 1-3 0,2 1-3 0,0 1-1 0,-2 0 3 0,3 0 0 15,-3 2 2-15,2-3 1 0,-2 4 0 0,2 1 1 0,-2-2-1 16,2 1 0-16,-2 0 0 0,2 2 1 0,-2-1 3 0,-2 1 1 0,1 0 3 16,0-2-2-16,-1 1-4 0,-1-1-2 0,0 0-2 0,0-2-3 15,-1 1-1-15,-1-3-4 0,0 2-3 0,1-3-1 0,-2-3-3 0,-2 3 0 16,2-3 3-16,2 1 2 0,-3-2 2 0,0-2 2 0,0 2 1 15,1-1 0-15,0-3 3 0,0 1 1 0,-2 1 0 0,2-1 4 0,2-1 3 16,-1-1 1-16,0-1 4 0,-1-1-1 0,3 3-2 0,-2-5-3 0,2 3 0 16,0-3-3-16,2 0-3 0,-2-1 0 0,3-2-4 0,-3 0-3 15,2-3-2-15,0 0-3 0,-2 0-4 0,1-5-5 0,-1 2-5 0,0-1-4 16,0-4-3-16,0 1-1 0,-1-3-1 0,-1 2 0 0,0-2 0 16,-3-3 0-16,2 0 2 0,-2 1 2 0,1-4 1 0,-2 0 3 0,-1 0 4 15,2-2 7-15,-3-1 6 0,-1 0 8 0,1 0 2 0,0-3 4 16,0 1 3-16,-1-1 1 0,-1 1 2 0,2-4 0 0,0 4 1 0,-2-5-1 15,2 2-3-15,-2 0-3 0,1-1-4 0,1 0-10 0,-2-2-7 16,1 1-10-16,-1-1-11 0,1 0-12 0,1-1-13 0,-3 1-17 0,1-4-17 16,1 3-26-16,-2-2-30 0,1 0-42 0,1 0-48 0,-5 0-53 15,2-1-57-15,3 0-26 0,-4 2-14 0,1-3-1 0,-1 1 2 0</inkml:trace>
  <inkml:trace contextRef="#ctx0" brushRef="#br0" timeOffset="153002.75">18455 13573 267 0,'0'0'309'0,"0"0"-39"0,0 0-40 0,0 0-39 0,0 0-25 16,0 0-19-16,0 0-11 0,0 0-10 0,0 0-6 0,0 0-9 0,0 0-5 15,0 0-7-15,0 0-8 0,0 0-7 0,0 0-6 0,3 0-8 16,0 0-9-16,-1 0-4 0,-1 0-7 0,2 0-5 0,1 0-4 0,-3 0-4 16,4 0-4-16,-2 0-3 0,2 0-4 0,-1 0-5 0,4 0-4 15,-1 0-5-15,-1 0-5 0,2 0-7 0,1 0-8 0,0 0-7 0,0 0-11 16,0 2-11-16,3-2-17 0,-3 0-18 0,4 0-25 0,-4 2-29 0,1-2-37 16,2 0-42-16,-1 0-57 0,-1 0-68 0,-1 0-37 0,-1 0-22 15,0 0-8-15,0 0-1 0</inkml:trace>
  <inkml:trace contextRef="#ctx0" brushRef="#br0" timeOffset="153178.43">18520 13696 201 0,'-2'1'358'0,"2"3"-19"16,0-3-29-16,0 0-47 0,2-1-53 0,1 2-36 0,-2 0-29 15,2-2-21-15,1 1-19 0,-1-1-14 0,2 1-12 0,0 1-17 16,1-2-20-16,1 3-25 0,0-3-30 0,1 0-40 0,0 2-48 0,1-2-72 15,1 0-84-15,-1 3-55 0,1-2-43 0,-2-1-21 0,0 2-11 16,0-1-6-16</inkml:trace>
  <inkml:trace contextRef="#ctx0" brushRef="#br0" timeOffset="153745.45">19449 12848 311 0,'-1'-2'414'0,"-3"-3"15"0,3 3 5 15,1 0 0-15,-1-1-57 0,-1 2-88 0,2-1-49 0,-1 0-32 16,1 1-20-16,0 1-17 0,0 0-14 0,0 0-10 0,0 0-15 0,0 0-12 16,0 0-16-16,0 0-14 0,0 0-15 0,0 0-15 0,0 0-10 15,0 3-9-15,0 0-6 0,0 0-5 0,0 0-5 0,-2 1-3 16,0 2-3-16,2 2-3 0,-1 0-1 0,1 2 1 0,-4 0 1 0,3 4 1 16,-1 0 2-16,-1-1 2 0,1 0 0 0,1 3-2 0,-1 0-2 15,2-1-2-15,-1 0-3 0,1 1-2 0,-2-1-1 0,-1 2-1 0,3-2 0 16,-1 0 0-16,-1-2-1 0,2 1-1 0,-1-1-3 0,1 1-1 15,-2-4-4-15,0 2-4 0,2-2-5 0,-1 0-6 0,1-2-6 16,-2 2-7-16,2-2-7 0,0-1-5 0,0 0-9 0,0-2-8 0,0 1-10 16,2-2-11-16,-2 2-11 0,1-3-12 0,-1 2-12 0,2-3-11 15,0 2-13-15,-1-2-16 0,2 0-22 0,2 0-26 0,-4-1-44 0,2 0-56 16,2 1-56-16,-2-2-58 0,1 0-25 0,-1 0-7 0,0 0 3 16,0 0 9-16</inkml:trace>
  <inkml:trace contextRef="#ctx0" brushRef="#br0" timeOffset="153999.45">19224 13352 140 0,'-4'0'403'0,"3"0"12"0,-3 0 11 16,4 0-17-16,0 0-35 0,0 0-56 0,0 0-71 0,0 0-47 0,0 2-36 15,2 0-26-15,0-2-20 0,-1 0-14 0,3 0-13 0,-1 0-11 16,3 0-10-16,-2 0-10 0,1 0-10 0,3 0-10 0,-1 0-10 0,2 0-5 16,1 0-7-16,-2 0-4 0,4 0-4 0,-2 0-8 0,1 0-10 15,1 0-10-15,-1 2-11 0,2-2-14 0,-4 1-14 0,1-1-20 16,2 0-18-16,-3 1-27 0,3-1-27 0,1 2-42 0,-2-2-46 16,0 0-61-16,3 0-68 0,-3 2-41 0,3-2-27 0,-1 0-9 0,-2 1 0 15,3 0 9-15</inkml:trace>
  <inkml:trace contextRef="#ctx0" brushRef="#br0" timeOffset="154353.03">19154 13764 301 0,'-2'-5'425'0,"2"2"13"0,-1-1 12 0,1 1-15 0,0-2-27 0,0 2-62 16,0 1-77-16,0 0-47 0,0-1-33 0,0 0-22 0,0-1-15 15,0 4-14-15,0-4-12 0,1 3-13 0,-1-1-14 0,0 2-14 16,0 0-14-16,0 0-12 0,0 0-12 0,0 0-12 0,0 0-13 0,0 0-8 15,0 0-8-15,0 2-5 0,0 0-4 0,0 1-1 0,0 1-5 16,0 2-5-16,-1-2-4 0,1 2-7 0,-2 0-8 0,0 2-9 16,2-1-9-16,-1 1-16 0,-2 0-14 0,1 2-20 0,-1-2-23 0,-2 2-27 15,2 0-31-15,2-2-48 0,-3 1-60 0,1-1-63 0,2 2-66 16,-1-3-34-16,0 1-11 0,1-1-2 0,-1 1 6 0,2-4 12 16</inkml:trace>
  <inkml:trace contextRef="#ctx0" brushRef="#br0" timeOffset="154695.79">19449 13691 333 0,'0'-4'445'0,"0"-2"11"0,0 3 9 0,0-2-6 0,0 4-15 0,-1-2-82 0,1 2-112 0,-4-1-68 15,3 2-47-15,1-1-28 0,0 1-22 0,-3 0-14 0,2 1-15 16,-1-1-11-16,-1 3-11 0,-1 0-11 0,1 0-10 0,-2 2-6 0,1-1-5 15,-4 2-4-15,3 0-4 0,0 1-2 0,1 1-3 0,0 1-3 16,0-2-6-16,0 3-3 0,2 0-6 0,2-1-7 0,0 0-8 0,0 2-6 16,0-3-6-16,2 2-7 0,2-2-5 0,0 2-5 0,0-3-4 15,0 1-4-15,3-1-4 0,-1-1 0 0,3 0-1 0,-1-1 1 0,1-1 0 16,0-1 3-16,0 0 1 0,-1 0 4 0,5-3 0 0,-5 0 4 16,0-3 4-16,0 0 6 0,-1-2 6 0,1 1 6 0,-1 0 8 15,-2-4 3-15,-1 2 5 0,1-1 4 0,-4-2 2 0,-1 0 3 16,0 0 4-16,0-2 2 0,-4 1 1 0,-1 0-1 0,2 0-4 0,-2 1-4 15,-1 1-7-15,-2-2-9 0,0 3-11 0,0-1-16 0,2 1-20 0,-1 2-34 16,-2 0-38-16,3 3-51 0,-1-2-53 0,2 3-29 0,1 0-15 16</inkml:trace>
  <inkml:trace contextRef="#ctx0" brushRef="#br0" timeOffset="155462.23">20033 12511 263 0,'1'-5'314'16,"1"1"-44"-16,-1-1-68 0,-1 3-49 0,0-2-41 0,0 3-27 0,0-2-19 15,-3 2-10-15,2-1-9 0,-3-1-6 0,2 3-5 0,-1-1-5 16,-2 1-5-16,1-2-4 0,0 1 0 0,-3 1-3 0,1-2-1 0,2 0 1 15,-1 2 3-15,-2-1 3 0,1 0 3 0,1 1 3 0,-3 0 0 16,4 0 2-16,-3 0 2 0,2 0-1 0,1 0 1 0,-1 0-1 16,0 0-2-16,1 0-3 0,0 0-2 0,0 0-2 0,0 0-5 0,3 0-1 15,-4 0 2-15,2 1 3 0,-2 0 2 0,4 1 3 0,-1 0 3 16,1 1 2-16,-3 1 4 0,3 1 3 0,-1 1 4 0,1 0 5 0,-3 1 4 16,3 1 3-16,-1 4 4 0,0 0 0 0,-1 0-3 0,2 2-2 15,1 3-2-15,-3 0-2 0,1 2-1 0,2 2-2 0,-1 0-3 16,1 5-1-16,0-2-3 0,0 4-4 0,1-1-3 0,-1 2-2 15,5 4-3-15,-4-2-1 0,1 5-1 0,-1-1-1 0,3 1-2 0,-1 3-1 16,0-3-3-16,0 4-2 0,1 2 2 0,-3-1-2 0,2 1 1 0,-1 3 2 16,1 0 7-16,-2 0 1 0,-1 3 3 0,0 2 3 0,0 0 3 15,-1 1 3-15,-2 3 0 0,0 0 3 0,0 0 3 0,-1 2-1 16,0 0 0-16,-1 0-1 0,0 0 0 0,-3-1-4 0,2 1-7 0,0-2-6 16,1 0-4-16,0-2-5 0,-2-1-5 0,3-2-5 0,1 1-3 0,0-4-2 15,-1 1 1-15,3-2 1 0,-1-2-2 0,-1 1 1 0,1-2-1 16,2-2 0-16,-1-3 1 0,-1 2-3 0,2-5-2 0,0 1-2 15,0-1 0-15,0-2 0 0,0-2 2 0,0-1-3 0,0-1-4 0,0-1-2 16,0-2-2-16,0-2-2 0,0-3-3 0,0 1-1 0,2-2-1 0,-1-1 3 16,3-3 1-16,-3-1 3 0,2 0 2 0,2-2 0 0,-1 0 2 0,0-3 0 15,2 0 0-15,1-1 1 0,1 1-1 0,0-4 2 0,1 1-1 16,1-1 0-16,-1 1-3 0,4-2-2 0,-1 0-4 0,1-3-3 0,0 2-3 16,1 0-4-16,2 1-2 0,-2-3-3 0,3 0-1 0,-1 1-3 15,2 0-1-15,-1-1 1 0,0-1-2 0,2 1 2 0,-3-1 3 0,3 2 2 16,-1-1 2-16,0-1 1 0,1 0 1 0,-1 0 0 0,1 0-1 15,-3 0-3-15,1-1-3 0,-1-1-5 0,0 1-5 0,-2 0-8 0,2-3-5 16,-5 2-10-16,1-2-12 0,-1 0-14 0,2 1-15 0,-2-3-20 16,-1 2-23-16,-1-1-38 0,0-1-44 0,-1-1-56 0,1 2-60 0,0-1-26 15,-3-1-13-15,2 0-2 0,-1 2 3 0</inkml:trace>
  <inkml:trace contextRef="#ctx0" brushRef="#br0" timeOffset="157962.4">20582 12646 27 0,'0'-5'355'15,"0"4"8"-15,0-2 4 0,0 0 2 0,1 0-57 0,-1 2-86 0,5-2-57 16,-4 1-44-16,2 0-30 0,1 0-22 0,-1 0-13 0,2 1-12 0,0-1-7 16,-1 2-9-16,2-1-6 0,2 0-7 0,-1 1-5 0,-1 0-5 15,3 0-2-15,-2 0-3 0,-1 0 0 0,2 0-2 0,0 1 0 16,-4 0 1-16,1 2 2 0,-1-1 1 0,-1 0 1 0,0 3 2 0,-1-2 3 16,-1 3-1-16,-1-2 1 0,-1 2 1 0,-1 3-3 0,-1-1-2 15,0-2-4-15,-2 3-2 0,-2 1-4 0,-2-1-3 0,1 2-6 16,2 0-2-16,-2 0-5 0,-3-1-3 0,1 2-4 0,1-1-1 0,0-2-1 15,-1 2-1-15,2 0 2 0,-1-3 1 0,1 3 3 0,0-2 3 16,1-1 2-16,2 0 3 0,-1-3 3 0,2 1 3 0,0-1 2 16,1-1 3-16,-2 1 3 0,4-3 2 0,-1 2 4 0,2-3 2 0,-1 0 4 15,1-1 5-15,0 0 4 0,0 0 5 0,0 0 2 0,0 0 1 16,0 0 0-16,1 0 0 0,2-1-1 0,-2 0-1 0,3-3-2 0,-2 3-1 16,-1-2-4-16,3 0-3 0,-3 0-5 0,1 2-5 0,-1-2-5 15,3-1-6-15,-2 2-3 0,2 0-2 0,-1 1-2 0,0-1-2 0,0 0-1 16,2 0-3-16,-2 2-4 0,4-2-2 0,-1 1-5 0,-2 1-5 15,1 0-4-15,0 0-6 0,0 0-5 0,0 0-6 0,2 0-8 16,0 0-8-16,-1 0-12 0,1 0-12 0,-3 0-26 0,4 1-29 0,-2 1-44 16,2-2-49-16,0 2-40 0,0-2-36 0,-2 1-15 0,2 0-5 0</inkml:trace>
  <inkml:trace contextRef="#ctx0" brushRef="#br0" timeOffset="158329.52">21022 12646 302 0,'-4'-5'396'0,"-4"1"11"0,3-2-14 16,0 3-27-16,1-2-57 0,-3 3-70 0,1-1-46 0,2 0-32 15,-1 2-20-15,1-1-15 0,0-1-13 0,0 3-12 0,0-1-11 0,-1-1-11 16,1 2-10-16,0 0-12 0,-1 2-10 0,2-1-9 0,-3 2-9 15,1-1-8-15,-1 2-5 0,0-1-5 0,-1 3-4 0,2-2-4 0,1 4-2 16,-1-1-1-16,-3 0-2 0,3 4-1 0,1-3-3 0,0 1-1 16,1 1-4-16,1-1-6 0,-1 2-5 0,3-1-5 0,0 0-6 15,0 0-6-15,3 1-6 0,1-3-5 0,-3 1-5 0,4 0-4 0,0 0-8 16,1-1-7-16,4-1-7 0,-2-1-7 0,0 0-6 0,2 0-5 0,2 1-8 16,-1-5-7-16,1 2-6 0,1-3-6 0,-1 0-5 0,3-1-3 15,-2-1 1-15,2 0 1 0,-3-3 7 0,1 2 9 0,-1-5 13 16,2 1 14-16,-5-2 15 0,-1-1 14 0,0-1 16 0,2 0 17 0,-5-1 15 15,1-1 13-15,-3-1 10 0,-1 0 9 0,-2 1 5 0,0 1 2 16,-4-3-4-16,0 2-9 0,-1-1-9 0,-4 4-13 0,1-1-16 0,-2 3-15 16,0 0-28-16,-4 1-32 0,5 1-51 0,-5 2-64 0,3 0-37 15,-2 3-22-15</inkml:trace>
  <inkml:trace contextRef="#ctx0" brushRef="#br0" timeOffset="164563.82">20424 13577 84 0,'-2'0'351'16,"0"0"2"-16,1 0 5 0,1 0-43 0,0 0-65 0,0 0-58 0,0 0-51 15,0 0-38-15,1 0-27 0,3 0-19 0,-3 0-13 0,2 0-6 16,3-2-4-16,-3 2-2 0,2-2 1 0,3 2 0 0,-1-1 0 16,0-1 0-16,1 2-1 0,0-1-1 0,5-2 2 0,-5 3-2 0,1 0 0 15,3-2-1-15,-2 2 0 0,0 0-2 0,0-3-2 0,-1 3-3 16,0-2-3-16,1 1-9 0,-1 1-11 0,-1-1-13 0,0-1-15 15,0 2-18-15,1 0-21 0,0 0-25 0,-3 0-30 0,0 0-37 0,0 0-43 16,1 0-53-16,-1 0-60 0,-2 0-37 0,3 0-27 0,-1 0-11 16,1 0 1-16</inkml:trace>
  <inkml:trace contextRef="#ctx0" brushRef="#br0" timeOffset="164878.52">20885 13465 30 0,'-1'-3'424'0,"1"2"11"0,0-1 11 0,0-1 11 0,0 2-34 0,0 1-55 16,0 0-67-16,0 0-69 0,0 0-47 0,0 0-33 0,0 0-21 15,0 0-16-15,0 0-15 0,0 0-14 0,0 0-10 0,0 0-14 16,0 0-11-16,0 1-9 0,-2 1-11 0,0-1-8 0,2 2-7 0,0 1-6 15,-1 0-3-15,-1 2-2 0,2-2-1 0,-1 2-1 0,1-1 0 0,0 4 0 16,-2-1-1-16,0-1-1 0,2 0-2 0,0 1-5 0,0-1-6 16,0 1-8-16,0 0-11 0,0 0-10 0,0 0-15 0,0 0-12 15,0-2-17-15,0 0-16 0,0-1-18 0,0 1-21 0,0-1-26 0,0-1-32 16,0 2-43-16,0-1-50 0,0-3-57 0,2 3-59 0,0-2-26 16,-2 0-9-16,1-2 3 0,2 1 8 0</inkml:trace>
  <inkml:trace contextRef="#ctx0" brushRef="#br0" timeOffset="165245.77">21260 13427 168 0,'-2'-4'432'0,"-1"3"8"0,2-1 8 0,1-2 4 16,-4 4 4-16,4-2-80 0,-1 2-121 0,1 0-73 0,-2 0-49 15,-1 0-32-15,3 0-21 0,-2 0-16 0,1 0-10 0,-3 0-10 16,1 2-8-16,2 1-8 0,-4 0-8 0,1 0-6 0,0-1-5 0,0 4-5 16,-1-2-1-16,-2 2-2 0,1-1-2 0,2 2 0 0,-1 0-2 15,-2 1 1-15,2-1-2 0,2 0-1 0,-3 0-2 0,3 4 1 0,0-4-3 16,0 2 0-16,1 0-2 0,-1-2 1 0,1 0 0 0,2 1-1 16,0 0-3-16,0-1 1 0,2 1-2 0,1-3 1 0,0 3-2 0,1-2-2 15,0 0-1-15,4-1-3 0,-2-1-2 0,2-1-3 16,0 0-4-16,5 0 0 0,-4-2-4 0,1 1 0 0,1-2-1 0,2-2 1 15,-3 2 0-15,0-2 3 0,0-3 1 0,0 2 5 0,-1-1 4 16,0-4 4-16,-3 3 4 0,4-3 5 0,-6-1 5 0,3-2 3 0,-2 2 2 16,-4-2 0-16,-1 1 0 0,0-2-2 0,0 2-2 0,-1-1-6 15,-3-1-8-15,0 2-10 0,-4 0-11 0,0 2-13 0,0-2-14 0,-1 3-21 16,0 1-22-16,-1 2-34 0,2 0-38 0,-2 0-65 0,-1 3-78 16,3-1-42-16,-2 2-27 0,3 2-7 0,1 1-3 0</inkml:trace>
  <inkml:trace contextRef="#ctx0" brushRef="#br0" timeOffset="175500.29">20673 14293 205 0,'0'-2'375'0,"-1"2"9"0,-1-1 8 0,2 1-23 16,0-1-37-16,0 1-57 0,0 0-67 0,0 0-43 0,0 0-29 0,0 0-20 15,0 0-12-15,0 0-12 0,0 0-8 0,0-2-7 16,0 1-6-16,2-1-8 0,-1 2-7 0,-1-1-5 0,2-1-6 0,1 2-7 15,-3-1-4-15,1 1-5 0,2-2-4 0,-1 1-4 0,0 1-4 0,-1-2-3 16,3 1-1-16,-1 1-4 0,2-2-1 0,-2 2-3 0,3-1-1 16,-1-1-4-16,-1 2-4 0,3-1 0 0,-1-1-3 0,1 2-1 0,0 0-1 15,0 0 0-15,1 0 0 0,0 0 0 0,-2 0 0 0,0 0-1 16,0 2 0-16,-1-1-2 0,0 1-2 0,3-1-1 0,-4 1-1 16,1 1-2-16,-1 0-2 0,-1-2 0 0,-2 2 0 0,3 2 0 0,-4-3 1 15,0 3 1-15,0 0 0 0,0-3 1 0,-4 4 1 0,3-1 2 16,-4-1 2-16,2 1 2 0,-4-1 2 0,0 3 1 0,0-2 2 0,1-3 0 15,-1 3 1-15,-2-2-2 0,1 1 0 0,0-1 1 0,0 2 0 16,1-2 1-16,0-1-1 0,1 2 1 0,-1-3 0 0,3 0 1 0,-1 3 0 16,-1-4 0-16,3 1 1 0,-1 0 0 0,3-1 0 0,-1 2-3 15,2-2-3-15,0 0-2 0,0 0-3 0,0 0-3 0,0 0-3 0,2 0-1 16,-1 0-1-16,3 0 1 0,-3 0 0 0,2 0 1 0,3 2 0 16,-1-2 1-16,-1 1 0 0,2 0 2 0,-1-1 3 0,1 2 2 15,0-2 2-15,-1 3 2 0,0-3 2 0,1 2 0 0,-3 0 1 16,2 1-2-16,-2-1 1 0,0-1-1 0,-1 2 1 0,-1 1 1 0,-1-1 1 15,0 0 0-15,-1-1 2 0,1 0 2 0,-2 1 0 0,-1 0 3 16,2 0 0-16,-2 0 2 0,-1 0 1 0,3 0-1 0,-4 0 1 0,2-1 0 16,-1-1 0-16,3 0-3 0,-2 3 1 0,1-3-4 0,0 0-3 15,0-1-6-15,-2 2-6 0,3 0-7 0,-1-2-7 16,1 1-12-16,-3 0-9 0,3-1-15 0,-1 2-15 0,1 0-22 0,-3-2-24 0,4 0-30 16,-1 1-36-16,-4-1-41 0,5 0-47 0,-3 0-38 0,3 0-29 0,0 0-12 15,0 0-3-15</inkml:trace>
  <inkml:trace contextRef="#ctx0" brushRef="#br0" timeOffset="175913.42">21144 14333 239 0,'2'-2'393'0,"-1"2"10"0,-1 0 11 0,0 0-17 16,-1-2-32-16,-1 0-56 0,2 2-72 0,-1 0-46 0,1 0-32 16,-2 0-23-16,-1 0-16 0,2 0-14 0,-3 0-13 0,3 0-12 0,-1 0-12 15,-1 0-13-15,0 0-13 0,0 0-11 0,-2 0-12 0,-2 0-9 16,1 2-9-16,2 0-5 0,-3 1-4 0,1 0-3 0,-1-1-2 0,-2 2-2 16,1 0 2-16,3-1-1 0,-1 2 2 0,-2-1 0 0,4 1 0 15,-1-1-4-15,0 0-2 0,2 2-4 0,-2-1-4 0,2 1-5 16,1-4-9-16,-1 5-4 0,3-1-7 0,3-1-5 0,-1 1-4 0,1-2-1 15,2 1-2-15,0 1 0 0,1-2 1 0,0 1 3 0,3-3 1 0,0 3 5 16,0-2 2-16,4 0 4 0,-4-2 7 0,1 3 4 0,4-4 7 16,-5 0 4-16,1 0 6 0,1 0 4 0,0-4 3 0,-1 3 3 15,-3-2 2-15,1-1 2 0,0 0 3 0,-3 0 4 0,4-2 3 0,-4 2 4 16,-2-2 4-16,1-1 4 0,-1 1 3 0,-3 0 0 0,1-3 1 0,-1 2-3 16,-1 1-3-16,-1-2-6 0,-1 2-8 0,0 1-10 0,-1-1-11 15,0 0-14-15,-5 1-15 0,4 1-23 0,-3 1-26 0,0-1-39 16,-1-2-44-16,0 6-55 0,1-4-58 0,-1 2-43 0,1-1-29 15,0 1-13-15,2 2-3 0</inkml:trace>
  <inkml:trace contextRef="#ctx0" brushRef="#br0" timeOffset="176911.98">21616 12456 128 0,'4'0'345'16,"1"0"6"-16,3 0-12 0,-4 0-21 0,5 0-59 0,-1 0-77 0,1 0-49 15,0 0-37-15,1 0-22 0,2 0-15 0,0 2-7 0,-3-1-5 16,4-1-2-16,-1 0-2 0,0 1-5 0,0 1-5 0,-1-2-5 0,2 0-4 16,-4 0-5-16,1 0-2 0,1 0-4 0,-3 0 0 0,0 0 0 15,-3 0 2-15,-1 0 2 0,2 0 3 0,-1 0 5 0,-2 0 2 0,-1 0 3 16,0 0 5-16,-2 0 1 0,0 0 2 0,0 0 0 0,0 0 0 15,0 0-2-15,0 0-3 0,0 2-2 0,-2-2-5 0,0 1-4 16,2 0-4-16,-1-1-4 0,1 3-5 0,-2-1-4 0,1-1-3 0,1 2-3 16,-2 0-1-16,0 0 1 0,2 3 3 0,-1-2 4 0,1 2 5 15,0 0 5-15,0 2 5 0,0 1 5 0,0-1 3 0,0 3 4 0,1-2 2 16,1 2 3-16,0 2 3 0,1 1 1 0,-2 2 3 0,3 0 1 16,0 0 1-16,1 2-4 0,-2 3-2 0,3-1-4 0,-2 1-2 15,0 1-2-15,0 4-4 0,0-1-1 0,0 2-2 0,0 2-3 0,0 0-1 16,2 2-2-16,-2 2-3 0,0 1-1 0,-3 1-3 0,2 1 1 15,1 3-2-15,-1 1-1 0,0 1-1 0,0 2-1 0,2 0 2 16,-2 4-2-16,2 0 0 0,-1 2-4 0,1 0-1 0,2 1-6 0,0 0-3 16,0 1-5-16,1 0-5 0,0-1-3 0,2 3-2 0,-1 0-4 0,0-3-3 15,0 2-3-15,3-3-4 0,-4 0-1 0,2 1-1 0,-2-2 1 16,2-2 2-16,0 0 1 0,-1-1 4 0,-3-3 2 0,1 0 1 16,-1 0 3-16,0-2-1 0,-1-1 5 0,0 1 6 0,-2-3 3 0,-2 1 4 15,3-4 4-15,-4 1 2 0,0-1 3 0,0-3 0 0,0-1 3 16,-2 0 1-16,0 1 3 0,-1-4 2 0,0-1 2 0,-2 0 2 0,2-2 0 15,-1 0-1-15,-1-1-3 0,0-4 0 0,0 0-2 0,0-1-1 16,1 1 0-16,-2-5-1 0,-2 1 1 0,1-1 0 0,2-2 2 0,-1-1-1 16,-2 0-1-16,4-3-1 0,-4-1-3 0,0 1-3 0,-2-4-4 0,2 2-2 15,0-3-3-15,-1-2-2 0,-4 1-1 0,4-2-2 0,-4-2-3 0,0 1-1 16,1-2-3-16,-2 0-3 0,1-1-1 0,-3-4-3 0,2 1-3 16,-2 0-4-16,2-3-7 0,0 1-7 0,1-1-14 0,-1-3-14 0,3 2-23 15,1-1-25-15,2 0-44 0,1-3-50 0,0 3-65 16,2-4-76-16,4 2-37 0,1 0-22 0,0 0-7 0,1 0 0 0,4-3 6 15</inkml:trace>
  <inkml:trace contextRef="#ctx0" brushRef="#br0" timeOffset="177241.87">22889 13470 351 0,'-4'-5'389'15,"3"2"8"-15,-3 0 9 0,4 0 7 0,-1 2-68 0,-1-1-105 16,2 1-61-16,0 1-37 0,0 0-23 0,0 0-15 0,0 0-8 0,0 0-7 15,2 0-6-15,-1 0-5 0,3 0-7 0,-3 0-7 0,3 0-8 16,-3 0-9-16,1 0-7 0,-1 0-8 0,4-2-6 0,-4 0-4 0,2 2-4 16,1 0-4-16,0-1-6 0,0 0-9 0,1 1-10 0,-1-2-14 15,2 2-14-15,2-1-17 0,-1 1-18 0,1-2-18 0,-1 2-23 0,1 0-23 16,1 0-31-16,0 0-35 0,-2 0-41 0,2 2-47 0,-5-1-51 16,1-1-53-16,3 2-20 0,-3 0-2 0,-2 0 5 0</inkml:trace>
  <inkml:trace contextRef="#ctx0" brushRef="#br0" timeOffset="177395.61">22850 13564 217 0,'-3'2'342'0,"2"1"5"0,-2-2-29 15,2 1-50-15,1-2-49 0,1 1-51 0,2-1-35 0,-2 2-29 16,2 0-19-16,2-2-14 0,0 0-17 0,3 0-16 0,0 2-21 0,1-2-26 16,4 0-37-16,-4 0-44 0,4 0-61 0,3 0-70 15,-3 0-58-15,0 0-51 0,4 0-25 0,-4 0-17 0,2-2-6 0</inkml:trace>
  <inkml:trace contextRef="#ctx0" brushRef="#br0" timeOffset="181711.66">24193 12287 47 0,'0'0'362'0,"0"0"9"0,0 0 12 15,1-3-19-15,1 2-31 0,-2 1-62 0,1 0-75 0,0 0-45 16,2 0-32-16,-3 0-16 0,1 0-11 0,1-1-6 0,-1 0-1 0,-1 1-2 16,2 0-1-16,0 0-3 0,-2-3-3 0,1 2-4 0,-1 1-4 0,2 0-4 15,-1-1-4-15,-1-1-5 0,0 2-3 0,2 0-3 0,0-2-3 16,-2 2-3-16,2-1-4 0,0 0-4 0,0 1-4 0,-2-2-4 0,1 0-5 16,1 2-4-16,-1-1-4 0,3 0-4 0,-3-1-4 15,2-1-1-15,1 2-3 0,-3-1-2 0,4 1-2 0,-2-2-1 0,5 1-2 16,-3 0 1-16,1 0-1 0,1 0 1 0,-2 2-1 0,3-1 1 0,1-1-2 15,-1 2 1-15,1 0 0 0,-1 0-2 0,0 0 0 0,0 0-1 16,-1 0-2-16,1 2-1 0,0-1-1 0,-3 1-1 0,3 0 0 16,-3 2-1-16,-1 0 0 0,1 1-3 0,-2-1-1 0,1 2-2 0,-3 0-3 15,1 4-2-15,-1-3-1 0,-1 2 1 0,-1 0-1 0,-1 0 0 16,1 0 0-16,-3 1-1 0,0-1 1 0,0 1 0 0,0 1 0 0,-1-2 3 16,-3 1 0-16,2-2 4 0,-2 1 2 0,0-1 3 0,-1-1 1 15,1 0 3-15,-2 1 2 0,-1-3 3 0,2 2 1 0,0-2 1 0,-1 0 1 16,2-1-2-16,-4 0 2 0,3-1-1 0,1 0-2 0,2 0 1 15,-1 0-1-15,1 0-1 0,-2-1 0 0,4-1-1 0,0 2-1 16,0-1 0-16,0-1-1 0,3 0 0 0,-2 3 0 0,1-3 0 0,0 0 0 16,1 1 1-16,1-2 0 0,-3 2 2 0,1-1-1 0,2-1 1 15,0 0 2-15,0 1-1 0,0-1 3 0,0 0 0 0,0 0 3 0,0 0 1 16,0 0 3-16,0 0 0 0,0 0 4 0,0 0 3 16,0 0 2-16,0 0 3 0,0 0 2 0,0 0 3 0,0 0 1 0,0 0 1 15,0 0-1-15,5 0 1 0,-4 0-3 0,1-1 0 0,1 1-3 0,0-1-4 16,1-1-2-16,0 2-5 0,1-2-4 0,2 2-8 0,2-1-5 15,-3 0-9-15,4 1-9 0,1-2-10 0,1 0-12 0,0 2-14 0,2-1-15 16,-1 1-20-16,0 0-22 0,0 0-33 0,3 0-41 0,-2 0-49 16,2 0-54-16,-2 0-48 0,2 0-41 0,-2 0-15 0,-1 1-5 0,1-1 6 15</inkml:trace>
  <inkml:trace contextRef="#ctx0" brushRef="#br0" timeOffset="182414.75">24020 13209 198 0,'-4'-3'361'0,"0"3"10"15,3-2 8-15,-2 1-41 0,-1 1-68 0,2-1-47 0,-2 1-37 0,3 0-23 16,-2 0-15-16,3 0-11 0,0 0-8 0,0 0-8 0,0 0-10 16,0 0-10-16,0 0-10 0,0 0-12 0,0 0-11 0,3 0-12 15,-2 0-10-15,3 0-9 0,-2 0-7 0,3 0-4 0,-2 0-5 0,2 0-5 16,2 0-1-16,-1 0-4 0,3 0-2 0,-1 0-2 0,2 0-4 16,1 0-7-16,0 0-7 0,2 0-12 0,-1 0-11 0,-1 1-12 0,3-1-13 15,-1 0-17-15,-2 1-14 0,2-1-19 0,-2 0-19 0,1 0-24 16,0 0-27-16,-3 0-31 0,4 0-33 0,-4 0-42 0,-1 0-44 15,3 0-33-15,-3 0-23 0,2 0-7 0,-4-1 4 0</inkml:trace>
  <inkml:trace contextRef="#ctx0" brushRef="#br0" timeOffset="182829.4">24471 13050 185 0,'0'-2'400'0,"0"2"16"15,0 0 12-15,0 0 11 0,0 0-47 0,0 0-78 0,0 0-57 0,0 0-45 16,0 0-32-16,0 0-24 0,0 0-19 0,0 0-14 0,0 0-16 16,0 0-14-16,0 0-14 0,0 0-15 0,0 0-11 0,0 0-13 0,0 4-7 15,1-3-6-15,-1 4-2 0,2-1-3 0,0 0 3 0,-2 1 2 0,1 2 3 16,-1 1 5-16,2 1 5 0,-1-1 4 0,3 3 2 15,-3 2 3-15,3-1 1 0,-3-3-1 0,1 5 0 0,-2-2-6 0,1 0-2 16,-1 2-4-16,3-2-4 0,-1-1-5 0,-2 0-3 0,1 1-5 16,-1 0-3-16,2-1-4 0,-2-1-2 0,0 0-2 0,0-2-1 0,0 1-1 15,0-1-1-15,0-2-2 0,0 0 0 0,0 0-1 0,0-2 0 16,0 1 1-16,0-1-1 0,0-1-1 0,0 1 1 0,0-4-1 0,0 2 0 16,0-2 0-16,0 2 1 0,1-2-2 0,-1 0 1 0,0 0-1 15,0 2 0-15,0-2 1 0,0 0 0 0,0 0-2 0,4 0 0 0,-4 0-2 16,0 0-1-16,1 0-3 0,-1 0-5 0,0 0-7 0,2 0-9 15,-2 0-10-15,2 0-11 0,-2 0-15 0,0 0-17 0,0 0-20 0,0 0-23 16,0 0-22-16,0 0-24 0,0 0-24 0,1 0-40 0,1 0-46 16,-2 0-70-16,0 0-82 0,5 0-37 0,-2 0-13 0,3 0-2 0,-2 0 8 15,0 1 15-15</inkml:trace>
  <inkml:trace contextRef="#ctx0" brushRef="#br0" timeOffset="184295.59">24316 14161 248 0,'-2'3'364'0,"1"-3"10"0,-4 0 6 0,5 0 6 0,0 0-56 16,0 0-88-16,0 0-55 0,0 0-38 0,0 0-23 0,0 0-16 0,0 0-8 15,0 0-6-15,0 0-2 0,0 0-2 0,0 0-3 16,0 0-2-16,0 0-4 0,0 0-4 0,0 0-5 0,0 0-4 0,0 0-5 0,0 0-3 16,0 0-4-16,0 0-2 0,0 0-2 0,0 0-2 0,0 0-2 15,0 0-3-15,0 0-2 0,0 0-3 0,0 0-4 0,0 0-3 16,0 0-4-16,0 0-2 0,0 0-3 0,2-3-2 0,1 3-4 0,-3-2-2 15,1 2-2-15,1-1-3 0,-1 0-1 0,3 1-4 0,-3-2-3 16,1 0-3-16,1 0-3 0,0 0-1 0,1 0-2 0,0 0-2 16,1 0-2-16,-1 0-1 0,3 1 0 0,-1-2-1 0,-1 2 0 0,3-1 0 15,0 1 0-15,-2-1-1 0,1 2 1 0,1-1 1 0,1 1 0 16,-3 0-1-16,1 0 0 0,-2 1-2 0,2-1-1 0,-1 3-1 0,-1-1-2 16,2 1-1-16,-4-1-1 0,0 2-1 0,0 0 0 0,-2 0-3 15,3 2 1-15,-4 1-3 0,0 0 0 0,-4-1-2 0,3 2 0 0,-2-1 0 16,-2 1 1-16,0-1 1 0,1 0 1 0,-4 3 2 0,-1-3 0 15,0 1 2-15,1-1 1 0,0 1 1 0,-2 0 2 0,0-3 2 0,0 3 2 16,0-4 2-16,2 2 2 0,-4-2 3 0,5 2 0 0,-1-2 1 16,0 0 1-16,1-1 0 0,1 0-2 0,2 0 2 0,0-3-1 15,3 2-1-15,-2-2 0 0,3 2-1 0,0-2 0 0,0 0-1 0,0 3-1 16,1-3 0-16,1 0 2 0,1 0 0 0,2 0 1 0,1 0-1 16,-2 0 2-16,1 0 0 0,3 0-1 0,0 0 2 0,1 0 0 15,3 0-1-15,-4 0 2 0,3 0 0 0,-3 1 0 0,1-1 0 0,0 1-1 16,-1-1-3-16,0 1 0 0,-3 2-2 0,2-3-1 0,-1 0 0 15,-2 0-1-15,0 2 0 0,-3 0 0 0,2 0 0 0,-1-1 1 16,0 2 1-16,-2-1 1 0,0 0-1 0,0 3 0 0,0-2-1 0,0 3 0 16,-2-2 1-16,0 2-1 0,-1-1 1 0,2 1 0 0,-3 0 0 0,0 1 1 15,-1 0-1-15,1-1 0 0,0-2-1 0,-1 2 0 0,2 0 1 16,-2-2 0-16,2 1 2 0,0-1 2 0,-1 1 1 0,0-1 1 0,1-3-1 16,2 3 0-16,-3-2-2 0,3 2-5 0,-1-3-6 0,1 0-9 15,-3 3-9-15,3-4-16 0,-1 2-16 0,1-2-24 0,-3 2-27 16,0-2-43-16,1 3-52 0,0-3-68 0,-1 0-79 0,0 0-39 15,-1 0-19-15,-2 0-5 0,1 0 3 0,-1 0 7 0</inkml:trace>
  <inkml:trace contextRef="#ctx0" brushRef="#br0" timeOffset="184956.02">24800 12181 72 0,'-5'-1'162'15,"0"-1"-49"-15,2 1-34 0,-2-3-26 0,4 3-21 0,-2 0-18 16,-1 1-16-16,2-2-12 0,-2 2-8 0,3-1-6 0,-1 1-5 0,1 0-2 16,1 0-5-16,0 0-7 0,0 0-3 0,0 0-6 0,0 0-3 15,0 0-1-15,-4 0 4 0</inkml:trace>
  <inkml:trace contextRef="#ctx0" brushRef="#br0" timeOffset="185479.58">24724 12171 1 0,'-2'0'59'0,"1"0"10"0,-3 0 6 0,4 0 6 15,0 0 6-15,0 0 2 0,0 0 0 0,0 0 1 0,0 0-1 0,0 0-3 16,0 0-4-16,0 0-2 0,2 1-2 0,0 0 1 0,-1-1-1 15,3 2 0-15,0 0-2 0,0-1-2 0,0 1-5 0,4-1-2 16,0 2-3-16,0 0-3 0,2 0-5 0,0-2-3 0,2 3-3 0,2-2-4 16,-2 2-5-16,0-2-6 0,2 2-5 0,-1-2-2 0,-1 3-3 0,-1-3-1 15,0 2-3-15,2-1-1 0,-5-1-2 0,0 1-2 0,2 0-2 16,-3 0-2-16,-1-2-1 0,-1 1 0 0,-2 0 1 0,3 0-2 0,-2-2 1 16,-1 2-1-16,-2-1-1 0,-1-1 1 0,2 2 0 0,-2-2 3 15,0 0 1-15,0 2 4 0,-2 0 4 0,2 0 0 0,-1 1 3 0,-1-2 0 16,1 2 0-16,-3 2-2 0,3-3 1 0,-4 4 1 0,2-1-1 0,2 1 1 15,-3 2 0-15,3-1-2 0,-1 3 0 0,1-2-2 0,1 3-2 0,-2 1-1 16,2 0 2-16,0 1-1 0,2 2 2 0,-1 0 2 0,1 2 0 16,1-1 2-16,0 2 0 0,0 1 1 0,3-2-1 0,-1 4 1 0,0 0 0 15,1 2-1-15,1-1 1 0,0 1-1 0,0 4-2 0,-1 0 0 16,2 1-2-16,0 1-2 0,0 0 0 0,-2 2-1 0,1 0-1 0,-1 3 0 16,2-2-1-16,-4 4 0 0,1-1-3 0,0 1 1 0,-2 0-3 0,1 1 0 15,-1 1-2-15,-2-1 0 0,1 1-1 0,1 1 0 0,-3 0-1 16,0 1-1-16,-3-1 1 0,1 4 0 0,1-4-2 0,-1 4 1 0,1-3 0 15,-3 2-2-15,3 0 1 0,-1 2-2 0,1-2-2 0,-1 0-3 16,0 1-4-16,1 0-4 0,1 1-3 0,0-2-6 0,0 2-5 0,0-1-5 16,0 1-5-16,0-2-4 0,1-1-5 0,1 2-4 0,0-3-4 15,-2-1-4-15,1 0-4 0,1-1-1 0,-2-2-2 0,1 0 0 0,-1-2 0 16,2 1 1-16,0-2 1 0,-2-1 0 0,1 0 0 0,1-2 1 0,-2 0-1 16,0-3 2-16,0 1 0 0,0-2 5 0,-2 0 5 0,1-3 5 0,1 0 4 15,-4 0 3-15,3-4 3 0,-2 1 7 0,-1-2 7 0,-1-2 9 16,2 0 9-16,-3-2 10 0,0 0 9 0,-1-4 9 0,1 1 7 0,0-3 4 0,-5 0 5 15,3 0 2-15,0-2 2 0,-3-3 4 0,1 2 1 0,1-3-1 16,-4 2-3-16,4-4-3 0,-1 2-4 0,-2-2-10 0,2 0-8 0,0-2-14 16,0 2-17-16,-1-3-23 0,-1 2-28 0,2-1-37 0,1-3-44 15,0 3-62-15,-2-1-70 0,3-1-43 0,0 1-28 0,0-2-15 0,-1 1-8 16</inkml:trace>
  <inkml:trace contextRef="#ctx0" brushRef="#br0" timeOffset="186364.32">23839 12274 83 0,'-7'-4'252'15,"2"0"-47"-15,-1 0-36 0,-3 1-27 0,2 0-16 0,-1 2-11 0,0-2-8 16,-1 1-8-16,0 0-6 0,-1 1-3 0,-1 0-5 0,2 1-8 0,-4 0-4 16,0 0-4-16,4 0-6 0,-4 0-7 0,0 0-6 0,4 1-8 15,-3 0-6-15,0 1-4 0,3 0-5 0,-4 1-3 0,5-2-4 16,-1 2-3-16,-1 0-3 0,2 1-1 0,0 0-4 0,2 0-4 0,-2-1-2 15,1 3-5-15,3 0 0 0,-2-4 0 0,1 5-1 0,2-1-2 16,-3 0 1-16,3 0-1 0,-1 0 2 0,3 2 3 0,-1-2 2 0,1 1 2 16,1 1 4-16,-2 0 5 0,2 2 2 0,0-1 7 0,0 0 3 15,2 0 3-15,-2 1 4 0,1 0 5 0,1 1 4 0,-2 1 3 0,1 1 2 16,-1-1 0-16,2 1 2 0,0 0 1 0,-1-1 0 0,1 2 0 16,-1 4-2-16,4-4-1 0,-4 3-1 0,-1 1-1 0,3 2-2 15,-1 0-1-15,0 2-1 0,1 3-1 0,-1 1-2 0,1 0-2 0,-2 5-2 16,3 0-3-16,-3 4-2 0,2 1-1 0,3 0-2 0,-3 4-2 15,2 1-1-15,-1 1-2 0,0 2-1 0,1-1-1 0,3 2-2 0,-3 0-5 16,-1 4 2-16,3 0 2 0,-2-2 1 0,1 1 0 0,2 2 0 16,-3-1-3-16,2 2 1 0,-2 2-1 0,2-4-2 0,0 4-1 0,0-1-3 15,-3-2-3-15,3 4-4 0,-2-2-2 0,1-1-2 0,-3-2-5 16,0 1-3-16,-1-2-3 0,-1-2-2 0,1 2-4 0,-2-5-3 0,0-1-3 16,-2-2-3-16,2-2-4 0,-1-1 0 0,1-2 0 0,-4-1 2 15,4-2-1-15,-1-2 2 0,-1-2 0 0,2-2 3 0,-1-1 1 16,1-1 4-16,0-1 1 0,1-3 5 0,-1 0 4 0,2-2 3 0,-1 0 4 15,3-3 4-15,-3 2 4 0,3-5 4 0,0 3 2 0,0-2 1 16,0-1-2-16,2 0-1 0,2 0-7 0,-1-1-2 0,-1 0-4 0,2-1-1 16,0-1-1-16,0 0-5 0,1-2-6 0,1 1-10 0,-2-1-12 0,1 0-17 15,2-2-21-15,-1 2-31 0,-1-5-35 0,4 2-41 0,-4 0-43 0,4-2-48 16,-1-1-49-16,0-1-27 0,0-1-12 0,-1-1-3 0,1-2 2 16</inkml:trace>
  <inkml:trace contextRef="#ctx0" brushRef="#br0" timeOffset="187770.66">5552 16902 364 0,'-2'-4'396'0,"-1"0"9"0,1 0 9 15,2 1 8-15,-1-3-27 0,1 4-46 0,0-1-74 0,0 0-88 16,1 0-52-16,1 1-34 0,0 0-20 0,1-2-13 0,1 2-10 0,-1-2-7 16,2 2-10-16,0-1-8 0,3 1-9 0,-2-1-10 0,3 2-5 15,-2-1-4-15,0 2-3 0,5-1-3 0,-3 1 0 0,1 0-1 0,2 0-1 16,-3 1 2-16,3 1-1 0,-1 1-3 0,-3 0 0 0,2 0-2 0,-1 3-2 15,2 0-1-15,-3 0-5 0,0 1-5 0,1 1-5 0,-1 1-4 16,-1 0-5-16,-1 1-3 0,-1 1-3 0,-1 0-4 0,-1 1-1 0,-1 1-1 16,-2-2 0-16,0 0-2 0,-2 3 2 0,-1-2 1 0,-1 0 2 15,-1 0 4-15,-1-2 3 0,-2 2 1 0,0 0 0 0,-3-1-1 0,3-1-2 16,-2-1-4-16,-4-1-5 0,3 3-6 0,1-4-10 0,-2 0-10 16,-1-1-16-16,2 0-18 0,0 0-33 0,3-3-42 0,-3 0-54 0,4-2-55 15,2-1-32-15,0-1-19 0,1 0-5 0,3-2-2 0</inkml:trace>
  <inkml:trace contextRef="#ctx0" brushRef="#br0" timeOffset="188012.52">5944 16838 232 0,'-5'-4'432'0,"0"0"11"0,-5-2 10 15,6 3 12-15,-2-1 7 0,-1 0 7 0,2 1-75 0,1-1-116 0,-1 2-73 16,1 2-51-16,-1-3-32 0,1 1-24 0,1 1-16 0,2 1-10 0,-2 1-11 15,2 1-9-15,-2 1-11 0,2-1-11 0,-1 2-9 0,0 3-10 16,-2-1-5-16,2 2-6 0,1 1-1 0,-2 3-1 0,1 2 0 0,0-1 2 16,-1 2 1-16,2 2 0 0,-1 1 0 0,-1-2 1 0,1 4-3 0,1-2 0 15,-1 0-3-15,2 1 0 0,0 1-6 0,2-2-7 0,-1 0-8 16,2-1-10-16,2 2-16 0,0-4-17 0,1 1-25 0,2-3-28 0,3 1-35 16,1 0-41-16,1-4-62 0,4 1-77 0,3-4-65 0,0-1-64 0,3 0-26 15,0-3-8-15,4-3-2 0,-1 0 5 0,5-3 11 0</inkml:trace>
  <inkml:trace contextRef="#ctx0" brushRef="#br0" timeOffset="188329.7">6540 16806 310 0,'-5'0'417'0,"0"0"8"0,1-2 3 0,0 2 6 0,1 0 9 16,1 0-56-16,2 0-87 0,0 0-73 0,0 0-66 0,2-3-41 15,1 3-28-15,-1-2-17 0,3 1-11 0,0 1-8 0,1-1-6 0,3 0-5 16,1 1-5-16,-1-3-3 0,4 3-4 0,-2-1-7 0,3 0-9 15,0 1-12-15,0-2-11 0,1 0-16 0,-2 2-16 0,1 0-20 0,0 0-25 16,-2 0-25-16,1 0-27 0,0 0-43 0,0 0-52 0,-2 0-71 16,-1 0-82-16,0 0-41 0,-2 2-22 0,1 0-4 0,-4-2 4 0,0 1 8 15,0 0 12-15</inkml:trace>
  <inkml:trace contextRef="#ctx0" brushRef="#br0" timeOffset="188512.49">6589 16980 207 0,'-5'1'443'0,"3"2"5"0,-1-1 3 16,1-1 4-16,1 2 4 0,1-3 5 0,0 0-81 0,1 0-119 0,1 2-81 15,0-2-60-15,1 0-37 0,0 0-25 0,2 0-15 0,3 0-9 16,0 0-12-16,0 0-15 0,1 0-17 0,2-2-17 0,0 2-25 0,2 0-25 16,-1 0-28-16,1 0-30 0,1 0-47 0,1-2-56 0,0 1-73 15,0 1-79-15,0-1-43 0,-2-1-24 0,4 2-8 0,-4-1 4 0,0 1 8 16</inkml:trace>
  <inkml:trace contextRef="#ctx0" brushRef="#br0" timeOffset="189112.45">7296 16716 178 0,'-4'0'385'0,"1"-2"16"0,0 0 14 0,1 2 16 15,-3-1-31-15,5 0-53 0,-1 1-53 0,1-2-52 0,0 0-32 16,0 1-24-16,0 0-12 0,0-2-9 0,0 1-10 0,0 1-10 16,0-1-10-16,1-1-12 0,-1 0-15 0,4 0-14 0,-3 0-11 0,2 0-14 0,-1-1-10 15,1 1-12-15,1-2-11 0,0 1-9 0,0-1-9 0,2 1-9 16,0-1-6-16,0 0-5 0,-1 0-3 0,3 0-3 0,0 0-4 0,-2 3 0 16,2-3-1-16,0 2-2 0,0 2-1 0,-2-1-1 15,2 1-1-15,-3 1-1 0,3 0-2 0,-2 1-2 0,0 2-1 0,-1 2-5 0,0-2-1 16,2 3-4-16,-4 1-2 0,1 0-3 0,-1 3-4 0,2-1-3 15,-3 2-1-15,-1 0-2 0,-1 1 1 0,0 2 1 0,-1-1 2 16,-1 1 1-16,-3-1 3 0,2 1 4 0,-1-1 4 0,1 1 2 0,-4-2 5 0,2 2 5 16,0-4 5-16,-1 2 6 0,-2-2 4 0,0 1 5 0,2-3 4 15,0 2 1-15,-2-2 4 0,3-2 3 0,-1 1 4 0,-1-3 3 16,1 2 2-16,0-1 4 0,1-1 2 0,0-1 1 0,2 0 2 0,0-2 1 16,1 3 1-16,-1-4 0 0,3 1 1 0,0-1 0 0,0 0 1 0,0 0-1 15,0 0 1-15,0 0-1 0,2 0-3 0,-1-1-2 0,1 1-4 16,1-2-3-16,0 0-5 0,1 1-1 0,0 0-4 0,1-2-2 0,-1 1-4 15,1-1-3-15,0 0-4 0,2 0-5 0,-1 0-4 0,2 0-5 16,-2 0-6-16,2 1-2 0,2-2-6 0,-1 3-1 0,-1 0-8 0,0-3-6 16,1 4-9-16,-1-1-9 0,0 1-13 0,-1 0-15 0,2 1-19 0,-3-1-19 15,2 4-27-15,2-3-32 0,-1 2-56 0,-1 0-68 0,2 0-54 16,0 1-47-16,0-1-20 0,1 2-6 0,0-2 3 0,-1 0 8 0</inkml:trace>
  <inkml:trace contextRef="#ctx0" brushRef="#br0" timeOffset="189365.71">8134 17061 280 0,'-4'-2'470'0,"1"1"5"0,0 1 2 0,0 0 1 16,-1 0 1-16,3-2-1 0,-1 2-86 0,1 0-131 0,1 0-86 15,0 0-63-15,-3 2-42 0,3-2-27 0,0 1-17 0,0 2-10 0,0 2-7 16,0-1-6-16,0 2-6 0,0 0-7 0,0 2-8 0,0-1-9 16,0 1-10-16,0 3-12 0,0-1-4 0,0 0-3 0,0 2-5 0,-2-1-5 15,1 1-9-15,-2 0-12 0,-1-2-14 0,1 1-17 0,0-1-19 0,-2-1-17 16,0 2-26-16,-1-3-31 0,0 0-43 0,0 0-49 0,-3 0-37 16,1-2-32-16,1 0-14 0,0-2-3 0,1 0 4 0</inkml:trace>
  <inkml:trace contextRef="#ctx0" brushRef="#br0" timeOffset="189930.24">9141 16714 228 0,'-8'-4'422'0,"-5"0"0"0,5 2-2 0,2-1 0 0,-1 1 1 16,1 1 2-16,2-1-80 0,0 1-121 0,0-1-80 0,2 2-56 0,0 0-34 15,1 2-22-15,-1-1-10 0,2 1-4 0,0 1-1 0,0 0 0 16,0-1 1-16,0 4 1 0,2-1 1 0,-1 1 0 0,1 0 1 0,0 2 1 16,2-1 0-16,-3 1-2 0,3-1-2 0,1 1-2 0,-1-1-3 15,1 0-2-15,-2 3-2 0,2-3-1 0,-2-1-4 0,2 2-1 0,0-3-4 16,3 1-3-16,-4-2-2 0,0 2-1 0,0-3 0 0,1-1 0 0,0 0 0 15,1 1 0-15,0-3 1 0,-1 0 0 0,0 0 0 0,2-3 2 16,-3 0 0-16,4 0 2 0,-2-1 1 0,1-2 3 0,1-1 1 0,-1-1 2 16,1 0 0-16,0 0 0 0,-1-2 3 0,0 1 3 0,1-3 3 15,0 2 4-15,-1 0 6 0,0-3 5 0,-2 2 6 0,2-1 9 0,-3 1 5 16,3 0 8-16,-1 1 6 0,-1-1 4 0,-1 4 5 0,0-1 3 0,-1 1 0 16,0-1-2-16,0 2-4 0,-1 2-7 0,-1-1-7 0,1 2-9 15,0 1-7-15,-2 2-6 0,2 2-7 0,-2 0-3 0,2 2-7 0,0 1-3 16,-2 0-4-16,1 5-3 0,1 0-2 0,-1 2 0 0,-1 4 3 15,2-2 1-15,0 4 4 0,-1 2 3 0,1-1 1 0,-1 4 1 0,-1 0-1 16,2 0-3-16,0 3 0 0,-1-1-1 0,-1 3-4 0,2-2-7 16,-2 4-5-16,0-4-4 0,0 4-1 0,-2-3-3 0,1 1 0 0,-3 0-1 15,1 0-2-15,-2-1-3 0,1-2-4 0,-4 1-1 0,0-2 0 0,-1-2-4 16,0 0 5-16,-5-1 5 0,3 1 2 0,-3-3 0 0,-2-4-2 16,2 2-3-16,-2-1-2 0,-1-2-5 0,-1-1-1 0,-1 0 0 0,-1-1-2 15,2-4-2-15,-4 1-3 0,2-1-2 0,2-1-6 0,-2-2-5 16,4-1-8-16,-3-2-11 0,2-1-13 0,2-2-16 0,1-3-23 0,2 0-28 15,1-4-46-15,2 0-59 0,3-4-64 0,2 0-69 0,2-3-34 16,4-2-16-16,1-1-7 0,4-2 1 0,2-3 4 0</inkml:trace>
  <inkml:trace contextRef="#ctx0" brushRef="#br0" timeOffset="190181.57">9762 16809 172 0,'-3'-3'428'0,"-2"-2"2"16,2 2-1-16,-2-2-2 0,3 3 2 0,2-3-2 0,2 2-77 16,0 0-118-16,1 0-79 0,0 0-60 0,0 0-36 0,2 0-26 0,2 0-13 15,-1 0-9-15,3 2-3 0,-1-1-2 0,0 1-3 0,3-2-4 0,-1 3-9 16,-1-1-12-16,3-1-17 0,-2 2-18 0,0 0-21 0,1 0-22 15,0 2-40-15,-2-2-46 0,2 1-69 0,0-1-80 0,-3 1-44 0,3 1-26 16,-1-2-8-16,-2 1-2 0,1-1 5 0,-1 2 8 0</inkml:trace>
  <inkml:trace contextRef="#ctx0" brushRef="#br0" timeOffset="190379.32">9961 16894 171 0,'-6'2'417'0,"1"0"-1"0,0-1-2 16,2-1-2-16,0 1-1 0,1 1-2 0,2-2-84 0,0 0-125 0,0 0-86 15,0 0-66-15,0 0-43 0,2 0-35 0,1 0-28 0,0 0-25 16,2 0-34-16,0 0-39 0,1 0-62 0,0 0-72 0,2 0-47 0,1 0-36 16,-4 0-15-16,5 0-7 0,0 0 3 0,-1-2 4 0</inkml:trace>
  <inkml:trace contextRef="#ctx0" brushRef="#br0" timeOffset="190681.65">10736 16797 50 0,'-5'-1'428'16,"1"-2"1"-16,-1 1 2 0,2-2 1 0,1 3 3 0,2-2 0 0,0 1-64 16,3 0-96-16,1-1-81 0,0 1-69 0,4-1-43 0,-2 2-29 15,4-2-15-15,1 1-9 0,2-1-9 0,-1 2-7 0,4-1-13 0,-2 1-17 16,4-1-24-16,-4 1-29 0,3 1-33 0,0-1-37 0,-2 1-58 15,2 0-69-15,-3 0-62 0,-1-2-60 0,3 2-30 0,-5-2-15 0,3 1-6 16,-3 1 0-16,-1-1 8 0</inkml:trace>
  <inkml:trace contextRef="#ctx0" brushRef="#br0" timeOffset="190920.31">11248 16581 27 0,'0'-2'472'0,"-1"-1"10"16,-1 3 7-16,2-2 7 0,0 2 7 0,0 0 7 0,0 0-36 0,0 0-57 16,0 0-82-16,0 0-92 0,0 0-55 0,0 2-38 0,0 1-19 0,0-1-14 15,2 4-9-15,-2-1-7 0,1 2-6 0,-1 0-8 0,2 2-3 16,-2 0-7-16,2 2-5 0,0 1-4 0,2 0-7 0,-3 2-7 0,2-3-11 16,-2 4-9-16,2-2-11 0,-2 1-11 0,2-2-12 0,1 2-13 0,-3-1-19 15,2-1-20-15,-1 2-21 0,0-4-21 0,0 2-28 0,2-1-29 16,-4-1-34-16,1 1-39 0,-1-2-64 0,2-1-78 0,-1 2-75 15,-1-3-74-15,0 1-32 0,0-2-10 0,2 0 6 0,-2-1 12 0,2-1 17 16,-1-3 18-16</inkml:trace>
  <inkml:trace contextRef="#ctx0" brushRef="#br0" timeOffset="191202.53">12255 17085 316 0,'2'-2'495'0,"-2"2"1"0,0 0 0 0,0-2-1 16,0 1-1-16,2 0 0 0,-2 1-80 0,0 0-120 0,1 0-87 16,3 1-72-16,-3 0-49 0,1 3-39 0,-1-2-20 0,4 2-12 0,-4 0-6 15,1 2-4-15,-1 2 1 0,3-2 0 0,-3 2-2 0,2 0-2 16,-1 1-5-16,-2 3-5 0,2-2-6 0,-1 2-7 0,-1 1-7 0,-1-1-8 15,-1 0-11-15,0 1-10 0,-2-2-14 0,-1 1-15 0,0 0-16 16,-2-2-19-16,0 1-20 0,-2-1-24 0,0 1-33 0,-1-2-39 0,2-1-57 0,-2 0-66 16,-1-3-36-16,0 2-23 0,1-1-8 0,0-1 3 0,-2-2 8 15,4 0 12-15</inkml:trace>
  <inkml:trace contextRef="#ctx0" brushRef="#br0" timeOffset="192078.51">13194 16669 326 0,'-4'-1'445'0,"1"0"10"0,0-1 8 0,-1 0 10 0,3 1 5 16,-1-1 2-16,1 1-72 0,-1-2-115 0,0 3-67 0,2 0-46 15,0 0-29-15,0-2-22 0,2 2-13 0,0 0-9 0,-2-3-9 0,1 3-7 16,1-2-8-16,-1 1-6 0,1 1-10 0,1-1-8 0,-1 0-7 0,1 1-8 16,1-3-8-16,0 3-8 0,0-1-7 0,1 0-5 0,0 1-5 15,2-2-3-15,2 0-2 0,-3 0-3 0,4 0-3 0,-1 0-2 16,5 0-2-16,-2 2 0 0,0-2-2 0,1 1-1 0,-2 1 0 0,3-2-2 0,-3 2-3 15,3 0-2-15,-3 0-4 0,-1 0-5 0,1 0-6 0,-2 0-7 16,-1 2-5-16,2-2-5 0,-2 1-3 0,-4 1-4 0,1 0-1 16,0 2-2-16,1-2-2 0,-3 2 1 0,-1 1 2 0,-1 0 3 0,-1 0 4 15,-3 2 5-15,2 1 6 0,-4 1 5 0,1-1 5 0,-3 3 4 0,2 0 4 16,-3 1 2-16,-1 0 2 0,1 2 4 0,2-3 1 0,-4 3 1 16,2-2 1-16,0 1 0 0,2 1-1 0,0-2-2 0,1 0-2 0,-1 0 0 15,3 0-2-15,-1-2-2 0,1 1-2 0,3 0-3 0,0-3-6 16,0 1-5-16,0 0-6 0,3-1-6 0,1-1-7 0,0 1-7 0,4-4-8 15,-2 2-10-15,2-1-8 0,0-1-10 0,3 1-10 0,0-3-12 0,1 0-14 16,2 2-16-16,-1-3-19 0,2-1-19 0,0 1-29 0,3-1-34 0,-2 0-40 16,2-1-42-16,-1 1-27 0,-1-1-19 0,3 1-3 0,-5-4 3 15</inkml:trace>
  <inkml:trace contextRef="#ctx0" brushRef="#br0" timeOffset="192324.62">14184 16765 264 0,'-1'-3'450'0,"-5"-1"4"0,2 1 5 0,3-2 4 15,-1 3 4-15,2-3 4 0,0 0-73 0,2 4-113 0,-1-5-83 0,1 4-64 16,2-1-44-16,1 0-29 0,0 1-17 0,0-1-12 0,0 1-14 15,1-2-13-15,2 2-17 0,-2-2-18 0,0 2-21 0,3 0-26 0,0 1-26 16,-1-1-28-16,0 1-37 0,0-1-43 0,1 2-67 0,1-1-80 0,-2-1-52 16,-2 2-39-16,3 0-12 0,-1 0-1 0,0 0 7 0,0 0 11 15</inkml:trace>
  <inkml:trace contextRef="#ctx0" brushRef="#br0" timeOffset="192512.62">14205 16843 68 0,'-10'3'428'0,"1"0"5"16,0 0 8-16,2-1 5 0,2 0 9 0,1 0 6 0,0 0-65 0,3-2-101 16,-1 1-73-16,2-1-59 0,0 0-40 0,0 0-27 0,3 0-22 15,1 0-14-15,-1-1-15 0,3 1-15 0,1-2-17 0,2 0-22 0,0 2-25 16,1-1-27-16,2 0-31 0,-2 1-35 0,6-2-50 0,-3 1-59 0,-1-1-76 16,2-1-81-16,-1 0-43 0,1 0-21 0,1 0-5 0,-3 0 1 15,-1 2 7-15,2-3 12 0</inkml:trace>
  <inkml:trace contextRef="#ctx0" brushRef="#br0" timeOffset="193162.59">14947 16600 177 0,'-4'-1'391'15,"1"1"10"-15,0 0 14 0,1-1 14 0,-1 1-16 0,2 0-31 0,-2-2-58 16,2 2-73-16,1-2-45 0,-1 2-29 0,-1-1-17 0,2 0-12 0,-1 1-6 15,1-2-6-15,-2 0-6 0,2 2-4 0,0 0-6 0,0 0-9 16,0 0-5-16,0 0-6 0,0 0-4 0,2-1-3 0,-2 1-3 16,1-2-3-16,1 1-4 0,-1 1-3 0,3-3-4 0,-3 3-3 0,1 0-4 15,-1-2-8-15,3 2-7 0,0 0-7 0,-2-3-8 0,4 0-6 0,-3 2-8 16,4-3-7-16,-3 2-6 0,1-2-6 0,2 2-7 0,0-2-6 0,1 2-6 16,0-1-2-16,0 0-3 0,1 1 0 0,0-1-1 15,0 2-1-15,0-1 0 0,-1 2 0 0,0 0-1 0,-1 0-2 0,0 0-2 16,1 2-2-16,-3-1-2 0,2 2-2 0,-3-1-3 0,1 1-3 0,0 1-3 15,-4 1-2-15,2 1-2 0,-3 0-4 0,2 1 0 0,-2 1-1 0,-2-1-2 16,1 1-2-16,-2 2 1 0,-1-1 2 0,-2 1 0 0,2 0 3 16,-3 0 3-16,2-1 5 0,-3 0 3 0,-1 2 4 0,3-3 4 0,-1 2 3 15,-1-3 4-15,2 0 1 0,0 2 1 0,0-1-1 0,-1-3 1 16,2-1-1-16,0 2-2 0,3-1-4 0,-1-2-2 0,1 1-5 0,0-1-3 16,1 0-5-16,-1-2-2 0,2 1-5 0,0 1-2 0,2-1-3 0,-1-1-2 15,3 1-3-15,-3-1-1 0,3 1-3 0,3 1-7 0,-1-2-7 16,1 0-9-16,2 3-7 0,0-2-10 0,1 2-12 0,1-2-10 0,3 1-10 15,-2 0-6-15,2 2-6 0,0-3-3 0,0 4-2 0,-1-1 4 16,0 1 4-16,1-2 10 0,-1 2 13 0,-3 1 15 0,1-1 16 0,-1 2 22 16,-2-1 22-16,-2 0 24 0,-3-1 25 0,1 1 23 0,-3 0 23 15,-2-1 19-15,-1-1 19 0,-3 1 14 0,0-2 11 0,-1-1 7 0,-2 2 5 16,0-2 2-16,-1 0-1 0,-4-2-3 0,4 1-7 0,-7 1-8 0,5-3-11 16,-2 1-15-16,-1-1-15 0,0 0-17 0,0 0-20 0,1 0-23 15,-1 0-26-15,3 0-31 0,-1 0-32 0,0 0-59 0,1 1-70 0,3-1-70 16,-1 2-69-16,2 0-36 0,2-2-18 0,0 0-7 0,5 0-1 15,0 0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4F839D-B006-44AA-B466-05D4C8A47932}" type="datetimeFigureOut">
              <a:rPr lang="en-US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B47339C-C9CD-46B4-98F5-CBCF5ECE0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2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7B31182-C38B-4907-92B8-C9959D40CCF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6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51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9FE98-9A39-4DC5-A3B4-C051ABCF7A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19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9FE98-9A39-4DC5-A3B4-C051ABCF7A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24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19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92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9FE98-9A39-4DC5-A3B4-C051ABCF7A0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14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6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56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08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1,2,3</a:t>
            </a:r>
          </a:p>
          <a:p>
            <a:r>
              <a:rPr lang="en-US" dirty="0"/>
              <a:t>1,-1,2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2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607447-2BC0-4A26-B3EF-422D4ABD5824}" type="slidenum">
              <a:rPr lang="en-GB" sz="1200" b="0"/>
              <a:pPr/>
              <a:t>2</a:t>
            </a:fld>
            <a:endParaRPr lang="en-GB" sz="1200" b="0"/>
          </a:p>
        </p:txBody>
      </p:sp>
    </p:spTree>
    <p:extLst>
      <p:ext uri="{BB962C8B-B14F-4D97-AF65-F5344CB8AC3E}">
        <p14:creationId xmlns:p14="http://schemas.microsoft.com/office/powerpoint/2010/main" val="986122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85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60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50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8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4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13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22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91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19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607447-2BC0-4A26-B3EF-422D4ABD5824}" type="slidenum">
              <a:rPr lang="en-GB" sz="1200" b="0"/>
              <a:pPr/>
              <a:t>3</a:t>
            </a:fld>
            <a:endParaRPr lang="en-GB" sz="1200" b="0"/>
          </a:p>
        </p:txBody>
      </p:sp>
    </p:spTree>
    <p:extLst>
      <p:ext uri="{BB962C8B-B14F-4D97-AF65-F5344CB8AC3E}">
        <p14:creationId xmlns:p14="http://schemas.microsoft.com/office/powerpoint/2010/main" val="1207969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324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05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607447-2BC0-4A26-B3EF-422D4ABD5824}" type="slidenum">
              <a:rPr lang="en-GB" sz="1200" b="0"/>
              <a:pPr/>
              <a:t>4</a:t>
            </a:fld>
            <a:endParaRPr lang="en-GB" sz="1200" b="0"/>
          </a:p>
        </p:txBody>
      </p:sp>
    </p:spTree>
    <p:extLst>
      <p:ext uri="{BB962C8B-B14F-4D97-AF65-F5344CB8AC3E}">
        <p14:creationId xmlns:p14="http://schemas.microsoft.com/office/powerpoint/2010/main" val="380966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7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9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56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37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7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3F9D1-E9D3-4C69-A7F4-1A4E3B0E1D7C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8A03-9964-4A13-A46F-3BDDA579D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8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6EE0E-CAA1-43E0-808B-366C0037D17C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F5DAF-7DA9-4B01-B1B1-A1D44E315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0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500F9-387B-4BC9-B80D-082655406250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4F31B-03C7-4967-BDF7-55C147FCC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633413" y="1406525"/>
            <a:ext cx="787082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735F1-2DB9-457E-BCB0-D0D60B42426C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51CAE-244E-4462-8C16-46DEBA671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5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2FB8F-D826-43D9-9547-C274EB741A56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523E0-EC71-4A1A-B7A5-2F8F6D36E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6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11C33-615A-45C2-9DCC-786F3F2F9FFB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550BD-A287-4907-A1D9-11E2C2B3D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2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5E384-3BCC-40AC-A0F5-72685052DF09}" type="datetime1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887F7-7E8E-4284-B55C-637497359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F32D8-8CA6-489A-A08B-24DB7D89F720}" type="datetime1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D7873-2F5C-4599-B738-98775E714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7EEC3-BB11-4150-9266-0D99B41F0A19}" type="datetime1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C7C69-0B08-493F-B6B2-B33C673FC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9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DD575-ED55-4281-B66F-8C5DFD61BD7A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3517-8D4B-40B7-BF5C-AD3A83783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8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DC1B7-EB1E-4074-BCAD-08EBA5A95474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CFBB-4628-4622-ABB6-8EB33D6E4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4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194403-39E0-4F66-A44A-BD831FC498F2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698D50-ACC4-42F1-B5D5-851392962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9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7" Type="http://schemas.openxmlformats.org/officeDocument/2006/relationships/oleObject" Target="../embeddings/oleObject30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11" Type="http://schemas.openxmlformats.org/officeDocument/2006/relationships/image" Target="../media/image32.png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7" Type="http://schemas.openxmlformats.org/officeDocument/2006/relationships/oleObject" Target="../embeddings/oleObject3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7" Type="http://schemas.openxmlformats.org/officeDocument/2006/relationships/oleObject" Target="../embeddings/oleObject3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11" Type="http://schemas.openxmlformats.org/officeDocument/2006/relationships/image" Target="../media/image36.png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7" Type="http://schemas.openxmlformats.org/officeDocument/2006/relationships/oleObject" Target="../embeddings/oleObject3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11" Type="http://schemas.openxmlformats.org/officeDocument/2006/relationships/image" Target="../media/image38.png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32.wmf"/><Relationship Id="rId3" Type="http://schemas.openxmlformats.org/officeDocument/2006/relationships/image" Target="../media/image9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34.wmf"/><Relationship Id="rId2" Type="http://schemas.openxmlformats.org/officeDocument/2006/relationships/oleObject" Target="../embeddings/oleObject37.bin"/><Relationship Id="rId16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4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oleObject" Target="../embeddings/oleObject50.bin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4" Type="http://schemas.openxmlformats.org/officeDocument/2006/relationships/image" Target="../media/image40.wmf"/><Relationship Id="rId9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4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4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6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5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6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7.png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7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0.png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7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72.png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7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customXml" Target="../ink/ink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75.png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7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7" Type="http://schemas.openxmlformats.org/officeDocument/2006/relationships/image" Target="../media/image6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741.png"/><Relationship Id="rId4" Type="http://schemas.openxmlformats.org/officeDocument/2006/relationships/image" Target="../media/image73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7" Type="http://schemas.openxmlformats.org/officeDocument/2006/relationships/image" Target="../media/image76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781.png"/><Relationship Id="rId4" Type="http://schemas.openxmlformats.org/officeDocument/2006/relationships/image" Target="../media/image77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7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1.png"/><Relationship Id="rId4" Type="http://schemas.openxmlformats.org/officeDocument/2006/relationships/image" Target="../media/image70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0.png"/><Relationship Id="rId4" Type="http://schemas.openxmlformats.org/officeDocument/2006/relationships/image" Target="../media/image7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1.png"/><Relationship Id="rId4" Type="http://schemas.openxmlformats.org/officeDocument/2006/relationships/image" Target="../media/image77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0.png"/><Relationship Id="rId4" Type="http://schemas.openxmlformats.org/officeDocument/2006/relationships/image" Target="../media/image8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1.png"/><Relationship Id="rId5" Type="http://schemas.openxmlformats.org/officeDocument/2006/relationships/image" Target="../media/image8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0.png"/><Relationship Id="rId4" Type="http://schemas.openxmlformats.org/officeDocument/2006/relationships/image" Target="../media/image8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716796" y="1322521"/>
            <a:ext cx="7772400" cy="1071563"/>
          </a:xfrm>
          <a:noFill/>
        </p:spPr>
        <p:txBody>
          <a:bodyPr/>
          <a:lstStyle/>
          <a:p>
            <a:pPr eaLnBrk="1" hangingPunct="1"/>
            <a:r>
              <a:rPr lang="en-US" dirty="0"/>
              <a:t>Matrices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 bwMode="auto">
          <a:xfrm>
            <a:off x="1143000" y="4256881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/>
              <a:t>Gayan Perera</a:t>
            </a:r>
          </a:p>
          <a:p>
            <a:pPr eaLnBrk="1" hangingPunct="1"/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56" y="566605"/>
            <a:ext cx="7886700" cy="1325563"/>
          </a:xfrm>
        </p:spPr>
        <p:txBody>
          <a:bodyPr/>
          <a:lstStyle/>
          <a:p>
            <a:r>
              <a:rPr lang="en-US" sz="3200" dirty="0"/>
              <a:t>Scalar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6545"/>
            <a:ext cx="7886700" cy="4351338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20876"/>
              </p:ext>
            </p:extLst>
          </p:nvPr>
        </p:nvGraphicFramePr>
        <p:xfrm>
          <a:off x="961708" y="2408873"/>
          <a:ext cx="12969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711000" progId="Equation.3">
                  <p:embed/>
                </p:oleObj>
              </mc:Choice>
              <mc:Fallback>
                <p:oleObj name="Equation" r:id="rId2" imgW="118080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1708" y="2408873"/>
                        <a:ext cx="1296987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845930"/>
              </p:ext>
            </p:extLst>
          </p:nvPr>
        </p:nvGraphicFramePr>
        <p:xfrm>
          <a:off x="961708" y="3939540"/>
          <a:ext cx="18415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1117440" progId="Equation.3">
                  <p:embed/>
                </p:oleObj>
              </mc:Choice>
              <mc:Fallback>
                <p:oleObj name="Equation" r:id="rId4" imgW="1676160" imgH="1117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1708" y="3939540"/>
                        <a:ext cx="1841500" cy="122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803580"/>
              </p:ext>
            </p:extLst>
          </p:nvPr>
        </p:nvGraphicFramePr>
        <p:xfrm>
          <a:off x="3044825" y="2408873"/>
          <a:ext cx="30543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81000" imgH="711000" progId="Equation.3">
                  <p:embed/>
                </p:oleObj>
              </mc:Choice>
              <mc:Fallback>
                <p:oleObj name="Equation" r:id="rId6" imgW="278100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4825" y="2408873"/>
                        <a:ext cx="305435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721740"/>
              </p:ext>
            </p:extLst>
          </p:nvPr>
        </p:nvGraphicFramePr>
        <p:xfrm>
          <a:off x="3212466" y="3939540"/>
          <a:ext cx="4770437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43400" imgH="1117440" progId="Equation.3">
                  <p:embed/>
                </p:oleObj>
              </mc:Choice>
              <mc:Fallback>
                <p:oleObj name="Equation" r:id="rId8" imgW="4343400" imgH="1117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12466" y="3939540"/>
                        <a:ext cx="4770437" cy="122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309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1580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Multiplying Two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If A*B =C</a:t>
            </a:r>
          </a:p>
          <a:p>
            <a:pPr marL="0" indent="0">
              <a:buNone/>
            </a:pPr>
            <a:r>
              <a:rPr lang="en-US" sz="2000" dirty="0"/>
              <a:t>Steps: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sz="2000" dirty="0"/>
              <a:t>Check whether the two matrices are compatible for multiplication.</a:t>
            </a:r>
          </a:p>
          <a:p>
            <a:pPr marL="0" indent="0">
              <a:buNone/>
            </a:pPr>
            <a:r>
              <a:rPr lang="en-US" sz="2000" dirty="0"/>
              <a:t>        A is a 2 x </a:t>
            </a:r>
            <a:r>
              <a:rPr lang="en-US" sz="2000" dirty="0">
                <a:solidFill>
                  <a:srgbClr val="C00000"/>
                </a:solidFill>
              </a:rPr>
              <a:t>3</a:t>
            </a:r>
            <a:r>
              <a:rPr lang="en-US" sz="2000" dirty="0"/>
              <a:t> matrix.  B is a </a:t>
            </a:r>
            <a:r>
              <a:rPr lang="en-US" sz="2000" dirty="0">
                <a:solidFill>
                  <a:srgbClr val="C00000"/>
                </a:solidFill>
              </a:rPr>
              <a:t>3</a:t>
            </a:r>
            <a:r>
              <a:rPr lang="en-US" sz="2000" dirty="0"/>
              <a:t> x 2 matrix.  </a:t>
            </a:r>
          </a:p>
          <a:p>
            <a:pPr marL="0" indent="0">
              <a:buNone/>
            </a:pPr>
            <a:r>
              <a:rPr lang="en-US" sz="2000" dirty="0"/>
              <a:t>        (No. of columns of A = No. of rows of B)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 startAt="2"/>
            </a:pPr>
            <a:r>
              <a:rPr lang="en-US" sz="2000" dirty="0"/>
              <a:t>Identify the dimension of the resultant matrix. (2 x 2)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                                     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482959"/>
              </p:ext>
            </p:extLst>
          </p:nvPr>
        </p:nvGraphicFramePr>
        <p:xfrm>
          <a:off x="5580157" y="1571112"/>
          <a:ext cx="1811337" cy="88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600" imgH="457200" progId="Equation.3">
                  <p:embed/>
                </p:oleObj>
              </mc:Choice>
              <mc:Fallback>
                <p:oleObj name="Equation" r:id="rId3" imgW="93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0157" y="1571112"/>
                        <a:ext cx="1811337" cy="88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716674"/>
              </p:ext>
            </p:extLst>
          </p:nvPr>
        </p:nvGraphicFramePr>
        <p:xfrm>
          <a:off x="7699155" y="1515353"/>
          <a:ext cx="1460085" cy="127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520" imgH="711000" progId="Equation.3">
                  <p:embed/>
                </p:oleObj>
              </mc:Choice>
              <mc:Fallback>
                <p:oleObj name="Equation" r:id="rId5" imgW="81252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9155" y="1515353"/>
                        <a:ext cx="1460085" cy="1277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59175" y="4767154"/>
                <a:ext cx="2176505" cy="6648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175" y="4767154"/>
                <a:ext cx="2176505" cy="664862"/>
              </a:xfrm>
              <a:prstGeom prst="rect">
                <a:avLst/>
              </a:prstGeom>
              <a:blipFill rotWithShape="0">
                <a:blip r:embed="rId8"/>
                <a:stretch>
                  <a:fillRect r="-9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72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1867997" y="4686102"/>
            <a:ext cx="442721" cy="4632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1580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Multiplying Two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If A*B =C</a:t>
                </a:r>
              </a:p>
              <a:p>
                <a:pPr marL="0" indent="0">
                  <a:buNone/>
                </a:pPr>
                <a:r>
                  <a:rPr lang="en-US" sz="2000" dirty="0"/>
                  <a:t>Steps: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3.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dot product between </a:t>
                </a:r>
                <a:r>
                  <a:rPr lang="en-US" sz="2000" dirty="0" err="1"/>
                  <a:t>i</a:t>
                </a:r>
                <a:r>
                  <a:rPr lang="en-US" sz="2000" baseline="30000" dirty="0" err="1"/>
                  <a:t>th</a:t>
                </a:r>
                <a:r>
                  <a:rPr lang="en-US" sz="2000" dirty="0"/>
                  <a:t> row of A and </a:t>
                </a:r>
                <a:r>
                  <a:rPr lang="en-US" sz="2000" dirty="0" err="1"/>
                  <a:t>j</a:t>
                </a:r>
                <a:r>
                  <a:rPr lang="en-US" sz="2000" baseline="30000" dirty="0" err="1"/>
                  <a:t>th</a:t>
                </a:r>
                <a:r>
                  <a:rPr lang="en-US" sz="2000" dirty="0"/>
                  <a:t> column of B.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77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805812"/>
              </p:ext>
            </p:extLst>
          </p:nvPr>
        </p:nvGraphicFramePr>
        <p:xfrm>
          <a:off x="886237" y="3242127"/>
          <a:ext cx="1811337" cy="88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39600" imgH="457200" progId="Equation.3">
                  <p:embed/>
                </p:oleObj>
              </mc:Choice>
              <mc:Fallback>
                <p:oleObj name="Equation" r:id="rId5" imgW="93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6237" y="3242127"/>
                        <a:ext cx="1811337" cy="88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561740"/>
              </p:ext>
            </p:extLst>
          </p:nvPr>
        </p:nvGraphicFramePr>
        <p:xfrm>
          <a:off x="3111915" y="3151188"/>
          <a:ext cx="1460085" cy="127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12520" imgH="711000" progId="Equation.3">
                  <p:embed/>
                </p:oleObj>
              </mc:Choice>
              <mc:Fallback>
                <p:oleObj name="Equation" r:id="rId7" imgW="81252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1915" y="3151188"/>
                        <a:ext cx="1460085" cy="1277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22015" y="4817709"/>
                <a:ext cx="2176505" cy="6648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15" y="4817709"/>
                <a:ext cx="2176505" cy="664862"/>
              </a:xfrm>
              <a:prstGeom prst="rect">
                <a:avLst/>
              </a:prstGeom>
              <a:blipFill rotWithShape="0">
                <a:blip r:embed="rId9"/>
                <a:stretch>
                  <a:fillRect r="-8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325974" y="3242127"/>
            <a:ext cx="1371600" cy="3657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3009472" y="3650115"/>
            <a:ext cx="1371600" cy="3657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0" y="4817709"/>
                <a:ext cx="2176505" cy="724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+4+3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817709"/>
                <a:ext cx="2176505" cy="724494"/>
              </a:xfrm>
              <a:prstGeom prst="rect">
                <a:avLst/>
              </a:prstGeom>
              <a:blipFill rotWithShape="0">
                <a:blip r:embed="rId10"/>
                <a:stretch>
                  <a:fillRect r="-4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1999" y="5859733"/>
                <a:ext cx="2176505" cy="724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5859733"/>
                <a:ext cx="2176505" cy="724494"/>
              </a:xfrm>
              <a:prstGeom prst="rect">
                <a:avLst/>
              </a:prstGeom>
              <a:blipFill rotWithShape="0">
                <a:blip r:embed="rId11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151214" y="4778488"/>
            <a:ext cx="1371600" cy="3657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48010" y="5751987"/>
            <a:ext cx="442721" cy="4632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8" grpId="0" animBg="1"/>
      <p:bldP spid="1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583991" y="4716746"/>
            <a:ext cx="442721" cy="4632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1580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Multiplying Two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If A*B =C</a:t>
                </a:r>
              </a:p>
              <a:p>
                <a:pPr marL="0" indent="0">
                  <a:buNone/>
                </a:pPr>
                <a:r>
                  <a:rPr lang="en-US" sz="2000" dirty="0"/>
                  <a:t>Steps: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3.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dot product between </a:t>
                </a:r>
                <a:r>
                  <a:rPr lang="en-US" sz="2000" dirty="0" err="1"/>
                  <a:t>i</a:t>
                </a:r>
                <a:r>
                  <a:rPr lang="en-US" sz="2000" baseline="30000" dirty="0" err="1"/>
                  <a:t>th</a:t>
                </a:r>
                <a:r>
                  <a:rPr lang="en-US" sz="2000" dirty="0"/>
                  <a:t> row of A and </a:t>
                </a:r>
                <a:r>
                  <a:rPr lang="en-US" sz="2000" dirty="0" err="1"/>
                  <a:t>j</a:t>
                </a:r>
                <a:r>
                  <a:rPr lang="en-US" sz="2000" baseline="30000" dirty="0" err="1"/>
                  <a:t>th</a:t>
                </a:r>
                <a:r>
                  <a:rPr lang="en-US" sz="2000" dirty="0"/>
                  <a:t> column of B.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77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86237" y="3242127"/>
          <a:ext cx="1811337" cy="88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39600" imgH="457200" progId="Equation.3">
                  <p:embed/>
                </p:oleObj>
              </mc:Choice>
              <mc:Fallback>
                <p:oleObj name="Equation" r:id="rId5" imgW="93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6237" y="3242127"/>
                        <a:ext cx="1811337" cy="88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111915" y="3151188"/>
          <a:ext cx="1460085" cy="127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12520" imgH="711000" progId="Equation.3">
                  <p:embed/>
                </p:oleObj>
              </mc:Choice>
              <mc:Fallback>
                <p:oleObj name="Equation" r:id="rId7" imgW="81252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1915" y="3151188"/>
                        <a:ext cx="1460085" cy="1277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22015" y="4817709"/>
                <a:ext cx="2176505" cy="6648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15" y="4817709"/>
                <a:ext cx="2176505" cy="664862"/>
              </a:xfrm>
              <a:prstGeom prst="rect">
                <a:avLst/>
              </a:prstGeom>
              <a:blipFill rotWithShape="0">
                <a:blip r:embed="rId9"/>
                <a:stretch>
                  <a:fillRect r="-8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325974" y="3242127"/>
            <a:ext cx="1371600" cy="3657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3617689" y="3607095"/>
            <a:ext cx="1371600" cy="3657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17720" y="4817709"/>
                <a:ext cx="2176505" cy="724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−1+0+3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20" y="4817709"/>
                <a:ext cx="2176505" cy="724494"/>
              </a:xfrm>
              <a:prstGeom prst="rect">
                <a:avLst/>
              </a:prstGeom>
              <a:blipFill rotWithShape="0">
                <a:blip r:embed="rId10"/>
                <a:stretch>
                  <a:fillRect r="-57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1999" y="5859733"/>
                <a:ext cx="2176505" cy="724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5859733"/>
                <a:ext cx="2176505" cy="724494"/>
              </a:xfrm>
              <a:prstGeom prst="rect">
                <a:avLst/>
              </a:prstGeom>
              <a:blipFill rotWithShape="0">
                <a:blip r:embed="rId11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989414" y="4778488"/>
            <a:ext cx="1676306" cy="3573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89414" y="5799528"/>
            <a:ext cx="442721" cy="4632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6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8" grpId="0" animBg="1"/>
      <p:bldP spid="13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867711" y="5096102"/>
            <a:ext cx="442721" cy="4632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1580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Multiplying Two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If A*B =C</a:t>
                </a:r>
              </a:p>
              <a:p>
                <a:pPr marL="0" indent="0">
                  <a:buNone/>
                </a:pPr>
                <a:r>
                  <a:rPr lang="en-US" sz="2000" dirty="0"/>
                  <a:t>Steps: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3.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dot product between </a:t>
                </a:r>
                <a:r>
                  <a:rPr lang="en-US" sz="2000" dirty="0" err="1"/>
                  <a:t>i</a:t>
                </a:r>
                <a:r>
                  <a:rPr lang="en-US" sz="2000" baseline="30000" dirty="0" err="1"/>
                  <a:t>th</a:t>
                </a:r>
                <a:r>
                  <a:rPr lang="en-US" sz="2000" dirty="0"/>
                  <a:t> row of A and </a:t>
                </a:r>
                <a:r>
                  <a:rPr lang="en-US" sz="2000" dirty="0" err="1"/>
                  <a:t>j</a:t>
                </a:r>
                <a:r>
                  <a:rPr lang="en-US" sz="2000" baseline="30000" dirty="0" err="1"/>
                  <a:t>th</a:t>
                </a:r>
                <a:r>
                  <a:rPr lang="en-US" sz="2000" dirty="0"/>
                  <a:t> column of B.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77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86237" y="3242127"/>
          <a:ext cx="1811337" cy="88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39600" imgH="457200" progId="Equation.3">
                  <p:embed/>
                </p:oleObj>
              </mc:Choice>
              <mc:Fallback>
                <p:oleObj name="Equation" r:id="rId5" imgW="93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6237" y="3242127"/>
                        <a:ext cx="1811337" cy="88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111915" y="3151188"/>
          <a:ext cx="1460085" cy="127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12520" imgH="711000" progId="Equation.3">
                  <p:embed/>
                </p:oleObj>
              </mc:Choice>
              <mc:Fallback>
                <p:oleObj name="Equation" r:id="rId7" imgW="81252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1915" y="3151188"/>
                        <a:ext cx="1460085" cy="1277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22015" y="4817709"/>
                <a:ext cx="2176505" cy="6648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15" y="4817709"/>
                <a:ext cx="2176505" cy="664862"/>
              </a:xfrm>
              <a:prstGeom prst="rect">
                <a:avLst/>
              </a:prstGeom>
              <a:blipFill rotWithShape="0">
                <a:blip r:embed="rId9"/>
                <a:stretch>
                  <a:fillRect r="-8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325974" y="3682722"/>
            <a:ext cx="1371600" cy="3657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3070526" y="3582540"/>
            <a:ext cx="1371600" cy="3657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17720" y="4817709"/>
                <a:ext cx="2176505" cy="724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2+10+6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20" y="4817709"/>
                <a:ext cx="2176505" cy="724494"/>
              </a:xfrm>
              <a:prstGeom prst="rect">
                <a:avLst/>
              </a:prstGeom>
              <a:blipFill rotWithShape="0">
                <a:blip r:embed="rId10"/>
                <a:stretch>
                  <a:fillRect r="-6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1999" y="5859733"/>
                <a:ext cx="2176505" cy="724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5859733"/>
                <a:ext cx="2176505" cy="724494"/>
              </a:xfrm>
              <a:prstGeom prst="rect">
                <a:avLst/>
              </a:prstGeom>
              <a:blipFill rotWithShape="0">
                <a:blip r:embed="rId11"/>
                <a:stretch>
                  <a:fillRect r="-6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151260" y="5143146"/>
            <a:ext cx="1864521" cy="33942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17530" y="6136257"/>
            <a:ext cx="442721" cy="4632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8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8" grpId="0" animBg="1"/>
      <p:bldP spid="13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598133" y="5075164"/>
            <a:ext cx="442721" cy="4632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1580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Multiplying Two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If A*B =C</a:t>
                </a:r>
              </a:p>
              <a:p>
                <a:pPr marL="0" indent="0">
                  <a:buNone/>
                </a:pPr>
                <a:r>
                  <a:rPr lang="en-US" sz="2000" dirty="0"/>
                  <a:t>Steps: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3.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dot product between </a:t>
                </a:r>
                <a:r>
                  <a:rPr lang="en-US" sz="2000" dirty="0" err="1"/>
                  <a:t>i</a:t>
                </a:r>
                <a:r>
                  <a:rPr lang="en-US" sz="2000" baseline="30000" dirty="0" err="1"/>
                  <a:t>th</a:t>
                </a:r>
                <a:r>
                  <a:rPr lang="en-US" sz="2000" dirty="0"/>
                  <a:t> row of A and </a:t>
                </a:r>
                <a:r>
                  <a:rPr lang="en-US" sz="2000" dirty="0" err="1"/>
                  <a:t>j</a:t>
                </a:r>
                <a:r>
                  <a:rPr lang="en-US" sz="2000" baseline="30000" dirty="0" err="1"/>
                  <a:t>th</a:t>
                </a:r>
                <a:r>
                  <a:rPr lang="en-US" sz="2000" dirty="0"/>
                  <a:t> column of B.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77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86237" y="3242127"/>
          <a:ext cx="1811337" cy="88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39600" imgH="457200" progId="Equation.3">
                  <p:embed/>
                </p:oleObj>
              </mc:Choice>
              <mc:Fallback>
                <p:oleObj name="Equation" r:id="rId5" imgW="93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6237" y="3242127"/>
                        <a:ext cx="1811337" cy="88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111915" y="3151188"/>
          <a:ext cx="1460085" cy="127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12520" imgH="711000" progId="Equation.3">
                  <p:embed/>
                </p:oleObj>
              </mc:Choice>
              <mc:Fallback>
                <p:oleObj name="Equation" r:id="rId7" imgW="81252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1915" y="3151188"/>
                        <a:ext cx="1460085" cy="1277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22015" y="4817709"/>
                <a:ext cx="2176505" cy="6648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15" y="4817709"/>
                <a:ext cx="2176505" cy="664862"/>
              </a:xfrm>
              <a:prstGeom prst="rect">
                <a:avLst/>
              </a:prstGeom>
              <a:blipFill rotWithShape="0">
                <a:blip r:embed="rId9"/>
                <a:stretch>
                  <a:fillRect r="-8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325974" y="3682722"/>
            <a:ext cx="1371600" cy="3657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3588686" y="3582540"/>
            <a:ext cx="1371600" cy="3657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17720" y="4817709"/>
                <a:ext cx="2176505" cy="6640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4+0+6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20" y="4817709"/>
                <a:ext cx="2176505" cy="664028"/>
              </a:xfrm>
              <a:prstGeom prst="rect">
                <a:avLst/>
              </a:prstGeom>
              <a:blipFill rotWithShape="0">
                <a:blip r:embed="rId10"/>
                <a:stretch>
                  <a:fillRect r="-54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1999" y="5859733"/>
                <a:ext cx="2176505" cy="6640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5859733"/>
                <a:ext cx="2176505" cy="66402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861965" y="5126092"/>
            <a:ext cx="1636116" cy="3263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12652" y="6137469"/>
            <a:ext cx="442721" cy="4632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8" grpId="0" animBg="1"/>
      <p:bldP spid="13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1580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Multiplying Two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If A*B =C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        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9200" y="2422238"/>
                <a:ext cx="3161828" cy="149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: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: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: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: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…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…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/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…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/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…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: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𝑖𝑛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: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𝑚𝑛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422238"/>
                <a:ext cx="3161828" cy="14954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81376" y="2578114"/>
                <a:ext cx="3934090" cy="1183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: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: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…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…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/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…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: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…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…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/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…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𝑝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𝑝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: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𝑛𝑝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76" y="2578114"/>
                <a:ext cx="3934090" cy="11837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676494" y="3135948"/>
            <a:ext cx="2301146" cy="23395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6316425" y="2900221"/>
            <a:ext cx="1339598" cy="3836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3819" y="5328461"/>
                <a:ext cx="3025169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819" y="5328461"/>
                <a:ext cx="3025169" cy="8485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02024" y="4282845"/>
                <a:ext cx="3128421" cy="1088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:</m:t>
                                                          </m:r>
                                                        </m:e>
                                                        <m:sub/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</m:t>
                                                          </m:r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:</m:t>
                                                          </m:r>
                                                        </m:e>
                                                        <m:sub/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</m:t>
                                                          </m:r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…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…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/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…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𝑝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𝑝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:</m:t>
                                                          </m:r>
                                                        </m:e>
                                                        <m:sub/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𝑚𝑝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024" y="4282845"/>
                <a:ext cx="3128421" cy="108850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/>
          <p:cNvSpPr/>
          <p:nvPr/>
        </p:nvSpPr>
        <p:spPr>
          <a:xfrm>
            <a:off x="5386416" y="5305175"/>
            <a:ext cx="2523144" cy="10276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32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1580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Multiply the following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85900" y="1690688"/>
          <a:ext cx="1181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711000" progId="Equation.3">
                  <p:embed/>
                </p:oleObj>
              </mc:Choice>
              <mc:Fallback>
                <p:oleObj name="Equation" r:id="rId2" imgW="118080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5900" y="1690688"/>
                        <a:ext cx="11811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31067" y="1661981"/>
          <a:ext cx="1181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711000" progId="Equation.3">
                  <p:embed/>
                </p:oleObj>
              </mc:Choice>
              <mc:Fallback>
                <p:oleObj name="Equation" r:id="rId4" imgW="118080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1067" y="1661981"/>
                        <a:ext cx="11811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14450" y="3798888"/>
          <a:ext cx="1524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3880" imgH="711000" progId="Equation.3">
                  <p:embed/>
                </p:oleObj>
              </mc:Choice>
              <mc:Fallback>
                <p:oleObj name="Equation" r:id="rId6" imgW="152388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14450" y="3798888"/>
                        <a:ext cx="15240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85900" y="2931584"/>
          <a:ext cx="1041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1120" imgH="317160" progId="Equation.3">
                  <p:embed/>
                </p:oleObj>
              </mc:Choice>
              <mc:Fallback>
                <p:oleObj name="Equation" r:id="rId8" imgW="1041120" imgH="317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85900" y="2931584"/>
                        <a:ext cx="10414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31067" y="2734734"/>
          <a:ext cx="1181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80800" imgH="711000" progId="Equation.3">
                  <p:embed/>
                </p:oleObj>
              </mc:Choice>
              <mc:Fallback>
                <p:oleObj name="Equation" r:id="rId10" imgW="118080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31067" y="2734734"/>
                        <a:ext cx="11811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124200" y="3798888"/>
          <a:ext cx="990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90360" imgH="711000" progId="Equation.3">
                  <p:embed/>
                </p:oleObj>
              </mc:Choice>
              <mc:Fallback>
                <p:oleObj name="Equation" r:id="rId12" imgW="99036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24200" y="3798888"/>
                        <a:ext cx="9906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14450" y="4772024"/>
          <a:ext cx="1524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3880" imgH="711000" progId="Equation.3">
                  <p:embed/>
                </p:oleObj>
              </mc:Choice>
              <mc:Fallback>
                <p:oleObj name="Equation" r:id="rId14" imgW="152388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14450" y="4772024"/>
                        <a:ext cx="15240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124200" y="4677040"/>
          <a:ext cx="1498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98320" imgH="1117440" progId="Equation.3">
                  <p:embed/>
                </p:oleObj>
              </mc:Choice>
              <mc:Fallback>
                <p:oleObj name="Equation" r:id="rId16" imgW="1498320" imgH="1117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24200" y="4677040"/>
                        <a:ext cx="14986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1260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10" y="532765"/>
            <a:ext cx="7886700" cy="1325563"/>
          </a:xfrm>
        </p:spPr>
        <p:txBody>
          <a:bodyPr/>
          <a:lstStyle/>
          <a:p>
            <a:r>
              <a:rPr lang="en-US" sz="3200" dirty="0"/>
              <a:t>Determinant of a 2 x 2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determinant |A| is given by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944731"/>
              </p:ext>
            </p:extLst>
          </p:nvPr>
        </p:nvGraphicFramePr>
        <p:xfrm>
          <a:off x="1382183" y="1731009"/>
          <a:ext cx="2182507" cy="111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787320" progId="Equation.3">
                  <p:embed/>
                </p:oleObj>
              </mc:Choice>
              <mc:Fallback>
                <p:oleObj name="Equation" r:id="rId2" imgW="1536480" imgH="787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82183" y="1731009"/>
                        <a:ext cx="2182507" cy="1118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582481"/>
              </p:ext>
            </p:extLst>
          </p:nvPr>
        </p:nvGraphicFramePr>
        <p:xfrm>
          <a:off x="2605353" y="4133585"/>
          <a:ext cx="2956250" cy="56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2920" imgH="368280" progId="Equation.3">
                  <p:embed/>
                </p:oleObj>
              </mc:Choice>
              <mc:Fallback>
                <p:oleObj name="Equation" r:id="rId4" imgW="1942920" imgH="368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05353" y="4133585"/>
                        <a:ext cx="2956250" cy="56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396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532765"/>
            <a:ext cx="7886700" cy="1325563"/>
          </a:xfrm>
        </p:spPr>
        <p:txBody>
          <a:bodyPr/>
          <a:lstStyle/>
          <a:p>
            <a:r>
              <a:rPr lang="en-US" sz="3200" dirty="0"/>
              <a:t>Find the Determinant of the following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479873"/>
              </p:ext>
            </p:extLst>
          </p:nvPr>
        </p:nvGraphicFramePr>
        <p:xfrm>
          <a:off x="1203325" y="2051050"/>
          <a:ext cx="1265555" cy="770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200" imgH="711000" progId="Equation.3">
                  <p:embed/>
                </p:oleObj>
              </mc:Choice>
              <mc:Fallback>
                <p:oleObj name="Equation" r:id="rId2" imgW="116820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03325" y="2051050"/>
                        <a:ext cx="1265555" cy="770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622055"/>
              </p:ext>
            </p:extLst>
          </p:nvPr>
        </p:nvGraphicFramePr>
        <p:xfrm>
          <a:off x="1125834" y="3203406"/>
          <a:ext cx="1509395" cy="722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720" imgH="711000" progId="Equation.3">
                  <p:embed/>
                </p:oleObj>
              </mc:Choice>
              <mc:Fallback>
                <p:oleObj name="Equation" r:id="rId4" imgW="148572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5834" y="3203406"/>
                        <a:ext cx="1509395" cy="722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082851"/>
              </p:ext>
            </p:extLst>
          </p:nvPr>
        </p:nvGraphicFramePr>
        <p:xfrm>
          <a:off x="1119833" y="4336135"/>
          <a:ext cx="1559276" cy="778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457200" progId="Equation.3">
                  <p:embed/>
                </p:oleObj>
              </mc:Choice>
              <mc:Fallback>
                <p:oleObj name="Equation" r:id="rId6" imgW="9144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833" y="4336135"/>
                        <a:ext cx="1559276" cy="778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081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66658" y="504607"/>
            <a:ext cx="7886700" cy="1325563"/>
          </a:xfrm>
        </p:spPr>
        <p:txBody>
          <a:bodyPr/>
          <a:lstStyle/>
          <a:p>
            <a:pPr eaLnBrk="1" hangingPunct="1"/>
            <a:r>
              <a:rPr lang="en-US" sz="3200" dirty="0"/>
              <a:t>Outline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6067" y="1487762"/>
            <a:ext cx="7886700" cy="53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endParaRPr lang="en-GB" sz="2000" dirty="0"/>
          </a:p>
          <a:p>
            <a:pPr>
              <a:spcAft>
                <a:spcPts val="0"/>
              </a:spcAft>
            </a:pPr>
            <a:r>
              <a:rPr lang="en-GB" sz="2000" dirty="0"/>
              <a:t>What is a matrix?</a:t>
            </a:r>
          </a:p>
          <a:p>
            <a:pPr>
              <a:spcAft>
                <a:spcPts val="0"/>
              </a:spcAft>
            </a:pPr>
            <a:r>
              <a:rPr lang="en-GB" sz="2000" dirty="0"/>
              <a:t>Different types of matrices</a:t>
            </a:r>
          </a:p>
          <a:p>
            <a:pPr>
              <a:spcAft>
                <a:spcPts val="0"/>
              </a:spcAft>
            </a:pPr>
            <a:r>
              <a:rPr lang="en-GB" sz="2000" dirty="0"/>
              <a:t>Matrix Operations</a:t>
            </a:r>
          </a:p>
          <a:p>
            <a:pPr>
              <a:spcAft>
                <a:spcPts val="0"/>
              </a:spcAft>
            </a:pPr>
            <a:r>
              <a:rPr lang="en-GB" sz="2000" dirty="0"/>
              <a:t>Solving a System of Linear Equations using Matrix Inversion</a:t>
            </a:r>
            <a:endParaRPr lang="en-US" sz="2000" dirty="0"/>
          </a:p>
          <a:p>
            <a:pPr marL="0" indent="0">
              <a:spcAft>
                <a:spcPct val="30000"/>
              </a:spcAft>
              <a:buNone/>
            </a:pPr>
            <a:endParaRPr lang="en-US" sz="2000" dirty="0"/>
          </a:p>
          <a:p>
            <a:pPr marL="0" indent="0">
              <a:spcAft>
                <a:spcPct val="30000"/>
              </a:spcAft>
              <a:buNone/>
            </a:pPr>
            <a:endParaRPr lang="en-US" sz="2000" dirty="0"/>
          </a:p>
          <a:p>
            <a:pPr>
              <a:spcAft>
                <a:spcPct val="30000"/>
              </a:spcAft>
            </a:pPr>
            <a:endParaRPr lang="en-GB" sz="2000" dirty="0"/>
          </a:p>
          <a:p>
            <a:pPr>
              <a:spcAft>
                <a:spcPct val="30000"/>
              </a:spcAft>
            </a:pPr>
            <a:endParaRPr lang="en-GB" sz="2000" dirty="0"/>
          </a:p>
          <a:p>
            <a:pPr marL="0" indent="0">
              <a:spcAft>
                <a:spcPct val="30000"/>
              </a:spcAft>
              <a:buNone/>
            </a:pPr>
            <a:endParaRPr lang="en-GB" sz="2000" dirty="0"/>
          </a:p>
          <a:p>
            <a:pPr>
              <a:spcAft>
                <a:spcPct val="30000"/>
              </a:spcAft>
            </a:pPr>
            <a:endParaRPr lang="en-GB" sz="2000" dirty="0"/>
          </a:p>
          <a:p>
            <a:pPr>
              <a:spcAft>
                <a:spcPct val="30000"/>
              </a:spcAft>
            </a:pPr>
            <a:endParaRPr lang="en-GB" sz="2000" dirty="0"/>
          </a:p>
          <a:p>
            <a:pPr marL="0" indent="0">
              <a:spcAft>
                <a:spcPct val="30000"/>
              </a:spcAft>
              <a:buNone/>
            </a:pPr>
            <a:endParaRPr lang="en-GB" sz="2000" dirty="0"/>
          </a:p>
          <a:p>
            <a:pPr>
              <a:spcAft>
                <a:spcPct val="30000"/>
              </a:spcAf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89838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549401"/>
            <a:ext cx="7886700" cy="1325563"/>
          </a:xfrm>
        </p:spPr>
        <p:txBody>
          <a:bodyPr/>
          <a:lstStyle/>
          <a:p>
            <a:r>
              <a:rPr lang="en-US" sz="3200" dirty="0"/>
              <a:t>Inverse of a 2 x 2 matrix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737898"/>
            <a:ext cx="7886700" cy="480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square matrix A is said to be </a:t>
            </a:r>
            <a:r>
              <a:rPr lang="en-US" sz="2000" b="1" dirty="0"/>
              <a:t>invertible</a:t>
            </a:r>
            <a:r>
              <a:rPr lang="en-US" sz="2000" dirty="0"/>
              <a:t> or </a:t>
            </a:r>
            <a:r>
              <a:rPr lang="en-US" sz="2000" b="1" dirty="0"/>
              <a:t>nonsingular</a:t>
            </a:r>
            <a:r>
              <a:rPr lang="en-US" sz="2000" dirty="0"/>
              <a:t> if the following relationship holds: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If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where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14751"/>
              </p:ext>
            </p:extLst>
          </p:nvPr>
        </p:nvGraphicFramePr>
        <p:xfrm>
          <a:off x="2959332" y="2406893"/>
          <a:ext cx="2557548" cy="445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6160" imgH="291960" progId="Equation.3">
                  <p:embed/>
                </p:oleObj>
              </mc:Choice>
              <mc:Fallback>
                <p:oleObj name="Equation" r:id="rId3" imgW="167616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9332" y="2406893"/>
                        <a:ext cx="2557548" cy="445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3548427"/>
                <a:ext cx="117609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548427"/>
                <a:ext cx="1176091" cy="4675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59332" y="4166509"/>
                <a:ext cx="2450868" cy="6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332" y="4166509"/>
                <a:ext cx="2450868" cy="6118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94566" y="5204942"/>
                <a:ext cx="2306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566" y="5204942"/>
                <a:ext cx="230624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15724" y="5582376"/>
                <a:ext cx="2306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and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724" y="5582376"/>
                <a:ext cx="230624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11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81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532765"/>
            <a:ext cx="7886700" cy="1325563"/>
          </a:xfrm>
        </p:spPr>
        <p:txBody>
          <a:bodyPr/>
          <a:lstStyle/>
          <a:p>
            <a:r>
              <a:rPr lang="en-US" sz="3200" dirty="0"/>
              <a:t>Solving simultaneous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 system of linear equations in matrix form.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</a:t>
            </a:r>
          </a:p>
          <a:p>
            <a:pPr marL="0" indent="0">
              <a:buNone/>
            </a:pPr>
            <a:r>
              <a:rPr lang="en-US" sz="2400" dirty="0"/>
              <a:t>e.g.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two equations can be represented as follows: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82842"/>
              </p:ext>
            </p:extLst>
          </p:nvPr>
        </p:nvGraphicFramePr>
        <p:xfrm>
          <a:off x="1725236" y="2727164"/>
          <a:ext cx="13890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431640" progId="Equation.3">
                  <p:embed/>
                </p:oleObj>
              </mc:Choice>
              <mc:Fallback>
                <p:oleObj name="Equation" r:id="rId2" imgW="660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236" y="2727164"/>
                        <a:ext cx="138906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69160"/>
              </p:ext>
            </p:extLst>
          </p:nvPr>
        </p:nvGraphicFramePr>
        <p:xfrm>
          <a:off x="1567686" y="4704334"/>
          <a:ext cx="2623056" cy="936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680" imgH="711000" progId="Equation.3">
                  <p:embed/>
                </p:oleObj>
              </mc:Choice>
              <mc:Fallback>
                <p:oleObj name="Equation" r:id="rId4" imgW="199368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686" y="4704334"/>
                        <a:ext cx="2623056" cy="936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460831"/>
              </p:ext>
            </p:extLst>
          </p:nvPr>
        </p:nvGraphicFramePr>
        <p:xfrm>
          <a:off x="2451100" y="5856288"/>
          <a:ext cx="13827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177480" progId="Equation.3">
                  <p:embed/>
                </p:oleObj>
              </mc:Choice>
              <mc:Fallback>
                <p:oleObj name="Equation" r:id="rId6" imgW="45720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5856288"/>
                        <a:ext cx="1382713" cy="536575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529447"/>
              </p:ext>
            </p:extLst>
          </p:nvPr>
        </p:nvGraphicFramePr>
        <p:xfrm>
          <a:off x="6154898" y="5831560"/>
          <a:ext cx="1501264" cy="545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8720" imgH="203040" progId="Equation.3">
                  <p:embed/>
                </p:oleObj>
              </mc:Choice>
              <mc:Fallback>
                <p:oleObj name="Equation" r:id="rId8" imgW="55872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898" y="5831560"/>
                        <a:ext cx="1501264" cy="545144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107051" y="6090834"/>
            <a:ext cx="165831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94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0" y="532765"/>
            <a:ext cx="7886700" cy="1325563"/>
          </a:xfrm>
        </p:spPr>
        <p:txBody>
          <a:bodyPr/>
          <a:lstStyle/>
          <a:p>
            <a:r>
              <a:rPr lang="en-US" sz="3200" dirty="0"/>
              <a:t>Solve the following simultaneous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				2.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3.				4.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130869"/>
              </p:ext>
            </p:extLst>
          </p:nvPr>
        </p:nvGraphicFramePr>
        <p:xfrm>
          <a:off x="1372244" y="1814889"/>
          <a:ext cx="1200474" cy="90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320" imgH="431640" progId="Equation.3">
                  <p:embed/>
                </p:oleObj>
              </mc:Choice>
              <mc:Fallback>
                <p:oleObj name="Equation" r:id="rId2" imgW="57132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244" y="1814889"/>
                        <a:ext cx="1200474" cy="90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175744"/>
              </p:ext>
            </p:extLst>
          </p:nvPr>
        </p:nvGraphicFramePr>
        <p:xfrm>
          <a:off x="5148263" y="1811338"/>
          <a:ext cx="15494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431640" progId="Equation.3">
                  <p:embed/>
                </p:oleObj>
              </mc:Choice>
              <mc:Fallback>
                <p:oleObj name="Equation" r:id="rId4" imgW="7365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811338"/>
                        <a:ext cx="15494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140285"/>
              </p:ext>
            </p:extLst>
          </p:nvPr>
        </p:nvGraphicFramePr>
        <p:xfrm>
          <a:off x="1181558" y="4168399"/>
          <a:ext cx="17637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431640" progId="Equation.3">
                  <p:embed/>
                </p:oleObj>
              </mc:Choice>
              <mc:Fallback>
                <p:oleObj name="Equation" r:id="rId6" imgW="8380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558" y="4168399"/>
                        <a:ext cx="176371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639723"/>
              </p:ext>
            </p:extLst>
          </p:nvPr>
        </p:nvGraphicFramePr>
        <p:xfrm>
          <a:off x="5171702" y="4102477"/>
          <a:ext cx="16827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9920" imgH="431640" progId="Equation.3">
                  <p:embed/>
                </p:oleObj>
              </mc:Choice>
              <mc:Fallback>
                <p:oleObj name="Equation" r:id="rId8" imgW="7999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1702" y="4102477"/>
                        <a:ext cx="16827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373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228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Minor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2454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minor of an element is defined as a determinant obtained by deleting the row and column containing the element. For the matrix A,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Find the following minors: M</a:t>
            </a:r>
            <a:r>
              <a:rPr lang="en-US" sz="2000" baseline="-25000" dirty="0"/>
              <a:t>13,  </a:t>
            </a:r>
            <a:r>
              <a:rPr lang="en-US" sz="2000" dirty="0"/>
              <a:t>M</a:t>
            </a:r>
            <a:r>
              <a:rPr lang="en-US" sz="2000" baseline="-25000" dirty="0"/>
              <a:t>21</a:t>
            </a:r>
            <a:r>
              <a:rPr lang="en-US" sz="2000" dirty="0"/>
              <a:t>, M</a:t>
            </a:r>
            <a:r>
              <a:rPr lang="en-US" sz="2000" baseline="-25000" dirty="0"/>
              <a:t>22</a:t>
            </a:r>
            <a:r>
              <a:rPr lang="en-US" sz="2000" dirty="0"/>
              <a:t>, M</a:t>
            </a:r>
            <a:r>
              <a:rPr lang="en-US" sz="2000" baseline="-25000" dirty="0"/>
              <a:t>23</a:t>
            </a:r>
            <a:r>
              <a:rPr lang="en-US" sz="2000" dirty="0"/>
              <a:t>, M</a:t>
            </a:r>
            <a:r>
              <a:rPr lang="en-US" sz="2000" baseline="-25000" dirty="0"/>
              <a:t>31</a:t>
            </a:r>
            <a:r>
              <a:rPr lang="en-US" sz="2000" dirty="0"/>
              <a:t>, M</a:t>
            </a:r>
            <a:r>
              <a:rPr lang="en-US" sz="2000" baseline="-25000" dirty="0"/>
              <a:t>32</a:t>
            </a:r>
            <a:r>
              <a:rPr lang="en-US" sz="2000" dirty="0"/>
              <a:t>, M</a:t>
            </a:r>
            <a:r>
              <a:rPr lang="en-US" sz="2000" baseline="-25000" dirty="0"/>
              <a:t>33 </a:t>
            </a:r>
            <a:r>
              <a:rPr lang="en-US" sz="2000" dirty="0"/>
              <a:t>of the matrix A.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758191"/>
              </p:ext>
            </p:extLst>
          </p:nvPr>
        </p:nvGraphicFramePr>
        <p:xfrm>
          <a:off x="1055230" y="2639786"/>
          <a:ext cx="1937668" cy="94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482400" progId="Equation.3">
                  <p:embed/>
                </p:oleObj>
              </mc:Choice>
              <mc:Fallback>
                <p:oleObj name="Equation" r:id="rId2" imgW="9903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5230" y="2639786"/>
                        <a:ext cx="1937668" cy="94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048718"/>
              </p:ext>
            </p:extLst>
          </p:nvPr>
        </p:nvGraphicFramePr>
        <p:xfrm>
          <a:off x="5393599" y="2357653"/>
          <a:ext cx="2484437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120" imgH="711000" progId="Equation.3">
                  <p:embed/>
                </p:oleObj>
              </mc:Choice>
              <mc:Fallback>
                <p:oleObj name="Equation" r:id="rId4" imgW="12571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3599" y="2357653"/>
                        <a:ext cx="2484437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019749"/>
              </p:ext>
            </p:extLst>
          </p:nvPr>
        </p:nvGraphicFramePr>
        <p:xfrm>
          <a:off x="1037229" y="3829028"/>
          <a:ext cx="19383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360" imgH="482400" progId="Equation.3">
                  <p:embed/>
                </p:oleObj>
              </mc:Choice>
              <mc:Fallback>
                <p:oleObj name="Equation" r:id="rId6" imgW="990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229" y="3829028"/>
                        <a:ext cx="193833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727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5175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Cofactor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2561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For the given matrix A, 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cofactors are obtained as follows: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C</a:t>
            </a:r>
            <a:r>
              <a:rPr lang="en-US" sz="2000" b="1" baseline="-25000" dirty="0" err="1"/>
              <a:t>ij</a:t>
            </a:r>
            <a:r>
              <a:rPr lang="en-US" sz="2000" b="1" baseline="-25000" dirty="0"/>
              <a:t>  </a:t>
            </a:r>
            <a:r>
              <a:rPr lang="en-US" sz="2000" dirty="0"/>
              <a:t>is  the elements of the cofactor matrix.</a:t>
            </a:r>
            <a:endParaRPr lang="en-US" sz="2000" u="sng" dirty="0"/>
          </a:p>
          <a:p>
            <a:endParaRPr lang="en-US" sz="2400" u="sng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314488"/>
              </p:ext>
            </p:extLst>
          </p:nvPr>
        </p:nvGraphicFramePr>
        <p:xfrm>
          <a:off x="3424416" y="3843888"/>
          <a:ext cx="24479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0960" imgH="558720" progId="Equation.3">
                  <p:embed/>
                </p:oleObj>
              </mc:Choice>
              <mc:Fallback>
                <p:oleObj name="Equation" r:id="rId3" imgW="1650960" imgH="558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4416" y="3843888"/>
                        <a:ext cx="2447925" cy="6778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385659"/>
              </p:ext>
            </p:extLst>
          </p:nvPr>
        </p:nvGraphicFramePr>
        <p:xfrm>
          <a:off x="4076970" y="1443038"/>
          <a:ext cx="2484438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57300" imgH="711200" progId="Equation.3">
                  <p:embed/>
                </p:oleObj>
              </mc:Choice>
              <mc:Fallback>
                <p:oleObj name="Equation" r:id="rId5" imgW="12573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970" y="1443038"/>
                        <a:ext cx="2484438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9914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5175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The cofactor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370" y="1626908"/>
            <a:ext cx="7886700" cy="4351338"/>
          </a:xfrm>
        </p:spPr>
        <p:txBody>
          <a:bodyPr>
            <a:normAutofit lnSpcReduction="10000"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Find all the cofactors .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72025"/>
              </p:ext>
            </p:extLst>
          </p:nvPr>
        </p:nvGraphicFramePr>
        <p:xfrm>
          <a:off x="837097" y="1626908"/>
          <a:ext cx="2484437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711000" progId="Equation.3">
                  <p:embed/>
                </p:oleObj>
              </mc:Choice>
              <mc:Fallback>
                <p:oleObj name="Equation" r:id="rId2" imgW="12571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097" y="1626908"/>
                        <a:ext cx="2484437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205318"/>
              </p:ext>
            </p:extLst>
          </p:nvPr>
        </p:nvGraphicFramePr>
        <p:xfrm>
          <a:off x="4243334" y="2444427"/>
          <a:ext cx="2321514" cy="639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040" imgH="380880" progId="Equation.3">
                  <p:embed/>
                </p:oleObj>
              </mc:Choice>
              <mc:Fallback>
                <p:oleObj name="Equation" r:id="rId4" imgW="11300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34" y="2444427"/>
                        <a:ext cx="2321514" cy="639736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710690"/>
              </p:ext>
            </p:extLst>
          </p:nvPr>
        </p:nvGraphicFramePr>
        <p:xfrm>
          <a:off x="847348" y="3804215"/>
          <a:ext cx="2298462" cy="426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2960" imgH="228600" progId="Equation.3">
                  <p:embed/>
                </p:oleObj>
              </mc:Choice>
              <mc:Fallback>
                <p:oleObj name="Equation" r:id="rId6" imgW="1002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348" y="3804215"/>
                        <a:ext cx="2298462" cy="426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153563"/>
              </p:ext>
            </p:extLst>
          </p:nvPr>
        </p:nvGraphicFramePr>
        <p:xfrm>
          <a:off x="897717" y="4371975"/>
          <a:ext cx="52943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11200" imgH="482400" progId="Equation.3">
                  <p:embed/>
                </p:oleObj>
              </mc:Choice>
              <mc:Fallback>
                <p:oleObj name="Equation" r:id="rId8" imgW="2311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717" y="4371975"/>
                        <a:ext cx="52943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4514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532765"/>
            <a:ext cx="7886700" cy="1325563"/>
          </a:xfrm>
        </p:spPr>
        <p:txBody>
          <a:bodyPr/>
          <a:lstStyle/>
          <a:p>
            <a:r>
              <a:rPr lang="en-US" sz="3200" dirty="0"/>
              <a:t>Find the cofactor matrices of the following.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489577"/>
              </p:ext>
            </p:extLst>
          </p:nvPr>
        </p:nvGraphicFramePr>
        <p:xfrm>
          <a:off x="1079176" y="2175034"/>
          <a:ext cx="1571033" cy="118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711000" progId="Equation.3">
                  <p:embed/>
                </p:oleObj>
              </mc:Choice>
              <mc:Fallback>
                <p:oleObj name="Equation" r:id="rId2" imgW="93960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9176" y="2175034"/>
                        <a:ext cx="1571033" cy="1188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39561"/>
              </p:ext>
            </p:extLst>
          </p:nvPr>
        </p:nvGraphicFramePr>
        <p:xfrm>
          <a:off x="1073688" y="3737997"/>
          <a:ext cx="1981306" cy="1143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560" imgH="711000" progId="Equation.3">
                  <p:embed/>
                </p:oleObj>
              </mc:Choice>
              <mc:Fallback>
                <p:oleObj name="Equation" r:id="rId4" imgW="1231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688" y="3737997"/>
                        <a:ext cx="1981306" cy="1143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771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532765"/>
            <a:ext cx="7886700" cy="1325563"/>
          </a:xfrm>
        </p:spPr>
        <p:txBody>
          <a:bodyPr/>
          <a:lstStyle/>
          <a:p>
            <a:r>
              <a:rPr lang="en-US" sz="3200" dirty="0"/>
              <a:t>Cofactor Matrix of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0−4)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−(0−6)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(0−3)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−(0−6)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(0−9)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−(2−6)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(4−3)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−(2−0)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(1−0)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99710" y="412825"/>
                <a:ext cx="2529840" cy="82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10" y="412825"/>
                <a:ext cx="2529840" cy="8249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87390" y="2182751"/>
                <a:ext cx="2529840" cy="406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90" y="2182751"/>
                <a:ext cx="2529840" cy="406906"/>
              </a:xfrm>
              <a:prstGeom prst="rect">
                <a:avLst/>
              </a:prstGeom>
              <a:blipFill rotWithShape="0">
                <a:blip r:embed="rId5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070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532765"/>
            <a:ext cx="7886700" cy="1325563"/>
          </a:xfrm>
        </p:spPr>
        <p:txBody>
          <a:bodyPr/>
          <a:lstStyle/>
          <a:p>
            <a:r>
              <a:rPr lang="en-US" sz="3200" dirty="0"/>
              <a:t>Cofactor Matrix of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2−4)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−(−1−6)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(2+6)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−(−2+6)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(1+9)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−(−2−6)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(4−6)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−(−2+3)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(2−2)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99710" y="412825"/>
                <a:ext cx="2529840" cy="82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10" y="412825"/>
                <a:ext cx="2529840" cy="8249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76950" y="2182751"/>
                <a:ext cx="2529840" cy="406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50" y="2182751"/>
                <a:ext cx="2529840" cy="406906"/>
              </a:xfrm>
              <a:prstGeom prst="rect">
                <a:avLst/>
              </a:prstGeom>
              <a:blipFill rotWithShape="0">
                <a:blip r:embed="rId5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378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10" y="517525"/>
            <a:ext cx="7886700" cy="1325563"/>
          </a:xfrm>
        </p:spPr>
        <p:txBody>
          <a:bodyPr/>
          <a:lstStyle/>
          <a:p>
            <a:r>
              <a:rPr lang="en-US" sz="3200" dirty="0"/>
              <a:t>Transpose of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8653"/>
            <a:ext cx="7886700" cy="4351338"/>
          </a:xfrm>
        </p:spPr>
        <p:txBody>
          <a:bodyPr/>
          <a:lstStyle/>
          <a:p>
            <a:r>
              <a:rPr lang="en-US" sz="2000" dirty="0"/>
              <a:t>A transpose of a matrix is obtained by replacing all elements </a:t>
            </a:r>
            <a:r>
              <a:rPr lang="en-US" sz="2000" dirty="0" err="1"/>
              <a:t>a</a:t>
            </a:r>
            <a:r>
              <a:rPr lang="en-US" sz="2000" baseline="-25000" dirty="0" err="1"/>
              <a:t>ij</a:t>
            </a:r>
            <a:r>
              <a:rPr lang="en-US" sz="2000" dirty="0"/>
              <a:t> with </a:t>
            </a:r>
            <a:r>
              <a:rPr lang="en-US" sz="2000" dirty="0" err="1"/>
              <a:t>a</a:t>
            </a:r>
            <a:r>
              <a:rPr lang="en-US" sz="2000" baseline="-25000" dirty="0" err="1"/>
              <a:t>ji</a:t>
            </a:r>
            <a:r>
              <a:rPr lang="en-US" sz="2000" dirty="0"/>
              <a:t>. The matrix transpose, most commonly written A</a:t>
            </a:r>
            <a:r>
              <a:rPr lang="en-US" sz="2000" baseline="30000" dirty="0"/>
              <a:t>T</a:t>
            </a:r>
            <a:r>
              <a:rPr lang="en-US" sz="2000" dirty="0"/>
              <a:t>. </a:t>
            </a:r>
          </a:p>
          <a:p>
            <a:endParaRPr lang="en-US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47" y="4063972"/>
            <a:ext cx="72390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" y="2324100"/>
            <a:ext cx="80486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8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66658" y="504607"/>
            <a:ext cx="7886700" cy="1325563"/>
          </a:xfrm>
        </p:spPr>
        <p:txBody>
          <a:bodyPr/>
          <a:lstStyle/>
          <a:p>
            <a:pPr eaLnBrk="1" hangingPunct="1"/>
            <a:r>
              <a:rPr lang="en-US" sz="3200" dirty="0"/>
              <a:t>Matrices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6067" y="1487762"/>
            <a:ext cx="7886700" cy="53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30000"/>
              </a:spcAft>
            </a:pPr>
            <a:r>
              <a:rPr lang="en-GB" sz="2000" dirty="0"/>
              <a:t>What is a matrix?</a:t>
            </a:r>
          </a:p>
          <a:p>
            <a:pPr marL="0" indent="0">
              <a:spcAft>
                <a:spcPct val="30000"/>
              </a:spcAft>
              <a:buNone/>
            </a:pPr>
            <a:r>
              <a:rPr lang="en-US" sz="2000" dirty="0"/>
              <a:t>A matrix is a rectangular array of numbers.  The numbers in the array are called the entries of the matrix.</a:t>
            </a:r>
          </a:p>
          <a:p>
            <a:pPr marL="0" indent="0">
              <a:spcAft>
                <a:spcPct val="30000"/>
              </a:spcAft>
              <a:buNone/>
            </a:pPr>
            <a:endParaRPr lang="en-US" sz="2000" dirty="0"/>
          </a:p>
          <a:p>
            <a:pPr marL="0" indent="0">
              <a:spcAft>
                <a:spcPct val="30000"/>
              </a:spcAft>
              <a:buNone/>
            </a:pPr>
            <a:endParaRPr lang="en-US" sz="2000" dirty="0"/>
          </a:p>
          <a:p>
            <a:pPr marL="0" indent="0">
              <a:spcAft>
                <a:spcPct val="30000"/>
              </a:spcAft>
              <a:buNone/>
            </a:pPr>
            <a:endParaRPr lang="en-US" sz="2000" dirty="0"/>
          </a:p>
          <a:p>
            <a:pPr marL="0" indent="0">
              <a:spcAft>
                <a:spcPct val="30000"/>
              </a:spcAft>
              <a:buNone/>
            </a:pPr>
            <a:endParaRPr lang="en-US" sz="2000" dirty="0"/>
          </a:p>
          <a:p>
            <a:pPr marL="0" indent="0">
              <a:spcAft>
                <a:spcPct val="30000"/>
              </a:spcAft>
              <a:buNone/>
            </a:pPr>
            <a:r>
              <a:rPr lang="en-US" sz="2000" dirty="0"/>
              <a:t>Usually, we specify a position in the matrix as row, column. The size of a matrix A is written in terms of the number of its rows x the number of its columns. </a:t>
            </a:r>
          </a:p>
          <a:p>
            <a:pPr marL="0" indent="0">
              <a:spcAft>
                <a:spcPct val="30000"/>
              </a:spcAft>
              <a:buNone/>
            </a:pPr>
            <a:r>
              <a:rPr lang="en-US" sz="2000" dirty="0" err="1"/>
              <a:t>a</a:t>
            </a:r>
            <a:r>
              <a:rPr lang="en-US" sz="2000" baseline="-25000" dirty="0" err="1"/>
              <a:t>ij</a:t>
            </a:r>
            <a:r>
              <a:rPr lang="en-US" sz="2000" baseline="-25000" dirty="0"/>
              <a:t> </a:t>
            </a:r>
            <a:r>
              <a:rPr lang="en-US" sz="2000" dirty="0"/>
              <a:t>is called </a:t>
            </a:r>
            <a:r>
              <a:rPr lang="en-US" sz="2000" dirty="0" err="1"/>
              <a:t>ij</a:t>
            </a:r>
            <a:r>
              <a:rPr lang="en-US" sz="2000" dirty="0"/>
              <a:t>-entry or </a:t>
            </a:r>
            <a:r>
              <a:rPr lang="en-US" sz="2000" dirty="0" err="1"/>
              <a:t>ij</a:t>
            </a:r>
            <a:r>
              <a:rPr lang="en-US" sz="2000" dirty="0"/>
              <a:t> element appears in row </a:t>
            </a:r>
            <a:r>
              <a:rPr lang="en-US" sz="2000" dirty="0" err="1"/>
              <a:t>i</a:t>
            </a:r>
            <a:r>
              <a:rPr lang="en-US" sz="2000" dirty="0"/>
              <a:t> and column j. </a:t>
            </a:r>
          </a:p>
          <a:p>
            <a:pPr marL="0" indent="0">
              <a:spcAft>
                <a:spcPct val="30000"/>
              </a:spcAft>
              <a:buNone/>
            </a:pPr>
            <a:r>
              <a:rPr lang="en-US" sz="2000" dirty="0"/>
              <a:t>We also denote the above matrix as A= [</a:t>
            </a:r>
            <a:r>
              <a:rPr lang="en-US" sz="2000" dirty="0" err="1"/>
              <a:t>a</a:t>
            </a:r>
            <a:r>
              <a:rPr lang="en-US" sz="2000" baseline="-25000" dirty="0" err="1"/>
              <a:t>ij</a:t>
            </a:r>
            <a:r>
              <a:rPr lang="en-US" sz="2000" baseline="-25000" dirty="0"/>
              <a:t> </a:t>
            </a:r>
            <a:r>
              <a:rPr lang="en-US" sz="2000" dirty="0"/>
              <a:t>]</a:t>
            </a:r>
            <a:r>
              <a:rPr lang="en-US" sz="2000" baseline="-25000" dirty="0"/>
              <a:t>m x n</a:t>
            </a:r>
          </a:p>
          <a:p>
            <a:endParaRPr lang="en-US" sz="2000" dirty="0"/>
          </a:p>
          <a:p>
            <a:pPr marL="0" indent="0">
              <a:spcAft>
                <a:spcPct val="30000"/>
              </a:spcAft>
              <a:buNone/>
            </a:pPr>
            <a:endParaRPr lang="en-US" sz="2000" dirty="0"/>
          </a:p>
          <a:p>
            <a:pPr marL="0" indent="0">
              <a:spcAft>
                <a:spcPct val="30000"/>
              </a:spcAft>
              <a:buNone/>
            </a:pPr>
            <a:endParaRPr lang="en-US" sz="2000" dirty="0"/>
          </a:p>
          <a:p>
            <a:pPr>
              <a:spcAft>
                <a:spcPct val="30000"/>
              </a:spcAft>
            </a:pPr>
            <a:endParaRPr lang="en-GB" sz="2000" dirty="0"/>
          </a:p>
          <a:p>
            <a:pPr>
              <a:spcAft>
                <a:spcPct val="30000"/>
              </a:spcAft>
            </a:pPr>
            <a:endParaRPr lang="en-GB" sz="2000" dirty="0"/>
          </a:p>
          <a:p>
            <a:pPr marL="0" indent="0">
              <a:spcAft>
                <a:spcPct val="30000"/>
              </a:spcAft>
              <a:buNone/>
            </a:pPr>
            <a:endParaRPr lang="en-GB" sz="2000" dirty="0"/>
          </a:p>
          <a:p>
            <a:pPr>
              <a:spcAft>
                <a:spcPct val="30000"/>
              </a:spcAft>
            </a:pPr>
            <a:endParaRPr lang="en-GB" sz="2000" dirty="0"/>
          </a:p>
          <a:p>
            <a:pPr>
              <a:spcAft>
                <a:spcPct val="30000"/>
              </a:spcAft>
            </a:pPr>
            <a:endParaRPr lang="en-GB" sz="2000" dirty="0"/>
          </a:p>
          <a:p>
            <a:pPr marL="0" indent="0">
              <a:spcAft>
                <a:spcPct val="30000"/>
              </a:spcAft>
              <a:buNone/>
            </a:pPr>
            <a:endParaRPr lang="en-GB" sz="2000" dirty="0"/>
          </a:p>
          <a:p>
            <a:pPr>
              <a:spcAft>
                <a:spcPct val="30000"/>
              </a:spcAft>
            </a:pPr>
            <a:endParaRPr lang="en-GB" sz="2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323436"/>
              </p:ext>
            </p:extLst>
          </p:nvPr>
        </p:nvGraphicFramePr>
        <p:xfrm>
          <a:off x="2679657" y="2813325"/>
          <a:ext cx="3165475" cy="177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880" imgH="1612800" progId="Equation.3">
                  <p:embed/>
                </p:oleObj>
              </mc:Choice>
              <mc:Fallback>
                <p:oleObj name="Equation" r:id="rId3" imgW="2882880" imgH="16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9657" y="2813325"/>
                        <a:ext cx="3165475" cy="177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0568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517525"/>
            <a:ext cx="7886700" cy="1325563"/>
          </a:xfrm>
        </p:spPr>
        <p:txBody>
          <a:bodyPr/>
          <a:lstStyle/>
          <a:p>
            <a:r>
              <a:rPr lang="en-US" sz="3200" dirty="0"/>
              <a:t>Inverse-(</a:t>
            </a:r>
            <a:r>
              <a:rPr lang="en-US" sz="3200" dirty="0" err="1"/>
              <a:t>Adjoint</a:t>
            </a:r>
            <a:r>
              <a:rPr lang="en-US" sz="3200" dirty="0"/>
              <a:t> 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A is a n x n square matrix, its inverse is obtained by;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961100"/>
              </p:ext>
            </p:extLst>
          </p:nvPr>
        </p:nvGraphicFramePr>
        <p:xfrm>
          <a:off x="2609850" y="2700338"/>
          <a:ext cx="34671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660240" progId="Equation.3">
                  <p:embed/>
                </p:oleObj>
              </mc:Choice>
              <mc:Fallback>
                <p:oleObj name="Equation" r:id="rId2" imgW="2476440" imgH="660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09850" y="2700338"/>
                        <a:ext cx="3467100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26226"/>
              </p:ext>
            </p:extLst>
          </p:nvPr>
        </p:nvGraphicFramePr>
        <p:xfrm>
          <a:off x="2530475" y="3984625"/>
          <a:ext cx="36258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90560" imgH="736560" progId="Equation.3">
                  <p:embed/>
                </p:oleObj>
              </mc:Choice>
              <mc:Fallback>
                <p:oleObj name="Equation" r:id="rId4" imgW="2590560" imgH="736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0475" y="3984625"/>
                        <a:ext cx="3625850" cy="1028700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6722C2-1DC5-48FE-8F4A-1CCD939702E9}"/>
                  </a:ext>
                </a:extLst>
              </p14:cNvPr>
              <p14:cNvContentPartPr/>
              <p14:nvPr/>
            </p14:nvContentPartPr>
            <p14:xfrm>
              <a:off x="2441880" y="235080"/>
              <a:ext cx="6621120" cy="461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6722C2-1DC5-48FE-8F4A-1CCD939702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2520" y="225720"/>
                <a:ext cx="6639840" cy="46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7339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55" y="519540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Determinant of a n x 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1755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If                                   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determinant |A| is given by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err="1"/>
              <a:t>M</a:t>
            </a:r>
            <a:r>
              <a:rPr lang="en-US" sz="2400" b="1" baseline="-25000" dirty="0" err="1"/>
              <a:t>ij</a:t>
            </a:r>
            <a:r>
              <a:rPr lang="en-US" sz="2400" b="1" dirty="0"/>
              <a:t> is the determinant of the matrix after deleting </a:t>
            </a:r>
            <a:r>
              <a:rPr lang="en-US" sz="2400" b="1" dirty="0" err="1"/>
              <a:t>i</a:t>
            </a:r>
            <a:r>
              <a:rPr lang="en-US" sz="2400" b="1" baseline="30000" dirty="0" err="1"/>
              <a:t>th</a:t>
            </a:r>
            <a:r>
              <a:rPr lang="en-US" sz="2400" b="1" dirty="0"/>
              <a:t> row and </a:t>
            </a:r>
            <a:r>
              <a:rPr lang="en-US" sz="2400" b="1" dirty="0" err="1"/>
              <a:t>j</a:t>
            </a:r>
            <a:r>
              <a:rPr lang="en-US" sz="2400" b="1" baseline="30000" dirty="0" err="1"/>
              <a:t>th</a:t>
            </a:r>
            <a:r>
              <a:rPr lang="en-US" sz="2400" b="1" dirty="0"/>
              <a:t> column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810003"/>
              </p:ext>
            </p:extLst>
          </p:nvPr>
        </p:nvGraphicFramePr>
        <p:xfrm>
          <a:off x="1390140" y="1553382"/>
          <a:ext cx="3181860" cy="186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800" imgH="1612800" progId="Equation.3">
                  <p:embed/>
                </p:oleObj>
              </mc:Choice>
              <mc:Fallback>
                <p:oleObj name="Equation" r:id="rId3" imgW="2755800" imgH="16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0140" y="1553382"/>
                        <a:ext cx="3181860" cy="186296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538413" y="4349750"/>
          <a:ext cx="39243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70000" imgH="457200" progId="Equation.3">
                  <p:embed/>
                </p:oleObj>
              </mc:Choice>
              <mc:Fallback>
                <p:oleObj name="Equation" r:id="rId5" imgW="2070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8413" y="4349750"/>
                        <a:ext cx="3924300" cy="86518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352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548005"/>
            <a:ext cx="7886700" cy="1325563"/>
          </a:xfrm>
        </p:spPr>
        <p:txBody>
          <a:bodyPr/>
          <a:lstStyle/>
          <a:p>
            <a:r>
              <a:rPr lang="en-US" sz="3200" dirty="0"/>
              <a:t>Determinant of a 3 x 3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determinant |A| is given by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846425"/>
              </p:ext>
            </p:extLst>
          </p:nvPr>
        </p:nvGraphicFramePr>
        <p:xfrm>
          <a:off x="1379672" y="1582871"/>
          <a:ext cx="2484976" cy="1408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711000" progId="Equation.3">
                  <p:embed/>
                </p:oleObj>
              </mc:Choice>
              <mc:Fallback>
                <p:oleObj name="Equation" r:id="rId2" imgW="125712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9672" y="1582871"/>
                        <a:ext cx="2484976" cy="1408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761382"/>
              </p:ext>
            </p:extLst>
          </p:nvPr>
        </p:nvGraphicFramePr>
        <p:xfrm>
          <a:off x="1424660" y="4227029"/>
          <a:ext cx="601821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06560" imgH="482400" progId="Equation.3">
                  <p:embed/>
                </p:oleObj>
              </mc:Choice>
              <mc:Fallback>
                <p:oleObj name="Equation" r:id="rId4" imgW="28065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660" y="4227029"/>
                        <a:ext cx="601821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74686" y="3389390"/>
                <a:ext cx="29234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686" y="3389390"/>
                <a:ext cx="292342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143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517525"/>
            <a:ext cx="7886700" cy="1325563"/>
          </a:xfrm>
        </p:spPr>
        <p:txBody>
          <a:bodyPr/>
          <a:lstStyle/>
          <a:p>
            <a:r>
              <a:rPr lang="en-US" sz="3200" dirty="0"/>
              <a:t>Find the Determinant of the following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199218"/>
              </p:ext>
            </p:extLst>
          </p:nvPr>
        </p:nvGraphicFramePr>
        <p:xfrm>
          <a:off x="1079176" y="2175034"/>
          <a:ext cx="1571033" cy="118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711000" progId="Equation.3">
                  <p:embed/>
                </p:oleObj>
              </mc:Choice>
              <mc:Fallback>
                <p:oleObj name="Equation" r:id="rId2" imgW="93960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9176" y="2175034"/>
                        <a:ext cx="1571033" cy="1188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736691"/>
              </p:ext>
            </p:extLst>
          </p:nvPr>
        </p:nvGraphicFramePr>
        <p:xfrm>
          <a:off x="1073688" y="3737997"/>
          <a:ext cx="1981306" cy="1143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560" imgH="711000" progId="Equation.3">
                  <p:embed/>
                </p:oleObj>
              </mc:Choice>
              <mc:Fallback>
                <p:oleObj name="Equation" r:id="rId4" imgW="123156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688" y="3737997"/>
                        <a:ext cx="1981306" cy="1143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203AF8-24E6-4CE9-A913-ED47D133883D}"/>
                  </a:ext>
                </a:extLst>
              </p14:cNvPr>
              <p14:cNvContentPartPr/>
              <p14:nvPr/>
            </p14:nvContentPartPr>
            <p14:xfrm>
              <a:off x="242640" y="281520"/>
              <a:ext cx="8603640" cy="384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203AF8-24E6-4CE9-A913-ED47D13388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280" y="272160"/>
                <a:ext cx="8622360" cy="38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8403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517525"/>
            <a:ext cx="7886700" cy="1325563"/>
          </a:xfrm>
        </p:spPr>
        <p:txBody>
          <a:bodyPr/>
          <a:lstStyle/>
          <a:p>
            <a:r>
              <a:rPr lang="en-US" sz="3200" dirty="0"/>
              <a:t>Find the Determinant of the following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1990" y="1615604"/>
                <a:ext cx="7909560" cy="3779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0−4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0−6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−4+12−9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0" y="1615604"/>
                <a:ext cx="7909560" cy="37798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B69CE5-5154-441F-B821-B6C4E14CE93C}"/>
                  </a:ext>
                </a:extLst>
              </p14:cNvPr>
              <p14:cNvContentPartPr/>
              <p14:nvPr/>
            </p14:nvContentPartPr>
            <p14:xfrm>
              <a:off x="1346760" y="1859760"/>
              <a:ext cx="4138560" cy="3711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B69CE5-5154-441F-B821-B6C4E14CE9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7400" y="1850400"/>
                <a:ext cx="4157280" cy="37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531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517525"/>
            <a:ext cx="7886700" cy="1325563"/>
          </a:xfrm>
        </p:spPr>
        <p:txBody>
          <a:bodyPr/>
          <a:lstStyle/>
          <a:p>
            <a:r>
              <a:rPr lang="en-US" sz="3200" dirty="0"/>
              <a:t>Find the Determinant of the following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1990" y="1615604"/>
                <a:ext cx="7909560" cy="3779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−1−6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2+14−24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0" y="1615604"/>
                <a:ext cx="7909560" cy="37798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5AD249-4F36-49A2-8BD9-EDA8D1F02CBC}"/>
                  </a:ext>
                </a:extLst>
              </p14:cNvPr>
              <p14:cNvContentPartPr/>
              <p14:nvPr/>
            </p14:nvContentPartPr>
            <p14:xfrm>
              <a:off x="1831320" y="5305320"/>
              <a:ext cx="173880" cy="110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5AD249-4F36-49A2-8BD9-EDA8D1F02C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1960" y="5295960"/>
                <a:ext cx="192600" cy="1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955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532765"/>
            <a:ext cx="7886700" cy="1325563"/>
          </a:xfrm>
        </p:spPr>
        <p:txBody>
          <a:bodyPr/>
          <a:lstStyle/>
          <a:p>
            <a:r>
              <a:rPr lang="en-US" sz="3200" dirty="0"/>
              <a:t>Find the inverse of the following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found the cofactor matrices and the determinants of A and B before. Now, use </a:t>
            </a:r>
            <a:r>
              <a:rPr lang="en-US" sz="2000" dirty="0" err="1"/>
              <a:t>adjoint</a:t>
            </a:r>
            <a:r>
              <a:rPr lang="en-US" sz="2000" dirty="0"/>
              <a:t> method to find the inverse of A and B.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751298"/>
              </p:ext>
            </p:extLst>
          </p:nvPr>
        </p:nvGraphicFramePr>
        <p:xfrm>
          <a:off x="1048179" y="2655481"/>
          <a:ext cx="1571033" cy="118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711000" progId="Equation.3">
                  <p:embed/>
                </p:oleObj>
              </mc:Choice>
              <mc:Fallback>
                <p:oleObj name="Equation" r:id="rId2" imgW="93960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8179" y="2655481"/>
                        <a:ext cx="1571033" cy="1188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312545"/>
              </p:ext>
            </p:extLst>
          </p:nvPr>
        </p:nvGraphicFramePr>
        <p:xfrm>
          <a:off x="965201" y="4171950"/>
          <a:ext cx="1981306" cy="1143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560" imgH="711000" progId="Equation.3">
                  <p:embed/>
                </p:oleObj>
              </mc:Choice>
              <mc:Fallback>
                <p:oleObj name="Equation" r:id="rId4" imgW="1231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1" y="4171950"/>
                        <a:ext cx="1981306" cy="1143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915DB1-AB6C-457C-819E-4AC9B1893A5F}"/>
                  </a:ext>
                </a:extLst>
              </p14:cNvPr>
              <p14:cNvContentPartPr/>
              <p14:nvPr/>
            </p14:nvContentPartPr>
            <p14:xfrm>
              <a:off x="2517120" y="253080"/>
              <a:ext cx="6348600" cy="615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915DB1-AB6C-457C-819E-4AC9B1893A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7760" y="243720"/>
                <a:ext cx="6367320" cy="61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909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52450" y="517525"/>
                <a:ext cx="7886700" cy="1325563"/>
              </a:xfrm>
            </p:spPr>
            <p:txBody>
              <a:bodyPr/>
              <a:lstStyle/>
              <a:p>
                <a:r>
                  <a:rPr lang="en-US" sz="3200" dirty="0"/>
                  <a:t>Inverse of A 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2450" y="517525"/>
                <a:ext cx="7886700" cy="1325563"/>
              </a:xfrm>
              <a:blipFill rotWithShape="0">
                <a:blip r:embed="rId4"/>
                <a:stretch>
                  <a:fillRect l="-2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1990" y="1615604"/>
                <a:ext cx="7909560" cy="3410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,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,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                             where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0" y="1615604"/>
                <a:ext cx="7909560" cy="34100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11627"/>
              </p:ext>
            </p:extLst>
          </p:nvPr>
        </p:nvGraphicFramePr>
        <p:xfrm>
          <a:off x="5634711" y="436234"/>
          <a:ext cx="2804439" cy="79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90560" imgH="736560" progId="Equation.3">
                  <p:embed/>
                </p:oleObj>
              </mc:Choice>
              <mc:Fallback>
                <p:oleObj name="Equation" r:id="rId6" imgW="2590560" imgH="736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4711" y="436234"/>
                        <a:ext cx="2804439" cy="795655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42010" y="4770817"/>
                <a:ext cx="2663190" cy="83048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10" y="4770817"/>
                <a:ext cx="2663190" cy="83048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31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52450" y="517525"/>
                <a:ext cx="7886700" cy="1325563"/>
              </a:xfrm>
            </p:spPr>
            <p:txBody>
              <a:bodyPr/>
              <a:lstStyle/>
              <a:p>
                <a:r>
                  <a:rPr lang="en-US" sz="3200" dirty="0"/>
                  <a:t>Inverse of B 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2450" y="517525"/>
                <a:ext cx="7886700" cy="1325563"/>
              </a:xfrm>
              <a:blipFill rotWithShape="0">
                <a:blip r:embed="rId4"/>
                <a:stretch>
                  <a:fillRect l="-2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1990" y="1615604"/>
                <a:ext cx="7909560" cy="3410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,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                             where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0" y="1615604"/>
                <a:ext cx="7909560" cy="34100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703838"/>
              </p:ext>
            </p:extLst>
          </p:nvPr>
        </p:nvGraphicFramePr>
        <p:xfrm>
          <a:off x="5677535" y="412115"/>
          <a:ext cx="2628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800" imgH="507960" progId="Equation.3">
                  <p:embed/>
                </p:oleObj>
              </mc:Choice>
              <mc:Fallback>
                <p:oleObj name="Equation" r:id="rId6" imgW="161280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77535" y="412115"/>
                        <a:ext cx="2628900" cy="825500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42010" y="4610398"/>
                <a:ext cx="3638550" cy="83048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−0.875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1.25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10" y="4610398"/>
                <a:ext cx="3638550" cy="83048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101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532765"/>
            <a:ext cx="7886700" cy="1325563"/>
          </a:xfrm>
        </p:spPr>
        <p:txBody>
          <a:bodyPr/>
          <a:lstStyle/>
          <a:p>
            <a:r>
              <a:rPr lang="en-US" sz="3200" dirty="0"/>
              <a:t>System of Linear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2154"/>
            <a:ext cx="7886700" cy="4351338"/>
          </a:xfrm>
        </p:spPr>
        <p:txBody>
          <a:bodyPr/>
          <a:lstStyle/>
          <a:p>
            <a:r>
              <a:rPr lang="en-US" sz="2000" dirty="0"/>
              <a:t>When solving a system of linear equations </a:t>
            </a:r>
            <a:r>
              <a:rPr lang="en-US" sz="2000" dirty="0" err="1"/>
              <a:t>adjoint</a:t>
            </a:r>
            <a:r>
              <a:rPr lang="en-US" sz="2000" dirty="0"/>
              <a:t> method is used to find the inverse of the square matrix.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Solve the following linear systems using matrix inversion.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1.                                           2.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794789"/>
              </p:ext>
            </p:extLst>
          </p:nvPr>
        </p:nvGraphicFramePr>
        <p:xfrm>
          <a:off x="1135090" y="3419045"/>
          <a:ext cx="1612289" cy="106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02960" imgH="660240" progId="Equation.3">
                  <p:embed/>
                </p:oleObj>
              </mc:Choice>
              <mc:Fallback>
                <p:oleObj name="Equation" r:id="rId3" imgW="1002960" imgH="660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90" y="3419045"/>
                        <a:ext cx="1612289" cy="1061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335482"/>
              </p:ext>
            </p:extLst>
          </p:nvPr>
        </p:nvGraphicFramePr>
        <p:xfrm>
          <a:off x="4059238" y="3419045"/>
          <a:ext cx="1510383" cy="106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39600" imgH="660240" progId="Equation.3">
                  <p:embed/>
                </p:oleObj>
              </mc:Choice>
              <mc:Fallback>
                <p:oleObj name="Equation" r:id="rId5" imgW="939600" imgH="660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3419045"/>
                        <a:ext cx="1510383" cy="1061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168273"/>
              </p:ext>
            </p:extLst>
          </p:nvPr>
        </p:nvGraphicFramePr>
        <p:xfrm>
          <a:off x="1135089" y="4815259"/>
          <a:ext cx="1414523" cy="109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660240" progId="Equation.3">
                  <p:embed/>
                </p:oleObj>
              </mc:Choice>
              <mc:Fallback>
                <p:oleObj name="Equation" r:id="rId7" imgW="8506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89" y="4815259"/>
                        <a:ext cx="1414523" cy="1098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49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66658" y="520105"/>
            <a:ext cx="7886700" cy="1325563"/>
          </a:xfrm>
        </p:spPr>
        <p:txBody>
          <a:bodyPr/>
          <a:lstStyle/>
          <a:p>
            <a:pPr eaLnBrk="1" hangingPunct="1"/>
            <a:r>
              <a:rPr lang="en-US" sz="3200" dirty="0"/>
              <a:t>Q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8650" y="1487762"/>
            <a:ext cx="7886700" cy="53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30000"/>
              </a:spcAft>
            </a:pPr>
            <a:r>
              <a:rPr lang="en-GB" sz="2000" dirty="0"/>
              <a:t>Identify the sizes of the following matrices</a:t>
            </a:r>
          </a:p>
          <a:p>
            <a:pPr marL="0" indent="0">
              <a:spcAft>
                <a:spcPct val="30000"/>
              </a:spcAft>
              <a:buNone/>
            </a:pPr>
            <a:endParaRPr lang="en-US" sz="2000" dirty="0"/>
          </a:p>
          <a:p>
            <a:pPr marL="0" indent="0">
              <a:spcAft>
                <a:spcPct val="30000"/>
              </a:spcAft>
              <a:buNone/>
            </a:pPr>
            <a:endParaRPr lang="en-US" sz="2000" dirty="0"/>
          </a:p>
          <a:p>
            <a:pPr marL="0" indent="0">
              <a:spcAft>
                <a:spcPct val="30000"/>
              </a:spcAft>
              <a:buNone/>
            </a:pPr>
            <a:endParaRPr lang="en-US" sz="2000" dirty="0"/>
          </a:p>
          <a:p>
            <a:pPr marL="0" indent="0">
              <a:spcAft>
                <a:spcPct val="30000"/>
              </a:spcAft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spcAft>
                <a:spcPct val="30000"/>
              </a:spcAft>
              <a:buNone/>
            </a:pPr>
            <a:endParaRPr lang="en-US" sz="2000" dirty="0"/>
          </a:p>
          <a:p>
            <a:pPr marL="0" indent="0">
              <a:spcAft>
                <a:spcPct val="30000"/>
              </a:spcAft>
              <a:buNone/>
            </a:pPr>
            <a:endParaRPr lang="en-US" sz="2000" dirty="0"/>
          </a:p>
          <a:p>
            <a:pPr>
              <a:spcAft>
                <a:spcPct val="30000"/>
              </a:spcAft>
            </a:pPr>
            <a:endParaRPr lang="en-GB" sz="2000" dirty="0"/>
          </a:p>
          <a:p>
            <a:pPr>
              <a:spcAft>
                <a:spcPct val="30000"/>
              </a:spcAft>
            </a:pPr>
            <a:endParaRPr lang="en-GB" sz="2000" dirty="0"/>
          </a:p>
          <a:p>
            <a:pPr marL="0" indent="0">
              <a:spcAft>
                <a:spcPct val="30000"/>
              </a:spcAft>
              <a:buNone/>
            </a:pPr>
            <a:endParaRPr lang="en-GB" sz="2000" dirty="0"/>
          </a:p>
          <a:p>
            <a:pPr>
              <a:spcAft>
                <a:spcPct val="30000"/>
              </a:spcAft>
            </a:pPr>
            <a:endParaRPr lang="en-GB" sz="2000" dirty="0"/>
          </a:p>
          <a:p>
            <a:pPr>
              <a:spcAft>
                <a:spcPct val="30000"/>
              </a:spcAft>
            </a:pPr>
            <a:endParaRPr lang="en-GB" sz="2000" dirty="0"/>
          </a:p>
          <a:p>
            <a:pPr marL="0" indent="0">
              <a:spcAft>
                <a:spcPct val="30000"/>
              </a:spcAft>
              <a:buNone/>
            </a:pPr>
            <a:endParaRPr lang="en-GB" sz="2000" dirty="0"/>
          </a:p>
          <a:p>
            <a:pPr>
              <a:spcAft>
                <a:spcPct val="30000"/>
              </a:spcAft>
            </a:pPr>
            <a:endParaRPr lang="en-GB" sz="2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970920"/>
              </p:ext>
            </p:extLst>
          </p:nvPr>
        </p:nvGraphicFramePr>
        <p:xfrm>
          <a:off x="961708" y="2062755"/>
          <a:ext cx="12969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80800" imgH="711000" progId="Equation.3">
                  <p:embed/>
                </p:oleObj>
              </mc:Choice>
              <mc:Fallback>
                <p:oleObj name="Equation" r:id="rId3" imgW="118080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1708" y="2062755"/>
                        <a:ext cx="1296987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388163"/>
              </p:ext>
            </p:extLst>
          </p:nvPr>
        </p:nvGraphicFramePr>
        <p:xfrm>
          <a:off x="3482975" y="3694797"/>
          <a:ext cx="249396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73040" imgH="711000" progId="Equation.3">
                  <p:embed/>
                </p:oleObj>
              </mc:Choice>
              <mc:Fallback>
                <p:oleObj name="Equation" r:id="rId5" imgW="227304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2975" y="3694797"/>
                        <a:ext cx="2493962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381982"/>
              </p:ext>
            </p:extLst>
          </p:nvPr>
        </p:nvGraphicFramePr>
        <p:xfrm>
          <a:off x="2730500" y="2062754"/>
          <a:ext cx="18415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76160" imgH="1117440" progId="Equation.3">
                  <p:embed/>
                </p:oleObj>
              </mc:Choice>
              <mc:Fallback>
                <p:oleObj name="Equation" r:id="rId7" imgW="1676160" imgH="1117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30500" y="2062754"/>
                        <a:ext cx="1841500" cy="122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234608"/>
              </p:ext>
            </p:extLst>
          </p:nvPr>
        </p:nvGraphicFramePr>
        <p:xfrm>
          <a:off x="4942840" y="2062754"/>
          <a:ext cx="1296988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80800" imgH="1117440" progId="Equation.3">
                  <p:embed/>
                </p:oleObj>
              </mc:Choice>
              <mc:Fallback>
                <p:oleObj name="Equation" r:id="rId9" imgW="1180800" imgH="1117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42840" y="2062754"/>
                        <a:ext cx="1296988" cy="122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064343"/>
              </p:ext>
            </p:extLst>
          </p:nvPr>
        </p:nvGraphicFramePr>
        <p:xfrm>
          <a:off x="961708" y="3679327"/>
          <a:ext cx="17160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62040" imgH="711000" progId="Equation.3">
                  <p:embed/>
                </p:oleObj>
              </mc:Choice>
              <mc:Fallback>
                <p:oleObj name="Equation" r:id="rId11" imgW="156204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1708" y="3679327"/>
                        <a:ext cx="1716087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577705"/>
              </p:ext>
            </p:extLst>
          </p:nvPr>
        </p:nvGraphicFramePr>
        <p:xfrm>
          <a:off x="822483" y="4968651"/>
          <a:ext cx="90646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25480" imgH="1117440" progId="Equation.3">
                  <p:embed/>
                </p:oleObj>
              </mc:Choice>
              <mc:Fallback>
                <p:oleObj name="Equation" r:id="rId13" imgW="825480" imgH="1117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2483" y="4968651"/>
                        <a:ext cx="906463" cy="122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845002"/>
              </p:ext>
            </p:extLst>
          </p:nvPr>
        </p:nvGraphicFramePr>
        <p:xfrm>
          <a:off x="3482975" y="5408388"/>
          <a:ext cx="18954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726920" imgH="317160" progId="Equation.3">
                  <p:embed/>
                </p:oleObj>
              </mc:Choice>
              <mc:Fallback>
                <p:oleObj name="Equation" r:id="rId15" imgW="1726920" imgH="317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82975" y="5408388"/>
                        <a:ext cx="18954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1023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F8BE66-D64B-4E3A-840D-C6E001BF71E4}"/>
                  </a:ext>
                </a:extLst>
              </p14:cNvPr>
              <p14:cNvContentPartPr/>
              <p14:nvPr/>
            </p14:nvContentPartPr>
            <p14:xfrm>
              <a:off x="306360" y="191160"/>
              <a:ext cx="8808840" cy="643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F8BE66-D64B-4E3A-840D-C6E001BF71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000" y="181800"/>
                <a:ext cx="8827560" cy="64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0019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5ACF49-B42E-43B9-8EFD-6F04EFB8AC3C}"/>
              </a:ext>
            </a:extLst>
          </p:cNvPr>
          <p:cNvSpPr txBox="1"/>
          <p:nvPr/>
        </p:nvSpPr>
        <p:spPr>
          <a:xfrm>
            <a:off x="6078071" y="3517751"/>
            <a:ext cx="2538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In Class Quiz 10.45 – 12.00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D98815-0F4E-45CA-AD61-7D3339BC88E2}"/>
                  </a:ext>
                </a:extLst>
              </p14:cNvPr>
              <p14:cNvContentPartPr/>
              <p14:nvPr/>
            </p14:nvContentPartPr>
            <p14:xfrm>
              <a:off x="194760" y="125280"/>
              <a:ext cx="8835480" cy="6165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D98815-0F4E-45CA-AD61-7D3339BC88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400" y="115920"/>
                <a:ext cx="8854200" cy="618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791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532765"/>
            <a:ext cx="7886700" cy="1325563"/>
          </a:xfrm>
        </p:spPr>
        <p:txBody>
          <a:bodyPr/>
          <a:lstStyle/>
          <a:p>
            <a:r>
              <a:rPr lang="en-US" sz="3200" dirty="0"/>
              <a:t>System of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Q1</a:t>
                </a:r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Represent the above system in matrix form: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  <a:blipFill rotWithShape="0">
                <a:blip r:embed="rId3"/>
                <a:stretch>
                  <a:fillRect l="-773" t="-1284" b="-8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294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532765"/>
            <a:ext cx="7886700" cy="1325563"/>
          </a:xfrm>
        </p:spPr>
        <p:txBody>
          <a:bodyPr/>
          <a:lstStyle/>
          <a:p>
            <a:r>
              <a:rPr lang="en-US" sz="3200" dirty="0"/>
              <a:t>System of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4−(−1))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−(2−(−2))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(1−4)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−(2−1)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(2−2)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−(1−2)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(−1−2)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−(−1−1)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(2−1)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85510" y="369688"/>
                <a:ext cx="2529840" cy="82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510" y="369688"/>
                <a:ext cx="2529840" cy="8249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02630" y="2337311"/>
                <a:ext cx="2529840" cy="406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30" y="2337311"/>
                <a:ext cx="2529840" cy="406906"/>
              </a:xfrm>
              <a:prstGeom prst="rect">
                <a:avLst/>
              </a:prstGeom>
              <a:blipFill rotWithShape="0">
                <a:blip r:embed="rId5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674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532765"/>
            <a:ext cx="7886700" cy="1325563"/>
          </a:xfrm>
        </p:spPr>
        <p:txBody>
          <a:bodyPr/>
          <a:lstStyle/>
          <a:p>
            <a:r>
              <a:rPr lang="en-US" sz="3200" dirty="0"/>
              <a:t>System of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4+1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2+2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1−4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  <a:blipFill rotWithShape="0">
                <a:blip r:embed="rId3"/>
                <a:stretch>
                  <a:fillRect b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85510" y="369688"/>
                <a:ext cx="2529840" cy="82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510" y="369688"/>
                <a:ext cx="2529840" cy="8249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9354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532765"/>
            <a:ext cx="7886700" cy="1325563"/>
          </a:xfrm>
        </p:spPr>
        <p:txBody>
          <a:bodyPr/>
          <a:lstStyle/>
          <a:p>
            <a:r>
              <a:rPr lang="en-US" sz="3200" dirty="0"/>
              <a:t>System of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0−2−30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−24+0+20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−18+2+10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23760" y="5386030"/>
                <a:ext cx="822960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5386030"/>
                <a:ext cx="822960" cy="9233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85510" y="369688"/>
                <a:ext cx="2529840" cy="82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510" y="369688"/>
                <a:ext cx="2529840" cy="8249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8478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532765"/>
            <a:ext cx="7886700" cy="1325563"/>
          </a:xfrm>
        </p:spPr>
        <p:txBody>
          <a:bodyPr/>
          <a:lstStyle/>
          <a:p>
            <a:r>
              <a:rPr lang="en-US" sz="3200" dirty="0"/>
              <a:t>System of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Q2 </a:t>
                </a: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Represent the above system in matrix form: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  <a:blipFill rotWithShape="0">
                <a:blip r:embed="rId3"/>
                <a:stretch>
                  <a:fillRect l="-773" t="-1284" b="-8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722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532765"/>
            <a:ext cx="7886700" cy="1325563"/>
          </a:xfrm>
        </p:spPr>
        <p:txBody>
          <a:bodyPr/>
          <a:lstStyle/>
          <a:p>
            <a:r>
              <a:rPr lang="en-US" sz="3200" dirty="0"/>
              <a:t>System of Linear Equations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−2−(1))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−(−1−(−2))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(−1−4)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−(−1−(−2))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(−2−4)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−(−2−2)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(−1−4)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−(−2−2)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(4−1)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7390" y="369688"/>
                <a:ext cx="2727960" cy="828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90" y="369688"/>
                <a:ext cx="2727960" cy="8286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09310" y="2337311"/>
                <a:ext cx="2529840" cy="406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310" y="2337311"/>
                <a:ext cx="2529840" cy="406906"/>
              </a:xfrm>
              <a:prstGeom prst="rect">
                <a:avLst/>
              </a:prstGeom>
              <a:blipFill rotWithShape="0">
                <a:blip r:embed="rId5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508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532765"/>
            <a:ext cx="7886700" cy="1325563"/>
          </a:xfrm>
        </p:spPr>
        <p:txBody>
          <a:bodyPr/>
          <a:lstStyle/>
          <a:p>
            <a:r>
              <a:rPr lang="en-US" sz="3200" dirty="0"/>
              <a:t>System of Linear Equations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−1+2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−1−4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=−17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  <a:blipFill rotWithShape="0">
                <a:blip r:embed="rId3"/>
                <a:stretch>
                  <a:fillRect b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87390" y="369688"/>
                <a:ext cx="2727960" cy="828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90" y="369688"/>
                <a:ext cx="2727960" cy="8286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121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532765"/>
            <a:ext cx="7886700" cy="1325563"/>
          </a:xfrm>
        </p:spPr>
        <p:txBody>
          <a:bodyPr/>
          <a:lstStyle/>
          <a:p>
            <a:r>
              <a:rPr lang="en-US" sz="3200" dirty="0"/>
              <a:t>System of Linear Equations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−17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15+3−5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−5+18+4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−25−12+3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23760" y="5386030"/>
                <a:ext cx="1036320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5386030"/>
                <a:ext cx="1036320" cy="9233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87390" y="369688"/>
                <a:ext cx="2727960" cy="828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90" y="369688"/>
                <a:ext cx="2727960" cy="8286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99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60" y="535603"/>
            <a:ext cx="7886700" cy="1325563"/>
          </a:xfrm>
        </p:spPr>
        <p:txBody>
          <a:bodyPr/>
          <a:lstStyle/>
          <a:p>
            <a:r>
              <a:rPr lang="en-US" sz="3200" dirty="0"/>
              <a:t>Square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square matrix is a matrix with same number of rows as columns.       An n x n square matrix is said to be of order n and is sometimes called an n-square matrix</a:t>
            </a:r>
          </a:p>
          <a:p>
            <a:endParaRPr lang="en-US" sz="2400" dirty="0"/>
          </a:p>
          <a:p>
            <a:r>
              <a:rPr lang="en-US" sz="2000" dirty="0"/>
              <a:t>E.g.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The operations of addition, multiplication, scalar multiplication, and transpose can be performed on any n x n matrices would result in         an n x n matrix.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541413"/>
              </p:ext>
            </p:extLst>
          </p:nvPr>
        </p:nvGraphicFramePr>
        <p:xfrm>
          <a:off x="1548467" y="3290094"/>
          <a:ext cx="1181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711000" progId="Equation.3">
                  <p:embed/>
                </p:oleObj>
              </mc:Choice>
              <mc:Fallback>
                <p:oleObj name="Equation" r:id="rId2" imgW="118080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8467" y="3290094"/>
                        <a:ext cx="11811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0180"/>
              </p:ext>
            </p:extLst>
          </p:nvPr>
        </p:nvGraphicFramePr>
        <p:xfrm>
          <a:off x="3205566" y="3148888"/>
          <a:ext cx="1524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3880" imgH="1117440" progId="Equation.3">
                  <p:embed/>
                </p:oleObj>
              </mc:Choice>
              <mc:Fallback>
                <p:oleObj name="Equation" r:id="rId4" imgW="1523880" imgH="1117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5566" y="3148888"/>
                        <a:ext cx="15240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019469"/>
              </p:ext>
            </p:extLst>
          </p:nvPr>
        </p:nvGraphicFramePr>
        <p:xfrm>
          <a:off x="5400165" y="2940884"/>
          <a:ext cx="22352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34880" imgH="1473120" progId="Equation.3">
                  <p:embed/>
                </p:oleObj>
              </mc:Choice>
              <mc:Fallback>
                <p:oleObj name="Equation" r:id="rId6" imgW="2234880" imgH="1473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00165" y="2940884"/>
                        <a:ext cx="22352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9830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532765"/>
            <a:ext cx="7886700" cy="1325563"/>
          </a:xfrm>
        </p:spPr>
        <p:txBody>
          <a:bodyPr/>
          <a:lstStyle/>
          <a:p>
            <a:r>
              <a:rPr lang="en-US" sz="3200" dirty="0"/>
              <a:t>System of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Q3 </a:t>
                </a: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Represent the above system in matrix form: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  <a:blipFill rotWithShape="0">
                <a:blip r:embed="rId3"/>
                <a:stretch>
                  <a:fillRect l="-773" t="-1284" b="-7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84520" y="369688"/>
                <a:ext cx="2830830" cy="82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520" y="369688"/>
                <a:ext cx="2830830" cy="823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4013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532765"/>
            <a:ext cx="7886700" cy="1325563"/>
          </a:xfrm>
        </p:spPr>
        <p:txBody>
          <a:bodyPr/>
          <a:lstStyle/>
          <a:p>
            <a:r>
              <a:rPr lang="en-US" sz="3200" dirty="0"/>
              <a:t>System of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1−2(−2))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−(−2−2)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(−4−(−1))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−(−2−(−2))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(−1−1)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−(−2−2)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(4−(−1))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−(2−2)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(−1−4)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84520" y="369688"/>
                <a:ext cx="2830830" cy="82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520" y="369688"/>
                <a:ext cx="2830830" cy="823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76950" y="2337311"/>
                <a:ext cx="2529840" cy="406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50" y="2337311"/>
                <a:ext cx="2529840" cy="406906"/>
              </a:xfrm>
              <a:prstGeom prst="rect">
                <a:avLst/>
              </a:prstGeom>
              <a:blipFill rotWithShape="0">
                <a:blip r:embed="rId6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152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532765"/>
            <a:ext cx="7886700" cy="1325563"/>
          </a:xfrm>
        </p:spPr>
        <p:txBody>
          <a:bodyPr/>
          <a:lstStyle/>
          <a:p>
            <a:r>
              <a:rPr lang="en-US" sz="3200" dirty="0"/>
              <a:t>System of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2154"/>
                <a:ext cx="7886700" cy="502152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−2−2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−4+1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2154"/>
                <a:ext cx="7886700" cy="502152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84520" y="369688"/>
                <a:ext cx="2830830" cy="82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520" y="369688"/>
                <a:ext cx="2830830" cy="823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406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532765"/>
            <a:ext cx="7886700" cy="1325563"/>
          </a:xfrm>
        </p:spPr>
        <p:txBody>
          <a:bodyPr/>
          <a:lstStyle/>
          <a:p>
            <a:r>
              <a:rPr lang="en-US" sz="3200" dirty="0"/>
              <a:t>System of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5+0+5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12−22+0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−9+44−5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2154"/>
                <a:ext cx="7886700" cy="47472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23760" y="5386030"/>
                <a:ext cx="1291590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=2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5386030"/>
                <a:ext cx="1291590" cy="9233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84520" y="369688"/>
                <a:ext cx="2830830" cy="82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520" y="369688"/>
                <a:ext cx="2830830" cy="823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874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337184"/>
            <a:ext cx="8420686" cy="600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6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56" y="520105"/>
            <a:ext cx="7886700" cy="1325563"/>
          </a:xfrm>
        </p:spPr>
        <p:txBody>
          <a:bodyPr/>
          <a:lstStyle/>
          <a:p>
            <a:r>
              <a:rPr lang="en-US" sz="3200" dirty="0"/>
              <a:t>Identity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0025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n-square identity or unit matrix, denoted by I</a:t>
            </a:r>
            <a:r>
              <a:rPr lang="en-US" sz="2000" baseline="-25000" dirty="0"/>
              <a:t>n</a:t>
            </a:r>
            <a:r>
              <a:rPr lang="en-US" sz="2000" dirty="0"/>
              <a:t>, or simply I, is the n-square matrix with 1’s on the diagonal and 0’s elsewhere. </a:t>
            </a:r>
          </a:p>
          <a:p>
            <a:r>
              <a:rPr lang="en-US" sz="2000" dirty="0"/>
              <a:t>For any square matrix A,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Examples for identity matrices: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193139"/>
              </p:ext>
            </p:extLst>
          </p:nvPr>
        </p:nvGraphicFramePr>
        <p:xfrm>
          <a:off x="3162999" y="2769246"/>
          <a:ext cx="20208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228600" progId="Equation.3">
                  <p:embed/>
                </p:oleObj>
              </mc:Choice>
              <mc:Fallback>
                <p:oleObj name="Equation" r:id="rId2" imgW="12571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62999" y="2769246"/>
                        <a:ext cx="2020888" cy="3683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451683"/>
              </p:ext>
            </p:extLst>
          </p:nvPr>
        </p:nvGraphicFramePr>
        <p:xfrm>
          <a:off x="1830756" y="4103682"/>
          <a:ext cx="703262" cy="667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160" imgH="711000" progId="Equation.3">
                  <p:embed/>
                </p:oleObj>
              </mc:Choice>
              <mc:Fallback>
                <p:oleObj name="Equation" r:id="rId4" imgW="74916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0756" y="4103682"/>
                        <a:ext cx="703262" cy="667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694773"/>
              </p:ext>
            </p:extLst>
          </p:nvPr>
        </p:nvGraphicFramePr>
        <p:xfrm>
          <a:off x="3209163" y="4088184"/>
          <a:ext cx="1104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840" imgH="1117440" progId="Equation.3">
                  <p:embed/>
                </p:oleObj>
              </mc:Choice>
              <mc:Fallback>
                <p:oleObj name="Equation" r:id="rId6" imgW="1104840" imgH="1117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9163" y="4088184"/>
                        <a:ext cx="11049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61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54" y="535603"/>
            <a:ext cx="7886700" cy="1325563"/>
          </a:xfrm>
        </p:spPr>
        <p:txBody>
          <a:bodyPr/>
          <a:lstStyle/>
          <a:p>
            <a:r>
              <a:rPr lang="en-US" sz="3200" dirty="0"/>
              <a:t>Matrix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1008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Matrix addition</a:t>
            </a:r>
          </a:p>
          <a:p>
            <a:pPr marL="0" indent="0">
              <a:buNone/>
            </a:pPr>
            <a:r>
              <a:rPr lang="en-US" sz="2000" dirty="0"/>
              <a:t>Let A=[</a:t>
            </a:r>
            <a:r>
              <a:rPr lang="en-US" sz="2000" dirty="0" err="1"/>
              <a:t>a</a:t>
            </a:r>
            <a:r>
              <a:rPr lang="en-US" sz="2000" baseline="-25000" dirty="0" err="1"/>
              <a:t>ij</a:t>
            </a:r>
            <a:r>
              <a:rPr lang="en-US" sz="2000" dirty="0"/>
              <a:t>] and B=[</a:t>
            </a:r>
            <a:r>
              <a:rPr lang="en-US" sz="2000" dirty="0" err="1"/>
              <a:t>b</a:t>
            </a:r>
            <a:r>
              <a:rPr lang="en-US" sz="2000" baseline="-25000" dirty="0" err="1"/>
              <a:t>ij</a:t>
            </a:r>
            <a:r>
              <a:rPr lang="en-US" sz="2000" dirty="0"/>
              <a:t>] be two matrices with the same size, say m x n matrices. The sum of A and B, written A+B,  is the matrix obtained by adding corresponding elements from A and B. That 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63563"/>
              </p:ext>
            </p:extLst>
          </p:nvPr>
        </p:nvGraphicFramePr>
        <p:xfrm>
          <a:off x="628650" y="2977533"/>
          <a:ext cx="2667000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1002960" progId="Equation.3">
                  <p:embed/>
                </p:oleObj>
              </mc:Choice>
              <mc:Fallback>
                <p:oleObj name="Equation" r:id="rId2" imgW="1739880" imgH="1002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8650" y="2977533"/>
                        <a:ext cx="2667000" cy="153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566644"/>
              </p:ext>
            </p:extLst>
          </p:nvPr>
        </p:nvGraphicFramePr>
        <p:xfrm>
          <a:off x="1962150" y="4705033"/>
          <a:ext cx="4535488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58840" imgH="1002960" progId="Equation.3">
                  <p:embed/>
                </p:oleObj>
              </mc:Choice>
              <mc:Fallback>
                <p:oleObj name="Equation" r:id="rId4" imgW="2958840" imgH="1002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2150" y="4705033"/>
                        <a:ext cx="4535488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217076"/>
              </p:ext>
            </p:extLst>
          </p:nvPr>
        </p:nvGraphicFramePr>
        <p:xfrm>
          <a:off x="5122228" y="2977533"/>
          <a:ext cx="2608262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1720" imgH="1002960" progId="Equation.3">
                  <p:embed/>
                </p:oleObj>
              </mc:Choice>
              <mc:Fallback>
                <p:oleObj name="Equation" r:id="rId6" imgW="1701720" imgH="1002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22228" y="2977533"/>
                        <a:ext cx="2608262" cy="153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95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58" y="551101"/>
            <a:ext cx="7886700" cy="1325563"/>
          </a:xfrm>
        </p:spPr>
        <p:txBody>
          <a:bodyPr/>
          <a:lstStyle/>
          <a:p>
            <a:r>
              <a:rPr lang="en-US" sz="3200" dirty="0"/>
              <a:t>Matrix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6545"/>
            <a:ext cx="7886700" cy="4351338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806123"/>
              </p:ext>
            </p:extLst>
          </p:nvPr>
        </p:nvGraphicFramePr>
        <p:xfrm>
          <a:off x="1098868" y="2388870"/>
          <a:ext cx="12969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711000" progId="Equation.3">
                  <p:embed/>
                </p:oleObj>
              </mc:Choice>
              <mc:Fallback>
                <p:oleObj name="Equation" r:id="rId2" imgW="118080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8868" y="2388870"/>
                        <a:ext cx="1296987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444690"/>
              </p:ext>
            </p:extLst>
          </p:nvPr>
        </p:nvGraphicFramePr>
        <p:xfrm>
          <a:off x="2866073" y="2388870"/>
          <a:ext cx="1282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711000" progId="Equation.3">
                  <p:embed/>
                </p:oleObj>
              </mc:Choice>
              <mc:Fallback>
                <p:oleObj name="Equation" r:id="rId4" imgW="116820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66073" y="2388870"/>
                        <a:ext cx="128270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919897"/>
              </p:ext>
            </p:extLst>
          </p:nvPr>
        </p:nvGraphicFramePr>
        <p:xfrm>
          <a:off x="1098868" y="3477577"/>
          <a:ext cx="35560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200" imgH="711000" progId="Equation.3">
                  <p:embed/>
                </p:oleObj>
              </mc:Choice>
              <mc:Fallback>
                <p:oleObj name="Equation" r:id="rId6" imgW="323820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98868" y="3477577"/>
                        <a:ext cx="355600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281316"/>
              </p:ext>
            </p:extLst>
          </p:nvPr>
        </p:nvGraphicFramePr>
        <p:xfrm>
          <a:off x="1098868" y="4956809"/>
          <a:ext cx="372268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90840" imgH="711000" progId="Equation.3">
                  <p:embed/>
                </p:oleObj>
              </mc:Choice>
              <mc:Fallback>
                <p:oleObj name="Equation" r:id="rId8" imgW="339084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8868" y="4956809"/>
                        <a:ext cx="3722688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26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58" y="520105"/>
            <a:ext cx="7886700" cy="1325563"/>
          </a:xfrm>
        </p:spPr>
        <p:txBody>
          <a:bodyPr/>
          <a:lstStyle/>
          <a:p>
            <a:r>
              <a:rPr lang="en-US" sz="3200" dirty="0"/>
              <a:t>Matrix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61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Scalar Multiplication</a:t>
            </a:r>
          </a:p>
          <a:p>
            <a:pPr marL="0" indent="0">
              <a:buNone/>
            </a:pPr>
            <a:r>
              <a:rPr lang="en-US" sz="2400" dirty="0"/>
              <a:t>The product of the matrix A by a scalar k, written kA is the matrix obtained by multiplying each element of A by k.  That is,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318635"/>
              </p:ext>
            </p:extLst>
          </p:nvPr>
        </p:nvGraphicFramePr>
        <p:xfrm>
          <a:off x="2196148" y="3504138"/>
          <a:ext cx="5059362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920" imgH="1612800" progId="Equation.3">
                  <p:embed/>
                </p:oleObj>
              </mc:Choice>
              <mc:Fallback>
                <p:oleObj name="Equation" r:id="rId2" imgW="3301920" imgH="16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96148" y="3504138"/>
                        <a:ext cx="5059362" cy="247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723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3892</TotalTime>
  <Words>1815</Words>
  <Application>Microsoft Office PowerPoint</Application>
  <PresentationFormat>On-screen Show (4:3)</PresentationFormat>
  <Paragraphs>518</Paragraphs>
  <Slides>54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Equation</vt:lpstr>
      <vt:lpstr>Matrices</vt:lpstr>
      <vt:lpstr>Outline </vt:lpstr>
      <vt:lpstr>Matrices </vt:lpstr>
      <vt:lpstr>Q </vt:lpstr>
      <vt:lpstr>Square matrix</vt:lpstr>
      <vt:lpstr>Identity Matrix</vt:lpstr>
      <vt:lpstr>Matrix Operations</vt:lpstr>
      <vt:lpstr>Matrix Addition</vt:lpstr>
      <vt:lpstr>Matrix Operations</vt:lpstr>
      <vt:lpstr>Scalar Multiplication</vt:lpstr>
      <vt:lpstr>Multiplying Two Matrices</vt:lpstr>
      <vt:lpstr>Example: Multiplying Two Matrices</vt:lpstr>
      <vt:lpstr>Example: Multiplying Two Matrices</vt:lpstr>
      <vt:lpstr>Example: Multiplying Two Matrices</vt:lpstr>
      <vt:lpstr>Example: Multiplying Two Matrices</vt:lpstr>
      <vt:lpstr>Example: Multiplying Two Matrices</vt:lpstr>
      <vt:lpstr>Example: Multiply the following matrices</vt:lpstr>
      <vt:lpstr>Determinant of a 2 x 2 matrix</vt:lpstr>
      <vt:lpstr>Find the Determinant of the following matrices</vt:lpstr>
      <vt:lpstr>Inverse of a 2 x 2 matrix</vt:lpstr>
      <vt:lpstr>Solving simultaneous equations</vt:lpstr>
      <vt:lpstr>Solve the following simultaneous equations</vt:lpstr>
      <vt:lpstr>Minor</vt:lpstr>
      <vt:lpstr>Cofactor Matrix</vt:lpstr>
      <vt:lpstr>The cofactor matrix</vt:lpstr>
      <vt:lpstr>Find the cofactor matrices of the following.</vt:lpstr>
      <vt:lpstr>Cofactor Matrix of A</vt:lpstr>
      <vt:lpstr>Cofactor Matrix of B</vt:lpstr>
      <vt:lpstr>Transpose of a matrix</vt:lpstr>
      <vt:lpstr>Inverse-(Adjoint Method)</vt:lpstr>
      <vt:lpstr>Determinant of a n x n matrix</vt:lpstr>
      <vt:lpstr>Determinant of a 3 x 3 matrix</vt:lpstr>
      <vt:lpstr>Find the Determinant of the following matrices</vt:lpstr>
      <vt:lpstr>Find the Determinant of the following matrices</vt:lpstr>
      <vt:lpstr>Find the Determinant of the following matrices</vt:lpstr>
      <vt:lpstr>Find the inverse of the following matrices</vt:lpstr>
      <vt:lpstr>Inverse of A     (A^(-1))</vt:lpstr>
      <vt:lpstr>Inverse of B     (B^(-1))</vt:lpstr>
      <vt:lpstr>System of Linear Equations</vt:lpstr>
      <vt:lpstr>PowerPoint Presentation</vt:lpstr>
      <vt:lpstr>PowerPoint Presentation</vt:lpstr>
      <vt:lpstr>System of Linear Equations</vt:lpstr>
      <vt:lpstr>System of Linear Equations</vt:lpstr>
      <vt:lpstr>System of Linear Equations</vt:lpstr>
      <vt:lpstr>System of Linear Equations</vt:lpstr>
      <vt:lpstr>System of Linear Equations</vt:lpstr>
      <vt:lpstr>System of Linear Equations </vt:lpstr>
      <vt:lpstr>System of Linear Equations </vt:lpstr>
      <vt:lpstr>System of Linear Equations </vt:lpstr>
      <vt:lpstr>System of Linear Equations</vt:lpstr>
      <vt:lpstr>System of Linear Equations</vt:lpstr>
      <vt:lpstr>System of Linear Equations</vt:lpstr>
      <vt:lpstr>System of Linear Equations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LAB01</dc:creator>
  <cp:lastModifiedBy>Gayan Perera</cp:lastModifiedBy>
  <cp:revision>297</cp:revision>
  <dcterms:created xsi:type="dcterms:W3CDTF">2014-11-18T08:04:54Z</dcterms:created>
  <dcterms:modified xsi:type="dcterms:W3CDTF">2021-09-27T06:39:11Z</dcterms:modified>
</cp:coreProperties>
</file>