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3.xml" ContentType="application/inkml+xml"/>
  <Override PartName="/ppt/notesSlides/notesSlide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437" r:id="rId3"/>
    <p:sldId id="439" r:id="rId4"/>
    <p:sldId id="440" r:id="rId5"/>
    <p:sldId id="441" r:id="rId6"/>
    <p:sldId id="491" r:id="rId7"/>
    <p:sldId id="492" r:id="rId8"/>
    <p:sldId id="443" r:id="rId9"/>
    <p:sldId id="444" r:id="rId10"/>
    <p:sldId id="445" r:id="rId11"/>
    <p:sldId id="447" r:id="rId12"/>
    <p:sldId id="448" r:id="rId13"/>
    <p:sldId id="493" r:id="rId14"/>
    <p:sldId id="446" r:id="rId15"/>
    <p:sldId id="452" r:id="rId16"/>
    <p:sldId id="453" r:id="rId17"/>
    <p:sldId id="454" r:id="rId18"/>
    <p:sldId id="455" r:id="rId19"/>
    <p:sldId id="456" r:id="rId20"/>
    <p:sldId id="480" r:id="rId21"/>
    <p:sldId id="457" r:id="rId22"/>
    <p:sldId id="460" r:id="rId23"/>
    <p:sldId id="481" r:id="rId24"/>
    <p:sldId id="461" r:id="rId25"/>
    <p:sldId id="462" r:id="rId26"/>
    <p:sldId id="463" r:id="rId27"/>
    <p:sldId id="464" r:id="rId28"/>
    <p:sldId id="465" r:id="rId29"/>
    <p:sldId id="468" r:id="rId30"/>
    <p:sldId id="469" r:id="rId31"/>
    <p:sldId id="470" r:id="rId32"/>
    <p:sldId id="471" r:id="rId33"/>
    <p:sldId id="472" r:id="rId34"/>
    <p:sldId id="474" r:id="rId35"/>
    <p:sldId id="473" r:id="rId36"/>
    <p:sldId id="476" r:id="rId37"/>
    <p:sldId id="477" r:id="rId38"/>
    <p:sldId id="478" r:id="rId39"/>
    <p:sldId id="495" r:id="rId40"/>
    <p:sldId id="482" r:id="rId41"/>
    <p:sldId id="487" r:id="rId42"/>
    <p:sldId id="483" r:id="rId43"/>
    <p:sldId id="484" r:id="rId44"/>
    <p:sldId id="486" r:id="rId45"/>
    <p:sldId id="485" r:id="rId46"/>
    <p:sldId id="496" r:id="rId47"/>
    <p:sldId id="488" r:id="rId48"/>
    <p:sldId id="489" r:id="rId49"/>
    <p:sldId id="497" r:id="rId50"/>
    <p:sldId id="498" r:id="rId51"/>
    <p:sldId id="494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565D5D-E9B9-48CD-9060-D05BF2BD0D9E}">
          <p14:sldIdLst>
            <p14:sldId id="256"/>
            <p14:sldId id="437"/>
            <p14:sldId id="439"/>
            <p14:sldId id="440"/>
            <p14:sldId id="441"/>
            <p14:sldId id="491"/>
            <p14:sldId id="492"/>
            <p14:sldId id="443"/>
            <p14:sldId id="444"/>
            <p14:sldId id="445"/>
            <p14:sldId id="447"/>
            <p14:sldId id="448"/>
            <p14:sldId id="493"/>
            <p14:sldId id="446"/>
            <p14:sldId id="452"/>
            <p14:sldId id="453"/>
            <p14:sldId id="454"/>
            <p14:sldId id="455"/>
            <p14:sldId id="456"/>
            <p14:sldId id="480"/>
            <p14:sldId id="457"/>
            <p14:sldId id="460"/>
            <p14:sldId id="481"/>
            <p14:sldId id="461"/>
            <p14:sldId id="462"/>
            <p14:sldId id="463"/>
            <p14:sldId id="464"/>
            <p14:sldId id="465"/>
          </p14:sldIdLst>
        </p14:section>
        <p14:section name="Untitled Section" id="{0F6F2B9E-2946-4AD8-8D8D-912CE104E22B}">
          <p14:sldIdLst>
            <p14:sldId id="468"/>
            <p14:sldId id="469"/>
            <p14:sldId id="470"/>
            <p14:sldId id="471"/>
            <p14:sldId id="472"/>
            <p14:sldId id="474"/>
            <p14:sldId id="473"/>
            <p14:sldId id="476"/>
            <p14:sldId id="477"/>
            <p14:sldId id="478"/>
            <p14:sldId id="495"/>
            <p14:sldId id="482"/>
            <p14:sldId id="487"/>
            <p14:sldId id="483"/>
            <p14:sldId id="484"/>
            <p14:sldId id="486"/>
            <p14:sldId id="485"/>
            <p14:sldId id="496"/>
            <p14:sldId id="488"/>
            <p14:sldId id="489"/>
            <p14:sldId id="497"/>
            <p14:sldId id="498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AB"/>
    <a:srgbClr val="E0EDF8"/>
    <a:srgbClr val="93B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332" autoAdjust="0"/>
  </p:normalViewPr>
  <p:slideViewPr>
    <p:cSldViewPr snapToGrid="0"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3:49:14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 10672 0,'35'0'78,"18"0"-62,106 0-1,229 0 32,-247 0-31,124 0-1,-18 0 1,-124 0 0,-105 0-16,17 0 15,-17 0 1,17 0-1,18-18 1,35 0 0,-70 18-1,0 0 1</inkml:trace>
  <inkml:trace contextRef="#ctx0" brushRef="#br0" timeOffset="1007.21">4286 10619 0,'53'0'46,"35"0"-46,1 0 16,-37 0-16,213 17 31,17-17 1,-264 0-17,0 0 1,-1 0-16,1 0 15,-1 18 64,1-18-79,0 0 31,-1 0 16,1 0-16,17 0-31,-17 0 31</inkml:trace>
  <inkml:trace contextRef="#ctx0" brushRef="#br0" timeOffset="2046.73">7232 10724 0,'18'0'32,"52"0"-17,-52 0-15,264 18 32,-123 17-17,-36-35-15,107 0 16,-72 0-1,-70 0 1,36 0 0,-36 0-1,-35 0 1,-35 0 46,-1 0-30,19 0-1,-19 0-15</inkml:trace>
  <inkml:trace contextRef="#ctx0" brushRef="#br0" timeOffset="12227.32">3263 12259 0,'0'-18'47,"0"1"-16,0-1-31,18-17 15,-18 0 1,88-71 0,0 53-1,-53 53-15,107-18 16,-89 18 0,17 0-1,1 53 1,-18 53-1,-53-18 1,0 0 0,-53 0-1,-71 71 17,54-141-32,34 17 15,19-17-15,-19-18 31,-52 0-15,18-18 0,52-35-1,18 36 17,0-19-32</inkml:trace>
  <inkml:trace contextRef="#ctx0" brushRef="#br0" timeOffset="12814.24">4163 11959 0,'-18'0'47,"-17"35"-32,-18 71 16,-35 88 1,70-123-32,-35 17 15,53 71 1,53-36 0,18-52-16,-1-18 15,71-36 1,-52-17-1,52 0 1,-18-88 0,-88-229 15</inkml:trace>
  <inkml:trace contextRef="#ctx0" brushRef="#br0" timeOffset="13725.17">4427 11377 0,'71'0'125,"-53"-18"-125,52 18 15,-52 0 16,17 0-15,-35 36 0,0 17-1,0-18 1,-18 0 0,1 0-16,-1-17 15,0 0 1,-17-18 31,18 0-32,-1 0 1,53-18 31,-17 18-32,17 0 1,0 0 0,-17 0-1,0 0 1,35 0-16,88 18 16,-53-1-16</inkml:trace>
  <inkml:trace contextRef="#ctx0" brushRef="#br0" timeOffset="14519.34">5680 11959 0,'0'53'31,"0"-18"-31,17 36 16,1 105-1,0 1 32,-1-142-31,-17-17-1,0-1 1</inkml:trace>
  <inkml:trace contextRef="#ctx0" brushRef="#br0" timeOffset="15040.7">5468 12294 0,'35'0'47,"54"0"-47,69-35 31,-52 35 0,-18 0-15,-17 0-1</inkml:trace>
  <inkml:trace contextRef="#ctx0" brushRef="#br0" timeOffset="16350.06">6703 11977 0,'0'-18'15,"-18"71"32,18-35-47,0 88 16,18 35 15,17-124-15,18-17-1,-18 0 16,18 0-15,0 0 0,0-70-1,-35 17 1,-1 0-16,-17-18 16,0 18-1,18 1 1,-18 34-1,0 0 1,0 1 0,-18 17 31,1 0-47,17 17 93,0 19-77,0 16-16,0 19 16,53 17-1,-1 53 1,-34-35-1,17 35 1,-35-70 0,18-54-1,-18 19 1,0-19 0,0 36-1,-35-17 16,-36-36-15,18 0 0,18 17-1,17-17 17,1 0-32,-124 0 15,123 0 1,-35 0-16,-18 0 15,36-17 1,-18-19-16,36 19 16,-1-1-1,18 0 32</inkml:trace>
  <inkml:trace contextRef="#ctx0" brushRef="#br0" timeOffset="17758.45">7391 11377 0,'35'0'16,"0"0"31,1 0-32,-19 0 32,-17 88 0,-17-17-31,-1-54-1,-17 19 1,17-19-1,0-17 142,36 0-1,0-17-156,35 17 31,-36 0-31,124 0 31,36 0-15,-89 0 0,-71 17-1,1 1 1,17-18 0,-17 18-1,35-18 1,-35 0-16</inkml:trace>
  <inkml:trace contextRef="#ctx0" brushRef="#br0" timeOffset="27085.51">8096 12083 0,'0'17'47,"18"19"-47,0 193 47,-18-176-16</inkml:trace>
  <inkml:trace contextRef="#ctx0" brushRef="#br0" timeOffset="28151.46">7937 12330 0,'0'0'0,"18"0"31,0 0-15,70 0 15,-53 0-15,36 0 15,-36 0-15,-17 0-1,-1 0 1,1 0 15</inkml:trace>
  <inkml:trace contextRef="#ctx0" brushRef="#br0" timeOffset="30091.67">9366 12065 0,'0'-53'0,"0"35"15,0-17 1,-17 0-16,-19-18 31,1 18 0,0-1-15,17 36 0,-17 0-1,17 0 1,-17 0 0,17 36 15,-17-36-16,17 17 1,1 1 0,-1 17 46,18-17-46,0 0 15,0 17-31,18-18 47,-1 1-31,19 0-1,-1-18 1,-17 17 15,17-17 16,-18 0-16,19 0 0,-19 0-15,1 0 0,0 0-16,17 0 15,-35-53 1,0 1 0,0 16 15,0 19-31,18-1 31,-18 53 188,0 1-219,0 16 15,0 19 1,17-71 0,19 53-1,-19-35 1,-17-1 0,35 1-1,1 17 1,-1-35 31,-17 0-32,35 0 1</inkml:trace>
  <inkml:trace contextRef="#ctx0" brushRef="#br0" timeOffset="33487.1">9842 11871 0,'-17'-18'78,"17"1"-46,0-19-1,17 36-16,1-17 1,35-1 0,-18 18-1,-17 0 1,17 0 0,1 18-1,-19 35 1,1-36-1,-18 36 1,0 0 0,0-18-16,0 1 15,0-19 17,0 19-32,-18-36 15,1 0 32</inkml:trace>
  <inkml:trace contextRef="#ctx0" brushRef="#br0" timeOffset="34670.22">10283 11765 0,'-17'0'62,"-1"0"-30,-35 0-1,36 35-31,-1-17 31,18 17-31,0-17 31,0 17 1,0-17-17,0 0 17,18-1-17,-1-17-15,1 0 16,17 18-1,-17-18 32,17 0-31,-17 0 0,-1 0-1,1 0 1,0 0-1,-1 0 17,1 0 15</inkml:trace>
  <inkml:trace contextRef="#ctx0" brushRef="#br0" timeOffset="35569.08">11589 11536 0,'0'35'47,"0"36"-47,0 17 31,0 194 0,0-211-15,0-18-16,0-36 31</inkml:trace>
  <inkml:trace contextRef="#ctx0" brushRef="#br0" timeOffset="36191.44">11501 11889 0,'0'0'0,"52"-18"15,-34 18-15,0 0 16,-1 0-16,1 0 31,17 0-15,1 0-1,69 0 48,-16 0-48,-1 0 1,-53 0 0</inkml:trace>
  <inkml:trace contextRef="#ctx0" brushRef="#br0" timeOffset="37340.44">12559 11236 0,'0'18'78,"0"52"-62,0 1-16,0-18 16,0 35-16,0 35 31,0-17 16,0-124 62,0 1-93,0-18-1,35 17 1,0-17 0,-17 17-1,0 18 17,-1 0-17,1 0 32,0 35-31,-18-17-16,0 0 15,0 34 17,0-16-32,0-19 31,-18 1 0,-70-18-15,35 0-1,35 0 1,1 0 93</inkml:trace>
  <inkml:trace contextRef="#ctx0" brushRef="#br0" timeOffset="38343.36">13229 11677 0,'35'18'93,"-17"17"-61,17-35-17,-17 0 1,17 0 0,1 0 15,-36-18-16,0 1 1,0-72 0,0 72-16,0-19 15,0 19 1,0-18 0,0 52 62,0 1-63,0 35 1,0-36-16,0 54 0,0-18 16,88 106-1,-71-71 16,-17 18-15,0-36 0,0 1-1,-35-36 1,-35-17 0,-1-1-1,-17-17 1,-53 0 15,123 0-31,0-35 31,18-36-15,-35 1 0</inkml:trace>
  <inkml:trace contextRef="#ctx0" brushRef="#br0" timeOffset="38998.54">14781 11536 0,'0'88'125,"0"-17"-125,0 17 31,0-18-15,0-52-1,0 0 1,0-36 15,0-35-15</inkml:trace>
  <inkml:trace contextRef="#ctx0" brushRef="#br0" timeOffset="39671.23">14623 11571 0,'0'18'94,"0"-1"-94,0 1 46,17-18 33,19 0-64,34 0-15,1 0 16,-1 0-1,-17 0 17,-35 0-32,-1 0 0,1 0 15</inkml:trace>
  <inkml:trace contextRef="#ctx0" brushRef="#br0" timeOffset="40475.15">16122 11483 0,'-53'0'78,"35"0"-62,-140 123 15,122-105 0,36 17-15,0-17 0,0 0-1,0-1-15,0 1 16,18-18-1,-18 17 1,71-17 0,-19 0-1,-16 0 17,-1 0 14,-17 0-30,-1 0 0,1 0-1,0 0 32</inkml:trace>
  <inkml:trace contextRef="#ctx0" brushRef="#br0" timeOffset="41310.37">16863 11359 0,'35'0'78,"18"0"-78,-35 0 16,17 0-16,35 0 47,-52 0-16,0 0-16</inkml:trace>
  <inkml:trace contextRef="#ctx0" brushRef="#br0" timeOffset="41815.51">16933 11536 0,'18'0'93,"0"0"-77,17 0-16,-17 0 16</inkml:trace>
  <inkml:trace contextRef="#ctx0" brushRef="#br0" timeOffset="43134.56">18221 11271 0,'-18'0'47,"1"0"-32,-1 0 1,-70 53 15,53 0-15,17-18-1,18-17 1,0 0 0,0 35-1,0-1 17,0-34-32,18 0 15,-18-1 16,35 19-15,0-36 0,-17 0-1,-1 0-15,1 0 32,0 0-32,-1 0 31,1-18-16,35-17 17,-53-1-32,18-16 15,-18-1 1,0 35 15,0 0-31,0 1 31,0-1-31,0 0 16,0-34 0,-18 16 15,0 19-15</inkml:trace>
  <inkml:trace contextRef="#ctx0" brushRef="#br0" timeOffset="114927.23">3704 13899 0,'-17'18'47,"17"35"-32,0 88 1,-53 194 31,53-299-47,0 16 16,0-16-1,0-1 16,0-53 16</inkml:trace>
  <inkml:trace contextRef="#ctx0" brushRef="#br0" timeOffset="116311.19">4057 13864 0,'-18'0'32,"1"0"-32,-1 18 15,0 17-15,-17 36 32,-53 140-1,70-158-16,18 0 1,0 18 0,0-36-1,0 0 1,0 18 0,0-35 15,0 17-16,0-17 1,36-18 31,-19 0-16,1 0-15,-1 0-1,1 0-15,0 0 16,-1 0 15,19 0-15,-36-18 0,17 0-1,-17 1 48,0-18-48,0 17 1,0 0 0,0 1-1,-17-19 1,-19 1-1,1 17 1,17-17 15,1 35-31,-1 0 16,1 0 0,-19 0 15,19 0-16,-1 0 1,-17 0 0,17 0-1</inkml:trace>
  <inkml:trace contextRef="#ctx0" brushRef="#br0" timeOffset="117422.32">5062 14076 0,'-53'35'47,"53"18"-16,0 35-15,0-35-1,18 18 1,-18-36 0,18 0-1,-18 1 1,0-19 31,0 1-47,0-1 15</inkml:trace>
  <inkml:trace contextRef="#ctx0" brushRef="#br0" timeOffset="118390.12">4851 14376 0,'17'0'78,"1"0"-63,35 0 1,-35 0-16,87-18 47,-87 18-47,0 0 31,-1 0 16,1 0-31,0 0-1,-1 0 110</inkml:trace>
  <inkml:trace contextRef="#ctx0" brushRef="#br0" timeOffset="121527.17">5733 14005 0,'0'53'62,"0"-35"-46,-36 193 31,-17-158-16,53-35 156,18-18-171,17 0-16,89 0 47,-107 0 0,1 0-16</inkml:trace>
  <inkml:trace contextRef="#ctx0" brushRef="#br0" timeOffset="122207.44">5856 14164 0,'0'18'32,"0"35"-17,0-36-15,0 54 16,0 17-16,0-35 16,0-18-16,0 36 15,0-18-15,18-18 16,-18 18-1,0 0 17</inkml:trace>
  <inkml:trace contextRef="#ctx0" brushRef="#br0" timeOffset="122999.36">6667 13864 0,'0'53'63,"0"-35"-48,0 105 1,0-70 15</inkml:trace>
  <inkml:trace contextRef="#ctx0" brushRef="#br0" timeOffset="124038.12">6526 14041 0,'36'0'78,"-19"0"-78,107 0 47,-18 0 0,-89 0-16,1 0 32,0 0-63,-1 0 16,1 0-1</inkml:trace>
  <inkml:trace contextRef="#ctx0" brushRef="#br0" timeOffset="128727.17">7973 13935 0,'-18'0'62,"0"0"-46,-17 0-1,0 0 1,-18 35 0,35-17-16,1 35 47,17-18-32,0-18 1,0 1-1,0 17 17,0-17-17,17-18 1,1 0 31,35 0-32,-53-18 1,18 1 0,-1-1 15,1 0-31,-18 1 0,17 17 31,-17-18-15,0-17-1,0-18 17,0 71 93,0 17-110,0-17-15,0 52 16,0-17 15,18-35-31,0-1 16,17 36-1,-17-53 1,17 18 0,18-18-1,-35 0 17,-1 0-32</inkml:trace>
  <inkml:trace contextRef="#ctx0" brushRef="#br0" timeOffset="130391.34">7250 13952 0,'0'36'78,"0"-1"-78,0 18 15,0-18 1,17-35 171,54 18-171,-1-18-16,-52 0 16,88 17-1,-18 1 1,-70-18 0</inkml:trace>
  <inkml:trace contextRef="#ctx0" brushRef="#br0" timeOffset="131551.18">7497 13952 0,'0'36'47,"0"-19"-32,0 1-15,0 17 16,-18 71 0,-35 123 31,53-176-32,0-17 16,0-19-15</inkml:trace>
  <inkml:trace contextRef="#ctx0" brushRef="#br0" timeOffset="134614.17">8908 13688 0,'0'35'63,"0"0"-63,17 36 31,-34 70 0,-1-70-15,18-36-16,0-18 16,0 36-1,0-35 1,0 35-1,0-35 17,-18-1 46</inkml:trace>
  <inkml:trace contextRef="#ctx0" brushRef="#br0" timeOffset="135222.15">8749 13899 0,'18'0'47,"70"0"-31,141-17 31,-141 17-32,0 0 1</inkml:trace>
  <inkml:trace contextRef="#ctx0" brushRef="#br0" timeOffset="140744.79">9719 13758 0,'0'-17'125,"0"-1"-94,18 0-15,17 18 15,-17 18-15,-18 0-1,17 17-15,1-17 16,-1 87 15,-17-52-31,0 0 16,-17-17 15,-18-1-15,17 0-1,0-35 1,1 18 0,-1-1-1,-17 19 17,17-19-17,18-34 157,0-1-172,0 0 16,0 1-1,0-1 17,35 18 14,1 0-46,-36 18 16,53-1 0,-1-17 15,-34 0-31,0 0 47,17 0-16,18-17-15,-35 17-1,52 0 1,-35 0 0</inkml:trace>
  <inkml:trace contextRef="#ctx0" brushRef="#br0" timeOffset="142136.51">10142 13423 0,'0'53'31,"18"35"-16,35 124 17,-53-159-1,18 35-31,-18-35 31,0-35-15,17-18 140,-17-18-140,35-17-16,-35-1 15,18-34 1,-18 52 15,0 1-15,18-1-1,-1 18 1,1 0 15,0 0-15,17 0 0,0 0-1,0 35 1,-17-35-1,-18 36 1,18 16 15,-18-34-15,0 0 0,0-1-1,0 1 1,0 17-1,0 1-15,-18-19 32,0-17-17,-34 0 1,34 0 0,-53 0-1,1 0 1,17-53-1,18 36 1,35-1 0</inkml:trace>
  <inkml:trace contextRef="#ctx0" brushRef="#br0" timeOffset="145862.1">11201 13564 0,'0'36'47,"0"69"-32,35-52 1,-35-17-1,0-1-15,0 53 16,0-17 0,18-18-1,-18-18 1,0 0 0,0-17-1,17-18 126</inkml:trace>
  <inkml:trace contextRef="#ctx0" brushRef="#br0" timeOffset="146718.25">11024 13794 0,'36'0'63,"34"0"-47,1 0-1,-18-18 1,-36 18-16,36 0 15,-35 0-15,-1 0 16,54 0 15</inkml:trace>
  <inkml:trace contextRef="#ctx0" brushRef="#br0" timeOffset="147799.32">12030 13494 0,'0'0'0,"-18"0"15,-17 0 1,35 17-1,-35 1 1,17 0 0,0-1 15,-35 36-15,53-18-1,0 18 1,0-35-1,0 17 1,0 18 0,18-35-1,0 0 1,17-1 0,-17-17 15,34 0-16,19 0 1,-18 0-16,-18 0 16,0 0-1,-17 0 1,0-35 0</inkml:trace>
  <inkml:trace contextRef="#ctx0" brushRef="#br0" timeOffset="148485.54">12647 13494 0,'18'0'63,"-1"0"-63,19 0 15,-19 0-15,1 0 16,0 0-1,70 0 17,35-18 15</inkml:trace>
  <inkml:trace contextRef="#ctx0" brushRef="#br0" timeOffset="149758.56">12594 13617 0,'35'0'63,"-17"0"-63,158 0 47,-140 0-32,-19 0 1,1 0 171,0 0-171,-1 0-16,19 0 109,-19 0-46</inkml:trace>
  <inkml:trace contextRef="#ctx0" brushRef="#br0" timeOffset="151533.13">13635 13300 0,'0'0'0,"-35"0"31,17 0-31,0 0 15,-17 0-15,17 17 16,1-17 0,-1 36-1,0 34 32,18-52-31,0 17-1,0-17 32,18-1-15,-18 1-17,35 0 1,-17-1-1,-18 1 1,53 17 15,-18-17-15,-17-18 31,-1 0-32,1 0 1,0 0 0,-1-18-1,1 18 1,35-53 0,-18 36-1,-17-1 32,-18 0-31,0 1 15,0-1-31,0 0 31,0 1-15,0-1-1,0-17 1,-18 35 0,1-35-1,-1 17 1,0 0 0,1 1-1,-1-1 32,0 18-31,1 0 15,-1 0 63,0 0-63,1 0 31,-1 0-62,18 18 32</inkml:trace>
  <inkml:trace contextRef="#ctx0" brushRef="#br0" timeOffset="-204218.45">3775 16016 0,'0'53'109,"0"0"-109,-88 88 32,35-70-17,35-71 1,71 0 93,-18 0-109,36-18 16,17 18-16,88-35 31,-87-1-15,-37 36-1,-52-17 126</inkml:trace>
  <inkml:trace contextRef="#ctx0" brushRef="#br0" timeOffset="-203601.33">4057 16051 0,'0'18'32,"0"141"-1,0-106-31,0 247 31,0-230-15,0 1-1,35 17 1,-35-71 0,0 1 93,0-53-47,0-18-62</inkml:trace>
  <inkml:trace contextRef="#ctx0" brushRef="#br0" timeOffset="-202400.35">4939 15928 0,'0'0'0,"0"35"359,0-17-343,0 35 0,0-36-16,0 107 31,0-1 16</inkml:trace>
  <inkml:trace contextRef="#ctx0" brushRef="#br0" timeOffset="-201403.3">4815 16122 0,'36'0'140,"-1"0"-124,-17 0 0,-1 0-1,1 0 1,17 0-1,18 0 1,-35-18 78,-1 18-63,1 0-31,0 0 16,-1 0 77</inkml:trace>
  <inkml:trace contextRef="#ctx0" brushRef="#br0" timeOffset="-186117.62">5521 15928 0,'0'-18'94,"18"1"-78,-1-36-1,54 17 17,-54 36-17,1 0 1,35 0 0,-35 36-1,-1 34 1,1-34-16,-18-19 15,0 18 1,0 1 0,0 17 15,0-36-15,-18 1-1,-17-18 1,0 18-1,-1-1 1,36 1-16,-52 17 31,34 36-15,0-54-16,18 1 16,-35 17-1,35-17 141,18-18-140,-1 0-16,19-18 16,-1 18-1,-18 0 1,1 0-16,0 0 16,17 0-1,-17 0 32,17 0-16,-17 0-31,-1 0 32,18 0-17,-17 0 1</inkml:trace>
  <inkml:trace contextRef="#ctx0" brushRef="#br0" timeOffset="-184694.61">6421 15822 0,'-18'-35'32,"18"17"14,-35 18-14,-18 0-17,0 35 1,-53 18 0,71-35-1,-1 35 1,1-18-1,17 0 1,18 1 0,-17 17-1,17-18 17,0 0-17,0-17 1,0-1 15,0 36-15,35-53 31,-17 0-32,-1 0 1,36-17-16,-17-19 15,17-87 1,17-18 15,-70 123-15,0-52-16,0-1 31,0 54-15,0-1-1,0 0 1,0 36 78,0 17-79,0 0-15,0 36 16,0 0 15,0-19-31,0-34 16,18 70 0,-1-70-1,1 0 1,0-1-1,-1-17 17,1 0-17,0 0 1,34 0 0,-34 0-1,17-17 32,-35-1-47,36 0 31</inkml:trace>
  <inkml:trace contextRef="#ctx0" brushRef="#br0" timeOffset="-176041.49">7408 15769 0,'-17'0'62,"17"53"-46,0 141-1,17 0 17,-17-159-17</inkml:trace>
  <inkml:trace contextRef="#ctx0" brushRef="#br0" timeOffset="-175137.31">7320 15998 0,'-18'0'109,"36"18"-77,35-18-17,88 0 1,0 0-1,-70 0 1,-54 0 0,1 0-1</inkml:trace>
  <inkml:trace contextRef="#ctx0" brushRef="#br0" timeOffset="-174267.44">8502 15787 0,'0'-18'15,"0"1"1,-35 17-1,-1 0 17,-87 0-1,88 35-15,-1 0-1,36 18 1,-53 18-1,53-1 1,0-35 0,0 18-1,0 0 1,0 0 0,53-18-1,0-35-15,18 18 16,70-18-1,-123 0 32,-1-18-47,-17-17 16,0 17 15</inkml:trace>
  <inkml:trace contextRef="#ctx0" brushRef="#br0" timeOffset="-173574.08">9243 15840 0,'53'0'110,"17"0"-110,36 0 15,-53 0 1,-35 0 0</inkml:trace>
  <inkml:trace contextRef="#ctx0" brushRef="#br0" timeOffset="-172919.36">9366 15963 0,'-17'0'32,"34"0"124,36 0-156,71 0 47,-89 0-47,-17 0 15,17 0-15,-18 0 32,1 0 77</inkml:trace>
  <inkml:trace contextRef="#ctx0" brushRef="#br0" timeOffset="-171801.57">10442 15663 0,'0'-17'16,"-17"17"15,-19 0-15,19 0-16,-19 0 31,-17 0-15,1 53-1,34 17 1,0-35-1,18-17-15,0 0 16,0-1 0,0 36-1,36-35 1,-19 17 0,1-35-16,-1 0 15,36 0 1,71 0-1,-54 0 1,-17 0 0,-35-17-1,-18-1 32,0-17-31,53-18-1,-53 35 1,0 0 0,0-17-16,0 0 15,-18 17 1,-17-35 0,0 36-1,17-1 1,0 0-1,1 1 17</inkml:trace>
  <inkml:trace contextRef="#ctx0" brushRef="#br0" timeOffset="-146169.55">4128 17304 0,'-18'-18'78,"0"18"-15,1 0-48,-36 0 17,17 35-17,1 18 1,17-35 0,1 17-1,-18 0-15,17-17 16,18 17-1,0 18 1,0 18 0,0-18-1,0-36 1,0 36 0,0-35 15,0 17-16,35 1 1,-17-19 15,-1-17-31,1 0 32,17 0-32,-17 0 15,53 0 1,-18 0-1,-18-17 1,-18-19 0,19 19-1,-19-54 1,1 36 0,17-18-1,-35 18 16,0-1-15,-17 19 15,-1-1 1,-17-17-17,17-1 1,0 1-1,1 18 1,-1-1 0,1 0-1,-1-17 1</inkml:trace>
  <inkml:trace contextRef="#ctx0" brushRef="#br0" timeOffset="-145361.37">4957 17251 0,'0'35'79,"0"36"-64,0-36-15,0 18 16,0-18-16,0 89 31,0-71 0,0-36 1</inkml:trace>
  <inkml:trace contextRef="#ctx0" brushRef="#br0" timeOffset="-144274.62">4868 17515 0,'18'0'109,"17"0"-77,-17 0-17,17 0 17,-17 0-32,-1 0 15,19 0 32,-19 0-31,1 0 15,17 0 31,-17 0 157</inkml:trace>
  <inkml:trace contextRef="#ctx0" brushRef="#br0" timeOffset="-142369.02">5715 17339 0,'-18'0'15,"18"18"142,0 17-142,0 0-15,0 36 16,-17-36-16,-1 18 15,-17 18 1,17-54 15,36-34 47,17-1-62,18 0-16,0-35 16,35 36-1,18-1 1,-36 18 0,-52 0-1,0 0 16,-1 0-31,-17-18 125</inkml:trace>
  <inkml:trace contextRef="#ctx0" brushRef="#br0" timeOffset="-141595.22">5997 17304 0,'0'53'63,"0"35"-48,0 71 1,0-54 15,0-52-15,0 0-1,0-35-15</inkml:trace>
  <inkml:trace contextRef="#ctx0" brushRef="#br0" timeOffset="-140719.54">6879 17163 0,'0'-18'47,"18"36"-32,-1 246 17,1-176 15,-18-70-32,18 0 157</inkml:trace>
  <inkml:trace contextRef="#ctx0" brushRef="#br0" timeOffset="-139497.48">6826 17392 0,'36'0'157,"-19"0"-157,1 0 15,-1 0 1,19 0-16,-19 0 15,1 0 48,0 0-32,-1 0 0,19 0 32,-19 0-47</inkml:trace>
  <inkml:trace contextRef="#ctx0" brushRef="#br0" timeOffset="-133617.62">7532 17198 0,'17'0'141,"1"0"-141,35 0 31,35-18 16,-35 18-32,-35 0 1,-1 0 0,19 0-1,-19 0 1,-17 18 0,0 17-1,0 18 1,-35-18-1,0 18 1,17-35 0,0 35-1,-17 0 17,18 0-17,-1-53 126,18-18-47,0 0-94,0 1 15,0-1 1,0 0-1,18-17 1,17 35 0,0 0-1,0 0 1,-17 0 0,0 0 62,35 0-47,-36 0-15</inkml:trace>
  <inkml:trace contextRef="#ctx0" brushRef="#br0" timeOffset="-132335.35">8184 16845 0,'0'53'78,"0"18"-63,0 17-15,0-35 16,0 35-16,36 35 16,-36-70-1,0 0-15,17 35 31,-17-105 79,0-36-95,0 0 1,53-18 0,-35 36-1,0 17 1,-1 1 0,18 17-1,-17 0 1,17 0-1,1 17 1,-19 19 0,1-19 15,-18 1 0,0 0-15,0-1-1,0 19 1,-18 34 0,-17-52-1,-18-18 17,35 0-17,-34 0 1,34 0 15,0 0 78</inkml:trace>
  <inkml:trace contextRef="#ctx0" brushRef="#br0" timeOffset="-131650.48">9543 16933 0,'0'36'47,"0"34"-47,0-17 15,0 18-15,0-18 16,0 17-16,35 18 16,-35-70-16,35 88 31,-35-89 0,18 1 0,-18-53 1,0-1-17</inkml:trace>
  <inkml:trace contextRef="#ctx0" brushRef="#br0" timeOffset="-131001.14">9296 17198 0,'17'0'47,"1"0"-32,141 0 16,-1 0 1</inkml:trace>
  <inkml:trace contextRef="#ctx0" brushRef="#br0" timeOffset="-130250.52">10548 16969 0,'0'-18'31,"-18"18"-15,1 0-1,-54 18 1,18 17-1,0 18-15,-17 70 47,70-105-31,0 35 0,0 0-1,35-36 1,-17-17-1,35 18 1,17-18 0,1 0-1,-1 0 1,-52 0 0,17-18-1,1 1 1</inkml:trace>
  <inkml:trace contextRef="#ctx0" brushRef="#br0" timeOffset="-129552.23">11060 17039 0,'52'0'63,"1"0"-48,0-17 1,0 17 15</inkml:trace>
  <inkml:trace contextRef="#ctx0" brushRef="#br0" timeOffset="-129150.97">11095 17145 0,'35'0'125,"36"0"-125,-36 0 16,-17 0 0</inkml:trace>
  <inkml:trace contextRef="#ctx0" brushRef="#br0" timeOffset="-128247.2">12153 16827 0,'0'-17'46,"-35"17"-46,-36 53 32,1 158 15,70-175-32,0-19 1,0 19 15,17-19-15,54-17-1,0 0 1,34-17 0,-69-19-1,-19 1 1,-17 0-16,18 17 15,-18-17 1,0 0 15,0-1-15,0 19 15,-18-1-15,1 0-1,-19 1 1,19 17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5:48:30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11977 14623 0,'17'0'63</inkml:trace>
  <inkml:trace contextRef="#ctx0" brushRef="#br0" timeOffset="647.23">12206 14446 0,'0'0'0,"0"-17"32,18-19-17,-1 19 1</inkml:trace>
  <inkml:trace contextRef="#ctx0" brushRef="#br0" timeOffset="1128.17">12435 14199 0,'18'-17'62,"17"-1"-62,-17 18 16</inkml:trace>
  <inkml:trace contextRef="#ctx0" brushRef="#br0" timeOffset="1550.65">12753 13882 0,'18'0'78,"-1"-18"-62</inkml:trace>
  <inkml:trace contextRef="#ctx0" brushRef="#br0" timeOffset="1989.43">13017 13688 0,'18'-18'16,"-18"0"46</inkml:trace>
  <inkml:trace contextRef="#ctx0" brushRef="#br0" timeOffset="2453.55">13212 13441 0</inkml:trace>
  <inkml:trace contextRef="#ctx0" brushRef="#br0" timeOffset="3406.04">13370 13247 0,'18'0'79</inkml:trace>
  <inkml:trace contextRef="#ctx0" brushRef="#br0" timeOffset="3749.91">13547 13070 0,'17'-17'63,"1"-19"-48</inkml:trace>
  <inkml:trace contextRef="#ctx0" brushRef="#br0" timeOffset="4209.03">13776 12788 0,'18'-17'79,"-18"-1"-48,17 18-31</inkml:trace>
  <inkml:trace contextRef="#ctx0" brushRef="#br0" timeOffset="4567.45">13952 12577 0</inkml:trace>
  <inkml:trace contextRef="#ctx0" brushRef="#br0" timeOffset="4976.1">14129 12400 0,'17'-18'31,"1"18"16</inkml:trace>
  <inkml:trace contextRef="#ctx0" brushRef="#br0" timeOffset="5397.37">14393 12188 0</inkml:trace>
  <inkml:trace contextRef="#ctx0" brushRef="#br0" timeOffset="5957.23">14640 12012 0</inkml:trace>
  <inkml:trace contextRef="#ctx0" brushRef="#br0" timeOffset="6422.36">14922 11677 0</inkml:trace>
  <inkml:trace contextRef="#ctx0" brushRef="#br0" timeOffset="6998.43">15152 11483 0</inkml:trace>
  <inkml:trace contextRef="#ctx0" brushRef="#br0" timeOffset="7414.44">15275 11289 0</inkml:trace>
  <inkml:trace contextRef="#ctx0" brushRef="#br0" timeOffset="7909.96">15399 11130 0,'17'-35'94</inkml:trace>
  <inkml:trace contextRef="#ctx0" brushRef="#br0" timeOffset="8319.12">15681 10971 0</inkml:trace>
  <inkml:trace contextRef="#ctx0" brushRef="#br0" timeOffset="8770.61">15840 10760 0</inkml:trace>
  <inkml:trace contextRef="#ctx0" brushRef="#br0" timeOffset="9238.36">15857 10742 0</inkml:trace>
  <inkml:trace contextRef="#ctx0" brushRef="#br0" timeOffset="14221.01">11994 14693 0</inkml:trace>
  <inkml:trace contextRef="#ctx0" brushRef="#br0" timeOffset="26259.7">11924 14446 0,'0'-17'62,"0"-19"-62</inkml:trace>
  <inkml:trace contextRef="#ctx0" brushRef="#br0" timeOffset="26493.17">11942 14129 0,'0'-36'47,"0"19"-32</inkml:trace>
  <inkml:trace contextRef="#ctx0" brushRef="#br0" timeOffset="26792.83">11942 13582 0,'0'0'0,"0"-35"16,0 17-1,0-35 1,0 0 0,0-35-1</inkml:trace>
  <inkml:trace contextRef="#ctx0" brushRef="#br0" timeOffset="27042.23">11977 13070 0,'0'-17'16,"0"-1"0,0 0-1,0 1 1,0-1 0</inkml:trace>
  <inkml:trace contextRef="#ctx0" brushRef="#br0" timeOffset="27277.31">11977 12682 0,'0'-17'16,"0"-1"0,0 0-1,0-17 1,0 18-16</inkml:trace>
  <inkml:trace contextRef="#ctx0" brushRef="#br0" timeOffset="27543.06">11977 11994 0,'0'0'0,"0"-17"0,0-18 15,0-36 1,0 36 0,0-18-1</inkml:trace>
  <inkml:trace contextRef="#ctx0" brushRef="#br0" timeOffset="27759.42">11977 11659 0,'0'-17'16,"0"-19"-1,17 19 17,-17-1-17,0 0 1,0 1-16</inkml:trace>
  <inkml:trace contextRef="#ctx0" brushRef="#br0" timeOffset="27975.9">12012 11359 0,'0'0'0,"0"-17"16,0-1-1,18-52 1,-1 17-1,-17 0 1,0 35-16</inkml:trace>
  <inkml:trace contextRef="#ctx0" brushRef="#br0" timeOffset="28213.13">12047 10866 0,'0'-18'16,"0"-35"0,0 35-1,0-17 1,0 17-1,0 1 1</inkml:trace>
  <inkml:trace contextRef="#ctx0" brushRef="#br0" timeOffset="44837.54">11994 14799 0</inkml:trace>
  <inkml:trace contextRef="#ctx0" brushRef="#br0" timeOffset="49375.14">4674 9931 0,'-17'0'15,"-1"0"-15,-17 0 16,17 17 0,0 1-16,18 35 15,-35-18-15,18-17 16,17 35 15,0-18 0,0-17-15,17 35 0,-17-36-1,18 1 1,35 17-1,-36-35 17,19 0-17,-19 0 1,1 0 0,17 0-1,0-18 1,-35 1-1,0-18 1,0-1 0,0 19-1,0-1 1,0 0 0,0 1-1,0-1 1,-17 0-1,-1-17 17,18 18-17,-17 17 95,17-36-95,0 19 17</inkml:trace>
  <inkml:trace contextRef="#ctx0" brushRef="#br0" timeOffset="50085.36">5203 9895 0,'18'36'62,"-18"34"-46,35 89 15,-35-88 0</inkml:trace>
  <inkml:trace contextRef="#ctx0" brushRef="#br0" timeOffset="50694.01">5133 10160 0,'35'-18'47,"18"18"-31,0 0 0,35 0 15,-70 0-16,17 0 48</inkml:trace>
  <inkml:trace contextRef="#ctx0" brushRef="#br0" timeOffset="52543.48">4745 11007 0,'0'-36'0,"-18"36"63,-17 0-47,-18 0-1,35 36 1,1-19-16,-19 107 47,36-89-32,0 0 1,0-17 0,0 17-1,18 1 1,0-19-1,17 18 1,-17-35 0,17 0-1,-17 0 17,17 0-32,-18 0 15,36-17 1,18-36-1,-53 18 17,-18 17-17,0-17 1,0 17 0,0-17-1,0-18 1,-53 18 15,35 17-31,-35 0 16,35 1-1,1-1 1</inkml:trace>
  <inkml:trace contextRef="#ctx0" brushRef="#br0" timeOffset="53254.21">5203 10795 0,'18'18'31,"0"-1"-15,-18 1-16,17 52 15,-17 107 32,18-71-15,17-71-17</inkml:trace>
  <inkml:trace contextRef="#ctx0" brushRef="#br0" timeOffset="53774.04">5115 11024 0,'53'0'94,"18"0"-78,35 0-1,-18 0 1,-53-35 0,-17 17-1</inkml:trace>
  <inkml:trace contextRef="#ctx0" brushRef="#br0" timeOffset="54982.59">5750 9666 0,'18'0'62,"0"0"-46,17 18-16,53 140 31,-88-69 0,0-72-15,0 19-1,-18-72 64,18 19-79,0-36 15,0-18 1,0 36-1,36-18 1,-19 53 0</inkml:trace>
  <inkml:trace contextRef="#ctx0" brushRef="#br0" timeOffset="55527.13">6332 9701 0,'-17'0'15,"-1"0"-15,-35 0 32,18 0-17,17 18 17,18 35-17,0-18 1,0 36-1,0-36 1,18-17 0,-18-1-16,35-17 15,18 18 1,-35-18 0</inkml:trace>
  <inkml:trace contextRef="#ctx0" brushRef="#br0" timeOffset="56245.84">6615 9772 0,'0'0'0,"-18"-18"31,0 1-31,1 17 16,-1 0 0,0 0-1,-35 70 16,53 1-15,0-18 0,0-18-1,0 0 1,0-17 0,18 35-1,53-36 1,-54-17-16,19 0 15,-1 0 17,-18-17-17,-17-71 1,0 35 0,-17 17-1,-1 19 1</inkml:trace>
  <inkml:trace contextRef="#ctx0" brushRef="#br0" timeOffset="57243.01">7020 9666 0,'-17'0'0,"-1"0"15,-17 0 1,35 35 109,35-35-125,0 36 16,18 17 30,-53-36-46,18 1 16,-18 17 0,0-17 15,0-1-15,-18 1-1,-17 0 1,17-18 31</inkml:trace>
  <inkml:trace contextRef="#ctx0" brushRef="#br0" timeOffset="57960.35">7320 9648 0,'18'-35'16,"-1"18"0,54 17-1,-53 0 1,-1 0-1,36 17 17,-35 54-17,-18-1 1,0-17 0,-18-35-1,1-18 1,-19 0-1,-34 0 1,34-18 0,1-17-1,35 0 1,0 17 0,0 0 15,35 18 0,18 0-15,-35 0-1,0 18-15,52 53 16,18-54 0,-52 1-1,-19-18 1,1 0-1</inkml:trace>
  <inkml:trace contextRef="#ctx0" brushRef="#br0" timeOffset="58960.08">5927 10866 0,'17'0'47,"19"0"-47,-1 0 16,0 17-16,0 18 15,-35 1-15,71 122 32,-36-52-1,-35-141 47,0 17-62,0-52-16,0-1 15,0-17 1,53 0-1</inkml:trace>
  <inkml:trace contextRef="#ctx0" brushRef="#br0" timeOffset="59756.58">6738 10707 0,'-18'0'47,"1"0"-31,-19 0-16,-16 0 31,34 17 0,18 19 16,35-19-31,0 1-16,71 53 16,-70-36-1,-1 0 1,-35 18-1,0-35 17,0-1 15,-35-17-47,-36 0 15,-17 0 1,17 0-1,54 18 17</inkml:trace>
  <inkml:trace contextRef="#ctx0" brushRef="#br0" timeOffset="60325.43">6985 10777 0,'0'-17'31,"0"52"16,0 18-47,0 35 31,0-35-15</inkml:trace>
  <inkml:trace contextRef="#ctx0" brushRef="#br0" timeOffset="60645.37">6967 10760 0</inkml:trace>
  <inkml:trace contextRef="#ctx0" brushRef="#br0" timeOffset="61391.59">6932 10654 0,'0'-18'63</inkml:trace>
  <inkml:trace contextRef="#ctx0" brushRef="#br0" timeOffset="62327.22">7197 10777 0,'0'36'94,"0"-19"-79,0 1-15,0 0 31,0-36 63,17-17-94,-17 17 16,18 0-16,-18 1 31,18 17 47,17 0-78,-35 17 16,53 19-1,-53-19 1,17 19 0,1-19 15,0 1-15,-1-18-1,19 0 1,-19 0-1</inkml:trace>
  <inkml:trace contextRef="#ctx0" brushRef="#br0" timeOffset="63078.21">7691 10566 0,'0'-18'0,"17"0"15,1 1 1,-1 17 15,1 0 1,17 0-32,-17 17 15,53 125 1,-54-90-1,-17 19 1,0-53 0,-35 17-1,-36-35 1,36 0 0,17 0-1,-17 0 1,18 0-1,-19-53 17,36-18-17,0 36-15,0 18 16,0-1 0,18 18 30,0 0-46,-1 0 16,107 35 0,-71-17-1,-18 17 1,0-17 0,0-18-1,1 0 16</inkml:trace>
  <inkml:trace contextRef="#ctx0" brushRef="#br0" timeOffset="63964.97">3193 10054 0,'53'0'47,"17"0"-31,-35 0-16,36 0 16,17-35-16,-70 35 31</inkml:trace>
  <inkml:trace contextRef="#ctx0" brushRef="#br0" timeOffset="64398.21">3263 10142 0,'53'0'125,"-35"0"-109,35 0-16</inkml:trace>
  <inkml:trace contextRef="#ctx0" brushRef="#br0" timeOffset="64943.43">3281 11271 0,'0'18'16,"70"-18"15,-34 0-31,17 0 16,-1-18-16,-34 1 15,53-1-15,-36 18 31</inkml:trace>
  <inkml:trace contextRef="#ctx0" brushRef="#br0" timeOffset="65360.19">3316 11518 0,'0'18'63,"18"-18"-48,35 0-15,17 0 16,36-18-1</inkml:trace>
  <inkml:trace contextRef="#ctx0" brushRef="#br0" timeOffset="67565.74">2170 10354 0,'-18'-18'32,"18"1"-17,0-19 17,18 1-17,-1 35 1,18 0-1,18 0 17,0 0-17,0 0 1,-35 0 0,0 18-1,-18 52 1,-18 36-1,-53-35 1,36-36-16,0-17 16,17-1-1</inkml:trace>
  <inkml:trace contextRef="#ctx0" brushRef="#br0" timeOffset="68277.62">2522 10160 0,'-35'0'63,"0"18"-47,17 35-16,1-36 15,17 1-15,0-1 16,0 19-1,70 34 32,-35-52-31</inkml:trace>
  <inkml:trace contextRef="#ctx0" brushRef="#br0" timeOffset="69270.14">2399 11518 0,'-18'0'63,"18"35"-32,0-17 0,18-18-15,0 0 0,17 0-1,18-18 1,-36-70-1,1 71 1,-18 52 156,53 71-156,-53-36-16,18-17 15,-18 106 1,0-36-1,-36-34 1,-34-54 0,70-17-1,-36-18 17</inkml:trace>
  <inkml:trace contextRef="#ctx0" brushRef="#br0" timeOffset="70095.11">2275 13458 0,'0'-17'46,"0"-1"-46,0-17 16,0 17-16,36-35 16,-19 36-16,-17-1 15,18 18-15,0 0 32,-1 0-1,1 35-16,-18 36 1,0-18 0,-18 0-1,-17-36 1,17-17 0,1 0-1</inkml:trace>
  <inkml:trace contextRef="#ctx0" brushRef="#br0" timeOffset="70643.61">2522 13212 0,'-17'0'47,"-1"35"-31,-17 88-1,35-52 32,0-36-31,123-17-1,-35-18 1,18 0-16</inkml:trace>
  <inkml:trace contextRef="#ctx0" brushRef="#br0" timeOffset="70981.63">2910 13247 0,'36'-18'16,"-1"18"0,53 0-1,0-17 1</inkml:trace>
  <inkml:trace contextRef="#ctx0" brushRef="#br0" timeOffset="71376.45">2999 13335 0,'17'0'47,"36"0"-31,-35 0-16,35 0 15,-18-18 17</inkml:trace>
  <inkml:trace contextRef="#ctx0" brushRef="#br0" timeOffset="72143.73">3581 12947 0,'0'-18'63,"17"18"-47,1 36-16,35 52 31,-35 18 0,-1-71-15,-17-70 77,0 17-77,0 0 0,0 1-1,0-19 1</inkml:trace>
  <inkml:trace contextRef="#ctx0" brushRef="#br0" timeOffset="72760.42">4057 12894 0,'0'0'0,"-35"0"16,-1 0 0,36 53-1,0 0 1,0-18-16,0 18 31,159 0 0,-35-53-15</inkml:trace>
  <inkml:trace contextRef="#ctx0" brushRef="#br0" timeOffset="73410.07">4322 12894 0,'-18'0'31,"0"0"-15,1 18 15,17 35-15,0 17-1,0-35 1,0 1-1,88-1 1,-18-17 0,-52-18-1,0-18 32,-18-17-47,0-54 16,0 72-1,0-18 1,-18 35 15,-53 0-15,54 0 0,-1 0-16</inkml:trace>
  <inkml:trace contextRef="#ctx0" brushRef="#br0" timeOffset="74565.44">4674 12841 0,'-17'0'62,"-19"0"-46,1 0-16,17 0 16,-17 18-1,18-1 16,34-17 16,18 36-47,1-36 16,17 0 0,-36 17 15,1 19 0,-18-19 32,0 1-48,-18-1-15,1 1 16</inkml:trace>
  <inkml:trace contextRef="#ctx0" brushRef="#br0" timeOffset="75427">4921 12753 0,'0'-35'31,"53"35"-31,-35-18 0,17 18 16,0 0-16,-17 0 16,17 0-16,-17 0 15,0 0 1,-1 0-16,54 88 47,-71-17-32,-18-18 1,-70-36 0,17 1-1,54-18 16,-36-18-15,18-35 0,17 0-1,18 36 1,0-18 0,53 17-1,-18 18 1,0 0-1,1 0 17,-19 0-17,36 0 1,53 0 0,-18 0-1,-35-53-15</inkml:trace>
  <inkml:trace contextRef="#ctx0" brushRef="#br0" timeOffset="76827.31">2540 14093 0,'0'36'78,"0"17"-78,0-18 16,18 0-1,17-17 1,71-1 15,-36-17-15,-70-52-1,0-37 1,0 72 78,0 34-47,0 1-47,18 70 15,0 53 1,-18 0-1,0 36 1,-89-18 0,1-89-1,18-52 1,34-18 0,19 0-1,-36-53 1,53 0-1</inkml:trace>
  <inkml:trace contextRef="#ctx0" brushRef="#br0" timeOffset="77301.32">3140 14323 0</inkml:trace>
  <inkml:trace contextRef="#ctx0" brushRef="#br0" timeOffset="77660.53">3052 14482 0,'0'17'63,"35"-17"-48,18 0 1,53 0 0,-36-17-16</inkml:trace>
  <inkml:trace contextRef="#ctx0" brushRef="#br0" timeOffset="78327.09">3845 13970 0,'0'53'63,"36"0"-63,69 123 31,-69-88 0,-19-70 32,-34-36-48,-1-17 1,18 0-16,0-18 16,0 0-1,0 35 1,18 18-1</inkml:trace>
  <inkml:trace contextRef="#ctx0" brushRef="#br0" timeOffset="79493.86">4445 13899 0,'0'0'0,"-18"0"15,-35 0-15,36 0 16,-36 0 0,35 0-16,18 18 31,0 17 0,18-35-15,0 0-1,34 18 1,-16-18-16,-1 18 16,-17 17 15,-18-17 0,0 17-15,0-18-1,0 1 1,-36 0 0,1-1-1,17 1 1</inkml:trace>
  <inkml:trace contextRef="#ctx0" brushRef="#br0" timeOffset="80085.95">4586 13935 0,'18'0'78,"-18"17"-78,35 19 15,-17 34 1,-18-17 0,17-35-1,1-18 79</inkml:trace>
  <inkml:trace contextRef="#ctx0" brushRef="#br0" timeOffset="80470.17">4621 13741 0</inkml:trace>
  <inkml:trace contextRef="#ctx0" brushRef="#br0" timeOffset="81295">4798 13899 0,'0'18'46,"0"0"-46,17-1 16,19 1-16,-1 53 16,-35-54-16,18 1 15,-1 17 1,-17-53 46,18-17-46,-18-18 0,18-35-1,17 0 1,-18 88 15,1 0 0,17 0-15,1 18 0,-1 34-1,-17-34 32</inkml:trace>
  <inkml:trace contextRef="#ctx0" brushRef="#br0" timeOffset="82144.03">5556 13547 0,'0'0'0,"53"0"16,-18 0-1,1 17 1,-4058 19 0,8079-19-16,-4057 18 15,0 1 1,-18-1-1,-87 0 1,52 1 0,17-19-1,1-17 1,17 0 0,-52 0-1,52 0 1,18-70-1,0 34 17,0 1-17,18 0 17,0 35-17,52 0 1,-17 0-1,-35 0 1,17 0 0,0 17-1,-17 1 1,-1-18 0,36 18-1,-35-18 1,0 0 31,-1 0-16</inkml:trace>
  <inkml:trace contextRef="#ctx0" brushRef="#br0" timeOffset="92821.07">16069 10672 0,'35'0'94,"1"0"-78,69 0 15,-52 0-15,-35 0-1,0 0 1,-1 0-1,36 0 1,-35 0 0,-1 0-1,1 0 1,0 0 0,35 0-1,-36 0 1,19-36-1,-19 36 17,1 0-17,17 0 1,-17 0 0,35 0-1,-36-17 1,1 17 31,0 0-47,52 0 15,-52 0 1,-1 0 0,54 0 15,-36 0-31,71 0 15,-35 0 17,-18 0-17,-36 0 1,1 0 0,-1 0 15,1 0-16,17 0 1,-17 0 0,0 0 15,-1 0-15,19 0-1,-19 0 1,1 0 31,17 0-32,0 0 1,71 0 0,18 0-1,-71 0 1,-36 0-1,1 0 1,0 0 0,17 17-1,0-17 1,-17 0 0,17 0-1,0 0 1,36 0 15,-36 0-15,89 0-1,-1 0 1,-52 0 0,17 0-1,-18 0 1,-52 0-1,35 0 1,-35 0 0,-1 0-1,1 0-15,-1 0 16,1 0 0,53 0 15,-54-17 0,19 17-15,-19-18-1,1 18 63,0 0-62,-1 0 0,1-35-1,-1 35 17,1 0 14,0 0 48,-18-18 47,0-17-94,-18 17-32,0 18 1,1 0 31,-1 0-16,1 0-15,-1-18 15,0 18-31,1 0 47,-1-17-47,0 17 15,1 0 17,-1 0-17,0-18 1,36 18 156,17 0-157,-17 0-15,17 18 32,18-18-17,18 53 1,-36-36 0,0-17-1,-17 36 1,0-36 31,-36 17 125,0-17-157,-35 18 1,-35 35-1,53-18 1,17-35 0,1 18 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5:52:28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12382 6421 0,'18'0'93,"17"0"-77,1 0 0,70 0-1,17 0 1,71-18 0,0 0-1,-141 1-15,18 17 16,-19 0-16,-16 0 15,-1-36-15,0 36 16,1 0 0,-19 0-1,36 0 1,0 0 0,53 0 15,-18 0-16,36 18 1,-36-18 0,-53 0-1,0 0 1,1 0 0,16 0-1,19 0 1,35 0-1,-36 0 1,-17 0 0,0 0-1,0 18 1,-18-18 0,54 35 15,-19-35-16,107 18 1,-107-1 0,-17-17-16,18 18 15,-54-18 1,1 0 0,0 0 62,17 17-78,18 1 15</inkml:trace>
  <inkml:trace contextRef="#ctx0" brushRef="#br0" timeOffset="2590.87">1623 10901 0,'0'0'0,"0"53"16,0-18-16,0 0 16,0-17-1</inkml:trace>
  <inkml:trace contextRef="#ctx0" brushRef="#br0" timeOffset="4070.94">1111 10830 0,'0'0'0,"-53"53"15,36 18 1,-1-36-16,18 0 15,-18-17-15,18 17 16,-17-17-16,17-1 16,0 1-1,0 0 17,0-1-17,17 1 1,36 17 15,-17-17-15,-1 0-1,-17 17 1,-1-35 0,18 0-1,1 0 1,-19 0-1,36 0 1,18 0 0,-54-18-1,1 18-15,35-17 16,-18-1 0,-17 0 15,17-17 0,1 17-15,-1-35-1,0 1 1,-17 16 0,-1 19-1,-17-19 1,0 19-1,0-1 17,0-17-1,0 17-15,0 1 15,0-19-31,-35 1 31,0 35-15,0-53-1,-18 35 1,0 18 0,17 0-16,-17 0 15,36 0 16,-18 0-15,17 0 0,0 18 31,18 17-32,0-17-15,-17 17 16,-19 1 15,36-1-15,-17 18-1,17-36 1,-18-17 0,0 18-1,18 0 1</inkml:trace>
  <inkml:trace contextRef="#ctx0" brushRef="#br0" timeOffset="5599.52">3510 11130 0,'0'0'0,"0"-18"32,0 1-32,0-1 15,0-35 1,18 36 15,17 17-15,-35-18-1,88 18 1,-35 0 0,-35 18-1,-1-1 1,-17 19-1,0 16 1,0 19 0,0-36-1,0-17 1,0 17 0,-17-35-1,-18 0 1,35 18 15,-18-18-15,0 0 93</inkml:trace>
  <inkml:trace contextRef="#ctx0" brushRef="#br0" timeOffset="6597.81">3933 10989 0,'-17'0'78,"-1"18"-63,-17 17 1,35 18 15,-18-36-15,1 54 0,17-36-1,0-17 16,0 0 1,17-18-17,1 0 1,0 0 0,17 0 15</inkml:trace>
  <inkml:trace contextRef="#ctx0" brushRef="#br0" timeOffset="7282.57">4427 11024 0,'18'0'78,"0"0"-63,17 0 1,-17 0 15</inkml:trace>
  <inkml:trace contextRef="#ctx0" brushRef="#br0" timeOffset="8383.98">4427 11148 0,'18'0'172,"17"0"-141,-17 0-31,0 0 156,17 0-109</inkml:trace>
  <inkml:trace contextRef="#ctx0" brushRef="#br0" timeOffset="12385.61">5062 11042 0,'0'-18'15,"0"1"48,0-19-32,0 19-31,0-19 31,71 1-15,-36 18 31,0 17-31,1 0-1,-1 17 16,-35 1-15,0 35 0,0 0-1,0-36 1,0 1 0,0 0-1,-53-18 1,35 17-1,-70 1 1,71-1 0,-1 1-1,0-18 1,1 18 0,17 17-1,0 0 16,0-17-15,0 35 0,17-53 140,1 0-140,0 0-16,17 0 15,-17-18 16,17 18 1,0 0-1,18 0-15,-35 0-1,-1 0 63,1-17-78</inkml:trace>
  <inkml:trace contextRef="#ctx0" brushRef="#br0" timeOffset="13168.42">5821 10813 0,'0'17'47,"0"36"-31,0-18-16,17 107 31,-17-1 16,0-124-16,0-34 79,0-1-95</inkml:trace>
  <inkml:trace contextRef="#ctx0" brushRef="#br0" timeOffset="14160.21">5715 11007 0,'35'0'78,"-17"0"-63,0 0-15,34 0 32,19 0 15,-36 0 109,-17 0-141</inkml:trace>
  <inkml:trace contextRef="#ctx0" brushRef="#br0" timeOffset="18799.49">6579 10760 0,'-35'0'110,"35"35"-95,-35 0-15,-1 36 32,36-1-17,0-17 16,0-35-15,0 17 0,0-17-1,0 17 1,0-17 0,0-1-1,0 19 16,18-54 94,-18 0-109,0 1-16,0-1 16,0 0-1,0-17 1,-18 18 0,1-19-1,-1 36 1,1 0 31,17 36 156,-18-19-188,18 1 1,0 17-16,0-17 31,0-1-31,0 1 32,0 17-1,0-17-16,18 0 32,-1-18-15,18 0-32,-17 35 15,17-17 1,1-18-1,-19 0 1,19 0 0,-19 0-1,1 0 1,17-18 0,-17-17-1,-18-18 1,0 0 15,0 35-15,0 0-1,0 1 1,0-1 0,-36 18-1,36-17 1,-17 17-16,-1 0 15,-17 0 1,17 0 0,-17 0 31,0 0-47,17 0 15,-17 17 16,17 1-15</inkml:trace>
  <inkml:trace contextRef="#ctx0" brushRef="#br0" timeOffset="19681.56">7038 10901 0,'0'-18'62,"35"36"-46,-17-1-1,-18 1-15,35 17 16,0 1 0,18 17-16,-35-53 15,0 35 1,-1-35-16,1 17 47</inkml:trace>
  <inkml:trace contextRef="#ctx0" brushRef="#br0" timeOffset="20687.15">7056 11095 0,'35'-18'172,"-18"1"-172,1-1 15,0 18 1,-1-18-16,1 1 15,-18-1 126,18 18-125,-1 0-1,1-18 17,35 18-32,-53-17 15,53-1 1</inkml:trace>
  <inkml:trace contextRef="#ctx0" brushRef="#br0" timeOffset="21615.32">8008 10689 0,'0'0'0,"-18"0"47,-17 0-31,17 18-16,-17-1 15,0 19 1,35-19-16,-18-17 16,-17 36-16,35-19 15,0 36 1,0 18 0,0-54-1,0 1 16,0 0-15,0-1 0,35 1-1,1-18 1,34 0 0,-35 0-1,-17 0 1,53-35-1,-71-1 1,0 19 0</inkml:trace>
  <inkml:trace contextRef="#ctx0" brushRef="#br0" timeOffset="22585.29">8378 10672 0,'-17'0'47,"-1"0"-31,-52 105 15,52-34-16,18-36 1,0-17 0,0 35-1,18-36 63,17-17-62,0 0 0,-17-17 46,-1 17-62,-17-18 16,0 0-16,0 1 15,0-1 1,0 1 0,0-1-1,0-17 1,0 17 0,0 0 30,0 1 33,0-1-33</inkml:trace>
  <inkml:trace contextRef="#ctx0" brushRef="#br0" timeOffset="23528.36">8572 10654 0,'0'-18'63,"-17"18"-32,17 18-31,-18 0 16,18 17-1,0-18 1,0 1 78,18-18-79,-1 0 1,19 18 0,-19-1-1,1 19 1,-18-19-1,-18 1 1,-35 0 0,-17 34-1,52-34 17</inkml:trace>
  <inkml:trace contextRef="#ctx0" brushRef="#br0" timeOffset="24606.95">8961 10654 0,'0'-18'63,"35"-17"-32,18 35 0,-36 0-15,54 18 0,-18-1-1,-53 1 1,-18 35 15,1-18-15,-1-17-1,36-18 95,-18 17-63,0 1-47,0 35 15,0-35 1,0 34-1,0-34 1,0 0 0,-18-1-1,-141-17 1,89 0 0,34 0-1,19-17 1,17-1 31</inkml:trace>
  <inkml:trace contextRef="#ctx0" brushRef="#br0" timeOffset="25314.56">9419 10636 0,'18'0'79,"-1"-17"-79,19 17 15,34-36-15,-17 36 16,0 0-1,-35 0-15,17 0 16,-17 0 15,-1 0 16</inkml:trace>
  <inkml:trace contextRef="#ctx0" brushRef="#br0" timeOffset="26320.23">9578 10654 0,'0'53'110,"18"-53"93,34 0-188,1 0-15,-17 0 16,52 0 15,-71 17-31,-17 1 31,-17 0-15,-89 70 31,71-70-31,17-18-1,-17 0 16,0 0-15,-1 0 0,19 0-1</inkml:trace>
  <inkml:trace contextRef="#ctx0" brushRef="#br0" timeOffset="69014.82">10389 10654 0,'18'0'47,"0"0"-31,34 0-16,1 0 31,18 0 0</inkml:trace>
  <inkml:trace contextRef="#ctx0" brushRef="#br0" timeOffset="69481.73">10460 10724 0,'17'0'109,"19"0"-93,52 0-1,-53 0 16,-17 0-15</inkml:trace>
  <inkml:trace contextRef="#ctx0" brushRef="#br0" timeOffset="70575.42">11377 10372 0,'-18'0'47,"-17"0"-31,0 141 15,17-88-15,18-18-1,0 0 1,0-17-1,0 17 1,0 18 0,36-53-1,34 18 1,-17-18-16,0 0 16,-35 0-1,17 0 16,-35-18-15,17-17 0,-17 0-1,0 17 17,-52 18 14,34 0-30,-17 0 0,17 0-1,-35 0 1,18 0 0,-18 0 15,35 0-16</inkml:trace>
  <inkml:trace contextRef="#ctx0" brushRef="#br0" timeOffset="71216.7">11977 10672 0</inkml:trace>
  <inkml:trace contextRef="#ctx0" brushRef="#br0" timeOffset="72647.67">12506 10354 0,'0'-53'32,"-18"35"-1,1 1 0,-1 17 0,0 0-15,-17 0 0,17 0-1,1 0 1,-36 0-1,35 0 1,1 17 0,17 1 15,0 0-15,0-1-16,0 19 31,17-36 16,1 0-32,0 0 1,-1 0 0,18 0 30,-35-18-30,18 0-16,-18 1 16,0-1 15,18-17-15,-1 35-1,1 0 126,-18 17-126,0 1-15,0 35 16,0 0 0,0-18-16,18 18 15,-18 0 1,17-35 0,1-1 30,-18 1 48</inkml:trace>
  <inkml:trace contextRef="#ctx0" brushRef="#br0" timeOffset="73751.61">12753 10283 0,'0'36'109,"0"-1"-93,18 18-16,-18-18 16,0-17-1,17 17 1,-17-17 343,18-1-359</inkml:trace>
  <inkml:trace contextRef="#ctx0" brushRef="#br0" timeOffset="75737.75">3598 12153 0,'0'35'47,"0"-17"-16,18 0-16,0-1-15,-18 1 32,88-18-1,-35 0-15,-36 0-1,36 0 1,-35 0-1,0-18 1,17-35 0,-18 1-1,1 34 1,-18-17 0,-18 52 202,18 1-202,0 35-16,18 88 16,-18-53 15,18 18-16,-18-18 1,0-35 0,0-18-1,-18 1 1,-17-19 0,-18-17-1,0 0 1,35 0-16,1 0 31,-1 0 0,-17-17-31,0-1 16,35 0 0,-36 1-1,36-1 48</inkml:trace>
  <inkml:trace contextRef="#ctx0" brushRef="#br0" timeOffset="77486.43">4357 12347 0,'17'0'78,"1"0"-78,17 0 16,-17 0-16,35 0 31,0 0 1,-18-17-17,0 17 16,1 0 16,-19 0-47,1 0 16,0-18 0</inkml:trace>
  <inkml:trace contextRef="#ctx0" brushRef="#br0" timeOffset="85104.93">4445 12171 0,'18'17'187,"17"-17"-171,-17 0 140,34 0-78,-34 0-47,0 0-15,-1 0 0,1 0 30,0 0-30,17 0 0</inkml:trace>
  <inkml:trace contextRef="#ctx0" brushRef="#br0" timeOffset="89152.76">5221 12012 0,'-35'0'62,"35"-18"-46,0 1 0,0-36-1,35 18 17,-35 17-32,35-17 31,-17 35-16,0 0 17,-1 0-17,1 35 1,0 88 0,-18 19-1,0-54 1,0-71 31,0 1-47,-18-18 31,-17 0 16,35-35 15,35 35-46,-17 0 0,35 0-1,-18 0 1,0 0-1,-17 35 1,-18 0 0,0-17-1,0 35 1,-18 0 15,-17-53-31,0 0 16,-18 17-1,0-17 1,-36 0 0,54-35-1,-18-35 1,36 52 0</inkml:trace>
  <inkml:trace contextRef="#ctx0" brushRef="#br0" timeOffset="90007.05">6050 11853 0,'0'18'32,"0"0"-17,0 105 1,35-17 15,-35-71-15</inkml:trace>
  <inkml:trace contextRef="#ctx0" brushRef="#br0" timeOffset="91046.52">5927 12047 0,'0'18'0,"17"-18"47,1 0-31,17 0-16,-17 0 15,17 0-15,-17 0 16,17 0 31,-17 0-32,-1 0 1,19 0 0,-19 0-1,1 0 17,0 0-1,-1 0-16,1 0 48,-1 0-47,1 0-1</inkml:trace>
  <inkml:trace contextRef="#ctx0" brushRef="#br0" timeOffset="93928.74">6844 11836 0,'0'35'47,"0"-17"-31,-35 140 0,-18-52-1,17-18 16,36-52-31,0-19 16,0 36 0,0-35 15,0-1 0,18-17-31,17 0 16,18 0-1,-17-35 1,-1 35 0,-18-17 15,-17-1-15,0 0-16,0 1 31,0-36-16,-17 17 1,-1 36 0,18-17-1,-17-1 1,-19 18 0,19 0 30,-1 0-30,0 0 0,1 18-1</inkml:trace>
  <inkml:trace contextRef="#ctx0" brushRef="#br0" timeOffset="94592.88">7355 11906 0,'18'0'78,"17"18"-78,18 17 31,88 89 1,-35-36-17,-35-35 1,-54-53-16,-34 0 78</inkml:trace>
  <inkml:trace contextRef="#ctx0" brushRef="#br0" timeOffset="95279.49">7426 12206 0,'0'18'62,"35"-36"-46,36-52-1,-18-36 1,0 35 0,-53 54-1,17-1 1</inkml:trace>
  <inkml:trace contextRef="#ctx0" brushRef="#br0" timeOffset="96232.83">8502 11695 0,'-18'-18'31,"-52"18"0,17 0 0,0 35-15,18-17 0,35 17-1,0-17 17,0 17-1,17-35 0,36 0-15,18 0-1,-54 0 1,1 18 15,-18-1 0,0 1-15,0 17-16,-18-17 16,-70 17-1,35 0 1,36-35 31,-19 0-32,1 0 1,35-17-16</inkml:trace>
  <inkml:trace contextRef="#ctx0" brushRef="#br0" timeOffset="97119.77">8643 11783 0,'18'0'47,"-1"17"-47,1 1 16,-18 0-16,0 70 31,18-18 0,-18-34-15,17-19 0</inkml:trace>
  <inkml:trace contextRef="#ctx0" brushRef="#br0" timeOffset="97632.2">8625 11606 0,'0'-17'63</inkml:trace>
  <inkml:trace contextRef="#ctx0" brushRef="#br0" timeOffset="98543.58">8890 11800 0,'35'71'94,"-17"-71"-78,-18 35-1,0-52 48,0-36-48,0 17-15,-18 1 16,18 0 0,0 0 30,18 35-30,17 0 78,-17 0-63,-1 17-15,-17 18-16,18 18 15,17 0 1,-17 18 0,0-36 15,-18-17-16,0-1 1,17 1 0,1-18 31</inkml:trace>
  <inkml:trace contextRef="#ctx0" brushRef="#br0" timeOffset="99498.58">9684 11606 0,'0'0'0,"17"0"93,54 0-77,17 0-16,-35 18 31,-53 0-15,18-1-1,-18 36 1,-36 18 0,-17-36-1,18-17-15,18-1 110,52 1-63,-18 0-32,-17-1-15,0 1 16,18 35-1,-18 0 1,0-36 0,-53-17-1,-35 0 1,17 0 0,36 0 15,-18 0-16</inkml:trace>
  <inkml:trace contextRef="#ctx0" brushRef="#br0" timeOffset="99966.03">10107 11730 0,'18'-18'0,"-1"1"31,36-1-31,-35 18 16,52 0-16,89 0 16,-88 0 15</inkml:trace>
  <inkml:trace contextRef="#ctx0" brushRef="#br0" timeOffset="100593.67">10178 11765 0,'35'0'141,"-17"0"-125,-1 0-1,18 0-15,-17 0 32,17 18-32,-35-1 31,0 54 0,0-18-15,-53 17-1,1-70 1</inkml:trace>
  <inkml:trace contextRef="#ctx0" brushRef="#br0" timeOffset="101166.71">11024 11695 0,'53'0'46,"53"0"-14,-71 0-17,-17 0 1</inkml:trace>
  <inkml:trace contextRef="#ctx0" brushRef="#br0" timeOffset="101666.61">11095 11853 0,'17'0'109,"1"0"-93,0 0-16</inkml:trace>
  <inkml:trace contextRef="#ctx0" brushRef="#br0" timeOffset="126768.12">11800 11448 0,'0'17'62,"0"19"-46,-35 140 15,35-123-15,0-36-16,0 19 15,0-19 1,0 19-1,0-19 17,18-17-17,17 0 1,-17 0 15,-1 0-15,-17-17-1,53-36 1,-53 17 0,0 19-1,0-1 1,0 1 0,-17-1 30,-1 18 17,0 0-16,1 0-32,-1 0 1,-17 0 0,35 18-1</inkml:trace>
  <inkml:trace contextRef="#ctx0" brushRef="#br0" timeOffset="127342.55">12100 11747 0</inkml:trace>
  <inkml:trace contextRef="#ctx0" brushRef="#br0" timeOffset="128049.12">12524 11395 0,'0'35'31,"0"0"-31,0-17 16,0 17-16,0 36 15,-18-54-15,-35 89 32,53-88-1,-18-1 0,36-34 16,0 17-31,52-35-1,-70 17 1,36 18-1,-19 0-15,18 0 63</inkml:trace>
  <inkml:trace contextRef="#ctx0" brushRef="#br0" timeOffset="128630.7">12577 11483 0,'-18'-18'15,"18"54"17,0 87-17,0-35 1,0-35 0,-35 0 15,35-35-16</inkml:trace>
  <inkml:trace contextRef="#ctx0" brushRef="#br0" timeOffset="129633.76">12806 11377 0,'0'53'78,"-35"0"-78,35 70 31,-18-105 0,36-18 141,17 0-156,-18 0-1,19 0 1,-1 0 0,0 0 62,-17 0-63</inkml:trace>
  <inkml:trace contextRef="#ctx0" brushRef="#br0" timeOffset="130222.57">12912 11430 0,'-18'-18'15,"0"18"16,18 53-15,0-17 0,0 16-1,0 1 1,0 0 0,0-17-1,0 16 1,0-34-1,0 17 64,-17-35-64,-1 18 1,0 0-1</inkml:trace>
  <inkml:trace contextRef="#ctx0" brushRef="#br0" timeOffset="131316.58">9931 8079 0,'17'0'16,"1"0"-1,17 0-15,1 0 16,69 0 0,1 0 15,-88 0 16</inkml:trace>
  <inkml:trace contextRef="#ctx0" brushRef="#br0" timeOffset="132014.61">10054 8255 0,'-17'0'16,"34"0"187,54 0-203,-36 0 16,0 0-16,-17 0 15,17 18-15,-17-1 16,-1-17 0,1 0-1,17 0 17,-17 0-17</inkml:trace>
  <inkml:trace contextRef="#ctx0" brushRef="#br0" timeOffset="133462.45">11359 7743 0,'-35'0'63,"35"53"-48,0-17 1,0 52 0,0-18-1,0-34 1,0-19-1,18 36 1,-1-17 0,1-19-1,17-17-15,-35 18 16,18-18 15,0 0-15,17 0-1,-35-53 1,0 35 0,0-17-1,0 0 1,-18 35 15,1 0 0,-1 0-31,-35 0 16,18 0 0,17 0 15</inkml:trace>
  <inkml:trace contextRef="#ctx0" brushRef="#br0" timeOffset="133903.34">11747 7973 0</inkml:trace>
  <inkml:trace contextRef="#ctx0" brushRef="#br0" timeOffset="135039.65">12206 7655 0,'-18'0'16,"-17"0"15,0 0-15,17 0-1,-35 0 17,36 36-17,-1-19 1,18 1 0,0 17-1,0-17 1,0-1 15,53 19-31,-18-36 16,1 0-1,-19-18 17,1-35-17,-1 53 1,1-35-1,-18 17 1,0 1 0,0-1-1,0 0 63,-18 18-78,1 36 16,17 52 0,0 0-1,0-18 1,0-52 0</inkml:trace>
  <inkml:trace contextRef="#ctx0" brushRef="#br0" timeOffset="136016.01">12418 7655 0,'0'53'109,"0"0"-93,0-35-1,0 35-15,0-36 31,0 1 1</inkml:trace>
  <inkml:trace contextRef="#ctx0" brushRef="#br0" timeOffset="136735.18">12965 8008 0,'-18'-18'16,"36"18"93,-1 0-109,-17 36 16,-17 52-1,-54 18 17,-17-36-1,88-52-16,0-36 17</inkml:trace>
  <inkml:trace contextRef="#ctx0" brushRef="#br0" timeOffset="137903.25">13335 7444 0,'0'17'31,"0"1"-16,0 0-15,0 17 16,0 0 0,0 18 15,35 0 0,1-18-15,-19-35-1,1 35 1,-18-17 0,17-18 15,1 0-15,-18-35-1,35-53 1,-35 70 15,0 0-15,0-17 15,0 17-15,-17 18 15,-1 0-16,0 0 1,-17 0 0,0 0-1,17 18 1,18 0 31</inkml:trace>
  <inkml:trace contextRef="#ctx0" brushRef="#br0" timeOffset="138375.15">13723 7620 0,'18'0'94,"17"0"-79</inkml:trace>
  <inkml:trace contextRef="#ctx0" brushRef="#br0" timeOffset="139132.8">14023 7426 0,'18'0'16,"17"0"-1,-18 35 17,-17 89-1,0-107 16,18 1 0,35-18-32,-35 0 1,35 0 0,-36 0-1,18 0 1,1 0-1,17-18 1</inkml:trace>
  <inkml:trace contextRef="#ctx0" brushRef="#br0" timeOffset="139760.37">14323 7497 0,'-18'0'47,"18"17"-47,35 160 31,-35-89 16,0-71-31</inkml:trace>
  <inkml:trace contextRef="#ctx0" brushRef="#br0" timeOffset="140567.84">14499 7373 0,'18'0'62,"-18"18"-62,0-1 16,0 54 0,0-36 15,17-17 16,36-18-16,-35 0-31,17 0 31,-17 0-15,0-18-1,17 18 1,0 0 0,-35-17 46,0-1-62,0 0 16</inkml:trace>
  <inkml:trace contextRef="#ctx0" brushRef="#br0" timeOffset="141055.78">14676 7338 0,'0'17'47,"0"19"-32,0-1-15,0 18 16,0 35 0,0-17-1,0-1 1</inkml:trace>
  <inkml:trace contextRef="#ctx0" brushRef="#br0" timeOffset="141953.18">14940 7056 0,'18'17'109,"17"18"-93,0 1-16,36 34 31,17 54-16,-35-18 1,-53-89-16,0 19 16,18 16-16,-18 1 15,-18-17 1,0 17 0,-17-36-1,-18 1 1,36-1-1,-19 19 1</inkml:trace>
  <inkml:trace contextRef="#ctx0" brushRef="#br0" timeOffset="143142.58">11201 7620 0,'0'18'79,"0"-1"-79,-36 107 31,19-54-16,17 18 1,0 1 0,0-1-1,17 18 1,1-36 0,0 1 15,-1-54-16,19 19 1,-1-19 0,-17-17-1,-1 0 1</inkml:trace>
  <inkml:trace contextRef="#ctx0" brushRef="#br0" timeOffset="146038.68">1605 14217 0,'0'-18'32,"0"1"-17,53-54 1,123-17 31,-158 88 0,17 0-32,1 18-15,-36 34 16,0 37 0,0-72-1,-36 36 1,19-35-1,-1-18 220,-17 17-235,17 19 15,-17-19-15,-36 19 32,71-19-17,0 1-15,89-18 235,-72-18-220,36 18 48,-35 18-32,17-18-31,-17-18 63</inkml:trace>
  <inkml:trace contextRef="#ctx0" brushRef="#br0" timeOffset="147633.7">2117 13952 0,'0'-17'31,"-18"-19"-15,0 1 0,-17 35 15,-18 0 0,36 0-15,-36 0-1,-36 0 1,37 0 0,34 0-1,18 18 1,-35-18-1,17 17 1,-17 1 0,17 35-1,-17-18 1,17-17 15,1 17-15,-1 0-1,-17 18 1,-18 36 0,53-72-1,0 18 1,0-17 0,0 0-1,0 17 1,0-17-1,0 17 1,0 18 0,0 0-1,17-36 1,1-17 15,35 36-15,-35-36-1,52 17 1,54-17 0,-1 0-1,-17 0 1,-18-17 0,-70-1-1,17-17 1,-17 17-1,-1 18 1,54-53 0,-54-17-1,-17 52 1,36-53-16,17-17 31,-18 53-15,-35-18-1,0 18 1,0 17 0,0-35-1,-18 0 1,-17 36 0,17-1-1,18 0 1,-35-17-1,17 18 1,1 17 62,-1 0-62,0 0-1,1 0 1,-1 0 0,-17 0-1,17 0 48,1 0-48,-19 0-15,-34 0 16,52 0 0,-17 0-1</inkml:trace>
  <inkml:trace contextRef="#ctx0" brushRef="#br0" timeOffset="152120.16">3669 14199 0,'-18'-17'16,"18"-1"31,0 0-32,0 1 1,0-19 0,0 19-1,53 17 1,18 0 0,-36 0-1,-17 0 1,17 0-1,-35 53 1,0-18 0,0 18-1,0 0 1,0-36 0,-18 1 15,18 0 31,-35-1-62,0-17 16,-36 18 0,-52-18-1,87 18 1</inkml:trace>
  <inkml:trace contextRef="#ctx0" brushRef="#br0" timeOffset="152934.21">4075 14111 0,'0'-18'31,"-18"18"1,0 71-1,18 0-15,0-36-1,0-18 1,0 19-1,36-36 1,105 53 0,-35-36-1,-36-17 17,-35 0-17,-17-17-15</inkml:trace>
  <inkml:trace contextRef="#ctx0" brushRef="#br0" timeOffset="153499.31">4851 14005 0,'17'0'47,"19"0"-47,17 0 16,-1 0-1,-34 0 63,0 0-78,17 18 16</inkml:trace>
  <inkml:trace contextRef="#ctx0" brushRef="#br0" timeOffset="153933.58">4939 14111 0,'0'18'125,"18"-1"-125,17-17 15,-18 0-15,36 0 32,-17 0-32,-1-35 15,18-18-15</inkml:trace>
  <inkml:trace contextRef="#ctx0" brushRef="#br0" timeOffset="156000.76">5838 14093 0,'53'-17'47,"-35"-1"-32,53 18-15,-36-17 16,-18 17 0,1 0-16,0 0 15,-1 0 32,1 0-47,0 0 31,17 0 1,-17 0-17</inkml:trace>
  <inkml:trace contextRef="#ctx0" brushRef="#br0" timeOffset="156944.41">6562 13847 0,'0'17'140,"0"36"-124,-36 71-1,19-54 1,-1-52 0,18-1 62,18-17-78,-1 0 15,19-35 1,17 17 0,-1 18-1,-16 0 1,-19 0 0,1 0 15,0 0-16</inkml:trace>
  <inkml:trace contextRef="#ctx0" brushRef="#br0" timeOffset="157633.39">6720 13917 0,'0'35'78,"0"18"-78,0-17 16,0-1-16,0 35 15,0-17 1,0 0-1,0-35-15,0-1 16,18 36 15,-18-35 94,0 17-109,0-17 93</inkml:trace>
  <inkml:trace contextRef="#ctx0" brushRef="#br0" timeOffset="166160.07">7161 13758 0,'18'0'16,"0"0"-16,-1 0 16,1 18-1,17 0-15,18 35 31,35 52 1,-52-69-17,17 17 1</inkml:trace>
  <inkml:trace contextRef="#ctx0" brushRef="#br0" timeOffset="167353.02">7214 14058 0,'0'-35'47,"0"17"-47,36-17 16,16-18-1,1 0 1,18-17 0,-18-1-1,-35 36 1,-18 17 0</inkml:trace>
  <inkml:trace contextRef="#ctx0" brushRef="#br0" timeOffset="168400">8290 13600 0,'0'17'62,"0"36"-46,36-18-16,-36 1 15,0-19 1,0 36 15,0-35 1,0 0-17,0-1 16</inkml:trace>
  <inkml:trace contextRef="#ctx0" brushRef="#br0" timeOffset="169486.79">8590 13564 0,'0'-17'32,"-18"17"14,18 17-30,0 19 0,0 34-1,0-52 1,0 35 0,0-36-1,0 1 1,0 0-1,0-1-15,18 1 32,0-18-17,17 0 17,-17 0-17,-1 0 16,-17-18-15,0-17 0,0 0-1,0-36 1,0 18 0,0 36 15,0-1-31,-17 18 47,-1 0-32,0 0 1,1 0 0,-1 0-1</inkml:trace>
  <inkml:trace contextRef="#ctx0" brushRef="#br0" timeOffset="171232.93">9031 13547 0,'18'17'31,"52"36"-15,18 18 15,-35-54-15,-35-17-16,35 53 15,-35-35 32</inkml:trace>
  <inkml:trace contextRef="#ctx0" brushRef="#br0" timeOffset="171959.48">9225 13529 0,'0'-18'47,"0"124"0,0 0-31,0-35-1,0-54 1</inkml:trace>
  <inkml:trace contextRef="#ctx0" brushRef="#br0" timeOffset="172617.58">9772 13388 0,'0'18'63,"0"17"-48,0-18 1,0 1-1,0 35 1,0-18 0,0 1-1,18-1 48,-1-18-48,71 19 1</inkml:trace>
  <inkml:trace contextRef="#ctx0" brushRef="#br0" timeOffset="173533.8">10160 13353 0,'-18'35'78,"18"18"-47,0-36-15,0 19 15,0 17 0,18-18-15,0-35-1,-1 0 1,54 0 0,-18 0-1,-36 0 1,1-18-1,0-17 1,-18 0 0,0-18-1,0 0 17,0 35-17,0 1 1,-36 17-1,19-36 1,-19 36 0,1-17-1,-18-1 1,36 18-16</inkml:trace>
  <inkml:trace contextRef="#ctx0" brushRef="#br0" timeOffset="174503.68">10672 13247 0,'-18'17'93,"18"19"-77,0-19 0,18 19 62,-1-36-63,1 0-15,-1 0 16,1 0 0,17 17-1,1 36 1,34 0-1,-70-18 17,0-17-17,-17-18 1,-1 0-16,-70 18 31,52-1-15</inkml:trace>
  <inkml:trace contextRef="#ctx0" brushRef="#br0" timeOffset="175519.34">11430 13247 0,'-18'53'94,"18"0"-79,-17-18 1,17-17-16,-18-1 31,18 1 1,0-1 77,18-17-78,-1 0-15,36 0-1,-17 0 17</inkml:trace>
  <inkml:trace contextRef="#ctx0" brushRef="#br0" timeOffset="175974.93">11483 13335 0,'0'53'47,"0"0"-31,0 53-1,0-53 1,35-1 0,-35-34 77,18-18-77</inkml:trace>
  <inkml:trace contextRef="#ctx0" brushRef="#br0" timeOffset="176516.67">11765 13123 0,'18'0'78,"-1"0"-62,1 0-1,0 0 1</inkml:trace>
  <inkml:trace contextRef="#ctx0" brushRef="#br0" timeOffset="177278.68">11695 13123 0,'0'18'47,"0"0"-47,0 17 15,0 18 1,0 0 15,0-36-31,0 19 16,17-19 62,18-17-62,-17 0-1,0 0 1,-1 0-1,19 0 1,-19 0-16,1 0 16,53 71 15,-71-54-15,-18 1-1,0-18 1,-35 0-1,18 18 1,17-1 47</inkml:trace>
  <inkml:trace contextRef="#ctx0" brushRef="#br0" timeOffset="177717.02">12400 13176 0,'0'-17'15,"18"-1"1,17 18 0,-17 0-1,-1 0-15,1 0 16,0 0-16,-1 0 31</inkml:trace>
  <inkml:trace contextRef="#ctx0" brushRef="#br0" timeOffset="178133.74">12506 13300 0,'0'0'0,"18"0"110,17 0-110,-17 0 15,-1 0-15,1 0 16,-1 0-16</inkml:trace>
  <inkml:trace contextRef="#ctx0" brushRef="#br0" timeOffset="202767.92">13212 12929 0,'17'-35'94,"1"35"-63,-1 0-15,19 0 0,-36 35-1,0 1 1,0-19 0,0 1-1,-18 52 1,-17-52-1,52-18 110,19 35-109,-36-17 0,53-18-1,-36 35 1,-17-17 0,0 17-1,0 0 1,-35 1-1,17-1 1,-17-17 0,0-18-1,17 0 1,1 0 15,-19 0-15,1-18-1,35 0 1,0-17 0</inkml:trace>
  <inkml:trace contextRef="#ctx0" brushRef="#br0" timeOffset="203152.84">13600 13176 0,'17'0'78</inkml:trace>
  <inkml:trace contextRef="#ctx0" brushRef="#br0" timeOffset="204117.58">13988 12859 0,'0'-18'93,"-18"18"-77,0 18 0,-17 70 30,35-70-30,0-1 0,0 1-1,0 17 1,18-17 0,17-18 30,-17-18-14,-1 0-32,36-52 15,18-18 17,-71 70-17,0-17 1,0 0 15,0 17-15,0 0-1,0 1 1,-18-1 0,0 18 30</inkml:trace>
  <inkml:trace contextRef="#ctx0" brushRef="#br0" timeOffset="205127.88">14393 12700 0,'-17'0'78,"87"0"-31,-17 0-32,-35 0 32,35 0-31,-36 0-1,1 0 1,-18 35 93,0-17-109,0 0 16,0 17-16,0 35 31,0-34-31,-35 52 16,35-53-1,-18 0 1</inkml:trace>
  <inkml:trace contextRef="#ctx0" brushRef="#br0" timeOffset="206648.11">4092 15663 0,'-17'0'47,"17"36"-16,0-19-31,17 19 16,1-19 15,17 1-15,36-18-1,-1 0 1,-70-53 0,0-35-1,0 35 1,0-18 0,18 71 93,17 71-93,0-1-1,18 36 1,-17 18-1,-19-19 1,-17-52 0,0 0-1,-123 18 1,52-71 0,-17 0-1,-18 0 1</inkml:trace>
  <inkml:trace contextRef="#ctx0" brushRef="#br0" timeOffset="207234.21">4798 15557 0,'35'0'31,"-17"0"-15,52 0-16,-34 0 15,52 0 1,-71 0 46</inkml:trace>
  <inkml:trace contextRef="#ctx0" brushRef="#br0" timeOffset="207783.42">4868 15716 0,'0'18'63,"18"-18"-48,88 0 17,-89 0-17,1 0 17</inkml:trace>
  <inkml:trace contextRef="#ctx0" brushRef="#br0" timeOffset="208800.36">6156 15416 0,'18'0'31,"-1"0"-15,124 0-1,-52 0-15,122 0 16,-140 0 0,-36-17-1</inkml:trace>
  <inkml:trace contextRef="#ctx0" brushRef="#br0" timeOffset="209695.66">6191 15575 0,'0'18'62,"0"-1"-62,18-17 110,17 0-79,-17 0-15,-1 0-1,125 0 1,-54 0-1,-18 0 1,-52 0 0,-18 36-1,0-1 1,-71-17 0,1 17-1,17 0 1,18-35-1,-1 0 1,36-17 0,0-1 46,0-17-46</inkml:trace>
  <inkml:trace contextRef="#ctx0" brushRef="#br0" timeOffset="210310.65">7214 15258 0,'18'70'78,"-18"-35"-62,18 36-1,17 17 17</inkml:trace>
  <inkml:trace contextRef="#ctx0" brushRef="#br0" timeOffset="210822.18">7144 15346 0,'35'0'62,"0"0"-46,36 0-16,17 0 16,0 0-16,-70 0 15,35 0-15,-18 0 32</inkml:trace>
  <inkml:trace contextRef="#ctx0" brushRef="#br0" timeOffset="211342.7">8132 15064 0,'17'0'47,"-17"53"-32,0-18-15,0 35 16,0-17-16,0 0 16,18 18-1,-18-54 17,17 19-17</inkml:trace>
  <inkml:trace contextRef="#ctx0" brushRef="#br0" timeOffset="212034.77">8696 15099 0,'-35'0'15,"-1"0"1,1 18-16,0 17 15,17 0 1,-17 36 0,35 34 15,0-87 0,18-18 0,17 0-31,-18 0 16,36 0 0,-35 0-1,35 0 17,18-53-17,-54 18-15,-17-18 16,0 0-1,0-35 1,-53 0 0,0 52-1</inkml:trace>
  <inkml:trace contextRef="#ctx0" brushRef="#br0" timeOffset="212750.64">9172 15028 0,'35'0'46,"-17"0"-46,53 18 16,-54-18-16,19 35 16,-36-17-16,17-18 15,1 18 1,-18-1 0,35 1-1,-17-1 16</inkml:trace>
  <inkml:trace contextRef="#ctx0" brushRef="#br0" timeOffset="213284.18">9419 14958 0,'-17'0'16,"-1"0"0,-17 53-1,17-18-15,0 0 16,-17 1-16,17 16 16,-17 54 15,0-53 0,35-35 16</inkml:trace>
  <inkml:trace contextRef="#ctx0" brushRef="#br0" timeOffset="214119.31">10301 14834 0,'-35'18'32,"17"0"-17,-17 17-15,-18 0 16,0 89 15,18-89 0,35-17-15,35 17 0,18-35-1,18 0 1,-1 0 15,-52 0-31,17 0 16,-17 17 15,-18 19 0,0-19-31,-36-17 32,19 0-32,-1 18 15,-52 0 1,17-1 15</inkml:trace>
  <inkml:trace contextRef="#ctx0" brushRef="#br0" timeOffset="214631.06">10513 14993 0,'17'0'16,"1"0"-1,-18 35 1,18 18-16,-1-35 0,-17 17 16,0-17-1,0-1 1</inkml:trace>
  <inkml:trace contextRef="#ctx0" brushRef="#br0" timeOffset="-214592.7">10513 14852 0,'0'-18'109,"17"18"-93</inkml:trace>
  <inkml:trace contextRef="#ctx0" brushRef="#br0" timeOffset="-214011.42">10830 14905 0,'0'0'0,"18"0"16,-18 17-16,35 54 31,-35-18-15,35-35 0,-35 17-1,0-70 63,0-36-78,0 36 16,18-1-16,0 19 16,-1-1-1,1 18 16,17 0 1,1 53-32,-1 0 31,0 18-15,-17-54-1,-1 19 1,1-36-1,0 0 1</inkml:trace>
  <inkml:trace contextRef="#ctx0" brushRef="#br0" timeOffset="-213479.1">11483 14852 0,'0'53'63,"0"0"-47,0-18-16,0 18 15,0 18 1,53-71 93,-18 0-93,0 0-16,1 0 15,17-18 1,-18 0 0,-18 18-1</inkml:trace>
  <inkml:trace contextRef="#ctx0" brushRef="#br0" timeOffset="-213065.79">11677 14852 0,'-18'18'31,"18"34"-31,0 19 16,0-36-16,0 36 15,18 52 1,17-105-1</inkml:trace>
  <inkml:trace contextRef="#ctx0" brushRef="#br0" timeOffset="-212579.56">11994 14640 0,'36'18'62,"17"-18"-62,0 0 16,35 0 0</inkml:trace>
  <inkml:trace contextRef="#ctx0" brushRef="#br0" timeOffset="-211962.3">12030 14746 0,'-18'18'0,"18"-1"15,0 36 1,0-35 15,0 0 0,18-18 32,17 0-63,0 0 15,1 0-15,69 0 16,-52 0 0,-35 17 31,-18 1-32,0-1 1,-18-17-1,-35 18 1,0-18 0,18 35-1,18-35 1</inkml:trace>
  <inkml:trace contextRef="#ctx0" brushRef="#br0" timeOffset="-211569">12753 14623 0,'35'0'78,"0"0"-78,18 0 15</inkml:trace>
  <inkml:trace contextRef="#ctx0" brushRef="#br0" timeOffset="-211211.98">12788 14799 0,'18'0'78,"35"0"-63,35 0 1,-53 0 0</inkml:trace>
  <inkml:trace contextRef="#ctx0" brushRef="#br0" timeOffset="-192016.77">13652 14323 0,'-17'0'31,"17"17"-15,0 36-16,0 18 16,0-53-16,0 34 15,0 37 1,0-72 15</inkml:trace>
  <inkml:trace contextRef="#ctx0" brushRef="#br0" timeOffset="-191033.21">13776 14358 0,'0'-18'78,"0"1"-78,0-19 16,18 19-1,17 17 1,-17 0-1,-1 0 1,1 0 0,17 17-1,-35 54 1,0 0 0,0-1-1,0-17 1,-35-18-1,0 1 1,35-19 0,0-34 124,17-1-108,1 18-1,17 0-16,18 0-15,-18 18 16,1-1 0,-1-17 31,0 18-32</inkml:trace>
  <inkml:trace contextRef="#ctx0" brushRef="#br0" timeOffset="-190688.3">14393 14411 0,'0'18'78</inkml:trace>
  <inkml:trace contextRef="#ctx0" brushRef="#br0" timeOffset="-189848.64">14746 14111 0,'-18'0'31,"-17"18"1,18-1-32,-36 36 31,17 0-15,36-18-1,-17 18-15,17 0 16,0-17-1,0-1 1,0-17 0,17 17-1,107-35 17,-18 0-17,-53 0 1,-18-18-1,-18 1 1,-17-54 0,0 18-1,0 35-15,-17-70 16,-18 35 0,-36 0-1,53 18 1</inkml:trace>
  <inkml:trace contextRef="#ctx0" brushRef="#br0" timeOffset="-188865.53">15258 14076 0,'-36'0'16,"1"35"0,0-35-1,17 18-15,53-18 156,1 0-140,17 0-16,0 0 16,-36 0-1,18 0 1,-17 17 62,-18 1-47,0 0-15,0-1 0,0 36-1,0 18 1,0 17-1,0-35 1,0-35 0,0-1-1</inkml:trace>
  <inkml:trace contextRef="#ctx0" brushRef="#br0" timeOffset="-187145">10231 8996 0,'52'0'47,"19"0"-47,-36-18 16,36-17-16,17 35 31,-53 0-15</inkml:trace>
  <inkml:trace contextRef="#ctx0" brushRef="#br0" timeOffset="-186777.18">10372 9102 0,'17'0'94,"71"0"-79,-17 0-15,0 0 16,-54-18-1</inkml:trace>
  <inkml:trace contextRef="#ctx0" brushRef="#br0" timeOffset="-186109.97">11324 8678 0,'-17'18'62,"-36"53"-62,-18 52 31,53-35-15,18 36 0,0-71-1,0-36 1,18 36 0,53-35-1,-36-18-15,106 17 16,106 1-1,-124-18 1,-34 0 0,-54 0-1</inkml:trace>
  <inkml:trace contextRef="#ctx0" brushRef="#br0" timeOffset="-185014.7">11871 8890 0,'0'-18'15,"35"-17"17,1 35-1,-19 18 16,1-18-47,-18 53 15,0-18 1,-35 0 0,17-17-1,18-1 95,18-17-95,17 0-15,-18 0 16,1 18 31,-18 0-47,-18 17 15,-52-17 1,35-18 31</inkml:trace>
  <inkml:trace contextRef="#ctx0" brushRef="#br0" timeOffset="-184648.95">12224 8908 0</inkml:trace>
  <inkml:trace contextRef="#ctx0" brushRef="#br0" timeOffset="-183045.31">12929 8714 0,'36'0'109,"16"0"-109,-34 0 47,17 0-16,-35 17 32,0 19-47,0-19-16,0 36 15,0-18-15,-17 54 16,17-37-1</inkml:trace>
  <inkml:trace contextRef="#ctx0" brushRef="#br0" timeOffset="-182628.06">13494 8925 0,'17'18'16,"1"-18"-1,-18 35 1,0 0-16,0 18 31,0-35-15,0 35-1,-18-35 1</inkml:trace>
  <inkml:trace contextRef="#ctx0" brushRef="#br0" timeOffset="-181595.03">13864 8608 0,'18'17'47,"-18"1"-47,17 17 15,1 1-15,35 87 32,-53 53-1,0-158-16,18 35 1,-18-35 15</inkml:trace>
  <inkml:trace contextRef="#ctx0" brushRef="#br0" timeOffset="-180761.98">14093 8696 0,'0'-18'15,"0"1"1,18 17-16,-18-18 16,35 18-1,-17-18 1,53 18 15,-54 0-15,18 36 15,-35 17-15,-35 0-1,35-36 1,-35 71-1,35-105 142,35-1-142,0-17 1,36 35 15,-36-18-15,1 18-1</inkml:trace>
  <inkml:trace contextRef="#ctx0" brushRef="#br0" timeOffset="-180402.42">14605 8678 0</inkml:trace>
  <inkml:trace contextRef="#ctx0" brushRef="#br0" timeOffset="-179578.96">14940 8396 0,'-18'0'47,"-17"0"-16,18 18-16,17 52 17,0-34-17,0-19 17,52-17-1,-34 0-16,0 0-15,17-17 16,-35-1 15,0 0-15,0 1 0,0-19-1,0 19 1,0-1 31,0 0 0</inkml:trace>
  <inkml:trace contextRef="#ctx0" brushRef="#br0" timeOffset="-178777.8">15099 8378 0,'0'0'0,"35"0"16,36 0-1,17 0 16,-70 0 1,-1 0-17,1 0 1,17 0 0,-17 18 46,-18 0-15,0-1-31,0 1-16,0 35 15,0 17 1,0-17-1,0-35 1,0 0 0,17-1 62,19-17-63</inkml:trace>
  <inkml:trace contextRef="#ctx0" brushRef="#br0" timeOffset="-177943.92">15681 7920 0,'0'-18'78,"53"36"-78,-18 17 16,18 18-16,-35-18 16,52 36-16,-34-1 15,-19-17-15,18 106 32,-35 17-1,-35-70-16,-35-35 1,52-71 0,0 35-1,1-17 17,-1-18-17</inkml:trace>
  <inkml:trace contextRef="#ctx0" brushRef="#br0" timeOffset="-160977.76">12506 8678 0,'-18'0'31,"18"18"-15,0 17 0,-53 71 46,53-88-46,0 35-1,18-18 1,-18-17 0,18 34-1,-1-34 1,1-18 0,0 0 46,17 0-46,-17 0-1,-1 0 1,1 0 15,-1 0-15,1-18-1,-4040-34 1,8062 34 0,-4040-17-1,0 17 32,0 0-31,0-35-1,0 36 1,0-18 0,-18 35 77,0-18-93,18 0 32,-17 18 15,17-17-32,-18-1 95,1 18-17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6:12:51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 7161 0,'0'-35'78,"-18"17"-62,0 18 15,-34 0 0,-19 0-15,-17 0-1,35 0 1,18 0 0,-1 0-16,19 0 15,-1 0 1,0 0 15,18 53-15,-17 18-1,-1-53 1,18 34 0,0-34-1,0 0 17,0-1-32,0 36 15,18-53 1,35 53-1,17-35 1,-52-18 0,35 0-1,-36 0 17,1-18-17,0 1 1,-1-1-1,1 18 1,17-18 0</inkml:trace>
  <inkml:trace contextRef="#ctx0" brushRef="#br0" timeOffset="1321.35">2558 7391 0,'17'-18'47,"1"18"-32,105 0 48,-52-18-47,-71 1-1,0-1 32,0 0-31,-18 18 46,1 0-46,-1 0-16,0 0 78,-17 0-31,17 0-32,1 0 17,-1 0-17,1 0 1,-1 18 0,18 0 124,0 17-109,18-17-15,-18-1 0,17 1-1,1 0 1,-1-18 62,1 0-62,17 0-16,-17 0 31,0 0-15,-1 0 30,1 0-30,0 0-16</inkml:trace>
  <inkml:trace contextRef="#ctx0" brushRef="#br0" timeOffset="2401.32">2928 7320 0,'18'18'141,"-1"-1"-126,1-17 126,0-17-141,-1 17 16,1-36-1,-18 1 1,0 18 0,18 17 30,-1 0-30,1 0 15,-1 0-31,1 17 47,0-17 47,-1 18-94,36-18 16,-35 0-16,35 0 15</inkml:trace>
  <inkml:trace contextRef="#ctx0" brushRef="#br0" timeOffset="5419.61">3528 6756 0,'0'53'62,"53"17"-62,-53-17 16,17-18-16,-17 1 16,0 34-16,53-35 15,-17 18 17,-19-53 14,18 0-14,-17 0-17,-18-17 1,0-36 0,0 0-1,-18 18-15</inkml:trace>
  <inkml:trace contextRef="#ctx0" brushRef="#br0" timeOffset="5784.61">3422 7179 0,'0'-35'32,"106"-1"-1,-71 1-31,0 18 16,36-1-1</inkml:trace>
  <inkml:trace contextRef="#ctx0" brushRef="#br0" timeOffset="6501.55">3845 7091 0,'18'17'0,"-18"1"15,18-18 1,-1 0-1,18 0 17,-17 0-17,17-18 17,-17 1-32,0-1 15,-1 18 1,1-17-1,-18-1 17,-18 18-17,-35 0 1,0 0 0,-17 0-1,-1 0 1,18 70-1,36-17 1,-1 18 0,18-36-1,0 0 1,0 18 0,35-35-1,89-18 1,-89 0-16,124 0 15,-124 0 1,-17-71 0,-18 54-1,0-1 1</inkml:trace>
  <inkml:trace contextRef="#ctx0" brushRef="#br0" timeOffset="6950.51">4110 7073 0,'18'0'31,"34"0"-31,-52 18 16,36-1-16,17 54 46,-36 0-14,-17-142 46,0 18-78,0 0 15,0 36-15,0-36 16</inkml:trace>
  <inkml:trace contextRef="#ctx0" brushRef="#br0" timeOffset="7897.38">5186 6667 0,'0'-17'93,"53"-18"-77,-18 35 0,36 0-16,-36 0 15,18 0-15,-18 0 16,-17 0 0,17 70-1,-35 1 16,0-18-31,0-18 16,-35 35 15,-53-52-15,70-18 46,18 18-46,0-1-16,0 1 16,0 17-1,0-17 1,18-18 15</inkml:trace>
  <inkml:trace contextRef="#ctx0" brushRef="#br0" timeOffset="8170.64">5556 7567 0,'0'-53'78,"0"18"-78</inkml:trace>
  <inkml:trace contextRef="#ctx0" brushRef="#br0" timeOffset="10032.79">10442 864 0,'0'-17'15,"-17"17"79,-36 0-78,-36 0-1,54 17 1,0 19 0,-18-19-1,18 54 1,17 17 0,0-17-1,18 34 16,0-52-31,0-17 16,0 16 15,0 19-15,53 0 0,-35-1-1,17-35 1,-17 1-1,35-1 1,-36-35 0,36 35-1,-35-35 17,17 18-32,-17-18 15,35 0 1,-36 0-1,1 0 79</inkml:trace>
  <inkml:trace contextRef="#ctx0" brushRef="#br0" timeOffset="10794.42">10689 1235 0,'18'0'94,"17"0"-94,-17 0 16,35-36 30,-36 36-30</inkml:trace>
  <inkml:trace contextRef="#ctx0" brushRef="#br0" timeOffset="12034.88">11307 988 0,'0'0'0,"-36"0"16,19 0-16,-1 0 31,-17 0 0,-1 0-15,1 0 0,17 0-1,-34 17 1,52 1 0,0 35-1,0-35-15,0 17 16,52-17 15,-16-18-15,34 17 15,-34-17-15,-1 0 15,-35-17-16,18-72 1,-18 36 0,0 36-1,35 70 126,-35-18-125,0 36-16,53 34 15,-53-34 1,88 229-1,-53-247 1,-35 0-16,0 0 16,0-36-1,0 18 1,-17-17 0,-36-18 15,0 0-31,-35-35 15,17-18 1,53 35 0,-35 1 15</inkml:trace>
  <inkml:trace contextRef="#ctx0" brushRef="#br0" timeOffset="12668.7">12224 1182 0,'0'17'46,"0"1"-30,-53 141 31,35-142-31,-52 36-1,52-17 1</inkml:trace>
  <inkml:trace contextRef="#ctx0" brushRef="#br0" timeOffset="13317.54">12471 970 0,'17'18'78,"1"-18"-78,17 17 31,-17-17-15,35 0-1,-36 0-15</inkml:trace>
  <inkml:trace contextRef="#ctx0" brushRef="#br0" timeOffset="14337.67">13194 476 0,'0'-17'63,"-18"17"-48,1 0 1,-1 0-16,18 17 16,-35 19-16,17 34 15,18-17-15,0 0 16,0-18-16,0 53 16,18-52-16,-1 34 15,1-17-15,17 71 31,-17-89-31,-18 35 63,0-52-63,-18-18 94,-35-18-94</inkml:trace>
  <inkml:trace contextRef="#ctx0" brushRef="#br0" timeOffset="14994.62">13053 970 0,'35'0'125,"-17"0"-110,-1 0 17,54 0-17,35 0 1</inkml:trace>
  <inkml:trace contextRef="#ctx0" brushRef="#br0" timeOffset="15868.35">13600 564 0,'0'-17'47,"35"17"-32,141 229 32,-158-35-31,-18-106-1,0 89 1,0-107 0,-35-34-1,17-1 1,0-18 15,1-17 0,-1 0-15,0 0 0,-17 0-1</inkml:trace>
  <inkml:trace contextRef="#ctx0" brushRef="#br0" timeOffset="18650.31">2293 8343 0,'-18'0'0,"18"35"141,0-17-141,0 17 15,0-17 1,18 0-16,0-1 15,-18-34 79,0-36-78,0 35-1,0-17-15,0-36 16,0 36 0,0 17 15,0-35-15,35 53-1,-17 0 1,17 0 78</inkml:trace>
  <inkml:trace contextRef="#ctx0" brushRef="#br0" timeOffset="19683.57">2734 8237 0,'0'-17'16,"-18"17"0,1 0-1,-54 0 1,-123 106 46,194-89-46,0 18 0,0-17 15,35-18-16,-17 0 1,70 0 0,53-18-1,-123 1 1,0-1 203,-1 18-204,160 53 17,-124-53-17</inkml:trace>
  <inkml:trace contextRef="#ctx0" brushRef="#br0" timeOffset="20668.11">3104 8008 0,'18'18'32,"17"35"-17,1 35-15,-19-53 16,36 36-16,18 70 31,-54-106 0,19-35 32,-36-35-48,0 17-15,0 0 16,0 1-16,-18-1 16,0 1 15,-17-1-15,17 18 15,-17-18-16,18 18 1,-19 0 0,1 0-1,17 0 1,1 0 0,-1 0-1,18 36 1,-18-19-1,18 18 1,-17-17 15,17 0 32,17-18-63,-17 17 31,18 1-31,0-18 16,-18 18 31,35-18-47,36 0 15,-1 0 1</inkml:trace>
  <inkml:trace contextRef="#ctx0" brushRef="#br0" timeOffset="21449.66">3563 8237 0,'0'53'109,"0"-35"-109,0 17 16,18 0-1,-1 1 1,-17-72 109</inkml:trace>
  <inkml:trace contextRef="#ctx0" brushRef="#br0" timeOffset="21801.29">3581 8043 0,'-18'-17'31</inkml:trace>
  <inkml:trace contextRef="#ctx0" brushRef="#br0" timeOffset="22451.71">3722 8149 0,'0'53'62,"17"0"-46,36 0 15,-17-53 0,-19 0-31,36 0 16,-35 0 0,-1 0 15,-17-18-31,0 1 16,0-1-1,0 0 1,0 1-16,0-19 15,0 1 1</inkml:trace>
  <inkml:trace contextRef="#ctx0" brushRef="#br0" timeOffset="23505.39">4198 8043 0,'-18'-17'16,"-17"17"-1,18 0 1,-19 17 0,19 19 15,-1-19-16,-17 1 1,35 0 93,0-1-93,0 1 0,35-1-1,0 19-15,-17-19 32,0 1-17,-1-18 16,-34 18-15,-36 17 0,35-35-1</inkml:trace>
  <inkml:trace contextRef="#ctx0" brushRef="#br0" timeOffset="24961.7">4780 8220 0,'0'-36'0,"0"19"16,0-1 46,0-17-46,0 17 0,35-52 15,-17 52-15,0 0-1,-1 18 1,1 0-1,0 0 1,17 0 0,18 18-1,-53 53 1,0-36 0,-18 0-1,18 0 1,-53-17-1,18 0 17,17-1-17,18 1 17,0 0-1</inkml:trace>
  <inkml:trace contextRef="#ctx0" brushRef="#br0" timeOffset="25750.52">5115 8625 0,'18'0'141,"-18"36"-110,0-19 0,-18-17 16,-17-17-31,35-19-1,0 19 1,-18-1 46,1 18-46,-1 0 15</inkml:trace>
  <inkml:trace contextRef="#ctx0" brushRef="#br0" timeOffset="27450.72">16069 1111 0,'35'0'31,"53"0"-15,389 282 15,-460-246-15,-17-19 15,0 36-15,-17-53 46,-1 0-62,-35 0 16,18-35-16,0-18 15,17-35 1,18 53 0,0 17-16,0 0 15,0-17-15,18 0 16,-1 17-1,19-17 1</inkml:trace>
  <inkml:trace contextRef="#ctx0" brushRef="#br0" timeOffset="28067.12">17216 1270 0,'88'0'32,"70"-53"-17,-52 35-15,-53 1 16,35-18-16</inkml:trace>
  <inkml:trace contextRef="#ctx0" brushRef="#br0" timeOffset="28708.18">17163 1393 0,'0'0'0,"17"0"0,1 0 16,35 0-16,-36 0 15,1 0-15,0 0 16,35 0 0,299 0 30</inkml:trace>
  <inkml:trace contextRef="#ctx0" brushRef="#br0" timeOffset="29443.43">17868 935 0,'18'0'16,"52"-18"-16,36 18 15,71 0-15,599-88 32,406-88-1,-777 105-16,-123 71 1,-123 0 0,-124 0-1,-17-18 17,-36 18 30</inkml:trace>
  <inkml:trace contextRef="#ctx0" brushRef="#br0" timeOffset="30401.03">17921 988 0,'0'53'47,"18"70"-47,-1-35 15,1 195 1,88 228 15,-18-282-15,-88-193 15,0-19 16,-35-17-32,0-17-15,17-1 16,-17-17-16,17 17 31,0 0-15,1 1 0</inkml:trace>
  <inkml:trace contextRef="#ctx0" brushRef="#br0" timeOffset="31418.11">18997 1517 0,'0'0'0,"-18"0"46,18-18-46,-17 18 16,-1 0-16,-17 0 16,0 0-16,17 0 15,-17 0-15,-71 18 32,18 88-1,88-36-16,0 1 1,0-36 15,35 18-15,53-53 0,53 0-1,-105-70 1,-1-1-1,-35 0 1,0 54 0,17-19-1,1 72 95,17 34-110,-35 19 15,0 34 1,0 36 0,0-53-1,0-18 1,0-35-1,-35-53 17,0 0-32,17 0 15,1 0 1,-1-18 0,18 0-1,0 1 1</inkml:trace>
  <inkml:trace contextRef="#ctx0" brushRef="#br0" timeOffset="32351.93">19103 1094 0,'18'0'78,"-1"0"-63,18 0 1,71 0 15,-88 0-15,0 53-1,-18 52 1,0 1 0,-71-18-1,53-52 1,1-19 15,17-52 79,35 17-95,-17 18-15,17-17 16,0 17-1,18 0 1,-35 0 0,17 0-1</inkml:trace>
  <inkml:trace contextRef="#ctx0" brushRef="#br0" timeOffset="33066.58">19632 1535 0,'18'0'47,"-1"0"-16,1 0-31,0 52 16,-18 19 15,17-18-31,19 18 16,-19-36 0,18 0-1</inkml:trace>
  <inkml:trace contextRef="#ctx0" brushRef="#br0" timeOffset="33617.12">19632 1746 0,'0'-17'78,"0"-1"-62,35-17-1,71-18 1,-53 17 0,-18 19-1</inkml:trace>
  <inkml:trace contextRef="#ctx0" brushRef="#br0" timeOffset="34553.25">20285 1129 0,'-36'-18'15,"19"18"1,-1 0-16,-17 0 16,0 0 15,-1 0-15,-17 88-1,36 1 1,34-19-1,19 1 1,34-1 0,-17 1-1,0-36 1,-53-17 0,0-1 15,0 1-16,0 0 17,-18-1-1,1-17-15,-1 0-1,-17-35 1,0 0-1,17-1 79,18 19-78,0-1 15,0-17-15,0 17 62,18 18-78,17 0 15</inkml:trace>
  <inkml:trace contextRef="#ctx0" brushRef="#br0" timeOffset="35121.33">20285 1393 0</inkml:trace>
  <inkml:trace contextRef="#ctx0" brushRef="#br0" timeOffset="35851.11">20320 1023 0,'18'-71'31,"17"71"-15,35-17-1,-52-1 17,0 18-1,-1 0-16,-17 35 1,-17 36-16,17-36 31,-36-17-15,19 0 0,34-18 46,19 0-62,-1 0 16,-17 0-1</inkml:trace>
  <inkml:trace contextRef="#ctx0" brushRef="#br0" timeOffset="36235.17">20955 1535 0,'35'0'78,"-17"-18"-62,17 18-1,89-53-15</inkml:trace>
  <inkml:trace contextRef="#ctx0" brushRef="#br0" timeOffset="36834.75">21572 1199 0,'0'-17'15,"-17"17"17,-1 0-17,-35 53 1,36 17-1,17-34 1,0-1 15,17 0-15,54-17 0,-36-18-16,-17 0 15,87 0 1,-16 0-1,-54-36 1,18 1-16</inkml:trace>
  <inkml:trace contextRef="#ctx0" brushRef="#br0" timeOffset="38267.83">20937 512 0,'36'0'47,"-19"0"-32,71 0 1,-17 0 0,-18-18-1,-35 18 1,-18-18-1,52 18 32,1 0-31,-35 0 0</inkml:trace>
  <inkml:trace contextRef="#ctx0" brushRef="#br0" timeOffset="117351.19">9366 6227 0,'18'-18'31,"35"36"1,-36 34-17,-17 54 1,18-35 15,17-36-15,-17 18-1,-18-35 1,0-1 0</inkml:trace>
  <inkml:trace contextRef="#ctx0" brushRef="#br0" timeOffset="119805.01">9278 6421 0,'18'0'31,"35"0"47,-36 0-62,36 0-16,-18-18 16,-17 18-1,0-18 1,-1 18-1,1 0 1,0 0 0,-1 0-1,1 0 95</inkml:trace>
  <inkml:trace contextRef="#ctx0" brushRef="#br0" timeOffset="121508.41">9719 6332 0,'0'-17'156,"18"-1"-124,-1 18 15,1 0-16,17 0-16,0 0 48,-35 35-32,0-17-15,0 0 15,0 17 47,0-17-15,0-1-48,-17 1 1,-1-1 0,1 1-1,-19 17 1,36-17-1,-17 0 1,17 17 15,0-17 16,-18-1 47,0-17-47,18-35-32,18 35-15,-18-18 16,35 18 15,18-35-15,-18 17 0,-17 18-1,0 0 1,-1 0 31,19 0 0,-19 18-16</inkml:trace>
  <inkml:trace contextRef="#ctx0" brushRef="#br0" timeOffset="122449.57">10089 6315 0,'18'0'125,"17"17"-110,-35 1-15,18-18 16,70 53 15,-35-18 1,-35-35-17</inkml:trace>
  <inkml:trace contextRef="#ctx0" brushRef="#br0" timeOffset="123450.42">10160 6473 0,'0'-17'172,"0"-1"-172,0 1 16,0-1-1,18 18 1,-18-35 0,35-1 31,-35 1-16</inkml:trace>
  <inkml:trace contextRef="#ctx0" brushRef="#br0" timeOffset="124186.02">10513 6315 0,'17'0'110,"1"0"-95,0 0-15,-1 0 16,1 0-16,0 0 16</inkml:trace>
  <inkml:trace contextRef="#ctx0" brushRef="#br0" timeOffset="125187.37">10742 6209 0,'18'35'109,"-18"18"-93,0-18 0,0 1 15,35-36 125,-17 0-156,-1 0 16,1 0 109</inkml:trace>
  <inkml:trace contextRef="#ctx0" brushRef="#br0" timeOffset="125865.77">10848 6244 0,'0'35'78,"0"1"-78,0 52 31,0-70-15,0 17-1,0-18 1,0 19 31,0-19 0,18 1-16,-18 0-31,17 17 16</inkml:trace>
  <inkml:trace contextRef="#ctx0" brushRef="#br0" timeOffset="126905.99">11024 6191 0,'0'0'0,"18"18"235,0-18-189,17 18-14,-35-1-17,0 1-15,0 35 32,0-36-32,0 19 46,-18-1-14,1-17-17,17-36 142,0 0-142,0 1 1</inkml:trace>
  <inkml:trace contextRef="#ctx0" brushRef="#br0" timeOffset="127889.59">11236 6138 0,'0'-17'31,"-18"17"16,1 17-16,17 36-15,0 0 0,-36-35-1,36-1 1,0 19-1,0-19 1,0 19 15,0-19-15,18 1 15,0-18 32,-1 0-48,1 0 32,0 0-31</inkml:trace>
  <inkml:trace contextRef="#ctx0" brushRef="#br0" timeOffset="132205.42">10742 2240 0,'-18'-18'94,"1"18"-78,-1 71-1,18 35 1,0 35 0,0-70-1,0-1 1,0 18-1,0-35 17,0-18-17,35 36 1,-17-53-16,-18 35 16,35-18-1,-17-17 1,-18-1-1,53 18 1,-53-17 0,35 0-1,-17-18 17,-1 17-17,54 19 1,0-19 15,-36-17-31,-18 0 16,1 0-1,17 0 1,-35 18 0,0-36 140,-17 1-141</inkml:trace>
  <inkml:trace contextRef="#ctx0" brushRef="#br0" timeOffset="136903.1">1482 9984 0,'-18'0'63,"-17"17"-47,17 19-1,0-36-15,-34 52 16,52 19-1,-18-71 32,18 18-31,0-1 0,-18 1 15,54-53 31,-36-18-46,17 17-16,1 1 16,17 0-1,-17 35 376,-18 18-391,0-1 15,-88 124 17,70-105-17,18-1 1,0 0 0,0-17-1,0-1 32,18-17-31,-1 18-1,36-18 1,0 0 0,-35 0-1,52-18 1,-52-17-1,-18-18 1,0 0 0,0-17-1,0 52-15,0-17 16,0 17 0,0 1 15,0 69 156,0-16-187,0 52 16,0-18-16,53 107 16,-53 17-1,0-53 1,0-35 15,-35-36-15,-1-52-1,1 0 1,-18-18 0,0 0-1,0-53-15,0 0 16,36 35-1,17 1 1,0-1 0,0-17 15,0 17-15,53-17-1</inkml:trace>
  <inkml:trace contextRef="#ctx0" brushRef="#br0" timeOffset="137489.04">1887 10054 0,'18'-17'47,"17"17"-47,1 0 16,16 0-16,-16 0 15,52 35 1,-53 0 31</inkml:trace>
  <inkml:trace contextRef="#ctx0" brushRef="#br0" timeOffset="137985.98">1940 10248 0,'36'0'94,"52"0"-79,0 0 1,-35 0-16</inkml:trace>
  <inkml:trace contextRef="#ctx0" brushRef="#br0" timeOffset="138593.84">2575 10125 0,'36'0'93,"16"0"-77,107 0 15,-71 0-15</inkml:trace>
  <inkml:trace contextRef="#ctx0" brushRef="#br0" timeOffset="139516.04">3193 9878 0,'17'0'78,"-17"17"-78,0 19 15,0-1 1,0 36 0,0-36-16,0-18 15,0 1-15,18-18 110,17 0-95,18-18-15,-35 18 16,70 0-1,-53 0-15,-17 0 16,17 0 0,18 0 46,-35 0-62</inkml:trace>
  <inkml:trace contextRef="#ctx0" brushRef="#br0" timeOffset="140475.28">3457 9895 0,'-17'0'15,"-1"0"1,0 142 31,1 34-16,-1-106-15,-17 1-1,35 0 1,-18-19-1,18-34 1,0 0 0</inkml:trace>
  <inkml:trace contextRef="#ctx0" brushRef="#br0" timeOffset="142529.57">12047 6403 0,'18'0'156,"17"0"-140,18 0-1,-35 0 1,52 0 15,-34 0-15,-1 0 0</inkml:trace>
  <inkml:trace contextRef="#ctx0" brushRef="#br0" timeOffset="143620.35">12171 6315 0,'0'17'94,"0"1"-78,0 35-16,0-35 15,0 52 1,0-35 31</inkml:trace>
  <inkml:trace contextRef="#ctx0" brushRef="#br0" timeOffset="144961.75">12435 6279 0,'18'0'234,"0"0"-218,-1 0 46,1 36-46,0 17 0,-1-18-1,1 0 1,-18-17 31,0-1-32,-35-17 1,17 18 0,0 0 15,1-1-16,34-17 220,36 0-235,18-17 15,-18-1 1,17 0 0,-52 1-1,-36 17 79</inkml:trace>
  <inkml:trace contextRef="#ctx0" brushRef="#br0" timeOffset="145699.13">12947 6227 0,'18'0'94,"-1"35"-78,18-35-16,1 35 15,17-17-15,-36 17 31,54-17 1,-18-1-17</inkml:trace>
  <inkml:trace contextRef="#ctx0" brushRef="#br0" timeOffset="146434.29">13123 6191 0,'-17'0'31,"-1"18"-15,18 0-16,-35 17 15,17 0-15,0 36 47,18-54 31,0 1-78,-17 35 32</inkml:trace>
  <inkml:trace contextRef="#ctx0" brushRef="#br0" timeOffset="147042.46">13335 6315 0,'18'0'94,"35"0"-79,-36 0 1,18 0 0</inkml:trace>
  <inkml:trace contextRef="#ctx0" brushRef="#br0" timeOffset="148368.79">13652 6174 0,'0'-18'63,"0"-17"-47,18 17-1,0 18 1,-1-18-16,1 36 62,0-18-46,-1 18 0,-17 17-1,-17 0 1,-19 1-1,1-1 1,0-18 0,17 19-1,36-36 95,-1 0-110,1 0 15,35-18 1,0 18 0,-35 0-1,-1 0 1,1 0 15,-18 18 0,0-1-15,0 1-16,-35 0 31,-1 17-31,1-17 31,17-18-15,1 17 0,-1-17-1,0 0 32,1 0-31,-1 0-1,1 0-15</inkml:trace>
  <inkml:trace contextRef="#ctx0" brushRef="#br0" timeOffset="151258.43">1482 11589 0,'0'0'0,"-18"0"16,-17 0-16,17 0 31,0 0-16,1 17 64,-18 19-79,35-1 15,-36 53 1,1 0-1,35 1 1,0-19 0,18 18-1,52 18 1,-70-71 0,35 36-1,-17-71 1,-18 18 15,0 17-15,-18-18 15,-17 19 94,0-19-94,17-17 32</inkml:trace>
  <inkml:trace contextRef="#ctx0" brushRef="#br0" timeOffset="152083.01">1235 12241 0,'-18'0'15,"0"0"17,1 0 61,17-17-77,35 17 0,-17 0-16,17 0 15,53-36 1,-35 36 15,-35 0-15,70 0 15,-70 0-15,-1-17-1</inkml:trace>
  <inkml:trace contextRef="#ctx0" brushRef="#br0" timeOffset="152672.88">2046 11994 0,'35'-35'63,"18"18"-48,18 17 1,158-71 15,-211 71-15</inkml:trace>
  <inkml:trace contextRef="#ctx0" brushRef="#br0" timeOffset="153489.59">2222 12083 0,'0'17'78,"36"-17"-63,34 0-15,-17 0 16,-17 0-16,16-17 16,-16-1-16,-19 0 15,1 18 1,0-17 15</inkml:trace>
  <inkml:trace contextRef="#ctx0" brushRef="#br0" timeOffset="155234.76">2910 11818 0,'18'0'62,"70"0"-46,-35 0-16,0 0 16,-18 0 15,1 0 0,-19 0-31,1 0 16</inkml:trace>
  <inkml:trace contextRef="#ctx0" brushRef="#br0" timeOffset="156218.2">3545 11536 0,'0'-18'140,"18"1"-140,0 17 32,17 0-1,-35 17-16,71 36 1,-71-35 0,-18-1-1,18 1 1,0 0 93,18-18-109,17 17 16,-18-17 0,1 0-1,-18 36 1,0-19-1,0 36 1,-18 18 0,-34-54-1,34 1 1,-35 17 0,-35-35-1</inkml:trace>
  <inkml:trace contextRef="#ctx0" brushRef="#br0" timeOffset="162290.72">5962 10530 0,'0'-17'203,"-18"34"-171,18 1-17,-35 17 17,35 1-1,-18-36-31,18 17 31,0 1-15,-53 35-1,36-36 1,17 19 0,0-19-1,0 19-15,0-19 16,-18 36-1,-17 18 1,17-54 0,18 1-1,0 17 1,0-17 0,0 17-1,0 0 1,0 18-1,36-17 17,-36-1-17,35 0 17,-18 1-17,1-36 1,-18 17-1,35 1 1,1 17 0,-1-17-1,-17-18 1,-18 17 0,35-17-1,-18 0 1,19 18-1,-19-18 17,19 18-32,-19-18 15,19 0 1,-36 17 62</inkml:trace>
  <inkml:trace contextRef="#ctx0" brushRef="#br0" timeOffset="163987.49">6526 10777 0,'0'36'78,"0"34"-78,0 1 31,-17-18-15,-19 0 0,72-53 156,-1 0-157,-17 0-15,-1 0 16,19 0-1,-1 0 1,-18 0 0</inkml:trace>
  <inkml:trace contextRef="#ctx0" brushRef="#br0" timeOffset="164769.75">6667 10883 0,'0'35'47,"0"36"-32,0 52 17,0-34-17,0-72 1,0 19 0,0-19 109,0 1-110,0 0-15,0 17 16,0 0 15,0-17-15,-17-18 31</inkml:trace>
  <inkml:trace contextRef="#ctx0" brushRef="#br0" timeOffset="165531.56">7020 11165 0,'18'18'94,"-18"0"-79,0 105 1,0-52 0,-35-18-1,-1-36 1,19 1-1</inkml:trace>
  <inkml:trace contextRef="#ctx0" brushRef="#br0" timeOffset="166955.66">7250 10619 0,'0'-18'93,"17"0"-77,1 18 0,17-17-1,-17-1 1,17 18 0,-17 0-1,35 18 1,-36-1-1,-17 1 1,-17 17 0,-1-35-1,0 36-15,1-19 16,-36-17 0,88 18 124,0-18-124,1 0-16,17 35 15,35 0 1,-53-17 0,-17-18-1,-18 18 1,0-1 0,-18 36-1,0-18 1,-17-35-1,-18 36 1,36-36 15,-36 17-15,0-17 0,-36 0-1</inkml:trace>
  <inkml:trace contextRef="#ctx0" brushRef="#br0" timeOffset="168177.83">7743 10231 0,'18'17'125,"17"-17"-125,-35 18 15,36 17-15,-19-35 16,-17 18 0,53 35-16,-35-53 15,-18 35 1,53 18 0,0 88 15,-53-123-16,0 52 17,0-17-17,0 18 1,0 17 0,0-18-1,-18-17 1,-53 35-1,54-70 1,-36 0 0,53 17-1,-35-35 1,17 18 0,18-1-1,-35-17 1,17 18-1,0 0 17</inkml:trace>
  <inkml:trace contextRef="#ctx0" brushRef="#br0" timeOffset="176563.23">5062 10001 0,'0'53'47,"0"106"-32,0 458 1,0 142 31,0-583-47,0-52 0,36 123 31,52 52-15,18-34-1,-89-142 1,-17-87 0,18-19 93,0-17-109,17 0 16,141-70-1,318 35 16,123 35-15,-193 0 0,-1 0-16,336-36 15,-160-34 1,-175-71 0,-195 70-1,-211 71 1,-1-18 78,19-17-79,-36 17 1,0-52-1,0-1 17,0-70-17,0 53 1,0-35 0,-53 34-1,-18-52 1,-35-123-1,0-19 1,18 54 0,18 106-16,34-107 15,-17 36 1,36 18 0,-1 70-1,1 36 16,17-36-15,-18 35 0,0 18-1,18 36 1,0-54 0,0 18-1,-17 0 1,17 36-16,-18-19 31,18 19-15,-18-1-1,1 0 1,17 1 0,-36-1-1,1-17 1,-71-18-1,0 35 17,-17 18-17,-53 0 1,-54 18 0,-17 0-1,-17-1 1,-36 54-1,159-54 1,53-17 0,35 0-1,-35 18 1,-71-18 0,-53 0-1,-52 53 1,17-18 15,158-35-31,-140 36 16,106-19-1,-36 1 1,71-1 0,70-17-1,-17 18 48,17-18-63,0 0 15,18 18 110,0-1-62,0 1-63,0 17 15,0-17-15,0 17 16,0 0 0,0-17-1,0 0 1,0-1 0</inkml:trace>
  <inkml:trace contextRef="#ctx0" brushRef="#br0" timeOffset="180204.01">12488 10231 0,'18'0'63,"0"17"-48,52-17-15,-17 53 16,-18-35-16,1 17 15,17 18-15,-1-18 32,-16 124-1,17-88-15,-53-54-1,-18 1 1,-35-18 62,18-35-62,17-18-1,18 35 1,-17-17-16,17 17 15,0 0-15,-18-87 32,18 16-17,0 19 1,35-1 0,36-17-1,-36 53 1</inkml:trace>
  <inkml:trace contextRef="#ctx0" brushRef="#br0" timeOffset="180787.51">13282 10283 0,'0'-17'47,"35"17"-47,-17 0 16,17 0-16,18 0 31,-18 0-15,-17 0 31,0 0-32</inkml:trace>
  <inkml:trace contextRef="#ctx0" brushRef="#br0" timeOffset="181335.78">13300 10477 0,'35'0'94,"0"0"-78,53 0-1,-70 0 16,17 0-15</inkml:trace>
  <inkml:trace contextRef="#ctx0" brushRef="#br0" timeOffset="187819.04">14393 10054 0,'0'35'79,"0"36"-79,0-36 15,0 18-15,0 18 16,0-36-16,0 0 15,0-17 1,0 0 0,0 17 124,0-18-124,0 1 15</inkml:trace>
  <inkml:trace contextRef="#ctx0" brushRef="#br0" timeOffset="189202.99">14711 9913 0,'0'18'32,"-18"-1"-17,18 1-15,-17 17 16,-1-35-16,0 88 31,1-17 0,17-36-31,0 18 16,0-18 0,0-17-1,0 17 1,0-17 0,0 0-1,0-1 16,35 1-15,-17-18 15,-1 0-15,18 0 0,-17 0-1,0 0 1,-1 0-1,-17-35 17,0 17-17,0 0 1,0 1 0,0-1-1,0 0 1,0 1-1,-35-18 1,17 35 15,1 0-15,-1 0 0,1 0-1,-19 0 1,19 0 15,-1 0-15,0 0-16</inkml:trace>
  <inkml:trace contextRef="#ctx0" brushRef="#br0" timeOffset="190307.01">15205 10125 0,'35'0'63,"-17"0"-47,123 0 15,-53 0 0,-53 0-15,-17 0-1,-1 0 1,1 0 0,0 0 15,-1 0 78</inkml:trace>
  <inkml:trace contextRef="#ctx0" brushRef="#br0" timeOffset="191105.91">15416 9984 0,'0'35'46,"0"0"-30,0 18 0,-17 18-1,-1-54 1,18 19 0,0-19-1,0 1 79,-18 17-78</inkml:trace>
  <inkml:trace contextRef="#ctx0" brushRef="#br0" timeOffset="193297.49">16087 9878 0,'0'0'0,"-18"0"31,-17-18-15,-18 0-1,0 1 32,35 17-31,1 0 15,-1 0-15,0 0-1,1 0 1,17 17 0,0 1-1,0 0 1,17-1 15,1-17-15,0 0-1,-1 0 1,1 18 0,0 17-1,34-17 1,-34-18 0,0 0-1,-1 0 1,1 0-1,0 0 17,-1 0-17,19 0 1,-36-18 0,17 1-1,-17-1 126,-17 18-126,-1 18-15,18-1 16,0 89 0,-18 0-1,-17-18 1,35-70 0,0 35-1,18-53 126</inkml:trace>
  <inkml:trace contextRef="#ctx0" brushRef="#br0" timeOffset="195419.57">16581 10160 0,'0'-18'63,"17"18"-47,1 0-1,17 0-15,-17 0 16,17 0-16,-17 0 15,-1 0 17,36 0-1,-35 0-15,0 0-1,-1 0 1,1 0-1,-1 0 1</inkml:trace>
  <inkml:trace contextRef="#ctx0" brushRef="#br0" timeOffset="199609.64">17198 9931 0,'18'-18'78,"-1"-17"-62,-17 17-16,53 0 31,0-17-15,-18 35 15,-17 0 16,-18 35-32,0-17 1,0 53 0,0-18-1,-53 35 1,0 18-1,35-89 1,18 36 0,0-70 93,36-1-109,-36 0 16,17 1-1,19 17 1,34 0 0,-35 17-1,-17-17 1,17 0 46</inkml:trace>
  <inkml:trace contextRef="#ctx0" brushRef="#br0" timeOffset="200265.65">17657 9790 0,'0'17'47,"0"142"-16,0-71-15,17-17 0,-17-36-1,0-17 1,0-1 62</inkml:trace>
  <inkml:trace contextRef="#ctx0" brushRef="#br0" timeOffset="201410.84">14235 9666 0,'17'0'94,"71"0"-94,-17 0 15,1287 18 32,-705 52-31,246 54 15,-317-124-15,-335 0-1,-176-18 1</inkml:trace>
  <inkml:trace contextRef="#ctx0" brushRef="#br0" timeOffset="202769.66">14076 9701 0,'0'-17'15,"17"17"16,-17 70-31,0 107 32,0 193-1,0-229-15,0-106-1,0 1 1,18 34-1,-18-52 1,0 17 0,0-17 62,0 0-63,-18-18 1,1 35 0,-1 0-1,1 18 1,17-35 0,-18-1-1,0-17 126,-17 0-126,0-35 1,17 35 0,18-18-1</inkml:trace>
  <inkml:trace contextRef="#ctx0" brushRef="#br0" timeOffset="203410.77">13723 11395 0,'18'-36'62,"35"36"-46,-36 0-16,54 0 16,-1 0-1</inkml:trace>
  <inkml:trace contextRef="#ctx0" brushRef="#br0" timeOffset="203803.75">13758 11659 0,'18'0'125,"35"0"-125,-18 0 16,89 0-1</inkml:trace>
  <inkml:trace contextRef="#ctx0" brushRef="#br0" timeOffset="207786.76">15222 11536 0,'0'35'281,"18"-53"250,0 1-531,-18-1 31,0 1-15,17-54 15,-17 36-15,0 52 218,0 19-234,0-19 16,-17-17-16,-19 71 16,19-18-1,-1-36-15,18 1 31,0 17-15,-18 36 31,18-54-31,-17 19-1,17-19 16,17-17-15,19 0 0,17 0-1,0 0 1,-18 0 0,88 0-1,-17-17 1,53-1 15,-106 18-15,-36-18-1,-17 1 32</inkml:trace>
  <inkml:trace contextRef="#ctx0" brushRef="#br0" timeOffset="208858.76">15575 11483 0,'-18'0'16,"1"0"-16,-1 0 16,18 70-16,0 1 15,0-18-15,-35 0 16,17 53 0,18-71 15,-17-17 63,-1-18-16,0 17-63,1 1-15,17 0 16,0-1 0,-18 1 405,0-18-421,1 17 16</inkml:trace>
  <inkml:trace contextRef="#ctx0" brushRef="#br0" timeOffset="209659.33">14993 11218 0,'18'0'62,"70"0"-46,-18 0-16,160-35 31,17-36 0,-230 54-15</inkml:trace>
  <inkml:trace contextRef="#ctx0" brushRef="#br0" timeOffset="210498.3">14905 11342 0,'0'53'63,"0"35"-63,-35 88 31,35 107 0,-18-231-15,-17-16 0,17-19-1,0-34 32,-17-36-31,0 18-16,-36-36 15,36 18 1,17 35 0</inkml:trace>
  <inkml:trace contextRef="#ctx0" brushRef="#br0" timeOffset="211441.9">13300 12894 0,'0'18'15,"35"-18"32,0 35-31,-17 71 0,0 53 15,-1-142 0,-17-52 63,-17-36-79,-1 18-15,18 36 16,0-1-16,0 0 16,0-17-1,18 18 17,-1 17-17,1 0 32</inkml:trace>
  <inkml:trace contextRef="#ctx0" brushRef="#br0" timeOffset="212377.55">13441 13000 0,'-18'0'47,"18"-18"-31,0-17-1,0 17-15,0-17 32,0 0-32,0 17 15,53-35 1,-35 36 15,-1 17 0,1 0 16,17 0-47,36 0 16,-54 0-1</inkml:trace>
  <inkml:trace contextRef="#ctx0" brushRef="#br0" timeOffset="212825.18">13776 12823 0,'53'0'32,"-35"0"-17,-1 0-15,54 0 32</inkml:trace>
  <inkml:trace contextRef="#ctx0" brushRef="#br0" timeOffset="213225.63">13882 12912 0</inkml:trace>
  <inkml:trace contextRef="#ctx0" brushRef="#br0" timeOffset="214538.08">13794 12965 0,'17'0'16,"1"0"31,17 0-32,0 0 16,36 0-15,-18 0 62,0 0-78,-18 0 16</inkml:trace>
  <inkml:trace contextRef="#ctx0" brushRef="#br0" timeOffset="-212998.4">14623 12771 0,'-18'-18'0,"-17"-17"15,35 17 48,0 0-63,0 1 31,17-19-15,36 1-1,-17 35 1,-19 0 0,1 0-1,-1 0 1,36 0-1,-53 53 1,0 0 0,18-35-1,-18-1 1,0 36 0,-18-35-1,1-1 1,-19 19 15,1-19-15,18 19-1,-19-19 1,36 19 281,0-19-297,0 1 125,-17-1-110,34-17 95,1 0-95,0 0-15,17-17 16,-18 17 0,36-35 15,-35 35 16,0 0-32,-1 17 1,19-17 78,-1 0-79</inkml:trace>
  <inkml:trace contextRef="#ctx0" brushRef="#br0" timeOffset="-209623.18">12718 12700 0,'17'53'78,"-17"35"-62,18 36-16,-18-1 16,0 1-16,0-36 15,0 0-15,0 124 32,0-107-1,0-52-16,18-53 64,-1 0-64,18 0 1,1-17-16,105 17 31,212 0-15,88 0-1,17 0 1,-70-18 0,-106-35-1,-70 18 1,-18-36-1,-17 54 1,-142-1-16,0 18 47,-17-18 15,-18 1-46,0-1 0,0-35-1,0-17 1,0-36 0,-18 18-1,18-1-15,-18-69 16,-34-19-1,52 36 1,0 0 0,0 18-1,0 87 1,0 1 0,0 17-1,-18 18 173,-17 0-188,-36 0 15,18 0-15,0 0 16,-176 0 0,-71 36-1,36-19 1,17-17 15,194 0-15,35 0-1,-35 0 1,-70 0 0,-1 36-1,-17-19 1,18 1-1,34-18 1,-16 0 0,34 0-1,-17 0 1,70 0 62,-17 0-62,17 17-1,-4074 1 1,8114-18 0,-4040 0 30,-17 0-30,-53 0 0,-1 0-1,72 0 1,-19 0 0</inkml:trace>
  <inkml:trace contextRef="#ctx0" brushRef="#br0" timeOffset="-171797.02">21131 9807 0,'0'18'156,"18"-1"-140,17 36-1,-35-17-15,36-1 16,-1 36 0,18 70 15,-53-124-15,0 36 15,0 0-16,0 0 1,0 0 0,17-18-1,1 36 1,-18-18 0,0-36-1,0 19-15,0 17 16,0-1-1,0-16 1,0 34 0,0-52-1,0 17 1,0 0 0,0 1 15,0-1-31,0 0 47,0 1-47,0 16 15,0 54 1,0-17 0,0-1-1,0 53 1,0-53-1,35 53 1,-35-53 0,0 18-1,18-18 1,0 18 0,-18 0-1,0 53 16,0-71-15,0 18 0,0 17-1,0-17 1,0-18 0,0 18-1,0-53 1,0 18-1,0-1 1,0-35 0,0 1-1,0 70 1,0-18 0,0 18 15,0-36-31,0 18 31,0-17-15,0-1-1,0 36 1,0 0 0,0 53-1,0-89 1,0-52-1,0 35 1,0-35 0,0 35-1,0-1 17,0 19-17,0-36 16,0 18-15,0 18 0,0-18-1,0 17 1,0-35 0,0 36-1,0-18-15,35 18 16,-35 34-1,0-52 1,0 0 0,0-35-1</inkml:trace>
  <inkml:trace contextRef="#ctx0" brushRef="#br0" timeOffset="-169441.62">18627 12771 0,'0'-18'16,"35"18"46,-17 0-62,-1 0 32,36 0-17,-18 0 1,-17 0-1,0 0 1,35 0 0,-36 0-1,36 0 1,0 0 0,18 0-1,-18 0-15,70 0 31,53 35-15,-105-35 0,0 0-1,-19 18 1,19-18 0,0 17-1,-1-17 1,36 0-1,17 0 1,-34 0 0,16 0-1,1 0 1,-35 0 0,-36 0-1,18 0 16,0 18-15,-53 0 0,53-18-1,-18 0 1,36 0 0,52 0-1,-35 0 1,-52 0-16,17 0 15,105 0 1,1 0 0,0 0-1,-36 17 1,-52-17 0,-1 0 15,36 0-31,18 0 31,52 0-15,-17 0-1,-71 0 1,-70 0 0,35 0-1,-1 0 1,37 0-1,17 0 1,35 0 0,0 0-1,0 0 1,18 0 0,-1 0 15,-87 0-16,-1-17 1,54 17 0,17-18-1,-70 18 1,-1 0 0,36 0-1,0 0 1,0 0-1,-36 0 1,-52 0 0,52 0 46,1 0-62,0 0 16,17 0-1,-124 0 95,-69 18-95</inkml:trace>
  <inkml:trace contextRef="#ctx0" brushRef="#br0" timeOffset="-164972.64">23724 12876 0,'0'36'172,"0"-1"-172,0 0 15</inkml:trace>
  <inkml:trace contextRef="#ctx0" brushRef="#br0" timeOffset="-163903.06">21202 11342 0</inkml:trace>
  <inkml:trace contextRef="#ctx0" brushRef="#br0" timeOffset="-163075.11">21202 11589 0,'0'17'47,"18"-17"-31,-1 0-1,18 0 32,-17 0-31,0 0-1,-1 0 1,1 0 15,0 0 32,-1 0-48,1 0-15</inkml:trace>
  <inkml:trace contextRef="#ctx0" brushRef="#br0" timeOffset="-161119.1">23372 11518 0,'0'0'0,"17"-17"16,18 17 46,-17 0-15,0 0-31,-18 35 15,0-18 16,-18-17-32,0 0 32,1 0-31,17-17 15,0-18-15,0 17 31,17 18-1,19 0-30,-19 0 0,1 18-1,-18 17 17,0-18 14,-18-17 1,1 0-15,-1 0-1,18-17 63,0 34-16,0 1-47</inkml:trace>
  <inkml:trace contextRef="#ctx0" brushRef="#br0" timeOffset="-152726.61">23477 11465 0,'36'0'31,"-19"0"47,1 0-47,0 0-15,-1 0 0,1 0-1,17 0 1,-17 0 15,-1 0-15,19 0 15,-19 0 16,1 0-16,0 0-15,-1 0-1,1 0 1,17 0 15,-17 0-31,-1 0 16,19 0-1,-19 0 1,1 0 15,0 0 1,-1 0-1,1 0-16,17 0 1,-17 0 0,-1 0-1,1 0 48,0 0-63,-1 0 15,1 0 1,0 0 0,-1 0 62,1 0-47,17 0-31,-17 0 47,-1 0-16,1 0 0,0 0 1,-1 0-1,19 0 16,-19 0-16,1 0 32,17 0-48,-17 0 16,-1 0 1,1 0-17,0 0 1,-1 0 0,19 0 46,-19 0-46,1 0 77,17 0 64</inkml:trace>
  <inkml:trace contextRef="#ctx0" brushRef="#br0" timeOffset="-141303.1">24642 11536 0,'0'-18'156,"0"1"-156,0-1 16,0 0-16,0-17 31,0 17-16,0-35 17,0 36-17,0-1 1,0 1 0,0-19-1,0 19 1,0-1-1,0 0 1,17 18 0,-17-17 46,0-19-62,0 19 47,-17-1-31,17 0-1,0 1 1,-18-18 0,18-1-1,-18 1 1,1 17-1,17 1 1,-18-1 0,0-17-1,1 0 1,-1-1 0,0 1 15,-17-18-16,0 18 1,0-18 0,-1 35-1,36 1 1,-35-19 0,17 19-1,1-1 1,-36-35-1,53 35 1,-18 1 0,-17-36-1,35 35-15,-71-35 16,71 36 0,-53-1-1,36 0 16,-1 1-15,1 17 15,-19-18-15,19-17 0,-1 17-1,-35 1 1,-53-19-1,106 19 1,-35 17 0,17-18-1,-35-17 1,36 35 0,-1-18-1,0 18 16,-34 0 1,-19-17-17,36-19 1,-53 19 0,70 17 15,0-18-16,1 18 32,-1-18-47,0 18 16,-17 0 15,-36-17-31,19 17 31,-1 0-15,35 0-16,0 0 31,-35 0-15,1 0 0,-19 0-1,36 0 1,-18 0-1,0 0 1,35 0 0,-17 0-1,0 0 1,17 0 0,-35 0-1,35 0 16,1 0-15,-1 17 0,1 1-1,-1 17 1,-17-35 0,-1 36-1,19 16 1,-19-16-1,19-19 1,-1 1-16,18 0 16,-35 52-1,35-52 1,-35 35 0,17-36-1,0 36 16,18-35-15,-35 35 0,17-36-1,18 19 1,0-19 31,0 1-47,-17 0 15,-18 17 1,35 0 15,0-17-15,-18 0-16,0 34 16,-17 1-1,35 0 16,-18-17-15,1-1 0,17 18-1,-36-18 1,36 0 0,-17-17-16,17 35 15,-18 0 1,-17-18-1,17 18 1,18 0 0,0-35-1,-17 52 1,-19 1 15,19-71 0,17 70-15,0-35 0,0 1-1,0-1 1,0 0 0,0 1-1,0-19 1,0 18-1,0 1 1,0 17 0,0-18-1,0 18 1,0-35 0,0 17-1,0 0 16,0-17-15,0 35 0,0-36-1,0 36 1,17-35 0,-17-1-1,18 19 1,0-19 15,-1 1-15,1-18-1,0 18 1,-1 17 0,18-17-1,1-1 16,-19 18-15,1-35 0,0 18-1,-1 17 1,19-35 0,16 36-16,-34-19 15,0 1 1,17 17-1,36 1 1,-1 16 0,-35-16-1,1-19 1,-19-17 0,-17 18 30,18 0-30,-18-1 0,0 19-1,35-1 1,-35-18 0,53 1-1,-18 17 1,18-17-1,-17-18 1,-1 18 0,18-1-1,53 19 1,17-1 0,-35-18-1,-70-17 16,0 0-31,17 0 47,0 0-31,36 0 0,-1 0-1,1 0 1,-54 0-1,1 0 1,17 0 15,1-17-15,-19 17-16,1 0 16,35-18-1,-36 18 1,54-17-1,-36-1 1,-17 0 0,0 18-1,-1 0 17,1 0-17,17-17 1,18 17-1,71 0 1,-36-36 0,-53 19-1,-35-1 1,35 18 15,-17 0-31,0-35 31,17 17-15,-18 1 0,1-1-1,17 18 17,-17 0-17,53-35 1,-19 17-1,-34 0 1,0 1 0,17-19-1,-35 19 1,0-1 0,18-35-1,-1 53 16,-17-35-15,36-18 0,-19 0-1,1 53 1,-18-18 0,18-17-16,-1 0 15,-17 0 1,18 17-1,-18-17 1,0 17 0,0 0-1,0-34 1,0-1 0,0-18 15,0 36 0,0 17-15,0 1-16,0-1 15,0-17 1,0 17 0,0 0-1,0 1 1,0-19-1,0 19 1,0-36 0,0 18-1,0-1 1,0 1 0,0-36 30,0 54-30,0-1 0,0 1-1,0-1 1,0 0 0,0-17 30</inkml:trace>
  <inkml:trace contextRef="#ctx0" brushRef="#br0" timeOffset="-130756.03">23460 11448 0,'17'0'172,"1"-18"-172,0 0 15,-1 18-15,1-35 32,35 0-1,-36 17-15,19-17-1,-19 17 1,19 1-1,-19-1 1,1 0 0,0 18-1,-1 0 17,18-35-32,-35 17 15,36 18 1,-1-17-1,-17-19 1,-1 36 0,1-17-1,0-1 1,17 1 0,-17-1-1,17 0 1,-18 1-1,1 17 17,0-18-17,-18 0-15,53 1 16,-18-19 0,-17 19 15,34-1-16,-52 1 17,18 17-17,0-18 1,-1 0 0,1 1-1,0-1 1,-1 18 15,1-18-15,0 1 15,17 17 16,-18-18-32,-17 0 1,18 18 0</inkml:trace>
  <inkml:trace contextRef="#ctx0" brushRef="#br0" timeOffset="-128678.61">24659 10372 0,'-17'0'31,"17"17"0,0 1-31,0 17 16,0-17-16,0-1 16,0 1-16,17 17 15,-17-17-15,0 0 32,0-1-17,0 19 32,18-36-31,-36 0 124,18-36-124,-35-17-16,35 36 16,-35-36-1,17 35 1,18-17-1,0 17 1,0-17 0,-18 17-16,18-35 31,0 36 0,0-18-15,0 17 15,0 0-15,18 1-1,0-1 1,-1 0 0,19 18 62,-19 18-78,1-18 15,-18 18 1,35 17 0,-17-35-1,-18 18 16,0 17-15,0-18 0,0 19-1,0 17 1,0-36-16,0 1 31,0 0-15,0-1 15,-18-17-15,0 0 62</inkml:trace>
  <inkml:trace contextRef="#ctx0" brushRef="#br0" timeOffset="-124463.62">23354 11536 0,'0'-18'328,"0"1"-297,18 17 16,-18-53-16,17 35 0,18-17-15,-35 17 0,0 0-1,18 18 1,-18-17 15,18-1 47,-18 1-46,17-1-17,-17 0 16,18 18 1,-18-17-1,18-1-15,-18-17 30,0 17-30,17 0 0,1 1-1,0-19 1,-18 19 15,0-1-15,17 1-1,-17-1 17,18 0-17,-18-17 17,17 35-32,-17-35 15,18 17 1,0 0-16,-18-52 31,35 52-15,-17 1-1,-18-19 1,35-17 15,-17 36 0,-18-18-15,17 17 0,1-17-1,-18 17 1,35-17 0,-35 17-1,0 0 1,0 1-1,18-1 1,-18 0 0,35-17-1,-17 18 32,-18-1-16,0 0-15,0 1 15,17-36 32,1 35 156</inkml:trace>
  <inkml:trace contextRef="#ctx0" brushRef="#br0" timeOffset="-122725.62">24183 9666 0,'0'-18'16,"0"54"109,0-19-125,-18 19 16,18 34 15,0-35-15,0-17-1,0 0 63,0 17-78,0-17 16,-17 17 0,34-35 77,19 0-77,-1 0-16,0 0 16,0-18-1,-35 1 1</inkml:trace>
  <inkml:trace contextRef="#ctx0" brushRef="#br0" timeOffset="-121197.91">24183 9666 0,'18'0'32,"-18"-18"-17,17 18 1,1 0-16,-1 0 16,1 0 15,35 0 0,-35 18-31,-1 17 31,-17-17-15,0 17 0,0 18-1,0 0 1,0-18-1,0-17 1,0 0 0,0-1 15,-17-17-15,-1 0 30,-17 0 17</inkml:trace>
  <inkml:trace contextRef="#ctx0" brushRef="#br0" timeOffset="-120491.37">24306 9807 0,'18'0'125,"0"0"-109,-1 0 0,71 0 30,1 0-30,-72 0 0,19 0-1</inkml:trace>
  <inkml:trace contextRef="#ctx0" brushRef="#br0" timeOffset="-107724.59">23566 2275 0,'0'0'0,"-53"0"0,-18 0 15,1 0 1,-72 18 15,72 17 0,52-35-15,-52 36 0,-4040-1-1,8096-35 1,-4021 18-16,17 17 15,-17 0 1,0 0 0,-1 36-1,1 17 1,18-17 0,-1-36 15,0 18-16,18 17 1,0-17 0,0 0-1,0 35 1,0 18 0,18 0-1,0-18 1,17 36-1,0-36 1,-35 18 0,53-53-1,-53 0 1,18-18 0,-1 18 15,-17-36-16,53 19 1,-53-19 0,18 1-1,-1 0 17,1-1-17,35 1 1,-18 17-1,36 0 1,-1 1-16,19-1 31,105 18-15,-159-35-16,0-18 0,106 35 31,-35 0-15,-35-35-1,-54 0 1,36 0 0,0 0-1,-18 0 1,36-17 0,-18-1-16,17-35 15,-34 35 1,34 1-1,18-54 1,-88 53 0,89-87-1,-54 34 1,0-17 0,1-18 15,-36 53-16,17-17 1,-17-54 0,18 36-1,-1 0 1,-17 17 0,0-70-1,0 106 1,0-89-1,-35 36 1,18 53 0,-1-36-1,-35 18 1,53 36 0,-35-36 15,-1 18-16,-17-18 1,18 17 0,0 1-1,-89-53 1,72 53 0,-19-1-1,-17-34 1,35 34-1,-35 1 1,35 18 0,17-1 15,19 18-15,-18-18-1,17 18 16,0 0-15,-35 0 0,18 0-1,-18 18 1,-17-18 0,34 18-16</inkml:trace>
  <inkml:trace contextRef="#ctx0" brushRef="#br0" timeOffset="-106301.25">23654 3298 0,'0'0'0,"35"0"47,-17 0-32,-1 0 17,107 0-1,-36 0-16,-17 0 1,-1 0 0,36 0-1,0 0 1,-71 0 0,0 0 30,-17 0-14,0 0-17,17 0 1,-18 0 0,36-17-1,-17 17 1,-19 0-1,1 0 1,0 0 31,-18-18-47,35 18 47,-17 0-16,-1 0-15,1 0-1,-1 0 1</inkml:trace>
  <inkml:trace contextRef="#ctx0" brushRef="#br0" timeOffset="-104845.49">23689 3246 0,'0'0'0,"0"-18"16,18 18 31,17 0-47,35 0 15,-17-35 1,36 17 0,105-53 15,-177 71-31,54-17 15,-18 17 1,0 0 0,17-35-1,-52 17 1,17 18 0,-17 0 15,35-18-16,17 1 1,-17-1 0,-35 0-1</inkml:trace>
  <inkml:trace contextRef="#ctx0" brushRef="#br0" timeOffset="-103540.89">23636 3210 0,'35'0'141,"18"-17"-141,0-1 15,0 0-15,35-35 16,-70 36 0,141-89-1,70-88 32,-194 159-47,1-1 16,-19 1-1,18 17 1,-17-17 0,0 35-1,17-17 1,-17-1 0,-18 0 15</inkml:trace>
  <inkml:trace contextRef="#ctx0" brushRef="#br0" timeOffset="-102653.64">23654 3228 0,'0'-18'94,"35"-35"-94,53-35 31,-17 18-31,140-230 31,-158 212-15,18-18-1,-53 53 1,-1-18 0,18 36-1,-17 17 17,-18-17-17,0 0 1</inkml:trace>
  <inkml:trace contextRef="#ctx0" brushRef="#br0" timeOffset="-101742.04">23636 3122 0,'-18'18'31,"18"-1"-16,0 1 17,0-36 30,0-17-46,0-35-16,53 17 15,-35-18 1,88-105 0,-36 17-1,-34 0 1,-19 124-16,1-18 16,-18 35-1,0 1 16,0-1-15</inkml:trace>
  <inkml:trace contextRef="#ctx0" brushRef="#br0" timeOffset="-100956.75">23583 3122 0,'0'-88'141,"0"17"-125,0-105-1,0-177 16,0 318-15,0-18 0,0 0-1,0 35 1</inkml:trace>
  <inkml:trace contextRef="#ctx0" brushRef="#br0" timeOffset="-100086.74">23513 3087 0,'-18'0'62,"-35"-53"-46,35-18-1,-70-70 1,71 124 15,-19-1-31,1 0 16,17 1 0,1-1-1,-1 18 16,0 0-15,-17-18 0,0-17-1,17 17 1,1 1 0</inkml:trace>
  <inkml:trace contextRef="#ctx0" brushRef="#br0" timeOffset="-98940.41">23742 3175 0,'0'0'0,"0"18"16,-18-18 0,-17 0-1,-36 17-15,36 19 16,-106-1 0,88-18 15,-35 19-16,53-36 1,-36 0 0,-52 0-1,70 35 1,0-17 0,35-1-1,1-17 1,-1 0-16,0 0 31,1 0 78,-1 0-30,0 0-64,18 18-15,-35 0 16,0 17-1</inkml:trace>
  <inkml:trace contextRef="#ctx0" brushRef="#br0" timeOffset="-98408.83">23495 3369 0,'0'-35'16,"0"17"-16,0-35 31,-18 18 0</inkml:trace>
  <inkml:trace contextRef="#ctx0" brushRef="#br0" timeOffset="-97956.02">23477 3122 0,'0'0'0,"-17"0"0,-19-18 16,-16 18-16,-19-35 16,-17 18-16,0-1 15,17 0-15,-35-35 16,89 53-16,-107-70 47,89 34-16,-18 19-15</inkml:trace>
  <inkml:trace contextRef="#ctx0" brushRef="#br0" timeOffset="-90718.12">23389 11342 0,'0'-53'172,"0"35"-156,0-35-16,18 36 15,-18-36-15,0 0 16,17 0-16,-17-18 16,36 18 15,-36-52 0,0 52-15,0 35-1,0-17 1,0 0 0,17-18-1,1 35 1,-18 0-1,0-17 1,0-18 0,35 0-1,-35 0 1,18 18 0,-18 17 15,0-17-16,0 17 1,0 1 0,0-1-1,0-17 63,18 17-62,-18 1 0,17-19-1,-17 19 17</inkml:trace>
  <inkml:trace contextRef="#ctx0" brushRef="#br0" timeOffset="-88756.92">23583 9507 0,'18'18'94,"-18"0"-94,0 35 16,17-1 15,-17-34-16,0 17 1,0-52 140,0-1-156,0 0 16,0 1-16,-17-36 16,-1 18 15,18 17-16,0-35 1,0 35-16,0-17 16,0-18-1,0 18 1,0 0 0,18-18-1,-1 0 1,19 53-1,-19 0 17,36 0-1,-53 17-15,0 36 15,0 0-16,0-35 1,0 0 0,-17-1-1,17 1 220,17 0-220,1-18 142,17 0-126,-17 17 0,17 18-15,-17-35-1,-1 18 17</inkml:trace>
  <inkml:trace contextRef="#ctx0" brushRef="#br0" timeOffset="-86133.6">547 14517 0,'17'-18'0,"1"53"31,-18 36-15,0 0-1,0 17-15,0 88 32,0-88-17,0-105 95,0-54-95,0 1-15,0-36 16,0 53 0,0 35-16,0-52 31,0 17-16,0 17 1,53-34 0,88-1-1,-35 54 1,-71-1 0,-17 18 15,17 0-16,36 71 1,-54-36-16,-17-17 16,0 34-16,0 1 15,-17 0 1,-89 0 0,53-18 15,-35-35-16,35 0 17</inkml:trace>
  <inkml:trace contextRef="#ctx0" brushRef="#br0" timeOffset="-85075">1199 14711 0,'36'17'15,"-19"-17"-15,36 0 16,-35 0 0,52-17 15</inkml:trace>
  <inkml:trace contextRef="#ctx0" brushRef="#br0" timeOffset="-84740.29">1235 14834 0,'17'0'62,"1"0"-46,105 0 0</inkml:trace>
  <inkml:trace contextRef="#ctx0" brushRef="#br0" timeOffset="-83771.89">1764 14623 0,'18'-18'31,"34"0"-31,-34 18 16,35 0-16,35-53 31,-70 53 16,-1 0-32,-17 18 1,0 0 0,0 17-16,-35 36 15,18-54 1,-19 54 0,54-71 109,0 17-125,-18 1 15,17 0 1,-17-1-1,0 36 1,-17-53 15,-19 0-15,19 0-16,-72 0 16,37 0 15,34 18-16</inkml:trace>
  <inkml:trace contextRef="#ctx0" brushRef="#br0" timeOffset="-82691.92">2311 14534 0,'-18'0'31,"-17"0"-31,-18 18 16,53 35 15,-35 0-15,35-35 0,0 17 15,0 0-16,0-17 1,35-18 0,0 17-1,0-17 17,1 0-17,34 0 1,54 0-1,-107 0 1,1 0 15,-18-17-15,0-1 0,0 0-16,0-17 31,-35-35-16,35 52 1,-36 18 0,19 0-1,-1 0 1,-17 0 0</inkml:trace>
  <inkml:trace contextRef="#ctx0" brushRef="#br0" timeOffset="-81541.02">2734 14235 0,'-35'0'93,"35"17"-77,0 1 0,0 35 15,17-36-15,1 1-1,17-18 1,-17 0-1,0 0 17,-1 0-17,1 0 1,-1-18 0,-17-17 15,0-18-16,-17 53 1,-18-17 0,35-1-1,-36 0 1,19 1 15,-1 17 125</inkml:trace>
  <inkml:trace contextRef="#ctx0" brushRef="#br0" timeOffset="-80478.26">1235 15769 0,'0'-17'46,"17"-1"-30,-17 0-16,36-17 16,-19 17-16,1 1 15,17-1-15,-17 18 16,17-18-16,-17 18 31,-1 0-15,1 18-1,-18 53 1,0-1 0,0-17-1,0-18 1,-18-17 0,1-18 46,-1 0 1,18-18-48</inkml:trace>
  <inkml:trace contextRef="#ctx0" brushRef="#br0" timeOffset="-79822.18">1711 15540 0,'-18'0'63,"1"0"-63,17 35 31,35 18 16,0-35-31,-17-18-1,0 17 17,-1-17-17,18 18 1,71 0-1</inkml:trace>
  <inkml:trace contextRef="#ctx0" brushRef="#br0" timeOffset="-79224.04">2469 15522 0,'0'18'32,"106"-18"-1,71-35 0,-124 17-15,-36 18-1,1-18 1</inkml:trace>
  <inkml:trace contextRef="#ctx0" brushRef="#br0" timeOffset="-78557.45">2628 15716 0,'-17'0'0,"-1"0"62,36 0-46,-1-17-1,89-19 17,-88 1-17,-1 35 17,1 0-1</inkml:trace>
  <inkml:trace contextRef="#ctx0" brushRef="#br0" timeOffset="-77456.84">3387 15311 0,'-36'0'63,"19"0"-47,-36 17-1,18 36 16,35 18-15,0-18 0,0-36 15,0 1-15,17-1-1,1 1 1,52-18-1,-17 0 1,-35 0 0,0-18-1,-18-17 1,0 0 0,0 17-1,0 1 1,17-1 93,18 18-78,1 53-15,-36-35-16,17-1 16,54 18-1,-53-35 17,17 0-32,-17-17 31</inkml:trace>
  <inkml:trace contextRef="#ctx0" brushRef="#br0" timeOffset="-76421.02">4198 15152 0,'18'35'63,"-18"-17"-63,35 70 31,-17-18-16,-1 36 1,-17-70 0,18-1-1,0-18 1</inkml:trace>
  <inkml:trace contextRef="#ctx0" brushRef="#br0" timeOffset="-75603.51">4128 15399 0,'17'-18'78,"36"18"-78,106-35 31,-89 0-15,-52 35-1</inkml:trace>
  <inkml:trace contextRef="#ctx0" brushRef="#br0" timeOffset="-74511.08">4886 15064 0,'53'0'78,"-18"35"-78,0 0 16,36 36-1,-53-18 1,-18-36-1,0 19 17,17-19-17,-34-34 110,17-1-109,0 0 0,0-35-1,0 18 1,0-53-1,0 53 1,0-1 0,0 1-1,17 35 1,19 0 15,-36 18 47</inkml:trace>
  <inkml:trace contextRef="#ctx0" brushRef="#br0" timeOffset="-73189.64">5697 14993 0,'-35'0'63,"0"18"-47,17-1-1,1 1-15,-1 0 16,0-1-16,1 1 15,-19 17 1,36 18 15,0-35-15,0 17 15,18-17-15,53 17-1,-19 0 1,-16-35 0,-1 0-1,-17 0 1,17 0 0,-17 0-1,-1-17 1,-17-19-16</inkml:trace>
  <inkml:trace contextRef="#ctx0" brushRef="#br0" timeOffset="-72273.68">5891 15046 0,'-17'0'63,"17"18"-47,0 35 15,0-18-16,53-18 1,-18 19 0,18-19-1,-36-17 1,36 0 0,-17 0-1,-1-35 1,-35 0-1,0 17-15,0-17 16,-18-18 0,18 35-1,-17-35 1,-19 36 0,-17-1 15,-17-17-16,52 35 1</inkml:trace>
  <inkml:trace contextRef="#ctx0" brushRef="#br0" timeOffset="-71422.27">6509 14870 0,'-18'17'93,"0"-17"-77,1 35 0,17 1-1,0-19 1,0 1 15,17-18-15,1 0-16,17 0 15,18 0 1,-17 0 0,-1 35-1,-35-17 1,17 17 15,-17-17-15,0 0 15,-35-1 0,-35 1-31,17-18 16,0 17 0</inkml:trace>
  <inkml:trace contextRef="#ctx0" brushRef="#br0" timeOffset="-70191.33">6985 14905 0,'0'0'0,"0"-35"32,0 17-17,0-17 1,88-54 15,-53 89-15,18 0-1,-35 0 1,17 0 0,1 18-1,-19 53 17,18-1-17,-35-35 1,-17 1-16,-18-1 15,-18 0 1,35-17 0,0-18-1,-35 0 1,-17-35 0,-1-54-1,18 54 1,53 18-1,0-1 17,0 0-1,0 1 0,36 17 0,-1 0-15,-17 0 0,-1 0-1,19 0 1,-19 0 0,1 0-1,17 0 1,0 0 15,-17 0-31,0 0 0,35 0 31,-18 0-15,18 0 15,-36 0-15,1 0-1,0-18 1,-1 0 0,1 1 62</inkml:trace>
  <inkml:trace contextRef="#ctx0" brushRef="#br0" timeOffset="-68774.14">2487 16651 0,'0'0'0,"53"-18"0,0 1 16,17-1-16,72-52 16,-72 52-16,-17 0 15,35-17-15,-70 35 16,0-18 15</inkml:trace>
  <inkml:trace contextRef="#ctx0" brushRef="#br0" timeOffset="-68323.26">2787 16704 0,'70'0'78,"19"0"-78,228-53 47,-282 35-31,-17 1-16</inkml:trace>
  <inkml:trace contextRef="#ctx0" brushRef="#br0" timeOffset="-64853.93">3881 16245 0,'17'18'78,"-17"17"-78,0 18 16,0 0-1,0-18-15,0-17 16,0 17-16,0 1 16,0 34-1,71-70 126,17-17-141,-17 17 16,123-53-1,-124 53 1,-52 0-1</inkml:trace>
  <inkml:trace contextRef="#ctx0" brushRef="#br0" timeOffset="-64388.43">4180 16245 0,'0'53'16,"0"159"-1,0-36 1,0 54 0,0-36-1,0-106 1,0-70-1,-17-89 32</inkml:trace>
  <inkml:trace contextRef="#ctx0" brushRef="#br0" timeOffset="-63502.89">4904 16140 0,'0'0'0,"17"17"31,-17 36-31,0 0 16,0 88 0,0 53 15,0-88-15,0-88 15</inkml:trace>
  <inkml:trace contextRef="#ctx0" brushRef="#br0" timeOffset="-62757.82">4780 16439 0,'18'0'78,"-1"0"-62,19 0-1,34-17 1,-17 17-1,0-35 1,-18 35 0,-17 0 62,17 0-63,1-18 1</inkml:trace>
  <inkml:trace contextRef="#ctx0" brushRef="#br0" timeOffset="-59787.86">5539 16281 0,'0'-18'16,"0"0"15,0 1-15,0-1-1,0 0 16,17 1-15,1-1 0,0 1-1,52 17 1,-52 0 0,-1 0-1,19 0 16,-1 0-31,-35 17 16,18 36 0,-18 0-1,0-35 17,0-1-17,0 19 1,0-1-1,-18 18 1,-17-53 0,17 17-1,0 1 17,1-18-1,17 18-16,-18-18 1,18 17 156,-18 1-156,18 0-1,0-1 141,0 1-140,-17 0 0,34-18 109,19 0-110,-19-18-15,89-17 16,-35 17 15,-18 18-15</inkml:trace>
  <inkml:trace contextRef="#ctx0" brushRef="#br0" timeOffset="-58934.19">6138 16104 0,'36'0'16,"17"0"-1,70 71 32,-105-36-31,70 53-1,-71-88 1,36 36 0,-17-19-1</inkml:trace>
  <inkml:trace contextRef="#ctx0" brushRef="#br0" timeOffset="-58140.29">6421 16104 0,'0'0'0,"-36"53"16,19-35-1,-1 17-15,-17 0 16,17 18-16,0-35 16,1 35 15,-1-35 0,1-1-15,17 1-1,0-1 79,-18 1-94</inkml:trace>
  <inkml:trace contextRef="#ctx0" brushRef="#br0" timeOffset="-37657.55">3404 17586 0,'36'0'47,"34"0"-47,159-71 31,-87 36 0</inkml:trace>
  <inkml:trace contextRef="#ctx0" brushRef="#br0" timeOffset="-37289.91">3510 17727 0,'35'0'63,"18"0"-48,106 0 16,-53-18-15</inkml:trace>
  <inkml:trace contextRef="#ctx0" brushRef="#br0" timeOffset="-36685.11">4551 17339 0,'53'0'94,"-18"0"-94,36 0 47,-36 0-32</inkml:trace>
  <inkml:trace contextRef="#ctx0" brushRef="#br0" timeOffset="-35862.38">4480 17427 0,'-17'18'62,"17"17"-46,0-17 0,0-1-1,0 1 1,0 0 46,17-18-46,54 0 0,-36-18-1,18 0-15,18 18 16,-36-35 0,0 35 15,-35 18-16,0 17-15,0-17 16,0 35 0,0 0-1,-106-18 1,71-18 0,17-17-1,-35 0 1,18 0-1,0 0 1</inkml:trace>
  <inkml:trace contextRef="#ctx0" brushRef="#br0" timeOffset="-35278.42">4904 17533 0</inkml:trace>
  <inkml:trace contextRef="#ctx0" brushRef="#br0" timeOffset="-34054.03">5168 17374 0,'-17'0'94,"52"0"31,18 0-125,-18-17 15,-17 17 1,-54 35 140,19-35-140,17 35-16,0 18 15,0-18 1,0 18 0,0-35-1,0 35 1,0-35-16,0-1 16</inkml:trace>
  <inkml:trace contextRef="#ctx0" brushRef="#br0" timeOffset="-32933.49">5433 17321 0,'0'-17'78,"35"-1"-63,-35 0 1,18 18 0,17 0-1,-17 0 1,17 18 0,-17 0-1,-1 17 1,-17-17-1,0-1 1,0 36 0,-53-35-1,36-1 1,34-17 93,1 0-93,0 0-16,-1 0 16,1 18-1,-18 0 1,0-1-1,0 36 1,0-35 0,0 17-1,-18-35 1,-35 0 15,-17 0-15,52 0-1,0 0 1,1 0 0</inkml:trace>
  <inkml:trace contextRef="#ctx0" brushRef="#br0" timeOffset="-30773.88">8343 14746 0,'0'18'79,"18"-1"-64,-18 1-15,17 0 16,1-18-1,17 0 17,54 0-1,-54-36-15,-35-17-1,0 36 1,0-1-1,0-35 1,0 36 0,0-1-1,0 0 1,17 36 93,72 70-109,-72-35 16,36 71 0,35 70-1,-35-53 1,-53-88-1,0 17 1,-35-35 0,-53-35-1,35 18 1,-18-18 0,36 0 15,17 0-16,1 0 1,34-18 0,-17 1-16</inkml:trace>
  <inkml:trace contextRef="#ctx0" brushRef="#br0" timeOffset="-30133.49">9119 14728 0,'18'0'94,"0"0"-78,-1 0 46</inkml:trace>
  <inkml:trace contextRef="#ctx0" brushRef="#br0" timeOffset="-29431.16">9119 14799 0,'36'0'79,"-1"-18"-79,18 18 31,0-17 0,-36-1-15,19 18 77</inkml:trace>
  <inkml:trace contextRef="#ctx0" brushRef="#br0" timeOffset="-28870.82">9102 15028 0,'53'-17'110,"-1"17"-95,1 0 1,-35 0 15,0-18-15</inkml:trace>
  <inkml:trace contextRef="#ctx0" brushRef="#br0" timeOffset="-27420.93">9948 14093 0,'-17'0'16,"17"53"0,0 0-16,0 18 15,0-1-15,0 19 31,-18 52 1,36-141 202,-1-18-234,1 0 16,17 1-1,1 17 32,16 17-16,-34 72 16,-18-72-47,-53 1 32,18 17-17</inkml:trace>
  <inkml:trace contextRef="#ctx0" brushRef="#br0" timeOffset="-26614.09">10672 14482 0,'0'17'78,"0"36"-62,0 35-1,0-70 1,17 52-1,-17-34 1,0-19 0,0 19-1</inkml:trace>
  <inkml:trace contextRef="#ctx0" brushRef="#br0" timeOffset="-25451.97">10583 14693 0,'36'0'328,"-1"0"-328,-17 0 16,34 0-16,-34 0 141,0 0-126</inkml:trace>
  <inkml:trace contextRef="#ctx0" brushRef="#br0" timeOffset="-24213.62">11165 14605 0,'36'18'157,"-1"35"-157,-35-18 15,35-18 1,-17 19 15,-36-36 125,1-18-156,-19-35 16,19-17 0,17-1-1,17 36 1,1 35-1,0 0 48,-1 0-47,1 0 30,17 0-30,-17 0-16</inkml:trace>
  <inkml:trace contextRef="#ctx0" brushRef="#br0" timeOffset="-23522.18">11695 14464 0,'-36'0'47,"-17"18"-31,53-1-16,-17 18 16,-1 18-16,18-35 15,-35 17 1,35 89 31,53-54-32,17-52 17,-52-18-17,0 0 1,-1 0-1,1 0 1,-18-35 0,0-1-16</inkml:trace>
  <inkml:trace contextRef="#ctx0" brushRef="#br0" timeOffset="-22435.27">12047 14552 0,'-35'-18'16,"17"18"93,1 0-93,-1 0 0,1 18 15,17 0-15,0 17 15,0-17-16,0-1 1,17-17 31,1 18-47,-1-18 16,1 0 46,0-18-46,-1 1-1,19-1-15,-36-17 32,0 17-17,0-17 1,0 17 15</inkml:trace>
  <inkml:trace contextRef="#ctx0" brushRef="#br0" timeOffset="-19757.07">11659 14676 0,'0'0'0,"0"-18"15,0 0 1,0 1-16,0-1 31,0-70 0,0 53-15,-17 17 0,17 0-1,-18-17 1,0 17 46,1 18-46,-19 36-16,19-1 16,-1 53-1,18-70 1,0-1 31,0 19-32,18-19 1,35 1 0,-18-18-16,-17 0 15,-1 18 17,19 17-17,34 35 1,-52-52-1,-1 0 1,1-18 0,-18 17-1,-71 1 1,-52 17 15,0 18-15,105-35-16,-17-1 15,52 1 17,1-36-17,0 1-15</inkml:trace>
  <inkml:trace contextRef="#ctx0" brushRef="#br0" timeOffset="-18967.24">12083 14676 0,'0'17'109,"0"1"-93,0-1-16,0 1 15</inkml:trace>
  <inkml:trace contextRef="#ctx0" brushRef="#br0" timeOffset="-18684.2">11959 14340 0</inkml:trace>
  <inkml:trace contextRef="#ctx0" brushRef="#br0" timeOffset="-18073.02">12224 14482 0,'17'0'47,"-17"17"-31,0 1-16,0 35 15,18-89 110,-18 19-109,0-1 0,0 1 15,35 34-16,36 54-15,-36 17 16,-17-70 0,-18-1 15,17-17 0,19 0-15,-36-17-16</inkml:trace>
  <inkml:trace contextRef="#ctx0" brushRef="#br0" timeOffset="-17273.18">12806 14287 0,'0'-17'31,"17"17"-15,19 0-1,-1 0-15,-17 0 16,17 17-1,-17 19 17,-18 34-17,-53 19 17,-18-54-17,-70-18 1,70 1-1,54-18 1,-36 0 0,53-35-1,0 0 1,35-1 0,-17 19-1,-1 17 1,19 0-1,34 0 1,-17 17 0,0 36-1,-18-35 1,36-1 15,-36-17-15,18 0-1,18 0 1,-36-17 0,-35-18-16</inkml:trace>
  <inkml:trace contextRef="#ctx0" brushRef="#br0" timeOffset="-15656.53">8502 16263 0,'0'18'31,"0"-1"-15,0 54 15,0-53-16,53-18 1,-36 0 0,19 0-16,-1-36 15,-35-17 1,18 18 0,-18 0-1,0 17 1,0 36 78,17 70-79,-17-17-15,36 17 16,69 106-1,-69-71 1,-36-70 0,-53 35-1,-106-70 1,106 0 0,-17-18-1,17-18 1,53-70-1,0 17 1,0 54-16</inkml:trace>
  <inkml:trace contextRef="#ctx0" brushRef="#br0" timeOffset="-14926.9">8943 16175 0,'53'0'47,"35"0"-47,141-53 31,-211 53-15,0-18-1,-18 36 32,-18-18-31,0 53-1,-17 17 1,17-52 0,18 17-1,-17-35 1,-1 18 0,18 0 15</inkml:trace>
  <inkml:trace contextRef="#ctx0" brushRef="#br0" timeOffset="-14446.39">9207 16334 0,'36'0'109,"34"0"-93,-52-18-16,0 18 47,17 0-32,0 0 1,0-18 0,-52 18 77</inkml:trace>
  <inkml:trace contextRef="#ctx0" brushRef="#br0" timeOffset="-11861.9">9966 15857 0,'18'0'63,"-1"0"-63,-17-17 15,53-1-15,-18-17 16,-17 17 0,0 18 31,-1 35-32,-17 36 1,0-18-1,-17-18 1,-1 0 0,0-35-1,1 0 17,52 0 61,-17 0-77,17 18 31,-35 0-47,18-18 15,-1 17 1,-17 1 0,-53 0-1,-35-18 1,71 0 0,-19 0-1,19 0 1,-1 0 15</inkml:trace>
  <inkml:trace contextRef="#ctx0" brushRef="#br0" timeOffset="-10782.68">10619 15593 0,'0'35'31,"0"-17"-15,17 35-16,1 105 31,-18-69-15,18-19-1,-1-17 1,-17 0 0,0-35-1</inkml:trace>
  <inkml:trace contextRef="#ctx0" brushRef="#br0" timeOffset="-9799.08">10425 15928 0,'17'18'15,"18"-18"1,18 0 0,71 0 15,-106 0 0,-1 0 0,1 0-15,17 0 0,0 0-1,-17 0 1,0-18 46</inkml:trace>
  <inkml:trace contextRef="#ctx0" brushRef="#br0" timeOffset="-8046.89">11201 15699 0,'17'0'140,"1"0"-140,17-18 16,1 53 31,-19 1-31,-17-19-1,18 1-15,-18-1 16,0 1-1,-35 35 1,17-35-16,18 35 16,-53 17 31,18-35-32,-18 1 1,35-19-1,36-17 126,-1 0-141,1 0 47,17 0-31,-17 0-1,0 0 1,-1 0 31,1 0-32,0 0-15,34 0 16,-16 0 0,-36-17 124</inkml:trace>
  <inkml:trace contextRef="#ctx0" brushRef="#br0" timeOffset="-7158.33">11642 15734 0,'0'18'94,"17"-1"-79,1-17 1,35 35-16,17 18 47,1 0-16,0 18-15,-54-36-1</inkml:trace>
  <inkml:trace contextRef="#ctx0" brushRef="#br0" timeOffset="-6117.68">11906 15752 0,'-17'17'94,"-1"1"-94,0-1 16,-35 36-1,36-17 1,-36 17 15,53-36-15,0 18-1,0-17 1</inkml:trace>
  <inkml:trace contextRef="#ctx0" brushRef="#br0" timeOffset="-3068.14">12629 15381 0,'-35'0'0,"0"0"0,0 0 15,-1 0 17,1 35-17,17 1 1,1-1-1,-1 18 1,0-36 0,18 19-1,0-19 1,0 1 0,0 35-1,18-18 1,0-35-1,17 0 1,18 0 0,-35 18-1,17-18 17,-17 0-17,17-35 1,0-18-1,-17-18 1,-18 36 0,0 0-1,0 17 17,0 0-32,0 1 15,-36-19 1,1 19-1,0-19 1,35 19 0,-18 17 77</inkml:trace>
  <inkml:trace contextRef="#ctx0" brushRef="#br0" timeOffset="-2486.97">12859 15434 0</inkml:trace>
  <inkml:trace contextRef="#ctx0" brushRef="#br0" timeOffset="-1917.19">13176 15275 0,'36'0'109,"-19"0"-93,1 0-1,35 0 1,-18 0 0</inkml:trace>
  <inkml:trace contextRef="#ctx0" brushRef="#br0" timeOffset="-974.24">13088 15381 0,'0'18'46,"0"17"-30,0 36 0,0-54 15,0 1 31,18-18-30,-1 0-32,19 0 15,-19 0 32,36 0-31,-53 17 46,0 1-62,0 0 16,0 17 0,-17-17-1,-36-1 1,-36 1-1,-52-18 1,106 18 0</inkml:trace>
  <inkml:trace contextRef="#ctx0" brushRef="#br0" timeOffset="1593.84">9596 17533 0,'-18'0'31,"0"0"1,36 18-1,17 17-16,-17-35 1,52 0 0,-52 0-1,17 0 1,-17 0 0,-18-71-1,0 1 1,0 17-1,18 35 48,17 18-32,-18 36-15,19 16-1,-1 37 1,-35-1 0,0 18-1,-35 17 1,-106 36 0,35-36-1,53-105-15,-18 35 16,36-53-1,-35 0 1</inkml:trace>
  <inkml:trace contextRef="#ctx0" brushRef="#br0" timeOffset="2260.03">10372 17374 0,'0'0'0,"35"0"15,18 0 1,-36 0-1,125 0 17</inkml:trace>
  <inkml:trace contextRef="#ctx0" brushRef="#br0" timeOffset="2745.8">10372 17515 0,'53'0'94,"-18"0"-78,71 0-16,35 0 15,-35-35 1,-18 17-16</inkml:trace>
  <inkml:trace contextRef="#ctx0" brushRef="#br0" timeOffset="3411.2">11395 17004 0,'0'18'93,"-18"34"-93,0-34 16,1 35-16,-18 0 31,17-35-15,18-1 78,18-17-94,-1 0 15,18 0-15,-17 0 16,35 0-1,-35 0 1,17 0 31,-17 0-47,-1 0 31,36-17-31</inkml:trace>
  <inkml:trace contextRef="#ctx0" brushRef="#br0" timeOffset="3881.69">11448 16845 0,'0'35'47,"0"1"-32,0 87 1,0 18 0,0-17-1,-18-36 1,18 18 0,0-89-1,0 1 1</inkml:trace>
  <inkml:trace contextRef="#ctx0" brushRef="#br0" timeOffset="16816.75">1235 741 0,'0'0'0,"0"-18"31,-36 18 48,19 0-48,-1 0-16,1 0-15,-1 0 16,-17 53 0,35-18-1,0 18 1,0 0 0,-36 0-1,36-18 1,0-17-1,0 35 1,0-35 0,0-1-1,18 1 17,17 17-17,-17-17 16,0 17-31,17 0 16,-35-17 0,0 0-1,17-1 1,1 1 0,17 17-1,-17 0 1,0-35 62,-1 0-62,1 0-1,0 0 141</inkml:trace>
  <inkml:trace contextRef="#ctx0" brushRef="#br0" timeOffset="19136.85">1834 706 0,'18'-18'94,"35"18"-79,18 0-15,-19-18 32,1 1-1,-53-1 31</inkml:trace>
  <inkml:trace contextRef="#ctx0" brushRef="#br0" timeOffset="20041.61">1711 829 0,'0'18'32,"0"35"-1,0-36-16,0 36-15,35 53 47,18-106 31,-53-18-62,35 1-16,-17 17 16,-18-18-1,18 0 1,-1 18 0,1 0 15,0 0-31,-1 36 15,-17 17 1,0-18 0,-35 0-1,0 0 17,-36-17-17</inkml:trace>
  <inkml:trace contextRef="#ctx0" brushRef="#br0" timeOffset="20553.79">2258 970 0,'17'0'0,"1"0"15,0 0-15</inkml:trace>
  <inkml:trace contextRef="#ctx0" brushRef="#br0" timeOffset="21114.75">2699 582 0,'17'0'16,"1"18"-1,0 35-15,-1 88 32,-17-53-1,36-70-15,-36-1-1,0 1 1</inkml:trace>
  <inkml:trace contextRef="#ctx0" brushRef="#br0" timeOffset="22337.73">2875 617 0,'18'-17'78,"35"17"-47,0 0-15,-36 0-1,1 0 1,17 17-1,-35 19 17,0-19-32,-17 1 31,17 17-31,-53-17 16,70-18 140,1 0-141,0 0-15,-1 0 16,-17 17 0,18 1 15,-18 0 16,0 17-32,-35-35 48,-1 0-63,19 0 16,-1 0-1,0 18 1</inkml:trace>
  <inkml:trace contextRef="#ctx0" brushRef="#br0" timeOffset="23144.31">3246 917 0,'35'18'125,"-35"-1"-125,0 1 16,0 17-16,0 1 15,0 17 1,-18-36-16,1 1 16,17 0-16,-18-1 15,-17 1 17</inkml:trace>
  <inkml:trace contextRef="#ctx0" brushRef="#br0" timeOffset="25593.28">3616 494 0,'0'18'109,"0"17"-109,0 35 16,0-34-16,-18 17 15,18-36-15,-17 18 16,-1-17 15,53-18 32,1 0-63,34-35 31,-17 0-15,-35 35-1,35 0 1,-36 0-1,1-18 1,35 18-16,-36 0 16,1 0-1,-18-18 79</inkml:trace>
  <inkml:trace contextRef="#ctx0" brushRef="#br0" timeOffset="26113.95">3722 494 0,'17'0'31,"-17"53"-15,0-36-16,0 54 16,0 0-16,36-54 15,-36 124 17</inkml:trace>
  <inkml:trace contextRef="#ctx0" brushRef="#br0" timeOffset="26985.99">4128 335 0,'0'-18'16,"35"54"109,-18-1-125,1 36 15,17-1 1,-35 18 0,0-17-1,0-18 1,-17 17-1,-19 1 1,1-18 0,-18 35 15,36-88 0</inkml:trace>
  <inkml:trace contextRef="#ctx0" brushRef="#br0" timeOffset="27411.61">4322 1658 0,'0'-18'47,"52"-35"-47,54-35 16,124-88-1,-54 0 17</inkml:trace>
  <inkml:trace contextRef="#ctx0" brushRef="#br0" timeOffset="28010.06">4410 1729 0,'70'-36'94,"18"-17"-94,124-88 31,-35 18-15,-142 70-1</inkml:trace>
  <inkml:trace contextRef="#ctx0" brushRef="#br0" timeOffset="57570.06">18239 5397 0,'17'0'125,"19"0"-125,-19 0 15,54 0 16,-18 0-15,-36 0-16,1 0 16,35 0 15,-18 0 0,-17 0-15</inkml:trace>
  <inkml:trace contextRef="#ctx0" brushRef="#br0" timeOffset="59056.81">19279 5380 0,'18'0'110,"0"0"-110,17 0 31,18 0-15,-36 0-1,19 0 1,-19 0-1,1 0 32,0 0-31,-1 0 15,1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3:52:03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2275 4445 0,'0'18'31,"0"35"-15,0-36-1,0 18-15,0 18 16,-17 18-1,-36-1 17,53-52 93,35-18-110,0 0-15,1 0 16,17 0 0,-18 0-1,35 0 1,-52 0-1,0 0 1</inkml:trace>
  <inkml:trace contextRef="#ctx0" brushRef="#br0" timeOffset="471.33">2487 4621 0,'0'53'78,"-18"18"-63,18-54-15,0 54 16,-35-18 0,35-18-1</inkml:trace>
  <inkml:trace contextRef="#ctx0" brushRef="#br0" timeOffset="2448.05">3775 4463 0,'0'17'94,"0"1"-78,0 52-1,0 36 1,0-35 0,0-36-1,0-17 17</inkml:trace>
  <inkml:trace contextRef="#ctx0" brushRef="#br0" timeOffset="3147.23">3704 4657 0,'-17'0'31,"-19"0"16,36-18 15,53 18-46,0 0-16,-18-18 16,1 1-1,-19 17 1,1 0 62,0 0-62,-1 0-1,1-18 1,-1 18-1</inkml:trace>
  <inkml:trace contextRef="#ctx0" brushRef="#br0" timeOffset="15050.02">3087 4463 0,'0'0'0,"-18"-18"0,1 18 282,-1 0-204,18 18-47,0-1 47,-18 1-62,18 0 15,-17-1 110,-1 1-48,18-1-61,0 1-17,0 0 1,0-36 187</inkml:trace>
  <inkml:trace contextRef="#ctx0" brushRef="#br0" timeOffset="17919.12">3087 4463 0,'0'17'31,"-18"-17"31,1 18-46,-19 0 15,-34 17 0,34 35-15,1-17 0,17-17-1,18 34 1,0-52 0,0 17-1,0 0 1,18-17-1,-18 0-15,18-1 16,17-17 15,0 0-15,18-53 0,-17 36 15,-1-54-16,35-35 1,-70 89 0,0-19-16,0-17 15,0 36 1,0-18 0,0 52 124,0 36-124,18 35-16,-18-35 15,0 18 1,35-1 0,-35-17-16,18-35 15,0-18 1,-1 0 0,1 0-1,-1 0 1,1 0-1,88 0 1</inkml:trace>
  <inkml:trace contextRef="#ctx0" brushRef="#br0" timeOffset="28670.45">4480 4463 0,'0'0'0,"-35"0"0,35-18 125,0 0-109,0-35-16,18 53 15,35-52 17,-1 52-1,-16 0-15,-1 0-1,18 0 1,-35 35-1,-1 35 1,-17 54 15,0-89-31,0 18 16,-17-35 15,-1-18 0,0 0-15,1 0 31,-19 17-47,19 19 16,-1-19-1,0 18 1,54-35 265,-1 0-281,18 0 16,0 0-16,0 0 31,-36 0-15,19 0-1,-19 0 1,36 0-1</inkml:trace>
  <inkml:trace contextRef="#ctx0" brushRef="#br0" timeOffset="30776.06">5133 4163 0,'0'17'63,"0"54"-63,-35 35 16,35 35-1,0-71 16,0-52-15,0 0 0,0-1 31,0 19-32,0-1 1,-18 71-1,18-53 1,0-89 78,0 19-79,0-54-15,0 18 16,0-17 0,18 34-1,-1 1 17,1 0-32,0 35 15,-18-18 1,17 1 15,18 17 16,-17 0-16,0 0-15,-1 0-16,19 0 15,-19 17 1,19 1-16,-36 35 31,0-18-15,0 0 0,0-17 15,0 0-31,-18-18 31,-35 17-15,35 1-1,1 0 1,-1-18 31,-17 0-16,17 0-31,18-18 16,-17 0 390,-1 18-375</inkml:trace>
  <inkml:trace contextRef="#ctx0" brushRef="#br0" timeOffset="32406.97">5891 4269 0,'-35'0'62,"35"17"-62,0 142 32,-35 141-1,17-212-16,18-106 110,0 1-125</inkml:trace>
  <inkml:trace contextRef="#ctx0" brushRef="#br0" timeOffset="33031.33">5697 4551 0,'18'0'141,"0"0"-141,70 0 31,-35 0 16,-18 0 31,0 17-63</inkml:trace>
  <inkml:trace contextRef="#ctx0" brushRef="#br0" timeOffset="34151.15">6562 4480 0,'0'-17'31,"0"-1"-31,0 0 31,-18-35 0,0 53-15,1 0 0,-36 0-1,0 0 1,18 0-1,-18 18 1,17 0 0,-16 17-1,16 0 1,19-35 15,17 18-31,0 0 16,0 17 15,0-18-31,0 1 16,17 0-1,19-1 1,16 19 0,-16-36-1,-19 17 1,19-17 46,-1 0-46,0 0-16,0 0 187</inkml:trace>
  <inkml:trace contextRef="#ctx0" brushRef="#br0" timeOffset="34864.42">7232 4463 0,'35'0'78,"36"0"-78,-36 0 15,18-18-15,-18 18 32,-17 0-32,0 0 31,-1-35 0</inkml:trace>
  <inkml:trace contextRef="#ctx0" brushRef="#br0" timeOffset="35742.14">7302 4586 0,'-35'0'31,"0"18"0,53-18 63,17 0-78,0 0-16,0 0 15,-17 0 1,53 0 15,-54 0-15,19 0-1,-19 0 1,1 0 47,-1 0-48,1 0 95</inkml:trace>
  <inkml:trace contextRef="#ctx0" brushRef="#br0" timeOffset="37998.17">8749 4392 0,'0'-18'62,"0"1"-46,0-1-1,0-52 1,18 52 0,34 0-1,-16 18 1,-19 0 15,1 0 0,-18 36-31,0 52 16,0-18 15,0-17-15,-18-17-1,-52 16 1,35-34 0,-1 17-1,1-35 1,17 18 15,1 0-15,-1 17-1,18-17-15,0 17 16,0 0 0,18-35 77,17-18-93,-17 1 16,17-1 0,-17 18-1,17 0 17,-18 0-1,1 0-31,17 0 15,-17 0 1,0 0 15,17 0-31,-35-35 47,0-18-47</inkml:trace>
  <inkml:trace contextRef="#ctx0" brushRef="#br0" timeOffset="38847.11">9384 4233 0,'-18'0'62,"-17"0"-46,17 0-16,-105 124 31,70 17-15,53-88 15,0 17-15,0-52-1,0 0 1,0 52 0,18-52-16,-1-18 15,36 35 1,0-35 0,-18 0-1,-17-18 1,-18-17-1,0-35 1,0-19 0,0 19-1,0 17 17,0 0-17,-18 35 16,18 1 1</inkml:trace>
  <inkml:trace contextRef="#ctx0" brushRef="#br0" timeOffset="46486.23">8079 4568 0,'17'0'78,"1"0"-63,70 0 1,-53 0 15,1 0-15,-19 0 93</inkml:trace>
  <inkml:trace contextRef="#ctx0" brushRef="#br0" timeOffset="94799.07">2346 5856 0,'35'0'156,"-17"0"-141,0 0 1,17 0 0,-18 18-1,1-18 1,-18 53 0,0-36-1,0 89 16,0-71 1,0-17-17,-18 17 1,18-17 0,-35-18-1,18 0 1,-1 0 156,0 18-172,18-1 15,0-34 157,0-1-172,18 0 16,0 18-1,17-17 1,-18 17 0,54 0-1,0 0 1,-54 0 0,18 0-1,-17 0 48,0 0-48,-1 0-15,1 0 16,0 0 31,35-36-32,52 19 1,-16-1 0</inkml:trace>
  <inkml:trace contextRef="#ctx0" brushRef="#br0" timeOffset="96103.19">3298 5768 0,'-17'0'15,"17"-18"1,-18 18 0,1 0 15,-1 0-31,-17 0 31,-36 0-15,18 18-1,18 17 17,35-17-17,0 35 1,0-36-1,18 19 1,-1-36 0,1 17-1,-18 1 1,17-18-16,19 0 16,-1 0-1,0 0 1,-17 0-1,0 0 17,17 0-17,18-35-15,-36 17 32,1-53-17,17 54 1,-35-1-1,0 1 64,-17 17-48,17 17-16,0 18 1,0-17-16,0 0 16,0 17-1,0-17 1,0 17 15,17-35-15,1 18-1,17-18 1,-17 0 0</inkml:trace>
  <inkml:trace contextRef="#ctx0" brushRef="#br0" timeOffset="97408.14">4092 5715 0,'0'35'63,"0"53"-63,18-17 15,17 70 17,-35-88-1</inkml:trace>
  <inkml:trace contextRef="#ctx0" brushRef="#br0" timeOffset="98215.86">4022 5962 0,'35'0'93,"-17"0"-93,35-18 16,105 18 31</inkml:trace>
  <inkml:trace contextRef="#ctx0" brushRef="#br0" timeOffset="99232.17">5292 5750 0,'-18'-17'16,"0"-19"31,18 19-31,-17 17-1,-71 0 32,70 0-16,0 0-15,1 17 0,-1 54-1,0-18 1,18 17-1,0-34 17,0-19-17,0 1 1,0 0-16,18 17 31,17 0-15,-17-35 46,0 0-62,17 0 16,53 0 0,-70 0-16,-1 0 31,1 0 31,-18-18-46,0 1 0,18-1-16</inkml:trace>
  <inkml:trace contextRef="#ctx0" brushRef="#br0" timeOffset="99855">6015 5838 0,'17'-35'15,"1"35"17,0 0-32,35 0 15,17-17 17,54-19-1,-89 36-16,-17 0-15,35-17 16</inkml:trace>
  <inkml:trace contextRef="#ctx0" brushRef="#br0" timeOffset="101054.06">6103 5962 0,'35'0'141,"-17"0"-141,35 0 16,-35 0-16,17 0 15,-18 0-15,1 0 78,0 0 94,-1 0-94,1 0-62</inkml:trace>
  <inkml:trace contextRef="#ctx0" brushRef="#br0" timeOffset="101912.25">7743 5680 0,'0'17'78,"36"-17"-62,-19 0-16,36 0 16,-35 0-16,0 0 15,17 0-15,71 0 31,0 0 1</inkml:trace>
  <inkml:trace contextRef="#ctx0" brushRef="#br0" timeOffset="102917.23">8784 5468 0,'-17'18'47,"-1"17"-31,18 18-16,-35 0 15,17 0-15,0 35 16,-35 18 15,18-53 0,53-53 94,-1 0-109,36-18-16,18 18 16,17-18-1,0 18 17,-70 0 77</inkml:trace>
  <inkml:trace contextRef="#ctx0" brushRef="#br0" timeOffset="103703.07">8961 5697 0,'0'-17'78,"0"70"-31,0-18-31,0 18-16,0 0 15,0 0-15,0 35 16,0-18 15,0-17-31,0-35 16,0 0 93</inkml:trace>
  <inkml:trace contextRef="#ctx0" brushRef="#br0" timeOffset="135934.4">2558 7444 0,'0'-18'94,"0"-35"-78,35 35-1,18 18 16,-36 0-15,1 0 47,-18 36-48,0-1-15,0 36 16,0-36-1,-18 0 1,1 18 0,-1 0-1,-17-18 17,35-17-17,-18-1 1,54-17 171,-19-17-171,1 17-16,17 0 16,0 0-1,-17 0 1,35 0-1,-35 0 1,34 0 0,-34 0-1</inkml:trace>
  <inkml:trace contextRef="#ctx0" brushRef="#br0" timeOffset="137034.47">3175 6914 0,'0'36'94,"0"264"-63,35-18 0,-17-229-15,-18-71 109,0-17-125,0 17 15,0-35 1,0 36 0,0-19-1,18 1 1,-1 35 15,18 0-15,-17 0-16,0 18 31,-1-1-15,36 72-1,-17-19 1,-36-35-1,-18-17 17,-17 17-17,17-17 1,0-18 0,1 0 15,-19 0-31,1 0 15,18 0 1,-1 0 15,0-18 1,18 1-1</inkml:trace>
  <inkml:trace contextRef="#ctx0" brushRef="#br0" timeOffset="138104.44">4216 7179 0,'0'35'78,"0"36"-78,35 35 31,-17-53 0,-1-18-31,-17 0 31,18-17-31,0-1 110</inkml:trace>
  <inkml:trace contextRef="#ctx0" brushRef="#br0" timeOffset="139065.51">4198 7461 0,'18'-17'203,"17"17"-203,0 0 16,1 0-1,-19 0 1,18 0 15,1 0 0,17 0-15,-36 0 15,1 0 79</inkml:trace>
  <inkml:trace contextRef="#ctx0" brushRef="#br0" timeOffset="139904">5415 7126 0,'-17'-18'16,"-1"18"15,-17 0 0,-107 0 1,90 18-17,-1 35 1,35-35 0,0 35-1,18-18 1,0 0 15,0 18-15,36-53-1,-1 18 1,18-18 0,0 0-1,-18 0 1,18 0-1,0 0 1,-18-18 0</inkml:trace>
  <inkml:trace contextRef="#ctx0" brushRef="#br0" timeOffset="140768.04">6332 7073 0,'18'0'78,"0"0"-78,35 0 16,-18 0 15,35 0-15,-17-17-1,-17-19 1,-19 19-1</inkml:trace>
  <inkml:trace contextRef="#ctx0" brushRef="#br0" timeOffset="141332.34">6385 7285 0,'18'0'94,"35"0"-79,-18 0 1,36-35-1,-18 17 1,-1 0 0</inkml:trace>
  <inkml:trace contextRef="#ctx0" brushRef="#br0" timeOffset="142699.04">7832 6967 0,'17'0'46,"36"-17"-30,35-19 0,-35 19 31,-17 17-32,122 0 1,-69 0-1,-54 0 1</inkml:trace>
  <inkml:trace contextRef="#ctx0" brushRef="#br0" timeOffset="151710.32">8819 6773 0,'0'-17'0,"0"-1"15,0 0 1,0 1 0,0-19 15,-35 89 63,35 0-94,-17 18 15,17 35 1,-18-71-16,18 0 16,0-17-1,18 0 48,-1-18-48,18 0-15,18 0 32,0-18-17,-35 0 1,17 18-1,-17 0-15,17 0 79,0 0-48</inkml:trace>
  <inkml:trace contextRef="#ctx0" brushRef="#br0" timeOffset="152360.26">8961 6844 0,'-18'-18'47,"-17"18"-32,35 212 17,0-71-1,0-123-16,0 17 1,0 0 15,0 0-15</inkml:trace>
  <inkml:trace contextRef="#ctx0" brushRef="#br0" timeOffset="-181961.62">15046 5592 0,'0'-36'46,"0"19"-30,0-36 31,-53 35-31,-35 18-1,35 0 1,35 0-1,1 0 1,-1 0 0,-17 0-1,17 0-15,18 71 32,0-54-17,-35 36 1,17-35-1,18 35 17,0-18-17,0-17 1,0-1 0,18 1-1,-1 17 1,1-35-1,0 0 1,17 0 0,-17 0-1,17 0 1,0 0 0,-17 0-1,17 0 1,0-17 15,-35-19-31,18-17 31,-18 18-15,0 17 0,0 1-1,35 34 141,-35 1-156,0 35 16,18 0-16,0 0 31,52 35-15,-35-70-16,1 17 31,-1-35-15,-17 0-1,-1-18-15</inkml:trace>
  <inkml:trace contextRef="#ctx0" brushRef="#br0" timeOffset="-181232.38">15787 5539 0,'-18'-18'15,"1"18"32,17 18-16,35-1-15,0-17 0,0 0-1,36 0 1,-53 0-1</inkml:trace>
  <inkml:trace contextRef="#ctx0" brushRef="#br0" timeOffset="-180280.64">15716 5733 0,'53'0'125,"18"0"-109,-1 0 15,-52 0 1</inkml:trace>
  <inkml:trace contextRef="#ctx0" brushRef="#br0" timeOffset="-176888.94">16651 5539 0,'35'0'31,"-17"0"-16,0 0 1,-1 0-16,19 0 16,-19 0-16,36 0 31,176 0 0,-176 0-15,-35 0-16,35 0 15</inkml:trace>
  <inkml:trace contextRef="#ctx0" brushRef="#br0" timeOffset="-176110.65">17533 5345 0,'18'17'62,"-18"1"-46,-53 141 15,70-177 125,1 18-156,17 0 16,-17 0-1,17 0-15,-17 0 16,0 0 47,17 0-32</inkml:trace>
  <inkml:trace contextRef="#ctx0" brushRef="#br0" timeOffset="-175433.7">17657 5345 0,'0'35'62,"0"18"-62,0 88 31,0-18 16,0-105-31,0 0 46</inkml:trace>
  <inkml:trace contextRef="#ctx0" brushRef="#br0" timeOffset="-174488.53">18168 5415 0,'18'0'78,"-1"-18"-62,1 18-1,17 0-15,-17 0 47,17 0-47,-17 0 31,-1 0 1</inkml:trace>
  <inkml:trace contextRef="#ctx0" brushRef="#br0" timeOffset="-173401.16">18821 5274 0,'-18'0'125,"0"0"-125,18 71 47,0-54-31,0 18 0,0-17-1,0 0 1,18 17-1,0-17 1,35-18 0,-36 0-1,1 0 1,17 0 0,-17 0-1,17 0 1,-17 0-16,-1 0 31</inkml:trace>
  <inkml:trace contextRef="#ctx0" brushRef="#br0" timeOffset="-172527.95">17110 5909 0,'53'0'47,"35"0"-32,0 0-15,35 0 16,54 0-16,-36 0 16,335-71 15,-299 71 0,-36 0-15,-53 0-1,0-17 1,-70 17 0,-1-18 15,1 18-15,0 0-1,-1-17 1</inkml:trace>
  <inkml:trace contextRef="#ctx0" brushRef="#br0" timeOffset="-171264.17">17992 6121 0,'0'-36'94,"35"36"-79,53-17 1,-17-1 0,-36 18 15,0 18-15,-35 17 15,0-17-16,0-1 1,0 19 0,-35-19-1,0 19 1,-1-1 0,-16-18-1,52 1 16,-18 0-15,-17 17-16,17-35 16,36 0 109,35 0-110,-36 0-15,36 0 16,-18 0 0,36 0-1,-18 0 32,-36 0-31</inkml:trace>
  <inkml:trace contextRef="#ctx0" brushRef="#br0" timeOffset="-169272.6">14905 7408 0,'17'36'63,"-17"-19"-63,0 89 15,0-35 1,0-36-1,0 0 17,0-17-17,18-1 1,-18 1 0,0 17 62,0-52 47,18-19-125,-18 19 15,70-36 1,-52 35 0,35 1-1,-18 17 1,-17 0 15,-1 0 0,1 17-31,-18 36 16,35 0 0,-35-18-1,0 1 1,0 17 15,-35-53 47,0 0-78,35-18 16,-18 0-1,1 18 1,17-17 62,-18-1-62,18-17 15,-18 17 16,1 18 62,-1 0-77,0 0-17</inkml:trace>
  <inkml:trace contextRef="#ctx0" brushRef="#br0" timeOffset="-168745.34">15804 7532 0,'18'0'31,"0"0"-16,17 0-15,36 0 47,-54-18-31,18 18 15,-17 0-15</inkml:trace>
  <inkml:trace contextRef="#ctx0" brushRef="#br0" timeOffset="-168229.25">15928 7638 0,'18'0'109,"-1"0"-109,18 0 16,1 0 0,-19-18 15</inkml:trace>
  <inkml:trace contextRef="#ctx0" brushRef="#br0" timeOffset="-167479.21">17286 7479 0,'53'0'78,"-18"0"-62,53 0 15,1 0-15,-72 18-1</inkml:trace>
  <inkml:trace contextRef="#ctx0" brushRef="#br0" timeOffset="-166778.58">17903 7338 0,'0'17'94,"0"54"-94,-17-53 16,-1 35-16,18-18 15,-35 0-15,17 0 16,54-35 125,-1 0-141,0 0 15,0 0-15,36 0 31,-53 0-31,-1 0 16</inkml:trace>
  <inkml:trace contextRef="#ctx0" brushRef="#br0" timeOffset="-166289.16">18027 7461 0,'0'0'0,"0"53"16,0-35-16,0 141 31,-18-1 0,18-122-15</inkml:trace>
  <inkml:trace contextRef="#ctx0" brushRef="#br0" timeOffset="-165583.28">18415 7461 0,'0'0'0,"18"18"94,-1-18-94,107 0 31,-71 0 16</inkml:trace>
  <inkml:trace contextRef="#ctx0" brushRef="#br0" timeOffset="-164616.54">19156 7285 0,'-18'0'62,"1"0"-46,-19 17-1,1 19 17,35 17-17,0-36 1,0 36 0,0-35-1,0 0 1,0-1-1,0 1 32,53-18-31,35 0 0,-17 0-1</inkml:trace>
  <inkml:trace contextRef="#ctx0" brushRef="#br0" timeOffset="-163600.29">17621 8026 0,'71'0'63,"52"0"-47,1 0-1,123-18 1,35 0-1,-212-17 1,19 35 0,16 0-1,19 0 1,-53 0 0,17-18 15,-71 18 0,1 0 0,0-17-15,-1 17 15</inkml:trace>
  <inkml:trace contextRef="#ctx0" brushRef="#br0" timeOffset="-162016.65">18397 8255 0,'0'0'0,"0"-18"125,0 1-94,36 17-15,-19 0 0,19 0 15,-19 0-31,1 0 62,-18 17-46,0 1 0,0 0 30,0-1-14,0 1-17,0 0 17,-18 17-17,1-35 1,17 17 15,-18-17-15,0 18-16,18 0 47,0-1-32,-17 1 1,-1 0 31,18-36 140,35 0-171,-17 18-1,35-17 17,17 17 15,-17 0-16,-35 0-16,17 0 17,-17 0-17,-1 0 1,19 0 0</inkml:trace>
  <inkml:trace contextRef="#ctx0" brushRef="#br0" timeOffset="-157760.5">20743 5380 0,'18'0'312,"88"0"-312,-71 35 16,18-35-16,-18 0 15,-17 0 1,17 0 0,36 0 30</inkml:trace>
  <inkml:trace contextRef="#ctx0" brushRef="#br0" timeOffset="-156441.87">22472 5256 0,'0'-35'15</inkml:trace>
  <inkml:trace contextRef="#ctx0" brushRef="#br0" timeOffset="-148936.29">21502 5080 0,'0'18'109,"-35"35"-109,17 88 47,18-88-31,0-1-1,0-34 1,0 35 0,0-18-1,18-35 1,-18 18-1,17-18-15,1 18 32,-18-1-32,17-17 31,19 36 16</inkml:trace>
  <inkml:trace contextRef="#ctx0" brushRef="#br0" timeOffset="-147823.62">22102 5186 0,'-36'35'63,"19"0"-47,-1 54-1,0-54 16,1 0 110,-1-35-125,18 35-1,-18-17 1,36-18 93,0 0-93,35 0 0,0 0-1,-18 0 1,0 0-16,-17 0 15,-1 0 95,-17-18-63</inkml:trace>
  <inkml:trace contextRef="#ctx0" brushRef="#br0" timeOffset="-147209.27">22207 5362 0,'0'53'47,"0"-18"-47,0 1 16,0-19-1,0 1 1,0 0 78,0-1-94,18 19 31,-18-1-15,0 0 15,0-17-31,18 17 94</inkml:trace>
  <inkml:trace contextRef="#ctx0" brushRef="#br0" timeOffset="-146401.45">22631 5080 0,'-36'0'78,"36"53"-78,0-18 15,0 36 1,0 105 15,0-141-15,0 1 0</inkml:trace>
  <inkml:trace contextRef="#ctx0" brushRef="#br0" timeOffset="-145050.23">22507 5221 0,'0'35'172,"53"-17"-157,-18 0 16,-17-18-15,17 17 15,18 1 141,-17-18-156,-1 18-1</inkml:trace>
  <inkml:trace contextRef="#ctx0" brushRef="#br0" timeOffset="-143846.15">23230 5203 0,'-17'-17'62,"-1"17"-62,0 17 31,1 1-31,-1 70 32,-17-70-17,35 35 17,0-36-1,0 19-31,0-19 31,18 1-15,-18 0-1,17-1 1,18 19 0,18-19-1,-35-17 1,0 0-1,-1 0-15,1 0 63,0 0-32</inkml:trace>
  <inkml:trace contextRef="#ctx0" brushRef="#br0" timeOffset="-143128.87">23530 5062 0,'18'0'94,"17"53"-79,0 0-15,1 35 16,-1 1-1,-35-19 17,0-52-17,0 17 1,-18 0 0,-17 1-1,17-36 1,18 17-1,-35-17 1,0 18 0</inkml:trace>
  <inkml:trace contextRef="#ctx0" brushRef="#br0" timeOffset="-141856.45">21643 5838 0,'88'0'63,"0"0"-48,195 0 1,210 0 15,-334 0-15,-124 0 0,18 0-16,-17-17 46,-19 17-46,1 0 63,17 0-63,-17 0 16,-1 0-1,1 0 1,17 0 46,-17 0-46,0 0-16,52 0 16,-35 0 77,-17 0 1,0 0-78</inkml:trace>
  <inkml:trace contextRef="#ctx0" brushRef="#br0" timeOffset="-140677.42">22578 6068 0,'0'-18'93,"0"0"-77,35 18 31,-17 0-16,-1 0-15,-17 36-1,0-19 1,-17 19 0,-1-1-1,18-17 1,-35 35 0,-4040-36-1,8097 18 1,-4057-17-1,35 0 17,0 17-17,-18-35 1,53 0 62,18 0-62,-35 0-16,17 0 15,18-18 1,-18 18 0,-17 0-1,70 0 1,-35 0-1,-35-17 142</inkml:trace>
  <inkml:trace contextRef="#ctx0" brushRef="#br0" timeOffset="-139257.34">21484 7726 0,'88'0'78,"-17"0"-78,-1 0 15,1 0 1,-53 0 0</inkml:trace>
  <inkml:trace contextRef="#ctx0" brushRef="#br0" timeOffset="-138145.47">22384 7355 0,'-18'-17'47,"-17"17"-16,17 53-31,18 141 47,0-177-31,0 1-1,35 35 1,18-53 0,-17 18-1,-1-18-15,-17 0 31,17 0-15,-18 0 0,1 0-1,0 0 1</inkml:trace>
  <inkml:trace contextRef="#ctx0" brushRef="#br0" timeOffset="-136824.53">22842 7338 0,'0'17'78,"0"1"-78,0 35 16,-17-35-16,17 17 31,0-17 110,17-18-141,1 0 15,88 0 1,-36 17 0,-52-17-1,0 0 1,-1 0 46</inkml:trace>
  <inkml:trace contextRef="#ctx0" brushRef="#br0" timeOffset="-136279.86">23089 7408 0,'-17'0'63,"17"18"-63,0 53 15,-18 17 1,18-35 0,0-36-16,0 1 31</inkml:trace>
  <inkml:trace contextRef="#ctx0" brushRef="#br0" timeOffset="-135632.56">23477 7355 0,'0'18'47,"0"17"-31,0 71 15,0-71-15,0-17-1</inkml:trace>
  <inkml:trace contextRef="#ctx0" brushRef="#br0" timeOffset="-134865.33">23407 7461 0,'53'0'94,"-18"0"-79,0 0 16,-17 0-15,17 0 0,-17 0-1</inkml:trace>
  <inkml:trace contextRef="#ctx0" brushRef="#br0" timeOffset="-133834.5">23936 7250 0,'0'17'94,"-18"-17"-94,-17 53 16,17-35-1,1 17 1,17 0-1,0-17 1,0 0 15,0 17-15,17-35 0,54 35-1,-36-35 1,1 0-1,-1 0 1,-18 0 0,1-17 31,0 17-32</inkml:trace>
  <inkml:trace contextRef="#ctx0" brushRef="#br0" timeOffset="-133034.29">24218 7126 0,'53'53'140,"-18"-18"-140,18 18 16,-17-18-16,-19 18 16,36 36 15,-53-19 0,0-17-15,0 0 15,0-35-15,-18-18 77</inkml:trace>
  <inkml:trace contextRef="#ctx0" brushRef="#br0" timeOffset="-132112.23">22154 7885 0,'-17'17'47,"17"1"0,159-18-47,229 0 15,846 0 32,-881 0-16,-4216 0-15,8026 0 0,-4128 17-1</inkml:trace>
  <inkml:trace contextRef="#ctx0" brushRef="#br0" timeOffset="-130890.61">23001 8237 0,'0'-35'62,"0"17"-46,71-34 0,-18 52 15,-18 0 0,-35 17-31,17 89 16,-17-71 15,0 1-15,-17 16-1,-36-16 1,-18-1 0,54-17-1,-1-1 16,0 1-31,54-18 141,-19 0-141,19-18 16,34 1-1,-17 17 1,-35 0 0,-1 0 77,19-18-93,-1 0 16,18-17 15</inkml:trace>
  <inkml:trace contextRef="#ctx0" brushRef="#br0" timeOffset="-125392.45">14058 5380 0,'18'0'31,"-1"0"-15,-17-106 15,18-159 0,-18 107-15,0-19 15,0 89-31,0 0 16,-35-88-1,-36 105-15,36-53 16,-53-52 0,-36 0-1,1-1 1,-89-34-1,-70-72 1,17 36 0,71 106-1,-35-53 1,123 106 0,-88-35-1,-141-36 1,123 53 15,-17 18-15,0-18-1,70 53 1,-88 0 0,-159-53-1,89 89 1,-159-19-1,264 36 1,-123 0 0,70 0-1,36 0 1,105-35 0,-70 0 15,18 35-31,-36 0 15,1 0 17,70-18-17,17-17 1,-35 35 0,106 0-1,-35 0 1,-53 18-1,-53 35 1,71-18-16,-71 35 16,17-34 15,160-19-31,-125 36 16,107-53-1,0 18 1,0-18 15,-106 88-15,70-35-1,-52-18 1,-19 18 0,37-35-1,69-18-15,-52 17 16,0-17-1,0 18 1,35 0 0,35-18-1,-70 17 1,-36-17 0,-105 89 15,141-72-31,-177 71 15,124-17 17,53-36-17,53 1-15,-36-1 16,1 0 0,34 18-1,-52-18 1,18 53-1,-19-35 1,72-17 0,-18-19-1,17 19 17,-17-19-17,35 18-15,-18 18 16,0-17 15,-17 17-15,35 0-1,-18-18 1,18 18 0,-17-18-1,17 0 1,0-17-1,0 17 1,-18 0 15,18 1-15,0-19 15,-17 1 32,-19-18-48,-17-53 1,53-17 0,-88-107-1,71 177 1,-19-53-1,36 106 126,0 0-141,36 53 16,-19-53-1,36 88 1,-35-88 0,-18-18-1,17-35 126,19-35-126,34 0-15,1-1 16,-36 19 0,53-1-1,-53 18 1,-17 0 62,-18-35-31,-18-18-31,1 53-16,-36-71 31,35 54-31,1-1 0,-36-35 15,17 35 17,19 18 61</inkml:trace>
  <inkml:trace contextRef="#ctx0" brushRef="#br0" timeOffset="-121744">14464 7726 0,'-18'0'32,"-17"0"-17,-36-18-15,-176-105 32,177 70-17,-36 18-15,-176-142 16,17 18-1,1-17 1,70 35 0,17 0-1,-17-53 1,35-18 0,-17-17-1,17-18 1,18 0-1,-88-159 17,105 177-17,19 35 1,34 17 0,18 19-1,-53 17 1,-35-89-1,0 1 1,-18-18 0,54 124-1,52 52 1,-36-35 0,-16-53 15,-72 71-31,-52-18 31,0 53-15,70 18-1,53 18 1,-17 17 0,70-18-16,-36-17 15,-69 35 1,-54 0-1,53 0 1,18 0 0,18 0-1,-265 35 17,52 35-32,19-34 15,35-19 1,158 1 15,36 0-15,-71-1-1,71-17 1,-176 0 0,52 36-1,0-1 1,89-17-1,-107 17 1,89 18 0,36-18-1,52 0 1,-18 1 0,18 34-1,18-35 1,-36 89 15,36-1-15,35-87-1,-71 87 1,71-88 0,0 36-1,0-36 16,0-17-15,18-18 203,-18-53-172,-18 0-32,1 53-15,17-18 16,-18-17 0,-17 17 15,35 1-16,0-1 32,-18 18-31,1-17 31,17 34 78,0 1-110,0 35-15,53 35 16,-53-70 15,17-1 126,1-17-126,-1 0-31,1-17 15,17 17-15,89-18 32,-71 18-17,-36 0 1,1-18 46,-18-17-15,-35 17-31,17 1 0,-17-1-16,-36-35 31,54 53 31</inkml:trace>
  <inkml:trace contextRef="#ctx0" brushRef="#br0" timeOffset="-119305.64">970 10795 0,'0'35'47,"-35"18"-32,0 71 1,-36 52 31,36-158-47,70-18 125,0 0-110,36 0-15,17 0 16,-53 0 0,-17 0-1</inkml:trace>
  <inkml:trace contextRef="#ctx0" brushRef="#br0" timeOffset="-118737.59">1058 11042 0,'0'18'109,"0"34"-109,36 90 16,-36 16 0,17-34-1,-17-89 1,0 0-1,0-70 79,0 17-78,0 1-16</inkml:trace>
  <inkml:trace contextRef="#ctx0" brushRef="#br0" timeOffset="-110288.54">1411 10848 0,'18'-18'47,"-1"18"-32,142 177 16,-53-19-15,-53-34 0,-35-106-16</inkml:trace>
  <inkml:trace contextRef="#ctx0" brushRef="#br0" timeOffset="-109152.53">1535 11183 0,'0'-35'156,"0"17"-156,123-105 31,-70 70-15,-35 35-1,-1 0-15,-17 1 141</inkml:trace>
  <inkml:trace contextRef="#ctx0" brushRef="#br0" timeOffset="-105636">2417 10654 0,'0'18'157,"0"-1"-157,0 54 31,0-54-31,-18 19 0,18-19 16,0 19-16,0-1 15,0 0 1,0-17-1,0 35 17,18-18-1,34 18-31,-34-53 16,0 35-1,17 0 1,-17-35-1,17 0 17,-17 18-17,-1-18 1</inkml:trace>
  <inkml:trace contextRef="#ctx0" brushRef="#br0" timeOffset="-103678.64">2134 10954 0,'18'0'297,"0"0"-266,17 0 47,-18 0-47,1 0 141,0 0-109</inkml:trace>
  <inkml:trace contextRef="#ctx0" brushRef="#br0" timeOffset="-102480.08">3016 10707 0,'0'35'94,"-17"0"-94,-1 1 31,-35 17 0,53-36 47,-18-17-62,1 35 0,-1-17-16,0 35 15,18-35 1,0-1 78,36-17-79,-1 0-15,-17 0 16,35 0-1,-36 0 1,19 0 0,-19 0-1,1 0-15,17 0 16,0 0 0,-17 0-1,0 0 48</inkml:trace>
  <inkml:trace contextRef="#ctx0" brushRef="#br0" timeOffset="-101850.14">3122 10813 0,'0'35'46,"0"35"-30,0-34-16,-18 175 47,18-158-16</inkml:trace>
  <inkml:trace contextRef="#ctx0" brushRef="#br0" timeOffset="-100888.54">3598 10707 0,'18'35'109,"-18"0"-93,0 18-16,0-35 31,0 17 0,0-17-15,0-1-1,0 1-15,0 0 32,0-1-17,0 19 17,0-19-17</inkml:trace>
  <inkml:trace contextRef="#ctx0" brushRef="#br0" timeOffset="-100089.78">3475 10866 0,'35'0'78,"0"0"-63,36 0 1,0 0 0,-1 0-1,18 35 1,-88-18 124</inkml:trace>
  <inkml:trace contextRef="#ctx0" brushRef="#br0" timeOffset="-99138.48">4251 10742 0,'0'0'0,"-18"0"125,1 0-125,-19 0 15,1 35 1,35 18 0,-17-53-1,17 53-15,0-35 16,0 17 0,17-17 15,1-1-31,17 1 31,0-18-15,18 0-1,35 0 1,-35 0 0</inkml:trace>
  <inkml:trace contextRef="#ctx0" brushRef="#br0" timeOffset="-98361.29">4551 10425 0,'53'0'31,"-36"0"-15,36 0 0,35 70 15,-70-52-31,0 35 16,-18 70-1,0-35 1,0 18 15,0-18-15,0-17-1,-36-1 1,19-70 0,-18 0 30</inkml:trace>
  <inkml:trace contextRef="#ctx0" brushRef="#br0" timeOffset="-97152.48">2611 11324 0,'88'0'62,"35"-35"-62,36 17 16,-18 18-16,476 0 47,-423 0-32,-70-17 1,-36 17 0,-53 0-1,36 0 1,17 0-1,-35 0 1,-18 0 0,-17 0 15,0 0-15,17 0 30,-17 0-46,17 0 16,53 0 15,-70 0-15</inkml:trace>
  <inkml:trace contextRef="#ctx0" brushRef="#br0" timeOffset="-95962.33">3457 11536 0,'18'0'109,"-1"0"-93,1 0 0,17 0 15,18 123 16,-53-105-32,-17 52 1,-1-52 0,-70 35-1,70-35 1,1 17 0,-19 0-1,54-70 188,17 17-203,0 18 16,1 0-16,-1 0 16,0 0 15,-17 0 0,17 0-15,1 0-1,-19 0 1,1 0 46,-1 0-46</inkml:trace>
  <inkml:trace contextRef="#ctx0" brushRef="#br0" timeOffset="-94560.42">5750 10566 0,'0'53'79,"0"35"-64,36 18 1,-19 52 15</inkml:trace>
  <inkml:trace contextRef="#ctx0" brushRef="#br0" timeOffset="-93634.63">5644 10813 0,'18'0'93,"35"-18"-77,-35 18 0,-1 0-1,19 0 1,-1-18-1,-18 18 1</inkml:trace>
  <inkml:trace contextRef="#ctx0" brushRef="#br0" timeOffset="-92289.59">6756 10672 0,'-36'0'0,"36"-18"93,0 0-61,0 1-17,36 17 16,-19 0-15,1 0 0,35 0-1,17 53 1,-70-36 0,0 1-1,0-1 1,0 19 15,0-19-31,-35 36 16,0 0-1,35-35 1,-18 17 0,-35 0-1,-17-17 1,70 0-1,-18-1 1,53-17 187,36 0-203,-36 0 16,-17 0-1,0 0 17,17 0-32,18 0 15,-18 0 1,-17 0 0,-1 0 77</inkml:trace>
  <inkml:trace contextRef="#ctx0" brushRef="#br0" timeOffset="-90072.55">7391 10672 0,'0'0'0,"35"0"15,0 17 16,1 18-31,87 89 32,-70-71-17,-35-36 1,-1-17 62</inkml:trace>
  <inkml:trace contextRef="#ctx0" brushRef="#br0" timeOffset="-89504.34">7602 10619 0,'-17'17'62,"-1"36"-46,18-18-1,0-17 17,-18 17-32,1-17 15</inkml:trace>
  <inkml:trace contextRef="#ctx0" brushRef="#br0" timeOffset="-88611.2">8184 10707 0,'36'0'78,"-19"17"-78,72-17 31,-19 0 0,-35 0-15</inkml:trace>
  <inkml:trace contextRef="#ctx0" brushRef="#br0" timeOffset="-87843.64">9084 10301 0,'0'-18'16,"-18"18"-16,1 0 15,-19 18-15,-16 17 16,-37 195 15,89-72 0,0-105-15,18-35 0,0 35-1,35-18 1,17 0 0,36-35-1,35 0 16,-123 0-31</inkml:trace>
  <inkml:trace contextRef="#ctx0" brushRef="#br0" timeOffset="-86952.65">9402 10548 0,'0'35'109,"0"-17"-93,0 53 15,0-36-15,17-18 171,18-17-187,-17 0 16,0 0-16,17 0 31,-17 0 32,-18-17-48</inkml:trace>
  <inkml:trace contextRef="#ctx0" brushRef="#br0" timeOffset="-86409.44">9560 10601 0,'0'35'78,"0"-17"-78,0 17 15,36 36-15,-36-54 32,0 36-17,0-17 1,0-19 0,0 36-1,17-53 79</inkml:trace>
  <inkml:trace contextRef="#ctx0" brushRef="#br0" timeOffset="-85644.58">10142 10372 0,'0'35'31,"0"0"-15,18 36-16,0-18 16,-18 17-16,35 142 46,-35-194 1</inkml:trace>
  <inkml:trace contextRef="#ctx0" brushRef="#br0" timeOffset="-85089.27">10019 10654 0,'18'-18'47,"17"18"-32,18 0-15,-18 0 16,18 0 15,-35 0 0,17-17-31,-18-1 16</inkml:trace>
  <inkml:trace contextRef="#ctx0" brushRef="#br0" timeOffset="-83474.22">11148 10054 0,'0'-35'15,"17"35"17,54 0-17,35 0 1,-36 53 0,-34 17-1,34 54 1,1-1-1,-54-52 1,-17-18 0,0-18-1,-35 18 1,-35 18 0,-19-36-1,89-18-15,-53 54 31,36-36-15,17-17 0,0 0 62,-18-18-63</inkml:trace>
  <inkml:trace contextRef="#ctx0" brushRef="#br0" timeOffset="-82362.69">7461 11307 0,'53'0'78,"71"0"-78,370 0 31,211 0 0,-370 0-15,-17 0-1,-18 0 1,-89 0 0,-87 0-1,-4128 0 1,8078 0 15,-4056 0-31,0 0 0,34 0 16,-16 0 15,87 0-15,-52 0-1,-54 0 1,36 0 46,-35 0-62</inkml:trace>
  <inkml:trace contextRef="#ctx0" brushRef="#br0" timeOffset="-72059.06">10971 10513 0,'-17'0'125,"-1"0"-110,0 0 1,1 0 15,-18 0-31,17 0 16,-17 0 0,17 0-1,0 0-15,1 53 31,-1-18-15,0 0 0,1 1-1,17-19 17,0 18-17,0-17 1,0 0-1,17-18 1,36 0 0,18 0-1,-53 0 1,17 0 31,-18 0 78,1 0-125,-18-18 15,18 18 1</inkml:trace>
  <inkml:trace contextRef="#ctx0" brushRef="#br0" timeOffset="-70648.68">8132 11677 0,'52'0'94,"-34"0"-78,70-35-1,-35 35 16,-35 0 1,-18 53-17,0 52 1,-35-34 0,17 0-1,-35-19 1,35-34-1,18 0 1,53-18 140,-35 0-140,17 0-16,-17 0 16,-18-18-1,35 0 1,-17 18-1,-1 0 79,1 0-94,17-17 16,1-18 46,-19 35-46</inkml:trace>
  <inkml:trace contextRef="#ctx0" brushRef="#br0" timeOffset="-68858.01">12453 10495 0,'0'71'94,"0"-1"-94,0-34 15,0 87 16,0-105-15,18-1 93</inkml:trace>
  <inkml:trace contextRef="#ctx0" brushRef="#br0" timeOffset="-67978.52">12259 10619 0,'35'0'109,"1"0"-93,-1 0-16,71 0 31,-71 0-15,-17 0 15,-1 0-31,19-18 16,-19 18 15,1 0-31</inkml:trace>
  <inkml:trace contextRef="#ctx0" brushRef="#br0" timeOffset="-67155.73">13511 10372 0,'-53'0'93,"18"35"-93,18 0 16,-19 36 0,36 17 30,0-70-46,18 35 32,17-36-17,36-17 1,-1 0 0,1 0-1,-54 0 32,1 0-31,0 0-16,-18-17 15</inkml:trace>
  <inkml:trace contextRef="#ctx0" brushRef="#br0" timeOffset="-66493.41">14658 10389 0,'18'0'78,"-1"0"-78,54 0 16,-54 0-16,124 0 31,-70 0 0,17 0-15,-88 18 46,-17-18-46</inkml:trace>
  <inkml:trace contextRef="#ctx0" brushRef="#br0" timeOffset="-65924.65">14711 10619 0,'53'0'47,"17"0"-47,-52 0 16,0 0-1,17 0 48,-18 0-48</inkml:trace>
  <inkml:trace contextRef="#ctx0" brushRef="#br0" timeOffset="-65360.96">15646 10407 0,'35'0'47,"36"0"-47,17 0 47,-53 0-47,-17 0 16,17 0-1</inkml:trace>
  <inkml:trace contextRef="#ctx0" brushRef="#br0" timeOffset="-64343.47">16563 10336 0,'0'0'0,"0"-17"16,0-1 93,0-17-93,18 0 15,-1 35-31,36 0 31,0 35-15,-53 18 0,0 0-1,-18-18 1,1 0-1,-1-17 1,-17-1 0,0 36 15,17-53-31,0 18 31,36-18 94,0 0-109,-1 0-1,1 0 17,17 0-17,0 0 1,18 0 0,-35 0 15,53-35-31,-54 17 15</inkml:trace>
  <inkml:trace contextRef="#ctx0" brushRef="#br0" timeOffset="-63471.61">17462 10160 0,'0'0'0,"-17"0"16,-1 0-16,1 0 31,-125 35 16,142 1-47,0 34 16,0-52-16,-17 70 31,17-35-15,0-36-1,0 19 1,17-19 0,125-17-1,-72 0 1,36-17-1,-71-19 1,1 1 0,-19 18-1,1-19 1,-18 19 0,0-36-1,-35-18 1,-71 36 15,70 35-15,19 0 15,-1 0-15,0 0-1,1 0 1</inkml:trace>
  <inkml:trace contextRef="#ctx0" brushRef="#br0" timeOffset="-61860.55">8026 12136 0,'35'-18'46,"53"-35"-30,53-53-16,336-211 31,-4111 34 16</inkml:trace>
  <inkml:trace contextRef="#ctx0" brushRef="#br0" timeOffset="-60892.62">6685 10795 0,'0'-18'63,"18"-17"-48,70-35-15,141-177 32,-193 176 15</inkml:trace>
  <inkml:trace contextRef="#ctx0" brushRef="#br0" timeOffset="-59669.33">2981 11906 0,'35'18'15,"36"-18"-15,17 0 16,-35-35-16,194-142 31,-71 54 1,-123 70-1,-35 53-31,-1-35 15,19 17 17</inkml:trace>
  <inkml:trace contextRef="#ctx0" brushRef="#br0" timeOffset="-58910.57">459 11289 0,'0'-18'15,"35"-17"1,18-36-16,70-87 31,89-19 0,-159 124-15,0 36 0</inkml:trace>
  <inkml:trace contextRef="#ctx0" brushRef="#br0" timeOffset="-32656.24">988 14129 0,'0'-18'62,"17"18"-62,89 0 32,-70 0-1,-1 0-16,-18 0 1,1 0 31</inkml:trace>
  <inkml:trace contextRef="#ctx0" brushRef="#br0" timeOffset="-31392.59">1817 13882 0,'0'-18'47,"0"1"-47,-18 17 15,1 0 17,-36 0-17,-88 52 32,123-34-31,18 0-1,0-1 1,0 1 15,0 0-15,0-1-1,106-17 1,-18 53 0,-35-53-16,-36 18 15,-17-1 1,53 19 15,-53-19-15,0 19-1,-35-19 1,-71 71 0,53-70-1,0-18 1,36 0 0,-18 0-1,35-35 32,0 17-31,0-17-16,35-36 15,53-17 1,-17 0 0,-71 70-16,17-35 15,-17 1 32,18 34 0,-1 0-16</inkml:trace>
  <inkml:trace contextRef="#ctx0" brushRef="#br0" timeOffset="-30090.33">2311 14041 0,'0'-18'78,"35"18"-62,36 0 15,-36 0-31,-18 0 31,1-18 1</inkml:trace>
  <inkml:trace contextRef="#ctx0" brushRef="#br0" timeOffset="-27292.52">3510 13811 0,'0'-17'63,"-35"17"-32,0 35-15,35-17 15,0-1-15,0 1-1,-18 35 1,18-36-1,0 36 1,0-35 15,0 17-15,0-17 0,18 17-1,17-17 16,-18-18-15,19 0 0,17 0-1,-18 0 1,0 0 0,-17 0-1,0 0 16</inkml:trace>
  <inkml:trace contextRef="#ctx0" brushRef="#br0" timeOffset="-24383.19">4339 13864 0,'35'0'110,"36"0"-110,17 0 15,0 0-15,-17 0 16,-18 0-16,-36 0 16</inkml:trace>
  <inkml:trace contextRef="#ctx0" brushRef="#br0" timeOffset="-23641.63">5203 13582 0,'0'18'47,"0"34"-32,0-34-15,-17 53 16,-18 17-1,-18-18 1,70-87 93,1 17-93,0 0-16,-1 0 16,1 0-1,35 0 1,-36 0 0,19 0-1,-1 17 1,0-17-1,-17 0 1,0 0 47</inkml:trace>
  <inkml:trace contextRef="#ctx0" brushRef="#br0" timeOffset="-23041">5362 13758 0,'0'18'63,"0"53"-47,0-19-1,0 19-15,0 35 16,0-18-1,0-35 1,0-35 15</inkml:trace>
  <inkml:trace contextRef="#ctx0" brushRef="#br0" timeOffset="-20512.5">5997 13776 0,'18'0'94,"35"0"-79,17 18 1,-34-18 15,-19 0-15,1 0 15,0 0-15</inkml:trace>
  <inkml:trace contextRef="#ctx0" brushRef="#br0" timeOffset="-19423.63">6791 13635 0,'0'-18'32,"0"1"-17,-35 17 32,17 0-31,-35 0-1,35 0 1,1 0 0,-18 35-1,17-35 16,18 53-15,0-36 0,0 19-1,18 17 1,-18-36 0,17 1-1,1-18 1,-1 18-1,54 17 1,-53-35 0,-1 0 15,1 0-31,17 0 16,1 0-1,-19 0 1</inkml:trace>
  <inkml:trace contextRef="#ctx0" brushRef="#br0" timeOffset="-18592.37">7620 13547 0,'18'35'93,"-18"0"-77,70 177 15,-17-124 1,-53-53-17</inkml:trace>
  <inkml:trace contextRef="#ctx0" brushRef="#br0" timeOffset="-17807.58">7514 13829 0,'18'0'31,"-1"0"-16,1 0-15,35 0 16,-18-18-16,36 1 31,-18-19-31,-36 36 32,19 0-1,-19 0-16,1 0 1,17 0 0,-35-17 77</inkml:trace>
  <inkml:trace contextRef="#ctx0" brushRef="#br0" timeOffset="-16874.48">8537 13564 0,'-17'0'78,"-36"0"-62,17 0 0,19 0-1,-1 36-15,0-19 16,-17 36-1,35-18 1,0 1 0,0 17-1,0-36 1,18 19 0,17-36-1,18 0 16,-35 0 1,-1 0-17,71 0 1,-52 0 0,-1 0-1</inkml:trace>
  <inkml:trace contextRef="#ctx0" brushRef="#br0" timeOffset="-15992.59">9472 13458 0,'18'-17'78,"-1"17"-63,1 0-15,17 0 16,53 0 0,18 0 15,-88 0 0</inkml:trace>
  <inkml:trace contextRef="#ctx0" brushRef="#br0" timeOffset="-14887.01">9578 13635 0,'-18'17'47,"54"-17"62,16 0-93,-34 0-16,0 0 15,35 0 1,17 0 0</inkml:trace>
  <inkml:trace contextRef="#ctx0" brushRef="#br0" timeOffset="-14201.56">10301 13564 0,'35'0'31,"18"0"-15,159 0 15,-124 0 0,-53 0-15,-17 0 0</inkml:trace>
  <inkml:trace contextRef="#ctx0" brushRef="#br0" timeOffset="-12925.57">11324 13441 0,'0'-18'47,"0"1"-16,-17-1-16,17 0 1,0-35 15,0 36-15,17-19 0,36 19-1,-35 17 1,17 0 31,0 17-32,-35 19 1,36 52 0,-36-70-1,0 34 1,0-16-1,0-19 1,0 1-16,-36 17 31,19 1-15,17-1 0,-18 0-1,0-17 1,1-1 15,17 1-15,0-36 109,0 1-110,0-1 1,0-17 0,17 35-1,1 0-15,0 0 16,-1 0 15,1 0-15,17 0-1,-17 0 1,-1 0 0,19 0-1,-19 0 48,-17-18-63,0 1 15</inkml:trace>
  <inkml:trace contextRef="#ctx0" brushRef="#br0" timeOffset="-2520.39">12100 13088 0,'-17'18'47,"-1"-1"-32,0-17 1,1 36-16,-19 17 31,36-36 16,-17 1 0,17-1-31,0 1-1,0 35 1,0-35 31,0-1-47,0 1 15,0 17 1,17-35 15,1 18-31,0 17 31,-1-35 1,19 0-17,-19 0 1,19 0 46,-19 0-46,1-18 0,-18 1-16,17-18 31,-17 17-31,36-17 16,-36 17 15,-4040-17-16,8080-1 1,-4040-34 0,0 52-1,0 1-15,0-1 16,0 0 15,-18 18 204,0 0-235,-17 0 15,0 0 1,17 0 31</inkml:trace>
  <inkml:trace contextRef="#ctx0" brushRef="#br0" timeOffset="4893.75">1940 15293 0,'18'0'62,"17"0"-46,0 0 0,107-18 31,-107 18-32,35 0 1,-34 0-16,-19 0 15,19 0 1,-19 0 0,1 0 15,0-17-15</inkml:trace>
  <inkml:trace contextRef="#ctx0" brushRef="#br0" timeOffset="5759.76">2805 15046 0,'0'53'78,"-18"17"-78,-17 54 32,35-71-17,0-36 220</inkml:trace>
  <inkml:trace contextRef="#ctx0" brushRef="#br0" timeOffset="7391.48">3069 15134 0,'-17'0'16,"-1"-17"77,18-1-61,18-17-17,-1 35 1,1 0-16,17 0 31,-17 0 16,-1 17-47,1 1 16,-18 0-1,0 34 1,0-16 0,0-1-1,-18 0 1,1-17-16,-1 0 15,-17 17 1,0-18 0,17-17 31,36 0 140,17-35-187,0 18 16,36-1-16,-54 0 15,1 18 32,0 0-31,17 0 265</inkml:trace>
  <inkml:trace contextRef="#ctx0" brushRef="#br0" timeOffset="10071.57">6879 13176 0,'-53'18'78,"18"52"-62,0 36-1,-54 88 1,54-88-16,0-18 16,-18 18-16,0 18 15,18-54 1,0 18-1,17-35 1,0 0 0,-17 0-1,35-35 1,0 17 0,0 0-1,-18 1 16,18-19 1</inkml:trace>
  <inkml:trace contextRef="#ctx0" brushRef="#br0" timeOffset="11276.73">8043 14235 0,'0'0'0,"53"-53"94,-35-18-94,264-388 47,-158 265-31,34-35-1,-105 106 1,-4057 34 0,8061 72-1,-4057-18 1,18 17-1,-18 0 1,17 1 78</inkml:trace>
  <inkml:trace contextRef="#ctx0" brushRef="#br0" timeOffset="13158.48">3863 15258 0,'18'0'32,"70"0"-17,0-18-15,88-17 16,-123 17-16,0 18 15,18-35 17</inkml:trace>
  <inkml:trace contextRef="#ctx0" brushRef="#br0" timeOffset="21248.22">4780 14993 0,'0'35'125,"0"-17"-125,0 17 15,0-17-15,0 0 16,0 17-16,0-18 16,0 1 30,0 0 64,18-18-95,17 0-15,36 0 16,-18 0 0,-36 0 15</inkml:trace>
  <inkml:trace contextRef="#ctx0" brushRef="#br0" timeOffset="21798.43">4992 15028 0,'35'71'63,"-35"-18"-48,18 0-15,-18-18 16,0 18-16,0 0 16,0 35 15,0-70-31,17-18 31,1-18 94,0-17-125,-1-1 16</inkml:trace>
  <inkml:trace contextRef="#ctx0" brushRef="#br0" timeOffset="23112.45">5503 15081 0,'0'-17'63,"0"-1"-47,-17 18 30,-1 0-30,-52 0 0,52 18-1,18 17 1,-35 0-16,-1 36 16,36-36-1,0 18 16,0 0-15,0-36 0,18-17 46,0 0-62,17 0 16,-17 0-1,-1 0 1,1 0 15,17 0 204,-17 0-220,-1 0-15,1 0 32,-18-17-17</inkml:trace>
  <inkml:trace contextRef="#ctx0" brushRef="#br0" timeOffset="25357.63">6279 15152 0,'0'-18'46,"0"1"-30,36 17 0,-1 0-1,18 0 1,-35 0 15,17 0 32,-18 0-48</inkml:trace>
  <inkml:trace contextRef="#ctx0" brushRef="#br0" timeOffset="29357.54">7285 15081 0,'0'18'62,"17"-18"-46,19 0-1,-19 0 1,1 0 0,17 0-1,-17 0 79,0 0 109,17 0-187,-17 0 77,-1 0-14</inkml:trace>
  <inkml:trace contextRef="#ctx0" brushRef="#br0" timeOffset="31741.37">8484 14905 0,'-35'0'47,"0"0"-32,-1 53 17,-16 88 14,52-88-30,0-36 0,0 36-1,0-35 1,35 35 0,35-53-1,-52 0 1,0 0-1,17 0-15,-17-53 16,-18-35 0,0 35-1,0 18 1,0-1 15,0 19 0,0-1-15,0 0 0,-18 18 31</inkml:trace>
  <inkml:trace contextRef="#ctx0" brushRef="#br0" timeOffset="40544.02">6262 15381 0,'17'0'62,"1"0"-62,0 0 16,70-18 0,-35 1 46,-36 17-46,1 0-1</inkml:trace>
  <inkml:trace contextRef="#ctx0" brushRef="#br0" timeOffset="49470.26">7955 15099 0,'-18'0'32,"1"0"-17,-1 0 1,1 0-16,-1 0 47,18-18 31,0 1-78,18 17 47,-1 0-32,1 0 1,-1 17-16,1 19 16,-18 34-1,0 1 1,-35-18 0,0-18-1,17-18 1,18 1-1,-18 0 1,1 17 15,17-17 47,17-18-62,1 0 0,0 0-16,-1 0 15,1 0-15,35 0 32,-36 0-32,-4003 0 46</inkml:trace>
  <inkml:trace contextRef="#ctx0" brushRef="#br0" timeOffset="59615.79">4604 16951 0,'35'0'125,"18"0"-110,35 18-15,0-18 16,89 0 0,-36 0 30</inkml:trace>
  <inkml:trace contextRef="#ctx0" brushRef="#br0" timeOffset="60415.4">5398 16757 0,'-18'0'93,"-17"35"-77,-18 124 0,35-106-1,-35 17 1,35-17-1,18-35 17,0 0 15,0-1-47,36-17 15,-1 0 1,71 0-1,-18 0 1,-35 0 0,-18 0-1,-17-17 79</inkml:trace>
  <inkml:trace contextRef="#ctx0" brushRef="#br0" timeOffset="61029.42">5556 16933 0,'-17'-17'47,"17"87"-31,0 18-1,0-35-15,0 18 16,0 52 0,0-87 46,0-54 47</inkml:trace>
  <inkml:trace contextRef="#ctx0" brushRef="#br0" timeOffset="61736.64">6085 16792 0,'0'-17'47,"-17"17"-47,-36 17 31,35 36-15,-17 35 15,35-17 0,0-53-31,0 17 16,0 0 0,18-35-1,34 0 1,1 0 15,-35 0-15,17 0-1,-17 0 32,-18-18-15</inkml:trace>
  <inkml:trace contextRef="#ctx0" brushRef="#br0" timeOffset="62527.65">6967 16827 0,'53'0'94,"35"0"-78,18 0-16,0 0 15,-53 0-15,18 0 16,-54 0 0</inkml:trace>
  <inkml:trace contextRef="#ctx0" brushRef="#br0" timeOffset="63215.76">7056 17039 0,'123'0'109,"-35"0"-93,0 0-16,-17 0 16,0 0-16,-54 0 15,1-17 1</inkml:trace>
  <inkml:trace contextRef="#ctx0" brushRef="#br0" timeOffset="63941.71">8132 16722 0,'0'17'63,"0"1"-63,105-18 15,36 0 17,-105-18-17,-19 18 16,1 0 1</inkml:trace>
  <inkml:trace contextRef="#ctx0" brushRef="#br0" timeOffset="64982.73">9155 16422 0,'0'0'0,"-18"-18"0,-17 18 16,17 0-16,-17 0 15,17 0-15,0 0 16,-34 0 0,-1 0 15,35 53 0,18-18-15,0-17-1,18 17 1,35-17 0,52 0-1,-52-18 1,0 0-16,-18 17 31,-17 1-15,-18-1-1,0 19 1,0-1 0,-106 36 15,89-71-16,-19 17 1,1-17 0,17 0 15,18-17-15,18-19-1,70-34 1,-17 17-1,-18 0 1,-53 0 0,0 35 15,0 1-31,0-1 141</inkml:trace>
  <inkml:trace contextRef="#ctx0" brushRef="#br0" timeOffset="66974.7">7197 18045 0,'17'0'47,"-17"-18"-47,-17-106 31,-19 107-15,1 17 15,17 0-16,1 0 1,-54 0 0,54 0-1,-36 106 1,35-18 0,-17 0-1,35-35 1,17-18 46,19-35-46,-1 0 0,0 0-16,36-17 15,-18-19 16,88-17-15,-88 36 0,-36-1-1</inkml:trace>
  <inkml:trace contextRef="#ctx0" brushRef="#br0" timeOffset="67545.27">7673 17939 0,'18'-18'47,"17"18"-47,141-18 31,-123 18-15,18-17 0,-54-1-1</inkml:trace>
  <inkml:trace contextRef="#ctx0" brushRef="#br0" timeOffset="68222.75">7761 18080 0,'53'0'63,"18"0"-48,-54 0 1,36 0-16,0 0 16,53 0-1,-36 0 17</inkml:trace>
  <inkml:trace contextRef="#ctx0" brushRef="#br0" timeOffset="69309.55">8961 17886 0,'0'-18'47,"0"1"-31,0-1-1,0 0 16,52 1-15,-16 17 15,-19 0-15,1 0 0,0 35-1,-18 53 1,-18-70-1,-17 52 1,17-17 0,-35 0-1,53-18 1,-35-17 15,35 0 0,18-18 16,17-18-47,18 18 16,70-53 0,-105 53-1</inkml:trace>
  <inkml:trace contextRef="#ctx0" brushRef="#br0" timeOffset="69749.62">9454 18380 0,'18'0'62,"53"-53"-62,-18 0 16,17 18-16,18-36 15,-88 53-15,53-17 16,-35 35-16</inkml:trace>
  <inkml:trace contextRef="#ctx0" brushRef="#br0" timeOffset="70224.79">9543 18538 0,'17'-17'93,"19"-36"-77,-1 35-16,0-35 16,89 0-1,-54 18 1,-52 18 0</inkml:trace>
  <inkml:trace contextRef="#ctx0" brushRef="#br0" timeOffset="78726.81">17198 12153 0,'0'-17'16,"0"-19"-1,0 72 79,-18 16-94,-88 125 16,1 17 30,69-159-30,36 18 0,0 18-1,0-1 1,18-17 0,35-18-1,35-35 1,-35 0-1,123-17 1,-70-54 0,-71 36-16,36-89 15,-71 36 1,35-71 15,-17 124-15,-18 0-1,0 17 1,0-17 15,0 17-15,18 1 0,-18-19-1,17 19 1,1-18-1,17 52 64,-35 1-79,35 88 15,1-53 1,34 88-1,-34-106 1,-1 0 0,-18-35-1,36 0 1,18 0-16,88 0 16</inkml:trace>
  <inkml:trace contextRef="#ctx0" brushRef="#br0" timeOffset="79158.64">18450 12312 0,'0'-18'16,"18"1"0,17 17-1,89-36 17,-54 19-17,-52 17 1,17 0-1,-17 0 1</inkml:trace>
  <inkml:trace contextRef="#ctx0" brushRef="#br0" timeOffset="79903.33">18503 12471 0,'0'17'47,"35"-17"-31,18 0-16,88-35 31,-17 0 16,-106 35-47,-1 0 16</inkml:trace>
  <inkml:trace contextRef="#ctx0" brushRef="#br0" timeOffset="93605.3">19509 12188 0,'17'0'62,"36"0"-46,18 0-16,35 0 31,17 36 1,-105-36-17</inkml:trace>
  <inkml:trace contextRef="#ctx0" brushRef="#br0" timeOffset="94807.45">20373 11836 0,'-18'0'0,"1"-18"109,17-35-77,88 35-1,0 18 0,-88 18-15,0 17-1,0 36 1,0-36 0,-18 18-1,-52-18 1,-107 54-1,160-89 1,-18 0 0,35 17-16,35-17 109,-18 0-109,54 0 16,-53 0-1,105 0 1,-105 0 0,17 18-1,-17 17 1,-54-35 46,1 35-46,-18-35-16,-17 18 16,-1 0 15,53-18-16,18 17 142</inkml:trace>
  <inkml:trace contextRef="#ctx0" brushRef="#br0" timeOffset="102691.91">17339 13441 0,'0'70'32,"18"19"-32,-18 34 15,0-35-15,70 106 16,-70-141-16,18 71 16,-1-1-1,1 18 32,17-211 16,-35 17-63,18 0 15,17 35 1,89-123-1,52 53 1,54-18 0,-107 71-1,-88 35 1,-17 17 15,-18 19-31,0 52 16,-53-18-1,-35 19 1,-18-36 15,18-36-31,0-17 16,35 0 0,0 0 15,17-35-16,-4021 35 1,8097-18 0</inkml:trace>
  <inkml:trace contextRef="#ctx0" brushRef="#br0" timeOffset="103425.46">18891 13935 0,'53'-18'31,"35"0"-15,-70 18-16,35-17 16,35-1 15,-53 18 0</inkml:trace>
  <inkml:trace contextRef="#ctx0" brushRef="#br0" timeOffset="103908.69">18979 14093 0,'0'18'62,"53"-18"-62,124 0 16,-1-18 31,-158 1-32</inkml:trace>
  <inkml:trace contextRef="#ctx0" brushRef="#br0" timeOffset="112205.5">19914 13935 0,'36'0'31,"16"0"-15,-16 0-1,70 0 1,-18 0 15</inkml:trace>
  <inkml:trace contextRef="#ctx0" brushRef="#br0" timeOffset="113229.92">20496 13529 0,'0'-18'125,"0"-17"-110,36 17-15,-19 18 16,89 0 0,-71 0-1,36 89 1,-71-54 0,0 35-1,-18 19 1,-52-36-1,52-18 1,-17-17 0,70-18 93,-17 0-93,17 0-16,0 0 15,89 70 1,-36 1 0,-70-18-1,-18-18 1,0 18-1,-18-36 1,-70 1 0,-89-18 15,107 0-31,-1 0 0,-17 0 31,70 0-15</inkml:trace>
  <inkml:trace contextRef="#ctx0" brushRef="#br0" timeOffset="122746.43">10301 16210 0,'-18'-18'16,"18"1"62,18-18-78,17 35 31,-17 0-15,35 0 0,0 141 15,-53-71-16,0 1 1,-35-36 0,-1 18-1,-17-53 1,18 0 15,17 0 47,36-18-46</inkml:trace>
  <inkml:trace contextRef="#ctx0" brushRef="#br0" timeOffset="123475.77">10654 16175 0,'-18'0'62,"-17"17"-62,17 1 16,1 106 15,17-36 0,35-35-15,18-36 0,35 1-1,-35-18 1,-35 0 0,35 0 30,-18-35-30,-18 35 0,-17-36 15,0 1-31</inkml:trace>
  <inkml:trace contextRef="#ctx0" brushRef="#br0" timeOffset="124319.26">10971 15840 0,'-17'-18'79,"17"0"-48,17 18-16,19 0 17,-19 0-1,-17 36-15,0-1-1,-35 18 1,-36 0 15,54-18-31,-1-35 16,36 0 62,-1 0-63,1 0-15,0 0 16,70 0 0,18 0-1,-18 0 1,-70 0 0</inkml:trace>
  <inkml:trace contextRef="#ctx0" brushRef="#br0" timeOffset="124983.56">11800 16175 0,'0'17'47,"0"19"-31,0 105 0,0-88-16,0 0 31,0-36-31,0 1 15,0 0-15,0 17 32</inkml:trace>
  <inkml:trace contextRef="#ctx0" brushRef="#br0" timeOffset="125697.83">11695 16387 0,'17'0'93,"18"0"-77,36 0 0,35-18 31,-88 18-47,34 0 31,-34 0-16</inkml:trace>
  <inkml:trace contextRef="#ctx0" brushRef="#br0" timeOffset="127180.76">12488 16422 0,'18'35'78,"-18"-17"-78,18 35 16,35-36 0,-1-17 15,-34 0-15,35 0-1,-53-35 16,0 0-15,0-1 0,0 1-1,0 18 1,0 34 171,18 18-171,-1 36-16,1-36 16,17 36-1,-35-1 1,0-34 0,-17-1-1,-36 0 1,35-35-1,-17 0 1,17 0 0,0 0-1,1 0 48,17-53-48,0 18 1,0 0-16</inkml:trace>
  <inkml:trace contextRef="#ctx0" brushRef="#br0" timeOffset="128991.09">13511 16351 0,'36'0'79,"52"0"-64,-18 0-15,-17 0 16,0 0-16,-17 0 15,-19 0 1</inkml:trace>
  <inkml:trace contextRef="#ctx0" brushRef="#br0" timeOffset="129929.05">14235 16210 0,'17'0'156,"-17"18"-140,-17 35-1,-19-36 17,54 1 46,0-18-78,17 0 15,-18 0 1,-17 18 0,0-1 15,0 19-15,0-19-1,0 1 16,-17-18-15,-1 0 0,1 0-16,-1 0 15,0 17 63</inkml:trace>
  <inkml:trace contextRef="#ctx0" brushRef="#br0" timeOffset="130998.38">14517 16281 0,'-18'-18'63,"18"0"-47,0-17-1,53 0 1,35-18-1,-17 18 1,-54 35 0,1 0-1,0 0-15,-1 0 16,-17 53 0,0 52-1,0-34 1,0-36-1,0 1 1,-17-19 31,-1-17 47,-17 35-63</inkml:trace>
  <inkml:trace contextRef="#ctx0" brushRef="#br0" timeOffset="131659.67">15028 16122 0,'-17'0'32,"-1"18"-17,0-1-15,-35 71 32,53 89-1,18-124-16,17-18 1,54 0 0,-72-35 31,1 0-32,35-17 1,-18-19-1,-17 19-15</inkml:trace>
  <inkml:trace contextRef="#ctx0" brushRef="#br0" timeOffset="132430.54">15910 16387 0,'36'0'63,"-1"0"-63,53 0 15,0-18 1,-70 18 47,-1 0-17</inkml:trace>
  <inkml:trace contextRef="#ctx0" brushRef="#br0" timeOffset="133376.67">16633 16228 0,'-17'-18'32,"34"0"15,1 18-32,17-17 1,18 17-1,-17 0 1,-36 53 31,0-36-47,0 1 16,-18 53-1,0-54 1,36 1 93,0-18-109,17 18 16,0 34-1,-17-34 1,-18 0 15,0-1-15,0 1 0,-35-18-1,-1 0 1,-34 0-1,-54 0 1,107 18-16,-1-18 16,0 17-1,71 1 32,18-18-47</inkml:trace>
  <inkml:trace contextRef="#ctx0" brushRef="#br0" timeOffset="134542.66">17074 16210 0,'18'0'31,"-18"18"-16,0-1 1,35 107 15,1-124 1,34 0-1,-17 0-16,-18 0-15,1-35 16,-36 17 0,0-17-1,0-1 1,0 19 125,17 52-32,19 53-93,-1-35-16,0 18 15,-17-18 1,-1 0-1,-17-18-15,0 18 16,-17 0 0,-36 35-1,18-53 32,-1-35-31,-17 0-1,36 0 32,-1 0-31,-35 0-16,0 0 16,0 0-1,36 0 16,34-35-15</inkml:trace>
  <inkml:trace contextRef="#ctx0" brushRef="#br0" timeOffset="135485.56">17992 15998 0,'53'36'62,"-36"17"-46,89 229 31,-53-212-16,-35-52-15</inkml:trace>
  <inkml:trace contextRef="#ctx0" brushRef="#br0" timeOffset="136163.43">17956 16245 0,'0'18'31,"0"0"1,36-18-17,17 0-15,17 0 16,71-36-1,-70 1 1,-36 17 15,0 18 1</inkml:trace>
  <inkml:trace contextRef="#ctx0" brushRef="#br0" timeOffset="137094.58">19015 16122 0,'0'0'0,"-18"-18"16,18 1 15,0-1-16,71-35 32,-36 35-47,18 18 16,-36 0 0,1 0-1,0 0 1,-18 36-1,0 52 1,-36-18 0,19 19-1,-36-36 1,18-18 15,-1-17-15,72-18 78,-1 0-94,0 0 15,0 0 1,36 0-1,-53 0 1,-1 0 0,1 0-1,0-18 1,-1-17-16</inkml:trace>
  <inkml:trace contextRef="#ctx0" brushRef="#br0" timeOffset="137478.36">20214 15875 0,'53'-18'47,"-35"18"-47,-1-17 16,19 17-1,-19 0 1</inkml:trace>
  <inkml:trace contextRef="#ctx0" brushRef="#br0" timeOffset="137825.76">20126 16087 0,'18'0'47,"17"0"-47,0 0 16,18 0-1,18-18 1,-54 18 0</inkml:trace>
  <inkml:trace contextRef="#ctx0" brushRef="#br0" timeOffset="138576.04">21184 15681 0,'0'-18'15,"-17"18"1,-19 18 0,-17 229 30,53-229-30,0 34-16,0-16 16,71-19-1,-53-17 17,17 0-17,0 0 1,-17-17-1,35-19 1,-53 1 0,0-35-1,0 52 1,0-53 0,0 36-1,-18 35 1,0 0 46</inkml:trace>
  <inkml:trace contextRef="#ctx0" brushRef="#br0" timeOffset="145944.64">12753 16016 0,'-35'-18'15,"17"1"16,18-18-31,0-1 47,0 1-47,0 17 16,35-35 15,-17 36-15,17 17-1,18 0 1,-35 17 15,-18 1-15,0 35 0,0 0-1,-36 0 1,36-36-1,-17 1 48,-1 0-47,18-1 15,0 1 0,18 0 0,35-18-15,0 0 0,17 0-1,-52-18 1</inkml:trace>
  <inkml:trace contextRef="#ctx0" brushRef="#br0" timeOffset="147565.84">17057 17551 0,'17'-18'15,"-17"0"-15,36 18 16,34-35-16,1 0 16,105 0-16,671-142 31,-406 107 0,-424 70-15</inkml:trace>
  <inkml:trace contextRef="#ctx0" brushRef="#br0" timeOffset="148427.37">17321 17639 0,'71'0'63,"35"-18"-63,141-70 31,141-35 0,-371 123-15</inkml:trace>
  <inkml:trace contextRef="#ctx0" brushRef="#br0" timeOffset="-132320.88">2928 13970 0,'-18'-18'109,"18"1"-93,0-1-1,0-17-15,0 0 31,0 17-15,18 18 31,35 0-31,-35 18-1,-18 17 1,-4040-18 15,8080 19-31,-4040-1 0,-36 18 31,19-35-15,-19 34 0,19-34-1,-19 17 1,36 1-1,0-19 1,0 1 0,0 0-1,0-1 32,18-17-16,17 0-15,1 0-16,-1 0 31,-17 0-31,17 0 32,-17 0-17,17 0 1,-18 0-1</inkml:trace>
  <inkml:trace contextRef="#ctx0" brushRef="#br0" timeOffset="-130496.17">4886 15046 0,'-18'0'47,"1"0"46,17-18-61,0-35-17,106 53 1,-54 0 15,-16 0-31,-36 89 16,0-1 15,-18 0-15,-52 18-1,52-71-15,0 0 16,-17 1-1,88-36 126,-35 0-141,52 0 16,36 0-1,-18-18 1,-35 18 0</inkml:trace>
  <inkml:trace contextRef="#ctx0" brushRef="#br0" timeOffset="-129117.24">5239 17092 0,'0'-18'62,"0"-87"-31,0 69-15,0 1-16,88-36 31,-70 54-15,-1-1 0,1 36 15,17 17-16,-17 36 1,-18 17 0,0 35-1,0-17 1,0-71 0,-35 18-1,-1-53 1,19 18-1,17 0-15,35-1 79,35-17-64,-17 0 1,0-35-1,53 0 1,-53-1 0,-18 36-16,-17 0 15</inkml:trace>
  <inkml:trace contextRef="#ctx0" brushRef="#br0" timeOffset="-127456.25">8996 17762 0,'17'0'0,"1"0"32,0 18 14,-18 17-30,0 18 0,0 0-1,0 35 1,-18 36 0,0-36-1,18-17 1,0-19-1,18-52 32,35 0-31,18-17 0,17-36-1,0 18 1,18-18-1,-71 53 1,-17 0 0,-36-18 93</inkml:trace>
  <inkml:trace contextRef="#ctx0" brushRef="#br0" timeOffset="-126917.86">9207 17921 0,'0'35'63,"0"36"-63,0-1 15,36 54 1,34 105-1,-70-158 1,18 35 0,-18-36-16,0-35 15,35 18 1,-35-70 62,0-36-62,0 0-16,0-18 15</inkml:trace>
  <inkml:trace contextRef="#ctx0" brushRef="#br0" timeOffset="-124456.1">14235 16228 0,'35'-18'16,"-35"53"93,-18 36-109,18 0 16,-88 17-1,70-53-15,18 106 31,0-123 48,18-18-64,17-36-15,18 19 16,18-18-1,-54 35 1,19 0 0</inkml:trace>
  <inkml:trace contextRef="#ctx0" brushRef="#br0" timeOffset="-124000.01">14305 16439 0,'0'-17'16,"35"34"-1,-35 19 1,18 122 0,0-16-1,-18-54 1,35 0-1,-35-70 1,0-36 62</inkml:trace>
  <inkml:trace contextRef="#ctx0" brushRef="#br0" timeOffset="-122856.91">16686 16192 0,'-17'18'47,"17"0"-31,-88 246 15,88-211-15,0-35-1,0 0 1,0-1 62,35-17-47,-18 0-31,1 0 16,35 0 0,-18 0-1,1 0 1,-19 0 0</inkml:trace>
  <inkml:trace contextRef="#ctx0" brushRef="#br0" timeOffset="-122290.08">16810 16334 0,'0'17'63,"0"54"-47,0-1-16,0 1 15,0 35 1,0-36-16,0 1 15,0-36 1,0 18 15,18-53 94,-1 0-109</inkml:trace>
  <inkml:trace contextRef="#ctx0" brushRef="#br0" timeOffset="-120714.3">19138 15963 0,'0'18'234,"0"17"-234,0 18 16,0-18-1,0 177 1,-53 70 15,36-194-15,17-70 15,0 0-15,0-1 15,35-17-16,35-17 1,19-54 0,-54 53-1,18-17 1,-35 35 0,17 0-1,-18 0 1,36 0-1,-17 0 1,-19 0 0,1 0 46</inkml:trace>
  <inkml:trace contextRef="#ctx0" brushRef="#br0" timeOffset="-120033.6">19332 16316 0,'18'71'62,"35"352"-31,-53-353-15,0-17 15,17-35-15,-17-53 109</inkml:trace>
  <inkml:trace contextRef="#ctx0" brushRef="#br0" timeOffset="-118583.14">20355 11518 0,'0'18'31,"0"52"-15,0 195 15,0 0 1,0-230-32,0 0 15,18-17 63,17-18-62,-17 17-16,52-17 16,1 0-1,35 0 1,-36 0-1,36 0 17,-88 0-17</inkml:trace>
  <inkml:trace contextRef="#ctx0" brushRef="#br0" timeOffset="-117943.44">20673 11977 0,'0'17'62,"0"266"-30,0-125-1,0-140 0</inkml:trace>
  <inkml:trace contextRef="#ctx0" brushRef="#br0" timeOffset="-116745.37">20567 13247 0,'0'17'94,"0"72"-78,0 158-1,0 141 32,0-318-31,18-52-16,-1-18 31,1 0 0,0 0-15,-1 0 0,18-35-1,36-1 1,0 19 0,-54 17-1,1-18 1,-1 18-1,36 0 17,-17-18-32,-19 18 31,19 0-15,-19-17 30,1-1 17</inkml:trace>
  <inkml:trace contextRef="#ctx0" brushRef="#br0" timeOffset="-116248.87">20902 13582 0,'0'70'62,"0"1"-62,0 35 16,0-18-16,0 212 47,0-194-16,18-89-16,-18 36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04:40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3757 0,'17'0'94,"1"0"-78,0 0-16,-1 0 15,19 0-15,-1 0 16,53-18-1,53 18 32,-70 0-31,-54 0 0,1 0-16,0 0 15,35 0 1,0 0-1,-18 0 1,0 0 15,36 0-31,-36 0 16,53 0 0,-53 0-1,18 0 1,18 0-1,17 0 17,18 0-17,-53 0 1,-36 0 0,1 0-1,0 0 1,105 0-1,71 18 1,-35-18 0,-106 35-1,-18-35 1,0 0 0,1 0-1,-19 0-15,54 18 16,35-18 15,0 18-15,-1-1-1,37-17 1,-19 0 0,36 36-1,-18-36 1,0 0-1,-123 0 1,52 0 0,-52 0-1,88 0 1,-71 0 0,36 0-1,52 17 16,-88-17-15,89 0-16,34 0 31,-16 0-15,16 0 0,-17 0-1,36 0 1,-107 0-1,1 0-15,35 0 16,53 0 0,17 0-1,-17 0 1,-71 0 0,-71 0 15,1 0-16,53 0 17,-1 0-17,36 0 1,35 0 0,-17 0-16,176 0 15,17 0 1,-17 0-1,-88 0 1,-89 0 0,-105 0-1,-1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14:23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3898 952 0,'0'-35'63,"35"0"-47,-17 0-16,70-71 31,36 71 0,-107 35-15,19 17-1,-1 18 1,-35 18 0,0 18 15,0-1-31,0 1 15,-53-18 1,-17-18 15,34-17-15,1 0 0,35-54 93,18 1-93,-1 17-16</inkml:trace>
  <inkml:trace contextRef="#ctx0" brushRef="#br0" timeOffset="715.18">4392 617 0,'0'18'63,"0"0"-47,0 17-16,0 18 15,-35 17-15,0-17 16,17-17-16,18-19 15,-35 89 17,52-35-1,-17-54-15,36 1-1,16-18 1,-34 0-1,0 0 1,-1 0 0,1-18-1</inkml:trace>
  <inkml:trace contextRef="#ctx0" brushRef="#br0" timeOffset="1233.02">4851 988 0,'0'17'63,"0"1"-48,-18 35 17,-70 18-1,88-54-15</inkml:trace>
  <inkml:trace contextRef="#ctx0" brushRef="#br0" timeOffset="2311.16">5221 723 0,'0'18'78,"0"-1"-62,0 54-16,0-53 0,0 35 15,18-53 17,35 17-17,-36-17 1,54 0 0,17-88-1,-88 35 1,0 0-1,0-17 1,0 52 0,0 0 46,-18 71-31,18-35-31,0 70 32,0 36-17,0-36-15,0-35 16,36 35 0,-1-35-16,-35 0 15,0 0 1,0-36 15,-35-17-15,-71 0-1,35 0 1,1 0 15</inkml:trace>
  <inkml:trace contextRef="#ctx0" brushRef="#br0" timeOffset="3050.23">5786 441 0,'35'0'31,"0"35"-15,-35-17-16,35 0 15,18 34-15,-35-34 16,17 53-16,0-1 31,1 89 0,-36-71-15,-71 0 0,54 18-1,-36 18 1,0-54 0,0 1 15,18-71 0,17 0-31</inkml:trace>
  <inkml:trace contextRef="#ctx0" brushRef="#br0" timeOffset="4274.06">3951 441 0,'0'-18'15,"-18"18"16,-17 18-15,-53 105 0,35-52-16,-70 194 47,87-160-47,36-34 15,0 17 1,0-17-1,18-36 17,17 0-17,-17 1 1,70-1 0,-53-35-1,1 0-15,-19 0 31,1 0-15,0 0 0,17 0-1,0 0 1</inkml:trace>
  <inkml:trace contextRef="#ctx0" brushRef="#br0" timeOffset="7061.95">3104 3722 0,'36'0'47,"87"0"-32,-35 0-15,36 0 16,246-35 0,18-1 30,-299 36-46,-1 0 16,53 0 0,-106 0-1,36 0 1,-36 0 0,-17 0 15,-1-17-16</inkml:trace>
  <inkml:trace contextRef="#ctx0" brushRef="#br0" timeOffset="109201.31">3492 9419 0,'0'35'141,"0"1"-141,0 34 15,0-34 1,0 34 0,0 18-1,0 18 16,18-71-15,-18 36 0,0 52-1,0-52 1,0 0 0,0 52-1,18 18 1,-1-53-1,1 36 1,0-54 0,-1-17-1,-17 0 1,0 18 0,0 17 15,0-53-16,18 0-15,17 54 16,-35-1 0,0-18-1,18-17 1,-18 36 0,18-54-1,-18 0 1,0 36-1,0 34 1,17 1 0,-17 35-1,0-105 1,0 17-16,0 17 16,0 36 15,0-18-16,0-17 1,0-1-16,0-17 16,35 53-1,-17 35 1,-18 0 0,0-35-1,18 53 1,-18-124-1,17 53 1,1 1 0,0-19-1,-18 36 1,17 0 15,-17-53-31,18 53 31,-18 35-15,0-18 0,0 36-1,0 53 1,0-124 0,53 159-1,-53-124 1,0 18-1,17-17 1,1 17 0,17 0-1,-35 18 1,0 52 0,0-70 15,18 71-16,0 17 1,-1-158 0,19 52-1,-36-140 79,0-71-94,0 17 16,0-17-16</inkml:trace>
  <inkml:trace contextRef="#ctx0" brushRef="#br0" timeOffset="111120.42">388 13370 0,'35'0'125,"1"0"-125,34 0 15,248 0 32,-230 0-31,212 0-1,-124 0-15,212 36 16,-35 34 0,-106-17-1,-106-53 1,-35 35-1,-36-35 1,1 0 0,194 0 15,-142 0-31,124 0 16,-35 0-1,-36 0 16,-53 0-31,54 0 16,35 0 0,17 0-1,-18 0 1,36 0 0,18 0-1,-53 0 1,70 0-1,-194 0 1,0 0 0,-17 0-1,17 0 1,-53-17-16,71 17 16,-53 0 15,18-18-16,-1 0 1,54 1 0,34-1-1,19-17 1,52 0 0,-194 35-1,18 0 1,-35 0-1,17 0 48,53 0-47,-35 0-16,88 0 15,-88 0 16,-17 0-15,-1 0-16,71 0 16,70 17-1,-88 1 1,-70-18 78,17 0-79,1 17-15,-1 1 16,-18-18-16,19 0 31,-1 18-31,0-18 16,106 17-1,0-17 1,-35 0 0</inkml:trace>
  <inkml:trace contextRef="#ctx0" brushRef="#br0" timeOffset="114525.27">3298 9419 0,'-17'35'157,"-1"-17"-126,1 0-31,-1 17 16,0-17-1,-17 17 1,17 0-16,1-17 15,-19 52 1,36-52 15,36-106 47,-1 17-78,36 1 16,-36 17 0,53-106-1,-35 71 1,-53 53 0,18 17-1,17 18 126,-18 0-126,1 35 1,17 53 0,-17-52-1,0 17 1,-1-36 0,1 1 124,0-18-124,-1 0-16,1 0 15,0 0 1,34 35 0,-34-35 140,-18 18-109,-53-18-32,36 0 1,-36 0 0,35 0-1,0 0 1,-17 0 0,0 0-1,17 0 1,-35 17-1,18-17 1,0 0 0,17 18 46,0-18-46</inkml:trace>
  <inkml:trace contextRef="#ctx0" brushRef="#br0" timeOffset="118773.21">4322 12418 0,'0'-18'406,"0"-17"-375,17 17 63,-17 36-31,0-1-48,-17-17 1,-1 0 0,0 18 15,-17-18 0,35-18 78,18 18-46,-1 0-32,-34 0 79,-1-35-95,36 18 79,35 34-78,-36 1-1,-17 17 16,18 0-15,-18-17 78,-18-18-63,1 0-31,17-18 16,0 1 15,0-1-15,17 18 62,-17 18-63,0-1 17,0 1-1,-17-18 0,-1-18-15,-17-17-1,35 0 1,0 17 31,17 18-16,1 18-15,-18-1-16,18 1 15,-18 0 32,-36-18-31,19 0-1</inkml:trace>
  <inkml:trace contextRef="#ctx0" brushRef="#br0" timeOffset="121886.19">4286 12700 0,'0'18'187,"-17"-1"-31,17 1-140,-18 0 15,18 17-15,-18-35-1,18 17 32,-17 19 0,17-19-31,0 1 15,0 17-15,0-17-1,0 0 32,0-1 0,17 1 16,1-18-48,0 17 1,-1-17 46,1 0-62,0 0 16,-1 0 46,1 0-30,-1 0-32,1 0 15,0 0 1,-1 0 62,1-17-47,-18-1-15,0 1 15,18-1-31,-1 18 16,-17-35-1,0 17 1,0 0 0,0-17-1,0 17 48,0 1-1,-17 17-62,17-35 32,-18 17-1,0 18-16,1-18 1,-1 1 78,0-1-79,1 18 17</inkml:trace>
  <inkml:trace contextRef="#ctx0" brushRef="#br0" timeOffset="133615.24">4374 12418 0,'18'0'406,"0"0"-390,-1 0-1,19 0 1,-19 0 0,36 0 15,-35 0 0,-1 0-15,1 0 15,0 0-15,-1 0-1,19 0 1,-1 0 0,0 0-1,-17 0 48,-1 0-32,19 0-31,17 0 16,0 0-1,0 0 16,-1 0-15,-34 0 0,0 0-1,17 0 1,-17 0 0,35 0-1,70 0 1,-52 0-1,-36 0 1,0 0 0,-17 0-16,35 0 15,-18 17 1,0-17 31,-17 0-32,0 0 1,-1 18 0,1-18-1,70 0 1,0 0 0,-35 0-16,35 0 15,-35 0 1,-18 0-1,18 0 1,0 0 0,18 0-1,-1 0 17,-34 0-32,-19 0 15,1 0 32,0 0-31,17 0-1,0 0-15,36 0 16,-18 0 0,0 0-1,-18 0 1,0 0-1,-17 0 1,-1 0 0,89 0 15,-88 0-31,35 0 16,0 0 15,-18 0-16,18 0 1,-18-18-16,-17 18 16,17 0-1,18 0 1,0 0 15,70 0-15,-70 0-1,53 0 1,-53 0 0,-35 0 93,-1 0 16,1 0-78,-18-17 156,0-1-156,-18 0-16,1 18-15,-1 0-1,0-17 1,18-1 0,-17 18-1,-1-17 1,53 17 328,-17 0-313,0 0-31,-1 0 31,1 17-15,0-17 15,17 0 16,-17 0 15,-1 0 204,1 18-250,-1-18 171,-17 17-171,18-17-16,0 18 31,-18 0 63,0-1-63,0 1 47,0 0-78,-18-18 31,0 17-15,-34-17 0,52 18-1,-18 0-15,-17-1 16,17 1 0,0-18 15,18 18-16,-17-1 1,-1 1 0,0-18-1,-34 17 32,69-17 63,-17-17-79,0-1-16,0 1 17,0-19-17,35 1 1,-17 17 0,-18 1-1,0-1 1,0 0 31,0 1-32,0-19 1,-18 36 140,1-17-109,-18-18-16,17 17 172,36 18-62,17 0-125,-18 0-16,1 0 15,88 0 1,-88 0 0,-1 0-1,18 0 1,-17 0 62,17 18-62,-17-18 30,0 17 95,-18 1-125,0-1-1,-18 1 1,18 17 0,-35-17-1,35 0 1,-18-1-1,0 1 1,1 17 0,-18-17-1,35 0 1,-18-18 46,0 17 157,1-17-172,17-17-47,17-1 16,1 18-16,-18-35 15,35 17 1,-17 0-16,35 1 31,-53-1 16</inkml:trace>
  <inkml:trace contextRef="#ctx0" brushRef="#br0" timeOffset="134823.22">8184 13758 0,'18'0'125,"0"0"-109,17 0 15,-17 18-16,-18 0 1,0-1 0,0 19-1,0-1 1,0 0 0,-36-17-1,19-18 1,-1 17-1,0-17 95,18-17-63</inkml:trace>
  <inkml:trace contextRef="#ctx0" brushRef="#br0" timeOffset="135419.01">8290 13723 0,'0'35'156,"0"-17"-141,0 0 1,18-1 31,0-17-47,-1 36 16,1-36-1,17 0 1,0 0-1,-17-18 1</inkml:trace>
  <inkml:trace contextRef="#ctx0" brushRef="#br0" timeOffset="136516.85">8608 13423 0,'17'0'157,"19"0"-142,-19 0 1,1 0 15,17 0-15,-17 0-1,0 0 142,-18 18-142,-18-1-15,0-17 16,-17 18 0,0 0-1,17-1 1,-17 19-1,17-19 79</inkml:trace>
  <inkml:trace contextRef="#ctx0" brushRef="#br0" timeOffset="150566.29">1940 10266 0,'0'-18'93</inkml:trace>
  <inkml:trace contextRef="#ctx0" brushRef="#br0" timeOffset="151235.76">882 14323 0,'0'0'0,"18"0"16,-1 0 15,1-18 1</inkml:trace>
  <inkml:trace contextRef="#ctx0" brushRef="#br0" timeOffset="151789.97">1958 16986 0,'0'0'16,"18"0"62</inkml:trace>
  <inkml:trace contextRef="#ctx0" brushRef="#br0" timeOffset="152288.06">5927 16633 0</inkml:trace>
  <inkml:trace contextRef="#ctx0" brushRef="#br0" timeOffset="158686.16">6456 10037 0,'0'0'0,"17"0"78,-34 0-47,-1 0 78,18-18 157,18 18-235,-18 18 79,-18-18-48,18-18-46,0 0 31,18 18-32,-18 18 48,0 0-63,0-1 15,0 1 32,-35-36 0,35 1 31,17 17-62,1 0 15,-1 0-31,-17 17 16,0 1-1,0-1 1,0 1 0,-17-18-1,-1 0 16,1 0-15,17-18 0,0 1 15,17 17 0,-17 17 32,0 19-48,-17-36 32,-1 0-31</inkml:trace>
  <inkml:trace contextRef="#ctx0" brushRef="#br0" timeOffset="160348.95">6385 9260 0,'36'0'47,"-1"18"-32,35 194 32,-34-89-16,-72-140 47,36-1-62,-17 0-16,17 1 16,-18-1-16,0-17 15,1 17 1,-1 18 0,-17-70 15,0 17-16,-1 17 17,36 19 15,0-1-32,0 0-15,0-35 31,18 53-31,0-17 16,17-18 0,-17 35-1,-18-18 17,17 18-32,1 0 31,35 0 0,-36 0-15,19 0-1,-19 18 1,1 17 0,-18 0-1,0 0 1,0-17-1,0 0 1,-18-1 15,1-17 1,-19 0-32,19 18 15,-1-18 141,0 0-62,1 0-63,-18 0 32</inkml:trace>
  <inkml:trace contextRef="#ctx0" brushRef="#br0" timeOffset="164920.16">4286 12365 0,'18'0'94,"0"0"-94,-1-18 31,18-17 16,1 17 0,-1 1-32,-17-1 1,-1 0-1,1 18 1,0 0 0,-1-35-16,1 17 31,-1 18-31,1-17 31,0-1 0,-18 1-15,35-1 0,0-17-1,-17 17 1,0 0 0,-1 1-1,18-1 16,-17 0 1,-18 1-1,35-1-15,-17 18-1,-18-17-15,18-1 31,-1 18-15,1-35 0,0 35-1,-1-18 1,1 18 0,-18-18-1,18 18 1,-1-35-1,1 35 1,-1-18 0,1 1-1,17-19 1,-35 19 0,53-36 15,-35 35-16,17 1 1,-17 17 31,-1-18-47,1 0 31,0 1-31,-1 17 16,1-53-1,0 53 1,17-18 15,18-17-31,-35 17 16,-18 1 0,17-1-1,18 0 1,-17-35 15,0 36-15,-1-1-1,1 1 1,0-19 0,17 1-1,-17 17 16,-1 1-15,-17-1 0,18-17-1,-1 17 1,-17 0 15,18 1-15,-18-1-1,18-35 1,-1 36 0,1-1-1,-18 0 17,18 1-32,-18-1 15,17-17 1,1 17-1,0 1 17,-18-1-17,17 0 1,1 1 15,-18-1-15,17 18-1,1-35 1,-18 17 0,35-17-1,-17 17 17,0 1 61,-1 17-77,1-18-16,-18 0 16,18 18-16,-1-17 15,1-19 16,-1 19-15,1-1 0,0-35-1,-1 35 1,1 1 0,0 17 15,-18-18-31,35-17 31,-17 35-31,-18-18 16,0 1-1,17-1 1,19-35 15,-19 35-15,1 1 15,-1 17 16,-17-18-16,18 1-31,0-1 16,-18 0-1,0 1 1,35-1 0,-17 0 15,-1 1 0,-17-1 63,0 0-94,18 1 16,-18-1 30</inkml:trace>
  <inkml:trace contextRef="#ctx0" brushRef="#br0" timeOffset="171056.88">4851 10901 0,'17'0'125,"1"0"-109,0 0 0,17 0 15,18 0-15,-36 0-1,36 17 1,-17 1-1,-1 35 1,-17-18 0,-18-17-1,0 17 110,0-17-15,-18-18-79,18-18-15,-18 1-1,18-1 1,0 0-1,-53-35 1,36 36 0,17-19-1,-53-34 1,53 52 0,0 1 15,0-19-31,0 1 31,0 0-31,0 17 31,17 1-15</inkml:trace>
  <inkml:trace contextRef="#ctx0" brushRef="#br0" timeOffset="188799.95">5662 12435 0,'0'-17'281,"0"-19"-250,0 19-15,0-1 15,0-17-15,0 0 15,0-36-15,0 36-1,0 0 1,0-18 0,0 17-1,-18 1 32,1 17-31,17 1 31,-35-18-32,35 17 1,-18 18-1,0-18 1,18-17 0,-17 35-1,-1-35 1,0 35 0,18-36-1,-35 19 1,17-36-1,1 18 1,-1 17 31,1 0-47,-1 18 375,-17 0-359,17 18-1,0 0 16,-35 52 1,53-35-17,0-17 1,0-36 250,0 1-204,0-1 126,0 0-157,0 1-16,0-1 1,18 1 93,-18-1-62,35-17-47,-17 17 16,0-17 0,-18 17-16,17 0 218,1 18-202,0 0-16,34 0 31,-34 0-15,17 0-1,-17 0 48,0 18-47,-1-18-1,1 18 32,-18-1-31,0 1 31,0 0-32,0-1 1,0 1-1,0 0 17,-35-1-1,17-17-31,0 0 16,-17 0-1,17 0 1,1 0-1,17 18 1,-18-1-16,1-17 16,-19 18-1,19-18 17,-1 18-1,0-1-16</inkml:trace>
  <inkml:trace contextRef="#ctx0" brushRef="#br0" timeOffset="198438.17">4886 12118 0,'-18'-18'125,"18"1"-110,18-1 1,0 18-16,35 0 15,-36 0 1,18 0 0,-17 0-1,53 35 17,-71-17-17,17 0 1,19 34-1,-36-34 1,0 0 0,0 17-1,0-17 17,-36-18 14,19 0-46,-36 0 16,17 0 0,1 17-1,18-17 17,-1 0-17,-17 0 1,17 0-1,-17-17 48,35-1-63,-18 18 16,-17-35-1,35-1 1,0 1-1,0 70 314,0-17-220,0 0-93,17-18-1,1 0 16,17 0 16,-17 0-31,0 0 0,-1-18 15,1 0 0,0 1 0,-1-1-15,1 1 15,-18-1 0,17 0-15,1 18 0,-18-17-16,0-19 15,18 19 17,-18-1 186,17-17-124,19 35 31,-36 17-109,0 1-16</inkml:trace>
  <inkml:trace contextRef="#ctx0" brushRef="#br0" timeOffset="213863.08">7214 9507 0,'-35'0'156,"17"0"-140,1 0 15,-1 18 16,0 0 0,1-1 46,-1 1-61,1 0-17,-1-1 1,18 18 0,-35-17-1,35 17 16,0-17 1,0 0-17,0-1 17,-36 1-32,36 0 31,0-1-16,0 18 1,0-17 0,0 0 15,0-1-31,0 1 16,18 17-1,-18 1 1,0-19-1,0 1 1,35 0 15,-35-1-15,18 1 0,0-18 30,-1 0-30,-17 17 0,18 1-1,-1 0 1,1-1 0,0-17-1,-1 18 1</inkml:trace>
  <inkml:trace contextRef="#ctx0" brushRef="#br0" timeOffset="-213561.56">8449 9437 0,'35'17'234,"-17"1"-218,17 53 15,-17 70 0,-18-88-15,0 0 0,0-36-1,0 18 1,0 1-1,0-1 1,0-17 0,0-1-1,-18 1 1,1 0 0,-1-18 77,18 17-61,-18 1-17,-17 0 1,17-18-1,1 0-15,-1 17 16,0 1 15</inkml:trace>
  <inkml:trace contextRef="#ctx0" brushRef="#br0" timeOffset="-211904.51">20426 1552 0,'17'0'62,"54"53"-31,-36 53-31,36-35 16,17 211 0,88 247 15,-123-317-31,-17-54 16,34 283-1,54-35 1,-54-53-1,18 17 1,1-123 0,-54-18-1,0-123 1,-35 0 0,0-53-1,0-18 1,0-70 187</inkml:trace>
  <inkml:trace contextRef="#ctx0" brushRef="#br0" timeOffset="-211155.67">19667 3440 0,'0'17'32,"-17"1"-32,17-1 31,0 1 0,53-18-15,264 0-1,124 0 1,-18-159 0,1 36-1,158-53 1,-423 105-1,123-17 1,-88 52 0,-159 19-1,-70 17 126,-89 0-141</inkml:trace>
  <inkml:trace contextRef="#ctx0" brushRef="#br0" timeOffset="-209666.7">20020 2681 0,'0'18'125,"0"-1"-110,-35 19 1,0-36 15,52-18 250,-17 0-281,0 1 32,0-1 108,0 0-124,0 1-1,-17 17 157</inkml:trace>
  <inkml:trace contextRef="#ctx0" brushRef="#br0" timeOffset="-208843.53">15522 2575 0,'-17'53'78,"17"0"-78,0 18 16,0 87 15,88 36 1,106-123-17,-88-71 1,-71 0-16,0 0 15</inkml:trace>
  <inkml:trace contextRef="#ctx0" brushRef="#br0" timeOffset="-208170.5">15946 2646 0,'0'-53'16,"0"35"-1,0 1 1,0-19-1,0 19-15,0-1 16,17-17 0,1 35-1,52 0 1,1 70 0,-71 1-1,18 17 1,-18-35-1,0-18 1,0 18 0,-71-18 15,36-17-31,-53 17 31,52-35 16</inkml:trace>
  <inkml:trace contextRef="#ctx0" brushRef="#br0" timeOffset="-207360.35">16228 2364 0,'0'17'78,"-18"19"-62,0 122 0,18-34 15,18-89 0,-18-17-15,53-18 15,0 0-15,-35 0-1,35 0 1,-36 0 0,1 0-1,-1-36 1</inkml:trace>
  <inkml:trace contextRef="#ctx0" brushRef="#br0" timeOffset="-206859.56">16633 2628 0,'18'0'31,"0"35"-15,-18 1-1,0-19-15,0 1 16,0 88 15,-106 0 1,106-53-17,0-36 1</inkml:trace>
  <inkml:trace contextRef="#ctx0" brushRef="#br0" timeOffset="-204577.81">16828 2293 0,'17'0'78,"-17"18"-78,18-1 15,-1 1-15,1-18 32,17 0 14,36-18-46,-36 1 16,-17-1 15,-18 0 1,0 1-1,0-1-16,-35 0 1,17 18 0,0 0-1,18-17 48,-17-1-48,52 18 251,18 35-250,53 71-16,-18 0 15,0 0 1,-88-35 0,0-19-1,0 37 16,0-54-15,0 18 0,-18-53-1,-35 0 1,-105 0 0,34 0-1,1 0 1</inkml:trace>
  <inkml:trace contextRef="#ctx0" brushRef="#br0" timeOffset="-204193.79">17251 1393 0,'0'0'0,"106"89"0,-36-36 16,36 52-1,-35 72 1,-71-107 0,0 36 15,-18 0-16,-17 35 1,-36 0 0</inkml:trace>
  <inkml:trace contextRef="#ctx0" brushRef="#br0" timeOffset="-202944.62">20091 3034 0,'17'0'62,"-17"18"-30</inkml:trace>
  <inkml:trace contextRef="#ctx0" brushRef="#br0" timeOffset="-202626.63">20108 3069 0,'0'18'63,"18"17"-48,-18-17 17,0-1-17,0 36 1,0-35-1,0 35 1,0 17 0,0 1-1,0-1 1,0-52 0</inkml:trace>
  <inkml:trace contextRef="#ctx0" brushRef="#br0" timeOffset="-202467.72">20126 3510 0,'18'18'93</inkml:trace>
  <inkml:trace contextRef="#ctx0" brushRef="#br0" timeOffset="-201543.62">20179 2734 0,'0'18'47,"18"-18"0</inkml:trace>
  <inkml:trace contextRef="#ctx0" brushRef="#br0" timeOffset="-201340.41">20267 2716 0,'0'0'0,"53"-17"31,-35-1-15,-1 18-1,19-35 1,-19 17-16</inkml:trace>
  <inkml:trace contextRef="#ctx0" brushRef="#br0" timeOffset="-201176.69">20461 2628 0,'18'0'16,"17"0"-1,-17-17 1,-1-1 0,36-17-1</inkml:trace>
  <inkml:trace contextRef="#ctx0" brushRef="#br0" timeOffset="-193059.35">1482 3140 0,'-36'0'16,"19"0"78,-1 0-79,-35 35-15,18 0 16,-124 177 0,0-18 15,124-88 0,17 53-15,18-89-1,0 54 1,0 34 0,0 36-1,0 0 1,0-88-16,0 53 16,0 17-1,0-17 1,71 88 15,-71-194-31,35 141 16,18-35-1,-17-53 17,16 35-17,-52-71 1,18 54-1,123 158 1,-35-53 0,-35 1-1,17-89 1,-18-18 0,1-17-1,-1-35 1,36 105-1,-70-123 1,34 17 0,54 19-1,17 34 1,88 18 15,-17 36-15,-142-142-1,89 53 1,70 53 0,89 0-1,-54 0 1,-105-88 0,0 0 15,-141-53-31,34 18 15,-16-18 1,211 35 0,-89-17-1,-122-18 1,-19 0 15,1 0-15,35 0 15,35 0-15,0 0-1,-35 0 110,-35 0-125,35 0 16,-18 0-16,0-18 31,-17 18-15,0-18-1,-71 1 126,35-1-125,0-17-16,-17 0 15,-18-36 17,36 53-17,-1-17 1,53 53 187,0 17-203,-17-35 16,70 53-1,36 53 16,-89-71-15,-17-35 15,-1 0 16,36 18-16,-70-18 79,-1 0-110,0 0 15,-17 0 1,0 17 0,17 1-1,-52 17 1,-19 1 0,19-1-1,17 0 1,18-17-16,17 17 15,-17-17 1,17-1 0,36-70 140,17 36-156,-17-36 16,35-35-1,-1 35 1,-52-35-1,0 17 1,0 36 15,0-1-31,0 19 63,0-1-63,0 1 15,0-19 1,0 1 0,18 35 249,0 0-249,-18 35 0,35 1-1,-17-19-15,-1 1 16,1-1-1,0 1-15,-1-18 16,36 0 15,-18 35 16,1-17-16,-19 0-15,-17-1 15,18 1 235,0-18-250,-1 0 15,1 0 16,17 18-32,-35-1 126,-35-17-94,17 18-32,1-18-15,-36 17 16,0 1 15,35 0-15,0-18-16,18 17 16,-17 1-1,-18 0 1,-18-18-1,17 35 1,19-35 0,-1 0 15</inkml:trace>
  <inkml:trace contextRef="#ctx0" brushRef="#br0" timeOffset="-184801.14">7267 9719 0,'18'18'141,"-1"-1"-125,1 1-1,-18 0 1,0 17-1,0-18 1,18 1 0,-1 0-1,-17-1 1,18 54 15,-18-53 0,0-1 32,0-34 265,0-1-312,0 0-1,0 1-15,0-19 32,0 19-32,18-1 15,-18 0 32,35 1-16,-17-1-31,-1 1 32,-17-1-17,18 18 1,0-18-1,-1 1 1,18 17 109,-17-18-109</inkml:trace>
  <inkml:trace contextRef="#ctx0" brushRef="#br0" timeOffset="-183834.48">7708 9984 0,'18'0'188,"-18"17"-173,0 36 1,0 0-16,0-18 16,0-17-1,0 0 1</inkml:trace>
  <inkml:trace contextRef="#ctx0" brushRef="#br0" timeOffset="-173642.31">8026 9648 0,'0'0'0,"17"18"391,1-18-375,0 35-1,-1-17-15,1-18 16,-18 35 15,0-17-31,0 0 47,18 17-31,-18-18 31,0 1-32,0 0 1,0-1-1,-18 19 17,0-19-1,1 1-31,-1 0 16,0-18 15,1 0 47,-1 0-47,0 0-15,-17 0 62,17-18-62,18 0-1,-17 18 1,-1-35-16,18 17 31,0-17-15,0 17 15,0 1-15,0-18-1,0 17 1,0 0-1,0-17 32,18 17-47,-18 1 110,17 17-95,19 0 17,-1-36-17,18 36 1,-53-17-1</inkml:trace>
  <inkml:trace contextRef="#ctx0" brushRef="#br0" timeOffset="-172298.91">7955 9825 0,'18'-18'141,"-1"18"-126,160-17 17,-107-1-1,-52 18-16,17-18 1,-35 1 15,18 17-15,-18-18 0,35-17-1,-35 52 188</inkml:trace>
  <inkml:trace contextRef="#ctx0" brushRef="#br0" timeOffset="-151314.71">7497 10354 0,'35'35'62,"35"18"-46,124 18 0,406 105 15,-335-123-15,-18-35-1,-247-54 32,-18 36-31</inkml:trace>
  <inkml:trace contextRef="#ctx0" brushRef="#br0" timeOffset="-150475.59">9472 10548 0,'0'18'31,"0"-1"-15,0 36-16,0 18 15,53 193 17,-35-264-32,-18 89 31,-36-89 31,-34 0-46,35 0 0,-89-36-1,89 19 1,-1 17-1,19 0 17,-18 0-17,17 17 1,0 19 0,18-1-1,0 35 1,0-52-1,106 35 1,0-53 15,-53 0-31,-35 0 0,34-18 16,-34 18 15,-18-35-15,0 17-16</inkml:trace>
  <inkml:trace contextRef="#ctx0" brushRef="#br0" timeOffset="-149985.62">9684 11007 0,'0'17'31,"0"1"-15,0 35 15,17-36-31</inkml:trace>
  <inkml:trace contextRef="#ctx0" brushRef="#br0" timeOffset="-149530.56">9613 10830 0</inkml:trace>
  <inkml:trace contextRef="#ctx0" brushRef="#br0" timeOffset="-148310.29">9790 10866 0,'17'17'156,"-34"18"-156,-1 1 31,18-19-15,0 1-1,0 17 1,0-17 0,0 0 15,18-18-16,-1 0 1,54 17 15,-36-17-15,-35 18 15,0-1-15,0 1-1,0 0 1,0 17 0,-71-35-1,36 0 1,18 0 0,-1 0-1,-17 0-15</inkml:trace>
  <inkml:trace contextRef="#ctx0" brushRef="#br0" timeOffset="-146753.28">8167 9331 0,'0'18'62,"17"17"-46,1-35 0,-18 18 15,0-1-16,53-52 32,-35 0-47,52-142 32,36-17-17,123 18 1,-140 176-1,193-18 1,18-35 0,-71 53-1,-35 0 1,106 141 0,-247-88-1,-36-35 1,-17 0-1,18-18 17</inkml:trace>
  <inkml:trace contextRef="#ctx0" brushRef="#br0" timeOffset="-145826.64">10724 8678 0,'0'-17'15,"-17"17"1,-1 0 0,-17 0-1,17 0 16,-17 123 1,35-88-17,0 36 1,53 17 0,0-88-1,-18 0 1,-17 0-1,-1 0-15,-17-35 16,0-53 0,0 35 15,0 18-15,0 17-1,18 18 16,0 0 1,-1 0-17,1 18 1,0-1-16,-18 1 16,17-1-16,1 1 15,-18 0 1</inkml:trace>
  <inkml:trace contextRef="#ctx0" brushRef="#br0" timeOffset="-145173.79">10954 8661 0,'17'0'62,"1"0"-46,35 17 0,-53 1-16,18-18 15,-1 18 63,1-18-62,-1-36 0,-17-52 30,18 88-14,0 0-17,17 0 1,-17 0 0,35 71-1,-18-36 1,-17-17-1</inkml:trace>
  <inkml:trace contextRef="#ctx0" brushRef="#br0" timeOffset="-144328.55">11448 8467 0,'-18'0'94,"0"17"-79,1 19-15,17-1 16,0-18 15,0 19-31,0-19 16,0 1-1,35-18 1,36-35 0,-36-1-1,-35 1 1,0 18 0,0-1-1,17 18 48,-17 35-48,36 0-15,-19 36 16,-17 17 15,0-52-31,0-19 16,0 71-1,-53-17 1,1-36 0,-37-17-1,54-1 1,53-17 62</inkml:trace>
  <inkml:trace contextRef="#ctx0" brushRef="#br0" timeOffset="-143522.4">11642 8467 0,'17'-18'47,"1"18"-16,0 0-15,17 0 0,-35-18-16,17 18 15,1 0 1,-18-35 0,0 17-16,0 1 46,0-1-14,-18 18 15,1 18 15,17 17-46,0 0-1,0 1 1,0-19 0,0 19-1,17-36 1,36 17-1,0-17 1,-35 0 0,17-17-1,-35-1 1</inkml:trace>
  <inkml:trace contextRef="#ctx0" brushRef="#br0" timeOffset="-142897.77">11959 7920 0,'0'53'93,"18"-18"-77,-18 0-16,0 1 16,35 17-1,-17-36-15,-1 36 16,-17-18 0,36 18-1,-1 18 1,-35-36-1,0-17 17,0-1-32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23:57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15769 5662 0,'18'0'157,"-1"0"-157,1 0 15,0 0 1,-1 0 0,19 0 15,-19 0 16,1 0-32,17 0-15,-17 0 16,-1 0 0,1 0 77,17 0-93,-17 0 32</inkml:trace>
  <inkml:trace contextRef="#ctx0" brushRef="#br0" timeOffset="998.55">16404 5662 0,'18'0'16,"-1"0"0,1-18-1,17 18 32,-17 0-31,0 0-1,17 0 1,-17 0 15,-1 0-15,1 0-1,-1 0 1,1-17 0,17 17 46,-17 0-46,-18-18-1</inkml:trace>
  <inkml:trace contextRef="#ctx0" brushRef="#br0" timeOffset="11805.68">4022 9931 0,'0'0'0,"17"0"47,1 0-31,0 0-1,-1 0 1,1 0-16,35 0 31,0 0-15,35 0 0,53 0-1,53 0 1,53 0 15,-106 0-15,-35 0-1,-18 35 17,-70-35-32,-1 0 31,36 18-16,-35-18 1,35 0 0,35 17-1,18 1 1,17 0 0,-17-18-1,18 17 1,-36-17-1,-18 0 17,1 0-17,-18 0 1,-35 0-16,-1 0 16</inkml:trace>
  <inkml:trace contextRef="#ctx0" brushRef="#br0" timeOffset="14839.01">17709 9225 0,'0'53'47,"0"18"-47,-105 299 31,-19-123-15,71-71-1,18-70 1,17-71 0,18 18-1</inkml:trace>
  <inkml:trace contextRef="#ctx0" brushRef="#br0" timeOffset="15972.74">18115 9701 0,'0'-17'109,"-17"17"-93,-1 0 15,0 0 0,-17 0-15,17 0 15,1 17-31,17 19 32,0-19-32,0 1 46,0 0-30,0-1 0,35-17 15,-17 0-15,-1 0-1,-17-17 1,36-19-1,-19 19 1,-17-19 0,18 19 109,-1 17-110,1 17 1,0 1 15</inkml:trace>
  <inkml:trace contextRef="#ctx0" brushRef="#br0" timeOffset="16419.57">18309 9560 0,'0'0'0,"18"0"15,17 0-15,-17 71 16,-18-36 0,35 71-1,-17-88 17,-18-36 46,0 0-78,0-17 15,0 17-15</inkml:trace>
  <inkml:trace contextRef="#ctx0" brushRef="#br0" timeOffset="16703.09">18521 9631 0,'0'0'0,"35"17"0,-17 36 16,-1-35-16,1 17 15,0-17 79,-1-18-78,-17-35-16</inkml:trace>
  <inkml:trace contextRef="#ctx0" brushRef="#br0" timeOffset="17125.84">18680 9031 0,'17'18'0,"-17"17"15,53 141 1,-18 18-1,1-52 1,-19-72 0,1 1-1,-18-18 1,18-53 0</inkml:trace>
  <inkml:trace contextRef="#ctx0" brushRef="#br0" timeOffset="17593.62">18750 9648 0,'0'-17'172,"35"17"-157,18-53 1,-35 53 0</inkml:trace>
  <inkml:trace contextRef="#ctx0" brushRef="#br0" timeOffset="18239.82">19050 9613 0,'35'35'31,"-35"18"-31,18-17 16,0 69 31,-18-87 0</inkml:trace>
  <inkml:trace contextRef="#ctx0" brushRef="#br0" timeOffset="18550.21">18997 9419 0</inkml:trace>
  <inkml:trace contextRef="#ctx0" brushRef="#br0" timeOffset="33653.92">14605 14834 0,'53'0'109,"-35"0"-93,105 0-1,-70 0 1,88-17 0,18-1-1,-53 18-15,52-53 16,1 35 0,-18 1-1,-35-1 1,53-17-1,-36 35 1,-17-18 0,0 1-1,106 17 17,-177 0-32,106 0 15,-70 0 1,52 0-1,1 0 1,-72 0 0,72 0-1,-71 0 1,35 0 0,-35 0-1,35 0 1,0 0-1,1 0 1,52 0 0,53 0-1,-36 0 1,-34 0 0,17 0-1,18 0 1,-36 0 15,36 35-15,-18-17-1,35-18 1,89 0 0,-18 0-1,194 0 1,-353 0-1,106 0 1,-53 0 0,-88 0-1,18 0 1,52 0 0,54 0-1,52 0 1,-35 0 15,-18 0-15,36 0-1,-36 0 1,71 0 0,-88 0-1,-18 0 1,-53 0-1,-35 0 1</inkml:trace>
  <inkml:trace contextRef="#ctx0" brushRef="#br0" timeOffset="36518.67">18680 13829 0,'-18'0'282,"0"-18"-267,18 1 1,0-1 0,0 36 93,0-1-62,-17-17-16,-1 0-15,-17-35-1,35 17 48,17 18-48,1 18-15,17 0 16,-17-1 0,-18 1-1,-18-18 79,1 0-78,-1 0-1,18-18 32,18 18 31,-18 36-62,-18-36 0,0 0 15,1 0-16,-19 0 1,19-18 0,-1 0-1,18 1 1,0-1 0,0 0-1,18 18 16,-1 0-15,19 0 0,-36 36 156,0-19-157,0 1-15,0 0 16,0-1-1,17-17 17</inkml:trace>
  <inkml:trace contextRef="#ctx0" brushRef="#br0" timeOffset="40036.32">18609 13811 0,'18'0'94,"-1"0"-94,1 0 31,52 0-31,1 0 16,70 0 15,-70 0-15,35 0-1,-18 0 1,18 0 0,-71 0-16,53 0 15,-17 0 1,-1 0-1,54 0 1,-54 0 0,18 0-1,-52 0 1,17 0 0,-1 0-1,54 0 16,-53 0-15,-35 0 0,35 0-1,35 0 1,53 0 0,-53 0-1,-17 0 1,-1 0-1,-17 0 1,-35 0 0,0 0-1,17 0 1,18 0 0,0 0 15,-36 0-16,1 0 17,35 0-17,53 18 1,-18-18 0,-18 0-1,1 0 1,-53 0-1,17 0 32,-17 0-31,35 0 0,52 0 15,-16 0-31,-54 0 31,18 0-15,-36 0-1,1 0 63,17 0-62,-17 0 0,-18-18 234,-18-17-219,1 35-31,-19-18 16,-87-35 15,105 36 0,1-1-15,-1 0-1,0 1 1,1-1 0,-1 1-1,53 52 141,1-35-156,17 35 16,-1 0 0,1-17-1,-35 0 1,0-18 0,-1 0 62,1 0 0,0 0-63,17 0 1,0 0 0,0 0-1,-17 0 1,-18 17 187,-18 1-187,1-18-16,-1 18 15,-35-18-15,18 17 16,17 19 0,-17-19-1,-18 36 16,35-53-15,1 18 15,17-1 126,0 1-157,0 17 15,0-17 1,-18 0-1,18-1 79,0-34-78,35-19-1,1 1 1,-19-18 0,1 35-1,-18 1 79</inkml:trace>
  <inkml:trace contextRef="#ctx0" brushRef="#br0" timeOffset="46449.93">19703 11324 0,'-18'18'219,"0"-1"-219,-17 19 16,35-19-1,-18-17 63,1 0-62,17-17-16,0-1 31,0 0 32,17 18 171,1 0-203,-18 18-15,-18-18 296,1 0-280,17-18-1,0 36 141,-18-18-110,18-18-30,0 1 46,35 17 156,-17 0-203,-18 17-15,0 1-16,0-53 141,0 17-110,35 18 31,-17 0-62,-18 18 16,0-1 0,0 1-1</inkml:trace>
  <inkml:trace contextRef="#ctx0" brushRef="#br0" timeOffset="48807.15">19950 10813 0,'17'53'78,"1"-18"-78,52 106 31,-70-88-31,0-36 110,0 1-95,0-36 17,0 1-17,0-1 1,-17-17 0,17 0-1,0 17 16,0 0-15,0 1 0,0-1-16,0 0 15,0-34 17,0 34-17,0-35 173,0 18 202,-18-1-374,0 19 15,18-18-15,0 17 15,0-35-15,0 35 31,18 1-47,0 17 15,-1 0 32,19 0-31,-19 0-1,19 0 1,-19 0-16,1 0 16,17 35-1,-17-35 1,-1 71-1,-17-36 17,0-18-1,0 1 0,0 17-31,-17-17 31,-18 0-31,17-18 32,0 0-17,1 0-15,-1 17 16,0-17 0,1 0 15,-19 0-16,19 0 1</inkml:trace>
  <inkml:trace contextRef="#ctx0" brushRef="#br0" timeOffset="66160.53">17374 16439 0,'18'0'63,"0"0"-32,-1-35-31,-17-177 31,0 160-15,35-125-1,-35 89 1,0 35-16,0-106 16,0 53-1,0-17 1,18 88 15,-18-18-15,0 0-1,0 35 1,0-35 0,0 0-1,0 18 1,0-18-1,0 36 1,0-19 0,0 19-1,18-36 1,-18 17 0,17-16-1,1-1 16,-18 0-15,0 17 0,18-34-1,-18 17 1,17-35 0,19-106-1,-19 70 1,1 1-1,-18-18 1,18 0 0,17-1-1,0-34 1,-17-106 0,35 88 15,-53 88-16,0-70 1,35-89 0,18 53-1,-36 107 1,-17-1 0,0-18-1,0-17 1,0 53-1,0 17 1,18 18 0,-18-17-1,0 17 1,0 35 0,0 1 30,35-54-30,-35 18 0,18-17-1,-18 52-15,0-17 16,18-71 0,-18 88-16,0-35 15,17 18 1,19-53-1,-19 35 1</inkml:trace>
  <inkml:trace contextRef="#ctx0" brushRef="#br0" timeOffset="68919.55">18609 13723 0,'18'-35'204,"-1"17"-189,-17-35 1,18 53-16,17-53 31,-17-35 0,17 53-15,-35 17 0,0 1-1,18-36 16,-1 17-15,-17 19-16,18-19 16,-18 19-1,18-1 17,-18 1-17,17 17 1,1-53-1,-18 35 1,0 0 0,18 1-1,17-19 1,-35 1 0,35-18 15,-17 36-16,-18-1 1,0-17 0,17-1-1,19 1 1,-19 0 0,1-36-1,53 18 1,-71-17-1,35 52 1,-18-35 0,1 18-1,-18-18 1,0 35 0,35 1-1,-35-1 1,18 0 15,-18 1-15,0-1-1,18 1 1,-18-36 0,35 35-1,-17 0 1,-1-35-1,-17 18-15,36-18 16,-1 0 0,-18 0-1,-17 36 1,0-1 0,0-17-1,18 0 16,0 17-15,-18 0 0,17-17-1,1 0 1,-18 17 0,18-52-1,-1 52 1,-17-17-1,18 17 1,-18-17 15,0 17 32,0 0-63,35-17 31,-17 18-15,-18-1-1,0-17-15,17 35 47</inkml:trace>
  <inkml:trace contextRef="#ctx0" brushRef="#br0" timeOffset="74118.95">19897 13635 0,'0'17'188,"17"-17"-157,-17-17-31,0-1 16,18-52-1,-18-1 32,0 18-31,18 36-16,-18-1 31,0 0 16,0 1-47,0-1 15,0-17 1,0-1 0,-36-52-1,1 35 17,-18 0-32,35 0 15,18 36 16,-17-18-15,-18-1 0,17 19-1,-17-19 1,17 19 0,18-1 15,-18 0 31,1 18-62,-1-17 47,0-1-31,1 1-1,-1-1 1,-17-17 0,17 17-1,1 18 1,-1-18 15,0 1-15,18-1-16,-35 0 31,17 18 32,-17 0 249,18 0-312,17 18 16,0 0-1,0-1 79,0 19-78,0-19 15,0 1-15,0 0 15,0-1 188,-18 1-204,36-18 173,-18-18-173,0 1 1,0-19 0,0 19-1,0-36 16,0 35-15,0 0 0,0 1 171,17-1 141,1 18-312,17 0-16,-17 0 16,17 0-1,-17 0-15,17 0 16,0 0 15,0 0 94,-17 0-109</inkml:trace>
  <inkml:trace contextRef="#ctx0" brushRef="#br0" timeOffset="77630.58">19103 13247 0,'-18'-18'125,"18"1"-94,0-1-15,0 0 15,0 1-15,18-1-1,-18 0 17,18 18-17,-1-17 1,-17-1 0,18 18 124,-1 18-77,1-1-48,-18 1 1,18 0 0,-1 35-1,1-18 1,-18 18-1,0-36 1,0 1 31,0 17-31,0-17 15,0 0-16,-35 17 1,35-18 15,-18 19-15,18-19 0,-35 1-1,17-18 63,-17 0-62,0 0 46,17 0-46,0-35 0,1 17-1,-1 0 1,18-34 0,0 16-1,-18-17 1,18 36-1,0-1 17,0 0-17,0 1 17,0-1-1,0-17-16,0 17 17,36 1-17,-36-1 17</inkml:trace>
  <inkml:trace contextRef="#ctx0" brushRef="#br0" timeOffset="78741.7">18979 13229 0,'0'18'78,"18"-1"-62,0-17-1,-1 36 16,19-19-15,-1-17 0,-17 0-1,34 0 1,1 0 0,-17 0-1,-19 0 1,1 0 15,35-17-15,-35-1-1,17-17 1,-35 17-16,17 1 16,1-1-16,-18 0 46</inkml:trace>
  <inkml:trace contextRef="#ctx0" brushRef="#br0" timeOffset="83477.88">23142 9596 0,'0'17'47,"35"71"-47,18 36 31,36 70 0,-72-88-15,1-53-1,-18 35 1,0-53-16,0-17 16</inkml:trace>
  <inkml:trace contextRef="#ctx0" brushRef="#br0" timeOffset="84174.61">23072 10019 0,'0'-18'93,"17"-17"-77,19 17 0,69 18-16,-69-17 15,17-1-15,-36 0 16,54 1 15</inkml:trace>
  <inkml:trace contextRef="#ctx0" brushRef="#br0" timeOffset="85004.64">22701 9437 0,'-17'0'31,"-19"17"-16,19 19-15,-19 158 32,1-88-17,17 158 17,18-176-32,0 89 31,36-89-16,17-18 1,-18-52 0,-17 0-1,-1-1 1,71-17 0,54 0-1,-1 0 1,-53 0-1</inkml:trace>
  <inkml:trace contextRef="#ctx0" brushRef="#br0" timeOffset="85854.91">23230 9260 0,'0'0'0,"36"0"0,17 18 15,0 35-15,176 106 32,-123-36-1,-89-70-15,1 0-1,-18 35 1,18 0-1,-1 18 1,1-53 0,-18-35-1,0-1 1,-18-17 0,-17 18-1,17 0 1</inkml:trace>
  <inkml:trace contextRef="#ctx0" brushRef="#br0" timeOffset="91342.81">20179 13811 0,'18'0'203,"-18"18"-156,0 0 0,0-1 47,0 1-79,0-1 17,0 19-1,0-19 16,0 19-32,0-19 48,0 1-47,0 0-1,0-1 1,0 1-1,0-1 1,0 1 0,0 0-1,0 35 1,0 35 0,0-71-1,0 19 1,0-1-1,0-17 1,0 17 0,0 0-1,0-17 1,0 0 15,0-1-31,0 1 31,-18-1-15,0 19 0,-17 17-1,35-36 1,-18 1 0,1 0-1,-1 34 1,0-16-1,-17-1 1,0 18 0,17-35-1,1-1 1,-1 1 0,-17-1-1,-1 19 16,1-19-15,17 1 0,-17 0-1,-35 17 1,52-35 0,-17 18-1,17-1 1,-17-17 31,17 0-47,-70 0 15,0 0 1,17 0 0,-17 18-1,53-18 16,-36 0-15,1 0 0,-19 0-1,37 0 1,16 0 0,1 0-1,0 0 1,-18-18-1,35 1-15,-35-1 16,18-17 0,0 17-1,-36 0 1,36-17 0,17 17 30,1 18-30,17-17 0,-18-1-1,0-17 1,-17 0 0,35 17-16,-18-17 15,-35-18 1,1 18-1,34 17 1,-17-35 0,-1 18-1,19 17 1,17 0 0,-53-17-1,35-18 16,1 0-15,-54-35 0,36 18-1,-1 17 1,1-18 0,0 18-1,0 0 1,35 18-1,-18 0 1,0-18 0,-17 18-1,35-1 1,0-34 0,-18 52-1,18 0 1,0-17-1,-17-18 1,-1 0 0,18 18-1,0-53 1,-18 17 0,18 1-1,-17-18 1,17 52-1,0 19 1,0-36 0,0 0-1,0-18 17,0 54-17,0-1 1,0 0 15,0 1-15,0-1-1,0 0 1,0 1 0,0-1-1,17 18 1,1-18 46,-18 1-46,35-1 0,-17 1-1,0-1-15,17-17 31,0 17-15,-17-17 0,17 17-1,-35 0 1,18 1 31,-1 17-32,1-18-15,0 1 47,-1 17-31,1 0-16,0 0 16,-1-18 15,1 18 16,17 0-32,0 0 1,18 0 0,-35 0-1,0 0 32,17 0-47,0 18 16,36 17-1,-71-18 1,0 1 46,17 0-30,1-18-32,0 17 15,-1-17 17,19 0-17,-1 36 1,0-19-1,-17-17 17,-1 18-32,1-18 93,0 0-77,-1 0 0,-17 18 31,18-1-32</inkml:trace>
  <inkml:trace contextRef="#ctx0" brushRef="#br0" timeOffset="92503.09">18556 12894 0,'35'0'204,"1"0"-204,-1 0 15,35 0 1,-70-18 78,0 1-94,0-1 15,-35-105 16,0 34 1,35 107 249,0 0-265,0-1 15</inkml:trace>
  <inkml:trace contextRef="#ctx0" brushRef="#br0" timeOffset="97480.18">18098 13335 0,'0'18'110,"0"-1"-95,35 1 1,0 0 0,0 34-1,-17-34-15,17 17 31,-17-17-15,-18 0 15,0-1 1,0 1 61,-18 0-46,1-18-16,-1 0 16,0-18-15,1 0-32,17 1 15,0-1 1,0 0-1,0 1 1,0-54 0,0 18-1,0 36 1,0-19 0,0 19-1,0-1 1,0 0-1</inkml:trace>
  <inkml:trace contextRef="#ctx0" brushRef="#br0" timeOffset="101526.52">4128 11606 0,'0'18'16,"0"0"31,88-1-32,35 19 16,89-1-15,-89 18 0,36 0-1,-53-18 1,-18-35 0,18 35-1,-18-35 1,-35 0-16,18 0 15,17 0 1,18 0 0,-1 0-1,-34 0 1,35 0 0,141 0 15,-212 0-16,53 0 1,-52 0 0,-19 0-1,54 18 1,-1-18 0,89 18-1,-106-18 1</inkml:trace>
  <inkml:trace contextRef="#ctx0" brushRef="#br0" timeOffset="102422.91">15011 13000 0,'17'0'31,"54"0"0,17-53-15,-35-18 0,0 36-1,-35 17 1</inkml:trace>
  <inkml:trace contextRef="#ctx0" brushRef="#br0" timeOffset="102920.84">14517 12788 0,'0'18'16,"-18"17"-1,18 18-15,0 0 16,0 35 0,0 0-16,177 106 46,-36-123-30,123-53 0,1-18-1,-212 0-15</inkml:trace>
  <inkml:trace contextRef="#ctx0" brushRef="#br0" timeOffset="103571.48">15240 12559 0,'53'0'16,"-35"0"-16,52 0 15,36 35-15,-18 18 16,0 18-16,18-18 31,-18 88 0,-35-53 1,-35-35-17,-18-36-15,0 1 16,-18 0-16,-70 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30:41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15804 9878 0,'0'-18'46,"18"18"-30,70 18 15,-35 17-15,0 0 0,-35-17-1,-36-18 110,-17 0-109,17-18-16,1 1 15,-1-1 1,18-17 0,-35-1-1,35-16 1,0 16 0,0 19-1,0-1 1</inkml:trace>
  <inkml:trace contextRef="#ctx0" brushRef="#br0" timeOffset="1792.59">10777 13159 0,'18'0'16,"0"0"0,-1 0-16,1 0 15,17 0-15,18 17 31,0 54 1,-18-36-17,-17-17 1,-18-1 15,18-17-15,-36 0 109,-17 0-110,17-17-15,-17-1 16,-1-17 0,36 0-1,0-1 1,0-17 0,0 36-1,0-1 1,0-17-1,0 17 32,36 18-31</inkml:trace>
  <inkml:trace contextRef="#ctx0" brushRef="#br0" timeOffset="48010.09">15752 1005 0,'52'0'16,"-16"0"-1,52 0-15,18 0 16,17-17-16,36-1 16,264-52-1,-264 34 16</inkml:trace>
  <inkml:trace contextRef="#ctx0" brushRef="#br0" timeOffset="48431.95">16387 1111 0,'0'18'31,"0"35"-15,88 229 15,-71-264-15,-17 17-1</inkml:trace>
  <inkml:trace contextRef="#ctx0" brushRef="#br0" timeOffset="48926.65">16563 1393 0,'35'-17'47,"36"17"-32,-1 35 1,-52-17 0,0-36 77,-18 0-77,0-34-16,0 34 16</inkml:trace>
  <inkml:trace contextRef="#ctx0" brushRef="#br0" timeOffset="49408.12">16986 1217 0,'0'18'78,"0"17"-78,36 18 16,16 123 15</inkml:trace>
  <inkml:trace contextRef="#ctx0" brushRef="#br0" timeOffset="49735.46">17004 1058 0</inkml:trace>
  <inkml:trace contextRef="#ctx0" brushRef="#br0" timeOffset="50391.8">17233 1252 0,'0'0'16,"18"18"-16,-1 35 0,-17-71 109,0-52-109,0-1 16,18 1 15,0 52-16,-1 18 32,19 0-31,-1 35 0,18 53-1,-18-35-15,0 0 16</inkml:trace>
  <inkml:trace contextRef="#ctx0" brushRef="#br0" timeOffset="51583.41">17692 1005 0,'-18'0'62,"1"0"-46,-19 71 0,1-18 15,53-35 31,35-36-46,-36 18 0,-17-18-1,18 1 1,-1-1-16,-17 0 16,0-17 15,36 70 63,-36 18-94,17 18 15,1-1-15,0 19 16,-18-37-1,0-34 1,0 0 15,-36 17-15,-17-35 0,36 0-16</inkml:trace>
  <inkml:trace contextRef="#ctx0" brushRef="#br0" timeOffset="52503.97">17956 970 0,'-17'18'62,"-1"17"-46,18 0 0,18-17 30,35-18-30,-36 0 0,1 0-1,-18-18 17,0-17-32,0 17 15,0-17 1,-4039 0-1</inkml:trace>
  <inkml:trace contextRef="#ctx0" brushRef="#br0" timeOffset="53048.88">18150 829 0,'36'18'46,"-1"35"-14,-17-1-17,-18-87 110,17 18-78,1 17-31,35 52-1,35 1 17,0-17-17,-70-36 17</inkml:trace>
  <inkml:trace contextRef="#ctx0" brushRef="#br0" timeOffset="57391.76">19808 2399 0,'0'-18'16,"0"36"-1,0 35 1,0 335 15,-17-300-15,17-70-1,0-54 32,0-52-31,35-35-16,18-124 16,-18 123-1,-35 71 1,18 36 46,0 17-62,34 17 16,54 160 0,-17-1-1,-19-52 1,-52-107-1,-18 19 1,17-36 15</inkml:trace>
  <inkml:trace contextRef="#ctx0" brushRef="#br0" timeOffset="57842.87">19491 2417 0,'0'-18'16,"141"-70"15,194-1 0,-247 72-15,-17 17-1</inkml:trace>
  <inkml:trace contextRef="#ctx0" brushRef="#br0" timeOffset="58675.87">20867 2081 0,'0'18'63,"17"53"-48,19-36-15,-36 35 16,35 1-16,-35-53 15,0 35-15,18-1 16,-18-16 0,0-1-1</inkml:trace>
  <inkml:trace contextRef="#ctx0" brushRef="#br0" timeOffset="58976.99">20796 2381 0,'0'-17'63,"18"-1"-48,35 18-15,0-18 16,-36 18-1</inkml:trace>
  <inkml:trace contextRef="#ctx0" brushRef="#br0" timeOffset="59627.13">21608 1958 0,'-18'-18'15,"18"-17"16,18-18-15,-1 53-16,107-18 31,52 107 1,-158-1-17,-18 18 1,0-36-1,-53 36 1,18-53 15,17-53-15,-17 0 0,-89 0-1,36-53 1,17 0-1,54 35 1,-1-17 0</inkml:trace>
  <inkml:trace contextRef="#ctx0" brushRef="#br0" timeOffset="60076.19">21502 2081 0,'35'18'15,"-17"0"1,17-1-1,18-17-15,-18 0 16,195 0 15,-107-106 1,-123 71-17,0 18-15</inkml:trace>
  <inkml:trace contextRef="#ctx0" brushRef="#br0" timeOffset="60576.91">20743 3440 0,'18'0'32,"35"35"-32,-35 18 15,34 0-15,72 0 32,-18-36-17</inkml:trace>
  <inkml:trace contextRef="#ctx0" brushRef="#br0" timeOffset="61210.28">21272 3087 0,'0'0'0,"-17"0"15,-107 35 1,36 36 0,35-18-1,36-18 1,17 0-1,0-17 1,35 35 0,88-53-16,54 0 15,-36 0 1,-123 17 62,-18 1-47,-18-18-15,0 0 0,1 0-1,-54 0 1,53 0-16,-35 0 15,36 0-15,-1 0 16,1-35 0,17-18-1,52 0 1,-34 0 0,17 0-1,-35 0 1</inkml:trace>
  <inkml:trace contextRef="#ctx0" brushRef="#br0" timeOffset="61776.03">21819 3016 0,'0'-17'32,"-17"17"-17,-1 17 1,18 54 0,0-1-1,0-17 1,-4039-17-1,8166-36 1,-4056 0 0,-1-18-1,-52-70 1,-18-36 0,-53-17-1,-35 53 1,53 70-1,17 18 17</inkml:trace>
  <inkml:trace contextRef="#ctx0" brushRef="#br0" timeOffset="62144.17">22243 2681 0,'35'35'31,"-17"1"-15,52 34-1,-52-17 1,17-18-1,-4057 1 1</inkml:trace>
  <inkml:trace contextRef="#ctx0" brushRef="#br0" timeOffset="62394.13">22296 2946 0,'0'0'0,"0"-36"47,105 19-32,-34-36 1,-18-18 0,-53 54-16</inkml:trace>
  <inkml:trace contextRef="#ctx0" brushRef="#br0" timeOffset="63304.76">23072 2293 0,'0'-18'15,"-36"18"16,1 18-31,17 70 32,-17 124-1,35-124-15,53-35-1,71 35 1,17-35-1,-35-53 1,-54-70 0,-52-89-1,-17 18 1,-54 17 0,36 54-1,17 70 16,1-18-15,-1 18 31,0 0-31,-17 0-16</inkml:trace>
  <inkml:trace contextRef="#ctx0" brushRef="#br0" timeOffset="63643.56">23036 2434 0,'0'18'31,"0"17"-15,18-35 0,0 0-1,87 0 1,1-18-1,-70-34 1,-36-19 0,0-17-1</inkml:trace>
  <inkml:trace contextRef="#ctx0" brushRef="#br0" timeOffset="101944.4">12859 10089 0,'0'0'0,"-18"0"0,-35 0 16,36 0-1,-36 0 1,17 0-16,1 18 16,0 0-16,-36 17 15,-52 53 16,70-35 1,35-35-17,-17 17-15,17 0 16,1-17 0,17 35-1,-18 0 1,18-18-1,-18 36 1,18 17 0,0-18-1,0 1 1,0-18 0,-17 17-1,17 1 1,0-53-1,35 17 17,0-18-1,-17-17-15,35 18-1,-36-18 1,1 0-1,17 0 1,-17 0 0,53 0-1,-1 0 1,-35 0-16,36 0 16,-36 0-1,1 0 1,-19 0 15,18-18-15,1 1-1,-19-1 1,19 1 0,34-36-1,-35 0 1,-17 0-1,17-18 1,1 36 0,-1-36-1,-35 1 1,18-1 0,-18 1-1,0 17 1,0-18-1,0 18 17,0 0-17,-18 36-15,0-18 16,-17-36 0,17 53-1,1-17 1,17 17-1,-18 18 1,0-17 0,1-18-1,-1 17 17,-17-17-17,17 17 16,1-17-15,-19 17 0,36 0-1,-17 1 17,-19 17 30,36-18-15</inkml:trace>
  <inkml:trace contextRef="#ctx0" brushRef="#br0" timeOffset="161273.1">18591 7937 0,'0'18'47,"0"17"-32,36 18 1,-19-53 0,-17 71-1,18-36 1,0 0-16,17 1 16,-35-1-1,17 18 16,1 0-15,0-53 93,-18-18-93,0-17-16,-18 17 16,0 1-1,18-36 1,-35 17 0,18 1-1,17 0 16,-18 17-15,18 1 62,-18-19-62,18 19 15,-17-1 0,17 0 1,0 1-1,0-1-16,-18-35 1,18 36 15,-18-1 1,18 0-17,0 1 1,0-1 15,0-17 0,0 17 16,0 0-31,18 18 31,0 0-32,-1 0 1,19 0-16,-19 0 31,1 0-15,-1 18 15,1-18-31,0 18 16,-18-1-1,53 19 1,-36-19 0,-17 1 93,0 0-93,0-1-1,0 1 1,0-1-1,-17 1 1,-1 0-16,-17-18 31,17 0-31,0 17 16,1-17 0,-1 0 77,1 0-77,-19 36 0,19-36 15</inkml:trace>
  <inkml:trace contextRef="#ctx0" brushRef="#br0" timeOffset="169600.35">8467 14376 0,'17'53'94,"19"-18"-78,-19 18-16,36 17 15,0-34-15,-18 34 31,-35-52 1,-17-71 77,-1 35-109,-17-35 16,-1 0-1,19-35 1,-18 71 0,17-19-1,0 19 1,1-1-1,-1 0 1,0 1 15,18-1 32,0 0-48,0 1 17,0-1-1,0 1-15,0-1 15,18 18-16,105-53 1,-87 53 0,17 0-1,-36 0 17,1 0-32,17 0 15,-17 18 1,-18-1 15,18 19-15,-18 16-1,0-16 1,0-1 0,-18 0-16,0-17 15,18 0 1,-53-18-1,36 0 1,-36 17 0,17-17-1,19 0 1,-1 0 0,1 18 30,-1-18-30,0 0 0,1 0-1</inkml:trace>
  <inkml:trace contextRef="#ctx0" brushRef="#br0" timeOffset="170535.66">8696 13705 0,'0'18'141,"0"0"-126,0 17-15,0-17 16,0-1 0,18 19-1,-18-19 1,0 1 0</inkml:trace>
  <inkml:trace contextRef="#ctx0" brushRef="#br0" timeOffset="181430.87">10689 6791 0,'0'0'0,"0"53"15,0 17-15,0-17 16,0-17-16,0-1 16,0 35 15,-17-70 47,17-17-31,35-1-47,-18 1 15,1-1-15,17 18 16,54-18 0,16 18-1,-69 0 1,-1 0 0,-17 18-1,-1 17 1,-17-17 15,18 17-15,-18-53 93,0 1-93,0-1-1,0-17 1,17 35 0,1 0-16,53 0 15,-1 0 16,18 0-15,-17 0 0,-18-35-1,0-1 1,0 1 0,-36-18-1,-17 36 1,0-36-1,0 35 1,0-17 0</inkml:trace>
  <inkml:trace contextRef="#ctx0" brushRef="#br0" timeOffset="200639.54">4145 8978 0,'-17'0'78,"-1"106"-78,-53 547 32,18 493-1,53-546-15,0 17-1,0-88 16,0-299-31,0 211 16,0-141 0,0-89-1,0-140 1,0-36 0</inkml:trace>
  <inkml:trace contextRef="#ctx0" brushRef="#br0" timeOffset="201848.04">1640 11553 0,'-17'0'47,"17"18"-47,88 17 16,35 18-16,389-17 31,529 158 0,-477-124-15,265 36 15,-600-88-15,18 35-16,53-36 15,-141-17 1,-106 0 0,17 0-1,54 0 1,-54 0 0,-52 0-1,0 0 1,17 0-1,0 0 1,-17 0 15,0 0 32,105 0-48,195 53 1,-36 0 0,-194-53-1,-106 18 63</inkml:trace>
  <inkml:trace contextRef="#ctx0" brushRef="#br0" timeOffset="204049.12">4463 11589 0,'0'0'0,"0"-18"125,17 18-63,-17 18-46,0-1-16,-17-17 78,-19 0-78,19-17 16,17-1-16,0 0 31,0 1 16,0 52 0,0-17-32,-18-1-15,18 1 63</inkml:trace>
  <inkml:trace contextRef="#ctx0" brushRef="#br0" timeOffset="206256.06">5503 10001 0,'0'18'63,"-17"-18"-32,17-18 157,0 1-173,0-19 1,17 36 0,1 0 15,0 0-31,-1 0 31,-70 0 63</inkml:trace>
  <inkml:trace contextRef="#ctx0" brushRef="#br0" timeOffset="207735.19">4498 11571 0,'18'0'46,"17"0"-30,106 0 15,-53 0-31,124 0 16,35 0 0,-88 0-1,17 18 1,-70 17-1,-36-35 1,36 0 0,0 0-1,0 0 1,0 0 0,-71 0-1,-17 0 16,-1 0-15,1 0 15,-1 0-15,36 0 0,36 0-1,-54 0 1,-18 0 46,1 0-30</inkml:trace>
  <inkml:trace contextRef="#ctx0" brushRef="#br0" timeOffset="210063.94">4374 11624 0,'18'0'32,"0"-18"-17,70-70 32,-53 35-31,0 18-1,18 0 1,-17 17 0,-36 0-1,35-17 1,-17-18-1,17 18 1,-18 17 0,19-35-1,-19 36 1,1-19 0,-18 1-1,35 0 16,-35 17-15,18 18 0,-18-53-1,0 36 1,35-36 0,-17 35-1,0-17 1,-18 0-1,35 17 1,-18-17 0,-17 17-1,18-17 1,0 17 0,-1 1-1,1-19 16,0 19-15,17-1 0,-35-17-1,18 17 1,-1 18 0,1-35-1,-1 17 1,1 0-1,-18-17 1,35 0 0,-35 0 15,18 35-31,-18-18 16,18-17-1,-18-1 1,35 19 15,-35-18-15,18 17-1,-1 0 17,19 1-32,-36-1 15,0 0 1,17 1-1,-17-1 1,18 18-16,-1-18 109</inkml:trace>
  <inkml:trace contextRef="#ctx0" brushRef="#br0" timeOffset="211831.26">5080 11130 0,'0'-18'140,"-18"18"-140,1 18 31,17 17-15,0 1 0,0-1-1,0-17 1,0-1 0,17 1 30,-17 0 33,36-1-64,-19 1 1,19-18 62,-19 0-47,18 0-15,-35-18-16,18 1 15,-18-19 1,0 19 0,0-1 62,-35 18-16,0 18-30,17 17 14,0-17 79,1-1-93</inkml:trace>
  <inkml:trace contextRef="#ctx0" brushRef="#br0" timeOffset="212759.34">5327 11130 0,'-18'0'109,"1"53"-93,17-35-16,0 17 15,0-17-15,0-1 16,0 36 0,17-35 15,1-1-15,17-17 15,1 0-16,-36-17 1,0-1 0,0 1-1,0-1 1,0 0 15,0 1 0,-18-1 16,18 0-47,0 1 16,-18-1 15,1 0-15</inkml:trace>
  <inkml:trace contextRef="#ctx0" brushRef="#br0" timeOffset="-208361.71">5151 10848 0,'0'-18'63,"17"18"-32,18 0-15,-17 0-16,17 36 15,-17-19 1,53 54 0,-1-1-1,-52-52-15,-1 0 16,36 52 0,-53-52 15,36 17-16,-36 18 1,0-18 15,0-17-15,0 0 15,0 17-31,0-18 16,0 1-1,0 17 1,0-17-16,0 17 31</inkml:trace>
  <inkml:trace contextRef="#ctx0" brushRef="#br0" timeOffset="-205688.58">5574 9419 0,'0'-17'31,"18"34"0,17 36 1,-35-35-17,17-18 1,-17-36 187,-17-34-203,-1 70 16,18-35-1,-17 17 1,17 0 0,0-17 15,0 17 0,0 1-15,0-1-1,0 0 1,0 1-16,17-1 16,1-17-1,-1 35 16,1 0-15,0 0 0,52 18-1,-34-1 1,-19 18 0,-17-17 30,0 17-46,-35-17 16,17 0 0,18-1-1,-35-17 17,17 0-17,1 0 141,-1 18-140,0-18-16</inkml:trace>
  <inkml:trace contextRef="#ctx0" brushRef="#br0" timeOffset="-204266.09">4745 10495 0,'-18'-18'31,"18"1"0,0-18-15,18-1 0,35-52-1,-36 70 1</inkml:trace>
  <inkml:trace contextRef="#ctx0" brushRef="#br0" timeOffset="-202632.81">4780 10460 0,'-18'17'62,"18"1"-46,0 0 78,18-18 187,0 0-281,-1 0 16,1 0-1,17 0 63,-17 0-46,0 0-1,-18 35 125,-18 0-140,18-17-1,-18 0 17,1-1 139,17 1-171,-18-18 16</inkml:trace>
  <inkml:trace contextRef="#ctx0" brushRef="#br0" timeOffset="-200126.75">4216 11747 0,'-18'0'94,"0"36"-79,1-36-15</inkml:trace>
  <inkml:trace contextRef="#ctx0" brushRef="#br0" timeOffset="-199593.68">3969 11959 0,'-18'18'109,"0"-1"-93</inkml:trace>
  <inkml:trace contextRef="#ctx0" brushRef="#br0" timeOffset="-199084.72">3704 12241 0,'0'18'47,"0"17"-32,-17 1 1,-19-1 0,-34 35 15</inkml:trace>
  <inkml:trace contextRef="#ctx0" brushRef="#br0" timeOffset="-191993.81">3387 12700 0</inkml:trace>
  <inkml:trace contextRef="#ctx0" brushRef="#br0" timeOffset="-191504.79">3087 13070 0,'-18'0'47,"-17"0"-32,0 18-15,17 0 16,-17-1-16</inkml:trace>
  <inkml:trace contextRef="#ctx0" brushRef="#br0" timeOffset="-190833.8">2716 13335 0,'0'18'31,"0"-1"-16,0 19 1,-53 34 15,53-52-31</inkml:trace>
  <inkml:trace contextRef="#ctx0" brushRef="#br0" timeOffset="-190328.67">2417 13776 0</inkml:trace>
  <inkml:trace contextRef="#ctx0" brushRef="#br0" timeOffset="-187752.49">2364 13829 0,'0'18'203,"0"-1"-140,-18-17-32,18-17-16,0 34 110,0-34-31,0-1-31,18 18-1,-1-18 48,1 18-32,-18 18-63</inkml:trace>
  <inkml:trace contextRef="#ctx0" brushRef="#br0" timeOffset="-186679.72">1676 13406 0,'0'-18'15,"53"18"17,0 53-32,35 70 31,-88-105-15,-18-53 62,-17-36-63,0-35-15,-1 18 32,19 35-32,-19 0 31,36 36-31,0-1 15,0 0 17,18 18-1,0 0-31,-1 0 16,1 0-1,0 0 1,-1 0-1,18 18 1,-35 17 0,0-17-16,0 0 15,0-1 1,0 1 15,-17-18 0,-18 0 1,17 0-32</inkml:trace>
  <inkml:trace contextRef="#ctx0" brushRef="#br0" timeOffset="-186118.44">1834 12841 0,'18'0'31,"17"0"-15,-17 35 15,-18 36-15,18-71 0,-18 18-1,17-1 1</inkml:trace>
  <inkml:trace contextRef="#ctx0" brushRef="#br0" timeOffset="-178577.05">1887 14393 0,'-17'18'47,"17"0"-47,-71 70 31,18-35-31,36 53 16,-1-18-1,18 0 16,0-18-15,0 1 0,0-36-1,88 36 1,-70-71 0,17 0 30,0 0-30,18 0-16,18 0 16</inkml:trace>
  <inkml:trace contextRef="#ctx0" brushRef="#br0" timeOffset="-177904.57">1993 14870 0,'35'0'94,"1"0"-79,-1 0-15,-17 0 47</inkml:trace>
  <inkml:trace contextRef="#ctx0" brushRef="#br0" timeOffset="-176841.33">2170 14764 0,'0'-18'15,"0"0"1,0-17 15,123 35 1,-105 0-32,35 71 15,-18-1 1,-17 1-1,-18 17 1,35-35 0,-53-71 124,1 1-140,-1-19 16,-17 1 0,35 0-1,0 0 1,35-18-1,-17 35 1,-18-35 0,52 18-1,-52 17 1,18 1 0,0 17 15,-1 0 31,1 0 1</inkml:trace>
  <inkml:trace contextRef="#ctx0" brushRef="#br0" timeOffset="-176167.33">2875 14922 0,'0'36'78,"0"-19"-78,0 1 15,0 35 1,0-35-16,-70 140 31,17-105-31</inkml:trace>
  <inkml:trace contextRef="#ctx0" brushRef="#br0" timeOffset="-174934.83">3210 14358 0,'18'0'47,"-18"18"-47,18-1 16,17 19-16,-35-19 15,17 19-15,-17 140 31,18 53 1,-18-194-17,0-17 17,-53-18-1,-17-35-16,34 0 1,-105-71 0,124 70-1,17 19 1,0-18 15,0-1-15,0 1-16,0 17 15,0 1 1,0-1 0,0-17-1,17 17 1,1 1 0,52-19 15,-52 36 63</inkml:trace>
  <inkml:trace contextRef="#ctx0" brushRef="#br0" timeOffset="-174432.98">3069 14517 0,'0'35'78,"0"-17"-78,0 17 31,18-35-15,-1 0-16,1 0 15,35 0 1,-35 0 15,17 0 0,-35-53-15,18-17 0,-18 52-1</inkml:trace>
  <inkml:trace contextRef="#ctx0" brushRef="#br0" timeOffset="-173600.72">3457 14199 0,'18'0'78,"-1"0"-62,19 18-16,-1 17 16,53 36-1,124 211 16,-194-211-15,-18 70 0,0-36-1,0 37 1,0-89 0,0-36 30,-18-17-30,-17 0 0,17 0 93,0-17-93,1-1-16,17 0 15</inkml:trace>
  <inkml:trace contextRef="#ctx0" brushRef="#br0" timeOffset="-148883.86">15258 10936 0,'0'-18'140,"-18"-17"-140,-17 18 16,17-1-16,-35-17 16,18-1 15,17 19-16,-17 17 1,0-18 0,17 18-16,-53-35 15,19 17 1,-54-52 0,0 34-1,18 1 1,-36-18-1,36 35 1,0 1 0,-18-1-1,-17-17 1,17 17 0,53 18 15,18 0-16,17 0 1,-17 18 15,17-18-15,-17 35 0,-1 0-1,-17 18 1,1 0-1,-1 18 1,0-36 0,-18 0-1,18-17 1,53 0 0,-35 17-1,17-17 16,-17-1-15,17 19 0,1-1-1,-1 35 1,-35-17 0,0 35-1,18-17 1,0-18-1,17-35-15,0 70 16,18 0 0,0 53-1,0-53 1,-35-17 15,18-54-15,17 54-1,0 0 1,0-18 0,0-1-1,0 37 1,-18 34 0,18-52-1,-18-18 1,18-36-1,-17 18 1,-1-17 0,18 0-1,-18-18 48,1 0-48,-71-36 1,35 19-16,-18-54 16,18 36-1,0-18 1,36 35 0,17 1 93,17 17-78,19 0-15,140 88-1,-88-53 1,-4110-35 0,8079 0 31,-4039-17-32,0-1-15,-1 0 16,1 1-1</inkml:trace>
  <inkml:trace contextRef="#ctx0" brushRef="#br0" timeOffset="-148200.42">13582 11571 0,'53'18'94,"-36"-18"-94,19 70 31,17-17-16,-53-35 1,17 17-16,-17-17 16,18 17-1,0-35 1</inkml:trace>
  <inkml:trace contextRef="#ctx0" brushRef="#br0" timeOffset="-147305.64">13829 11483 0,'-18'0'79,"18"18"-17,0-1-46,0 1-1,18 17 1,141 53 31,-89-70-32,-87 17 48,-1-17-47,0-18-1,1 17 1,-1-17 31,18-35-47,0 0 15,0 0 1,35-36-16,-17 1 16,-18-36-1,0 53 1,0 35-1</inkml:trace>
  <inkml:trace contextRef="#ctx0" brushRef="#br0" timeOffset="-146766.83">14270 11254 0,'-35'0'15,"-1"0"-15,-17 35 16,18 88 15,35-87 0,0-19-15,18 19 0,-1-36-1,72 0 1,-19 0-1,1-18 1,-71-17 0,0-71-1,-36 35 1,19 71 0,17-17-1,-18 17 16</inkml:trace>
  <inkml:trace contextRef="#ctx0" brushRef="#br0" timeOffset="-146230.72">14358 10971 0,'0'0'0,"-35"0"15,17 0 1,0 0 0,18 18-1,0 17 1,0 1 0,18-19-1,0-17 1,17 0 15,-35-17-15,0-1-1,0-17 1,18 17 62</inkml:trace>
  <inkml:trace contextRef="#ctx0" brushRef="#br0" timeOffset="-145465.36">12894 10266 0,'18'0'63,"35"-35"-63,70-89 15,36 18 1,299-141-1,177 36 1,18 122 0,-89 37-1,-299-19 1,-159 71-16</inkml:trace>
  <inkml:trace contextRef="#ctx0" brushRef="#br0" timeOffset="-144567">16175 8890 0,'0'0'0,"17"35"16,1 18-16,53 18 15,-36-36-15,-17 0 16,-18-17-16,17 0 16,-17-1-1</inkml:trace>
  <inkml:trace contextRef="#ctx0" brushRef="#br0" timeOffset="-143824.36">16563 8749 0,'-18'0'16,"-17"0"-1,17 0 1,-17 18 0,35 17-1,0-18 1,0 19 15,0 17-15,53-36-1,-35-17 1,35 18 0,-18 17-1,-18-17 1,-17-1 15,0 1 0,-70-18 16,52-18-47,18 1 16,-17 17 15,17-18-15,0 1-1,17-54 1</inkml:trace>
  <inkml:trace contextRef="#ctx0" brushRef="#br0" timeOffset="-143233.49">16686 8714 0,'0'35'47,"0"-17"-31,0 105 15,0-105-15,36 35-1,17-53 1,0-36-1,-36 1 1,-17-18 0,0 18-1,0 0 1,0-18 0,-17 17 15,-1 36 16,0 0-32</inkml:trace>
  <inkml:trace contextRef="#ctx0" brushRef="#br0" timeOffset="-122433.39">1887 16298 0,'-17'0'16,"-19"0"-16,1 71 16,0 35-16,0 0 15,-89 140 1,124 37 31,35-177-32,71-1 1,-35-16 0,17-37-1,-35-52 1,-35 0 0,-1 0-1</inkml:trace>
  <inkml:trace contextRef="#ctx0" brushRef="#br0" timeOffset="-121883.74">1976 17004 0,'17'0'31,"54"18"-31,-36-18 16,-17 0-1,-1 0 16</inkml:trace>
  <inkml:trace contextRef="#ctx0" brushRef="#br0" timeOffset="-121279.81">2505 16863 0,'35'0'94,"-17"0"-79,52 0 1,71 0 31</inkml:trace>
  <inkml:trace contextRef="#ctx0" brushRef="#br0" timeOffset="-120316.58">2558 16916 0,'-18'0'31,"18"17"-15,-18 1-1,18 17 17,0-17-17,-17-18 1,70 0 156,-18 0-157,18 18 1,-36 17 0,-17-18-1,0 19 1,0-19-16,0 1 31,-52 17-15,16-35-1,19 0 1,-19 0 0,19 0-1,-1 0 1</inkml:trace>
  <inkml:trace contextRef="#ctx0" brushRef="#br0" timeOffset="-119733.43">2981 17233 0,'18'0'63,"-18"35"-32,-18-17 0,-17 0-15,-1-18-16</inkml:trace>
  <inkml:trace contextRef="#ctx0" brushRef="#br0" timeOffset="-118624.4">3563 16563 0,'0'-18'47,"0"71"-32,0 71 16,0 34 1,0-140-17,0 35 1,18-53 0,-1 0-1,1 0 1,35 0 15,-53-18-15,0-35-1,0 0 1,0 36 15,-18 17 0,1 0 1,-1 0-32,0 0 15,-35 0 1,18 0 0,17 0-1,18 17 32,18-17-31</inkml:trace>
  <inkml:trace contextRef="#ctx0" brushRef="#br0" timeOffset="-117720.21">3898 16651 0,'-17'0'78,"-1"0"-62,18 35-16,0 1 15,0-19-15,0 1 16,18 35 0,-1-36-16,-17 1 31,53-18 0,0 0 16,-35 0-16,-1 0-31,-17-35 16,0 0-1,0 17 1,0 0 31,0 1-31,0-1-16,-17 18 31</inkml:trace>
  <inkml:trace contextRef="#ctx0" brushRef="#br0" timeOffset="-116916.37">4216 16175 0,'17'0'46,"36"0"-30,-17 0 0,158 106-1,35 158 32,-194-193-47,-17-1 16,-18 1-1,-18-18 1,-52 0 0,-36-18-1,53-35 1,35 0 15</inkml:trace>
  <inkml:trace contextRef="#ctx0" brushRef="#br0" timeOffset="-116032.72">4057 16245 0,'-18'18'47,"18"0"-31,0 17-1,0-17 16,71-1-15,-18-17 0,-36 0-1,1 0 1,-18-17 15,0-1-15,-18 18 93</inkml:trace>
  <inkml:trace contextRef="#ctx0" brushRef="#br0" timeOffset="-112248.4">2275 13882 0,'0'35'15,"18"18"1,-18-35 0,0 17 46,0-17-46,-53-89-1,-17-17 1,70 17 0,0 18-1,0 36 1,17 34 31,18 19-47,-17 34 15,17-17 1,-35 0 0,0-18 15,0-17-16,-17-18 1,-1 0 47,0 0 46,1 0-47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4:44:07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11977 5186 0,'17'0'63,"54"0"-63,0 0 16,299 0 15,-282 0-16,36 0 1,-54 0 0,-35 0-1</inkml:trace>
  <inkml:trace contextRef="#ctx0" brushRef="#br0" timeOffset="2012.23">15434 5027 0,'53'0'31,"53"0"-16,17 0-15,89 0 32,-36 0-17,71 0 1,71 35 0,-159-17-16,-36 0 15,36-1-15,-1 19 16,-69-19-1,-54 1 1,0-1 0,0-17-1,1 0 17,-19 0-32,54 0 31,-53 0-16,17 0 1</inkml:trace>
  <inkml:trace contextRef="#ctx0" brushRef="#br0" timeOffset="17206.02">11889 15893 0,'-18'0'313,"0"0"-298,1 0 1,34 35 109,-17-17-125,0 17 31,-17-35 63,17-18-63,0 1 141,17-1-156,-34 18 312,17 18-312,-18-18 77,53 0 204</inkml:trace>
  <inkml:trace contextRef="#ctx0" brushRef="#br0" timeOffset="80896.24">9013 1517 0,'18'18'16,"17"17"-16,-35 35 15,18 19-15,-18-19 16,18 1-16,-18-1 15,0-34-15,35 16 16,-35-87 78,0-53-94,0 17 15,-18-87 1,-35-19 0,36 89-1,17 70 1,-18-17 0,18 18 15,18-1-31,17 18 47,0 0-47,36 35 15,-36 36 1,-17-36 15,-18 0-15,0 1-1,0-19 48,-18-17-47,-17-17-1,-18 17 1,18 0-1,17 0 1,0 0 0</inkml:trace>
  <inkml:trace contextRef="#ctx0" brushRef="#br0" timeOffset="81757.17">9507 1182 0,'-17'17'62,"-19"89"-30,36-70-17,0-1 1,0-18-1,0 1 1,18-18 15,0 0-31,-1 0 16,54 0 0,-18 0-1,-53-18 16,0-17-31,0-53 16,0 53 0,0-18-1,-18 53 63,1 0-62</inkml:trace>
  <inkml:trace contextRef="#ctx0" brushRef="#br0" timeOffset="82197.5">9684 723 0,'0'-17'0,"53"52"15,17 88-15,-35-52 16,18 88-16,-35-106 16,0 52-16,88 195 31,-71-176 0,-18-124 32,-17-18-48</inkml:trace>
  <inkml:trace contextRef="#ctx0" brushRef="#br0" timeOffset="83061.85">10301 1288 0,'0'-18'0,"-18"18"32,-17 0-17,0 0 1,35 18 31,-18 17-32,18 0 1,0-17 0,0-1-1,0 1 1,18 0-16,52-18 16,1 0-1,-36 0 1,-35-18-1,0 0 1,0-17 0,0 18 15,0 34 63,18 1-79,0-18 17</inkml:trace>
  <inkml:trace contextRef="#ctx0" brushRef="#br0" timeOffset="83481.24">10495 1199 0,'18'-17'32,"17"34"-17,18 36 1,18 36 0,-1 52-1,-35-106 1,-35-17-1,0-89 32,0 0-31,0-17 15,0 18-15,0 17-1</inkml:trace>
  <inkml:trace contextRef="#ctx0" brushRef="#br0" timeOffset="84746.11">11430 1217 0,'71'0'47,"17"0"-32,0 0-15,0 0 16,53 0 15,-88 0 0,-35 0-31</inkml:trace>
  <inkml:trace contextRef="#ctx0" brushRef="#br0" timeOffset="85563.24">11342 1041 0,'-35'35'47,"17"18"-47,-70 70 32,70-105-17,36 0 110,35-18-109,0 17-16,35 19 15,35-1 1,-52 18 0</inkml:trace>
  <inkml:trace contextRef="#ctx0" brushRef="#br0" timeOffset="86582.41">12012 1041 0,'35'0'47,"-17"0"-32,0 0-15,17 0 16,-17 17-16,-1 19 15,1-36 1,17 17 0,-35 1-1,0 0 110,-18 17-109,1-18 0,-18 72-1,-1-36 1,-17 17-1,36-52 1</inkml:trace>
  <inkml:trace contextRef="#ctx0" brushRef="#br0" timeOffset="87396.42">13106 935 0,'-36'0'16,"-69"0"15,34 106 0,18 0-15,35-54 0,18 1-1,0-17 1,18 17 0,106-53-1,52 0 1,-141 0-1,-17 0 1,-18-18 0</inkml:trace>
  <inkml:trace contextRef="#ctx0" brushRef="#br0" timeOffset="88342.08">13564 1058 0,'-17'0'47,"-1"0"-32,0 0-15,1 18 32,-19 17-1,36-17-16,0 0 1,0 17 0,0-18 31,18-17-16,17 0 16,-17-17-32,0-18-15,-18 17 16,0 0 78,17 18-79,1 0-15,0 0 32,-1 18-32,1-18 31</inkml:trace>
  <inkml:trace contextRef="#ctx0" brushRef="#br0" timeOffset="88983.13">13741 1023 0,'35'0'31,"0"0"-15,1 18-16,-1 17 16,0 0-16,18 18 15,-35-18 16,-18-70 48,0 0-79,0-18 15,0 0 1,0 18-1</inkml:trace>
  <inkml:trace contextRef="#ctx0" brushRef="#br0" timeOffset="89446.44">14111 582 0,'18'0'31,"-18"53"-15,35 35-1,0 0-15,-17 18 16,0-35-16,-1 17 15,36 0 1,-35-53 15,17-35 1,-17 0-32</inkml:trace>
  <inkml:trace contextRef="#ctx0" brushRef="#br0" timeOffset="89717.26">14129 988 0,'17'0'63,"1"0"-48,35-18-15,-35 0 16</inkml:trace>
  <inkml:trace contextRef="#ctx0" brushRef="#br0" timeOffset="90278.13">14517 970 0,'17'0'62,"19"-18"-30,-19 18-17,1 0 1,-18-35-1,0 18 1,0-1 15</inkml:trace>
  <inkml:trace contextRef="#ctx0" brushRef="#br0" timeOffset="90579.29">14534 829 0,'0'0'0,"-35"35"16,35 18-1,0 0 17,0 0-17,18-18 1,-1-35 15,1 0-31,17 0 16,36 0-1,-36 0 1,0 0 0</inkml:trace>
  <inkml:trace contextRef="#ctx0" brushRef="#br0" timeOffset="91432.21">14887 811 0,'-17'0'63,"-19"0"-63,19 0 15,-1 0 1,-35 18-1,53 0 1,0-1 0,0 1-1,0 17 1,53-35 0,0 0-1,-18 18 1,0-1 15,-52-17 63,-18 0-94,-1 0 15,1 0 1,-18 0 0,53 18-1,0 0 110</inkml:trace>
  <inkml:trace contextRef="#ctx0" brushRef="#br0" timeOffset="92069.18">15117 847 0,'0'0'0,"17"35"16,18 0 15,-17 0 0</inkml:trace>
  <inkml:trace contextRef="#ctx0" brushRef="#br0" timeOffset="92349.89">15046 688 0</inkml:trace>
  <inkml:trace contextRef="#ctx0" brushRef="#br0" timeOffset="93229.15">15522 706 0,'-17'0'16,"-1"0"0,0 0-1,1 0-15,-1 0 16,18 35-16,-35 0 15,35-17 1,0 17 31,0-17-31,0 17-1,70-35 1,18 0-1,-52 0-15,17 0 16,-18 0 0,-17 0-1,-18-18 17,0 1-17,0-1 1,17 18 124</inkml:trace>
  <inkml:trace contextRef="#ctx0" brushRef="#br0" timeOffset="93846.11">15857 776 0,'0'18'78,"0"-1"-62,18 19-16,0-36 47,-1 0-16,19-18-16,-36 0-15,0-70 16,0 53 0,0 17-1,0 1 17,17-1-1,18 18-16,-17 0 1,0 35 0,17-17-1,-35 0 1,18-18 15,-1 0-31</inkml:trace>
  <inkml:trace contextRef="#ctx0" brushRef="#br0" timeOffset="95213.21">9066 2293 0,'0'18'78,"0"-1"-63,0 1-15,0 17 16,0 18 0,0 18-1,0 17 17,0-18-17,18-17 1,17-17-1,1-36 1,-1 0 15,-18 0-31,19 0 16,-19 0 15</inkml:trace>
  <inkml:trace contextRef="#ctx0" brushRef="#br0" timeOffset="96190.07">9402 2417 0,'0'-18'32,"35"18"-1,0 0-16,36 18 17,-18 17-32,-1 18 15,-16-36-15,-19 19 16,-17-89 140,0 35-140,0-52-16,0 52 15,0-17 1,0 17 0,0 0-1,0-17 1</inkml:trace>
  <inkml:trace contextRef="#ctx0" brushRef="#br0" timeOffset="96913.52">9948 2487 0,'0'18'187,"0"-1"-171,0 36-1,-35-17-15,35-19 16,-18 18 0</inkml:trace>
  <inkml:trace contextRef="#ctx0" brushRef="#br0" timeOffset="98215.94">10142 2152 0,'0'-18'47,"53"18"-16,0 0 0,-18 18-31,36 35 16,0 17 0,-54-17-1,1 0 17,-18-35-17,0 17 1,-18-17-1,-35-18 1,36 0 0,-19 0-1,-34-18-15,17-35 16,18 0 0,-1 36 15,36-1 0,0 0-15,0 1-1,0-1 17,0 0-17,18 18 1,0 0-1,17 0-15,18 0 16,0 0 0,-18 0-1,-17 0 1,17 0 0,-17-35-1,-18 18 1,0-1-1,0-17 1,0 17 0,-18 0 46</inkml:trace>
  <inkml:trace contextRef="#ctx0" brushRef="#br0" timeOffset="98870.12">10760 1887 0,'17'36'93,"1"17"-77,53 35 0,-54 18-1,18 35 1,-35-53-1,-17-18 1,-54 19 0,54-72-1,-1 1 32,0-18-31,1 0-1</inkml:trace>
  <inkml:trace contextRef="#ctx0" brushRef="#br0" timeOffset="104263.15">13229 1693 0,'0'18'62,"0"17"-46,0 1-16,0 16 15,-17-34-15,17 53 16,0-1-16,0 89 31,0 0 0,70-106-15,-35-18 0,18-17-1,53 34 1,18-52 15,-89 0-15,-18 0-1,1 0 1,-18-52 0</inkml:trace>
  <inkml:trace contextRef="#ctx0" brushRef="#br0" timeOffset="105503.02">13776 1940 0,'0'-35'79,"18"0"-64,17 17 1,18 18 15,-18 0 16,-35 18-31,0-1-1,0 1 1,0 17-1,0-17 1,0 0 0,0-1-1,0 18 1,0-17 0,-18-18-1,1 0 1,17 18 15,-35-18-15,-1 35-1</inkml:trace>
  <inkml:trace contextRef="#ctx0" brushRef="#br0" timeOffset="106367.1">13988 1764 0,'0'18'109,"0"-1"-109,0 18 16,0-17-1,0 17-15,0 1 16,17-1 47,1-35-48,0 18-15,70-18 31,-35 0-15,-36 0 0</inkml:trace>
  <inkml:trace contextRef="#ctx0" brushRef="#br0" timeOffset="107780.02">14958 1676 0,'-18'17'94,"18"1"-79,-18 17 1,18 18 0,-52-18-16</inkml:trace>
  <inkml:trace contextRef="#ctx0" brushRef="#br0" timeOffset="108762.35">15240 1535 0,'18'35'46,"-1"-18"-30,1 1-16,35 17 31,-18-35 1,-17-17-17,-18-36 1,0 0-1,0 35 1,0-35-16,0 18 31,-18 35-15,18 35 93,35 18-93,1-17-16,17 16 16,-1 37-1,-34-19-15,0-34 16,-18-1-1,0 0 1,0-17 0,0-1 15,0 1-15,-36-18 15,1 0-16,18-18 1</inkml:trace>
  <inkml:trace contextRef="#ctx0" brushRef="#br0" timeOffset="109263.91">15928 1270 0,'0'0'15,"70"35"-15,19 53 0,-19-17 16,-17-18 0,0 35-16,0 53 15,0-53 17,-53-35-32,0-35 15,-18 17-15,-35 18 16,-17-18-1,34-17 1,19-18 0</inkml:trace>
  <inkml:trace contextRef="#ctx0" brushRef="#br0" timeOffset="142894.99">20479 5362 0,'0'53'125,"0"-35"-110,0 123 1,0-71-1,17 1 1,19-18 0,-36-18 15,0-17-15,0 17-1,0-17 1,0 35-1,0 0 1,0-36 0,0 18-1,17 18 1,-17-35-16,0 0 16,0 52-1,36-17 1,-36 18-1,17 35 1,1-36 15,-18-17-15,0-18 0,0 36-1,35-1 1,-17 36-1,-18-53 1,17 71 0,1 52-1,-18-105 1,53 105 15,-53-70-31,0 17 16,0-35-1,0 18 1,0-35 15,18 35-15,-18-89 0,0 54-1,0-1 1,0-52-1,0 0-15,0-1 16,0 36 0,0-17-1</inkml:trace>
  <inkml:trace contextRef="#ctx0" brushRef="#br0" timeOffset="144286.04">19050 6985 0,'35'0'109,"36"0"-109,-1 0 16,19 0-16,-1 0 15,176 0 1,-175 0-16,52 0 16,370 0-1,-193 0 1,-71 0-1,35-35 1,-159-1 0,-17 19 15,-18-1-15,-17 1-1,-1 17 1,72-36-1,-89 36 1,17-17 0,177 17-1,0 0 1,-53-36 0,-176 36-1,17 0 48,18 0-48,17 0 1,36 0 0,-88 0-1,-1-17 1,-17-1-1,18 18 1,0 0 0</inkml:trace>
  <inkml:trace contextRef="#ctx0" brushRef="#br0" timeOffset="146703.1">21096 6279 0,'18'0'234,"-1"0"-218,-17 18 0,0 0-1,0-1 63,0-34-15,0-1-63,18 0 31,0 18 0,-1 18-15,-17 0 46,-17-18-30,-1 0-17,0-36 1,18 19 31,36 17-16,-19 0 0,-17 17-15,0 19 0,0-19-1,0 1 16,-35-36 1,35 1-17,0-19-15,0 1 16,18 35-16,-1-35 31,-17 88 32,0-36-48,-17-17 63,17-17-62,0-1-16,0 1 16,0 34 62,17 18-78</inkml:trace>
  <inkml:trace contextRef="#ctx0" brushRef="#br0" timeOffset="153102.4">21237 6244 0,'35'0'172,"-17"0"-156,17-17 0,1-1-16,-1 18 31,53-35-16,53-1 17,-88 19-17,18 17 1,-1-53 0,36 53-1,-88-18-15,52 18 16,-34 0-1,-19 0 1,36 0 0,18 0 15,17 0-15,-53 0 15,-17 0-16,-1 0 1,36-18 0,-35 18-1,53-17 1,-19-18 0,19 35-1,0 0 1,-1 0-1,54-18 1,-19 0 0,-16 18-1,-72-17 17</inkml:trace>
  <inkml:trace contextRef="#ctx0" brushRef="#br0" timeOffset="154300.99">21749 5239 0</inkml:trace>
  <inkml:trace contextRef="#ctx0" brushRef="#br0" timeOffset="155766.06">21837 5080 0,'18'0'16,"-1"0"-1,19 35 17,-36 18 15,0-35 140,-18-53-171,0-18-1,18 35 1,-35 0 0,35 1-1,0-19 1,18 36-1,-1 0 17,1 0-1,0 0-15,17 0-1,-18 0 16,-17 18 1,0 0-32,0-1 15,0 1 32,0 0-31,-17-18-1,-18 0 1,-18 0 0,35 0 15</inkml:trace>
  <inkml:trace contextRef="#ctx0" brushRef="#br0" timeOffset="158461.26">21202 6227 0,'0'-18'63,"0"0"-48,0 1 1,0-1 0,18-35 15,-1 53-16,-17-53 17,18 35-17,17-17 32,-35 18-31,18-19 15,-1 36-31,-17-17 16,18-1-1,-18 0 1,18 1 0,-18-1-1,17 0-15,1 1 16,0-18-1,-1 17 17,1-17-17,-18 17 17,18 0-17,-18 1 16,17 17-15,-17-18 0,18 0-1,-18 1 1,17-36-16,19 18 31,-36 17-15,17 0 15,-17 1-15,18-1-1,0 0 32,-18 1-31,17 17-1,1-36 17,-18 19-1,18-1 0,-18 1 16,17-1-31,1 0 15,-18-17 0,0 17 63,17 1 78,1-1-141</inkml:trace>
  <inkml:trace contextRef="#ctx0" brushRef="#br0" timeOffset="169423.35">21784 5292 0</inkml:trace>
  <inkml:trace contextRef="#ctx0" brushRef="#br0" timeOffset="170877.27">21802 5397 0,'0'36'109</inkml:trace>
  <inkml:trace contextRef="#ctx0" brushRef="#br0" timeOffset="171174.23">21802 5521 0,'0'35'78</inkml:trace>
  <inkml:trace contextRef="#ctx0" brushRef="#br0" timeOffset="171751.09">21837 5768 0</inkml:trace>
  <inkml:trace contextRef="#ctx0" brushRef="#br0" timeOffset="172343.04">21872 5980 0</inkml:trace>
  <inkml:trace contextRef="#ctx0" brushRef="#br0" timeOffset="174983.03">21925 5838 0,'35'0'188,"-17"0"-172,35 0-16,-35 0 15,-1 0 16,-17 18 219,0 0-234,0-1-16,0 1 16,0 0-16,0-1 15,0 1 48</inkml:trace>
  <inkml:trace contextRef="#ctx0" brushRef="#br0" timeOffset="204526.33">18838 3016 0,'18'0'63,"53"0"-48,123-70 1,70-71 0,-52 70-1,141-88 1,-18 1 0,35-1-1,18 0 1,-88 18-1,-53-18 1,-71 71 0,-123 53-1,-17 17 1,-19 18 0,1-18-1,35 18 1,17-17-1,-52-1 48</inkml:trace>
  <inkml:trace contextRef="#ctx0" brushRef="#br0" timeOffset="206326.62">18768 3052 0,'17'0'63,"1"0"-63,0 0 31,-1 0-15,19 0-1,34 0 1,18 0 0,36 0-1,-36 0 1,-53 0-16,18 0 16,-35 0-1,52 0 1,89 0-1,35 0 17,88 0-17,-123 0 1,-71 0 0,-35 0-1,-35 0 1,35 0-1,17 0 1,107 0 0,-1 0-1,1 0 1,-54 0 0,-70 0-1,-35 0 1,34 17-1,37-17 1,-1 0 0,-18 0 15,-34 0-15,-19 0-1,36 0 1,-35 0-1,17 18 17,53-1-17,-52 1 1,34 17 46,1-17-30,-54-18-17</inkml:trace>
  <inkml:trace contextRef="#ctx0" brushRef="#br0" timeOffset="208632">22119 1640 0,'0'18'125,"0"0"-125,0 70 32,0 35-1,0-70-16,0-17 1,0 34 0,0 18-1,0-35 1,0 0 0,0 18-1,0-18 1,0-18-1,0-17 17,0-1-1,0 1-15,0-1-1,0 36 1,0-35-1,0 53 1,0-19 0,0 1-1,0 36 1,0-72 0,0 1-16,0 17 15,0 0 1,-17-17-1,17 0 267,17 35-267,1-53-15,-1 17 32,-17 19 233,-17-36-265,-1 17 16,1 1-1,-19-18 1,19 0 78,-1 0-79,-17 0 17,17 0-17,-17 0 1,17 0 0,1 0-1,-19 0 1,1 0-1,0 0 1,17 0 0,-53 0-1,1 0 1,35 0-16,-1 0 16</inkml:trace>
  <inkml:trace contextRef="#ctx0" brushRef="#br0" timeOffset="209982.08">21572 3087 0,'0'-18'141,"0"1"-125,0-36-1,0-18 16,0 53-15,0-17 0,18 17 15,0 18 141,-18-17-157,35-1-15,-17 18 16,-1-17 0,1 17-1,-1 0 1,1 0-16,17 0 16,18 0-1,-17 0 1,-36-18-1,53 18 17,-36 0-1,1 0-15,-1 0-1,19-18 1,-19 18 62,1 0-47,17 0 32</inkml:trace>
  <inkml:trace contextRef="#ctx0" brushRef="#br0" timeOffset="-195824.85">16563 406 0,'0'0'0,"18"0"0,17 0 16,0 0-16,36 17 15,-1 19-15,-34-19 32,175 71-1,-123-52-16,-35-36 1,-35 35-16,17-17 16,0-18-1,1 0 17,-19 0-17,1 17 188,-18 19-171,-18-19-32,18 1 15,-53 35 1,36-18-1,-1 18 1,-52 53 15,34-53-15,-17 0 0,18 35-1,35-71 251,-17 19-251,-1-36-15,0 35 16,1-17 0</inkml:trace>
  <inkml:trace contextRef="#ctx0" brushRef="#br0" timeOffset="-191731.64">17939 758 0,'0'-17'47,"35"17"-47,53 0 15,-17 0-15,-1 0 16,-17 0-16,-17 0 16,16 0-16,-16 0 15,17 0 1,-36 0 0,36 0 15,-35 0-16</inkml:trace>
  <inkml:trace contextRef="#ctx0" brushRef="#br0" timeOffset="-191097.78">18239 758 0,'0'53'78,"35"71"-62,-35-54 0,0 1-1,18-36 1,-18-17-16,0 0 16,0-1-1</inkml:trace>
  <inkml:trace contextRef="#ctx0" brushRef="#br0" timeOffset="-190513.71">18380 1129 0,'17'0'32,"19"0"14,-1 0-30,-17 18 0,17 34-1,-35-16 1,0-1 0,0-17-1,0-54 79,0 19-94,0-19 16,0 19-1,0-18 1,0 17-1</inkml:trace>
  <inkml:trace contextRef="#ctx0" brushRef="#br0" timeOffset="-190075.5">18750 1094 0,'35'35'47,"-35"-17"-31,0-1-1</inkml:trace>
  <inkml:trace contextRef="#ctx0" brushRef="#br0" timeOffset="-189778.43">18715 829 0</inkml:trace>
  <inkml:trace contextRef="#ctx0" brushRef="#br0" timeOffset="-189075.59">18997 1005 0,'18'53'110,"-18"-35"-95,0 0-15,0 17 16,0-17-16,0-71 78,0 0-78,0-71 31,17 89-15,19 17 0,-19 1-1,36 34 17,-35 36-17,-18-35 1,17 52-16,-17-52 15,36 35 1</inkml:trace>
  <inkml:trace contextRef="#ctx0" brushRef="#br0" timeOffset="-188452.25">19509 900 0,'0'0'15,"-18"0"-15,-35 0 32,18 17-17,17 18 1,18 89 31,0-106-32,35 35 17,71-36-32,-53-17 31,-35 0-15,-18-53-1,0-70 1,-35 52-1,17 18 1,0 36 0</inkml:trace>
  <inkml:trace contextRef="#ctx0" brushRef="#br0" timeOffset="-187548.83">19914 829 0,'-35'0'31,"17"0"-31,-35 0 16,18 0 15,-18 88 0,53-70-15,0-1-1,0 1 1,71-18 0,-18 0-1,-18-35 1,-17 17-1,-18-35 1,0 18 0,17 35 62,1 0-63,17 53-15,-17 17 16,17 1 0,0 0-16,-35-54 15,0 36 1,0-18 0,-53 18-1,1-53 1,34 0-1,-35 0 17,0 0-17,35 0 17,18-17-32</inkml:trace>
  <inkml:trace contextRef="#ctx0" brushRef="#br0" timeOffset="-186598.45">20091 811 0,'17'0'203,"-17"18"-187,53 35-1,-53-35 1,18-1 15,-18-70 63,0 36-78,0-1-1,0 0 1,0 1 31,35 17 0,-17 17-32,-1 1-15,1 0 16,0-18-1,-1 0 17,-17-18-32</inkml:trace>
  <inkml:trace contextRef="#ctx0" brushRef="#br0" timeOffset="-185947.2">20549 723 0,'0'0'0,"0"-17"78,-17 17-62,-19 0-1,19 0-15,-19 17 16,19 36 0,17-35-1,17-1 32,1-17-31,0-17-1,17 17 1,-35-18 0,18 0-1,-1 18 1,1-17 46</inkml:trace>
  <inkml:trace contextRef="#ctx0" brushRef="#br0" timeOffset="-185291.14">20673 706 0,'17'0'16,"1"0"-1,0 17 1,-18 1 0,17-18-1,1 0 48,0-35-48,-18 17 1,0 0 31,17 18-31,19 0 15,-19 0 109,36 0-108,-35-17 30</inkml:trace>
  <inkml:trace contextRef="#ctx0" brushRef="#br0" timeOffset="-184986.42">21061 547 0,'17'0'63,"1"17"-48,-18 1 48</inkml:trace>
  <inkml:trace contextRef="#ctx0" brushRef="#br0" timeOffset="-184724.36">20973 406 0</inkml:trace>
  <inkml:trace contextRef="#ctx0" brushRef="#br0" timeOffset="-183915.02">21043 353 0,'0'-18'16,"18"18"-16,-1 0 16,36 0-1,18 18 17,-18 17-17,17 18 1,-52-53-1,-18 18 17,0-36 155</inkml:trace>
  <inkml:trace contextRef="#ctx0" brushRef="#br0" timeOffset="-183640.72">21308 406 0,'-18'0'31,"0"-18"-15,1 0 0,17 1 15,0-1-16</inkml:trace>
  <inkml:trace contextRef="#ctx0" brushRef="#br0" timeOffset="-182865.72">21414 300 0,'35'17'16,"-17"-17"0,-1 0 93,-17-17-93,0-18-16,0 52 140,0 18-140,18-35 16,-1 18-16,36 88 15,-53-88 17,0-1-17,0 19 1,0-1 0,-17-35-1,-19 0 1,19 0-1,-18 0 1,-1 0 0,19 0-1</inkml:trace>
  <inkml:trace contextRef="#ctx0" brushRef="#br0" timeOffset="-136506.48">19861 2716 0,'0'-17'0,"0"-1"15,0 0 1,18 18 0,-18-17 15,18-1-16,17 18 1,-17-17 0,-1-1-1,1 18 1,-1 0 0,1 0-1,70 0 1,-52 35-1,-1-17 17,-35-1-17,18-17 1,-1 18 0,-17 0-1,0-1 1,0 1-1,0 0 1,0 17 0,0 18-1,-17-18 1,-19 0 0,1 18-1,0-17 16,17-19-15,-17-17 0,17 0-1,0 0 1,-17 0 15,18 0-15,-54-17-1,36-1 48,35 0-47,0 1-1,0-1 1,0-17-1,0 17 1,0 0-16,0-17 31,0 18-15,0-19 0,0 19-1,35 17 1,0-18-1</inkml:trace>
  <inkml:trace contextRef="#ctx0" brushRef="#br0" timeOffset="-134618.74">19950 2805 0,'17'0'375,"1"0"-359,-1-18-16,19 18 31,-19 0 0,1 0-15,17-35 0,-17 17-1,17 18 1,-17-18-1,0 1 64,-1-1-48,18 0 0,-17 1 63,-18-1-79,0 1 1,18-1-16,-1 18 31</inkml:trace>
  <inkml:trace contextRef="#ctx0" brushRef="#br0" timeOffset="-129019.45">21996 1570 0,'17'0'375,"1"0"-360,0 0-15,-1 0 16,1-18 78,0 18 125,-1 0-204,1-17 1,-18 34 187,0 1-187,0 17-1,0-17 1,0-1-1,0 19-15,0-19 16,0 1 0,-18 17-1,18 18 1,0-35 0,0-1 15,0 19-16,0-19 17,0 1 15</inkml:trace>
  <inkml:trace contextRef="#ctx0" brushRef="#br0" timeOffset="-123707.36">1640 547 0,'0'17'78,"0"1"-62,18 17-1,-18 18-15,0 71 47,0-71-31,0 17 0,0 1-1,0-18 1,0 0-1,0 0 1,0-36 0,0 1-1,0-1 1,0 19 0,0 17-1,0-18 1,0 18 15,0 35-15,0-17-1,0-19 1,0 1 0,0-17-1,18 34 1,-1-34-1,-17-19 1,0 54 0,0-18-1,18-18 1,-18 0 0,0 0-1,0 1 1,0 17-1,0-36 17,0 1-17,0 17 1,0-17 78,0-1-79,0 1 1,18 0 62,-1-18-47,1 0-15,35 0 0,53 0-1,-18 0 1,18 0-1,-1 0 1,-16 0 0,-19 0-1,-17 0 1,-35 0 0,17 0-1,0 0 1,36 0-1,-36 0-15,71 0 32,53 0-17,17 0 1,1 0 0,-36 0-1,123 0 1,-87 0-1,-19 0 1,-69 0 0,16 0-1,-34 0 1,17 0 0,36 0-1,-54 0 1,18 0 15,-52 0-15,-19 0-1,1 0 1,70 0 0,0 0-1,36 0 1,-36 0-1,-35 0 1,-35 0 109,-18-18 31,0-17-156</inkml:trace>
  <inkml:trace contextRef="#ctx0" brushRef="#br0" timeOffset="-121099.14">1623 564 0,'17'36'156,"19"-1"-156,34 18 32,18 35-17,-52-70 1,34 35-16,-52-36 15,0-17-15,34 18 16,-16 17-16,-36-17 16,17-18-16,19 17 31,52 36 0,-18-35-15,1 35-1,17-18 1,-53-35 0,-17 36-1,17-36 1,1 17 0,-1-17-1,0 18-15,18 35 16,18-53 15,-36 17-15,0 1-1,0 17 1,-17-35 0,70 53-1,1 0 1,16 0-1,-52-35 1,35 17 0,-17 0-1,-36-17 1,53 17 0,-35-17 15,36 17-31,-19 0 31,-17-35-15,-35 0-1,17 18 1,0 0 0,53 17-1,-17-17 1,-36-18-1,-17 17 17,17 1-17,1 17 1,16-17 0,-16-1-1,-19-17 1,1 18-1,35 0 17,17 52-17,-17-52 1,0-18 0,-17 35-1,-19-35 1,1 0-1,-1 0 1,1 0 0,0 0-1,-1 0 1,19 18 0,-19-18-1,19 0 1,16 0-1,-16 17 17,-19-17-17,36 0 1,-35 0 0,17 0 30,-17 0-46,0 0 16,17 36 0,-18-36-1,1 0 1,0 0 31,-1 0-32,1 17 17,17-17 15,-17 0 15,0 0 63</inkml:trace>
  <inkml:trace contextRef="#ctx0" brushRef="#br0" timeOffset="-118106.8">1693 1976 0,'18'0'140,"17"0"-124,1 0-16,-1 0 16,-18 0-1,1 0 1,88 0 31,-88 0-16,-1 0 344,-17 17-359,0 18-1,0-17 1,0 35 31,0-35 203,0-1-219,0 1-15,0 0 124,0-1-140,0 18 125</inkml:trace>
  <inkml:trace contextRef="#ctx0" brushRef="#br0" timeOffset="-112673.65">3016 952 0,'0'-35'46,"0"0"-14,0 17-17,0 1 1,0-54 15,0 53-15,18 18 46,17 0-62,-17 0 16,17 18-16,-17 0 16,17 52-1,-35-34 16,18-1-31,-18 0 47,0-17 16,0-1-16,0 1-32,0 0 63,0-1-15,17 1-47</inkml:trace>
  <inkml:trace contextRef="#ctx0" brushRef="#br0" timeOffset="-110847.68">3387 1270 0,'0'-18'78,"-18"-17"-62,0 17 0,18 1 15,0-1 16,18 18-16,0 0-15,-1 0-1,1 18 1,-18-1-1,0 1-15,0 0 47,-18-1-31,1-17 46,17-17 1,-18 17 171,0 0-218,1 0 15,34 0 110,-34 17-94,17 1-32,0-53 48,0 17-48,0 0 17,0 1-17,17 34 63,-17 1-46,-17-18 30,17-18-46,0 1-1,0-1 1</inkml:trace>
  <inkml:trace contextRef="#ctx0" brushRef="#br0" timeOffset="-64985.7">3528 547 0,'0'17'63,"0"36"-63,0 18 15,17 70 17,1-88-17,-18 17 16,0-52-15,0 0 0,0 17-1,0-17 1,0-1 0,0 19-1,0-19 110,18-17 47,-1 0-156,1-17-1,-18-19 1,18 19 15,-1-1 16,1 18 109,0 18-156,-1-18 32,1 17 77,-18 19-93</inkml:trace>
  <inkml:trace contextRef="#ctx0" brushRef="#br0" timeOffset="-62977.38">3845 988 0,'-17'17'110,"17"19"-95,0-19 17,0 1-17,0 0 17,17-1-1,1-17 78,0-17-62,-1 17-31,18-36-1,1 19 1,-36-1 0,0 36 265,17 17-281,1 0 15,0-17-15,-18 17 16,0 0-16,0 1 16,0-19-1,0 1 17,-18 0-17,0-18 32,1 0-31,-1 0-1,-35 0 1,36 0 0,-1 0-1</inkml:trace>
  <inkml:trace contextRef="#ctx0" brushRef="#br0" timeOffset="-61123.7">4304 917 0,'18'0'79,"-18"18"-48,0 17-31,0 0 15,0 1-15,0-1 16,0-17 0,17-1-16,-17 1 47,0 17-32,0-52 188,0-1-203,0 0 0,0 1 16,0-1 15,0-17 0,0 17-15,0 0 0,0-17-1,35 0 1,-35 0 0,53-1-1,-35 19 1,-18-1-1,18 18 1,-1 0-16,-17 53 141,-17-53-126,-1 18 1,0-1 78,1-17-47,-19 18-32</inkml:trace>
  <inkml:trace contextRef="#ctx0" brushRef="#br0" timeOffset="-60230.57">4639 900 0,'0'-18'125,"-18"18"-125,1 0 16,-36 70-1,35-17 1,18-35 0,18-18 30,70 0-30,-70 0 0,-1 0-16,1-18 15,0 1 17,-18-1-17,0 0 1,0-17-1,0 18 1,0-1 31,-18 18 0,-17 0-32</inkml:trace>
  <inkml:trace contextRef="#ctx0" brushRef="#br0" timeOffset="-59835.66">4798 600 0,'17'0'63,"-17"17"-63,0 89 15,0 35 1,18-35 0,0-71-1,-18-17 1,17-18 15,1-35 0</inkml:trace>
  <inkml:trace contextRef="#ctx0" brushRef="#br0" timeOffset="-59478.64">4851 829 0,'-18'0'15,"36"0"95,35 0-110,-18-18 15,-17 1 1</inkml:trace>
  <inkml:trace contextRef="#ctx0" brushRef="#br0" timeOffset="-58729.44">4992 882 0,'17'18'32,"36"-18"15,-35-18-47,-18 0 15,18-17 1,-18 17 15,-18 18 94,0 0-94,1 0-15,17 18 0,0 0-1,0-1-15,0 1 16,0 17 15,0-17-15,35-18 15,18 0-15,-18 0-1,0-18 1,-17 1-1</inkml:trace>
  <inkml:trace contextRef="#ctx0" brushRef="#br0" timeOffset="-57978.89">5274 794 0,'18'0'93,"-1"0"-61,1 35-17,0-17 95,-1-18-110,1-36 15,-18 1 1,18 0-16,-1 17 16,1 18 30,17 0-30,-17 18 0,-1 17-1,19 18 1,-19-71 78</inkml:trace>
  <inkml:trace contextRef="#ctx0" brushRef="#br0" timeOffset="-57273.69">5680 688 0,'0'-18'47,"-18"18"15,18 18-62,-18-18 16,1 18 0,17 17-1,0 0 1,0-17 0,0-1-1,17 1 1,19-18-1,-19 0 1,19 0 0,-54 0 31,0 18-32,1-1 1,-1-17-16,-17 18 31,0 17-15</inkml:trace>
  <inkml:trace contextRef="#ctx0" brushRef="#br0" timeOffset="-56508.27">5927 706 0,'17'0'109,"1"0"-78,-18-18 16,-18 18 0,1 0-31,-1 0-1,-17 0 1,17 0 0,0 0-1,18 18 17,0 17-17,0-18-15,0 1 16,0 17-1,0-17 48,36-18-47,-1 0-16,0 0 15,36 0 1,-36 0-1</inkml:trace>
  <inkml:trace contextRef="#ctx0" brushRef="#br0" timeOffset="-26527.67">20443 2364 0,'18'17'235,"0"-17"-220,-18 18 1,17-18 0,1 0 30,17 18-46,1-1 47,-19-17-15,1 18-17,0-1 79,-1-17-78,-17 18 30,35 0-30,-17-18 15,-18 17 47,0 1-46,18 0-17,-1-1 1,-17 1 0,0 0-1,0-1 1,0 1-1,0-1 1,0 1 0,0 0-1,0-1 1,0 1 15,0 0 16,0 17-31,0-17 15,0-1-15,0 1-1,0-1 16,0 1-15,-17-18 0,17 35-1,0-17 17,0 0-17,0 17 16,-36-17-15,19-1 0,-1 19-1,1-1 1,17-18 281</inkml:trace>
  <inkml:trace contextRef="#ctx0" brushRef="#br0" timeOffset="-16698.85">20002 1517 0,'0'18'62,"0"34"-62,18-16 16,17 34 0,-35-17-16,18-35 15,35 52-15,-18 36 31,-17-18 1,0-88 124,-18 36-125,0-72 157,0 19-173,0-18 1,0 17 0,0 0-16,0-17 31,0 17-16,0 1 64,17-1-64,1 18 126,-1 0-141,19 0 15,-36 18 1,17-18 0,1 17 15,-18 1 0,18 0-31,-1-18 31,1 35 79,-18-17-95,18-18 95,-1 0-95</inkml:trace>
  <inkml:trace contextRef="#ctx0" brushRef="#br0" timeOffset="4940.8">22401 2099 0,'0'-35'109,"0"-1"-78,18 36 79,0 0-110,17 0 15,-35 18 1,35 0 0,-17-18-1,-18 35 1,0 18 0,0-35-1,0-1 1,0 1-1,0-1 1,0 1 0,-18-18 31,18 18-32,-17-1 173,17 1-188,17 0 93,1-1 17,-18 1-95,0 0 32</inkml:trace>
  <inkml:trace contextRef="#ctx0" brushRef="#br0" timeOffset="6550.26">22560 2540 0,'18'0'47,"-18"18"-31,0-1 31,-18-17 15,18-17-46,0-1 0,0 36 109,0-1-125,0 1 15,-18 0 16,1-18-15,-1 0 15,18-18-15,18 18 203,-1 0-157</inkml:trace>
  <inkml:trace contextRef="#ctx0" brushRef="#br0" timeOffset="62975.02">23019 1993 0,'0'-17'47,"-36"17"-32,19 0 32,17 17-47,-18 1 16,18 17-1,-17 0 1,17-17 0,0 0-16,0-1 15,0 1 1,0 35 15,35-36-15,0 19-1,-17-1 1,35-17 0,-18-18 46,-17 0-46,-1 0-16,1-71 15,-18 36 1,0 17 0,0-17 62,0 17-63,-18 1-15,-17-1 32</inkml:trace>
  <inkml:trace contextRef="#ctx0" brushRef="#br0" timeOffset="64295.35">23213 1976 0,'0'-18'16,"17"18"0,36 70-1,71 160 32,-71-160-31,-18 19-1,-17-72 1,-18 18 0,0-52 62,-18-18-78,-17-36 15,35 18-15,-88-53 16,52 18 0,1 0-1,17 35 1,-35-35 0,36 35 15,17 35-16,-18 1 1,53 17 47,-17 0-63,0 0 15,-1 0 1,1 0 15,0 0-15,17 0-16,18 52 15,17 19 1,-70-53 0,0 35 15,0-36-16,0 1 1,0-1 15,-35-17-15</inkml:trace>
  <inkml:trace contextRef="#ctx0" brushRef="#br0" timeOffset="68092.3">19156 3034 0,'0'18'125,"17"-18"-125,19 0 16,-1 0-16,18 0 15,-18 0 1,71 0 15,-88 0 32,-1 0-48,19 0-15,34 0 16,1 0 0,-54 0 15,1 0-16,0 0 1,70 0 0,-35 0-1,-18 0 1,0 0 15,-17 0-31,0 0 16,105 0-1,-35 0 1,-17 0 0,-18 0-1,-18 0 1,18 0 0,17 0 15,-17 17-16,-35-17-15,0 0 16,35 0 31,-36 0-31,19 0-16,-19 0 15,1 0 16,35 0 1,17 0-17,18 0 1,-17 0 0,-53 0-1,17 0 16,0 0-15,18 35 0,-18-35-1,-17 0 1,0 0 0,35 0 30,-36 0-46,89 0 16,-53 0 0,-18 0-1</inkml:trace>
  <inkml:trace contextRef="#ctx0" brushRef="#br0" timeOffset="70877.45">19085 2999 0,'18'0'0,"0"0"31,-1 0-15,18-18 31,-17 18-16,0 0-15,70 0-1,-53 0-15,18 0 16,-18 0 0,-17 0 15,0 0-16,17 0 1,36 0 0,-19 0-1,1 0 1,-35 0-16,0 0 16,17 0-1,18 0 16,-36 0-15,36 0 0,18 0-1,-1 0 1,-17 0 0,-35 0 30,0 0-30,-1 0 0,1 0-1,0 0 1,17 0 15,0 0-15,0 0-1,1 0 1,-1 0 0,0 0-1,-17 0 1,17 0 0,53 0 15,-35 0-16,-17 0 1,-1 0-16,18 0 31,-36 0 16,36 0-31,18 0-1,-53 0 1,52 0 0,-35 0-1,-17 0 17,0 0-17,35 0 1,-36 0-1,36 0 1,0 0 0,-35 0-1,-1 0 1,19 0 0,-19 0-1,18 0 1,-17 0 46,0 18-46,17-18 0,-17 17 15,-1-17 16,1 0-32,0 0-15,-1 0 16,1 0 0,0 0-1,-1 0 1,1 0-1</inkml:trace>
  <inkml:trace contextRef="#ctx0" brushRef="#br0" timeOffset="76489">20743 3563 0,'0'18'172,"-17"-1"-140,-1-17-17,18 36 1,-18-19 15,1 36 0,17-35-15,0-1 0,0 1-1,0 0 1,0-1 15,17-17-15,1 0-1,0 0-15,-1 0 16,19 0 15,17 0-15,-53-17-1,35-54 1,-18 36 0,1 35 234,17 0-235,1 35-15,-19-35 16,36 18 0,-35-18-1,17 0 1</inkml:trace>
  <inkml:trace contextRef="#ctx0" brushRef="#br0" timeOffset="77437.06">21078 3281 0,'18'0'16,"17"0"-1,1 17 1,-19 19-16,71 87 16,-52-35 15,34-17-16,-34-18 1,-36-35 78,-36-18-63,19 0-15,-19 0-16,1 0 15,-53-18 1,35 18 0,35 0 15,-17 0 31,35 18-30,0-1-17,0 1 16,35-18 1,1 0-1,-19 0-31,19 0 16,-19 0-1,1 0 16,-1 0-15,1 0 47</inkml:trace>
  <inkml:trace contextRef="#ctx0" brushRef="#br0" timeOffset="77869.2">21519 3492 0,'-17'0'31</inkml:trace>
  <inkml:trace contextRef="#ctx0" brushRef="#br0" timeOffset="78488.73">21537 3528 0,'18'17'63,"-1"-17"-48,19 18 32,-19-18-47,1 53 16,-18-35-1,18 35 1,-1-36 0,36 1-1,-18 17 1,-17 0-1,-18-17 1,0 0 0,-35-1-1,-18 1 1,18 17 15,17-35-15,18 18-1,-18-18 32,1 0-47,-1 0 16,-35-18 0</inkml:trace>
  <inkml:trace contextRef="#ctx0" brushRef="#br0" timeOffset="125716.61">1870 1164 0,'17'35'78,"-17"1"-62,18-19 0,0 36 15,-18-106 203,-18 18-234,0 0 16,-17-18-16,35 18 15,0 17 1,-18-17 0,1-1 15,17 19 78,17 17-46,1 0-48,0 0 1,-1 0 15,-17 17-15,18 1 0,-18 0 218,35-18-234,-17 0 62,17 0-46,-35 17 47,18 19-48,-18-19 1,17 1-1,-17 0 48,-17-18-32,-1 17-15,1-17 15,-1 0 16,0 0-31,1 0-1,-19 0 1,19 0-1,-36 0 1</inkml:trace>
  <inkml:trace contextRef="#ctx0" brushRef="#br0" timeOffset="126906.32">1834 1464 0,'0'-18'94,"36"18"-79,-1 0 1,18 0-16,-35 0 15,17-17-15,-18 17 16,54-18 0,-53 18-16,52-53 47,-17 36-32,-35-36 1,-1 53-1,19-89 1,-36 72 0,17-1-1,-17 1 1,0-19 15,-17 54 141</inkml:trace>
  <inkml:trace contextRef="#ctx0" brushRef="#br0" timeOffset="130196.39">3122 2505 0,'0'17'235,"-18"1"-220,18 17 17,0-17-17,0 0 79,18-18-78,0 0-1,-18-18 1,17 18 15,1-18 0,-18 1-15,18 17 0,-1-53-1,-17 35 1,0 0 0,0 1 234,-17 17-235,-1 0 32,0 0-31,1 0-16,-19 0 15,36 17 1,0 1 0</inkml:trace>
  <inkml:trace contextRef="#ctx0" brushRef="#br0" timeOffset="131647.58">3334 2540 0,'0'18'63,"0"17"-63,0-17 15,0 34 16,0-87 282,0 18-297,0-36-16,0 35 15,0 0-15,0-17 31,0-35 1,17 52-17,1 0 32,0 18-31,-1 0 15,1 0 0,0 0 1,-1 0-17,1 0 1,-1 0-1,1 0 1,-18 18 15,0 0-31,-18 34 16,18-34 0,-52 35-1,34-53 1,0 35-1,1-35 17,-1 0-17,-35 0 1,0-35 15,36 35-15</inkml:trace>
  <inkml:trace contextRef="#ctx0" brushRef="#br0" timeOffset="133171.26">1023 1517 0,'-18'0'62,"1"0"-30,-1 0-17,0 53 17,18 17-17,0-34 1,18-19-1,0 1 1,-1 0 0,19-18-1,-19 0 32,1 0-31,0-18-1,-18-17 17,0 17-17,0 0 1,0 1 109,17 17-109,1 0-1,17 0 1,-17 17-1</inkml:trace>
  <inkml:trace contextRef="#ctx0" brushRef="#br0" timeOffset="134493.45">1147 1252 0,'17'-17'16,"18"17"-16,36 17 15,-53 36 1,52 18 15,-52-18-15,35-18-1,0 53 1,0-35 0,-18-35-1,-53-36 110,-17 0-93,35 1-17,-18 17 1,1 0 15,-1 0 0,-17 0-15,35 17 0,-18 19-1,0-36 1,1 0-1,-1 17 126,18 1-94,35 0 15,-17-18-46,0 0 0,-1 0 15,19 0-31,-19 0 31,1-18 16,-18 0 47,0 1-94,0-1 15</inkml:trace>
  <inkml:trace contextRef="#ctx0" brushRef="#br0" timeOffset="170246.36">11871 15981 0</inkml:trace>
  <inkml:trace contextRef="#ctx0" brushRef="#br0" timeOffset="-139132.37">24818 9013 0</inkml:trace>
  <inkml:trace contextRef="#ctx0" brushRef="#br0" timeOffset="90403.91">1182 8555 0,'0'-18'31,"0"-17"-15,0 17 0,0 1 15,-18-1 0,-17 18 47,35 18-47,-18-1-15,1 1 0,17 17-1,-18 0 1,18-17 0,-18 53-1,1-36 1,17 0-1,0 1 1,0-1 0,0 0-1,17-35 63,19 0-62,-19 0 0,36 0-1,18 0 1,-54 0 0,36 0-1,-35 0 1,17 18 15,-17-1-31,-18 1 16,0 35-1,0-35 1,0 17 0,0-18 46,-35-17-46,17 0-1,-35 0 1,35 0 0,1 0-16,-19 0 78,19 0-78,-1 0 15,-17 0 1</inkml:trace>
  <inkml:trace contextRef="#ctx0" brushRef="#br0" timeOffset="91380.23">1570 8819 0,'0'18'125,"0"17"-109,0-17-1,0 0 1,0-1 62,0 1-62,0 0-16,0-1 15,0 1 1,0-1 0,0 1-1,0 17 1,-18-35 46</inkml:trace>
  <inkml:trace contextRef="#ctx0" brushRef="#br0" timeOffset="91860.98">1499 8661 0</inkml:trace>
  <inkml:trace contextRef="#ctx0" brushRef="#br0" timeOffset="93299.81">1764 8767 0,'0'0'0,"18"17"16,-1 1-1,1-1 1,-18 1-16,0 35 31,17-53-31,-17 18 16,0 17 0,18-35 140,0-35-141,-1 17 1,1-17 0,0-18-1,-1 35 1,1 1 31,17 34 47,-35 18-79,0-17 1,18 0-1,-18-1 17,0 1-17,0 0 1,0 17 0,17 0 15,1-17 0,0-18 125</inkml:trace>
  <inkml:trace contextRef="#ctx0" brushRef="#br0" timeOffset="95811.86">2346 8608 0,'18'0'125,"-18"35"-109,0-17-16,0 17 16,0 18-1,0 17 17,0-34-17,0-19 16,0 1-15,0 0 0,0-1-1,17 1 17,19 0-1,-19-18 16</inkml:trace>
  <inkml:trace contextRef="#ctx0" brushRef="#br0" timeOffset="97492.56">2910 8520 0,'18'0'156,"-18"17"-140,0 1-16,0-1 16,0 19-16,35-1 15,-35-17 1,0-1-16,0 1 15,0 17 17,0-17-1,0 17 16,0-17-16,-17-1 0,-1 1 1,0-18-32,1 53 15,-1-35 16,0-1-15,1 19 0,-1-36-1</inkml:trace>
  <inkml:trace contextRef="#ctx0" brushRef="#br0" timeOffset="98356.62">3351 8608 0,'0'0'0,"36"0"0,-19 0 16,36 0 0,-35 0-16,35 0 46</inkml:trace>
  <inkml:trace contextRef="#ctx0" brushRef="#br0" timeOffset="99228.69">3457 8731 0</inkml:trace>
  <inkml:trace contextRef="#ctx0" brushRef="#br0" timeOffset="100156.77">3422 8749 0,'35'0'109,"0"0"-93,36 0 15,17 35 0</inkml:trace>
  <inkml:trace contextRef="#ctx0" brushRef="#br0" timeOffset="154067.98">4392 8449 0,'-18'0'141,"1"0"-110,-1 18-15,-17 17-1,35 18-15,0-36 16,0 72 0,0-54-1,0-17 17,0-1-1,35-17-16,-17 0 1,52 0 0,1-17-1,-18-36 1,-36 53 0,1-36-1,-18 19 16,0-1-15,0 0-16,0-17 16,0-18-1,0 36 126</inkml:trace>
  <inkml:trace contextRef="#ctx0" brushRef="#br0" timeOffset="155550">4833 8449 0,'0'71'63,"0"-19"-48,18 19-15,-18-53 16,35 52-1,-17 1 32,-18-106 188,0-1-220,0 1-15,0 17 16,0 1-16,0-1 16,0 0-16,0-17 15,0 17-15,0-34 31,0 16 1,0 1-17,17 17 1,-17 1-16,36-1 31,-19 0-15,1-17-1,17 35 1,-17 0 47,-1 0-63,1 0 15,17 0 1,1 53-1,-19-53 17,-17 35-1,-17-17-31,-1-18 16,-17 18-1,-1 17 1,-17 0-1,1-35 1,34 0 0,0 0 31,-17 0-16,17 0-16,1 18 1,-1-1 0</inkml:trace>
  <inkml:trace contextRef="#ctx0" brushRef="#br0" timeOffset="156268.99">3898 9049 0,'18'0'0,"17"0"15,53 0-15,247 0 32,124 0-1,-283 0-16,-87 0 1,34 0 0,-70 0-1,-35 0 1</inkml:trace>
  <inkml:trace contextRef="#ctx0" brushRef="#br0" timeOffset="157540.69">4427 9296 0,'-35'0'141,"17"0"-110,1 0-31,-1 17 15,-35 54 17,18-36-17,35-17 17,0 17-32,0-17 31,0-1-16,0 1 48,35-18-32,-17 0-15,-18-18-16,18 1 31,-1-36-15,1 35-1,-1 1-15,-17-1 16,18 0 46,0 18-46</inkml:trace>
  <inkml:trace contextRef="#ctx0" brushRef="#br0" timeOffset="159139.72">4233 9119 0,'18'18'16,"-18"17"-1,0 18 1,0-35-16,0 17 16,0 36-16,0-54 15,0 1 1,0 17 0,0 18 15,0-35-16,35-18 157,-17 0-156,0-18 0,-1 0-16,1 1 15,-1-18-15,19 17 16,-1 0-1,-17 1 1,-18-1 0,17 18-1,19 0 17,-1 0 14,-18 0-30,-17 18 0,0 35-1,0-1 1,0-16 0</inkml:trace>
  <inkml:trace contextRef="#ctx0" brushRef="#br0" timeOffset="160202.54">4745 9331 0,'17'18'110,"1"-1"-95,0-17 1,-1 0 15,1 0 1,0 0-17,-1 0 1,-17-35-1,36-53 1,-36 52 0,0 19-16,0-36 15,0 35 95,0 36-79,17 35-31,19 0 16,-19 0-1,18 17 1,-17-34-16,-18-1 15,35 71 1,-35-1 0,0-52-16,0-35 15,-17 53 1,-36-19 0,0-34-1,0 0 1,0-18-1,35 0 1,1 0 0,-19-36 15,36 19-31,0-18 16</inkml:trace>
  <inkml:trace contextRef="#ctx0" brushRef="#br0" timeOffset="161964.22">5203 9349 0,'0'17'78,"18"1"-62,-18 0-16,0 17 31,35 18 1,-35-71 93,-17 0-125,-1 1 15,18-1 1,-18-52-1,-17 17 1,35 35-16,0-17 16,0-1-1,0 1 17,0 18-1,18 17-16,-1 0 17,1 0-17,0 0 1,17 0 0,-17 0 30,-1 0-30,-17 17 0,0 1-1,0-1 1,0 1 0,0 0 93,-17-18-93,-1 0 15,0 0-16,1 0 1,-1 0 109</inkml:trace>
  <inkml:trace contextRef="#ctx0" brushRef="#br0" timeOffset="163571.87">1464 10407 0,'-18'0'93,"-17"0"-61,17 0-32,-140 0 62,122 0-46,19 0-1,-1 0 1,1 0 0,17 18-1,-18 34 1,18 37-1,-35-36 1,17-36 0,18 19-1,18-1 17,-1 0-17,54 18 1,-54-53-1,1 0 1,35 0 0,-35 0-1,17 0 17</inkml:trace>
  <inkml:trace contextRef="#ctx0" brushRef="#br0" timeOffset="164435.79">1905 10566 0,'0'-36'16,"-18"36"-1,1 0 1,-1 0-1,0 0 1,1 0 0,-1 0-1,-17 0 17,0 36-17,35-19 16,0 36-15,0-35 0,0 17-16,0 0 31,0 1-31,0-19 0,35 1 16,0-18 62,-17 0-31,-1 0-32,-17-18-15,0 1 16,0-19-1,0 19 1,0-1 0,0-17-1,0 17 1</inkml:trace>
  <inkml:trace contextRef="#ctx0" brushRef="#br0" timeOffset="165307.79">2222 10495 0,'0'-18'0,"-35"18"15,-18 0 1,36 0-16,-1 0 16,0 0-1,1 0 17,17 18 14,0 0-30,17-1 0,19-17-1,34 18 1,-35 0-16,18-1 16,-53 1 15,0 17-16,0 1 1,0-19 0,-17 1-1,-36-1 1,0-17 0</inkml:trace>
  <inkml:trace contextRef="#ctx0" brushRef="#br0" timeOffset="166067.97">2752 10301 0,'0'-18'62,"-18"18"-15,0 0-47,-17 36 16,17 17-1,18 17 1,0-17 0,0 18-1,0-36 1,18-17 0,17-1 15,1 1-16,-1 0 1</inkml:trace>
  <inkml:trace contextRef="#ctx0" brushRef="#br0" timeOffset="166903.14">2999 10248 0,'17'0'46,"19"0"-46,-1 18 16,0 35 0,0-18-16,71 106 31,-106-106 16,0-17-32,0 0 1,0 17 0,-17-17-1,-19-1 17,1 19-17,0-19 1,-1 1-1,-52-18 1</inkml:trace>
  <inkml:trace contextRef="#ctx0" brushRef="#br0" timeOffset="167643.77">3651 10460 0,'18'0'31,"0"0"-31,17 0 16,18 0 0,-36 0-16,19 0 15,-1 0-15,0-18 16</inkml:trace>
  <inkml:trace contextRef="#ctx0" brushRef="#br0" timeOffset="168155.92">3722 10548 0,'53'0'156,"-18"18"-156,0-18 31,-17 0-15</inkml:trace>
  <inkml:trace contextRef="#ctx0" brushRef="#br0" timeOffset="169368.19">4904 10248 0,'0'-17'15,"0"-1"1,-18 0-16,0 18 16,1-17-16,-19-19 15,19 36 1,-1 0-1,18-17 1,-18-1 15,1 18-15,-18 35 0,-36 36-1,71-53 1,0-1-16,0 36 15,0-35 1,0 35 0,0-36-1,18 19 1,17-19 0,0-17 15,0 0 0,-17 0-15,0 0-1,-1 0 1,1-35-16,0 17 31,-18 1 32,35 17 62,-17 35-110,-1 0 1,1-17 0,0-18-1,-1 0 1,18 0-1</inkml:trace>
  <inkml:trace contextRef="#ctx0" brushRef="#br0" timeOffset="171445.62">5362 9931 0,'0'35'93,"0"-17"-93,0 35 16,-17-18-16,17 71 31,0-71 16,0 18-31,0-36 93,-18-17-93,0 0-1,-35 0 1,36-17 0,-36-1-1,35 18 17,-17 0 14,17 0-14,1 0-17,-1 0 1,0 0 0,1 0-16,-1 18 31,18 35-16,0-36 1,0 1 47,18-18-48,-1 0 1,36 18-1,-35-18 17,17 0-17,-17 0 32,17 0-31,-17-18 15,-1 0-31</inkml:trace>
  <inkml:trace contextRef="#ctx0" brushRef="#br0" timeOffset="172579.79">4480 10548 0,'36'0'47,"-1"0"-32,18 0-15,17 0 16,-17 0-16,124 0 31,-72 0 0,-34 0-15,0 0 0,-36 0 15,-18 0-16,1 0 1,17 0-16,1 0 16,34 0-1,-34 0 1,-19 0 0,1 0-1,-1 0 32,1 0-31,0 0 15</inkml:trace>
  <inkml:trace contextRef="#ctx0" brushRef="#br0" timeOffset="174692.66">4710 10883 0,'0'35'63,"0"36"-63,17-18 16,1 17-16,-1-52 15,-17 53 1,18-54 15,-18-52 32,35 0-48,-35 17 1,18-52-1,35 52 1,-35 18 31,-1 0-31,1 0-1,17 0-15,-17 18 16,-1 17-1,1 0 1,0-35-16</inkml:trace>
  <inkml:trace contextRef="#ctx0" brushRef="#br0" timeOffset="183597.03">5203 11024 0,'36'18'62,"-36"17"-46,0-17-1,0 35 1,17 17 15,-17-87 125,0-19-140,0-17-16,0 1 16,0 34-1,0-53 1,0 54 0,0-19-1,0 19 1,0-1-1,18 18 64,0 0-48,-1 0-16,-17 18 1,18-1 0,-18 19-1,0-19 1,0 1 0,0 17-1</inkml:trace>
  <inkml:trace contextRef="#ctx0" brushRef="#br0" timeOffset="185484.75">6544 9366 0,'18'0'47,"-1"18"-32,1-18-15,0 141 32,34 53-1,19-88-15,-36-53-1,-17-18-15,0 0 16,-1-35 15,1 0-15,0 0 15,-1 0-31,18 0 16,1-35 15,-36 0-31</inkml:trace>
  <inkml:trace contextRef="#ctx0" brushRef="#br0" timeOffset="185902.86">6650 9842 0,'17'-17'62,"36"-1"-46,0-35 0</inkml:trace>
  <inkml:trace contextRef="#ctx0" brushRef="#br0" timeOffset="187284.89">7267 9790 0,'-17'0'141,"-19"0"-125,36 17 31,0 1-16,0-1-31,0 1 47,18-18-16,17 18-15,-17-18-1,-1 0 1,19 0-1,-19 0 64,1-18 155,0 18-218,-1 0-1,1 0 1,0 0 15</inkml:trace>
  <inkml:trace contextRef="#ctx0" brushRef="#br0" timeOffset="188230.99">7514 9719 0,'18'0'47,"17"18"-16,0 17-15,-35-17 0,18 17-16,0 18 31,17-18-16,-35-17 1,0-1 47,18-70-32,-18 18-16,17-18-15,18 18 32,-35 17-32,18 18 78,0 0-63,-1 18 1,1 0 0,0-18-16,-18 17 15,0 1 1,35 17 0,-17-17-1,-18 17 1,17-17-1</inkml:trace>
  <inkml:trace contextRef="#ctx0" brushRef="#br0" timeOffset="189371.9">8237 9666 0,'-17'0'47,"17"18"-31,0-1 0,0 1-16,-18 35 31,-17 35 0,70-53-15,0 1-1,-17-19 1,0-17 0,-1 0-1</inkml:trace>
  <inkml:trace contextRef="#ctx0" brushRef="#br0" timeOffset="189967.78">8361 9666 0,'35'0'78,"-17"35"-62,17 1 0,-35 17-1,0-18 1,0-18-1,0 1 1,0 17 0,-18-17-1,18 0 1</inkml:trace>
  <inkml:trace contextRef="#ctx0" brushRef="#br0" timeOffset="190670.79">8714 9719 0,'17'0'94,"19"0"-78,-19 0-16,1 0 15</inkml:trace>
  <inkml:trace contextRef="#ctx0" brushRef="#br0" timeOffset="191164.66">8767 9825 0</inkml:trace>
  <inkml:trace contextRef="#ctx0" brushRef="#br0" timeOffset="194248.13">9013 10001 0,'36'0'78,"52"0"-62,124 0-1,-89 0-15,71 0 16,-88 0-1,-88 0 1,17 0 47,-18 0-48</inkml:trace>
  <inkml:trace contextRef="#ctx0" brushRef="#br0" timeOffset="205021.98">9472 9560 0,'-18'0'125,"1"0"-93,17 18-17,0 0 16,0-1-31,17 1 16,1 17 0,0-17-1,-1-18 17,1 0-1,0 0-16,-1 0 1,1 0 0,0 0 15,-18-18-31,0 0 16,0-17 15,0 18-31,-18 17 94</inkml:trace>
  <inkml:trace contextRef="#ctx0" brushRef="#br0" timeOffset="206017.88">9772 9507 0,'18'0'31,"-1"0"-31,-17 36 16,18 87 0,-18-105-1,0 35 1,0-89 125,0 19-126,0-1-15,0-17 16,0-53-1,0 35 1,0 17 0,53-16 15,-36 34-31,19 18 62,-19 0-62,1 0 32,0 18-17,-18-1 1,0 18 0,0-17-1,0 0-15,-18 17 16,18-17-1,-18-18 32,1 0-47,-36 0 16,17 0 15,-16 17-15</inkml:trace>
  <inkml:trace contextRef="#ctx0" brushRef="#br0" timeOffset="207700.17">9525 10231 0,'0'17'125,"-18"-17"-93,1 18-1,17-1 0,0 1-15,0 0-1,0-1-15,0 1 16,0 0 15,17-18-15,19 0-1,-19 0 17,1 0 30,-18-18-31,0 0-15,0 1-16,0-1 16,0-17 109,-18 0-110,18 17 48,18 18-1,17 0-46,0 35-16,-17-35 16,17 71-1,-17-54 1,-18 19-1,18-19 1</inkml:trace>
  <inkml:trace contextRef="#ctx0" brushRef="#br0" timeOffset="208634.64">9772 10125 0,'18'0'47,"-1"0"-47,18 0 16,-17 53 0,53 52-1,-54-34 1,19-36-1,-19 1 1,-17-54 93,-17 0-93,-1 18 15,0 0-31,1 0 16,-1 0 0,-17 0-1,17 0 1,0 18-1,18 0 1,-17-1 0,34-17 77,1 0-77,35 0 0,-35 0-1,52 0 1,-17 0 0,-35 0 15,-18-17-16</inkml:trace>
  <inkml:trace contextRef="#ctx0" brushRef="#br0" timeOffset="-213986.86">20338 13529 0,'17'0'125,"19"-18"-125,52-17 31,-35 0-15,0 17 0,-36 18 15,1 0-15,52 53-1,-70 0 1,53 0-1,-53-35 17,0-1-32,-17 1 15,-1-18 1,0 0 15,-34 0-15,34 0-1,-17 0 1,35 17 15,0 1 1,-18 17-32,18-17 15,0 35 1,0-35-1,0 17 1,0 0 0</inkml:trace>
  <inkml:trace contextRef="#ctx0" brushRef="#br0" timeOffset="-213653.18">20567 14111 0</inkml:trace>
  <inkml:trace contextRef="#ctx0" brushRef="#br0" timeOffset="-211745.1">16828 16439 0,'17'0'31,"-17"18"-31,0 0 16,0-1 93,-17-17-78,17-35 1,17 17-17,18 18 32,-17 0-47,0 0 47,17 0-47,-35 18 47,0 0-47,0-1 31,0 36-15,-18-53-1,1 36 1,-1-19 0,0 1-1,-17-18 1,18 17 0,17 1 15,0 0-16,0 17 1,0-17-16,0-1 16,52-17-1</inkml:trace>
  <inkml:trace contextRef="#ctx0" brushRef="#br0" timeOffset="-211379.96">16951 17022 0</inkml:trace>
  <inkml:trace contextRef="#ctx0" brushRef="#br0" timeOffset="-158756.33">15840 13635 0,'-18'0'141,"-17"0"-141,-18 0 15,35 0 1,-35 17-1,36-17 1,-36 0 0,17 0-1,1 0 1,-18 0 15,36 0-31,-36 0 16,35 0 15,0 0-15,1 0 15,-1 0-15,1 0-1,-1-17 1,-35-18-1,-18-36 1,71 53 0,0-17-1,-17-35 1,17 52 15,0-35-15,0 0-1,0 0 1,0-17 0,0 17-1,0 17 1,0-34 0,17-1-1,1 36 1,0 0-1,17-1 1,-17 19 0,-1-18-1,1 35 17,17-18-17,-17-17 1,-1 35-1,1 0 1,35 0 0,-18 0-1,-17 0-15,17 0 16,0 0 0,-17 0-1,53 0 1,-54 17-1,36 1 1,18 17 0,-71-17 15,53-1-15,-36 1-1,1 0 1,17-1 15,-17 1-15,0-18-1,-1 18 1,1 17 0,17 18-1,-17-18 1,17 53-1,-35-70 1,0 35 0,0 17-1,0-52 17,0 0-17,0 17 1,0-17-1,0-1 17,0 1-17,-18 0 1,1-1 15,-1 1-15,0-18-1,18 17-15,-17 1 16,-1-18 0,1 18-1,-36 17 17,17-17-17,19-18 1,-1 0 62,0 0 94,1 17-157</inkml:trace>
  <inkml:trace contextRef="#ctx0" brushRef="#br0" timeOffset="-139360.15">17974 16563 0,'-18'-18'47,"1"18"-32,-19 0 1,19 0-1,-54 18 17,36 17-17,17 0 17,-35 18-17,53 0 1,0-17-1,0-19 1,0 1 0,18-18-1,0 0 1,-1 0-16,19 0 16,-19 0-1,19 0 1,-19-35-1,-17-18 17,0 0-32,0 35 15,18 36 110,17 35-125,-35 0 16,35 17 0,-17-17-1,0-53 1,-1 0-1</inkml:trace>
  <inkml:trace contextRef="#ctx0" brushRef="#br0" timeOffset="-138493.8">18150 16281 0,'53'0'15,"-53"17"-15,0 19 16,0 34-16,18-17 16,-18 0-16,18 18 15,17 70 16,-17-106 1,-18-53 61,0-17-61,-18 17-32,0 18 15,-52 0 1,17 0 15,18 0-15,17 0-1,-17 0 17,35 18-17,-18 0 1,18-1 15,0 1-15,0 0-1,18-1 1,-1 1-16,1-18 47,0 0-31,-1 0-1,1 0 1</inkml:trace>
  <inkml:trace contextRef="#ctx0" brushRef="#br0" timeOffset="-138082.23">18397 16651 0</inkml:trace>
  <inkml:trace contextRef="#ctx0" brushRef="#br0" timeOffset="-137475.89">18468 16810 0,'18'17'109,"-18"19"-109,17-1 16,-17 18-1,0 0 1,0-18-1,0 0 1,-35 1 0,0-36-1,17 0 17,-17 0-17,-18 0 1,35-18-16,1 0 15,-1 18 1</inkml:trace>
  <inkml:trace contextRef="#ctx0" brushRef="#br0" timeOffset="-115976.84">1199 15346 0,'0'-18'47,"0"1"-47,0-1 15,0 0 1,0 1 0,-17-1 15,-54 18 0,18 0-15,18 0-1,0 0 17,17 0-32,-35 0 15,36 18 1,-1 35-1,18 17 1,0 1 0,0-18-1,0-36 1,0 1 0,18 52-1,52 1 1,1-36-1,17 1 1,-70-36 0,-1 0 15,18 0-15,-17 0-1,-18-18 1,0 0-1,0 1 1,-18-1 0</inkml:trace>
  <inkml:trace contextRef="#ctx0" brushRef="#br0" timeOffset="-115010.92">1552 15275 0,'-17'0'94,"-19"18"-78,19 0-1,-36 123 17,53-88-17,0-18 1,0-18 0,0 1 15,53-18 0,-36 0-31,36 0 16,0 0-1,-18-18 17,18 18-1,-53-35-16,0 0 1,0-18 0,0 18-1,0-18 1,0 0 0,0 35-1,-17-17 1,17 53 78</inkml:trace>
  <inkml:trace contextRef="#ctx0" brushRef="#br0" timeOffset="-113828.16">2099 15222 0,'-18'-17'47,"1"17"0,-1 0 15,0 0-46,1 0-16,-18 17 15,-1 1 1,-17 17 15,53-17 63,18 0-78,17-1-16,-17-17 15,35 18 1,0 17 0,-36-17-1,36 17 1,-53-17-1,18 17 1,-18-17 62,-18-1-78,-35 1 16,18-18-1,0 17 1,17-17 15,1 0-15,-19 0 46,19 0-30</inkml:trace>
  <inkml:trace contextRef="#ctx0" brushRef="#br0" timeOffset="-112559.79">2628 15346 0,'-17'-18'63,"17"-17"-32,0 17-15,0-70 15,0 35-16,52 18 1,-34 0-16,35 35 16,-35 0 15,-1 0-15,1 0-1,35 0 1,-18 0 15,-35 53-15,0-1-1,35 1 1,-35-17 0,0-19-1,0 19 1,0-19-1,0 1 1,-35-1 0,0 1-1,0 0 17,17-1-17,0 1 1,-17 17-1,17-35 1,-17 18 0,17-18 62,-17-18-78,0-17 15,35 17 1,-18 18-16,18-35 16,0 0 15,0 17-31</inkml:trace>
  <inkml:trace contextRef="#ctx0" brushRef="#br0" timeOffset="-111731.71">2593 15205 0,'35'-18'94,"-17"18"-94,-1 0 15,72 18 17,-72-18-1,54 0-15,-1 0-1,-34 0 1,17 0-1,-36-18 1,19 0 0,-19 1-1,1-1 1</inkml:trace>
  <inkml:trace contextRef="#ctx0" brushRef="#br0" timeOffset="-108747.61">3634 15169 0,'53'0'109,"-18"0"-93,18 0-16,-18 0 15,53 0 1,18 0 15,-88 0-15</inkml:trace>
  <inkml:trace contextRef="#ctx0" brushRef="#br0" timeOffset="-107587.41">3634 15311 0,'0'17'47,"17"-17"-31,1 0-16,17 18 15,124-1 16,123-17 32,-264 0-47</inkml:trace>
  <inkml:trace contextRef="#ctx0" brushRef="#br0" timeOffset="-102138.82">4833 15134 0,'18'0'110,"-18"-17"-110,0-1 15,0-17-15,17 17 16,1 0-16,0-35 15,-1 36 1,1-1 0,0 18-16,34-35 47,-16 35-32,-19 0 1,1 0-1,17 53 1,-35-18 0,0 18-1,0 0 1,0-35 31,0-1-32,-35-17 1,17 0 0,1 18-16,-19-18 31,1 17-31</inkml:trace>
  <inkml:trace contextRef="#ctx0" brushRef="#br0" timeOffset="-100844.67">5345 14852 0,'0'-18'78,"-18"18"-62,0 0 0,-17 36-1,0-1 1,17 0-1,18 0 17,0-17-1,0 0 31,0 17-46,0-17 15,0-1-31,0 1 16,0 17 0,35-17-1,-35-1 1,18 1-1,0 0 32,-1-18-31,36 0 0,-35 0-1,0 0 32,-1 0-31,1 0-1</inkml:trace>
  <inkml:trace contextRef="#ctx0" brushRef="#br0" timeOffset="-99339.88">4674 15416 0,'-35'0'125,"53"0"-79,17 0-46,0 0 16,124 0 15,-88 0-15,-1 0 0,-17 0-1,-18 0-15,1 0 16,-19 0-1,54 0 1,-36 0 15,0 0-15,36 0 0,-1 0-1,-34 0 16,-19 0 16,1 0-15,0 0-17,17 0 1,-17 0-16,17 0 15,-18 0 1,19 0 31,-19 0-16</inkml:trace>
  <inkml:trace contextRef="#ctx0" brushRef="#br0" timeOffset="-97291.75">4921 15840 0,'18'-18'15,"0"18"1,-1 0-1,-17-18 1,18 18 31,17 0-47,-17 0 16,52 36-1,-34 52 1,-1 0-1,-18-17 1,-17-1 0,0-87 93,0-19-93,0 19-1,0-1-15,0 0 16,0-17 0,0 0-1,0 0 1,36-18-1,-19 17 1,19-17 0,17 18 15,-36 18-15,19-19-1,-1 36 1</inkml:trace>
  <inkml:trace contextRef="#ctx0" brushRef="#br0" timeOffset="-89708.8">6227 14958 0,'0'-18'109,"17"36"-109,1-18 16,-1 35-16,19 0 16,17 1-1,-36-19 32,1 1-47,0 0 31,17-1-15,-18 1 0,1-1-1,0 1 16</inkml:trace>
  <inkml:trace contextRef="#ctx0" brushRef="#br0" timeOffset="-88907.52">6262 15205 0,'17'-18'62,"19"0"-62,-36 1 16,53-18 15,35-36 0,-53 53-15</inkml:trace>
  <inkml:trace contextRef="#ctx0" brushRef="#br0" timeOffset="-87851.88">6773 14940 0,'36'0'110,"17"18"-95,-18 17 1,0 18 0,-35 0 15,18 0-15,-1-36-16,-34-17 93,17-17-77,-36-18 0,36 17-1,0-35 1,0 18-1,0-18 1,18 53 0,0-36-1,17 19 17,-17-1 30,-1 1-46,1 17-1</inkml:trace>
  <inkml:trace contextRef="#ctx0" brushRef="#br0" timeOffset="-86507.93">476 15399 0,'18'0'94,"35"0"-94,-36 35 15,1-17 1,0-18 0,-1 17-16,1 19 15,17-1 1,18 18-1,-35-36 48</inkml:trace>
  <inkml:trace contextRef="#ctx0" brushRef="#br0" timeOffset="-85779.68">653 15593 0,'0'-18'156,"35"-17"-156,-17 17 16,17-17-1,-18 17 16,1 18 1</inkml:trace>
  <inkml:trace contextRef="#ctx0" brushRef="#br0" timeOffset="-84538.58">176 15646 0,'0'-18'32,"18"0"-17,0 18 48,17 0-48,0 0 1,1 18-16,16 17 31,-34-35 0,0 18-15,-18-71 172,0 35-173,0-17 1,0 0-1,0 17 1,0 1 0,0-1-16,17 0 15</inkml:trace>
  <inkml:trace contextRef="#ctx0" brushRef="#br0" timeOffset="-83392.98">4939 16104 0,'0'-17'16,"53"17"-1,-36 0-15,19-18 16,-1-17-16,18-1 15,35 36-15,89-70 32,17-36-1,-53 18-15,-71 70-1</inkml:trace>
  <inkml:trace contextRef="#ctx0" brushRef="#br0" timeOffset="-82260.04">7020 14975 0,'-17'0'156,"-1"0"-140,0 18-16,1-18 15,-1 0-15,0 18 16,1-1-16,-1-17 16,18 18-16,-35 0 31,17-1-31,-35 19 31,36-19 110,17 1-126,-18-1-15,0-17 16,-17 71 0,0-53-1</inkml:trace>
  <inkml:trace contextRef="#ctx0" brushRef="#br0" timeOffset="-79388.57">900 16651 0,'0'-35'125,"35"35"-110,18 0-15,17-18 32,1-17-32,-36 17 15,-17 18 32,-1 0-31,-17 53-1,0-35-15,0 35 16,-52 17 0,16-34 15,-34-1-15,52-18-1</inkml:trace>
  <inkml:trace contextRef="#ctx0" brushRef="#br0" timeOffset="-78468.32">1535 16563 0,'-18'0'31,"-35"0"32,35 0-48,1 18 1,-36 70 31,53-71-16,0 1-31,0 0 47,0-1-32,0 1-15,17 0 16,1-1 0,17 1 15,-17-1-15,17-17-1,-17 0 1,0 0 31</inkml:trace>
  <inkml:trace contextRef="#ctx0" brushRef="#br0" timeOffset="-77675.91">1958 16669 0,'0'-18'16,"18"18"-1,17 0 1,0 0-16,0 0 15,-17 0 1,0 0-16,35 0 31,-36-18-15,36 18 31</inkml:trace>
  <inkml:trace contextRef="#ctx0" brushRef="#br0" timeOffset="-76323.31">2028 16792 0,'18'0'250,"53"0"-235,-54 0 1,36 0-1,0 0 17,-35-17-1</inkml:trace>
  <inkml:trace contextRef="#ctx0" brushRef="#br0" timeOffset="-74834.97">2575 16457 0,'18'0'79,"35"0"-79,-36 0 15,1 35-15,53 71 47,-36-35-16,-35-54-15,0 1 0,0 0 140,-18-18-125,18-36 0,0 19-31,0-1 16,0-17 0,18 17-16,0 1 31,-18-1-31,70 0 47,-35 18 62,-17 0-93,17-17-1</inkml:trace>
  <inkml:trace contextRef="#ctx0" brushRef="#br0" timeOffset="-73331.96">3228 16492 0,'0'-17'94,"0"-1"-47,-18 18-47,1 18 15,-1-1 1,-17 54 15,35-53-15,0-1 15,0 1-15,0 17-1,0-17 1,35 35-1,-17-53 1,-1 0 0,19 17-1,-19-17 1,1 0 0</inkml:trace>
  <inkml:trace contextRef="#ctx0" brushRef="#br0" timeOffset="-72132.09">3510 16369 0,'-18'0'0,"1"0"15,-18 0 1,17 0 0,-17 18-1,17-1-15,18 1 16,-18-18-16,-35 35 31,36 71 16,17-53-31,0-36-1,0 19 1,0-19-1,53-17 1,-18 0 0,0 0 15,-17 0 0,0-17-15,-1 17-1,1 0 1,-1 0 0,19 0-1,-36-18 1,17 0 0,1 1-1,-18-1 48,0-17-48,0 17 1,0 1 0,0-36-1,-18 35 1,1 0-1,-1 18 48</inkml:trace>
  <inkml:trace contextRef="#ctx0" brushRef="#br0" timeOffset="-70989.05">3898 16422 0,'0'0'0,"0"-18"109,-17 18-62,-1 18-47,0-18 32,1 17 30,34 1-31,19 17-15,-19-35 0,54 18-1,-54 0 1,1 17-1,-18-17 17,0 17-17,-18-18 48,-17-17-48,0 0-15,-53 0 16,70 0 15,18-17 63,18 17-94</inkml:trace>
  <inkml:trace contextRef="#ctx0" brushRef="#br0" timeOffset="-69859">4233 16528 0,'18'0'15,"53"0"17,-19-53-1,-34 53-31,17 0 15,-17 0 1,0 0 0,17 0-1,0 35 1,-35 0 15,0 36-15,0-18-1,0-18 1,-17 18 0,-19-53 15,-52 0-15,53 0-1,-36 0 1,-17 0-1,35-71 1,53 1 0,0 52-1,0-17 1,0 17 0,35 18-1,1 0 1,-1 0-1,-17 0-15,-1 0 16,19 0 0,16 36 15,-34-19-15,35 36-1,-35-18 1,17 1-1,18-36 32,-18 0-47,71-36 16,-18 1-16,-17 17 16,-1-52-1,-70 17 1,0-18-1,-17 54 1</inkml:trace>
  <inkml:trace contextRef="#ctx0" brushRef="#br0" timeOffset="-66292.76">6932 12347 0,'0'-17'62,"35"34"-46,-17 36-1,35-18 17,17 18-1,-34-53 16,-19 0-32,19 0 17,17-53-32,-18 0 15,53-52 1,36 16 0,140-52-1,124-53 16,-317 177-31,-54-1 16,-17 0 47</inkml:trace>
  <inkml:trace contextRef="#ctx0" brushRef="#br0" timeOffset="-55141.06">20285 12876 0,'-36'0'31,"19"0"-15,-1 0 0,-17 0-1,17 0 1,1 18 15,17 35 0,0-35 1,17 17-17,1-18 1,0 1-1,-1 0 1,18-1 0,1 1-1,-19-18 1,19 0 0,-19 0-1,1 0 1,0 0-1,-18-18 17,0-17-32,0-35 31,0 34-31,0-17 16,0 0-1,-18 1 1,-53-19-1,1 53 1,52 18 47,1 0-48</inkml:trace>
  <inkml:trace contextRef="#ctx0" brushRef="#br0" timeOffset="-53889.57">20479 12700 0,'35'0'16,"-17"0"-16,17 35 15,-17-17-15,-1-18 16,71 123-1,-17-17 32,-71-88-31,35 35 0,1 17-1,-36-52 95,-18-53-110,-17-18 15,-18-18 1,53 36-1,0 17 1,0-52 0,0 52 15,-36-17-31,36 0 16,0-18-1,0 35 1,0-17-1,0 17 1,36 18 47,-19 0-48,1 0-15,53 0 16,-19 18-1,-52-1 1,18 1 15,-18 0-15,0-1 0,0 19-1,0-19 1,0 1-1,-35-1 1,-36-17 0,18 36-1,36-36 1,-36 0 15</inkml:trace>
  <inkml:trace contextRef="#ctx0" brushRef="#br0" timeOffset="-40772.69">1341 17762 0,'-18'0'125,"-17"0"-125,17 0 16,18 18-16,-71 17 31,-4003 18 0,8096-35-15,-4022-1-1,0 1 17,17 35-1,89-35-31,35 17 15,-70 0 1,-36-35 15,-17 18-15,-18 17 0,0-17 15,0-1-31,-36-17 15,1 36 1,-36-19 0,36-17-1,-18 0 1</inkml:trace>
  <inkml:trace contextRef="#ctx0" brushRef="#br0" timeOffset="-39954.5">1852 17921 0,'-18'0'47,"18"18"-31,0 35-16,0-18 15,0 0 1,18-17 47</inkml:trace>
  <inkml:trace contextRef="#ctx0" brushRef="#br0" timeOffset="-39537.91">1746 17780 0,'18'0'79,"35"0"-64</inkml:trace>
  <inkml:trace contextRef="#ctx0" brushRef="#br0" timeOffset="-38419.96">2187 17903 0,'-17'0'188,"17"18"-172,0 0-16,17-18 31,-17-18 109,0 0-140,71-70 32,-18 71-17,-36 17 1,1 0 0,0 0 46,-1 0-46,1 0-1,-18 17 1,35 19 0,-35-1-1,18-35 95</inkml:trace>
  <inkml:trace contextRef="#ctx0" brushRef="#br0" timeOffset="-37239.91">2681 17798 0,'35'-18'125,"1"0"-109,-19 18 0,1 0 15,35 36 0,-36 52-15,-17-53-1,0 0 1,-17 1 0,-1-36 62,-35 0-78,18-18 15,17 0 1,18-17 31,0 17-31,0 1 15,0-1 63,36 18-79,-19 0-15,36 0 16,-35 0-1,-1 0 1,19 0 15,-1 0-15,-17 0 0,-1 0-1,-17-35 1,0 17-1</inkml:trace>
  <inkml:trace contextRef="#ctx0" brushRef="#br0" timeOffset="-36725.42">3334 17833 0,'17'0'15,"1"0"1,0 0-16,35 0 16,-18 0-16,71-18 31,-36 1 0,-52 17-15</inkml:trace>
  <inkml:trace contextRef="#ctx0" brushRef="#br0" timeOffset="-35778.99">3298 17939 0,'0'17'62,"36"-17"-46,-19 0-1,19 0-15,-19 0 32,36 0-1,-35 0-16,17 0 1,0 0 0,1 0-1,-19 0 1</inkml:trace>
  <inkml:trace contextRef="#ctx0" brushRef="#br0" timeOffset="-32035">4639 17515 0,'0'-17'78,"18"17"-62,-1 0 0,36 17-1,-35-17 16,17 0-15,-17 0 0,35 0 15,-18-17-15,-35-1-1,0 0-15,18-17 16,-1-18-1,-17 18 1,0 0 15,0 70 157,0 36-188,0-54 15,18 89 1,0-71 0,-18-17-1,-18 0 1,0-18 31,1 0-32,-1 0 1,0 0 0</inkml:trace>
  <inkml:trace contextRef="#ctx0" brushRef="#br0" timeOffset="-31413">4657 17833 0,'35'0'63,"35"0"-63,19 0 31,-1-18-15,-18 1-16,-52 17 15,53 0 1,-54 0-1,19 0 1,-19 0 47</inkml:trace>
  <inkml:trace contextRef="#ctx0" brushRef="#br0" timeOffset="-30274.88">4851 18062 0,'35'0'32,"-17"0"-17,-1 0 1,19 0-16,-19 0 16,54 53-1,-36 18 16,-35-54-15,0 1 203,0-36-204,0 1 1,0-19 0,18 19-1,-1-19 1,19 19 0,-19-18-1</inkml:trace>
  <inkml:trace contextRef="#ctx0" brushRef="#br0" timeOffset="-28604.89">5768 17286 0,'18'-18'31,"-1"18"-15,1 0-1,-1 0 1,72 71 15,-54-53-31,106 105 31,-123-88-15,-18 1 0,17-19-1</inkml:trace>
  <inkml:trace contextRef="#ctx0" brushRef="#br0" timeOffset="-27778.73">6085 17304 0,'-35'0'63,"17"17"-63,18 1 16,-17-18-16,-18 35 15,35-17 1</inkml:trace>
  <inkml:trace contextRef="#ctx0" brushRef="#br0" timeOffset="-27059.77">5856 17515 0,'53'-17'94,"-35"-19"-94,17 1 16,-17 18-16,-1-19 15,1 19 1,-1-1 15</inkml:trace>
  <inkml:trace contextRef="#ctx0" brushRef="#br0" timeOffset="-26154.91">6473 17127 0,'18'0'79,"35"18"-64,-18 17 1,18 36 15,-53-36-15,0-17-1,-17-18 79,-1-18-94,18 0 16,0 1-16,-18-18 15,18 17 1,0-53 0,53 54-1,-53-1 1</inkml:trace>
  <inkml:trace contextRef="#ctx0" brushRef="#br0" timeOffset="-24588">706 18027 0,'0'18'32,"0"-1"-1,0 18-31,35-35 16,0 36 15,-17-1 0,-1-35-31,19 53 16,-19-53 46,1 35-46</inkml:trace>
  <inkml:trace contextRef="#ctx0" brushRef="#br0" timeOffset="-20796.8">353 18097 0,'17'18'94,"-17"17"-94,36-17 16,-1 17-1,-17 1 1,-36-72 171,18 1-171,0 17 0</inkml:trace>
  <inkml:trace contextRef="#ctx0" brushRef="#br0" timeOffset="-18883.65">882 18062 0,'0'18'79,"0"-1"-64,-35 1-15,-18 35 31,-18-18 1,71-17 108,-17 0-140,-1-1 32,0 1-32,1-18 31,-1 18-31,0-18 31,18 17-31</inkml:trace>
  <inkml:trace contextRef="#ctx0" brushRef="#br0" timeOffset="-14342.77">8079 15646 0,'0'-18'47,"17"18"-16,19 18-15,34 52 15,-52-34-15,17-19-1,0-17 1,-17 0 0,0 0 30,-18-17-30,35-19-16,-18-17 16,-17 36 15,0 52 188,18 53-204,35 18 1,0 211 15,-53-264-31,-35 0 47,-124-17-16,71-36-15,-36 0 0,107 0-1,-1-18 48</inkml:trace>
  <inkml:trace contextRef="#ctx0" brushRef="#br0" timeOffset="-13682.95">8696 15681 0,'35'0'47,"-17"0"-47,52 0 16,1 0-16,17 0 16,-70 0-16,35 0 15,-36 0 16</inkml:trace>
  <inkml:trace contextRef="#ctx0" brushRef="#br0" timeOffset="-13241.66">8802 15840 0,'35'0'62,"0"0"-62,36 0 16,17 0 0,-35 0-1</inkml:trace>
  <inkml:trace contextRef="#ctx0" brushRef="#br0" timeOffset="-12395.25">9437 15416 0,'35'-17'62,"-17"17"-62,-1 0 16,36 35-16,18 53 31,-36 36 1,-35-89-17,0-17 16,-18-18 32,1 0-63,17-36 16,0-34-1,0 17 1,17-18-1,1 36 1,0-36 0,-1 71 31,1 0-32,17 0 1</inkml:trace>
  <inkml:trace contextRef="#ctx0" brushRef="#br0" timeOffset="-11389.85">10372 15293 0,'0'-18'16,"-36"18"-1,1 0-15,0 0 16,0 0-16,17 0 16,0 0-16,-35 18 15,0 17-15,53-17 16,-17-18-16,-1 17 31,18 19 0,18-36-15,35 0 0,0 0-1,-18 0 1,35 0-1,-17 17 1,-17 19 15,-1 17-15,-35-36 0,0 18-1,0-17-15,-53 0 16,35-18-1,-17 0 1,17 17 0,-17-17-1,-35 0 1,34 0 0</inkml:trace>
  <inkml:trace contextRef="#ctx0" brushRef="#br0" timeOffset="-10783.08">10548 15363 0,'18'18'78,"-18"17"-62,17 1-16,-17 17 15,18-53 1,-18 17 15,18 18-15</inkml:trace>
  <inkml:trace contextRef="#ctx0" brushRef="#br0" timeOffset="-10485.27">10477 15134 0</inkml:trace>
  <inkml:trace contextRef="#ctx0" brushRef="#br0" timeOffset="-9541.85">10689 15275 0,'0'0'0,"0"18"16,0 17 0,0-17-16,0-1 15,0 1 1,0-36 125,0-17-141,0 18 15,0-1 1,0 0 15,18 18-15,-1 0 15,1 0-15,0 0-16,-1 36 15,1-19 1,-18 18 31,18-35-16</inkml:trace>
  <inkml:trace contextRef="#ctx0" brushRef="#br0" timeOffset="-8571.04">11095 15046 0,'0'0'0,"17"-18"15,1 18 1,17 0-16,36 0 16,-18-17-16,-35 17 15,34 0-15,-34 0 47,17 0-31,-35 106-1,-35 70 17,-18-123-17,18-18-15,0-35 16,-1 0 15,-34-70-15,17 34-1,53-17 1,0 36 15,0-19-15,0 19 0,0-1-1,17 18 16,19 0-15,17 0 0,35 0-1,-18 0 1,-17 0 0,-35 0 30,0 0-30,17 0 0,35 0-1,-17 0 1</inkml:trace>
  <inkml:trace contextRef="#ctx0" brushRef="#br0" timeOffset="-5076.25">7673 15240 0,'18'0'15,"-1"18"17,1 52-32,-18-35 15,70 107-15,36 246 32,0-18-1,-53-282-16,-18-35 1,-35-35 140,18-1-156,-18 1 16,0 17 0,18-35 62,-1 0-78,1 0 15,52 0-15,107 0 16,17-35 0,17 0-1,125 0 1,-107-18-1,-141 35 1,0-17 15,-35 17-15,0 0 0,35 1-1,71-1 1,17 18-1,18-18 1,-123 18-16,17-17 16,36 17-1,-1-35 1,18 35 0,36-36-1,-36-34 1,18 70-1,-54-36 1,-34 1 15,70 0-15,-35 35 0,53 0-1,17 0 1,-141-18-1,-35 1 64,18-1-33,-18 0-30,0-17 0,0-35-1,0-36 1,-18-18 0,1 1-1,17 52 1,0 1-1,-53-19 1,17 1 0,1 0-1,0 17 1,35 19 0,0-1-1,0 17 1,0 1-16,-35 0 15,35 0 1,-18-1 0,18 19 15,0-1-15,0-35-1,0 35 1,-18-34-1,18 34 79,-17 18-63,-19 0-15,1 0-16,-71 0 31,36 0-15,-36 0 0,-35 0-1,-36 35 1,-52 53-1,70-70 1,54 0-16,-19 17 16,36-17-1,70-18 1,-17 0 0,-18 0-1,-35 0 1,-89 0-1,-70 0 17,71 17-17,35 1 1,106-18 0,17 0-1,-52 0 1,-72 0-1,-34 0 1,-18 35 0,35-17-1,-70-1 1,141-17 0,0 18-1,-54 17 1,-16-17-1,105 0 1,0-18 15,35 0-15,1 0 31,-1 0-32,0 0 1,18 17 15,-17 1-31,-19-1 16</inkml:trace>
  <inkml:trace contextRef="#ctx0" brushRef="#br0" timeOffset="-1339.76">547 16369 0,'0'-18'16,"0"1"62,17 17-62,1 17-1,-18 54-15,0 52 32,0 71-1,0-158-31,0-1 15,0 0-15,0 36 16,0 35 0,0-36-1,0-17 1,0 18 0,0-19-1,-18-16 1,18-19-1,0 1 17,0 0-17,0-1 63,18-34-62,70 17 0,89 0-1,158 0 1,-35 0 0,-124 0-1,-52 0 1,-19 0-1,-69-18-15,52 18 16,247-18 15,-53-52-15,18 17 0,-71-18-1,-88 54 1,-52 17-1,-19 0 1,1 0 0,-54 0-1,72 35 1,69 0 0,1 18-1,35-53 1,-106 0 15,-52 0-31,-1 0 31,18 18-15,70-18 0,54 0-1,34 0 1,-87 0-1,-71 0 1,0 0 0,-18-18-1,35 1 1,-17-1 0,-17-17-1,-19 17 79,-17-17-78,0 17-1,0-35 1,0-17-1,0-89 1,0 35 0,0 36-1,0 18 1,0-54 0,0 54-1,0-1 1,0-17-1,-17 53 17,17 17-17,0-17 1,0 17 0,0-17-16,-36 35 93,19 0-93,-36 0 16,-18 0 0,-35 0-1,-88 0 1,18 17-1,-212-17 17,141 0-17,-18 0 1,107 18 0,34-18-1,36 0 1,-18 0-1,0 0 1,18 0 0,-35 0-1,70 0-15,-18 0 16,-70 0 0,71 0-1,-36 0 1,35 0-1,-17 0 17,-18 0-17,0 0 1,53 0 0,36 0 15,-36 0-16,-35 0 1,-36 35 0,-52-17-1,17 17 1,88-35 0,54 0-1,-1 0 16,1 0-31,-36 0 16,35 0 47,0 18-32,-17-1-16,17-17 1,-34 0 0,16 18-1,1-18 1,-36 0 0,36 0-1,-35 0 1,-19 35-1,54-35 1,17 0 0,-52 0 15,-1 0-15,36 0-16</inkml:trace>
  <inkml:trace contextRef="#ctx0" brushRef="#br0" timeOffset="6045.11">20426 10442 0,'0'-35'63,"0"17"-32,0 1 0,0-72 0,-18 19-31,1-1 16,-19 1 15,1-1-15,17 1 0,-52-19-1,35 19 1,-1-1-1,1 18-15,-71-70 16,53 70 0,-35-35-1,0 17 1,0-17 0,17 35-1,1 18 1,34 17-1,1 18 17,-18 0-17,-35 0 1,-36 18 0,-158 70-1,53-53 1,141 18-1,70-35 1,0 35 15,-17 0-15,35-36 0,-35 36-1,17 18 1,1-36 15,17 18-15,-18-53-1,0 35-15,-17 18 16,35 18 0,-18-71-1,18 35 1,0-17-1,0-1 1,0 19 0,0-19 15,-17 1 31,-1-18-62,0 0 32,-17-35-17,-18 17 1,-17-53 0,-18-17-1,17 0 1,0 35-1,54 18 1,17 17 109,0 71-109,0-18-1,53 18 1,-53 18 0,17 35-1,-17-36 1,36 19-1,-36-19 1,0-35 0,0-17 218,35-18-218,18 0-16,88-18 31,-53 18 16,-70 0-16,-1 0-15,1 0-1,0 0 1,-18-17 46,0-1-46,0 0 0,0 1-1,0-71 1,-53 52 0,35 19-1,-17-1 1,0-35-1,-1 53 1</inkml:trace>
  <inkml:trace contextRef="#ctx0" brushRef="#br0" timeOffset="9492.28">21396 11077 0,'0'18'31,"-18"-18"-15,-35 0 15,36 0-16,-1 0 95,0 17-95,-17 1 1,35 70-16,-106 89 31,-70 17-15,-36-36 0,71-69-1,-88 17 1,0-71-1,87-35 1,72 0 0,-18-18-1,52-17 1,19 0-16,-18-1 16,-71-34-1,35 34 16,18-16-31,-35-19 16,-35-35 15,17 18-15,0 17 0,106 54-1,-35-1 1,17-17-1,0 35 17,1 0-17,-1-18-15,-17 18 16,17 0 0,-17 0-1,-36 0 1,36 0 171,17 0-171,-17 0-16,-35 0 16,-36 0-1,35 0 1,36 0 15,35 18 157,0 0-188,0 17 15,0 0-15,-18 18 16,18-35-1,0-1 1,-17 1 62,-19-18-62,19-35-1,-1-1-15,-35-52 16,36 53 0,17 17-1,0-17 1,0 17 0,0 1 15,0-1 0,17 18 0,1-18-15,-1 1 0,1 17 15,0 0-16,17 0 1,-17 0 0,35 0-1,-1 0 1,-34 0 171,-18 17-187,0 1 16,-70 17 0,34 18-1,-17 18 1,36-36 0,17 0-1,0-52 110,0-1-109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5:18:26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 10460 0,'0'35'47,"0"-17"-32,-18 35-15,18 53 32</inkml:trace>
  <inkml:trace contextRef="#ctx0" brushRef="#br0" timeOffset="1249.72">1094 10195 0,'0'0'0,"-18"0"0,-141 36 31,-88 16 0,230-34-15,-36 35-1,35 18 1,0-1 0,1 1 15,17 35-16,-18-36 1,18 1 0,0 34-1,18-69 1,35 34 0,-36-34-1,54-36 16,-36 0-15,18 0 0,53 0-1,-36 0 1,19 0 0,17-36 15,-71 36-16,18 0 1,-18 0 0,0 0-1,18-17 1,-35-1-16,17 0 16,-35 1-1,35-1 1,1-17-1,-36 17 1,17 1 0,1-1 15,-18-35-31,0-18 31,0-17-15,18-18-1,-18 89 1,0-71 0,0-1-1,-53 36 1,17 18 0,19 18-1,-19-19 1,1 36-1,-18-17 1,0-1 0,0 0-1,36 1 1,-1 17 15</inkml:trace>
  <inkml:trace contextRef="#ctx0" brushRef="#br0" timeOffset="2367.91">3175 10248 0,'0'0'0,"-53"0"0,0 18 16,18-1-16,-71 89 31,-70 88 16,176-88-32,0-35 1,0-1 0,17-34-1,54 34 1,-54-52-1,19-18 1,-19 17 0,36 1-1,36 0 1,-54 17 0,-18-35-1</inkml:trace>
  <inkml:trace contextRef="#ctx0" brushRef="#br0" timeOffset="3098.49">3492 10583 0,'0'36'63,"0"-19"-47,0 54-16,0-18 15,0-36-15,0 54 16,0-53-16,0-1 31</inkml:trace>
  <inkml:trace contextRef="#ctx0" brushRef="#br0" timeOffset="4137.89">3792 10583 0,'0'-17'16,"-17"17"-1,-1 0 1,0 35-1,-17 53 17,35-53-17,0 18 1,0-17 0,0 17 15,0-36 0,18-17 0,-1 0-15,1 0 0,35 0-1,-35-17 1,35-19-1,-53 19 17,17-1-17,1-17 17,-18 17-17,0 0 1,0-17-1,0-18 1,0 36 0,0-1-1,-18 18 1,1 0 15,-1 0-31</inkml:trace>
  <inkml:trace contextRef="#ctx0" brushRef="#br0" timeOffset="5050.56">4357 10954 0,'-18'-18'63,"1"18"-48,-19 35 1,19-17-16,-1-18 31,0 18-15</inkml:trace>
  <inkml:trace contextRef="#ctx0" brushRef="#br0" timeOffset="6411.75">4851 10372 0,'17'-18'172,"1"18"-172,35 0 16,-35 0-1,-1 0 1,-17 106 15,0-18-15,-35 0-1,0-35 1,-1-35 15,54-53 63,17 35-78,-17 0 15,0 0-31,-18 17 15,70 54 1,-70-1 0,0-17-1,0-35 1,-18 35 15,-52-53-15,17 0-1,35 0 1,-52-18 0,34-17-1,19 17 1,17 1 15,35 17 32</inkml:trace>
  <inkml:trace contextRef="#ctx0" brushRef="#br0" timeOffset="7299.75">5450 10425 0,'-17'0'16,"-1"0"0,1 0-16,-19 0 15,19 0-15,-19 52 31,-34 107 1,70-106-17,0-18 17,0-17-32,0 17 31,35-17-16,-35 0 1,18-18-16,52 0 16,1 0-1,-1 0 1,-52-18 31,0 18-47,-1-35 15,-17-18 1,18-35 0,-18 17-1,0 18 1,-53 0 0,35 53-1,-17-17 1,0-19-1</inkml:trace>
  <inkml:trace contextRef="#ctx0" brushRef="#br0" timeOffset="8274.69">5715 10054 0,'0'-17'31,"-35"17"1,35 35-1,0-18-16,0 19 1,0-19 31,17-17-31,1 0-1,0 0 1,17-35 62,-35 17-62,0-17-1,-18 0 16,1 0 16,-1 17 16</inkml:trace>
  <inkml:trace contextRef="#ctx0" brushRef="#br0" timeOffset="9161.67">6103 10019 0,'18'-18'31,"-1"18"-15,107 71 31,-36 105 0,-88-123-32,0 35 1,0-35 0,0-18-1,0-17 1,0 17 15,0-17-15,0 0-1,-18-1 17,1-17 15,-1 0 15,0 0-62,1 0 16</inkml:trace>
  <inkml:trace contextRef="#ctx0" brushRef="#br0" timeOffset="11018.64">3598 11501 0,'0'-18'109,"18"18"-77,0 18-32,-18-1 15,17 1-15,-17 35 16,53 17 15,-53-52 0,0 0-15,0-54 15,0 1-15,0 0-16,-17-36 15,-1 18 1,18 18 0,0 0-1,0 17 1,18 0 0,17 18 15,-18 0-16,1 0 1</inkml:trace>
  <inkml:trace contextRef="#ctx0" brushRef="#br0" timeOffset="12779.81">5221 11536 0,'-18'-18'31,"18"1"-16,36 17 17,52-36-1,-70 36-15,35 0-1,-36 0 1,1 0-1,-1 0 1,19 0 0,-36 53-1,0 18 17,0-54-17,0 1 1,0 35-1,-36-35 1,36-1 0,-17 1-1,-1-18 1,1 0 15,-1 0-15,0 0-1,1 0 1,-19 0 0,19-18-1,-1 1-15,0 17 32,1-18-17,-1-17 1,0 17 15,1 0-15,34 1 140,36 17-140,-35 17-16,0-17 15,52 0 1,1 0-1,-36 0 1,0 0 0,-17 0-1,17-53 1,18 1 0,-18-19-1</inkml:trace>
  <inkml:trace contextRef="#ctx0" brushRef="#br0" timeOffset="15338.55">8202 10425 0,'35'0'78,"36"-36"-78,-18 19 31,-36-1-15,36 18-1,-35 0 17,17-18 15</inkml:trace>
  <inkml:trace contextRef="#ctx0" brushRef="#br0" timeOffset="16506.56">8273 10530 0,'17'0'187,"19"-17"-171,-19 17-16,1-18 16,-1 18 15,19 0 0,-19 0 32,1 0 30</inkml:trace>
  <inkml:trace contextRef="#ctx0" brushRef="#br0" timeOffset="30337.88">16334 3246 0,'17'0'62,"19"0"-62,105 0 32,370 0-1,-193 52-16,-89 1 1,-35-35 0,53 53-1,123-36 1,-211-18 0,-53-17 15,0 0-16,-53 0 1</inkml:trace>
  <inkml:trace contextRef="#ctx0" brushRef="#br0" timeOffset="32298.96">16281 3210 0,'0'-35'63,"35"0"-48,141-89 1,442-193 15,-248 105-15,36-35-1,-53 35 1,-195 107 0,-17-1-1,-35 35 1,-18 1-1,-35 52 1,-53 0-16,0 54 234,0-19-218,0 54-16,0-36 16,0 0-16,0 1 15,0 17-15,0-36 16,0 89 15,36 88 0,17-53-15,-53 18 0,0-124-1,0 53 1,0-17 0,17-18-1,1-18 1,-18 0-1,0 18 1,0 0 0,35-17-1,-35-1 32,0-17-31,0-1-1,0 18 1,0-17 0,0 35-1,0 0 1,0-18 0,0 0-1,0-17 32,0 0-31,0-1-1,0 1 1,0 0-16</inkml:trace>
  <inkml:trace contextRef="#ctx0" brushRef="#br0" timeOffset="33618.71">16951 2946 0,'0'-18'47,"35"18"-32,18-18 1,-35 18-1,-1 0 1,1 0 0,0 18-1,-1 53 1,-17-54 0,0 36-16,0-35 31,-17 17-16,-19-17 1,-16-18 0,16 17-1,-34-17 1,34 0 0,-16 0-1,16-17 1,36-36-1,0 35-15,0 1 16,0-1 15,0 0 1,36 18-17,16 0 1,107 0-1,-18 0 1,-70 0 0,-36-17-1,-17 17 1,-18-18 0,17 18-1,1-35 1</inkml:trace>
  <inkml:trace contextRef="#ctx0" brushRef="#br0" timeOffset="34167.57">17392 2769 0,'0'18'62,"0"17"-46,0 36 0,0 70-1,0-53 1,0-35 0,0-18-1,-18 36 1,1-71-1,-1 35 1</inkml:trace>
  <inkml:trace contextRef="#ctx0" brushRef="#br0" timeOffset="35994.57">18838 3069 0,'-35'0'172,"-36"0"-172,1 0 31,52 0-31,1 0 0,-1 18 156,18-1-140,0 1-16,0 106 62,0-72-46,0 1 0,0-35 31,0 0-32,0-1 16</inkml:trace>
  <inkml:trace contextRef="#ctx0" brushRef="#br0" timeOffset="39740.87">3157 1288 0,'-35'-18'31,"35"0"1,0 1-17,18-1 17,-1 0-17,1 18 1,0 0-1,-1 0-15,1 0 16,0 0 0,17 18-1,-18 35-15,1 0 16,0 0 15,-18-18-15,0-17 46,-18-18 48,0 0-95,-17 0 17,18 0-17,-36 0 16,35 0-15,0 0 47,1 0-48</inkml:trace>
  <inkml:trace contextRef="#ctx0" brushRef="#br0" timeOffset="40618.21">3422 1199 0,'18'0'125,"-18"18"-93,0 0-32,0-1 15,0 54 1,0-36-1,17-17 17,1-1-17,17 1 1,36 0 15,-54-18-15,1 0 46,0 0-46,-1 0 0,1-18-16</inkml:trace>
  <inkml:trace contextRef="#ctx0" brushRef="#br0" timeOffset="41155.97">3863 1147 0,'18'0'46,"34"0"-30,37 0 0,34 0 15</inkml:trace>
  <inkml:trace contextRef="#ctx0" brushRef="#br0" timeOffset="41794.56">3916 1270 0,'17'0'109,"36"0"-109,18 0 16,17 0 15,-35 0-15</inkml:trace>
  <inkml:trace contextRef="#ctx0" brushRef="#br0" timeOffset="42994.31">4604 1129 0,'17'0'79,"36"0"-79,35 0 31,-52 18-16,17 34 1,-18-16 0,-17-19-1,-18 54 1,0-53 0,0-1 46,-18-17-31,-17-35-15,17 17-16,0 1 31,18-1-15,0 0-1,0-35 1,0 18 0,0-18-1,36 36-15,-19-19 16,19 19 0</inkml:trace>
  <inkml:trace contextRef="#ctx0" brushRef="#br0" timeOffset="43837.68">5380 1111 0,'0'-17'46,"-18"17"1,1 0-47,-36 0 32,-18 35-17,71 0 1,0 36-1,0-36 1,0 18 0,18-18-1,-1 0 1,1-35 15,0 0-15,35 0-1,-36 0 1,36 0 0,-53-17-1,0-1 1,0 1 0</inkml:trace>
  <inkml:trace contextRef="#ctx0" brushRef="#br0" timeOffset="54124.65">5680 1111 0,'-18'0'109,"0"0"-93,18 18 15,0 0-15,0-1-16,0 1 31,0-1 16,36 19 31,-19-36-47,1 0 47,0 0-78,-1 0 16,19 0 0,-19-18-1,1 18-15,-1-18 16,1 18 31,-18-17-32,0-1 1,-18 1 62,-34-19 32,34 36-95,0-17 1</inkml:trace>
  <inkml:trace contextRef="#ctx0" brushRef="#br0" timeOffset="55322.83">6191 1023 0,'-35'0'94,"0"18"-78,17-1-1,-35 36 17,35-35-17,36 0 79,17-18-78,18 0-1,-35 0 32,-18 17-31,0 1-1,18 17 1,-18-17-16,-18-1 141,0-17-126,1 0 16</inkml:trace>
  <inkml:trace contextRef="#ctx0" brushRef="#br0" timeOffset="56762.63">6509 1041 0,'0'-18'47,"0"0"0,0 1-32,35-1 1,36 18-1,-36 0 1,0 0 0,-17 35-1,-18-17 1,17 17 0,-17 18-1,0 0 1,-17 0-1,-19-18 1,-34-35 47,52-17-48,18-1-15,-70 0 16,34-17-1,19 18 1,-18-36 0,-1 17-1,36 19 1,0-1 15,0 0 0,18 18 32,17 0-47,-17 0-1,17 0 1,-17 0-1,35 36 1,-36-36 0,-17 17-16,18-17 15,35 0 1,-36 0 0,36 0-1,18 0 16,0-53-15,-54 36 0,-17-1-1</inkml:trace>
  <inkml:trace contextRef="#ctx0" brushRef="#br0" timeOffset="58351.7">3387 2417 0,'-18'17'93,"18"18"-77,0 1 0,18 34-1,-1-52 1,36 17 0,-18-35-1,18 0 1,-35 0-1,0 0 17,-1-17-32,-17-89 15,18 35 1,-18 36 15,0 0-15,0 70 93,0 0-93,0 36-16,18-18 15,-1 70 1,-17 1 0,0-19-1,0-52 1,0-17 0,-17 17-1,-54-53 16,0 0-15,-17-18 0,18-17-1,34 17 1,19 0 0</inkml:trace>
  <inkml:trace contextRef="#ctx0" brushRef="#br0" timeOffset="58897.87">4145 2399 0,'53'0'94,"18"-18"-94,17-17 31</inkml:trace>
  <inkml:trace contextRef="#ctx0" brushRef="#br0" timeOffset="59250.8">4198 2487 0,'35'0'78,"18"0"-78,-35 0 31,17 0-15</inkml:trace>
  <inkml:trace contextRef="#ctx0" brushRef="#br0" timeOffset="59922.55">4868 2170 0,'36'52'63,"-1"-16"-63,18 70 15,-36-71 17,-17-17-17,0-1 1,0-34 62,-17-19-78,17 19 16,0-36-1,0 17 1,35-17-1,18 36 1</inkml:trace>
  <inkml:trace contextRef="#ctx0" brushRef="#br0" timeOffset="61436.57">5838 2099 0,'-35'-18'15,"18"18"1,-1-17-1,0 17 1,1 0 0,-1 0-1,0 0-15,-70 0 32,53 0-17,0 0 1,17 0-1,18 17 1,0 19 0,0-19-1,0 1 1,0 0 15,0-1-15,71 1 15,-1-1-15,-17-17-1,-35 18 1,-18 0 0,0-1 15,0 36 0,-18-53-15,0 18-16,1-18 15,-1 18 17,-17-18-17,17 0 1,1 17-1,-19-17 1,19 0 0,-1 0-1,0 0 1,1 0 0</inkml:trace>
  <inkml:trace contextRef="#ctx0" brushRef="#br0" timeOffset="62193.78">5962 2134 0,'0'18'62,"0"35"-46,0 0 0,18 17-1,-18-52 1,0 35 0</inkml:trace>
  <inkml:trace contextRef="#ctx0" brushRef="#br0" timeOffset="62625.95">5891 1887 0,'36'0'94,"-19"0"-94,19 18 15</inkml:trace>
  <inkml:trace contextRef="#ctx0" brushRef="#br0" timeOffset="63545.96">6174 2064 0,'0'35'47,"17"53"-16,-17-17 16,0-124 63,0 0-110,36 18 15,-19 17-15,1-17 32,-1 35-1,1 0 0,0 0-15,17 0-1,-35 17 17,18 1-32,-18 0 15,0 17-15,17 0 16,-17 0-1,18-17 1,0 17 0,-18-17-1</inkml:trace>
  <inkml:trace contextRef="#ctx0" brushRef="#br0" timeOffset="65035.97">6844 1958 0,'18'-18'0,"-1"1"16,18-1-1,18-17 1,-35 35 31,0 0-32,35 0 1,-36 0 0,18 35 15,-35 18-15,18 17-1,-18 1 1,18 0-1,-18-36 1,0-18 0,0 1-1,0 17 1,-18-35 0,0 0 15,1 0-31,-18 0 15,17 0 1,0 0-16,-17-53 16,0 36-1,17-36 1,0 18 15,18 17-15,0 0 15,0 1-15,0-19-1,0 19 1,0-1 0,18 18 140,0 0-141,-1 0-15,19 35 16,-1-17 0,0 0-1,18-18 1,-18 0 0,18-18-1,-17-17 1,-36-18-1,0 35 142</inkml:trace>
  <inkml:trace contextRef="#ctx0" brushRef="#br0" timeOffset="70306.7">9684 10125 0,'0'-18'109,"0"0"-109,0-34 31,35 52-15,-17 0 0,-1 0-1,19 0 1,-36 35 31,0-18-32,0 1-15,0 17 16,0-17 15,0 17-15,-18-17-16,0 0 15,18-1 95,-17-17 77</inkml:trace>
  <inkml:trace contextRef="#ctx0" brushRef="#br0" timeOffset="71361.77">10054 9966 0,'-17'0'31,"-36"0"-15,17 0 15,1 0-16,17 18 1,18-1 15,0 1-31,0 17 16,0-17 15,0-1-31,0 1 16,0 0-1,18-1 1,0 1 0,17 17 15,-17-35 31,17 0-46,-17 0 0,-1 0-1,18 0 1,-17 0 15,0 0-15</inkml:trace>
  <inkml:trace contextRef="#ctx0" brushRef="#br0" timeOffset="72340.5">10636 9913 0,'0'-18'78,"18"18"-46,0 0-17,17 0-15,-18 0 16,19 0-1,-36-17 1,17 17 31,19 0-31</inkml:trace>
  <inkml:trace contextRef="#ctx0" brushRef="#br0" timeOffset="73457.66">10636 10054 0,'36'0'109,"-19"0"-109,1 0 16,17 0 15,-17 0-31,-1 0 32,19 0 30</inkml:trace>
  <inkml:trace contextRef="#ctx0" brushRef="#br0" timeOffset="76242.8">11483 9737 0,'-18'17'32,"1"36"-32,17-35 15,0 70 1,0 18 15,0-88-15,0-1-1</inkml:trace>
  <inkml:trace contextRef="#ctx0" brushRef="#br0" timeOffset="77450.03">11783 9790 0,'-18'0'47,"0"0"-15,1 17-17,17 1 1,-35-1-1,35 36 1,0-35 15,0 0-15,0-1 0,0 1-1,17 0 1,-17-1-1,35 19 1,-17-36 0,17 0-1,-17 0 1,35 0 0,-18 0-1,-17 0 1,0-18-1,-1 0 17,-17-17-17,18 0-15,-18-18 32,0 0-17,-18 18 1,-17-1-1,17 36 1,1 0 15,-1 0-15,-17-17 15,-1 17 47</inkml:trace>
  <inkml:trace contextRef="#ctx0" brushRef="#br0" timeOffset="78493.89">12365 9737 0,'17'0'16,"1"0"-1,35 53 1,35-18 15,-35 18-15,0 17-1,-18-17 1,-17-53 0</inkml:trace>
  <inkml:trace contextRef="#ctx0" brushRef="#br0" timeOffset="79458.78">12365 10019 0,'17'-18'16,"1"1"0,-18-1-1,18 18-15,17-18 16,36-35 15,-18-17 0,-18 35-15,-18-18 0</inkml:trace>
  <inkml:trace contextRef="#ctx0" brushRef="#br0" timeOffset="80369.84">13529 9613 0,'0'0'0,"-18"0"31,1 0-16,-19 0 1,-16 0 15,-1 35 1,53-17-17,0 0 1,0 17-1,0-17 1,17 35 0,1-36-1,52-17 17,-17 35-17,-35-35 1,17 0 15,-17-17-31</inkml:trace>
  <inkml:trace contextRef="#ctx0" brushRef="#br0" timeOffset="81530.61">13970 9490 0,'-18'0'16,"-17"17"-16,-18 1 31,0 17 1,36-17-17,17 17 1,0-17-1,0-1 1,0 19 0,0-19-1,17 1 1,-17 0 15,18-1-15,0-17 15,17 0-15,0 0-1,-17-17 1,-1-1 0,-17 0 15,0 1-31,0-1 15,18-35 1,-18-17 0,0 34 15</inkml:trace>
  <inkml:trace contextRef="#ctx0" brushRef="#br0" timeOffset="82665.98">14252 9419 0,'0'0'0,"-35"0"32,0 0-1,17 18-31,0-1 16,-17 1 15,35 0 0,0-1-15,18-17-1,-1 18 1,19-18 0,34 0-1,-52 0 1,-1 0-1,-17 35 1,18 1 0,-18-19-1,0 1 17,-18-18-17,1 17 1,-18-17 46,17 0-46</inkml:trace>
  <inkml:trace contextRef="#ctx0" brushRef="#br0" timeOffset="83918.79">14693 9454 0,'18'0'62,"70"-35"-30,-53 18-17,-17 17 1,17 0-1,-17 0 17,-18 35-17,0-18 1,0 54 0,0-53-1,0 17 1,17-17 109,1-18-110,0 0 1,-1 17 0,-17 1 15,0-1 16,0 19-47,-17-36 15,-1 17 1,0 1 0,1-18-1,-1 0 1,-17 0-16,0 0 31,-18 0-15,35 18 62,53-18-16,1-18-46,-1-17-16,0-1 16</inkml:trace>
  <inkml:trace contextRef="#ctx0" brushRef="#br0" timeOffset="84885.65">15346 9313 0,'-18'0'31,"1"0"-31,-1 36 16,0-1 15,1 53 0,17-35-15,0 0 0,0-18-1,0 0 1,17-17 0,1-18-16,17 53 15,0-53 1,18 0-1,0 0 1,18 0 0,-36-18-1,-35-52 17,0-1-17,0 1 1,0 52-1,-18-52 1,1 34 0,-1 36-1,1-17 1,-1-1 0,-35 0-1,18 1 1,17 17-1</inkml:trace>
  <inkml:trace contextRef="#ctx0" brushRef="#br0" timeOffset="86016.32">15822 8925 0,'-18'0'62,"1"0"-15,-1 0-47,18 36 16,-35-1-1,35 0 1,0 0 15,0-17-15,0 0-16,0-1 15,18 1 1,-1-18 31,1 0-47,-1 0 31,19 0-15,-1-53-1,-35 35 32,0-17-47,0 17 16,0 1 15,0-1-15,0-17 15</inkml:trace>
  <inkml:trace contextRef="#ctx0" brushRef="#br0" timeOffset="136594.57">10742 11007 0,'0'-18'47,"18"18"-47,-1 0 16,36-35-16,18 35 31,35 0 0</inkml:trace>
  <inkml:trace contextRef="#ctx0" brushRef="#br0" timeOffset="137152.92">10813 11148 0,'35'0'93,"35"0"-93,1 0 16,-53 0-16,35 0 16,-1 0-1,37 0 16,-19-18-31</inkml:trace>
  <inkml:trace contextRef="#ctx0" brushRef="#br0" timeOffset="137690.62">11695 10742 0,'0'53'63,"0"0"-48,0 53 1,0-36 0,0-52-1,17 0 48,1-18-48,-1 0 1</inkml:trace>
  <inkml:trace contextRef="#ctx0" brushRef="#br0" timeOffset="138485.37">12136 10689 0,'-18'0'31,"-17"0"-16,17 18-15,0 17 16,-35 18 0,36-18-16,17 106 47,0-88-32,17 18 1,36-36-1,-17-17 1,17-18 0,-18 0-1,18 0 1,-18 0 0,-17-53-1,-18-141 1,0 70-1,-36 54 1,-17-18 0,53 70-1,-17 18 32,-36 0-47</inkml:trace>
  <inkml:trace contextRef="#ctx0" brushRef="#br0" timeOffset="139218.15">12700 10689 0,'35'18'63,"18"35"-63,-18-18 15,1-17-15,-1-1 16,0 36-1,18-18 17,-35-35-1</inkml:trace>
  <inkml:trace contextRef="#ctx0" brushRef="#br0" timeOffset="139868.91">12771 11007 0,'-18'0'31,"18"-18"-31,0 0 15,0 1-15,35-36 16,-17 35-16,17-70 31,-17 0 16,-1 70-31</inkml:trace>
  <inkml:trace contextRef="#ctx0" brushRef="#br0" timeOffset="140850.73">13952 10672 0,'-17'17'78,"17"18"-63,0 1 17,0 70-1,0-71-16,17-18 1,1 1 0,17 0-1,1-18 17,-19 0-32,1-53 15,-1 0 1,1 53-1,-18-18 17,0 1-17,0-19 17,0 19-17,-18 17 1,1-36-1</inkml:trace>
  <inkml:trace contextRef="#ctx0" brushRef="#br0" timeOffset="141434.16">14376 10777 0</inkml:trace>
  <inkml:trace contextRef="#ctx0" brushRef="#br0" timeOffset="142697.5">14728 10442 0,'0'-17'16,"-17"-1"0,-1 18-1,-17 0-15,0 0 16,17 0 15,-17 18 0,35 17-15,0 0 0,0 0-1,0 1 1,0 17 0,53-36-1,-36 1 1,1 0 15,-18-1 0,0 1-31,0-1 32,0 36-17,-18-53 1,1 0 15,-36 0-31,35 0 16,0 0-1,1 0 1,-1-17 0,18-1-1,35-70 1,18 53-1,-35 17 1,0 0 0,17-17-1,-17 17 110,-1 18-109,-17-17-16,18-1 16</inkml:trace>
  <inkml:trace contextRef="#ctx0" brushRef="#br0" timeOffset="143674.03">14922 10301 0,'-17'-18'47,"-1"36"-31,18 17-16,-17-17 15,17 35-15,0-18 16,0 89 15,0-54 0,0-34-15,17-19 47,18 1-63,1-18 15,-1 0 1,0 0 31,-35-18-32,0-17-15,71-36 32,-53 71-17,-18-17 1,0-1-1,-18 18 1,-17 0 0,17 0-1,0 0-15,-17 0 16,-18 0 15,53 18-15</inkml:trace>
  <inkml:trace contextRef="#ctx0" brushRef="#br0" timeOffset="144258.65">15275 10301 0,'0'-18'15,"0"1"1,18-1-16,17 18 15,18 0-15,-18-35 16,36 17-16,-53 18 16,17 0-1</inkml:trace>
  <inkml:trace contextRef="#ctx0" brushRef="#br0" timeOffset="145102.73">15363 10266 0,'-17'0'47,"17"53"-32,0 88 17,0-106-17,35-35 126,18-18-125,0 18-1,-35-17-15,-1 17 31,1 0 1,-18 17-17,0 1-15,0 17 32,0-17-32,0 17 15,-35-17 1,17 0-1,-17-18 32,17 0-31,0 0 0,-17 0-1</inkml:trace>
  <inkml:trace contextRef="#ctx0" brushRef="#br0" timeOffset="146085.32">10954 11818 0,'88'0'62,"-18"0"-62,142-35 32,-159 35-17</inkml:trace>
  <inkml:trace contextRef="#ctx0" brushRef="#br0" timeOffset="146745.94">11130 11977 0,'18'0'78,"17"0"-78,53 0 32,-35-18-32,-35 18 15,17-35 17,-35 17-1</inkml:trace>
  <inkml:trace contextRef="#ctx0" brushRef="#br0" timeOffset="158436.01">12400 11589 0,'0'17'156,"0"1"-140,0 0 0,0 17-1,0-17 1,0-1 0,53 36-1,35 35 1,-35-17-1,0-18-15,0 17 16,0-34 0,-35-19 31,-18 19-16,-18-36-31,0 17 15,-52-17 1,-1 0 0,36 0 15,0 0-15,17-17-1,18-19 1,0 1-1,0-36 1,0 36 0,0 18-1,0-36 1,0 35 0,18 0-1,52 1 1,-35-36-1,18 35-15,0-35 16,-17 0 0,-36 0-1,0 36 17,0-54-17,0 54 16,0-1-15,-36 18 0,1 0-1,0 0 1,-36 0 0,1 0-1,17 0-15,17 18 16,19-1-1,-1-17 17,18 18-17</inkml:trace>
  <inkml:trace contextRef="#ctx0" brushRef="#br0" timeOffset="158857.57">13035 11712 0</inkml:trace>
  <inkml:trace contextRef="#ctx0" brushRef="#br0" timeOffset="159778.6">13476 11536 0,'0'17'78,"0"36"-78,0 71 15,18 70 17,-4022-176-17,8043-1 17,-4021 1-17,17-18 1,-17 0-1,34 0 1,-52-35 0,0 17-1,0 0-15,0 1 16,0-19 0,-35 36-1,0 0 16,17 0-15,1 36 0,17-54 93</inkml:trace>
  <inkml:trace contextRef="#ctx0" brushRef="#br0" timeOffset="160329.99">13758 11518 0,'53'0'78,"-35"0"-62,88 0-1,-36 0 17</inkml:trace>
  <inkml:trace contextRef="#ctx0" brushRef="#br0" timeOffset="161219.92">13741 11606 0,'-18'18'78,"18"0"-78,0-1 16,0 19-16,18 16 31,-1-52 32,1 0-48,17 0 1,-17-35-1,17 18 1,0 17 0,1 0-1,-19 17 1,1 1 0,35 35-1,-35-18 1,-18 0 15,-53-35-15,0 18-1,-35 17 1,70-35 0,0 0 46,36 0-15,17-17-31</inkml:trace>
  <inkml:trace contextRef="#ctx0" brushRef="#br0" timeOffset="161689.98">14305 12294 0,'53'0'47,"88"-88"-31,18-53 15</inkml:trace>
  <inkml:trace contextRef="#ctx0" brushRef="#br0" timeOffset="162336.66">14287 12435 0,'0'0'0,"18"0"16,0 0-1,17-17 1,-17-1-16,-1 0 16,1 18-16,70-70 31,71-18 0,-159 70-15,18 0 15</inkml:trace>
  <inkml:trace contextRef="#ctx0" brushRef="#br0" timeOffset="165919.25">17268 8608 0,'0'0'0,"18"0"47,-18 17-47,0 36 15,-35 53-15,-230 212 31,124-54 1,141-176-17,71 18 1,158-35 0,36 35-1,-248-89-15,36 1 16,-53 35 15,-123 35-15,34 18 15,72-18-15,34 36-1,177 87 1,1-52-1,-54-53 1,-141-89 0,0 125-1,-141-1 1,52 0 0,89-18-1,0-52 1,159 105-1,-53-88 1,-88-52 0,-18-1-1,-36 18 17,-34 0-17,17-18 1,35-17-1,18 17-15,0 36 16,53-19 0,-53-16-1,0 17 1,-18 0 0,-17-1-1,0-34 1,35 0-1</inkml:trace>
  <inkml:trace contextRef="#ctx0" brushRef="#br0" timeOffset="167236.35">18098 8714 0,'0'35'93,"0"0"-77,17 0 0,-17-17-1,18-18 1,-1 18-1,1-18-15,0 0 16,-1 0 0,1 0-1,-18-88 1,0 35 0,0 17-1,0 1 1,0 17-1,35 18 110,-35 53-125,0 18 16,36 70 0,16 18-1,-34-36 1,-18-70 0,-35 18-1,17-54 1,-17 1-1,17-18 1,1 0-16,-1 0 16</inkml:trace>
  <inkml:trace contextRef="#ctx0" brushRef="#br0" timeOffset="167753.76">18697 8714 0,'18'-18'31,"17"18"-31,36 0 15,-3846-18 32,7832 1-15,-4110 17 14</inkml:trace>
  <inkml:trace contextRef="#ctx0" brushRef="#br0" timeOffset="168457.57">18874 8784 0,'0'18'282,"53"-18"-267,-36 0-15,71 0 32,-70 0-32,17 0 31,-17 0-16</inkml:trace>
  <inkml:trace contextRef="#ctx0" brushRef="#br0" timeOffset="169118.81">19861 8467 0,'0'17'31,"0"54"-15,0-54-16,0 54 15,0-53-15,0 52 31,18-17 1,0-35-17,52-18 1,-17 0 0,0 0-1</inkml:trace>
  <inkml:trace contextRef="#ctx0" brushRef="#br0" timeOffset="169703.68">20355 8414 0,'-17'0'16,"-1"0"-1,0 0 1,-17 17 0,0 54-1,0 17 1,35-35-1,0-18 1,0 18 0,35-35-1,-18 0-15,1-18 16,17 0 0,1 0-1,17-53 1,-53 0-1,0 0 1,0 17 15,-18 19-15,18-18-16</inkml:trace>
  <inkml:trace contextRef="#ctx0" brushRef="#br0" timeOffset="170402.96">20779 8361 0,'17'0'47,"19"17"-47,-1 19 15,35-1-15,-17-17 16,-35-1-16,52 19 16,-34-19-16,17 1 15,-18-1 1,-17-17 15</inkml:trace>
  <inkml:trace contextRef="#ctx0" brushRef="#br0" timeOffset="171026.89">21149 8290 0,'0'18'47,"-18"17"-47,-17 0 16,0 1-16,17 34 15,1-52-15,-1 35 16,-17-18-1,35 18 17,17-53 77</inkml:trace>
  <inkml:trace contextRef="#ctx0" brushRef="#br0" timeOffset="171977.74">21943 8079 0,'0'0'0,"-18"0"16,-17 0-1,17 0-15,-52 17 32,17 89-1,35-71-15,18-17-1,0 0 32,53-18-16,-35 0-15,17 0 0,-17 17-1,52 1 1,-52 17-1,-18-17 17,0-1-17,0 1 1,0 0 0,-18-18-1,-17 0 16,17 0-15</inkml:trace>
  <inkml:trace contextRef="#ctx0" brushRef="#br0" timeOffset="172715.62">22225 8096 0,'18'0'31,"-18"36"-16,17-19-15,-17 36 16,0-35-16,0-1 31,18 1 1,0 0-17,-1 52 1,-17-52-1,0-1 1</inkml:trace>
  <inkml:trace contextRef="#ctx0" brushRef="#br0" timeOffset="173178.78">22190 7990 0</inkml:trace>
  <inkml:trace contextRef="#ctx0" brushRef="#br0" timeOffset="174354.07">22384 7990 0,'17'0'31,"1"18"-31,17 158 47,-17-158-31,0-18 93,-18-18-93,0 1-16,0-1 15,17-35 1,1 36 0,17-19-1,-17 19 1,-1 17 62,1 0-62,17 35-1,-17 0 1,0 1-1,-1-1 32,1 0-15,0-35 108,17 0-124</inkml:trace>
  <inkml:trace contextRef="#ctx0" brushRef="#br0" timeOffset="175869.98">23213 7796 0,'0'-17'94,"17"17"-78,1 0-1,17 0 1,1 0 15,-19 0-31,1 35 16,-18 36 31,0-36-32,0-18 1,0 19 78,35-1-79,0-17 1,-17-18-16,-18 35 15,0-17 1,0 35 0,-70-1 15,-19 19-15,72-71-1,-19 0-15,36 18 31,-17-1-15,17-34 47,17-19-32</inkml:trace>
  <inkml:trace contextRef="#ctx0" brushRef="#br0" timeOffset="176770.69">23707 7761 0,'-18'18'78,"0"17"-63,18 18 1,-17-18-16,17 18 31,0 18 0,0-18-15,17-18 0,1-35-1,0 0-15,35 0 16,-18 0 0,-18 0-1,1 0 1,-18-18-1,0-35 1,0 18 15,0-36-15,-18 36 15,1 18-15,-1 17-1</inkml:trace>
  <inkml:trace contextRef="#ctx0" brushRef="#br0" timeOffset="177503.95">24024 7391 0,'-17'0'16,"-1"0"31,-17 0-32,35 17 1,0 36 15,0 0-15,17-35 0,19-18-1,-36 17-15,17-17 47,-17-35-31,0 18-1,0-1-15,0-17 32,0 17-17,0 0 1</inkml:trace>
  <inkml:trace contextRef="#ctx0" brushRef="#br0" timeOffset="180236.64">18521 10072 0,'0'17'78,"17"19"-62,19-1-16,-19-17 15,1 17-15,35 0 32,53-35-1,17 0-16,-35 0-15,-35 0 16,-17-17 0,-36-72-1,0 1 1,0 18 0,-18 34-1,0 19 1,18 52 78,0 0-79,18 18-15,17 18 16,18 35-1,-18-1 1,1-16 0,-36-54-1,0 0 1,0-17 0,0 17-1,-106-35 1,18 0-1,52 0 1,19 0 15,17-18 1,0-35-17,0 36-15</inkml:trace>
  <inkml:trace contextRef="#ctx0" brushRef="#br0" timeOffset="180753.33">19791 9878 0,'35'0'94,"18"0"-78,0 0-16,-35 0 31,17 0-15,-18 0-1,1 0 1,0 0-16</inkml:trace>
  <inkml:trace contextRef="#ctx0" brushRef="#br0" timeOffset="181219.91">19826 10107 0,'18'0'62,"-1"0"-46,72-18 0,-37 1 31</inkml:trace>
  <inkml:trace contextRef="#ctx0" brushRef="#br0" timeOffset="182346.92">20567 9596 0,'0'17'47,"0"36"-31,0-18-16,0 36 15,0 35 17,0-71-1,18-35 78</inkml:trace>
  <inkml:trace contextRef="#ctx0" brushRef="#br0" timeOffset="183161.59">20973 9560 0,'0'-17'15,"-18"17"1,0 0 15,1 17-15,-1 1-16,18 52 31,0-17-15,18-17-1,17-1 1,-17-17 0,-1-18-1,1 0 16,0 0-15,17 0 0,-18 0 15,-17-18-15,0-35-1,0 18 1,0-18-1,0 0 1</inkml:trace>
  <inkml:trace contextRef="#ctx0" brushRef="#br0" timeOffset="183777.93">21590 9525 0,'35'0'31,"36"0"-15,17 71 0,-17-54 31,-71 1-32</inkml:trace>
  <inkml:trace contextRef="#ctx0" brushRef="#br0" timeOffset="184307.24">21819 9490 0,'-35'-18'15,"0"36"1,-18 88 0,18-18 31,35-71-32,0 19 16</inkml:trace>
  <inkml:trace contextRef="#ctx0" brushRef="#br0" timeOffset="185120.09">22454 9137 0,'0'18'78,"0"17"-62,0 18-16,36 70 31,16-70 0,-52-35-15,36-18 0,-1 0-1,53-35 17,-52-36-17,-19 0 1,-17 1-1,0 35 1,0-1 0,-17 36-1,-36-17 1,35 17 0</inkml:trace>
  <inkml:trace contextRef="#ctx0" brushRef="#br0" timeOffset="185810.51">23195 9084 0</inkml:trace>
  <inkml:trace contextRef="#ctx0" brushRef="#br0" timeOffset="186319.99">23777 8855 0,'0'0'16,"106"0"-1,-35 0-15,17-18 31,-71 18 1,1-18-17</inkml:trace>
  <inkml:trace contextRef="#ctx0" brushRef="#br0" timeOffset="187119.56">23671 8943 0,'18'35'47,"0"-35"-31,-1 53-16,1-35 31,0-1 16,-1-17-16,1 0-15,-1-17-1,54 17 1,-36 0-1,1 0 32,-19 0-31,-17 53 0,-70 0-1,-1-1 1,-35 1-1,71-17 1,-18-36 0,18 0-1,0 0 1,17 0 0</inkml:trace>
  <inkml:trace contextRef="#ctx0" brushRef="#br0" timeOffset="188651.49">20073 11077 0,'-18'0'31,"-17"18"-16,35-1 1,53 1 31,18-18-31,70 0-1,-71-18 1,-52-34-1,-18-1 1,0 17 0,0-17-1,-18 53 1,18 18 78,0 17-79,36 18 1,-1 35 0,0 18-1,-35-35 1,0-18-1,0 0 1,-35-18 0,0-17-16,-1-18 15,19 17-15,-36-17 47,-18 0-31,54 0-1</inkml:trace>
  <inkml:trace contextRef="#ctx0" brushRef="#br0" timeOffset="189115.68">20832 10866 0,'17'0'46,"18"0"-30,124 0 15</inkml:trace>
  <inkml:trace contextRef="#ctx0" brushRef="#br0" timeOffset="189469.81">20920 11095 0,'0'-18'31,"35"1"-15,-17-1-1,140-35 17,-122 53-32</inkml:trace>
  <inkml:trace contextRef="#ctx0" brushRef="#br0" timeOffset="191436.63">21837 10672 0,'0'-18'31,"35"-17"-31,53 17 16,1 0-16,-36-17 15,-1 17 1</inkml:trace>
  <inkml:trace contextRef="#ctx0" brushRef="#br0" timeOffset="192490.16">21784 10636 0,'-18'18'31,"18"0"0,0 17-31,0 0 16,36 0 0,-19 1-1,1-36 126,0 0-126,-1 0 1,36 0-16,35 0 31,-52 0-31,-19 0 32,1 0-17,0 0 1,-18 17-1,0 54 1,0-36 0,-36 0-1,19 1 1,-19-36 0,-34 0-1,17 0 1,35 0 15</inkml:trace>
  <inkml:trace contextRef="#ctx0" brushRef="#br0" timeOffset="193220.65">22119 11395 0,'18'17'46,"70"-17"-30,-17-17-16,52-36 16,89-88 15,-159 88 0</inkml:trace>
  <inkml:trace contextRef="#ctx0" brushRef="#br0" timeOffset="194537.67">22719 11342 0,'-18'35'63,"18"0"-47,-53-17-16,36 17 15,-54 18 1,-17 0 15,70-53 188</inkml:trace>
  <inkml:trace contextRef="#ctx0" brushRef="#br0" timeOffset="197537.08">5644 6932 0,'36'0'15,"-19"0"1,36 0-16,0 0 15,-18-18-15,1 18 16,-1 0-16,0 0 31,-17 0 1,35 0-1,-36 0-16,54 0 1,-53 0-16</inkml:trace>
  <inkml:trace contextRef="#ctx0" brushRef="#br0" timeOffset="198449.9">5609 7038 0,'18'0'31,"17"0"-31,18 0 16,-35 0-16,35 0 16,-36 0-16,36 0 15,0 0-15,-18 0 16,71 0 0,-35 0 15</inkml:trace>
  <inkml:trace contextRef="#ctx0" brushRef="#br0" timeOffset="199897.74">6985 6703 0,'-18'0'31,"-17"0"16,17 17-31,1 54 15,-18 17 0,35-35-15,0 0-1,0-18 1,0 1 0,17-36-16,1 52 15,17-34 1,18 0 0,-35-18-1,17 0 1,0 0-1,0 0 1,1 0 0,-19 0 15</inkml:trace>
  <inkml:trace contextRef="#ctx0" brushRef="#br0" timeOffset="202777.98">7655 6562 0,'-35'0'62,"0"0"-31,-1 0-31,36 17 16,-35 19 15,35-1-15,18-35 78,17 17-79,0-17 1,1 18-1,34 17 1,-17-17 0,-18 17-1,-17-17 1,-36 17 46,18-17-46,-17-18 0,-1 0-16,-35 0 31,36 0-15,-1 0 15,18-35-16,0 17 1,0 0 0,0-17-1,18 0 1,-1 35 0,54-53-1,-54 35 16,-17 1-15,0-1 0</inkml:trace>
  <inkml:trace contextRef="#ctx0" brushRef="#br0" timeOffset="203169.75">8043 6756 0</inkml:trace>
  <inkml:trace contextRef="#ctx0" brushRef="#br0" timeOffset="204129.86">8361 6456 0,'-18'-18'78,"1"36"-62,17 17-1,-18 89 17,18-72-17,0 1 1,18-35-1,-1-18 1,18 0 0,1 0-1,-1-18 1,0 1 0,-35-1-1,0 0 32,-17-17-47,-1 35 31,-17 0 1,17 0-17,-17 0 1,17 0-1,1 18 1</inkml:trace>
  <inkml:trace contextRef="#ctx0" brushRef="#br0" timeOffset="205234.64">8767 6438 0,'0'0'0,"35"0"15,18-17-15,-18 17 16,0-36-16,-17 36 15,0 0 1</inkml:trace>
  <inkml:trace contextRef="#ctx0" brushRef="#br0" timeOffset="206226.59">8749 6473 0,'-18'0'109,"18"18"-109,18 35 16,0-35-1,-18-1 1,17-17 93,1 0-93,17 0 15,-17 0-31,-1 0 47,19 0-31,-1 18-1,0 17 1,-52 0 15,17-17-15,-18-18-16,0 0 15,1 0 48,-36 0-48,17 0-15,19 0 16</inkml:trace>
  <inkml:trace contextRef="#ctx0" brushRef="#br0" timeOffset="-214358.91">9384 6773 0,'-35'36'94,"-1"-19"-94,19 1 15,-1 17-15,-17-17 16,17-1 0,-17 54 15</inkml:trace>
  <inkml:trace contextRef="#ctx0" brushRef="#br0" timeOffset="-213692.14">9684 6279 0,'0'0'0,"17"0"15,1 0-15,17-17 16,18 17 0,-18 0-1,1 0-15,-19 0 31</inkml:trace>
  <inkml:trace contextRef="#ctx0" brushRef="#br0" timeOffset="-212510.87">9772 6279 0,'-18'18'16,"18"0"0,0 17-1,0-17-15,0-1 16,0 1-16,0 17 15,0 0 32,0-17-15,18-36 93,0 18-79,-18 18-46,0 0 16,35 52-16,0-17 31,-35-35-15,-18-1 0,1 1-1,-1-18 1,1 0-1,-1 0 64</inkml:trace>
  <inkml:trace contextRef="#ctx0" brushRef="#br0" timeOffset="-211518.21">10160 6121 0,'0'-18'16,"35"18"-1,1 18 1,69 105-1,-34-17 1,-53-35 0,-18 17 15,0-18-15,0-34-1,0-1 1,0-18-16,-36 19 15,1-19 1,17 1 0</inkml:trace>
  <inkml:trace contextRef="#ctx0" brushRef="#br0" timeOffset="-207973.13">5821 7585 0,'35'0'109,"-17"0"-93,17 0 15,-17 0-15,-1 0-1</inkml:trace>
  <inkml:trace contextRef="#ctx0" brushRef="#br0" timeOffset="-206707.77">5803 7743 0,'35'0'125,"-35"18"-109,18 0-16,17-18 31,-17 0 16</inkml:trace>
  <inkml:trace contextRef="#ctx0" brushRef="#br0" timeOffset="-181974.94">13600 14534 0</inkml:trace>
  <inkml:trace contextRef="#ctx0" brushRef="#br0" timeOffset="-178735.13">13370 15452 0</inkml:trace>
  <inkml:trace contextRef="#ctx0" brushRef="#br0" timeOffset="-165542.31">21890 12577 0,'0'-18'15</inkml:trace>
  <inkml:trace contextRef="#ctx0" brushRef="#br0" timeOffset="-163358.93">23742 12559 0,'-35'0'62,"35"18"-46,0 17-16,0 0 0,0 0 16,0 1 15,70-19 0,-35-17-15,18 0-1,-53-35 1,0-53 0,0 17-1,18 54 1,-36 17 15,1 0-31,-19 0 16,1 0-16</inkml:trace>
  <inkml:trace contextRef="#ctx0" brushRef="#br0" timeOffset="-158356.95">22578 13935 0</inkml:trace>
  <inkml:trace contextRef="#ctx0" brushRef="#br0" timeOffset="-149879.03">19808 15275 0,'18'0'47,"0"0"-31,35 0-1,35 0 1</inkml:trace>
  <inkml:trace contextRef="#ctx0" brushRef="#br0" timeOffset="-149478.18">19808 15487 0,'18'0'109</inkml:trace>
  <inkml:trace contextRef="#ctx0" brushRef="#br0" timeOffset="-143998.58">7056 7514 0,'-36'0'47,"1"18"-16,17-1-15,1 36 15,-1-17 0,18-1-15,0 18 0,0 0-1,18-18-15,-1 0 16,19 18 0,-19-53 46,36 0-46,0 0-1,-35 0 1,-1 0 0,1 0-1</inkml:trace>
  <inkml:trace contextRef="#ctx0" brushRef="#br0" timeOffset="-142774.23">7532 7532 0,'17'-18'235,"1"18"-220,0 0 32,17 0-16,-17 18-15,-18-1 0,17 19-1,-17-19 1,0 1-1,-17 17 48,17-17-63,-18-18 16,-17 35-1,-1 0 1,1 1-1,0-1 1,53-35 125,-1 0-126,18 0-15,-17 0 16,0 0 15,17 0-15,-17 0-1,-1 0-15,36 0 32,-35 0 15,-1 0-32</inkml:trace>
  <inkml:trace contextRef="#ctx0" brushRef="#br0" timeOffset="-142441.1">7920 7743 0,'0'-17'78,"0"-1"-62,17-17-1</inkml:trace>
  <inkml:trace contextRef="#ctx0" brushRef="#br0" timeOffset="-141830.05">8220 7338 0,'53'0'62,"-36"0"-30,19 0-17,-19 0 17,18 0-17</inkml:trace>
  <inkml:trace contextRef="#ctx0" brushRef="#br0" timeOffset="-141037.95">8167 7408 0,'-18'0'31,"18"18"-16,0 35-15,0 0 16,0-36 62,18-17-31,-1 0-31,19 0-1,-1 0 1,-17 0 0,17 18-1,-35 17 1,0-17-1,0 0 1,0 17 0,-18-17-1,1-18 17,-1 0-32,-53 0 15,54 0 1</inkml:trace>
  <inkml:trace contextRef="#ctx0" brushRef="#br0" timeOffset="-140608.54">8643 7691 0,'18'0'78,"-18"35"-62,0-18-16,0 1 16,-36 17-1,-52-17 1,18 0 0,34-1-1</inkml:trace>
  <inkml:trace contextRef="#ctx0" brushRef="#br0" timeOffset="-139805.9">9049 7391 0,'17'0'94,"-17"17"-94,0 36 15,0 18 1,0-54 31,36-17 47,-36-17-79,17 17-15,54 0 16,70 0 0,-35-18-1,-53 1 1,-71-19 15,0 36 0</inkml:trace>
  <inkml:trace contextRef="#ctx0" brushRef="#br0" timeOffset="-139309.95">9313 7302 0,'-17'0'0,"-1"0"16,18 71 0,0 53-1,0-36 1,0 35-1,18-88 1,-1 1 0,-17-19 109</inkml:trace>
  <inkml:trace contextRef="#ctx0" brushRef="#br0" timeOffset="-138942.45">9719 7514 0</inkml:trace>
  <inkml:trace contextRef="#ctx0" brushRef="#br0" timeOffset="-138043.91">9913 7161 0,'18'0'109,"-1"0"-93,1 0-16,0 36 31,-18-1-31,35 18 15,-35 0 1,0-36 0,0 1-1,35 17 110,0-17-109,18 0 0,-17-18-1,-19 0 1,-17 17-1,0 1 1,-17 0 0,-36 17-1,35-18 1</inkml:trace>
  <inkml:trace contextRef="#ctx0" brushRef="#br0" timeOffset="-136871">10336 7126 0,'-17'-18'78,"34"18"-62,72 0-1,-54 0-15,-18 0 31,1 36 1,-18 17-17,0-36 1,0 19 0,0-19-1,0 1 1,0-1 109,18 1-110,17 17-15,-35 1 32,0-19-17,0 1 17,-18 0-17,1-18 1,-1 0 93,18 17-93</inkml:trace>
  <inkml:trace contextRef="#ctx0" brushRef="#br0" timeOffset="-136214.95">10724 6985 0,'18'-18'78,"17"18"-78,1 36 16,-1 17-1,53 123 17,-88-35-17,0-70 1,-18 34-1,1-69 1,-36 34 15,35-34-15</inkml:trace>
  <inkml:trace contextRef="#ctx0" brushRef="#br0" timeOffset="-117574.84">10178 14111 0,'0'35'78,"-18"1"-78,-17 34 16,17-35-16,18 36 15,0 17 1,18-35 15,17-35-15,106-18-1,35 0 1,-87 0 0,-54 0-16</inkml:trace>
  <inkml:trace contextRef="#ctx0" brushRef="#br0" timeOffset="-117208.89">10566 14146 0,'35'0'31,"0"0"-15,106 0 0,-70 0-1,-53 0 1</inkml:trace>
  <inkml:trace contextRef="#ctx0" brushRef="#br0" timeOffset="-116891.75">10724 14305 0,'18'0'62,"17"0"-46,1 0-16,122 0 16,-105 0-1</inkml:trace>
  <inkml:trace contextRef="#ctx0" brushRef="#br0" timeOffset="-116398.64">11800 13952 0,'0'18'63,"0"70"-63,0 0 15,0 142 17,0-213-17</inkml:trace>
  <inkml:trace contextRef="#ctx0" brushRef="#br0" timeOffset="-115822.95">12083 13952 0,'17'0'31,"-17"53"-15,0 124 15,-53-89-15,36-53-1,17-17 32,35-18-31,0 0-1,-17 0-15,17-18 16,-17 18 15,17 0-15,-17 0-16,17 0 15</inkml:trace>
  <inkml:trace contextRef="#ctx0" brushRef="#br0" timeOffset="-115390.09">12241 14005 0,'0'-17'15,"0"87"1,0 1 0,0 52-1,0 36 1,0-18-1,0-123 1,0-1 0</inkml:trace>
  <inkml:trace contextRef="#ctx0" brushRef="#br0" timeOffset="-114614.73">12665 13988 0,'0'17'31,"0"1"-15,35 35-16,0-36 15,36 36-15,-18-17 16,-18-1-16,-17-17 16,17 17-1,18 18 1,0-36 15</inkml:trace>
  <inkml:trace contextRef="#ctx0" brushRef="#br0" timeOffset="-114062.14">12965 13988 0,'-18'0'16,"0"0"-1,-17 0-15,0 70 16,35-35-16,-53 54 16,18-54-16,17 18 15,-17 35-15,35 0 16,0-17 15,0-124 47</inkml:trace>
  <inkml:trace contextRef="#ctx0" brushRef="#br0" timeOffset="-112253.14">14429 13617 0,'17'0'94</inkml:trace>
  <inkml:trace contextRef="#ctx0" brushRef="#br0" timeOffset="-99182.84">9631 14358 0,'-18'-18'62,"18"1"-62,35-1 16,-17 18 0,0 0 15,35 0 16,-53 35-32,0 18 1,35-35 0,-35 0 62,0-1-63,-18 1 17,18 17-17,-35-17 1,17-1 0,1-17 218</inkml:trace>
  <inkml:trace contextRef="#ctx0" brushRef="#br0" timeOffset="-97924.02">13882 13917 0,'-18'0'31,"-17"0"-15,17 0-1,-52 0 1,-1 88 31,53-52-32,18-19 1,0 1-16,0 17 16,0 0-1,18 54 1,70-54-1,-17-18 1,-1-17 0,36-70-1,-53-1 1</inkml:trace>
  <inkml:trace contextRef="#ctx0" brushRef="#br0" timeOffset="-97158.77">14287 13917 0,'-17'0'110,"-1"0"-95,18 18 1,0 17-16,0-17 16,0 17-1,0-17 1,0-1 0,18 1-1,35-18 1,-36 0 15,-17-18-15,0 1-1,18 17 1,-18-18 0,0-17-1,0-1 1,0 19-1,-35-1 1</inkml:trace>
  <inkml:trace contextRef="#ctx0" brushRef="#br0" timeOffset="-96391.58">14693 13917 0,'0'18'141,"0"-1"-94,35 1-31,1 17-16,-1-35 31,-17 18 0,-18 0-15,0-1-1,0 18 1,-36 36 0,19-36-1,-19-17 1,19-18 15,-1 0-15</inkml:trace>
  <inkml:trace contextRef="#ctx0" brushRef="#br0" timeOffset="-95291.08">15346 13758 0,'-18'-17'47,"18"-1"-32,-35 0 1,17 18 15,-17 0-15,17 0-1,1 0 1,17 53 0,0-17-1,0 17 1,17-18-1,1-18 1,17 1 0,-17 0-1,17-18 1,0-18 0,-35 0-1,18 18 1,17-70 15,-17 52-15,-18 1-1,18-1 48,-18 71-16,0-18-47,0 53 15,0-35-15,0 0 16,0-18 0,0-17-16,17-18 78,1 0-47</inkml:trace>
  <inkml:trace contextRef="#ctx0" brushRef="#br0" timeOffset="-94458.62">15857 13723 0,'-17'0'94,"17"53"-78,0-35-16,0 70 31,0-18 0,17-52-15,19-18-1,-1 0 1,0 0 0,-17 0-1,-1 0 17,-17-35-17,0 17-15,0-35 31,0 18-15,0 17 0,0 1-1,0-19 1,0 1 0,0 0 15</inkml:trace>
  <inkml:trace contextRef="#ctx0" brushRef="#br0" timeOffset="-87390.94">10936 15434 0,'18'0'16,"35"0"15,-36 0-31,54 0 16,17-18-16,18 18 15,-36 0 1</inkml:trace>
  <inkml:trace contextRef="#ctx0" brushRef="#br0" timeOffset="-86974.45">11130 15628 0,'35'0'125,"18"0"-125,-35 0 15</inkml:trace>
  <inkml:trace contextRef="#ctx0" brushRef="#br0" timeOffset="-85806.55">12418 15134 0,'-18'0'31,"0"0"-15,-17 0-16,0 0 15,0 0 1,-36 35 15,71 89 32,0-89-48,0-17 1,0 17 0,0 0-1,0-17 1,35 0-1,1-18 17,-19 0-32,19 0 15,-19 0 17,18 0-32,-17 0 31,17-36-31,1 1 31,-4058 0-15,8079-36-1,-4057 18 1,0 36 0,0-1-1,0 0 1,0 1-16,0-1 15,0-17 1,0 17 0,0 1 15,-18 17 16</inkml:trace>
  <inkml:trace contextRef="#ctx0" brushRef="#br0" timeOffset="-83856.99">17462 13758 0,'36'36'78,"-36"-1"-62,53 35-16,-18-17 16,-4074-17-1,8078 105 16,-4127 35 1,35-88-17,53 1 1,0-19 0,70 18-1,1-35 1,-36-18-1,-35 71 1,0-18 0,0 36-1,0-1 1,-17 71 0,17 18 15,88-106-31,18-18 15,-106-35 17,0-18-17,0-17 1,0 53 0,0-19-1,0-16 1,0-1-16,0 0 15,0 1 1,0 52 0,0-18-1,0 1 1,0-53 0,0-1-1,0 1 1,0-1-1</inkml:trace>
  <inkml:trace contextRef="#ctx0" brushRef="#br0" timeOffset="-81573.08">19068 13758 0,'0'18'93,"0"17"-77,17-35 15,54 0 1,-54 0-17,54-17 1,-71-19-16,18-34 15,17-18 1,0 35 0,-17 0-1,0 35 17,-18 36 46,0 35-63,0-36-15,0 54 16,0 52 0,123 142-1,0-71 1,-105-71-1,-18-70 1,0 0 0,-35-17-1,-89 16 1,19-34 0,69-18-1,-17 0 1,0 0-16,18 0 47</inkml:trace>
  <inkml:trace contextRef="#ctx0" brushRef="#br0" timeOffset="-81024.21">20038 13635 0,'0'17'46,"35"-17"-46,36 0 16,52 0 15</inkml:trace>
  <inkml:trace contextRef="#ctx0" brushRef="#br0" timeOffset="-80590.98">20038 13882 0,'17'0'78,"1"0"-62,35 0-16,-18 0 31,1 0-31</inkml:trace>
  <inkml:trace contextRef="#ctx0" brushRef="#br0" timeOffset="-79671.69">21026 13406 0,'0'35'63,"0"35"-63,0 1 16,0-53-16,0 105 31,0-88 0</inkml:trace>
  <inkml:trace contextRef="#ctx0" brushRef="#br0" timeOffset="-78950.76">21237 13511 0,'0'36'94,"0"17"-78,-17 17-16,17-52 15,0 35 1,35-53 46,0 0-46,0 0 0,1 0-1,17 0 1,-36 0 0,1 0-1,35 0 1,17 0-1,-52 0 1</inkml:trace>
  <inkml:trace contextRef="#ctx0" brushRef="#br0" timeOffset="-78270.74">21484 13423 0,'0'0'0,"0"18"32,0 52-32,0 19 15,0-37-15,0 37 16,0 17 0,0-54-16,0 19 31,0-53-16</inkml:trace>
  <inkml:trace contextRef="#ctx0" brushRef="#br0" timeOffset="-77653.99">21960 13476 0,'18'-18'15,"0"18"-15,17 0 16,18 0-16,53 36 31,-36 17 0,-17-53-15</inkml:trace>
  <inkml:trace contextRef="#ctx0" brushRef="#br0" timeOffset="-77124.9">22243 13353 0,'-18'0'0,"-17"0"15,-1 0 1,19 53-16,-18-18 16,35 18-1,-18 17 1,0 18 15,18-70-31,0 0 16,0-1-1</inkml:trace>
  <inkml:trace contextRef="#ctx0" brushRef="#br0" timeOffset="-76346.94">22895 13264 0,'0'36'78,"-35"-19"-62,-18 72 0,0-19 15,53-52 16,35-18-32,36 0 1,-18 0 0,-35 0-1,-1 17 1,-17 19 15,0-1-15,-17-17-1,-36-1 1</inkml:trace>
  <inkml:trace contextRef="#ctx0" brushRef="#br0" timeOffset="-75804.69">23054 13458 0,'0'18'47,"18"17"-47,-18 18 31,0-17-15,0-19 0,17 18-1,1-35 32</inkml:trace>
  <inkml:trace contextRef="#ctx0" brushRef="#br0" timeOffset="-75391.02">23107 13406 0</inkml:trace>
  <inkml:trace contextRef="#ctx0" brushRef="#br0" timeOffset="-74582.71">23248 13264 0,'35'0'16,"-17"0"-16,-18 36 15,18-19-15,-18 1 32,0 17-32,0-17 31,17 0 63,1-36-79,-18 0-15,0 1 16,18-36 0,-1 35 15,1 36 0,-1-1-15,1 54-1,17-1 1,-17-52 0,0-18 62</inkml:trace>
  <inkml:trace contextRef="#ctx0" brushRef="#br0" timeOffset="-73813.66">24183 13247 0,'0'-18'31,"-18"18"1,-17 0-17,17 35 1,18 1 0,0-19 15,0 1-31,89-18 15,-54 0 17,-4039 0-17,8061 0 1,-4057-18 0,0 1-1,0 70 63,0-18-78,17 0 16,-17 0-16,18 54 16,17-19-1</inkml:trace>
  <inkml:trace contextRef="#ctx0" brushRef="#br0" timeOffset="-73173.85">24642 13264 0,'-18'0'47,"18"18"-32,-18-18-15,1 71 16,17-18 0,0-1-1,0-34 1,17 17 15,-17-17-15,71-18-1,-36-35 1,0-18 0,-35-18-1,0 18 1,0-17-1,-17 70 1,-1-18 15,0 18-15</inkml:trace>
  <inkml:trace contextRef="#ctx0" brushRef="#br0" timeOffset="-67141.03">21202 14993 0,'-18'0'62,"1"53"-46,34 176 15,1-52-15,17-54-1,0-88 1,-35-52 62,0-36-62</inkml:trace>
  <inkml:trace contextRef="#ctx0" brushRef="#br0" timeOffset="-66238.9">21502 14993 0,'0'35'47,"0"1"-32,0 17-15,0 17 16,0-52-16,0 35 16,0-36-1,17 19 17,1-36-32,17 0 31,71 0-16,0 0 1,-88 0 15,17 0-15,0 0 0,-17 0-1</inkml:trace>
  <inkml:trace contextRef="#ctx0" brushRef="#br0" timeOffset="-65787.94">21713 15028 0,'0'36'47,"0"-19"-31,0 213 0,36 69 15,-19-175 0,-17-71-15</inkml:trace>
  <inkml:trace contextRef="#ctx0" brushRef="#br0" timeOffset="-63516.46">7038 8255 0,'-18'0'31,"1"0"1,-36 35-1,17 1 0,36-19-31,0 1 16,0-1-1,0 36 1,0 18 0,0-36-1,0-17 1,0 52 0,0-17-1,0-35 1,0 0-1,18-1 32,0-17-31,-1 18 0,1 0-1,17-1 1,-17-17 46,0 0-30,-1 0 14,1 0-30,-1 0 0,19 0 15,-1 35-15,0-35-1,-17 0 1,0 0 15,17 0-15</inkml:trace>
  <inkml:trace contextRef="#ctx0" brushRef="#br0" timeOffset="-61056.85">8784 8661 0,'-17'17'172,"17"36"-156,-124 159 15,106-212-15,1 18-16,-1-1 15,0-17 1,1 0-1</inkml:trace>
  <inkml:trace contextRef="#ctx0" brushRef="#br0" timeOffset="-60291.39">9313 8202 0,'0'35'94,"0"1"-94,0-1 15,18 35 1,-18-52-16,35 70 31,-17-70 47</inkml:trace>
  <inkml:trace contextRef="#ctx0" brushRef="#br0" timeOffset="-59653.81">9684 8132 0,'35'88'78,"-35"-71"-62,0 72-1,0-54 32,18-35-16,35 0 1,17 0-17,-52 0 1,17 0-1</inkml:trace>
  <inkml:trace contextRef="#ctx0" brushRef="#br0" timeOffset="-58973.81">9931 8255 0,'0'-18'47,"-18"1"-32,18 34 126,0 19-125,0 34-16,18 1 15,-18 17 1,17-70 0,-17-1-1,0 18 63,18-35 16</inkml:trace>
  <inkml:trace contextRef="#ctx0" brushRef="#br0" timeOffset="-58212.9">10372 7885 0,'17'0'15,"1"0"1,17 0-16,0 35 15,36 35-15,-36-17 16,-17-17-16,17 17 16,-17-1-16,0-16 15,-18 52 1,0-53-16,0 53 31,0-70 79</inkml:trace>
  <inkml:trace contextRef="#ctx0" brushRef="#br0" timeOffset="-47493.66">7849 8308 0,'-17'0'32,"-1"0"-32,18 18 31,-18-18-15,-17 52-1,17-16 32,1-19-31,-1 19-1,1-19 1,17 1 0,0 0-1,0-1 1,0 1-1,0-1 1,0 19 0,0-19-1,0 19 1,17-1 0,18-35 62,-17 0-63,0 0 1,17 0 0,-17 0 30,-1 0-30,36 0 0,-18 0-1,-17-18 32,0 1-31,-18-1-1,17 0 17,-17 1-17,0-19-15,0-16 16,0-19 0,0-17-1,0 70 1,0-35-1,0 36 1,0-1 0,-53 18 202</inkml:trace>
  <inkml:trace contextRef="#ctx0" brushRef="#br0" timeOffset="-46277.59">5997 8572 0,'18'0'109,"-1"0"-109,1 0 32,53 0-1,-36 0 0,-17 0-15</inkml:trace>
  <inkml:trace contextRef="#ctx0" brushRef="#br0" timeOffset="-45484.58">6103 8696 0,'-18'0'63,"36"0"93,17 0-141,18 0 1,18 0 0,-18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09T05:39:57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13229 4568 0,'-35'0'16,"17"0"15,1 0-15,-1 36 0,-17-19-16,35 1 15,-36 35-15,19-35 16,-19 34-16,36-34 15,0 17-15,-17 107 32,17 52-1,35-71-15,18-52-16,35 17 31,-35-35-31,-35-36 15,-1-17 1,1 0 31,0 0-31,-18-17-1</inkml:trace>
  <inkml:trace contextRef="#ctx0" brushRef="#br0" timeOffset="953.62">13300 5009 0,'17'0'31,"-17"-17"16,0-1-32,18 1-15,0 17 16,-1-18 0,36 0 15,-35 18-31,17 0 15,-17 0 1,-1 0 31,-17 88-31,0-35-16,-17-17 31,-1-1-16,-35-17 1,36-18 0,-19 0-1,19 17 48</inkml:trace>
  <inkml:trace contextRef="#ctx0" brushRef="#br0" timeOffset="2137.58">13617 4886 0,'-17'0'125,"17"18"-110,0-1 1,-18 19-16,18-19 16,0 1-1,0-1 1,0 19 15,35-19 0,-35 1-15,18 0 0,-1-1-1,1-17 17,0 0-32,-1 0 15,1 0 32,0 0-31,-1 0 62</inkml:trace>
  <inkml:trace contextRef="#ctx0" brushRef="#br0" timeOffset="10528.84">14058 4939 0,'35'0'47,"54"0"-32,-19 0-15,-52 0 16,52 0-16,-17 0 16,18 0-1,-53 0 16</inkml:trace>
  <inkml:trace contextRef="#ctx0" brushRef="#br0" timeOffset="12480.61">15064 4939 0,'17'0'31,"-17"-18"-16,0 1 1,0-19 125,0 19-126,-17 17 63,-1 0-78,0 0 32,1 0 46,-1 17-47,18 1-15,-18 0-1,18-1 126,0 1-110,0 0-31,0-1 16,0 1 46,0-1-46,18-17 46,0 0-46,17 0 15,-17 0-15,17-17 0,-35-1-1,18 1 1,-1 17-1,-17-18 17,0 0-17,18 18 1,17 18 218,-17 35-218,-1-36 0,1 1-1,0-18 1,-1 18 15,19-18 16</inkml:trace>
  <inkml:trace contextRef="#ctx0" brushRef="#br0" timeOffset="13598.14">15557 4551 0,'18'-18'78,"17"18"-62,1 35-1,-1 1 1,18-1-16,0 18 16,0 35-1,-36-17 1,1-18 0,17 52-1,-35-69 1,0 34-1,0 18 1,-17-52 15,-1-19-15,0-17 31,1 0-32,17 18 1,-36-18 0,1 35-1,18-17 17,-1-18 14,-17 18-46,-1-18 32,1 35-17,35-18 1,-18-17 109,1-17-125</inkml:trace>
  <inkml:trace contextRef="#ctx0" brushRef="#br0" timeOffset="16249.51">15910 3986 0,'18'0'16,"0"0"31,-1 0 46,1 0-77,-18 18 0,0 0-1,0 17 1,0-17 15,-18 17-15,1-18 15,-1 1 32,0-18 46,54 0 141,-19 0-94,1 35-156,52-35 219,-52 0-203,17 0-16,-17 0 15</inkml:trace>
  <inkml:trace contextRef="#ctx0" brushRef="#br0" timeOffset="17105.52">16651 4710 0,'18'0'32,"-18"17"-17,17 18-15,-17 1 16,0 17-16,0 0 16,18 52 15,-18-69 109,0-19-124</inkml:trace>
  <inkml:trace contextRef="#ctx0" brushRef="#br0" timeOffset="17912.88">16581 4886 0,'17'0'63,"1"0"-48,17 0 1,-17 0 31,-1 0-32,19 0 17,-19 0 30,1 0 1,0 0-48,-1 0 1</inkml:trace>
  <inkml:trace contextRef="#ctx0" brushRef="#br0" timeOffset="18714.3">17515 4445 0,'-35'0'15,"-18"0"1,53 18-16,-35-1 16,17 19-16,1 34 15,17-52-15,-53 158 32,53-70-1,0-71-16,35 1 1,18-1 0,0-18-1,-36-17 1,1 18-16,0-18 31,-1 0-31,19 0 47,-19 18-47,1-18 31,0 0-15</inkml:trace>
  <inkml:trace contextRef="#ctx0" brushRef="#br0" timeOffset="20000.65">18027 4762 0,'0'18'109,"18"-18"-93,-1 18 15,1-18-31,0 0 16,-18-18 30,0 0-30,0-17 0,0 0 15,0 17-15,0 54 124,35-1-140,0 35 16,-17 19-16,-1-19 15,19 71 1,-19-35 0,1-71-16,-18 18 15,0-17 1,-53-1 0,0-35-1,-17 0 1,-54 0-1,18-71 17,71 18-17,17 53 17,18-35-17,53 17 1</inkml:trace>
  <inkml:trace contextRef="#ctx0" brushRef="#br0" timeOffset="20800.34">18538 4657 0,'18'17'46,"35"-17"-30,-35 0-16,35 0 16,-36 0-16,1 0 31,17 0-15,-17 0 30,35 0-30,-53 18 109</inkml:trace>
  <inkml:trace contextRef="#ctx0" brushRef="#br0" timeOffset="22048.71">19138 4322 0,'18'0'63,"-1"35"-63,36 247 46,0-176-30,-35-71 0,0-70 140,-1 0-140,-17 17-1,18-35 1,0 35-1,34-35 1,-34 36 0,17 17 46,-17 0-46,0 0-1,-1 35 17,-17 0-17,0-17 1,0 0 0,0 17-1,0-17 16,-17-1-15,-1-17 0,-35 18-1,35-18 17,-17 0-17,0 0 1,0 0 15,17 0 0</inkml:trace>
  <inkml:trace contextRef="#ctx0" brushRef="#br0" timeOffset="32193.77">19703 4127 0,'17'0'47,"19"18"-47,16 17 15,-16-17-15,17 17 16,35 89 0,-18 17 15,-70-106-31,36 36 16,-36-1-1,0 1 1,-18 17-1,-35 0 17,35-35-17,1 18 1,17-54 0,-35 19-1,-1-19 48,36 1-63,-35 0 15,0-1 1,-1 18 0,19-17 77</inkml:trace>
  <inkml:trace contextRef="#ctx0" brushRef="#br0" timeOffset="33633.44">20285 3757 0,'-18'0'47,"18"-35"-16,0 0-16,0 17 17,18 0-1,-1 18-15,1 0 15,0 0-16,-18 18 1,0 0 0,0 34-1,0-16 1,0 17 0,0-36 15,0 1-31,0 17 15,-18 0 17,0-17-17,36-53 204,0 35-219,-18-18 16,35 1-16,-17 17 15,-1 0 17,1 0-1,-1 0 0</inkml:trace>
  <inkml:trace contextRef="#ctx0" brushRef="#br0" timeOffset="34248.21">20814 4445 0,'35'0'110,"-17"0"-110,17-18 15,0 18 1,-17 0 0,0 0 15</inkml:trace>
  <inkml:trace contextRef="#ctx0" brushRef="#br0" timeOffset="35176.64">20867 4621 0,'35'0'94,"36"-35"-94,-18 35 31,-53-18 0</inkml:trace>
  <inkml:trace contextRef="#ctx0" brushRef="#br0" timeOffset="36265.24">21608 4392 0,'0'-18'31,"35"18"63,35 18-94,1 70 0,17 0 15,-17-35 1,17 88-1,-35 18 17,-53-141-32,0 0 31,0-1 0,-18-17-15,-35-53-16,36 36 15,-19-54 17,36 53-17,-17-52 1,17 17 0,0-35-1,0 0 1,0 35-1,17-36 1,19 89 0,-19-17-1,19-1 110</inkml:trace>
  <inkml:trace contextRef="#ctx0" brushRef="#br0" timeOffset="37561.14">22331 3916 0,'0'-18'141,"17"18"-94,1 18-47,-18 17 16,0-17-1,0 17 1,0 0-1,0-17 1,-18 17 15,1-17-15,17 17 0,0-17-1,17-18 204,1 0-219,17 0 16,1 0-1,-1 0 1,-17 0 93,-1 0-78,1 0-15</inkml:trace>
  <inkml:trace contextRef="#ctx0" brushRef="#br0" timeOffset="40089.47">12435 3828 0,'0'88'31,"0"0"-31,0 71 16,0-53-16,0 17 15,0 1-15,0-36 16,0 70 0,0 72-1,0 158 16,0-194-15,0-88 0,0 0-1,0 70 1,0-106 0,18-34-1,0-1 1,-1-35 109,19 0-110,34 0-15,36 0 16,141 0 0,53-18 15,-194 1-31,158-1 16,18-52-1,-17 52 1,105 0-1,1 18 17,281 0-17,-475 0 1,123 0 0,-194 0-16,105 0 15,71 0 1,124 36-1,70-1 1,54-18 0,16-17-1,-34 0 1,-71 0 0,106 0 15,-424 0-16,1 0-15,140 0 16,-140-17 0,-1-1-16,177-17 15,0 35 1,35 0 0,-53 0-1,106 0 1,18 0-1,17-71 1,-70 54 0,-247-1-16,-18 0 15,0 18 1,-70 0 0,17-17 46,-35-1-46,0 1-1,0-19 1,0 1 0,0-36-1,0-52 1,0-71-1,0-18 1,0-88 0,-106-35-1,53 194-15,-123-194 16,88 18 0,35 87-1,18 54 1,-18-1 15,35 19-15,1 17-1,-36 35 1,53 88 0,0 0-1,-18 1 79,0 34-78</inkml:trace>
  <inkml:trace contextRef="#ctx0" brushRef="#br0" timeOffset="43088.8">12559 3792 0,'0'-17'16,"35"-1"-1,230 18 16,-177 0 1,35 0-17,89 0 1,-88 0-16,175 0 16,-52 0-1,-106 0 1,71 0-1,-35 0 1,34 0 0,-52 0-1,0 0 1,-53 0 0,17 0-1,-35-18 1,71 18-1,-36 0 1,-17 0 0,124-17-1,34-54 1,1 54 0,-71-1-1,0-53 1,-18 54-1,-52 17 1,-36 0 0,0-36-1,18 36 1,17 0 0,36 0-1,-71 0-15,89 0 16,-19 0 15,1 0-31,-88 0 31,-1 0-15,-34 0 0,-1 0-1,0 0 1,53 0-1,36 0 1,158-17 0,-194 17-1,159 0 1,-141 0 0,-18 0-1,18 0 1,-53 0-1,53 0 17,35 0-17,-18 0 1,71 0 0,-53 0-1,1 0 1,-1-18-1,-71 1 1,-17 17 0,35 0-1,89 0 1,34 0 0,1 0-1,35 0 16,-141-18-31,-18 0 32,-53 1-17,36-1 1,-1 18 0,36 0-1,-35 0 1,35-35-1,-53 35 1,-1-18 0,-34 18-1,17 0 1,1 0 0,52 0-1,18 0 1,-71 0-1,0 0-15,53 0 32,-70 0-17,0-18 1,-1 18 31,1 0-47,0 0 15,17 0 17,-17 0-17,-1 0 17,18 0-1,-17 0 47,0 0-62,-1 0-1,1 0 16,0 0-15,17 0 31,-17 0-47,35 0 16,-18-17-1,0 17 1,-17 0 15</inkml:trace>
  <inkml:trace contextRef="#ctx0" brushRef="#br0" timeOffset="88993.48">917 11307 0,'0'-18'16,"0"0"-1,0-17-15,0 17 16,0 1 0,0-19-1,18 36 16,35-17 1,-18 17-17,0 53 1,18-18 0,-53 0-1,0 36 1,0-36-1,-35 18 1,17-18 0,1-17 31,-1 0-32,0-18 1</inkml:trace>
  <inkml:trace contextRef="#ctx0" brushRef="#br0" timeOffset="89833.18">1305 11130 0,'0'18'110,"0"17"-110,0 18 15,-35 0 1,35 17 31,0-52-32,0 35 1,18-35 0,-18-1-1,17-17 1,1 18-1,0-18 17,34 0-32,-52-18 15,0 1 1</inkml:trace>
  <inkml:trace contextRef="#ctx0" brushRef="#br0" timeOffset="90544.99">1658 11254 0,'53'0'93,"0"0"-93,-35 0 16,34-18-16,-34 18 31,35 0-15</inkml:trace>
  <inkml:trace contextRef="#ctx0" brushRef="#br0" timeOffset="92130.46">2452 11077 0,'0'0'0,"-18"0"78,-17 0-47,35 18 0,0-1-15,-18 1 0,18 17-1,0-17 1,0 35 15,0-35-31,18 35 47,-18-36-16,35 1-15,-17-18 46,-1 35-46,19-35 15,-19 0-15,1 0-16,0 0 15,-1-18 1,36 1 0,35-1-1,-70 1 1,0-1-16,-18 0 16,0 1-1,0-1 1,0-17 31,0 17-32,0 0 1,0 1 0,-36-1 15,19 18-16,-1 0 17,-17-18 15,17 18-16,-17-17-31,17 17 125,1 0-78,-1-18-47</inkml:trace>
  <inkml:trace contextRef="#ctx0" brushRef="#br0" timeOffset="93894.54">13000 13441 0,'0'0'0</inkml:trace>
  <inkml:trace contextRef="#ctx0" brushRef="#br0" timeOffset="95353.26">2928 10689 0,'0'-17'62,"18"17"-46,35 0 0,70 158 15,-123-34-15,0-18-1,0-36 1,-35 54-1,35-71 17,-18-36-17,1 1 1,-1-18 62,18 17-15</inkml:trace>
  <inkml:trace contextRef="#ctx0" brushRef="#br0" timeOffset="96368.49">670 10654 0,'0'35'47,"0"0"-47,-35 18 15,35 0 1,-53 53 0,35 53 15,18-106-15,18 17-1,17 19 1,-17-37-1,17-34 17,-35 0-17,53-1 1,-53 1-16,88 35 16,-52-35-1,34 17 1,-17 0-1</inkml:trace>
  <inkml:trace contextRef="#ctx0" brushRef="#br0" timeOffset="97752.19">3387 10125 0,'-18'-18'63,"18"0"-1,0 1-62,35 17 16,18 0 15,-35 0 0,-1 0-31,1 35 32,0 18-17,-18-35 1,0 17 0,0 18-1,-18-36 1,18 1-1,-35-18 1,35 18 0,-18-18-1,1 0 1,-1 0 0,53 0 124,-17 0-124,35 0-16,-36 0 15,54 0 1,-53 0 0,17 0 93,-17 0-109,-1 35 16,18-35-1</inkml:trace>
  <inkml:trace contextRef="#ctx0" brushRef="#br0" timeOffset="98521.35">3969 10724 0,'17'0'94,"-17"18"-94,18 53 15,-18 17 1,18 53 15,-18-123-15,0 17-1,0-18 1</inkml:trace>
  <inkml:trace contextRef="#ctx0" brushRef="#br0" timeOffset="99138.96">3916 10954 0,'17'0'63,"36"-18"-48,-35 18 1,123-35 31,-123 35-32</inkml:trace>
  <inkml:trace contextRef="#ctx0" brushRef="#br0" timeOffset="99932.49">5133 10372 0,'0'-18'16,"-35"18"15,17 53-31,0 0 16,1 0-16,-54 35 15,54-17-15,-1 34 32,36 54-1,17-141-15,18 52-1,0-34 1,17-1-1,-52-18 1,-1-17 0,19 0-1,-19-17 79</inkml:trace>
  <inkml:trace contextRef="#ctx0" brushRef="#br0" timeOffset="100776.82">5398 10654 0,'-18'-18'78,"18"1"-47,0-1-15,106 18 15,-89 0-15,54 0-1,-1 35 1,-52 1 0,-18-1-1,0 0 1,0-17-16,0 52 16,-18-52-1,1 0 1,-18-18 31,17 0-32,-35 0 1</inkml:trace>
  <inkml:trace contextRef="#ctx0" brushRef="#br0" timeOffset="101833.24">5891 10583 0,'-17'0'63,"-1"0"-32,18 18-15,-35 17-16,35 36 46,0-18-30,0 0 0,0-36-1,17 1 1,36 17 0,0-17-1,-35-1 1,17-17-1,-17 0 17,-18-35-17,0-18 1</inkml:trace>
  <inkml:trace contextRef="#ctx0" brushRef="#br0" timeOffset="104033.54">5521 10672 0,'18'70'63,"-1"-35"-48,36 18 1,-18-35-16,71 52 31,-35-34-31,88 17 31,-124-53-15,18-18 0,-36-35-1,-17-35 1,0 0-1,0 52 1,0 19 0,-17-18-1,17 70 110,17 35-109,-17-17 0,18 0-16,-18 0 15,35 53 1,-35-53-1,0-18 1,0 18 0,0 0-1,-17-18 1,-36-17 0,0-18-1,0 0 16,18 0-31,-18 0 32,35 0-17,-17 0 32,17 0-47,1-18 31,17-17-31</inkml:trace>
  <inkml:trace contextRef="#ctx0" brushRef="#br0" timeOffset="104650.04">6491 10530 0,'0'18'110,"35"0"-79,-17-18-31,123 0 31,-53 0-15,36-36-1</inkml:trace>
  <inkml:trace contextRef="#ctx0" brushRef="#br0" timeOffset="105377.59">7320 10319 0,'-18'17'63,"-17"19"-48,18-1-15,17-17 16,0 87 0,0-69 15,0-1-16,0-17 17,35-18-17,0 0 1,0 0 0,18-18-1,-53-35 1,0 0-1,-17 18 1,-36-18 0,53 35-1,-18 18 17</inkml:trace>
  <inkml:trace contextRef="#ctx0" brushRef="#br0" timeOffset="106150.08">7497 10054 0,'0'0'0,"17"0"15,18 0 1,18 0-1,-35 18-15,-18 17 16,35 36-16,-17-71 16,0 53-16,34 88 31,-16 88 0,-36-106-15,0-87-16,-18 52 15,0-53 1,-17-17 0,0-18-1,-18 0 1,18 0 0,-1 0-1,1-18 1</inkml:trace>
  <inkml:trace contextRef="#ctx0" brushRef="#br0" timeOffset="107265.21">8096 9701 0,'0'0'0,"-17"-17"79,17-19-48,35 19-16,18-36 17,-53 35-32,17 1 15,1 17 17,0 0-17,-18 53 1,0 52-1,0-16 17,0-54-17,0 0 1,0-17 0,0-1-1,-18-17 1,0 0-1,1 0 1,52 0 78,-17 0-79,17 0-15,-17 0 16,-1 0 0,36 0-1,-35 0 1</inkml:trace>
  <inkml:trace contextRef="#ctx0" brushRef="#br0" timeOffset="107971.36">8520 10442 0,'17'0'16,"18"0"-16,1 0 15,17 0-15,-36 0 16,36-17-16,-17 17 15,-1 0 32,-18 0-15</inkml:trace>
  <inkml:trace contextRef="#ctx0" brushRef="#br0" timeOffset="108616.4">8625 10619 0,'36'0'78,"-19"0"-78,19 0 16,-19 0 0,1 0 31</inkml:trace>
  <inkml:trace contextRef="#ctx0" brushRef="#br0" timeOffset="111336.77">9296 10178 0,'35'0'63,"-17"0"-63,52 35 31,18 106 0,-88-88-15,18-18 0,-18-70 140,0 0-156,0-1 16,0-17-1,0 18 1,0 18 15,18-1 0,-1 0-15</inkml:trace>
  <inkml:trace contextRef="#ctx0" brushRef="#br0" timeOffset="112529.48">9842 9754 0,'0'-17'16,"0"-1"0,18 0-1,0 1-15,-1-19 16,1 36-16,17 0 16,1-17-1,17 17 48,-53 35-48,0 53 1,0-70 0,0 0-1,0-1-15,-36 36 125,36-35-109,-17-18-1,-1 53-15,53-53 204,18 0-204,0 0 15,0 0-15,35 0 31,-70 0 94,-18 17-125,-18 1 16</inkml:trace>
  <inkml:trace contextRef="#ctx0" brushRef="#br0" timeOffset="113528.27">2170 13000 0,'35'-35'47,"-18"17"-31,1-35-16,17 18 16,1 17-16,-1-17 15,0 35 32,1 159-16,-19-71-15,-17-35 0,-70 35-1,-1-53 1,36-35-1,-18 53 1,35-53 31,1 0-31</inkml:trace>
  <inkml:trace contextRef="#ctx0" brushRef="#br0" timeOffset="114567.19">2646 12894 0,'-18'0'78,"1"18"-62,-1 35 0,-35-1-1,53-16 17,0-1-1,18-17 0,17-1-15,18-17-1,35 0 1,-17 0 0,-54 0-1,1 0 1,-1 0-1,36 0 1,18-17 0,-71-19-16</inkml:trace>
  <inkml:trace contextRef="#ctx0" brushRef="#br0" timeOffset="115651.2">2805 12136 0,'0'-18'78,"52"18"-62,-16-18 0,34 18 30,-34 0-30,-19 0 0,-17 18-1,0 17 1,0 0 0,-17 18-1,-1-35 16,0-18-15,1 18 0,-19-1-1,1 1-15,35 0 16,18-18 281,17 0-297,0-18 15,1 18 32,-19 0-15</inkml:trace>
  <inkml:trace contextRef="#ctx0" brushRef="#br0" timeOffset="116353.61">3739 12471 0,'0'0'0,"18"17"32,-18 19-32,0-19 15,0 36-15,18-18 16,-18 1-1,17-1 1,19 36 15,-36-36 1,0 0-17,0 18 1,0-35-1,0-1 1</inkml:trace>
  <inkml:trace contextRef="#ctx0" brushRef="#br0" timeOffset="116969.32">3563 12629 0,'18'0'93,"17"0"-93,18 0 16,53-17 0,-71-1 15,-17 1 31,-36 17 17</inkml:trace>
  <inkml:trace contextRef="#ctx0" brushRef="#br0" timeOffset="118150.37">4586 12700 0,'35'0'32,"1"18"-17,-36-1 1,0 1-1,53 17 1,-36-35 47,18 0-63,-17-35 15,-18 0 1,18 52 249,35 71-249,-36-17-16,1 35 16,-18-53-1,18 35 1,-18-53 0,0 1-1,0-19 1,-89 54-1,-34-54 1,52-17 0,18 0-1,18 0 1,18-17 0,17-1 15,0 0-16,0-17-15</inkml:trace>
  <inkml:trace contextRef="#ctx0" brushRef="#br0" timeOffset="119368.4">5045 12012 0,'0'-18'109,"17"-17"-93,1 0-1,0 17-15,-18 1 16,35-19 0,-17 36-1,-18-35 16,35 53-15,-18-1 0,19 19-1,-36-1 1,0 0 0,0-17-1,0 17 1,-18 0 15,-17-17-15,17-18-1,18 18 1,0-1 0,-17 1-1,-1 0 16,36-18 94,34 0-109,1 0 0,-17 0-1,-19 0 1,1 0 0,17 0-1,1 0 1</inkml:trace>
  <inkml:trace contextRef="#ctx0" brushRef="#br0" timeOffset="120465.82">6068 12735 0,'17'0'47,"19"0"-32,-19 0-15,1 0 16,35 0 0,53 0 15,-89 0-16,1-17 1,0-19 0</inkml:trace>
  <inkml:trace contextRef="#ctx0" brushRef="#br0" timeOffset="120984.61">6121 12876 0,'-18'0'15,"-17"18"1,52-18 78,54 0-79,-18 0 1,-35 0-16,87-35 31,-69 35-15</inkml:trace>
  <inkml:trace contextRef="#ctx0" brushRef="#br0" timeOffset="121961.29">6967 12312 0,'36'0'78,"-1"0"-62,0 18-16,0 17 16,36 18-1,0 141 17,-71-177-17,0 19 1,0-72 78,0-16-94,0-1 15,-18 35-15,18-17 16,0-1-1,0-17 1,18 18-16,-1 0 16,18 0-1,-35 17 1,18 0 15,17 18 16</inkml:trace>
  <inkml:trace contextRef="#ctx0" brushRef="#br0" timeOffset="123033.56">7673 11889 0,'0'-18'47,"0"0"-32,18 1-15,-18-1 16,17 18-16,1 0 15,-1-18 1,1 18 15,17 0-31,-17 18 32,-18 53-17,0-36 1,0 18 15,-18-36-15,18 1-1,-17 0 1,-1-1 0,0 1-1,18 0 1,-17-18-1,17 17 64,70-17-64,-17 0-15,71 0 16,-36-17-1,-70 17 17</inkml:trace>
  <inkml:trace contextRef="#ctx0" brushRef="#br0" timeOffset="177616.96">12965 13441 0,'17'0'109,"1"0"-93,-1 0-1,19 0 17,-1 0-1,-17 0-16,17 0 17,-17 0-17,-1 0-15,54 0 16,-54 0 0,1 0-1,0 0 16,17 0-15,-17 0 0,-1 0-16,1 0 15,0 0 32,-1 0-47,1 0 16,-1 0-1,1 0 1,17 0 15,18 35-15,18-17 0,-36-18 15,-17 0 0,-1 0-15,1 0-1,0 0 1,17 0 0,-17 0-1,-1 0 1,19 0 46,-19 0-46,1 0-16,-1 0 31,19 0-15,-36-18-1,35 18 1,36 0 0,-19-18-1,-34 18 48,17 0-63,-17 0 15,0 0 1,-1 0 15,1 0-31,0 0 16,17 0 0,-18 0-1,1 0 16,17 0 16,-17 0-31,35 0 0,-18 0-16,18 0 15,0 0 1,-35 0-1,-1 0 1,19 0 0,-19 0-1,19 0 1,-19 0 0,1 0-1,17 0 16,-17 0-15,-1 0 0,72 0-1,-54 0 1,-18 0 0,1 0 15,0 0-16,-1 0 48,19 0-47,-19 0 15,-17-17 125,-17-1-156,-1 18 16,0-17-1,1-1 17,-1 18 108,0 0-124,1-18-1,-1 1 1,1-19 0,17 19-1,0-1 142,17 36-157,1-18 15,-1 17 1,1-17-1,0 0 1,-1 0 0,19 36-1,-19-19 1,1-17 62,0 0 63,-18 36-110,0-19-15,0 1-1,0 17-15,0 0 31,-36 18-15,36-35 0,0 17-1,0-17 1,0-1 0</inkml:trace>
  <inkml:trace contextRef="#ctx0" brushRef="#br0" timeOffset="-186927.31">7144 7232 0,'0'18'47,"0"34"-47,0-16 15,0 228 17,-36-123-17,-34 53 1,35 71 0,-1-106 15,19-53-16,17-18 1,0-35 0,0 0 140,0-36-125,0 1-15,0 17-1,0-17 32,17-18-31,-17 18 0,18-1-1,0-17 1,-1 18-1,1-1 1,17 1 15,0-18-15,18 18-16,18 17 16,17-17-1,-17-18 16,-3952 17-15,8079-17 0,-4039 0-1,-106 18 1,0 0-16,17-18 16,19 0-1,16 0 1,1 0-1,-18 0 1,-17 0 0,17 0-1,0 0 1,71 0 0,53 0 15,282 0-16,-247 0 1,-89 0 0,-87 0-1,-1 0 1,-17 0 0,0 0-1,53 0 1,0 0-1,-53 0 1,-18 0 0,-17 0 15,17 0-15,-35-36 155,18 1-171,-18 0 16,0-1-16,0-52 16,0 0-16,0-177 15,0 54 1,0 34 0,0 19 15,0-19-16,0 36 1,0-18 0,0 36-1,0 35 1,35 0 0,-17 17-1,-36 71 157,-35 0-156,18 0-16,-18 0 15,-35 0 1,35 0-16,-159 0 16,0 0-1,-52 0 1,-89 0-1,0 0 1,-17 0 0,-36 0-1,18 0 1,35 0 0,212 0-1,53 0 16,53 0-31,-1 0 32,19 0 15,-18 0-32,-18 0-15,17 0 16,-17 18-1</inkml:trace>
  <inkml:trace contextRef="#ctx0" brushRef="#br0" timeOffset="39457.88">18168 9772 0,'0'-18'32,"0"1"-1,0-1 0,0 0-15,0 1-1,18 17 17,-1 0-32,1 0 31,0 17-16,-1 19 1,19-19 0,-36 1-1,17 17 1,-17-17 15,0-1-15,-17 1-16,-1 17 15,-35 18 1,18-35 0,-1 0 15,19-1-15,-18 19-1</inkml:trace>
  <inkml:trace contextRef="#ctx0" brushRef="#br0" timeOffset="40242.67">18380 9684 0,'17'-18'78,"-17"36"47,0 35-125,-17-18 15,17 18 1,0 17 0,0-17-1,0-35 1,0 0-1,17-18 1,19 0 0,-19 0-1,71 0 1,-35 0 0,0 0-1</inkml:trace>
  <inkml:trace contextRef="#ctx0" brushRef="#br0" timeOffset="40691.56">18803 9684 0,'18'-18'78,"35"18"-62,35 0 15,0-35 0,-70 35-15</inkml:trace>
  <inkml:trace contextRef="#ctx0" brushRef="#br0" timeOffset="41960.34">18821 9772 0,'17'0'93,"36"0"-77,-17 0-16,16 0 16,-34 0 15</inkml:trace>
  <inkml:trace contextRef="#ctx0" brushRef="#br0" timeOffset="43057.05">19279 9525 0,'18'0'141,"0"18"-141,-18-1 15,17 36 1,-17-35 0,0-1 31,0 1-1,-35-18-46,17 0 16,1-18 0,17 1-1,0-1 1,0 1 0,0-19-1,0 19 1,17-1-16,1 0 15,53-17 1,-1 0 0</inkml:trace>
  <inkml:trace contextRef="#ctx0" brushRef="#br0" timeOffset="43709.64">19756 9366 0,'-18'0'16,"-35"0"-16,35 36 15,-52 52 32,70-35 0,17-18-31,36-17-1,18-18 1,-18 0-1,-18 0 1,0 0 0,-17-18-1,-18 0-15</inkml:trace>
  <inkml:trace contextRef="#ctx0" brushRef="#br0" timeOffset="44389.15">20126 9296 0,'-18'0'15,"-35"0"16,53 35-15,0 71 47,18-53-32,35-18-16,-35-35-15,17 0 16,-17 0 0,-1 0-1,-17-18 17,35-35-17,-35 1 1,0 16-1,0 1 1</inkml:trace>
  <inkml:trace contextRef="#ctx0" brushRef="#br0" timeOffset="45280.66">20602 9190 0,'0'0'0,"-53"0"15,0 0 17,36 0-1,-1 0-15,-35 0-1,0 53 1,18-36-1,17 36 1,18-35 0,0 0-1,36-18 1,-19 0-16,71 0 16,-35 0-1,-17 0 1,-19 0-1,19 35 1,-19-17 31,19-1-31,-36 1-1,0-1 1,-53-17-1,-36 18 1,36-18-16,1 18 16,-19 17-1,53-35 1,1 0 0,70 0 30,0 0-30</inkml:trace>
  <inkml:trace contextRef="#ctx0" brushRef="#br0" timeOffset="46609.03">21149 9155 0,'-18'0'31,"18"-18"47,0 0-47,18 18-15,0 0 46,-18 18-46,0 0 0,0-1-1,0 1 1,0 17-1,-36-17 1,-17-18 0,36 17-1,17 1 32,-35-18-31,17 0-1,-17 0 48,35-18-47,0-17-1,0 0 1,0 0-1,0-1 1,0 19 0,17-19 31,1 36-47,0 0 62,-1 0-31,-17 18 1,0 0-17,0 17 1,0-17-1,18-18 1,-18 17 0,17 1-1,19-18 17,-19 0-17,54 0 1,-36 0-1,-35-18 1,35 1 0,-17-19-1,53 19 17</inkml:trace>
  <inkml:trace contextRef="#ctx0" brushRef="#br0" timeOffset="48108.68">18309 10901 0,'0'17'63,"0"36"-48,0-17-15,18-1 16,-1 18-16,19-18 31,34-17 0,-34-18-15,-1-18 0,-35-105-1,17 52 1,-17 36 0,0 17-1,0 36 110,0 52-125,0-34 16,0 17-1,53 35 1,-17 0 0,-36-17-1,0-1 1,-18-17 0,0-18-1,-17-35 1,-53 0-1,0 0 1,17 0 0,-17 0 15,35 0-15,53-17-16</inkml:trace>
  <inkml:trace contextRef="#ctx0" brushRef="#br0" timeOffset="48711.56">19015 10883 0,'0'-35'78,"35"17"-78,71-17 31,-89 35-15</inkml:trace>
  <inkml:trace contextRef="#ctx0" brushRef="#br0" timeOffset="49058.91">19050 10954 0,'0'17'62,"18"-17"-46,87-17-1,-16-54 17</inkml:trace>
  <inkml:trace contextRef="#ctx0" brushRef="#br0" timeOffset="49887.92">19720 10530 0,'36'18'94,"-19"0"-94,1-1 16,-1-17-16,-17 36 31,36 52 0,-36-53-15,0-17 0,0-89 46,0 54-46,0-54-16,0 18 31,0 0-15,0 35-1</inkml:trace>
  <inkml:trace contextRef="#ctx0" brushRef="#br0" timeOffset="50761.12">20514 10248 0,'-35'0'31,"-1"0"-15,1 0-16,0 0 15,-18 0-15,18 18 32,-18 52-1,70-70 47,19 0-62,-1 0-16,18 0 15,0 36 1,17-1-1,19 35 1,-72-52 15,1 0-31,-18-1 16,0 19 15,-53-36-15,35 0-1,-17 0 1,-18 0 0,35 0-1,1 0 1</inkml:trace>
  <inkml:trace contextRef="#ctx0" brushRef="#br0" timeOffset="51265.65">20655 10336 0,'0'18'32,"18"17"-17,-18-17-15,17 17 16,-17 0-16,18-17 15</inkml:trace>
  <inkml:trace contextRef="#ctx0" brushRef="#br0" timeOffset="51634.45">20602 10301 0</inkml:trace>
  <inkml:trace contextRef="#ctx0" brushRef="#br0" timeOffset="52600.03">20814 10354 0,'18'18'0,"-1"17"31,1 0-31,17 53 31,-35-105 79,-35-19-110,35 1 15,0 18 1,0-1-1,0 0 32,17 18-15,1 0 30,0 0 1,17 18-63,-35 0 15,18-18 1,-1 17-1,-17 18 48,0-17-32,0 0-31</inkml:trace>
  <inkml:trace contextRef="#ctx0" brushRef="#br0" timeOffset="53725.86">21343 10195 0,'0'-17'62,"0"-1"-46,35-17 0,124 35 15,-124 0-15,-17 0-1,35 17 1,-53 89-1,0-35 1,0-36 15,-35 36-15,-18-19 0,17-34-1,19-18-15,-18 0 16,-36-18-1,-35-87 1,53 34 0,53 36-1,0 17 1,0 1 0,18-19-1,-1 36 1,1 0-1,17 0 1,1 0 15,17 0-15,-18 0 0,35 0-1,-34 0 1,17 0-1,17-17 1,-52-1 0,-18-17-1</inkml:trace>
  <inkml:trace contextRef="#ctx0" brushRef="#br0" timeOffset="59183.95">12965 13476 0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4F839D-B006-44AA-B466-05D4C8A47932}" type="datetimeFigureOut">
              <a:rPr lang="en-US"/>
              <a:pPr>
                <a:defRPr/>
              </a:pPr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47339C-C9CD-46B4-98F5-CBCF5ECE0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2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B31182-C38B-4907-92B8-C9959D40CC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7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Perpendicular</a:t>
            </a:r>
          </a:p>
          <a:p>
            <a:pPr marL="228600" indent="-228600">
              <a:buAutoNum type="arabicPeriod"/>
            </a:pPr>
            <a:r>
              <a:rPr lang="en-US" dirty="0"/>
              <a:t>Parallel</a:t>
            </a:r>
          </a:p>
          <a:p>
            <a:pPr marL="228600" indent="-228600">
              <a:buAutoNum type="arabicPeriod"/>
            </a:pPr>
            <a:r>
              <a:rPr lang="en-US" dirty="0"/>
              <a:t>Parallel</a:t>
            </a:r>
          </a:p>
          <a:p>
            <a:pPr marL="228600" indent="-228600">
              <a:buAutoNum type="arabicPeriod"/>
            </a:pPr>
            <a:r>
              <a:rPr lang="en-US" dirty="0"/>
              <a:t>Perpendicular</a:t>
            </a:r>
          </a:p>
          <a:p>
            <a:pPr marL="228600" indent="-228600">
              <a:buAutoNum type="arabicPeriod"/>
            </a:pPr>
            <a:r>
              <a:rPr lang="en-US" dirty="0"/>
              <a:t>Neither</a:t>
            </a:r>
            <a:r>
              <a:rPr lang="en-US" baseline="0" dirty="0"/>
              <a:t> parallel nor perpendicular</a:t>
            </a:r>
          </a:p>
          <a:p>
            <a:pPr marL="228600" indent="-228600">
              <a:buAutoNum type="arabicPeriod"/>
            </a:pPr>
            <a:r>
              <a:rPr lang="en-US" baseline="0" dirty="0"/>
              <a:t>Perpendicular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2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24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57/5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B31182-C38B-4907-92B8-C9959D40CCF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8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39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5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491E892-5DBE-4D63-82BA-949C92D58A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06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22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6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B31182-C38B-4907-92B8-C9959D40CCF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4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5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6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1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5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47339C-C9CD-46B4-98F5-CBCF5ECE0F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3F9D1-E9D3-4C69-A7F4-1A4E3B0E1D7C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8A03-9964-4A13-A46F-3BDDA579D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6EE0E-CAA1-43E0-808B-366C0037D17C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F5DAF-7DA9-4B01-B1B1-A1D44E315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0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500F9-387B-4BC9-B80D-082655406250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4F31B-03C7-4967-BDF7-55C147FCC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633413" y="1406525"/>
            <a:ext cx="7870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735F1-2DB9-457E-BCB0-D0D60B42426C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51CAE-244E-4462-8C16-46DEBA671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5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2FB8F-D826-43D9-9547-C274EB741A56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23E0-EC71-4A1A-B7A5-2F8F6D36E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11C33-615A-45C2-9DCC-786F3F2F9FFB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550BD-A287-4907-A1D9-11E2C2B3D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5E384-3BCC-40AC-A0F5-72685052DF09}" type="datetime1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887F7-7E8E-4284-B55C-637497359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F32D8-8CA6-489A-A08B-24DB7D89F720}" type="datetime1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D7873-2F5C-4599-B738-98775E714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7EEC3-BB11-4150-9266-0D99B41F0A19}" type="datetime1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7C69-0B08-493F-B6B2-B33C673FC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D575-ED55-4281-B66F-8C5DFD61BD7A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3517-8D4B-40B7-BF5C-AD3A83783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DC1B7-EB1E-4074-BCAD-08EBA5A95474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CFBB-4628-4622-ABB6-8EB33D6E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194403-39E0-4F66-A44A-BD831FC498F2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698D50-ACC4-42F1-B5D5-85139296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9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image" Target="../media/image24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emf"/><Relationship Id="rId4" Type="http://schemas.openxmlformats.org/officeDocument/2006/relationships/customXml" Target="../ink/ink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5" Type="http://schemas.openxmlformats.org/officeDocument/2006/relationships/customXml" Target="../ink/ink10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69.e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740989"/>
            <a:ext cx="9144000" cy="1071563"/>
          </a:xfrm>
          <a:noFill/>
        </p:spPr>
        <p:txBody>
          <a:bodyPr anchor="ctr" anchorCtr="0"/>
          <a:lstStyle/>
          <a:p>
            <a:pPr eaLnBrk="1" hangingPunct="1"/>
            <a:r>
              <a:rPr lang="en-US" sz="4800" dirty="0"/>
              <a:t>Coordinate Geometry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 bwMode="auto">
          <a:xfrm>
            <a:off x="1143000" y="4445381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/>
              <a:t>Gayan Perera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5585"/>
                <a:ext cx="7886700" cy="4351338"/>
              </a:xfrm>
            </p:spPr>
            <p:txBody>
              <a:bodyPr/>
              <a:lstStyle/>
              <a:p>
                <a:r>
                  <a:rPr lang="en-US" sz="2400" dirty="0">
                    <a:cs typeface="Arial" panose="020B0604020202020204" pitchFamily="34" charset="0"/>
                  </a:rPr>
                  <a:t>Plot the graph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−4</m:t>
                    </m:r>
                  </m:oMath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5585"/>
                <a:ext cx="7886700" cy="4351338"/>
              </a:xfrm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2237422"/>
            <a:ext cx="3310890" cy="351231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953000" y="393261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28160" y="5167058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063" y="3563286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0236" y="5043352"/>
            <a:ext cx="7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(0,-4)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66420" y="415766"/>
            <a:ext cx="7886700" cy="1325563"/>
          </a:xfrm>
        </p:spPr>
        <p:txBody>
          <a:bodyPr/>
          <a:lstStyle/>
          <a:p>
            <a:r>
              <a:rPr lang="en-US" sz="3200" dirty="0">
                <a:cs typeface="Arial" panose="020B0604020202020204" pitchFamily="34" charset="0"/>
              </a:rPr>
              <a:t>Plotting a line by identifying x and y intercepts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1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8445"/>
            <a:ext cx="7886700" cy="1325563"/>
          </a:xfrm>
        </p:spPr>
        <p:txBody>
          <a:bodyPr/>
          <a:lstStyle/>
          <a:p>
            <a:r>
              <a:rPr lang="en-US" sz="3200" dirty="0">
                <a:cs typeface="Arial" panose="020B0604020202020204" pitchFamily="34" charset="0"/>
              </a:rPr>
              <a:t>Plotting a line by identifying the slope and the intercept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5585"/>
                <a:ext cx="7886700" cy="4351338"/>
              </a:xfrm>
            </p:spPr>
            <p:txBody>
              <a:bodyPr/>
              <a:lstStyle/>
              <a:p>
                <a:r>
                  <a:rPr lang="en-US" sz="2400" dirty="0">
                    <a:cs typeface="Arial" panose="020B0604020202020204" pitchFamily="34" charset="0"/>
                  </a:rPr>
                  <a:t>Plot the graph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−4</m:t>
                    </m:r>
                  </m:oMath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cs typeface="Arial" panose="020B0604020202020204" pitchFamily="34" charset="0"/>
                  </a:rPr>
                  <a:t>Slope: </a:t>
                </a: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cs typeface="Arial" panose="020B0604020202020204" pitchFamily="34" charset="0"/>
                  </a:rPr>
                  <a:t>Intercept:  </a:t>
                </a: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cs typeface="Arial" panose="020B0604020202020204" pitchFamily="34" charset="0"/>
                  </a:rPr>
                  <a:t>Now, plot the graph using m and c.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5585"/>
                <a:ext cx="7886700" cy="4351338"/>
              </a:xfrm>
              <a:blipFill rotWithShape="0">
                <a:blip r:embed="rId3"/>
                <a:stretch>
                  <a:fillRect l="-1005" t="-196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08212" y="2450783"/>
          <a:ext cx="820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79360" progId="Equation.3">
                  <p:embed/>
                </p:oleObj>
              </mc:Choice>
              <mc:Fallback>
                <p:oleObj name="Equation" r:id="rId4" imgW="62208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8212" y="2450783"/>
                        <a:ext cx="820738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50933" y="2434114"/>
          <a:ext cx="13398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920" imgH="304560" progId="Equation.3">
                  <p:embed/>
                </p:oleObj>
              </mc:Choice>
              <mc:Fallback>
                <p:oleObj name="Equation" r:id="rId6" imgW="101592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0933" y="2434114"/>
                        <a:ext cx="1339850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305300" y="2890838"/>
          <a:ext cx="15065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0" imgH="355320" progId="Equation.3">
                  <p:embed/>
                </p:oleObj>
              </mc:Choice>
              <mc:Fallback>
                <p:oleObj name="Equation" r:id="rId8" imgW="114300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05300" y="2890838"/>
                        <a:ext cx="150653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320858" y="3328829"/>
          <a:ext cx="9874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160" imgH="266400" progId="Equation.3">
                  <p:embed/>
                </p:oleObj>
              </mc:Choice>
              <mc:Fallback>
                <p:oleObj name="Equation" r:id="rId10" imgW="74916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20858" y="3328829"/>
                        <a:ext cx="9874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317750" y="4680585"/>
          <a:ext cx="9715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560" imgH="279360" progId="Equation.3">
                  <p:embed/>
                </p:oleObj>
              </mc:Choice>
              <mc:Fallback>
                <p:oleObj name="Equation" r:id="rId12" imgW="73656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17750" y="4680585"/>
                        <a:ext cx="97155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64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9834"/>
                <a:ext cx="7886700" cy="4351338"/>
              </a:xfrm>
            </p:spPr>
            <p:txBody>
              <a:bodyPr/>
              <a:lstStyle/>
              <a:p>
                <a:r>
                  <a:rPr lang="en-US" sz="2400" dirty="0">
                    <a:cs typeface="Arial" panose="020B0604020202020204" pitchFamily="34" charset="0"/>
                  </a:rPr>
                  <a:t>Plot the graph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−4</m:t>
                    </m:r>
                  </m:oMath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9834"/>
                <a:ext cx="7886700" cy="4351338"/>
              </a:xfrm>
              <a:blipFill rotWithShape="0"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670" y="2267583"/>
            <a:ext cx="3421380" cy="3370505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815138" y="2108200"/>
          <a:ext cx="7381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8720" imgH="241200" progId="Equation.3">
                  <p:embed/>
                </p:oleObj>
              </mc:Choice>
              <mc:Fallback>
                <p:oleObj name="Equation" r:id="rId5" imgW="558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5138" y="2108200"/>
                        <a:ext cx="738187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815138" y="2466975"/>
          <a:ext cx="8874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241200" progId="Equation.3">
                  <p:embed/>
                </p:oleObj>
              </mc:Choice>
              <mc:Fallback>
                <p:oleObj name="Equation" r:id="rId7" imgW="672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5138" y="2466975"/>
                        <a:ext cx="887412" cy="31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50769" y="3583504"/>
            <a:ext cx="73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(45</a:t>
            </a:r>
            <a:r>
              <a:rPr lang="en-US" b="1" baseline="30000" dirty="0"/>
              <a:t>o</a:t>
            </a:r>
            <a:r>
              <a:rPr lang="en-US" b="1" dirty="0"/>
              <a:t>)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28650" y="258445"/>
            <a:ext cx="7886700" cy="1325563"/>
          </a:xfrm>
        </p:spPr>
        <p:txBody>
          <a:bodyPr/>
          <a:lstStyle/>
          <a:p>
            <a:r>
              <a:rPr lang="en-US" sz="3200" dirty="0">
                <a:cs typeface="Arial" panose="020B0604020202020204" pitchFamily="34" charset="0"/>
              </a:rPr>
              <a:t>Plotting a line by identifying the slope and the intercept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>
            <a:off x="5775960" y="3749040"/>
            <a:ext cx="232410" cy="38858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cs typeface="Arial" panose="020B0604020202020204" pitchFamily="34" charset="0"/>
              </a:rPr>
              <a:t>Draw rough sketches of the following graphs.</a:t>
            </a:r>
          </a:p>
          <a:p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cs typeface="Arial" panose="020B0604020202020204" pitchFamily="34" charset="0"/>
              </a:rPr>
              <a:t>i</a:t>
            </a:r>
            <a:r>
              <a:rPr lang="en-US" sz="2400" dirty="0"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ii)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iii)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iv)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v)</a:t>
            </a:r>
          </a:p>
          <a:p>
            <a:pPr marL="0" indent="0">
              <a:buNone/>
            </a:pPr>
            <a:r>
              <a:rPr lang="en-US" sz="2400" dirty="0">
                <a:cs typeface="Arial" panose="020B0604020202020204" pitchFamily="34" charset="0"/>
              </a:rPr>
              <a:t>vi)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32230" y="2805429"/>
          <a:ext cx="1075690" cy="34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41200" progId="Equation.3">
                  <p:embed/>
                </p:oleObj>
              </mc:Choice>
              <mc:Fallback>
                <p:oleObj name="Equation" r:id="rId2" imgW="7491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2230" y="2805429"/>
                        <a:ext cx="1075690" cy="346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23499" y="3252499"/>
          <a:ext cx="1568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253800" progId="Equation.3">
                  <p:embed/>
                </p:oleObj>
              </mc:Choice>
              <mc:Fallback>
                <p:oleObj name="Equation" r:id="rId4" imgW="1091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3499" y="3252499"/>
                        <a:ext cx="156845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340961" y="3710319"/>
          <a:ext cx="15509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241200" progId="Equation.3">
                  <p:embed/>
                </p:oleObj>
              </mc:Choice>
              <mc:Fallback>
                <p:oleObj name="Equation" r:id="rId6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0961" y="3710319"/>
                        <a:ext cx="1550988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40961" y="4175284"/>
          <a:ext cx="12763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241200" progId="Equation.3">
                  <p:embed/>
                </p:oleObj>
              </mc:Choice>
              <mc:Fallback>
                <p:oleObj name="Equation" r:id="rId8" imgW="8888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0961" y="4175284"/>
                        <a:ext cx="1276350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23499" y="4640249"/>
          <a:ext cx="17684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1560" imgH="253800" progId="Equation.3">
                  <p:embed/>
                </p:oleObj>
              </mc:Choice>
              <mc:Fallback>
                <p:oleObj name="Equation" r:id="rId10" imgW="1231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23499" y="4640249"/>
                        <a:ext cx="176847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23975" y="5119370"/>
          <a:ext cx="17684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1560" imgH="241200" progId="Equation.3">
                  <p:embed/>
                </p:oleObj>
              </mc:Choice>
              <mc:Fallback>
                <p:oleObj name="Equation" r:id="rId12" imgW="12315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23975" y="5119370"/>
                        <a:ext cx="1768475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74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Arial" panose="020B0604020202020204" pitchFamily="34" charset="0"/>
              </a:rPr>
              <a:t>Qs-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5585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cs typeface="Arial" panose="020B0604020202020204" pitchFamily="34" charset="0"/>
                  </a:rPr>
                  <a:t>Exercise: 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Sketch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+7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using x and y intercepts and plot the same line identifying the slope and the intercept.</a:t>
                </a: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Arial" panose="020B0604020202020204" pitchFamily="34" charset="0"/>
                  </a:rPr>
                  <a:t>     </a:t>
                </a: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5585"/>
                <a:ext cx="7886700" cy="4351338"/>
              </a:xfrm>
              <a:blipFill rotWithShape="0"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5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0" y="347822"/>
            <a:ext cx="7886700" cy="1325563"/>
          </a:xfrm>
        </p:spPr>
        <p:txBody>
          <a:bodyPr/>
          <a:lstStyle/>
          <a:p>
            <a:r>
              <a:rPr lang="en-US" sz="2800" dirty="0"/>
              <a:t>Identify whether the following data fits a linear function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808"/>
            <a:ext cx="7886700" cy="4351338"/>
          </a:xfrm>
        </p:spPr>
        <p:txBody>
          <a:bodyPr/>
          <a:lstStyle/>
          <a:p>
            <a:r>
              <a:rPr lang="en-US" sz="2200" dirty="0">
                <a:cs typeface="Arial" panose="020B0604020202020204" pitchFamily="34" charset="0"/>
              </a:rPr>
              <a:t>Q1.                                                             Q3.   </a:t>
            </a:r>
          </a:p>
          <a:p>
            <a:endParaRPr lang="en-US" sz="2200" dirty="0">
              <a:cs typeface="Arial" panose="020B0604020202020204" pitchFamily="34" charset="0"/>
            </a:endParaRPr>
          </a:p>
          <a:p>
            <a:endParaRPr lang="en-US" sz="2200" dirty="0">
              <a:cs typeface="Arial" panose="020B0604020202020204" pitchFamily="34" charset="0"/>
            </a:endParaRPr>
          </a:p>
          <a:p>
            <a:endParaRPr lang="en-US" sz="2200" dirty="0">
              <a:cs typeface="Arial" panose="020B0604020202020204" pitchFamily="34" charset="0"/>
            </a:endParaRPr>
          </a:p>
          <a:p>
            <a:endParaRPr lang="en-US" sz="2200" dirty="0">
              <a:cs typeface="Arial" panose="020B0604020202020204" pitchFamily="34" charset="0"/>
            </a:endParaRPr>
          </a:p>
          <a:p>
            <a:r>
              <a:rPr lang="en-US" sz="2200" dirty="0">
                <a:cs typeface="Arial" panose="020B0604020202020204" pitchFamily="34" charset="0"/>
              </a:rPr>
              <a:t>Q2.                                                             Q4.</a:t>
            </a:r>
          </a:p>
          <a:p>
            <a:endParaRPr lang="en-US" sz="2200" dirty="0">
              <a:cs typeface="Arial" panose="020B0604020202020204" pitchFamily="34" charset="0"/>
            </a:endParaRPr>
          </a:p>
          <a:p>
            <a:endParaRPr lang="en-US" sz="2200" dirty="0">
              <a:cs typeface="Arial" panose="020B0604020202020204" pitchFamily="34" charset="0"/>
            </a:endParaRPr>
          </a:p>
          <a:p>
            <a:endParaRPr lang="en-US" sz="2200" dirty="0">
              <a:cs typeface="Arial" panose="020B0604020202020204" pitchFamily="34" charset="0"/>
            </a:endParaRPr>
          </a:p>
          <a:p>
            <a:endParaRPr lang="en-US" sz="2200" dirty="0">
              <a:cs typeface="Arial" panose="020B0604020202020204" pitchFamily="34" charset="0"/>
            </a:endParaRPr>
          </a:p>
          <a:p>
            <a:r>
              <a:rPr lang="en-US" sz="2200" dirty="0">
                <a:cs typeface="Arial" panose="020B0604020202020204" pitchFamily="34" charset="0"/>
              </a:rPr>
              <a:t>NOTE: Slope of a linear function is a constant regardless of what points are used to calculate 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27515"/>
              </p:ext>
            </p:extLst>
          </p:nvPr>
        </p:nvGraphicFramePr>
        <p:xfrm>
          <a:off x="1939290" y="1707039"/>
          <a:ext cx="2179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y=f(x)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39290" y="3659190"/>
          <a:ext cx="2179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y=f(x)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27711"/>
              </p:ext>
            </p:extLst>
          </p:nvPr>
        </p:nvGraphicFramePr>
        <p:xfrm>
          <a:off x="5901690" y="1707039"/>
          <a:ext cx="2179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y=f(x)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71210" y="3632361"/>
          <a:ext cx="2179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y=f(x)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4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Equation of a 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67486"/>
            <a:ext cx="7886700" cy="4351338"/>
          </a:xfrm>
        </p:spPr>
        <p:txBody>
          <a:bodyPr/>
          <a:lstStyle/>
          <a:p>
            <a:pPr marL="457200" indent="-457200" eaLnBrk="1" hangingPunct="1">
              <a:spcAft>
                <a:spcPts val="1200"/>
              </a:spcAft>
              <a:buAutoNum type="alphaLcParenR"/>
            </a:pPr>
            <a:r>
              <a:rPr lang="en-US" sz="2000" dirty="0">
                <a:cs typeface="Arial" panose="020B0604020202020204" pitchFamily="34" charset="0"/>
              </a:rPr>
              <a:t>Finding the line equation when the </a:t>
            </a:r>
            <a:r>
              <a:rPr lang="en-US" sz="2000" b="1" dirty="0">
                <a:cs typeface="Arial" panose="020B0604020202020204" pitchFamily="34" charset="0"/>
              </a:rPr>
              <a:t>slope</a:t>
            </a:r>
            <a:r>
              <a:rPr lang="en-US" sz="2000" dirty="0">
                <a:cs typeface="Arial" panose="020B0604020202020204" pitchFamily="34" charset="0"/>
              </a:rPr>
              <a:t> and </a:t>
            </a:r>
            <a:r>
              <a:rPr lang="en-US" sz="2000" b="1" dirty="0">
                <a:cs typeface="Arial" panose="020B0604020202020204" pitchFamily="34" charset="0"/>
              </a:rPr>
              <a:t>a point </a:t>
            </a:r>
            <a:r>
              <a:rPr lang="en-US" sz="2000" dirty="0">
                <a:cs typeface="Arial" panose="020B0604020202020204" pitchFamily="34" charset="0"/>
              </a:rPr>
              <a:t>on the line </a:t>
            </a:r>
            <a:r>
              <a:rPr lang="en-US" sz="2000" b="1" dirty="0">
                <a:cs typeface="Arial" panose="020B0604020202020204" pitchFamily="34" charset="0"/>
              </a:rPr>
              <a:t>is given</a:t>
            </a:r>
            <a:r>
              <a:rPr lang="en-US" sz="2000" dirty="0"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Lets consider the slope to be ‘m’ and the point A (x</a:t>
            </a:r>
            <a:r>
              <a:rPr lang="en-US" sz="2000" baseline="-25000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, y</a:t>
            </a:r>
            <a:r>
              <a:rPr lang="en-US" sz="2000" baseline="-25000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) to be     on the line. Then, the line equation is given by: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b="1" dirty="0">
                <a:cs typeface="Arial" panose="020B0604020202020204" pitchFamily="34" charset="0"/>
              </a:rPr>
              <a:t>Example:  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Q) Find the equation of a line that goes through the point (3, 4 ) with a slope =-2.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     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109685"/>
              </p:ext>
            </p:extLst>
          </p:nvPr>
        </p:nvGraphicFramePr>
        <p:xfrm>
          <a:off x="2918460" y="3221356"/>
          <a:ext cx="3067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304560" progId="Equation.3">
                  <p:embed/>
                </p:oleObj>
              </mc:Choice>
              <mc:Fallback>
                <p:oleObj name="Equation" r:id="rId3" imgW="175248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8460" y="3221356"/>
                        <a:ext cx="3067050" cy="5334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0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Equation of a 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97966"/>
            <a:ext cx="7886700" cy="4351338"/>
          </a:xfrm>
        </p:spPr>
        <p:txBody>
          <a:bodyPr/>
          <a:lstStyle/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b)   Finding the line equation </a:t>
            </a:r>
            <a:r>
              <a:rPr lang="en-US" sz="2000" b="1" dirty="0">
                <a:cs typeface="Arial" panose="020B0604020202020204" pitchFamily="34" charset="0"/>
              </a:rPr>
              <a:t>when two points</a:t>
            </a:r>
            <a:r>
              <a:rPr lang="en-US" sz="2000" dirty="0">
                <a:cs typeface="Arial" panose="020B0604020202020204" pitchFamily="34" charset="0"/>
              </a:rPr>
              <a:t> are </a:t>
            </a:r>
            <a:r>
              <a:rPr lang="en-US" sz="2000" b="1" dirty="0">
                <a:cs typeface="Arial" panose="020B0604020202020204" pitchFamily="34" charset="0"/>
              </a:rPr>
              <a:t>known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Suppose A (x</a:t>
            </a:r>
            <a:r>
              <a:rPr lang="en-US" sz="2000" baseline="-25000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, y</a:t>
            </a:r>
            <a:r>
              <a:rPr lang="en-US" sz="2000" baseline="-25000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)  and B (x</a:t>
            </a:r>
            <a:r>
              <a:rPr lang="en-US" sz="2000" baseline="-25000" dirty="0">
                <a:cs typeface="Arial" panose="020B0604020202020204" pitchFamily="34" charset="0"/>
              </a:rPr>
              <a:t>2</a:t>
            </a:r>
            <a:r>
              <a:rPr lang="en-US" sz="2000" dirty="0">
                <a:cs typeface="Arial" panose="020B0604020202020204" pitchFamily="34" charset="0"/>
              </a:rPr>
              <a:t>, y</a:t>
            </a:r>
            <a:r>
              <a:rPr lang="en-US" sz="2000" baseline="-25000" dirty="0">
                <a:cs typeface="Arial" panose="020B0604020202020204" pitchFamily="34" charset="0"/>
              </a:rPr>
              <a:t>2</a:t>
            </a:r>
            <a:r>
              <a:rPr lang="en-US" sz="2000" dirty="0">
                <a:cs typeface="Arial" panose="020B0604020202020204" pitchFamily="34" charset="0"/>
              </a:rPr>
              <a:t>)  are on the line. Then, the line equation is given by: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b="1" dirty="0">
                <a:cs typeface="Arial" panose="020B0604020202020204" pitchFamily="34" charset="0"/>
              </a:rPr>
              <a:t>Example: 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Q) Find the equation of a line through points (3, 4) and (-1, 6).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263848"/>
              </p:ext>
            </p:extLst>
          </p:nvPr>
        </p:nvGraphicFramePr>
        <p:xfrm>
          <a:off x="2633663" y="2823529"/>
          <a:ext cx="3481387" cy="95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720" imgH="660240" progId="Equation.3">
                  <p:embed/>
                </p:oleObj>
              </mc:Choice>
              <mc:Fallback>
                <p:oleObj name="Equation" r:id="rId3" imgW="241272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3663" y="2823529"/>
                        <a:ext cx="3481387" cy="95280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Parallel lines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753" y="1482726"/>
            <a:ext cx="7886700" cy="4351338"/>
          </a:xfrm>
        </p:spPr>
        <p:txBody>
          <a:bodyPr/>
          <a:lstStyle/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b="1" dirty="0">
                <a:cs typeface="Arial" panose="020B0604020202020204" pitchFamily="34" charset="0"/>
              </a:rPr>
              <a:t>Parallel lines </a:t>
            </a:r>
            <a:r>
              <a:rPr lang="en-US" sz="2000" dirty="0">
                <a:cs typeface="Arial" panose="020B0604020202020204" pitchFamily="34" charset="0"/>
              </a:rPr>
              <a:t>have the </a:t>
            </a:r>
            <a:r>
              <a:rPr lang="en-US" sz="2000" b="1" dirty="0">
                <a:cs typeface="Arial" panose="020B0604020202020204" pitchFamily="34" charset="0"/>
              </a:rPr>
              <a:t>same slope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Q) Graph a line parallel to the given line L1 and through point  (0, -1):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Slope of the parallel line: 3/5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Line equation: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48" y="2485081"/>
            <a:ext cx="3659981" cy="380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14"/>
          <p:cNvSpPr>
            <a:spLocks noChangeShapeType="1"/>
          </p:cNvSpPr>
          <p:nvPr/>
        </p:nvSpPr>
        <p:spPr bwMode="auto">
          <a:xfrm flipV="1">
            <a:off x="4587240" y="2880360"/>
            <a:ext cx="3566160" cy="20878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4889" y="3140235"/>
            <a:ext cx="1021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Line:  L1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80753" y="4192180"/>
          <a:ext cx="2872674" cy="84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600" imgH="609480" progId="Equation.3">
                  <p:embed/>
                </p:oleObj>
              </mc:Choice>
              <mc:Fallback>
                <p:oleObj name="Equation" r:id="rId4" imgW="208260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0753" y="4192180"/>
                        <a:ext cx="2872674" cy="840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491105" y="3505995"/>
            <a:ext cx="2364343" cy="109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827530" y="5208527"/>
          <a:ext cx="1327150" cy="7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609480" progId="Equation.3">
                  <p:embed/>
                </p:oleObj>
              </mc:Choice>
              <mc:Fallback>
                <p:oleObj name="Equation" r:id="rId6" imgW="10411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7530" y="5208527"/>
                        <a:ext cx="1327150" cy="7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2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Perpendicular lines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97966"/>
            <a:ext cx="7886700" cy="4858384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Perpendicular lines have the opposite reciprocal slopes</a:t>
            </a:r>
            <a:endParaRPr lang="en-US" sz="20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Suppose the slope of a line L</a:t>
            </a:r>
            <a:r>
              <a:rPr lang="en-US" sz="2000" baseline="-25000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 is m</a:t>
            </a:r>
            <a:r>
              <a:rPr lang="en-US" sz="2000" baseline="-25000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 and the line drawn  perpendicular to L</a:t>
            </a:r>
            <a:r>
              <a:rPr lang="en-US" sz="2000" baseline="-25000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 has a slope of m</a:t>
            </a:r>
            <a:r>
              <a:rPr lang="en-US" sz="2000" baseline="-25000" dirty="0">
                <a:cs typeface="Arial" panose="020B0604020202020204" pitchFamily="34" charset="0"/>
              </a:rPr>
              <a:t>2</a:t>
            </a:r>
            <a:r>
              <a:rPr lang="en-US" sz="2000" dirty="0">
                <a:cs typeface="Arial" panose="020B0604020202020204" pitchFamily="34" charset="0"/>
              </a:rPr>
              <a:t>. Then, the following relationship holds: 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000" b="1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b="1" dirty="0">
                <a:cs typeface="Arial" panose="020B0604020202020204" pitchFamily="34" charset="0"/>
              </a:rPr>
              <a:t>                                                        For E.g.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000" b="1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b="1" dirty="0">
                <a:cs typeface="Arial" panose="020B0604020202020204" pitchFamily="34" charset="0"/>
              </a:rPr>
              <a:t>Example: 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Find the equation of a line(L</a:t>
            </a:r>
            <a:r>
              <a:rPr lang="en-US" sz="2000" baseline="-25000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) through points (3, 4) and (-4, -6). Now write the equation of the line perpendicular to L</a:t>
            </a:r>
            <a:r>
              <a:rPr lang="en-US" sz="2000" baseline="-25000" dirty="0">
                <a:cs typeface="Arial" panose="020B0604020202020204" pitchFamily="34" charset="0"/>
              </a:rPr>
              <a:t>1 </a:t>
            </a:r>
            <a:r>
              <a:rPr lang="en-US" sz="2000" dirty="0">
                <a:cs typeface="Arial" panose="020B0604020202020204" pitchFamily="34" charset="0"/>
              </a:rPr>
              <a:t>containing point (2,3)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936498"/>
              </p:ext>
            </p:extLst>
          </p:nvPr>
        </p:nvGraphicFramePr>
        <p:xfrm>
          <a:off x="2331022" y="3061813"/>
          <a:ext cx="2240978" cy="444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241200" progId="Equation.3">
                  <p:embed/>
                </p:oleObj>
              </mc:Choice>
              <mc:Fallback>
                <p:oleObj name="Equation" r:id="rId3" imgW="12189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022" y="3061813"/>
                        <a:ext cx="2240978" cy="44418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422" y="3061813"/>
            <a:ext cx="2778506" cy="206264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2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02" y="1499948"/>
            <a:ext cx="7886700" cy="4351338"/>
          </a:xfrm>
        </p:spPr>
        <p:txBody>
          <a:bodyPr/>
          <a:lstStyle/>
          <a:p>
            <a:r>
              <a:rPr lang="en-US" sz="2000" dirty="0"/>
              <a:t>Equation of a straight line</a:t>
            </a:r>
          </a:p>
          <a:p>
            <a:r>
              <a:rPr lang="en-US" sz="2000" dirty="0"/>
              <a:t>Parallel lines</a:t>
            </a:r>
          </a:p>
          <a:p>
            <a:r>
              <a:rPr lang="en-US" sz="2000" dirty="0"/>
              <a:t>Perpendicular lines</a:t>
            </a:r>
          </a:p>
          <a:p>
            <a:r>
              <a:rPr lang="en-US" sz="2000" dirty="0"/>
              <a:t>Distance between two points</a:t>
            </a:r>
          </a:p>
          <a:p>
            <a:r>
              <a:rPr lang="en-US" sz="2000" dirty="0"/>
              <a:t>Mid point between two points</a:t>
            </a:r>
          </a:p>
          <a:p>
            <a:r>
              <a:rPr lang="en-US" sz="2000" dirty="0"/>
              <a:t>Perpendicular Distance from a point to a line</a:t>
            </a:r>
          </a:p>
          <a:p>
            <a:r>
              <a:rPr lang="en-US" sz="2000" dirty="0"/>
              <a:t>Equation of a circle</a:t>
            </a:r>
          </a:p>
          <a:p>
            <a:r>
              <a:rPr lang="en-US" sz="2000" dirty="0"/>
              <a:t>Polar Coordinates</a:t>
            </a:r>
          </a:p>
          <a:p>
            <a:r>
              <a:rPr lang="en-US" sz="2000" dirty="0"/>
              <a:t>Tangent to a circle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654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Summary:  Parallel and Perpendicular lines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03" y="1487247"/>
            <a:ext cx="7886700" cy="4351338"/>
          </a:xfrm>
        </p:spPr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Consider two lines L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 and L</a:t>
            </a:r>
            <a:r>
              <a:rPr lang="en-US" altLang="en-US" sz="2000" baseline="-25000" dirty="0">
                <a:cs typeface="Arial" panose="020B0604020202020204" pitchFamily="34" charset="0"/>
              </a:rPr>
              <a:t>2</a:t>
            </a:r>
            <a:r>
              <a:rPr lang="en-US" altLang="en-US" sz="2000" dirty="0">
                <a:cs typeface="Arial" panose="020B0604020202020204" pitchFamily="34" charset="0"/>
              </a:rPr>
              <a:t> with slopes </a:t>
            </a:r>
            <a:r>
              <a:rPr lang="en-US" sz="2000" dirty="0">
                <a:cs typeface="Arial" panose="020B0604020202020204" pitchFamily="34" charset="0"/>
              </a:rPr>
              <a:t>m</a:t>
            </a:r>
            <a:r>
              <a:rPr lang="en-US" sz="2000" baseline="-25000" dirty="0">
                <a:cs typeface="Arial" panose="020B0604020202020204" pitchFamily="34" charset="0"/>
              </a:rPr>
              <a:t>1 </a:t>
            </a:r>
            <a:r>
              <a:rPr lang="en-US" altLang="en-US" sz="2000" dirty="0">
                <a:cs typeface="Arial" panose="020B0604020202020204" pitchFamily="34" charset="0"/>
              </a:rPr>
              <a:t> and </a:t>
            </a:r>
            <a:r>
              <a:rPr lang="en-US" sz="2000" dirty="0">
                <a:cs typeface="Arial" panose="020B0604020202020204" pitchFamily="34" charset="0"/>
              </a:rPr>
              <a:t>m</a:t>
            </a:r>
            <a:r>
              <a:rPr lang="en-US" sz="2000" baseline="-25000" dirty="0">
                <a:cs typeface="Arial" panose="020B0604020202020204" pitchFamily="34" charset="0"/>
              </a:rPr>
              <a:t>2 </a:t>
            </a:r>
            <a:r>
              <a:rPr lang="en-US" altLang="en-US" sz="2000" dirty="0">
                <a:cs typeface="Arial" panose="020B0604020202020204" pitchFamily="34" charset="0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a) If L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 is parallel to L</a:t>
            </a:r>
            <a:r>
              <a:rPr lang="en-US" altLang="en-US" sz="2000" baseline="-25000" dirty="0">
                <a:cs typeface="Arial" panose="020B0604020202020204" pitchFamily="34" charset="0"/>
              </a:rPr>
              <a:t>2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b) If L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 is perpendicular to L</a:t>
            </a:r>
            <a:r>
              <a:rPr lang="en-US" altLang="en-US" sz="2000" baseline="-25000" dirty="0">
                <a:cs typeface="Arial" panose="020B0604020202020204" pitchFamily="34" charset="0"/>
              </a:rPr>
              <a:t>2</a:t>
            </a:r>
            <a:r>
              <a:rPr lang="en-US" sz="2000" dirty="0"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b="1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462648"/>
              </p:ext>
            </p:extLst>
          </p:nvPr>
        </p:nvGraphicFramePr>
        <p:xfrm>
          <a:off x="2765266" y="2621151"/>
          <a:ext cx="1486694" cy="36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190440" progId="Equation.3">
                  <p:embed/>
                </p:oleObj>
              </mc:Choice>
              <mc:Fallback>
                <p:oleObj name="Equation" r:id="rId3" imgW="7743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5266" y="2621151"/>
                        <a:ext cx="1486694" cy="36463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631106"/>
              </p:ext>
            </p:extLst>
          </p:nvPr>
        </p:nvGraphicFramePr>
        <p:xfrm>
          <a:off x="2765266" y="4404360"/>
          <a:ext cx="2248694" cy="445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8960" imgH="241200" progId="Equation.3">
                  <p:embed/>
                </p:oleObj>
              </mc:Choice>
              <mc:Fallback>
                <p:oleObj name="Equation" r:id="rId5" imgW="12189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5266" y="4404360"/>
                        <a:ext cx="2248694" cy="44571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817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" y="320675"/>
            <a:ext cx="7886700" cy="1325563"/>
          </a:xfrm>
        </p:spPr>
        <p:txBody>
          <a:bodyPr/>
          <a:lstStyle/>
          <a:p>
            <a:r>
              <a:rPr lang="en-US" sz="2800" dirty="0"/>
              <a:t>Identify the following pairs of lines are parallel, perpendicular or 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1.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+1=0 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                                  4.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+1=0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−6=0 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−6=0 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−51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+40=0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                    5. 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+4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+1=0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−51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+23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−19=0                            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−6=0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              </a:t>
                </a:r>
              </a:p>
              <a:p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3.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                             6.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7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1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Distance between two points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97966"/>
            <a:ext cx="7886700" cy="4351338"/>
          </a:xfrm>
        </p:spPr>
        <p:txBody>
          <a:bodyPr/>
          <a:lstStyle/>
          <a:p>
            <a:pPr marL="0" indent="0">
              <a:spcAft>
                <a:spcPts val="240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The distance between point A (x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,y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) and point B(x</a:t>
            </a:r>
            <a:r>
              <a:rPr lang="en-US" altLang="en-US" sz="2000" baseline="-25000" dirty="0">
                <a:cs typeface="Arial" panose="020B0604020202020204" pitchFamily="34" charset="0"/>
              </a:rPr>
              <a:t>2</a:t>
            </a:r>
            <a:r>
              <a:rPr lang="en-US" altLang="en-US" sz="2000" dirty="0">
                <a:cs typeface="Arial" panose="020B0604020202020204" pitchFamily="34" charset="0"/>
              </a:rPr>
              <a:t>,y</a:t>
            </a:r>
            <a:r>
              <a:rPr lang="en-US" altLang="en-US" sz="2000" baseline="-25000" dirty="0">
                <a:cs typeface="Arial" panose="020B0604020202020204" pitchFamily="34" charset="0"/>
              </a:rPr>
              <a:t>2</a:t>
            </a:r>
            <a:r>
              <a:rPr lang="en-US" altLang="en-US" sz="2000" dirty="0">
                <a:cs typeface="Arial" panose="020B0604020202020204" pitchFamily="34" charset="0"/>
              </a:rPr>
              <a:t>) is given by the following expression.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</a:t>
            </a:r>
          </a:p>
          <a:p>
            <a:pPr marL="0" indent="0">
              <a:spcAft>
                <a:spcPts val="2400"/>
              </a:spcAft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marL="0" indent="0">
              <a:spcAft>
                <a:spcPts val="240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Proof: Use Pythagoras theorem to prove.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Q) Find the distance between points (-1,-2) and (3,4). </a:t>
            </a:r>
          </a:p>
          <a:p>
            <a:pPr marL="0" indent="0">
              <a:spcAft>
                <a:spcPts val="2400"/>
              </a:spcAft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b="1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816421"/>
              </p:ext>
            </p:extLst>
          </p:nvPr>
        </p:nvGraphicFramePr>
        <p:xfrm>
          <a:off x="2112644" y="2527143"/>
          <a:ext cx="3605689" cy="59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279360" progId="Equation.3">
                  <p:embed/>
                </p:oleObj>
              </mc:Choice>
              <mc:Fallback>
                <p:oleObj name="Equation" r:id="rId3" imgW="168876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644" y="2527143"/>
                        <a:ext cx="3605689" cy="59277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0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Mid Point between two points P &amp; Q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542823" y="1431608"/>
            <a:ext cx="4178935" cy="3470910"/>
            <a:chOff x="670" y="1260"/>
            <a:chExt cx="1784" cy="1544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670" y="1364"/>
              <a:ext cx="1784" cy="1440"/>
              <a:chOff x="670" y="1364"/>
              <a:chExt cx="1784" cy="1440"/>
            </a:xfrm>
          </p:grpSpPr>
          <p:sp>
            <p:nvSpPr>
              <p:cNvPr id="18" name="Line 4"/>
              <p:cNvSpPr>
                <a:spLocks noChangeShapeType="1"/>
              </p:cNvSpPr>
              <p:nvPr/>
            </p:nvSpPr>
            <p:spPr bwMode="auto">
              <a:xfrm>
                <a:off x="1015" y="136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>
                <a:off x="670" y="2444"/>
                <a:ext cx="17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1200" y="1364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>
                <a:off x="1385" y="1364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571" y="1364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756" y="1364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1941" y="1364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2126" y="1364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2312" y="1364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830" y="1364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670" y="2800"/>
                <a:ext cx="1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5"/>
              <p:cNvSpPr>
                <a:spLocks noChangeShapeType="1"/>
              </p:cNvSpPr>
              <p:nvPr/>
            </p:nvSpPr>
            <p:spPr bwMode="auto">
              <a:xfrm>
                <a:off x="670" y="2622"/>
                <a:ext cx="1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670" y="2266"/>
                <a:ext cx="1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670" y="2088"/>
                <a:ext cx="1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8"/>
              <p:cNvSpPr>
                <a:spLocks noChangeShapeType="1"/>
              </p:cNvSpPr>
              <p:nvPr/>
            </p:nvSpPr>
            <p:spPr bwMode="auto">
              <a:xfrm>
                <a:off x="670" y="1910"/>
                <a:ext cx="1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>
                <a:off x="670" y="1732"/>
                <a:ext cx="1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>
                <a:off x="670" y="1554"/>
                <a:ext cx="1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670" y="1377"/>
                <a:ext cx="1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958" y="2448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7" name="Line 33"/>
            <p:cNvSpPr>
              <a:spLocks noChangeShapeType="1"/>
            </p:cNvSpPr>
            <p:nvPr/>
          </p:nvSpPr>
          <p:spPr bwMode="auto">
            <a:xfrm flipV="1">
              <a:off x="1196" y="1552"/>
              <a:ext cx="740" cy="5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1200" y="2088"/>
              <a:ext cx="7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1940" y="1552"/>
              <a:ext cx="0" cy="5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0" name="Rectangle 47"/>
            <p:cNvSpPr>
              <a:spLocks noChangeArrowheads="1"/>
            </p:cNvSpPr>
            <p:nvPr/>
          </p:nvSpPr>
          <p:spPr bwMode="auto">
            <a:xfrm>
              <a:off x="1184" y="2476"/>
              <a:ext cx="60" cy="9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 dirty="0"/>
                <a:t>x</a:t>
              </a:r>
              <a:r>
                <a:rPr lang="en-US" sz="1400" i="1" baseline="-25000" dirty="0"/>
                <a:t>1</a:t>
              </a:r>
              <a:endParaRPr lang="en-US" sz="1400" dirty="0"/>
            </a:p>
          </p:txBody>
        </p:sp>
        <p:sp useBgFill="1">
          <p:nvSpPr>
            <p:cNvPr id="11" name="Rectangle 48"/>
            <p:cNvSpPr>
              <a:spLocks noChangeArrowheads="1"/>
            </p:cNvSpPr>
            <p:nvPr/>
          </p:nvSpPr>
          <p:spPr bwMode="auto">
            <a:xfrm>
              <a:off x="1913" y="2463"/>
              <a:ext cx="97" cy="9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i="1" dirty="0"/>
                <a:t>x</a:t>
              </a:r>
              <a:r>
                <a:rPr lang="en-US" sz="1400" i="1" baseline="-25000" dirty="0"/>
                <a:t>2</a:t>
              </a:r>
              <a:endParaRPr lang="en-US" sz="1400" dirty="0"/>
            </a:p>
          </p:txBody>
        </p:sp>
        <p:sp useBgFill="1">
          <p:nvSpPr>
            <p:cNvPr id="12" name="Rectangle 49"/>
            <p:cNvSpPr>
              <a:spLocks noChangeArrowheads="1"/>
            </p:cNvSpPr>
            <p:nvPr/>
          </p:nvSpPr>
          <p:spPr bwMode="auto">
            <a:xfrm>
              <a:off x="872" y="1503"/>
              <a:ext cx="103" cy="9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i="1" dirty="0"/>
                <a:t>y</a:t>
              </a:r>
              <a:r>
                <a:rPr lang="en-US" sz="1400" i="1" baseline="-25000" dirty="0"/>
                <a:t>2</a:t>
              </a:r>
              <a:endParaRPr lang="en-US" sz="1400" dirty="0"/>
            </a:p>
          </p:txBody>
        </p:sp>
        <p:sp useBgFill="1"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872" y="2021"/>
              <a:ext cx="103" cy="9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i="1" dirty="0"/>
                <a:t>y</a:t>
              </a:r>
              <a:r>
                <a:rPr lang="en-US" sz="1400" i="1" baseline="-25000" dirty="0"/>
                <a:t>1</a:t>
              </a:r>
              <a:endParaRPr lang="en-US" sz="1400" dirty="0"/>
            </a:p>
          </p:txBody>
        </p:sp>
        <p:sp useBgFill="1">
          <p:nvSpPr>
            <p:cNvPr id="14" name="Rectangle 51"/>
            <p:cNvSpPr>
              <a:spLocks noChangeArrowheads="1"/>
            </p:cNvSpPr>
            <p:nvPr/>
          </p:nvSpPr>
          <p:spPr bwMode="auto">
            <a:xfrm>
              <a:off x="1077" y="2148"/>
              <a:ext cx="337" cy="9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400" b="1" i="1" dirty="0"/>
                <a:t>P(x</a:t>
              </a:r>
              <a:r>
                <a:rPr lang="en-US" sz="1400" b="1" i="1" baseline="-25000" dirty="0"/>
                <a:t>1</a:t>
              </a:r>
              <a:r>
                <a:rPr lang="en-US" sz="1400" b="1" i="1" dirty="0"/>
                <a:t>,y</a:t>
              </a:r>
              <a:r>
                <a:rPr lang="en-US" sz="1400" b="1" i="1" baseline="-25000" dirty="0"/>
                <a:t>1</a:t>
              </a:r>
              <a:r>
                <a:rPr lang="en-US" sz="1400" b="1" i="1" dirty="0"/>
                <a:t>)</a:t>
              </a:r>
            </a:p>
          </p:txBody>
        </p:sp>
        <p:sp useBgFill="1">
          <p:nvSpPr>
            <p:cNvPr id="15" name="Rectangle 52"/>
            <p:cNvSpPr>
              <a:spLocks noChangeArrowheads="1"/>
            </p:cNvSpPr>
            <p:nvPr/>
          </p:nvSpPr>
          <p:spPr bwMode="auto">
            <a:xfrm>
              <a:off x="1826" y="1399"/>
              <a:ext cx="277" cy="9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b="1" i="1" dirty="0"/>
                <a:t>Q(x</a:t>
              </a:r>
              <a:r>
                <a:rPr lang="en-US" sz="1400" b="1" i="1" baseline="-25000" dirty="0"/>
                <a:t>2</a:t>
              </a:r>
              <a:r>
                <a:rPr lang="en-US" sz="1400" b="1" i="1" dirty="0"/>
                <a:t>,y</a:t>
              </a:r>
              <a:r>
                <a:rPr lang="en-US" sz="1400" b="1" i="1" baseline="-25000" dirty="0"/>
                <a:t>2</a:t>
              </a:r>
              <a:r>
                <a:rPr lang="en-US" sz="1400" b="1" i="1" dirty="0"/>
                <a:t>)</a:t>
              </a:r>
              <a:endParaRPr lang="en-US" sz="1400" b="1" dirty="0"/>
            </a:p>
          </p:txBody>
        </p:sp>
        <p:sp useBgFill="1">
          <p:nvSpPr>
            <p:cNvPr id="16" name="Rectangle 53"/>
            <p:cNvSpPr>
              <a:spLocks noChangeArrowheads="1"/>
            </p:cNvSpPr>
            <p:nvPr/>
          </p:nvSpPr>
          <p:spPr bwMode="auto">
            <a:xfrm>
              <a:off x="968" y="1260"/>
              <a:ext cx="288" cy="9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i="1" dirty="0"/>
                <a:t>Y-axis</a:t>
              </a:r>
              <a:endParaRPr lang="en-US" sz="1400" dirty="0"/>
            </a:p>
          </p:txBody>
        </p:sp>
        <p:sp useBgFill="1">
          <p:nvSpPr>
            <p:cNvPr id="17" name="Rectangle 54"/>
            <p:cNvSpPr>
              <a:spLocks noChangeArrowheads="1"/>
            </p:cNvSpPr>
            <p:nvPr/>
          </p:nvSpPr>
          <p:spPr bwMode="auto">
            <a:xfrm>
              <a:off x="2165" y="2316"/>
              <a:ext cx="288" cy="9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i="1" dirty="0"/>
                <a:t>X-axis</a:t>
              </a:r>
              <a:endParaRPr lang="en-US" sz="1400" dirty="0"/>
            </a:p>
          </p:txBody>
        </p:sp>
      </p:grpSp>
      <p:graphicFrame>
        <p:nvGraphicFramePr>
          <p:cNvPr id="3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151286"/>
              </p:ext>
            </p:extLst>
          </p:nvPr>
        </p:nvGraphicFramePr>
        <p:xfrm>
          <a:off x="2651029" y="4539102"/>
          <a:ext cx="5048797" cy="824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200" imgH="406400" progId="Equation.3">
                  <p:embed/>
                </p:oleObj>
              </mc:Choice>
              <mc:Fallback>
                <p:oleObj name="Equation" r:id="rId3" imgW="2489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029" y="4539102"/>
                        <a:ext cx="5048797" cy="82429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93014" y="5687973"/>
            <a:ext cx="67208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Q) Find the mid point between (-1,-2) and (3,4)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75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330202"/>
            <a:ext cx="7886700" cy="1325563"/>
          </a:xfrm>
        </p:spPr>
        <p:txBody>
          <a:bodyPr/>
          <a:lstStyle/>
          <a:p>
            <a:pPr eaLnBrk="1" hangingPunct="1"/>
            <a:r>
              <a:rPr lang="en-US" sz="2800" dirty="0"/>
              <a:t>Identifying the intersection point of two intersecting lines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82726"/>
            <a:ext cx="7886700" cy="435133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Consider L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 to be a line with the line equation y=m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x+c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 and L</a:t>
            </a:r>
            <a:r>
              <a:rPr lang="en-US" altLang="en-US" sz="2000" baseline="-25000" dirty="0">
                <a:cs typeface="Arial" panose="020B0604020202020204" pitchFamily="34" charset="0"/>
              </a:rPr>
              <a:t>2</a:t>
            </a:r>
            <a:r>
              <a:rPr lang="en-US" altLang="en-US" sz="2000" dirty="0">
                <a:cs typeface="Arial" panose="020B0604020202020204" pitchFamily="34" charset="0"/>
              </a:rPr>
              <a:t> to be another line with the line equation y=m</a:t>
            </a:r>
            <a:r>
              <a:rPr lang="en-US" altLang="en-US" sz="2000" baseline="-25000" dirty="0">
                <a:cs typeface="Arial" panose="020B0604020202020204" pitchFamily="34" charset="0"/>
              </a:rPr>
              <a:t>2</a:t>
            </a:r>
            <a:r>
              <a:rPr lang="en-US" altLang="en-US" sz="2000" dirty="0">
                <a:cs typeface="Arial" panose="020B0604020202020204" pitchFamily="34" charset="0"/>
              </a:rPr>
              <a:t>x+c</a:t>
            </a:r>
            <a:r>
              <a:rPr lang="en-US" altLang="en-US" sz="2000" baseline="-25000" dirty="0">
                <a:cs typeface="Arial" panose="020B0604020202020204" pitchFamily="34" charset="0"/>
              </a:rPr>
              <a:t>2</a:t>
            </a:r>
            <a:r>
              <a:rPr lang="en-US" altLang="en-US" sz="2000" dirty="0"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spcAft>
                <a:spcPts val="0"/>
              </a:spcAft>
              <a:buNone/>
            </a:pPr>
            <a:endParaRPr lang="en-US" sz="2000" b="1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sz="2000" dirty="0">
                <a:cs typeface="Arial" panose="020B0604020202020204" pitchFamily="34" charset="0"/>
              </a:rPr>
              <a:t>If the lines L</a:t>
            </a:r>
            <a:r>
              <a:rPr lang="en-US" sz="2000" baseline="-25000" dirty="0">
                <a:cs typeface="Arial" panose="020B0604020202020204" pitchFamily="34" charset="0"/>
              </a:rPr>
              <a:t>1</a:t>
            </a:r>
            <a:r>
              <a:rPr lang="en-US" sz="2000" dirty="0">
                <a:cs typeface="Arial" panose="020B0604020202020204" pitchFamily="34" charset="0"/>
              </a:rPr>
              <a:t> and L</a:t>
            </a:r>
            <a:r>
              <a:rPr lang="en-US" sz="2000" baseline="-25000" dirty="0">
                <a:cs typeface="Arial" panose="020B0604020202020204" pitchFamily="34" charset="0"/>
              </a:rPr>
              <a:t>2</a:t>
            </a:r>
            <a:r>
              <a:rPr lang="en-US" sz="2000" dirty="0">
                <a:cs typeface="Arial" panose="020B0604020202020204" pitchFamily="34" charset="0"/>
              </a:rPr>
              <a:t> intersect, the intersecting point could be found by solving the line equations simultaneously.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sz="2400" b="1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sz="2000" b="1" dirty="0">
                <a:cs typeface="Arial" panose="020B0604020202020204" pitchFamily="34" charset="0"/>
              </a:rPr>
              <a:t>Solve:</a:t>
            </a:r>
          </a:p>
          <a:p>
            <a:pPr marL="0" indent="0" algn="ctr" eaLnBrk="1" hangingPunct="1">
              <a:spcAft>
                <a:spcPts val="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L</a:t>
            </a:r>
            <a:r>
              <a:rPr lang="en-US" sz="2400" baseline="-25000" dirty="0">
                <a:cs typeface="Arial" panose="020B0604020202020204" pitchFamily="34" charset="0"/>
              </a:rPr>
              <a:t>1</a:t>
            </a:r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 dirty="0">
                <a:cs typeface="Arial" panose="020B0604020202020204" pitchFamily="34" charset="0"/>
              </a:rPr>
              <a:t>y=m</a:t>
            </a:r>
            <a:r>
              <a:rPr lang="en-US" altLang="en-US" sz="2400" baseline="-25000" dirty="0">
                <a:cs typeface="Arial" panose="020B0604020202020204" pitchFamily="34" charset="0"/>
              </a:rPr>
              <a:t>1</a:t>
            </a:r>
            <a:r>
              <a:rPr lang="en-US" altLang="en-US" sz="2400" dirty="0">
                <a:cs typeface="Arial" panose="020B0604020202020204" pitchFamily="34" charset="0"/>
              </a:rPr>
              <a:t>x+c</a:t>
            </a:r>
            <a:r>
              <a:rPr lang="en-US" altLang="en-US" sz="2400" baseline="-25000" dirty="0">
                <a:cs typeface="Arial" panose="020B0604020202020204" pitchFamily="34" charset="0"/>
              </a:rPr>
              <a:t>1 </a:t>
            </a:r>
          </a:p>
          <a:p>
            <a:pPr marL="0" indent="0" algn="ctr" eaLnBrk="1" hangingPunct="1">
              <a:spcAft>
                <a:spcPts val="0"/>
              </a:spcAft>
              <a:buNone/>
            </a:pPr>
            <a:r>
              <a:rPr lang="en-US" sz="2400" dirty="0">
                <a:cs typeface="Arial" panose="020B0604020202020204" pitchFamily="34" charset="0"/>
              </a:rPr>
              <a:t>L</a:t>
            </a:r>
            <a:r>
              <a:rPr lang="en-US" sz="2400" baseline="-25000" dirty="0">
                <a:cs typeface="Arial" panose="020B0604020202020204" pitchFamily="34" charset="0"/>
              </a:rPr>
              <a:t>2</a:t>
            </a:r>
            <a:r>
              <a:rPr lang="en-US" sz="2400" dirty="0"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 dirty="0">
                <a:cs typeface="Arial" panose="020B0604020202020204" pitchFamily="34" charset="0"/>
              </a:rPr>
              <a:t>y=m</a:t>
            </a:r>
            <a:r>
              <a:rPr lang="en-US" altLang="en-US" sz="2400" baseline="-25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x+c</a:t>
            </a:r>
            <a:r>
              <a:rPr lang="en-US" altLang="en-US" sz="2400" baseline="-25000" dirty="0">
                <a:cs typeface="Arial" panose="020B0604020202020204" pitchFamily="34" charset="0"/>
              </a:rPr>
              <a:t>2</a:t>
            </a: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altLang="en-US" sz="2400" baseline="-25000" dirty="0"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0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15302"/>
            <a:ext cx="7886700" cy="1325563"/>
          </a:xfrm>
        </p:spPr>
        <p:txBody>
          <a:bodyPr/>
          <a:lstStyle/>
          <a:p>
            <a:r>
              <a:rPr lang="en-US" sz="2800" dirty="0"/>
              <a:t>Find the intersection point of the following lines: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 bwMode="auto">
              <a:xfrm>
                <a:off x="628650" y="1603851"/>
                <a:ext cx="7886700" cy="435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1.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2.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=−1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+5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=−1</m:t>
                    </m:r>
                  </m:oMath>
                </a14:m>
                <a:endParaRPr lang="en-US" sz="2000" b="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3.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+7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=20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=21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603851"/>
                <a:ext cx="78867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773" t="-14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6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67690" y="502285"/>
            <a:ext cx="7886700" cy="1325563"/>
          </a:xfrm>
        </p:spPr>
        <p:txBody>
          <a:bodyPr/>
          <a:lstStyle/>
          <a:p>
            <a:pPr eaLnBrk="1" hangingPunct="1"/>
            <a:r>
              <a:rPr lang="en-US" sz="2800" dirty="0"/>
              <a:t>Identifying whether a given point is on a defined 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28286"/>
            <a:ext cx="7886700" cy="435133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Consider L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 to be a line with the line equation y=</a:t>
            </a:r>
            <a:r>
              <a:rPr lang="en-US" altLang="en-US" sz="2000" dirty="0" err="1">
                <a:cs typeface="Arial" panose="020B0604020202020204" pitchFamily="34" charset="0"/>
              </a:rPr>
              <a:t>mx+c</a:t>
            </a:r>
            <a:r>
              <a:rPr lang="en-US" altLang="en-US" sz="2000" dirty="0">
                <a:cs typeface="Arial" panose="020B0604020202020204" pitchFamily="34" charset="0"/>
              </a:rPr>
              <a:t>.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If a point  (x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,y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) is on the line L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: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en-US" sz="2000" dirty="0"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The point (x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,y</a:t>
            </a:r>
            <a:r>
              <a:rPr lang="en-US" altLang="en-US" sz="2000" baseline="-25000" dirty="0">
                <a:cs typeface="Arial" panose="020B0604020202020204" pitchFamily="34" charset="0"/>
              </a:rPr>
              <a:t>1</a:t>
            </a:r>
            <a:r>
              <a:rPr lang="en-US" altLang="en-US" sz="2000" dirty="0">
                <a:cs typeface="Arial" panose="020B0604020202020204" pitchFamily="34" charset="0"/>
              </a:rPr>
              <a:t>) satisfies the line equation.</a:t>
            </a:r>
          </a:p>
          <a:p>
            <a:pPr marL="0" indent="0" eaLnBrk="1" hangingPunct="1">
              <a:spcAft>
                <a:spcPts val="0"/>
              </a:spcAft>
              <a:buNone/>
            </a:pPr>
            <a:endParaRPr lang="en-US" sz="2400" b="1" dirty="0">
              <a:cs typeface="Arial" panose="020B0604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None/>
            </a:pPr>
            <a:endParaRPr lang="en-US" altLang="en-US" sz="2400" baseline="-25000" dirty="0"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118705"/>
              </p:ext>
            </p:extLst>
          </p:nvPr>
        </p:nvGraphicFramePr>
        <p:xfrm>
          <a:off x="3210243" y="2531745"/>
          <a:ext cx="2268337" cy="64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215640" progId="Equation.3">
                  <p:embed/>
                </p:oleObj>
              </mc:Choice>
              <mc:Fallback>
                <p:oleObj name="Equation" r:id="rId3" imgW="7617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0243" y="2531745"/>
                        <a:ext cx="2268337" cy="64420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936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33810"/>
            <a:ext cx="7886700" cy="1325563"/>
          </a:xfrm>
        </p:spPr>
        <p:txBody>
          <a:bodyPr/>
          <a:lstStyle/>
          <a:p>
            <a:r>
              <a:rPr lang="en-US" sz="2800" dirty="0"/>
              <a:t>Q: Check whether the following points are on the given lines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1.                                   A(2,3)  B(-2,-3)  C(1,4)  D(3,2) 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2.                                  A(1,1)  B(-1,-2)  C(2/3,0)  D(0,0.5)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3.                                  A(1,-1)  B(-2,1)   C(2,-1)   D(5,-3)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4.                                   A(1.5,2)  B(-2,4)   C(2,2)   D(7,-1)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5.                                   A(2,1)  B(-2,2)   C(-1.5,2)   D(-5,3)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70000" y="1852613"/>
          <a:ext cx="11398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03040" progId="Equation.3">
                  <p:embed/>
                </p:oleObj>
              </mc:Choice>
              <mc:Fallback>
                <p:oleObj name="Equation" r:id="rId2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852613"/>
                        <a:ext cx="11398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95388" y="2818683"/>
          <a:ext cx="13938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03040" progId="Equation.3">
                  <p:embed/>
                </p:oleObj>
              </mc:Choice>
              <mc:Fallback>
                <p:oleObj name="Equation" r:id="rId4" imgW="69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818683"/>
                        <a:ext cx="13938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75643" y="3749045"/>
          <a:ext cx="15684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203040" progId="Equation.3">
                  <p:embed/>
                </p:oleObj>
              </mc:Choice>
              <mc:Fallback>
                <p:oleObj name="Equation" r:id="rId6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43" y="3749045"/>
                        <a:ext cx="15684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135933" y="4752062"/>
          <a:ext cx="16208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203040" progId="Equation.3">
                  <p:embed/>
                </p:oleObj>
              </mc:Choice>
              <mc:Fallback>
                <p:oleObj name="Equation" r:id="rId8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33" y="4752062"/>
                        <a:ext cx="162083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146154" y="5700039"/>
          <a:ext cx="15700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203040" progId="Equation.3">
                  <p:embed/>
                </p:oleObj>
              </mc:Choice>
              <mc:Fallback>
                <p:oleObj name="Equation" r:id="rId10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54" y="5700039"/>
                        <a:ext cx="157003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0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7747" y="1544282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Perpendicular distance from a point P(</a:t>
                </a:r>
                <a:r>
                  <a:rPr lang="en-US" sz="2000" dirty="0" err="1">
                    <a:cs typeface="Arial" panose="020B0604020202020204" pitchFamily="34" charset="0"/>
                  </a:rPr>
                  <a:t>m,n</a:t>
                </a:r>
                <a:r>
                  <a:rPr lang="en-US" sz="2000" dirty="0">
                    <a:cs typeface="Arial" panose="020B0604020202020204" pitchFamily="34" charset="0"/>
                  </a:rPr>
                  <a:t>) to the line DE (</a:t>
                </a:r>
                <a:r>
                  <a:rPr lang="en-US" sz="2000" dirty="0" err="1">
                    <a:cs typeface="Arial" panose="020B0604020202020204" pitchFamily="34" charset="0"/>
                  </a:rPr>
                  <a:t>ax+by+c</a:t>
                </a:r>
                <a:r>
                  <a:rPr lang="en-US" sz="2000" dirty="0">
                    <a:cs typeface="Arial" panose="020B0604020202020204" pitchFamily="34" charset="0"/>
                  </a:rPr>
                  <a:t>=0) is given by</a:t>
                </a:r>
                <a:r>
                  <a:rPr lang="en-US" sz="2400" dirty="0">
                    <a:cs typeface="Arial" panose="020B0604020202020204" pitchFamily="34" charset="0"/>
                  </a:rPr>
                  <a:t>:   </a:t>
                </a:r>
                <a:endParaRPr lang="en-US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b="1" dirty="0"/>
                  <a:t>Example:  </a:t>
                </a:r>
                <a:r>
                  <a:rPr lang="en-US" sz="2000" dirty="0"/>
                  <a:t>What is the distance </a:t>
                </a:r>
                <a:r>
                  <a:rPr lang="en-US" sz="2000" i="1" dirty="0"/>
                  <a:t>d </a:t>
                </a:r>
                <a:r>
                  <a:rPr lang="en-US" sz="2000" dirty="0"/>
                  <a:t>of the point </a:t>
                </a:r>
                <a:r>
                  <a:rPr lang="en-US" sz="2000" i="1" dirty="0"/>
                  <a:t>P</a:t>
                </a:r>
                <a:r>
                  <a:rPr lang="en-US" sz="2000" dirty="0"/>
                  <a:t>(-6, -7) from the line </a:t>
                </a:r>
                <a:r>
                  <a:rPr lang="en-US" sz="2000" i="1" dirty="0"/>
                  <a:t>L </a:t>
                </a:r>
                <a:r>
                  <a:rPr lang="en-US" sz="2000" dirty="0"/>
                  <a:t>with equation 3</a:t>
                </a:r>
                <a:r>
                  <a:rPr lang="en-US" sz="2000" i="1" dirty="0"/>
                  <a:t>x </a:t>
                </a:r>
                <a:r>
                  <a:rPr lang="en-US" sz="2000" dirty="0"/>
                  <a:t>+4</a:t>
                </a:r>
                <a:r>
                  <a:rPr lang="en-US" sz="2000" i="1" dirty="0"/>
                  <a:t>y </a:t>
                </a:r>
                <a:r>
                  <a:rPr lang="en-US" sz="2000" dirty="0"/>
                  <a:t>= 11?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47" y="1544282"/>
                <a:ext cx="7886700" cy="4351338"/>
              </a:xfrm>
              <a:blipFill rotWithShape="0">
                <a:blip r:embed="rId3"/>
                <a:stretch>
                  <a:fillRect l="-1159" t="-140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83970" name="Picture 2" descr="perpendicular and parallel construc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10" y="2273936"/>
            <a:ext cx="4304637" cy="28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93907" y="599880"/>
            <a:ext cx="7977603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sz="3200" dirty="0"/>
              <a:t>Perpendicular distance from a point to a line</a:t>
            </a:r>
          </a:p>
        </p:txBody>
      </p:sp>
    </p:spTree>
    <p:extLst>
      <p:ext uri="{BB962C8B-B14F-4D97-AF65-F5344CB8AC3E}">
        <p14:creationId xmlns:p14="http://schemas.microsoft.com/office/powerpoint/2010/main" val="2226973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2636519"/>
            <a:ext cx="9144000" cy="104108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dirty="0"/>
              <a:t>Circles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EC8A03-9964-4A13-A46F-3BDDA579D7E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7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38480" y="517396"/>
            <a:ext cx="7886700" cy="1325563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Linear Functions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99440" y="1644015"/>
            <a:ext cx="7915910" cy="4589145"/>
          </a:xfrm>
          <a:noFill/>
        </p:spPr>
        <p:txBody>
          <a:bodyPr/>
          <a:lstStyle/>
          <a:p>
            <a:pPr eaLnBrk="1" hangingPunct="1"/>
            <a:r>
              <a:rPr lang="en-US" sz="2000" dirty="0">
                <a:cs typeface="Arial" panose="020B0604020202020204" pitchFamily="34" charset="0"/>
              </a:rPr>
              <a:t>A </a:t>
            </a:r>
            <a:r>
              <a:rPr lang="en-US" sz="2000" b="1" dirty="0">
                <a:cs typeface="Arial" panose="020B0604020202020204" pitchFamily="34" charset="0"/>
              </a:rPr>
              <a:t>Linear Function </a:t>
            </a:r>
            <a:r>
              <a:rPr lang="en-US" sz="2000" dirty="0">
                <a:cs typeface="Arial" panose="020B0604020202020204" pitchFamily="34" charset="0"/>
              </a:rPr>
              <a:t>is a function of the form:</a:t>
            </a:r>
            <a:r>
              <a:rPr lang="en-US" sz="2000" i="1" dirty="0">
                <a:cs typeface="Arial" panose="020B0604020202020204" pitchFamily="34" charset="0"/>
              </a:rPr>
              <a:t>                               </a:t>
            </a:r>
            <a:r>
              <a:rPr lang="en-US" sz="2000" dirty="0">
                <a:cs typeface="Arial" panose="020B0604020202020204" pitchFamily="34" charset="0"/>
              </a:rPr>
              <a:t>where </a:t>
            </a:r>
            <a:r>
              <a:rPr lang="en-US" sz="2000" b="1" i="1" dirty="0">
                <a:cs typeface="Arial" panose="020B0604020202020204" pitchFamily="34" charset="0"/>
              </a:rPr>
              <a:t>m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and 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b="1" i="1" dirty="0">
                <a:cs typeface="Arial" panose="020B0604020202020204" pitchFamily="34" charset="0"/>
              </a:rPr>
              <a:t>c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are </a:t>
            </a:r>
            <a:r>
              <a:rPr lang="en-US" sz="2000" b="1" dirty="0">
                <a:cs typeface="Arial" panose="020B0604020202020204" pitchFamily="34" charset="0"/>
              </a:rPr>
              <a:t>real numbers</a:t>
            </a:r>
            <a:r>
              <a:rPr lang="en-US" sz="2000" dirty="0">
                <a:cs typeface="Arial" panose="020B0604020202020204" pitchFamily="34" charset="0"/>
              </a:rPr>
              <a:t> and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b="1" i="1" dirty="0">
                <a:cs typeface="Arial" panose="020B0604020202020204" pitchFamily="34" charset="0"/>
              </a:rPr>
              <a:t>m</a:t>
            </a:r>
            <a:r>
              <a:rPr lang="en-US" sz="2000" dirty="0">
                <a:cs typeface="Arial" panose="020B0604020202020204" pitchFamily="34" charset="0"/>
              </a:rPr>
              <a:t> is the </a:t>
            </a:r>
            <a:r>
              <a:rPr lang="en-US" sz="2000" b="1" dirty="0">
                <a:cs typeface="Arial" panose="020B0604020202020204" pitchFamily="34" charset="0"/>
              </a:rPr>
              <a:t>slope</a:t>
            </a:r>
            <a:r>
              <a:rPr lang="en-US" sz="2000" dirty="0">
                <a:cs typeface="Arial" panose="020B0604020202020204" pitchFamily="34" charset="0"/>
              </a:rPr>
              <a:t>  and </a:t>
            </a:r>
            <a:r>
              <a:rPr lang="en-US" sz="2000" i="1" dirty="0">
                <a:cs typeface="Arial" panose="020B0604020202020204" pitchFamily="34" charset="0"/>
              </a:rPr>
              <a:t> </a:t>
            </a:r>
            <a:r>
              <a:rPr lang="en-US" sz="2000" b="1" i="1" dirty="0">
                <a:cs typeface="Arial" panose="020B0604020202020204" pitchFamily="34" charset="0"/>
              </a:rPr>
              <a:t>c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is the </a:t>
            </a:r>
            <a:r>
              <a:rPr lang="en-US" sz="2000" b="1" dirty="0">
                <a:cs typeface="Arial" panose="020B0604020202020204" pitchFamily="34" charset="0"/>
              </a:rPr>
              <a:t>intercept</a:t>
            </a:r>
            <a:r>
              <a:rPr lang="en-US" sz="2000" dirty="0">
                <a:cs typeface="Arial" panose="020B0604020202020204" pitchFamily="34" charset="0"/>
              </a:rPr>
              <a:t>.</a:t>
            </a:r>
            <a:endParaRPr lang="en-US" sz="2000" b="1" i="1" dirty="0">
              <a:cs typeface="Arial" panose="020B0604020202020204" pitchFamily="34" charset="0"/>
            </a:endParaRPr>
          </a:p>
          <a:p>
            <a:pPr eaLnBrk="1" hangingPunct="1"/>
            <a:endParaRPr lang="en-US" sz="22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sz="2200" dirty="0">
              <a:cs typeface="Arial" panose="020B0604020202020204" pitchFamily="34" charset="0"/>
            </a:endParaRPr>
          </a:p>
          <a:p>
            <a:pPr eaLnBrk="1" hangingPunct="1"/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 b="1" dirty="0">
                <a:cs typeface="Arial" panose="020B0604020202020204" pitchFamily="34" charset="0"/>
              </a:rPr>
              <a:t>domain</a:t>
            </a:r>
            <a:r>
              <a:rPr lang="en-US" sz="2000" dirty="0">
                <a:cs typeface="Arial" panose="020B0604020202020204" pitchFamily="34" charset="0"/>
              </a:rPr>
              <a:t> and </a:t>
            </a:r>
            <a:r>
              <a:rPr lang="en-US" sz="2000" b="1" dirty="0">
                <a:cs typeface="Arial" panose="020B0604020202020204" pitchFamily="34" charset="0"/>
              </a:rPr>
              <a:t>range</a:t>
            </a:r>
            <a:r>
              <a:rPr lang="en-US" sz="2000" dirty="0">
                <a:cs typeface="Arial" panose="020B0604020202020204" pitchFamily="34" charset="0"/>
              </a:rPr>
              <a:t> of a </a:t>
            </a:r>
            <a:r>
              <a:rPr lang="en-US" sz="2000" b="1" dirty="0">
                <a:cs typeface="Arial" panose="020B0604020202020204" pitchFamily="34" charset="0"/>
              </a:rPr>
              <a:t>linear function</a:t>
            </a:r>
            <a:r>
              <a:rPr lang="en-US" sz="2000" dirty="0">
                <a:cs typeface="Arial" panose="020B0604020202020204" pitchFamily="34" charset="0"/>
              </a:rPr>
              <a:t> are </a:t>
            </a:r>
            <a:r>
              <a:rPr lang="en-US" sz="2000" b="1" dirty="0">
                <a:cs typeface="Arial" panose="020B0604020202020204" pitchFamily="34" charset="0"/>
              </a:rPr>
              <a:t>all real numbers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815277"/>
              </p:ext>
            </p:extLst>
          </p:nvPr>
        </p:nvGraphicFramePr>
        <p:xfrm>
          <a:off x="5465445" y="1688335"/>
          <a:ext cx="1390649" cy="29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304560" progId="Equation.3">
                  <p:embed/>
                </p:oleObj>
              </mc:Choice>
              <mc:Fallback>
                <p:oleObj name="Equation" r:id="rId3" imgW="143496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5445" y="1688335"/>
                        <a:ext cx="1390649" cy="29588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7819" y="2599055"/>
            <a:ext cx="3988361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61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99140"/>
            <a:ext cx="7886700" cy="4351338"/>
          </a:xfrm>
        </p:spPr>
        <p:txBody>
          <a:bodyPr/>
          <a:lstStyle/>
          <a:p>
            <a:pPr eaLnBrk="1" hangingPunct="1"/>
            <a:r>
              <a:rPr lang="en-US" sz="2400" dirty="0"/>
              <a:t>Circle: The set of all points that are equidistant from a fixed point.</a:t>
            </a:r>
          </a:p>
          <a:p>
            <a:pPr eaLnBrk="1" hangingPunct="1"/>
            <a:r>
              <a:rPr lang="en-US" sz="2400" dirty="0"/>
              <a:t>Center: the fixed point</a:t>
            </a:r>
          </a:p>
          <a:p>
            <a:pPr eaLnBrk="1" hangingPunct="1"/>
            <a:r>
              <a:rPr lang="en-US" sz="2400" dirty="0"/>
              <a:t>Radius: a segment whose endpoints are the center and a point on the circle</a:t>
            </a:r>
            <a:endParaRPr lang="en-US" sz="2400" u="sng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57467"/>
            <a:ext cx="2453640" cy="236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7210" y="658814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200" dirty="0"/>
              <a:t>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52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7210" y="687548"/>
            <a:ext cx="7886700" cy="1048384"/>
          </a:xfrm>
          <a:noFill/>
        </p:spPr>
        <p:txBody>
          <a:bodyPr/>
          <a:lstStyle/>
          <a:p>
            <a:r>
              <a:rPr lang="en-US" sz="3200" dirty="0"/>
              <a:t>Standard equation of a circle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If the circle is at the origin</a:t>
            </a:r>
          </a:p>
          <a:p>
            <a:pPr>
              <a:buFontTx/>
              <a:buNone/>
            </a:pPr>
            <a:r>
              <a:rPr lang="en-US" sz="2400" dirty="0"/>
              <a:t>			x </a:t>
            </a:r>
            <a:r>
              <a:rPr lang="en-US" sz="2400" baseline="30000" dirty="0"/>
              <a:t>2</a:t>
            </a:r>
            <a:r>
              <a:rPr lang="en-US" sz="2400" dirty="0"/>
              <a:t> + y </a:t>
            </a:r>
            <a:r>
              <a:rPr lang="en-US" sz="2400" baseline="30000" dirty="0"/>
              <a:t>2</a:t>
            </a:r>
            <a:r>
              <a:rPr lang="en-US" sz="2400" dirty="0"/>
              <a:t> = r </a:t>
            </a:r>
            <a:r>
              <a:rPr lang="en-US" sz="2400" baseline="30000" dirty="0"/>
              <a:t>2</a:t>
            </a:r>
            <a:r>
              <a:rPr lang="en-US" sz="2400" dirty="0"/>
              <a:t> 		r is the radius</a:t>
            </a:r>
          </a:p>
          <a:p>
            <a:pPr>
              <a:buFontTx/>
              <a:buNone/>
            </a:pPr>
            <a:r>
              <a:rPr lang="en-US" sz="2400" dirty="0"/>
              <a:t>If the circle is not at the origin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/>
              <a:t>The center is at (a, b)</a:t>
            </a:r>
          </a:p>
          <a:p>
            <a:pPr>
              <a:buFontTx/>
              <a:buNone/>
            </a:pPr>
            <a:r>
              <a:rPr lang="en-US" dirty="0"/>
              <a:t>			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103" name="Picture 7" descr="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30563"/>
            <a:ext cx="3810000" cy="34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628650" y="3717072"/>
          <a:ext cx="3745230" cy="56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520" imgH="330120" progId="Equation.3">
                  <p:embed/>
                </p:oleObj>
              </mc:Choice>
              <mc:Fallback>
                <p:oleObj name="Equation" r:id="rId3" imgW="2171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717072"/>
                        <a:ext cx="3745230" cy="56844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90360" y="4697571"/>
            <a:ext cx="803910" cy="381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(a, 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/>
              <a:t>1. Write the equation of a circle given the center C(-5,0) and radius 5</a:t>
            </a:r>
          </a:p>
          <a:p>
            <a:pPr>
              <a:buNone/>
            </a:pPr>
            <a:r>
              <a:rPr lang="en-US" sz="2400" dirty="0"/>
              <a:t>2. Write the equation of a circle given the center C(2,3) and radius 5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04684"/>
              </p:ext>
            </p:extLst>
          </p:nvPr>
        </p:nvGraphicFramePr>
        <p:xfrm>
          <a:off x="2033270" y="3687923"/>
          <a:ext cx="3745230" cy="56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330120" progId="Equation.3">
                  <p:embed/>
                </p:oleObj>
              </mc:Choice>
              <mc:Fallback>
                <p:oleObj name="Equation" r:id="rId2" imgW="2171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270" y="3687923"/>
                        <a:ext cx="3745230" cy="56844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3405" y="384969"/>
            <a:ext cx="799719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/>
              <a:t>Writing the equation of a circle given the center and the radius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81785"/>
            <a:ext cx="78867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1. Write the equation of a circle given the center C(-3,0) and the point A(0,-4)</a:t>
            </a:r>
          </a:p>
          <a:p>
            <a:pPr>
              <a:buFontTx/>
              <a:buNone/>
            </a:pPr>
            <a:r>
              <a:rPr lang="en-US" sz="2400" dirty="0"/>
              <a:t>2. Write the equation of a circle given the center C(2,-3) and the point A(8,5)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06651"/>
              </p:ext>
            </p:extLst>
          </p:nvPr>
        </p:nvGraphicFramePr>
        <p:xfrm>
          <a:off x="2699385" y="3711992"/>
          <a:ext cx="3745230" cy="56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520" imgH="330120" progId="Equation.3">
                  <p:embed/>
                </p:oleObj>
              </mc:Choice>
              <mc:Fallback>
                <p:oleObj name="Equation" r:id="rId3" imgW="21715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385" y="3711992"/>
                        <a:ext cx="3745230" cy="56844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28650" y="324009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/>
              <a:t>Writing the equation of a circle given the center and a point on the circle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54162"/>
            <a:ext cx="78867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(x – 13)</a:t>
            </a:r>
            <a:r>
              <a:rPr lang="en-US" sz="2000" baseline="30000" dirty="0"/>
              <a:t>2</a:t>
            </a:r>
            <a:r>
              <a:rPr lang="en-US" sz="2000" dirty="0"/>
              <a:t> + (y – 6)</a:t>
            </a:r>
            <a:r>
              <a:rPr lang="en-US" sz="2000" baseline="30000" dirty="0"/>
              <a:t>2</a:t>
            </a:r>
            <a:r>
              <a:rPr lang="en-US" sz="2000" dirty="0"/>
              <a:t> = 5</a:t>
            </a:r>
            <a:r>
              <a:rPr lang="en-US" sz="2000" baseline="30000" dirty="0"/>
              <a:t>2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Tell if the point (5, 6) is inside or outside the circle.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Check if   (5 -13)</a:t>
            </a:r>
            <a:r>
              <a:rPr lang="en-US" sz="2000" baseline="30000" dirty="0"/>
              <a:t>2</a:t>
            </a:r>
            <a:r>
              <a:rPr lang="en-US" sz="2000" dirty="0"/>
              <a:t> + (6 – 6)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baseline="30000" dirty="0"/>
              <a:t>   </a:t>
            </a:r>
            <a:r>
              <a:rPr lang="en-US" sz="2000" dirty="0"/>
              <a:t>is  &lt;, &gt;, or =  to 5</a:t>
            </a:r>
            <a:r>
              <a:rPr lang="en-US" sz="2000" baseline="30000" dirty="0"/>
              <a:t>2 </a:t>
            </a:r>
            <a:r>
              <a:rPr lang="en-US" sz="2000" dirty="0"/>
              <a:t>	                                          	 ( - 8)</a:t>
            </a:r>
            <a:r>
              <a:rPr lang="en-US" sz="2000" baseline="30000" dirty="0"/>
              <a:t>2</a:t>
            </a:r>
            <a:r>
              <a:rPr lang="en-US" sz="2000" dirty="0"/>
              <a:t> + 0</a:t>
            </a:r>
            <a:r>
              <a:rPr lang="en-US" sz="2000" baseline="30000" dirty="0"/>
              <a:t>2 </a:t>
            </a:r>
            <a:r>
              <a:rPr lang="en-US" sz="2000" dirty="0"/>
              <a:t> = 64 &gt; 25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000" dirty="0"/>
              <a:t>Greater than 5</a:t>
            </a:r>
            <a:r>
              <a:rPr lang="en-US" sz="2000" baseline="30000" dirty="0"/>
              <a:t>2</a:t>
            </a:r>
            <a:r>
              <a:rPr lang="en-US" sz="2000" dirty="0"/>
              <a:t> indicates the point is </a:t>
            </a:r>
            <a:r>
              <a:rPr lang="en-US" sz="2000" b="1" dirty="0"/>
              <a:t>outside</a:t>
            </a:r>
            <a:r>
              <a:rPr lang="en-US" sz="2000" dirty="0"/>
              <a:t> the circle. </a:t>
            </a:r>
          </a:p>
          <a:p>
            <a:pPr>
              <a:buNone/>
            </a:pPr>
            <a:r>
              <a:rPr lang="en-US" sz="2000" dirty="0"/>
              <a:t>Less than 5</a:t>
            </a:r>
            <a:r>
              <a:rPr lang="en-US" sz="2000" baseline="30000" dirty="0"/>
              <a:t>2</a:t>
            </a:r>
            <a:r>
              <a:rPr lang="en-US" sz="2000" dirty="0"/>
              <a:t> indicates the point is inside the circle.</a:t>
            </a:r>
          </a:p>
          <a:p>
            <a:pPr>
              <a:buNone/>
            </a:pPr>
            <a:r>
              <a:rPr lang="en-US" sz="2000" dirty="0"/>
              <a:t>Equal to 5</a:t>
            </a:r>
            <a:r>
              <a:rPr lang="en-US" sz="2000" baseline="30000" dirty="0"/>
              <a:t>2</a:t>
            </a:r>
            <a:r>
              <a:rPr lang="en-US" sz="2000" dirty="0"/>
              <a:t> indicates the point is on the circle.</a:t>
            </a:r>
            <a:r>
              <a:rPr lang="en-US" sz="2000" baseline="30000" dirty="0"/>
              <a:t>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8650" y="329249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/>
              <a:t>Checking whether a given point is out, in or on the circle</a:t>
            </a:r>
          </a:p>
        </p:txBody>
      </p:sp>
    </p:spTree>
    <p:extLst>
      <p:ext uri="{BB962C8B-B14F-4D97-AF65-F5344CB8AC3E}">
        <p14:creationId xmlns:p14="http://schemas.microsoft.com/office/powerpoint/2010/main" val="2419279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1322"/>
            <a:ext cx="78867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(x – 13)</a:t>
            </a:r>
            <a:r>
              <a:rPr lang="en-US" sz="2400" baseline="30000" dirty="0"/>
              <a:t>2</a:t>
            </a:r>
            <a:r>
              <a:rPr lang="en-US" sz="2400" dirty="0"/>
              <a:t> + (y – 6)</a:t>
            </a:r>
            <a:r>
              <a:rPr lang="en-US" sz="2400" baseline="30000" dirty="0"/>
              <a:t>2</a:t>
            </a:r>
            <a:r>
              <a:rPr lang="en-US" sz="2400" dirty="0"/>
              <a:t> = 5</a:t>
            </a:r>
            <a:r>
              <a:rPr lang="en-US" sz="2400" baseline="30000" dirty="0"/>
              <a:t>2</a:t>
            </a:r>
          </a:p>
          <a:p>
            <a:pPr>
              <a:buFontTx/>
              <a:buNone/>
            </a:pPr>
            <a:endParaRPr lang="en-US" sz="2400" baseline="30000" dirty="0"/>
          </a:p>
          <a:p>
            <a:pPr marL="0">
              <a:buFontTx/>
              <a:buNone/>
            </a:pPr>
            <a:r>
              <a:rPr lang="en-US" sz="2400" dirty="0"/>
              <a:t>Tell if the following points are inside, outside or on the circle.</a:t>
            </a:r>
          </a:p>
          <a:p>
            <a:pPr marL="0"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A (5, 6)</a:t>
            </a:r>
          </a:p>
          <a:p>
            <a:pPr>
              <a:buFontTx/>
              <a:buNone/>
            </a:pPr>
            <a:r>
              <a:rPr lang="en-US" sz="2400" dirty="0"/>
              <a:t>B (14,8)	</a:t>
            </a:r>
          </a:p>
          <a:p>
            <a:pPr>
              <a:buFontTx/>
              <a:buNone/>
            </a:pPr>
            <a:r>
              <a:rPr lang="en-US" sz="2400" dirty="0"/>
              <a:t>C (20, 9) </a:t>
            </a:r>
          </a:p>
          <a:p>
            <a:pPr>
              <a:buFontTx/>
              <a:buNone/>
            </a:pPr>
            <a:r>
              <a:rPr lang="en-US" sz="2400" dirty="0"/>
              <a:t>D (16, 2) </a:t>
            </a:r>
            <a:r>
              <a:rPr lang="en-US" sz="2000" dirty="0"/>
              <a:t>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8650" y="329249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/>
              <a:t>Checking whether a given point is out, in or on the circle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02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>
              <a:buFontTx/>
              <a:buNone/>
            </a:pPr>
            <a:r>
              <a:rPr lang="en-US" sz="2400" dirty="0"/>
              <a:t>When g, f, c are constants, the general equation of a circle is given by:</a:t>
            </a:r>
          </a:p>
          <a:p>
            <a:pPr marL="0"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			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/>
              <a:t>Center: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Radius: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676275" y="2932113"/>
          <a:ext cx="4276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228600" progId="Equation.3">
                  <p:embed/>
                </p:oleObj>
              </mc:Choice>
              <mc:Fallback>
                <p:oleObj name="Equation" r:id="rId2" imgW="163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32113"/>
                        <a:ext cx="4276725" cy="596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1551"/>
              </p:ext>
            </p:extLst>
          </p:nvPr>
        </p:nvGraphicFramePr>
        <p:xfrm>
          <a:off x="2117725" y="4144963"/>
          <a:ext cx="11636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203040" progId="Equation.3">
                  <p:embed/>
                </p:oleObj>
              </mc:Choice>
              <mc:Fallback>
                <p:oleObj name="Equation" r:id="rId4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4144963"/>
                        <a:ext cx="1163638" cy="414337"/>
                      </a:xfrm>
                      <a:prstGeom prst="rect">
                        <a:avLst/>
                      </a:prstGeom>
                      <a:solidFill>
                        <a:srgbClr val="E0EDF8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534899"/>
              </p:ext>
            </p:extLst>
          </p:nvPr>
        </p:nvGraphicFramePr>
        <p:xfrm>
          <a:off x="1859229" y="5028308"/>
          <a:ext cx="1706931" cy="499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393480" progId="Equation.3">
                  <p:embed/>
                </p:oleObj>
              </mc:Choice>
              <mc:Fallback>
                <p:oleObj name="Equation" r:id="rId6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229" y="5028308"/>
                        <a:ext cx="1706931" cy="499564"/>
                      </a:xfrm>
                      <a:prstGeom prst="rect">
                        <a:avLst/>
                      </a:prstGeom>
                      <a:solidFill>
                        <a:srgbClr val="E0EDF8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28650" y="597854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200" dirty="0"/>
              <a:t>General equation of a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66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>
              <a:buFontTx/>
              <a:buNone/>
            </a:pPr>
            <a:r>
              <a:rPr lang="en-US" sz="2400" dirty="0"/>
              <a:t>1. </a:t>
            </a:r>
          </a:p>
          <a:p>
            <a:pPr marL="0">
              <a:buFontTx/>
              <a:buNone/>
            </a:pPr>
            <a:endParaRPr lang="en-US" sz="2400" dirty="0"/>
          </a:p>
          <a:p>
            <a:pPr marL="0">
              <a:buFontTx/>
              <a:buNone/>
            </a:pPr>
            <a:r>
              <a:rPr lang="en-US" sz="2400" dirty="0"/>
              <a:t>2.  </a:t>
            </a:r>
          </a:p>
          <a:p>
            <a:pPr marL="0">
              <a:buFontTx/>
              <a:buNone/>
            </a:pPr>
            <a:endParaRPr lang="en-US" sz="2400" dirty="0"/>
          </a:p>
          <a:p>
            <a:pPr marL="0">
              <a:buFontTx/>
              <a:buNone/>
            </a:pPr>
            <a:r>
              <a:rPr lang="en-US" sz="2400" dirty="0"/>
              <a:t>3. </a:t>
            </a:r>
          </a:p>
          <a:p>
            <a:pPr>
              <a:buFontTx/>
              <a:buNone/>
            </a:pPr>
            <a:r>
              <a:rPr lang="en-US" dirty="0"/>
              <a:t>				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88299" y="1742379"/>
          <a:ext cx="3208337" cy="49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228600" progId="Equation.3">
                  <p:embed/>
                </p:oleObj>
              </mc:Choice>
              <mc:Fallback>
                <p:oleObj name="Equation" r:id="rId2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299" y="1742379"/>
                        <a:ext cx="3208337" cy="493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39673" y="2671502"/>
          <a:ext cx="3536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28600" progId="Equation.3">
                  <p:embed/>
                </p:oleObj>
              </mc:Choice>
              <mc:Fallback>
                <p:oleObj name="Equation" r:id="rId4" imgW="163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673" y="2671502"/>
                        <a:ext cx="35369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55831" y="3563937"/>
          <a:ext cx="3539022" cy="54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720" imgH="228600" progId="Equation.3">
                  <p:embed/>
                </p:oleObj>
              </mc:Choice>
              <mc:Fallback>
                <p:oleObj name="Equation" r:id="rId6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831" y="3563937"/>
                        <a:ext cx="3539022" cy="544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52029" y="597854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/>
              <a:t>Q: Find the center and the radius of the following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9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>
              <a:buFontTx/>
              <a:buNone/>
            </a:pPr>
            <a:r>
              <a:rPr lang="en-US" sz="2400" dirty="0"/>
              <a:t>1. Find the equation of the circle that goes through points (0,0), (1,0) and (0,1) </a:t>
            </a:r>
          </a:p>
          <a:p>
            <a:pPr marL="0">
              <a:buFontTx/>
              <a:buNone/>
            </a:pPr>
            <a:endParaRPr lang="en-US" sz="2400" dirty="0"/>
          </a:p>
          <a:p>
            <a:pPr marL="0">
              <a:buNone/>
            </a:pPr>
            <a:r>
              <a:rPr lang="en-US" sz="2400" dirty="0"/>
              <a:t>2. Find the equation of the circle that goes through points (4,2), (2,0) and (0,2) </a:t>
            </a:r>
          </a:p>
          <a:p>
            <a:pPr marL="0">
              <a:buFontTx/>
              <a:buNone/>
            </a:pPr>
            <a:r>
              <a:rPr lang="en-US" sz="2400" dirty="0"/>
              <a:t> </a:t>
            </a:r>
          </a:p>
          <a:p>
            <a:pPr marL="0"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dirty="0"/>
              <a:t>				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28650" y="373381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/>
              <a:t>Finding the equation of a circle given 3 points on the circle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D6CE63-651F-4BE7-A226-CBD1E6BF962F}"/>
                  </a:ext>
                </a:extLst>
              </p14:cNvPr>
              <p14:cNvContentPartPr/>
              <p14:nvPr/>
            </p14:nvContentPartPr>
            <p14:xfrm>
              <a:off x="787320" y="3822840"/>
              <a:ext cx="5798160" cy="261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D6CE63-651F-4BE7-A226-CBD1E6BF96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3813480"/>
                <a:ext cx="5816880" cy="26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687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72D023-CE33-48DD-A535-11FB57BF886E}"/>
                  </a:ext>
                </a:extLst>
              </p14:cNvPr>
              <p14:cNvContentPartPr/>
              <p14:nvPr/>
            </p14:nvContentPartPr>
            <p14:xfrm>
              <a:off x="-374760" y="527040"/>
              <a:ext cx="9233280" cy="62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72D023-CE33-48DD-A535-11FB57BF88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4120" y="517680"/>
                <a:ext cx="9252000" cy="62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89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528954"/>
            <a:ext cx="7886700" cy="1325563"/>
          </a:xfrm>
        </p:spPr>
        <p:txBody>
          <a:bodyPr/>
          <a:lstStyle/>
          <a:p>
            <a:pPr eaLnBrk="1" hangingPunct="1"/>
            <a:r>
              <a:rPr lang="en-US" sz="3200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552654"/>
                <a:ext cx="7886700" cy="4351338"/>
              </a:xfrm>
            </p:spPr>
            <p:txBody>
              <a:bodyPr/>
              <a:lstStyle/>
              <a:p>
                <a:pPr marL="0" indent="0" eaLnBrk="1" hangingPunct="1">
                  <a:spcAft>
                    <a:spcPts val="1200"/>
                  </a:spcAft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Q) Identify the slope and the intercept of the following: </a:t>
                </a:r>
              </a:p>
              <a:p>
                <a:pPr marL="0" indent="0" eaLnBrk="1" hangingPunct="1">
                  <a:spcAft>
                    <a:spcPts val="1200"/>
                  </a:spcAft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1.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=−12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1200"/>
                  </a:spcAft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2.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−6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=−1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1</a:t>
                </a:r>
              </a:p>
              <a:p>
                <a:pPr marL="0" indent="0" eaLnBrk="1" hangingPunct="1">
                  <a:spcAft>
                    <a:spcPts val="1200"/>
                  </a:spcAft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3.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1200"/>
                  </a:spcAft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+7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1200"/>
                  </a:spcAft>
                  <a:buNone/>
                </a:pPr>
                <a:r>
                  <a:rPr lang="en-US" sz="2000" dirty="0">
                    <a:cs typeface="Arial" panose="020B0604020202020204" pitchFamily="34" charset="0"/>
                  </a:rPr>
                  <a:t>5.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−5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=−4</m:t>
                    </m:r>
                  </m:oMath>
                </a14:m>
                <a:endParaRPr 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552654"/>
                <a:ext cx="7886700" cy="4351338"/>
              </a:xfrm>
              <a:blipFill rotWithShape="0"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94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" y="1570321"/>
            <a:ext cx="7886700" cy="4351338"/>
          </a:xfrm>
        </p:spPr>
        <p:txBody>
          <a:bodyPr/>
          <a:lstStyle/>
          <a:p>
            <a:r>
              <a:rPr lang="el-GR" sz="2000" dirty="0"/>
              <a:t>A coordinate system represents a</a:t>
            </a:r>
            <a:r>
              <a:rPr lang="en-US" sz="2000" dirty="0"/>
              <a:t> </a:t>
            </a:r>
            <a:r>
              <a:rPr lang="el-GR" sz="2000" dirty="0"/>
              <a:t>point in the plane by an ordered pair</a:t>
            </a:r>
            <a:r>
              <a:rPr lang="en-US" sz="2000" dirty="0"/>
              <a:t> </a:t>
            </a:r>
            <a:r>
              <a:rPr lang="el-GR" sz="2000" dirty="0"/>
              <a:t>of numbers called</a:t>
            </a:r>
            <a:r>
              <a:rPr lang="en-US" sz="2000" dirty="0"/>
              <a:t> </a:t>
            </a:r>
            <a:r>
              <a:rPr lang="el-GR" sz="2000" dirty="0"/>
              <a:t>coordinates.</a:t>
            </a:r>
            <a:endParaRPr lang="en-US" sz="2000" dirty="0"/>
          </a:p>
          <a:p>
            <a:r>
              <a:rPr lang="el-GR" sz="2000" dirty="0"/>
              <a:t>Usually</a:t>
            </a:r>
            <a:r>
              <a:rPr lang="en-US" sz="2000" dirty="0"/>
              <a:t>,</a:t>
            </a:r>
            <a:r>
              <a:rPr lang="el-GR" sz="2000" dirty="0"/>
              <a:t> we use Cartesian coordinates, which are directed distances from two</a:t>
            </a:r>
            <a:r>
              <a:rPr lang="en-US" sz="2000" dirty="0"/>
              <a:t> </a:t>
            </a:r>
            <a:r>
              <a:rPr lang="el-GR" sz="2000" dirty="0"/>
              <a:t>perpendicular</a:t>
            </a:r>
            <a:r>
              <a:rPr lang="en-US" sz="2000" dirty="0"/>
              <a:t> </a:t>
            </a:r>
            <a:r>
              <a:rPr lang="el-GR" sz="2000" dirty="0"/>
              <a:t>axes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83870" y="601789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200" dirty="0"/>
              <a:t>Cartesian Coordinates</a:t>
            </a:r>
          </a:p>
        </p:txBody>
      </p:sp>
      <p:pic>
        <p:nvPicPr>
          <p:cNvPr id="29698" name="Picture 2" descr="http://www.graphnow.com/Image/coordi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5" y="3475813"/>
            <a:ext cx="21431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19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70" y="1570321"/>
            <a:ext cx="7886700" cy="4351338"/>
          </a:xfrm>
        </p:spPr>
        <p:txBody>
          <a:bodyPr/>
          <a:lstStyle/>
          <a:p>
            <a:r>
              <a:rPr lang="el-GR" sz="2000" dirty="0"/>
              <a:t>We choose a point in the plane</a:t>
            </a:r>
            <a:r>
              <a:rPr lang="en-US" sz="2000" dirty="0"/>
              <a:t> </a:t>
            </a:r>
            <a:r>
              <a:rPr lang="el-GR" sz="2000" dirty="0"/>
              <a:t>that is called the pole (or origin) and is labeled </a:t>
            </a:r>
            <a:r>
              <a:rPr lang="en-US" sz="2000" i="1" dirty="0"/>
              <a:t>O.</a:t>
            </a:r>
            <a:endParaRPr lang="en-US" sz="2000" dirty="0"/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Then, w</a:t>
            </a:r>
            <a:r>
              <a:rPr lang="el-GR" sz="2000" dirty="0"/>
              <a:t>e draw a ray (half-line) starting at</a:t>
            </a:r>
            <a:r>
              <a:rPr lang="en-US" sz="2000" dirty="0"/>
              <a:t> </a:t>
            </a:r>
            <a:r>
              <a:rPr lang="en-US" sz="2000" i="1" dirty="0"/>
              <a:t>O </a:t>
            </a:r>
            <a:r>
              <a:rPr lang="el-GR" sz="2000" dirty="0"/>
              <a:t>called the polar axis.</a:t>
            </a:r>
            <a:r>
              <a:rPr lang="en-US" sz="2000" dirty="0"/>
              <a:t> </a:t>
            </a:r>
            <a:r>
              <a:rPr lang="el-GR" sz="2000" dirty="0"/>
              <a:t>Th</a:t>
            </a:r>
            <a:r>
              <a:rPr lang="en-US" sz="2000" dirty="0"/>
              <a:t>is </a:t>
            </a:r>
            <a:r>
              <a:rPr lang="el-GR" sz="2000" dirty="0"/>
              <a:t>axis is usually drawn horizontally</a:t>
            </a:r>
            <a:r>
              <a:rPr lang="en-US" sz="2000" dirty="0"/>
              <a:t> </a:t>
            </a:r>
            <a:r>
              <a:rPr lang="el-GR" sz="2000" dirty="0"/>
              <a:t>to the</a:t>
            </a:r>
            <a:r>
              <a:rPr lang="en-US" sz="2000" dirty="0"/>
              <a:t> </a:t>
            </a:r>
            <a:r>
              <a:rPr lang="el-GR" sz="2000" dirty="0"/>
              <a:t>right</a:t>
            </a:r>
            <a:r>
              <a:rPr lang="en-US" sz="2000" dirty="0"/>
              <a:t> corresponding to </a:t>
            </a:r>
            <a:r>
              <a:rPr lang="el-GR" sz="2000" dirty="0"/>
              <a:t>the</a:t>
            </a:r>
            <a:r>
              <a:rPr lang="en-US" sz="2000" dirty="0"/>
              <a:t> </a:t>
            </a:r>
            <a:r>
              <a:rPr lang="el-GR" sz="2000" dirty="0"/>
              <a:t>positive </a:t>
            </a:r>
            <a:r>
              <a:rPr lang="en-US" sz="2000" i="1" dirty="0"/>
              <a:t>x</a:t>
            </a:r>
            <a:r>
              <a:rPr lang="el-GR" sz="2000" dirty="0"/>
              <a:t>-axis</a:t>
            </a:r>
            <a:r>
              <a:rPr lang="en-US" sz="2000" dirty="0"/>
              <a:t> </a:t>
            </a:r>
            <a:r>
              <a:rPr lang="el-GR" sz="2000" dirty="0"/>
              <a:t>in</a:t>
            </a:r>
            <a:r>
              <a:rPr lang="en-US" sz="2000" dirty="0"/>
              <a:t> </a:t>
            </a:r>
            <a:r>
              <a:rPr lang="el-GR" sz="2000" dirty="0"/>
              <a:t>Cartesian</a:t>
            </a:r>
            <a:r>
              <a:rPr lang="en-US" sz="2000" dirty="0"/>
              <a:t> </a:t>
            </a:r>
            <a:r>
              <a:rPr lang="el-GR" sz="2000" dirty="0"/>
              <a:t>coordinates.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83870" y="601789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200" dirty="0"/>
              <a:t>Polar Coordinates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38C78B-FA1E-4C0A-9EFA-BCE179698272}"/>
                  </a:ext>
                </a:extLst>
              </p14:cNvPr>
              <p14:cNvContentPartPr/>
              <p14:nvPr/>
            </p14:nvContentPartPr>
            <p14:xfrm>
              <a:off x="723960" y="1346040"/>
              <a:ext cx="2559240" cy="5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38C78B-FA1E-4C0A-9EFA-BCE1796982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600" y="1336680"/>
                <a:ext cx="257796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88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30" y="1536065"/>
            <a:ext cx="7886700" cy="4351338"/>
          </a:xfrm>
        </p:spPr>
        <p:txBody>
          <a:bodyPr/>
          <a:lstStyle/>
          <a:p>
            <a:r>
              <a:rPr lang="el-GR" sz="2000" dirty="0"/>
              <a:t>If </a:t>
            </a:r>
            <a:r>
              <a:rPr lang="en-US" sz="2000" i="1" dirty="0"/>
              <a:t>P</a:t>
            </a:r>
            <a:r>
              <a:rPr lang="en-US" sz="2000" dirty="0"/>
              <a:t> </a:t>
            </a:r>
            <a:r>
              <a:rPr lang="el-GR" sz="2000" dirty="0"/>
              <a:t>is any other point in the plane, let</a:t>
            </a:r>
            <a:r>
              <a:rPr lang="en-US" sz="2000" dirty="0"/>
              <a:t>:</a:t>
            </a:r>
            <a:endParaRPr lang="en-US" sz="2400" i="1" dirty="0"/>
          </a:p>
          <a:p>
            <a:pPr lvl="1"/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l-GR" sz="2000" dirty="0"/>
              <a:t>be the</a:t>
            </a:r>
            <a:r>
              <a:rPr lang="en-US" sz="2000" dirty="0"/>
              <a:t> </a:t>
            </a:r>
            <a:r>
              <a:rPr lang="el-GR" sz="2000" dirty="0"/>
              <a:t>distance from </a:t>
            </a:r>
            <a:r>
              <a:rPr lang="en-US" sz="2000" i="1" dirty="0"/>
              <a:t>O </a:t>
            </a:r>
            <a:r>
              <a:rPr lang="el-GR" sz="2000" dirty="0"/>
              <a:t>to </a:t>
            </a:r>
            <a:r>
              <a:rPr lang="en-US" sz="2000" i="1" dirty="0"/>
              <a:t>P.</a:t>
            </a:r>
          </a:p>
          <a:p>
            <a:pPr lvl="1"/>
            <a:r>
              <a:rPr lang="el-GR" sz="2000" i="1" dirty="0">
                <a:cs typeface="Arial" panose="020B0604020202020204" pitchFamily="34" charset="0"/>
              </a:rPr>
              <a:t>θ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l-GR" sz="2000" dirty="0"/>
              <a:t>be the</a:t>
            </a:r>
            <a:r>
              <a:rPr lang="en-US" sz="2000" dirty="0"/>
              <a:t> </a:t>
            </a:r>
            <a:r>
              <a:rPr lang="el-GR" sz="2000" dirty="0"/>
              <a:t>angle</a:t>
            </a:r>
            <a:r>
              <a:rPr lang="en-US" sz="2000" dirty="0"/>
              <a:t> </a:t>
            </a:r>
            <a:r>
              <a:rPr lang="el-GR" sz="2000" dirty="0"/>
              <a:t>(</a:t>
            </a:r>
            <a:r>
              <a:rPr lang="en-US" sz="2000" dirty="0"/>
              <a:t>usually </a:t>
            </a:r>
            <a:r>
              <a:rPr lang="el-GR" sz="2000" dirty="0"/>
              <a:t>measured in radians) </a:t>
            </a:r>
            <a:br>
              <a:rPr lang="en-US" sz="2000" dirty="0"/>
            </a:br>
            <a:r>
              <a:rPr lang="el-GR" sz="2000" dirty="0"/>
              <a:t>between the</a:t>
            </a:r>
            <a:r>
              <a:rPr lang="en-US" sz="2000" dirty="0"/>
              <a:t> </a:t>
            </a:r>
            <a:r>
              <a:rPr lang="el-GR" sz="2000" dirty="0"/>
              <a:t>polar axis and the line</a:t>
            </a:r>
            <a:r>
              <a:rPr lang="en-US" sz="2000" dirty="0"/>
              <a:t> </a:t>
            </a:r>
            <a:r>
              <a:rPr lang="en-US" sz="2000" i="1" dirty="0"/>
              <a:t>OP.</a:t>
            </a:r>
            <a:endParaRPr lang="el-GR" sz="2000" dirty="0"/>
          </a:p>
          <a:p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169920" y="3230880"/>
            <a:ext cx="4953000" cy="32766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11" descr="1003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20" y="3307080"/>
            <a:ext cx="4673600" cy="31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3870" y="601789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200" dirty="0"/>
              <a:t>Polar Coordinates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2674CF-22FE-40CE-B183-1DD40A815526}"/>
                  </a:ext>
                </a:extLst>
              </p14:cNvPr>
              <p14:cNvContentPartPr/>
              <p14:nvPr/>
            </p14:nvContentPartPr>
            <p14:xfrm>
              <a:off x="139680" y="152280"/>
              <a:ext cx="7982280" cy="596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2674CF-22FE-40CE-B183-1DD40A815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20" y="142920"/>
                <a:ext cx="8001000" cy="59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452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330" y="1657985"/>
            <a:ext cx="78867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i="1" dirty="0"/>
              <a:t>P </a:t>
            </a:r>
            <a:r>
              <a:rPr lang="el-GR" sz="2400" dirty="0"/>
              <a:t>is represented by the</a:t>
            </a:r>
            <a:r>
              <a:rPr lang="en-US" sz="2400" dirty="0"/>
              <a:t> </a:t>
            </a:r>
            <a:r>
              <a:rPr lang="el-GR" sz="2400" dirty="0"/>
              <a:t>ordered pair </a:t>
            </a:r>
            <a:r>
              <a:rPr lang="en-US" sz="2400" dirty="0"/>
              <a:t>(</a:t>
            </a:r>
            <a:r>
              <a:rPr lang="el-GR" sz="2400" i="1" dirty="0"/>
              <a:t>r</a:t>
            </a:r>
            <a:r>
              <a:rPr lang="el-GR" sz="2400" dirty="0"/>
              <a:t>,</a:t>
            </a:r>
            <a:r>
              <a:rPr lang="en-US" sz="2400" dirty="0"/>
              <a:t> </a:t>
            </a:r>
            <a:r>
              <a:rPr lang="el-GR" sz="2400" i="1" dirty="0">
                <a:cs typeface="Arial" panose="020B0604020202020204" pitchFamily="34" charset="0"/>
              </a:rPr>
              <a:t>θ</a:t>
            </a:r>
            <a:r>
              <a:rPr lang="en-US" sz="2400" dirty="0">
                <a:cs typeface="Arial" panose="020B060402020202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2400" i="1" dirty="0"/>
              <a:t>r</a:t>
            </a:r>
            <a:r>
              <a:rPr lang="el-GR" sz="2400" dirty="0"/>
              <a:t>,</a:t>
            </a:r>
            <a:r>
              <a:rPr lang="en-US" sz="2400" dirty="0"/>
              <a:t> </a:t>
            </a:r>
            <a:r>
              <a:rPr lang="el-GR" sz="2400" i="1" dirty="0">
                <a:cs typeface="Arial" panose="020B0604020202020204" pitchFamily="34" charset="0"/>
              </a:rPr>
              <a:t>θ</a:t>
            </a:r>
            <a:r>
              <a:rPr lang="el-GR" sz="2400" dirty="0"/>
              <a:t> are called </a:t>
            </a:r>
            <a:r>
              <a:rPr lang="el-GR" sz="2400" b="1" dirty="0"/>
              <a:t>polar coordinates</a:t>
            </a:r>
            <a:r>
              <a:rPr lang="en-US" sz="2400" b="1" dirty="0"/>
              <a:t> </a:t>
            </a:r>
            <a:r>
              <a:rPr lang="el-GR" sz="2400" dirty="0"/>
              <a:t>of </a:t>
            </a:r>
            <a:r>
              <a:rPr lang="en-US" sz="2400" i="1" dirty="0"/>
              <a:t>P</a:t>
            </a:r>
            <a:r>
              <a:rPr lang="el-GR" sz="2400" dirty="0"/>
              <a:t>.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3800" dirty="0"/>
          </a:p>
          <a:p>
            <a:r>
              <a:rPr lang="el-GR" sz="2000" dirty="0"/>
              <a:t>We use the convention that an angle is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P</a:t>
            </a:r>
            <a:r>
              <a:rPr lang="el-GR" sz="2000" dirty="0"/>
              <a:t>ositive</a:t>
            </a:r>
            <a:r>
              <a:rPr lang="en-US" sz="2000" dirty="0"/>
              <a:t>—if </a:t>
            </a:r>
            <a:r>
              <a:rPr lang="el-GR" sz="2000" dirty="0"/>
              <a:t>measured in the counterclockwise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l-GR" sz="2000" dirty="0"/>
              <a:t>direction from the polar axis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N</a:t>
            </a:r>
            <a:r>
              <a:rPr lang="el-GR" sz="2000" dirty="0"/>
              <a:t>egative</a:t>
            </a:r>
            <a:r>
              <a:rPr lang="en-US" sz="2000" dirty="0"/>
              <a:t>—if </a:t>
            </a:r>
            <a:r>
              <a:rPr lang="el-GR" sz="2000" dirty="0"/>
              <a:t>measured in</a:t>
            </a:r>
            <a:r>
              <a:rPr lang="en-US" sz="2000" dirty="0"/>
              <a:t> </a:t>
            </a:r>
            <a:r>
              <a:rPr lang="el-GR" sz="2000" dirty="0"/>
              <a:t>the clockwise </a:t>
            </a:r>
            <a:br>
              <a:rPr lang="en-US" sz="2000" dirty="0"/>
            </a:br>
            <a:r>
              <a:rPr lang="el-GR" sz="2000" dirty="0"/>
              <a:t>direction from the polar axis.</a:t>
            </a:r>
          </a:p>
          <a:p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83870" y="601789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200" dirty="0"/>
              <a:t>Polar Coordinates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D8FC82-098F-416F-AE14-CB1E192D7847}"/>
                  </a:ext>
                </a:extLst>
              </p14:cNvPr>
              <p14:cNvContentPartPr/>
              <p14:nvPr/>
            </p14:nvContentPartPr>
            <p14:xfrm>
              <a:off x="1447920" y="2019240"/>
              <a:ext cx="7118640" cy="389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D8FC82-098F-416F-AE14-CB1E192D7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8560" y="2009880"/>
                <a:ext cx="7137360" cy="39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361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As</a:t>
            </a:r>
            <a:r>
              <a:rPr lang="el-GR" sz="2000" dirty="0"/>
              <a:t> </a:t>
            </a:r>
            <a:r>
              <a:rPr lang="en-US" sz="2000" dirty="0"/>
              <a:t>shown below, the </a:t>
            </a:r>
            <a:r>
              <a:rPr lang="el-GR" sz="2000" dirty="0"/>
              <a:t>points </a:t>
            </a:r>
            <a:r>
              <a:rPr lang="en-US" sz="2000" dirty="0"/>
              <a:t>(–</a:t>
            </a:r>
            <a:r>
              <a:rPr lang="el-GR" sz="2000" i="1" dirty="0"/>
              <a:t>r</a:t>
            </a:r>
            <a:r>
              <a:rPr lang="el-GR" sz="2000" dirty="0"/>
              <a:t>,</a:t>
            </a:r>
            <a:r>
              <a:rPr lang="en-US" sz="2000" dirty="0"/>
              <a:t> </a:t>
            </a:r>
            <a:r>
              <a:rPr lang="el-GR" sz="2000" i="1" dirty="0">
                <a:cs typeface="Arial" panose="020B0604020202020204" pitchFamily="34" charset="0"/>
              </a:rPr>
              <a:t>θ</a:t>
            </a:r>
            <a:r>
              <a:rPr lang="en-US" sz="2000" dirty="0">
                <a:cs typeface="Arial" panose="020B0604020202020204" pitchFamily="34" charset="0"/>
              </a:rPr>
              <a:t>)</a:t>
            </a:r>
            <a:r>
              <a:rPr lang="el-GR" sz="2000" dirty="0"/>
              <a:t> and </a:t>
            </a:r>
            <a:r>
              <a:rPr lang="en-US" sz="2000" dirty="0"/>
              <a:t>(</a:t>
            </a:r>
            <a:r>
              <a:rPr lang="el-GR" sz="2000" i="1" dirty="0"/>
              <a:t>r</a:t>
            </a:r>
            <a:r>
              <a:rPr lang="el-GR" sz="2000" dirty="0"/>
              <a:t>,</a:t>
            </a:r>
            <a:r>
              <a:rPr lang="en-US" sz="2000" dirty="0"/>
              <a:t> </a:t>
            </a:r>
            <a:r>
              <a:rPr lang="el-GR" sz="2000" i="1" dirty="0">
                <a:cs typeface="Arial" panose="020B0604020202020204" pitchFamily="34" charset="0"/>
              </a:rPr>
              <a:t>θ</a:t>
            </a:r>
            <a:r>
              <a:rPr lang="en-US" sz="2000" dirty="0">
                <a:cs typeface="Arial" panose="020B0604020202020204" pitchFamily="34" charset="0"/>
              </a:rPr>
              <a:t>)</a:t>
            </a:r>
            <a:r>
              <a:rPr lang="el-GR" sz="2000" dirty="0"/>
              <a:t> lie on the</a:t>
            </a:r>
            <a:r>
              <a:rPr lang="en-US" sz="2000" dirty="0"/>
              <a:t> </a:t>
            </a:r>
            <a:r>
              <a:rPr lang="el-GR" sz="2000" dirty="0"/>
              <a:t>same</a:t>
            </a:r>
            <a:r>
              <a:rPr lang="en-US" sz="2000" dirty="0"/>
              <a:t> l</a:t>
            </a:r>
            <a:r>
              <a:rPr lang="el-GR" sz="2000" dirty="0"/>
              <a:t>ine</a:t>
            </a:r>
            <a:r>
              <a:rPr lang="en-US" sz="2000" dirty="0"/>
              <a:t> </a:t>
            </a:r>
            <a:r>
              <a:rPr lang="el-GR" sz="2000" dirty="0"/>
              <a:t>through</a:t>
            </a:r>
            <a:r>
              <a:rPr lang="en-US" sz="2000" dirty="0"/>
              <a:t> </a:t>
            </a:r>
            <a:r>
              <a:rPr lang="en-US" sz="2000" i="1" dirty="0"/>
              <a:t>O </a:t>
            </a:r>
            <a:r>
              <a:rPr lang="el-GR" sz="2000" dirty="0"/>
              <a:t>and at the same</a:t>
            </a:r>
            <a:r>
              <a:rPr lang="en-US" sz="2000" dirty="0"/>
              <a:t> </a:t>
            </a:r>
            <a:r>
              <a:rPr lang="el-GR" sz="2000" dirty="0"/>
              <a:t>distance </a:t>
            </a:r>
            <a:r>
              <a:rPr lang="en-US" sz="2000" dirty="0"/>
              <a:t>| </a:t>
            </a:r>
            <a:r>
              <a:rPr lang="en-US" sz="2000" i="1" dirty="0"/>
              <a:t>r </a:t>
            </a:r>
            <a:r>
              <a:rPr lang="en-US" sz="2000" dirty="0"/>
              <a:t>| </a:t>
            </a:r>
            <a:r>
              <a:rPr lang="el-GR" sz="2000" dirty="0"/>
              <a:t>from</a:t>
            </a:r>
            <a:r>
              <a:rPr lang="en-US" sz="2000" dirty="0"/>
              <a:t> </a:t>
            </a:r>
            <a:r>
              <a:rPr lang="en-US" sz="2000" i="1" dirty="0"/>
              <a:t>O</a:t>
            </a:r>
            <a:r>
              <a:rPr lang="el-GR" sz="2000" dirty="0"/>
              <a:t>,</a:t>
            </a:r>
            <a:r>
              <a:rPr lang="en-US" sz="2000" dirty="0"/>
              <a:t> b</a:t>
            </a:r>
            <a:r>
              <a:rPr lang="el-GR" sz="2000" dirty="0"/>
              <a:t>ut on opposite</a:t>
            </a:r>
            <a:r>
              <a:rPr lang="en-US" sz="2000" dirty="0"/>
              <a:t> </a:t>
            </a:r>
            <a:r>
              <a:rPr lang="el-GR" sz="2000" dirty="0"/>
              <a:t>sides of </a:t>
            </a:r>
            <a:r>
              <a:rPr lang="en-US" sz="2000" i="1" dirty="0"/>
              <a:t>O</a:t>
            </a:r>
            <a:r>
              <a:rPr lang="el-GR" sz="2000" dirty="0"/>
              <a:t>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65120" y="2651760"/>
            <a:ext cx="4953000" cy="32766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6" descr="100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2804160"/>
            <a:ext cx="46482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83870" y="601789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200" dirty="0"/>
              <a:t>Polar Coordinates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CC640E-2CEA-40A7-B48D-343565E69365}"/>
                  </a:ext>
                </a:extLst>
              </p14:cNvPr>
              <p14:cNvContentPartPr/>
              <p14:nvPr/>
            </p14:nvContentPartPr>
            <p14:xfrm>
              <a:off x="577800" y="298440"/>
              <a:ext cx="7855200" cy="598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CC640E-2CEA-40A7-B48D-343565E693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440" y="289080"/>
                <a:ext cx="7873920" cy="60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690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" y="491648"/>
            <a:ext cx="7886700" cy="1325563"/>
          </a:xfrm>
        </p:spPr>
        <p:txBody>
          <a:bodyPr/>
          <a:lstStyle/>
          <a:p>
            <a:r>
              <a:rPr lang="en-US" sz="3200" dirty="0"/>
              <a:t>P</a:t>
            </a:r>
            <a:r>
              <a:rPr lang="el-GR" sz="3200" dirty="0"/>
              <a:t>olar and Cartesian</a:t>
            </a:r>
            <a:r>
              <a:rPr lang="en-US" sz="3200" dirty="0"/>
              <a:t> </a:t>
            </a:r>
            <a:r>
              <a:rPr lang="el-GR" sz="3200" dirty="0"/>
              <a:t>coordinates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2" y="1481931"/>
            <a:ext cx="7886700" cy="4351338"/>
          </a:xfrm>
        </p:spPr>
        <p:txBody>
          <a:bodyPr/>
          <a:lstStyle/>
          <a:p>
            <a:r>
              <a:rPr lang="el-GR" sz="2400" dirty="0"/>
              <a:t>The connection between polar and Cartesian</a:t>
            </a:r>
            <a:r>
              <a:rPr lang="en-US" sz="2400" dirty="0"/>
              <a:t> </a:t>
            </a:r>
            <a:r>
              <a:rPr lang="el-GR" sz="2400" dirty="0"/>
              <a:t>coordinates </a:t>
            </a:r>
            <a:r>
              <a:rPr lang="en-US" sz="2400" dirty="0"/>
              <a:t>can be seen here.</a:t>
            </a:r>
          </a:p>
          <a:p>
            <a:pPr lvl="1"/>
            <a:r>
              <a:rPr lang="en-US" sz="2000" dirty="0"/>
              <a:t>T</a:t>
            </a:r>
            <a:r>
              <a:rPr lang="el-GR" sz="2000" dirty="0"/>
              <a:t>he pole corresponds to the origin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 </a:t>
            </a:r>
            <a:r>
              <a:rPr lang="el-GR" sz="2000" dirty="0"/>
              <a:t>polar axis coincides with the positive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l-GR" sz="2000" dirty="0"/>
              <a:t>-</a:t>
            </a:r>
            <a:r>
              <a:rPr lang="en-US" sz="2000" dirty="0"/>
              <a:t>a</a:t>
            </a:r>
            <a:r>
              <a:rPr lang="el-GR" sz="2000" dirty="0"/>
              <a:t>xis. </a:t>
            </a:r>
            <a:endParaRPr lang="el-GR" sz="20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596640" y="3154680"/>
            <a:ext cx="4421188" cy="31448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6" descr="1003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240" y="3230880"/>
            <a:ext cx="39624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5330" y="4218354"/>
                <a:ext cx="2240280" cy="6463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" y="4218354"/>
                <a:ext cx="2240280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1F01A1-24E2-4A76-BA0A-5A15C468FE6A}"/>
                  </a:ext>
                </a:extLst>
              </p14:cNvPr>
              <p14:cNvContentPartPr/>
              <p14:nvPr/>
            </p14:nvContentPartPr>
            <p14:xfrm>
              <a:off x="-1035000" y="95400"/>
              <a:ext cx="9969840" cy="649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1F01A1-24E2-4A76-BA0A-5A15C468FE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44360" y="86040"/>
                <a:ext cx="998856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051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8AF4B-C640-46D7-A5AB-037365BC9D88}"/>
              </a:ext>
            </a:extLst>
          </p:cNvPr>
          <p:cNvSpPr txBox="1"/>
          <p:nvPr/>
        </p:nvSpPr>
        <p:spPr>
          <a:xfrm>
            <a:off x="865239" y="1799303"/>
            <a:ext cx="5895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Cartesian coordinates of following polar coordinates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(10,30)</a:t>
            </a:r>
          </a:p>
          <a:p>
            <a:pPr marL="342900" indent="-342900">
              <a:buAutoNum type="arabicPeriod"/>
            </a:pPr>
            <a:r>
              <a:rPr lang="en-US" dirty="0"/>
              <a:t> (5,60)</a:t>
            </a:r>
          </a:p>
          <a:p>
            <a:pPr marL="342900" indent="-342900">
              <a:buAutoNum type="arabicPeriod"/>
            </a:pPr>
            <a:r>
              <a:rPr lang="en-US" dirty="0"/>
              <a:t>(14.90)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011445-F1B4-44CF-9C90-B6C6AC48F8E1}"/>
                  </a:ext>
                </a:extLst>
              </p14:cNvPr>
              <p14:cNvContentPartPr/>
              <p14:nvPr/>
            </p14:nvContentPartPr>
            <p14:xfrm>
              <a:off x="190440" y="349200"/>
              <a:ext cx="8718840" cy="556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011445-F1B4-44CF-9C90-B6C6AC48F8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39840"/>
                <a:ext cx="8737560" cy="5587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0735B7-B377-4DF8-B34D-C32D763FE52F}"/>
              </a:ext>
            </a:extLst>
          </p:cNvPr>
          <p:cNvSpPr txBox="1"/>
          <p:nvPr/>
        </p:nvSpPr>
        <p:spPr>
          <a:xfrm>
            <a:off x="3136490" y="349200"/>
            <a:ext cx="2851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SHORT BREAK 10.55 – 11.05</a:t>
            </a:r>
          </a:p>
        </p:txBody>
      </p:sp>
    </p:spTree>
    <p:extLst>
      <p:ext uri="{BB962C8B-B14F-4D97-AF65-F5344CB8AC3E}">
        <p14:creationId xmlns:p14="http://schemas.microsoft.com/office/powerpoint/2010/main" val="2219805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05585"/>
            <a:ext cx="7886700" cy="4351338"/>
          </a:xfrm>
        </p:spPr>
        <p:txBody>
          <a:bodyPr/>
          <a:lstStyle/>
          <a:p>
            <a:pPr marL="0"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dirty="0"/>
              <a:t>				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28650" y="590235"/>
            <a:ext cx="7886700" cy="1048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200" dirty="0"/>
              <a:t>Equation of a Circle in Polar Coordinates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34818" name="Picture 2" descr="http://image.slidesharecdn.com/computergraphicsver1-140507043850-phpapp02/95/computer-graphics-bresenhams-line-drawing-algorithm-mid-point-circle-algorithm-18-638.jpg?cb=13994379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" t="2435" r="2069" b="3702"/>
          <a:stretch/>
        </p:blipFill>
        <p:spPr bwMode="auto">
          <a:xfrm>
            <a:off x="1386840" y="1606551"/>
            <a:ext cx="5806440" cy="427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23B041-4F9D-4EF7-91DF-6FCFD8BFC25A}"/>
                  </a:ext>
                </a:extLst>
              </p14:cNvPr>
              <p14:cNvContentPartPr/>
              <p14:nvPr/>
            </p14:nvContentPartPr>
            <p14:xfrm>
              <a:off x="203040" y="952560"/>
              <a:ext cx="8426880" cy="396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23B041-4F9D-4EF7-91DF-6FCFD8BFC2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680" y="943200"/>
                <a:ext cx="8445600" cy="39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64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0" y="537845"/>
            <a:ext cx="7886700" cy="1325563"/>
          </a:xfrm>
        </p:spPr>
        <p:txBody>
          <a:bodyPr/>
          <a:lstStyle/>
          <a:p>
            <a:r>
              <a:rPr lang="en-US" sz="2800" dirty="0"/>
              <a:t>General Equation of a Circle in Polar Coordinates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General Equation is given by:</a:t>
            </a:r>
          </a:p>
        </p:txBody>
      </p:sp>
      <p:pic>
        <p:nvPicPr>
          <p:cNvPr id="4" name="Picture 7" descr="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60" y="2453323"/>
            <a:ext cx="3810000" cy="34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55920" y="3886994"/>
            <a:ext cx="685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(a,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27747" y="2436515"/>
                <a:ext cx="181546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47" y="2436515"/>
                <a:ext cx="1815465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477000" y="2713514"/>
            <a:ext cx="685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(x,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98820" y="356560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20" y="3565604"/>
                <a:ext cx="3048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>
            <a:off x="5756434" y="3613546"/>
            <a:ext cx="385286" cy="4860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C3C40E-F573-4CC8-A49B-1D663DD0A795}"/>
                  </a:ext>
                </a:extLst>
              </p14:cNvPr>
              <p14:cNvContentPartPr/>
              <p14:nvPr/>
            </p14:nvContentPartPr>
            <p14:xfrm>
              <a:off x="596880" y="3454560"/>
              <a:ext cx="6287040" cy="1930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C3C40E-F573-4CC8-A49B-1D663DD0A7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520" y="3445200"/>
                <a:ext cx="6305760" cy="19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7179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E059B-706C-4EAA-B2AA-4A1837164F40}"/>
              </a:ext>
            </a:extLst>
          </p:cNvPr>
          <p:cNvSpPr txBox="1"/>
          <p:nvPr/>
        </p:nvSpPr>
        <p:spPr>
          <a:xfrm>
            <a:off x="698090" y="1966452"/>
            <a:ext cx="76571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Cartesian points of following polar coordinates with center coordinates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(6,35)    -- center(2,3) </a:t>
            </a:r>
          </a:p>
          <a:p>
            <a:pPr marL="342900" indent="-342900">
              <a:buAutoNum type="arabicPeriod"/>
            </a:pPr>
            <a:r>
              <a:rPr lang="en-US" dirty="0"/>
              <a:t>(10,45)    -- center(-4,5)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947B9C-42B1-437B-8395-90CDE2D95E6F}"/>
                  </a:ext>
                </a:extLst>
              </p14:cNvPr>
              <p14:cNvContentPartPr/>
              <p14:nvPr/>
            </p14:nvContentPartPr>
            <p14:xfrm>
              <a:off x="355680" y="2279520"/>
              <a:ext cx="5403960" cy="354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947B9C-42B1-437B-8395-90CDE2D95E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320" y="2270160"/>
                <a:ext cx="542268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31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4144"/>
            <a:ext cx="7886700" cy="4834255"/>
          </a:xfrm>
        </p:spPr>
        <p:txBody>
          <a:bodyPr/>
          <a:lstStyle/>
          <a:p>
            <a:r>
              <a:rPr lang="en-US" sz="2000" dirty="0">
                <a:cs typeface="Arial" panose="020B0604020202020204" pitchFamily="34" charset="0"/>
              </a:rPr>
              <a:t>The slope </a:t>
            </a:r>
            <a:r>
              <a:rPr lang="en-US" sz="2000" b="1" dirty="0">
                <a:cs typeface="Arial" panose="020B0604020202020204" pitchFamily="34" charset="0"/>
              </a:rPr>
              <a:t>m</a:t>
            </a:r>
            <a:r>
              <a:rPr lang="en-US" sz="2000" dirty="0">
                <a:cs typeface="Arial" panose="020B0604020202020204" pitchFamily="34" charset="0"/>
              </a:rPr>
              <a:t> is also called as the </a:t>
            </a:r>
            <a:r>
              <a:rPr lang="en-US" sz="2000" b="1" dirty="0">
                <a:cs typeface="Arial" panose="020B0604020202020204" pitchFamily="34" charset="0"/>
              </a:rPr>
              <a:t>gradient / Average rate of change</a:t>
            </a:r>
            <a:r>
              <a:rPr lang="en-US" sz="2000" dirty="0">
                <a:cs typeface="Arial" panose="020B0604020202020204" pitchFamily="34" charset="0"/>
              </a:rPr>
              <a:t> of the line.</a:t>
            </a:r>
          </a:p>
          <a:p>
            <a:r>
              <a:rPr lang="en-US" sz="2000" dirty="0">
                <a:cs typeface="Arial" panose="020B0604020202020204" pitchFamily="34" charset="0"/>
              </a:rPr>
              <a:t>The </a:t>
            </a:r>
            <a:r>
              <a:rPr lang="en-US" sz="2000" b="1" dirty="0">
                <a:cs typeface="Arial" panose="020B0604020202020204" pitchFamily="34" charset="0"/>
              </a:rPr>
              <a:t>average rate of change </a:t>
            </a:r>
            <a:r>
              <a:rPr lang="en-US" sz="2000" dirty="0">
                <a:cs typeface="Arial" panose="020B0604020202020204" pitchFamily="34" charset="0"/>
              </a:rPr>
              <a:t>of a linear function is </a:t>
            </a:r>
            <a:r>
              <a:rPr lang="en-US" sz="2000" b="1" dirty="0">
                <a:cs typeface="Arial" panose="020B0604020202020204" pitchFamily="34" charset="0"/>
              </a:rPr>
              <a:t>defined by</a:t>
            </a: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endParaRPr lang="en-US" sz="2400" dirty="0">
              <a:cs typeface="Arial" panose="020B0604020202020204" pitchFamily="34" charset="0"/>
            </a:endParaRPr>
          </a:p>
          <a:p>
            <a:r>
              <a:rPr lang="en-US" sz="2000" dirty="0">
                <a:cs typeface="Arial" panose="020B0604020202020204" pitchFamily="34" charset="0"/>
              </a:rPr>
              <a:t>The angle theta is measured counter clockwise from the positive x-axis. </a:t>
            </a:r>
          </a:p>
          <a:p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69" y="3573464"/>
            <a:ext cx="3988361" cy="24638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14932"/>
              </p:ext>
            </p:extLst>
          </p:nvPr>
        </p:nvGraphicFramePr>
        <p:xfrm>
          <a:off x="5429249" y="2977196"/>
          <a:ext cx="28781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609480" progId="Equation.3">
                  <p:embed/>
                </p:oleObj>
              </mc:Choice>
              <mc:Fallback>
                <p:oleObj name="Equation" r:id="rId3" imgW="205740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9249" y="2977196"/>
                        <a:ext cx="2878138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514165"/>
              </p:ext>
            </p:extLst>
          </p:nvPr>
        </p:nvGraphicFramePr>
        <p:xfrm>
          <a:off x="7322820" y="1884045"/>
          <a:ext cx="7239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393480" progId="Equation.3">
                  <p:embed/>
                </p:oleObj>
              </mc:Choice>
              <mc:Fallback>
                <p:oleObj name="Equation" r:id="rId5" imgW="241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2820" y="1884045"/>
                        <a:ext cx="7239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998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97DC12-D38F-49E2-9B0A-511EEB3D4B59}"/>
                  </a:ext>
                </a:extLst>
              </p:cNvPr>
              <p:cNvSpPr txBox="1"/>
              <p:nvPr/>
            </p:nvSpPr>
            <p:spPr>
              <a:xfrm>
                <a:off x="909483" y="1613790"/>
                <a:ext cx="600259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>
                  <a:buNone/>
                </a:pPr>
                <a:r>
                  <a:rPr lang="en-US" sz="1800" dirty="0"/>
                  <a:t>Q) Find 3 points on the circle defined by: </a:t>
                </a:r>
              </a:p>
              <a:p>
                <a:pPr marL="0" algn="ctr">
                  <a:buFontTx/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+21=0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97DC12-D38F-49E2-9B0A-511EEB3D4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83" y="1613790"/>
                <a:ext cx="6002593" cy="646331"/>
              </a:xfrm>
              <a:prstGeom prst="rect">
                <a:avLst/>
              </a:prstGeom>
              <a:blipFill>
                <a:blip r:embed="rId2"/>
                <a:stretch>
                  <a:fillRect l="-812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C8C430-B09E-4A92-9014-ED934104B531}"/>
                  </a:ext>
                </a:extLst>
              </p:cNvPr>
              <p:cNvSpPr txBox="1"/>
              <p:nvPr/>
            </p:nvSpPr>
            <p:spPr>
              <a:xfrm>
                <a:off x="6004343" y="1613789"/>
                <a:ext cx="1815465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C8C430-B09E-4A92-9014-ED934104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43" y="1613789"/>
                <a:ext cx="1815465" cy="646331"/>
              </a:xfrm>
              <a:prstGeom prst="rect">
                <a:avLst/>
              </a:prstGeom>
              <a:blipFill>
                <a:blip r:embed="rId3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56103F2F-89CA-4A91-AC4A-1066D5A05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282057"/>
              </p:ext>
            </p:extLst>
          </p:nvPr>
        </p:nvGraphicFramePr>
        <p:xfrm>
          <a:off x="3543083" y="2499494"/>
          <a:ext cx="4276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28600" progId="Equation.3">
                  <p:embed/>
                </p:oleObj>
              </mc:Choice>
              <mc:Fallback>
                <p:oleObj name="Equation" r:id="rId4" imgW="1638000" imgH="228600" progId="Equation.3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083" y="2499494"/>
                        <a:ext cx="4276725" cy="5969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F8A145-E74C-44CA-A14B-BA1414BB65DE}"/>
                  </a:ext>
                </a:extLst>
              </p14:cNvPr>
              <p14:cNvContentPartPr/>
              <p14:nvPr/>
            </p14:nvContentPartPr>
            <p14:xfrm>
              <a:off x="196920" y="114120"/>
              <a:ext cx="8706240" cy="644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F8A145-E74C-44CA-A14B-BA1414BB65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560" y="104760"/>
                <a:ext cx="8724960" cy="64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401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3297073"/>
            <a:ext cx="9144000" cy="1071563"/>
          </a:xfrm>
          <a:noFill/>
        </p:spPr>
        <p:txBody>
          <a:bodyPr anchor="ctr" anchorCtr="0"/>
          <a:lstStyle/>
          <a:p>
            <a:pPr eaLnBrk="1" hangingPunct="1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914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When   </a:t>
            </a:r>
            <a:r>
              <a:rPr lang="en-US" sz="2400" b="1" dirty="0">
                <a:cs typeface="Arial" panose="020B0604020202020204" pitchFamily="34" charset="0"/>
              </a:rPr>
              <a:t>f(x) = -3x+4</a:t>
            </a:r>
          </a:p>
          <a:p>
            <a:pPr marL="0" indent="0" eaLnBrk="1" hangingPunct="1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Slope:        m = -3 </a:t>
            </a:r>
          </a:p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Intercept:   c = 4</a:t>
            </a:r>
          </a:p>
          <a:p>
            <a:pPr marL="0" indent="0" eaLnBrk="1" hangingPunct="1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The </a:t>
            </a:r>
            <a:r>
              <a:rPr lang="en-US" sz="2400" b="1" dirty="0">
                <a:cs typeface="Arial" panose="020B0604020202020204" pitchFamily="34" charset="0"/>
              </a:rPr>
              <a:t>average rate of change </a:t>
            </a:r>
            <a:r>
              <a:rPr lang="en-US" sz="2400" dirty="0">
                <a:cs typeface="Arial" panose="020B0604020202020204" pitchFamily="34" charset="0"/>
              </a:rPr>
              <a:t>is the </a:t>
            </a:r>
            <a:r>
              <a:rPr lang="en-US" sz="2400" b="1" dirty="0">
                <a:cs typeface="Arial" panose="020B0604020202020204" pitchFamily="34" charset="0"/>
              </a:rPr>
              <a:t>constant </a:t>
            </a:r>
            <a:r>
              <a:rPr lang="en-US" sz="2400" dirty="0">
                <a:cs typeface="Arial" panose="020B0604020202020204" pitchFamily="34" charset="0"/>
              </a:rPr>
              <a:t>m = -3</a:t>
            </a:r>
          </a:p>
          <a:p>
            <a:pPr marL="0" indent="0" eaLnBrk="1" hangingPunct="1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Since m =-3 is negative, the graph is slanted downwards.  Thus the function is decreasing </a:t>
            </a:r>
          </a:p>
          <a:p>
            <a:pPr eaLnBrk="1" hangingPunct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5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When  </a:t>
            </a:r>
            <a:r>
              <a:rPr lang="en-US" sz="2400" b="1" dirty="0">
                <a:cs typeface="Arial" panose="020B0604020202020204" pitchFamily="34" charset="0"/>
              </a:rPr>
              <a:t>f(x) = 3</a:t>
            </a:r>
          </a:p>
          <a:p>
            <a:pPr marL="0" indent="0" eaLnBrk="1" hangingPunct="1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f(x)=0x + 3</a:t>
            </a:r>
          </a:p>
          <a:p>
            <a:pPr marL="0" indent="0" eaLnBrk="1" hangingPunct="1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Slope:          m = 0   </a:t>
            </a:r>
          </a:p>
          <a:p>
            <a:pPr marL="0" indent="0" eaLnBrk="1" hangingPunct="1">
              <a:buNone/>
            </a:pPr>
            <a:r>
              <a:rPr lang="en-US" sz="2400" dirty="0">
                <a:cs typeface="Arial" panose="020B0604020202020204" pitchFamily="34" charset="0"/>
              </a:rPr>
              <a:t>Intercept:     c = 3</a:t>
            </a:r>
          </a:p>
          <a:p>
            <a:pPr marL="0" indent="0" eaLnBrk="1" hangingPunct="1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sz="2400" dirty="0">
                <a:cs typeface="Arial" panose="020B0604020202020204" pitchFamily="34" charset="0"/>
              </a:rPr>
              <a:t>The average rate of change is 0</a:t>
            </a:r>
          </a:p>
          <a:p>
            <a:pPr eaLnBrk="1" hangingPunct="1"/>
            <a:r>
              <a:rPr lang="en-US" sz="2400" dirty="0">
                <a:cs typeface="Arial" panose="020B0604020202020204" pitchFamily="34" charset="0"/>
              </a:rPr>
              <a:t>The function is constant neither increasing or decreasing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9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0" y="500062"/>
            <a:ext cx="7886700" cy="1325563"/>
          </a:xfrm>
        </p:spPr>
        <p:txBody>
          <a:bodyPr/>
          <a:lstStyle/>
          <a:p>
            <a:r>
              <a:rPr lang="en-US" sz="3200" dirty="0"/>
              <a:t>Plotting a graph from the line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cs typeface="Arial" panose="020B0604020202020204" pitchFamily="34" charset="0"/>
              </a:rPr>
              <a:t>Methods</a:t>
            </a:r>
            <a:endParaRPr lang="en-US" sz="2000" dirty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Plot the line by identifying x and y intercepts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Plot the line by identifying the slope and the intercept from the given equation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cs typeface="Arial" panose="020B0604020202020204" pitchFamily="34" charset="0"/>
              </a:rPr>
              <a:t>Note: If the slope is not given, at least two points are required to plot a line.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20" y="415766"/>
            <a:ext cx="7886700" cy="1325563"/>
          </a:xfrm>
        </p:spPr>
        <p:txBody>
          <a:bodyPr/>
          <a:lstStyle/>
          <a:p>
            <a:r>
              <a:rPr lang="en-US" sz="3200" dirty="0">
                <a:cs typeface="Arial" panose="020B0604020202020204" pitchFamily="34" charset="0"/>
              </a:rPr>
              <a:t>Plotting a line by identifying x and y intercepts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5585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b="1" dirty="0">
                    <a:cs typeface="Arial" panose="020B0604020202020204" pitchFamily="34" charset="0"/>
                  </a:rPr>
                  <a:t>Example: </a:t>
                </a:r>
                <a:r>
                  <a:rPr lang="en-US" sz="2200" dirty="0">
                    <a:cs typeface="Arial" panose="020B0604020202020204" pitchFamily="34" charset="0"/>
                  </a:rPr>
                  <a:t>Plot the graph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−4</m:t>
                    </m:r>
                  </m:oMath>
                </a14:m>
                <a:endParaRPr lang="en-US" sz="2200" dirty="0">
                  <a:cs typeface="Arial" panose="020B0604020202020204" pitchFamily="34" charset="0"/>
                </a:endParaRPr>
              </a:p>
              <a:p>
                <a:endParaRPr lang="en-US" sz="2200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In order to find the y intercept, set x=0 in the equation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In order to find the x intercept, set y=0 in the equation</a:t>
                </a:r>
              </a:p>
              <a:p>
                <a:pPr marL="0" indent="0">
                  <a:buNone/>
                </a:pPr>
                <a:endParaRPr lang="en-US" sz="22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Arial" panose="020B0604020202020204" pitchFamily="34" charset="0"/>
                  </a:rPr>
                  <a:t>    when   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=0,    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=−4,          (0,−4)</m:t>
                    </m:r>
                  </m:oMath>
                </a14:m>
                <a:endParaRPr lang="en-US" sz="22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cs typeface="Arial" panose="020B0604020202020204" pitchFamily="34" charset="0"/>
                  </a:rPr>
                  <a:t>    when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=0,   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       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0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2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Now use the two points (0,-4) and (2, 0) to plot the line</a:t>
                </a:r>
              </a:p>
              <a:p>
                <a:pPr marL="0" indent="0">
                  <a:buNone/>
                </a:pP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sz="2400" dirty="0"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5585"/>
                <a:ext cx="7886700" cy="4351338"/>
              </a:xfrm>
              <a:blipFill rotWithShape="0">
                <a:blip r:embed="rId2"/>
                <a:stretch>
                  <a:fillRect l="-1005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NSBM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51CAE-244E-4462-8C16-46DEBA67177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2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2554</Words>
  <Application>Microsoft Office PowerPoint</Application>
  <PresentationFormat>On-screen Show (4:3)</PresentationFormat>
  <Paragraphs>474</Paragraphs>
  <Slides>51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Coordinate Geometry</vt:lpstr>
      <vt:lpstr>Outline</vt:lpstr>
      <vt:lpstr>Linear Functions</vt:lpstr>
      <vt:lpstr>Question</vt:lpstr>
      <vt:lpstr>PowerPoint Presentation</vt:lpstr>
      <vt:lpstr>PowerPoint Presentation</vt:lpstr>
      <vt:lpstr>PowerPoint Presentation</vt:lpstr>
      <vt:lpstr>Plotting a graph from the line equation</vt:lpstr>
      <vt:lpstr>Plotting a line by identifying x and y intercepts </vt:lpstr>
      <vt:lpstr>Plotting a line by identifying x and y intercepts </vt:lpstr>
      <vt:lpstr>Plotting a line by identifying the slope and the intercept</vt:lpstr>
      <vt:lpstr>Plotting a line by identifying the slope and the intercept</vt:lpstr>
      <vt:lpstr>PowerPoint Presentation</vt:lpstr>
      <vt:lpstr>Qs-</vt:lpstr>
      <vt:lpstr>Identify whether the following data fits a linear function or not</vt:lpstr>
      <vt:lpstr>Equation of a line</vt:lpstr>
      <vt:lpstr>Equation of a line</vt:lpstr>
      <vt:lpstr>Parallel lines</vt:lpstr>
      <vt:lpstr>Perpendicular lines</vt:lpstr>
      <vt:lpstr>Summary:  Parallel and Perpendicular lines</vt:lpstr>
      <vt:lpstr>Identify the following pairs of lines are parallel, perpendicular or not</vt:lpstr>
      <vt:lpstr>Distance between two points</vt:lpstr>
      <vt:lpstr>Mid Point between two points P &amp; Q</vt:lpstr>
      <vt:lpstr>Identifying the intersection point of two intersecting lines</vt:lpstr>
      <vt:lpstr>Find the intersection point of the following lines:</vt:lpstr>
      <vt:lpstr>Identifying whether a given point is on a defined line</vt:lpstr>
      <vt:lpstr>Q: Check whether the following points are on the given lines</vt:lpstr>
      <vt:lpstr>PowerPoint Presentation</vt:lpstr>
      <vt:lpstr>Circles</vt:lpstr>
      <vt:lpstr>PowerPoint Presentation</vt:lpstr>
      <vt:lpstr>Standard equation of a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Polar and Cartesian coordinates</vt:lpstr>
      <vt:lpstr>PowerPoint Presentation</vt:lpstr>
      <vt:lpstr>PowerPoint Presentation</vt:lpstr>
      <vt:lpstr>General Equation of a Circle in Polar Coordinates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LAB01</dc:creator>
  <cp:lastModifiedBy>Gayan Perera</cp:lastModifiedBy>
  <cp:revision>230</cp:revision>
  <dcterms:created xsi:type="dcterms:W3CDTF">2014-11-18T08:04:54Z</dcterms:created>
  <dcterms:modified xsi:type="dcterms:W3CDTF">2021-09-09T06:30:40Z</dcterms:modified>
</cp:coreProperties>
</file>