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04" r:id="rId5"/>
    <p:sldId id="306" r:id="rId6"/>
    <p:sldId id="308" r:id="rId7"/>
    <p:sldId id="310" r:id="rId8"/>
    <p:sldId id="316" r:id="rId9"/>
    <p:sldId id="309" r:id="rId10"/>
    <p:sldId id="312" r:id="rId11"/>
    <p:sldId id="313" r:id="rId12"/>
    <p:sldId id="314" r:id="rId13"/>
    <p:sldId id="315" r:id="rId14"/>
    <p:sldId id="31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F4ED6-8F78-4F5E-A52D-69EA47775384}" v="12" dt="2021-07-14T17:04:15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0F82-EB02-4A52-BC58-A6A6BD04F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1C02D-AE9E-4936-BBC6-6FE6D6125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03B98-CE67-4B3E-AA2F-5B4D6B4C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5CFD-2BCE-48C9-8A09-96E1BC770B1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CF686-CCAA-4D38-9430-45297809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23B36-9D79-4053-AD9F-55F87192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158B-90DB-4FFD-A8BC-CC3F2D1B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6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6E1A-6C43-4FE0-9C20-163520CF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DF322-7DB6-4624-A21A-235112EE5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F625B-BD41-4E9E-B2A4-34C179A2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5CFD-2BCE-48C9-8A09-96E1BC770B1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D0BB3-C43E-4ABC-BFF7-857F6DFE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083EE-72D7-4966-981E-CB9BCFDA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158B-90DB-4FFD-A8BC-CC3F2D1B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2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D7154-9411-4A1D-A838-E92BE5623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64204-B8EE-48F4-8182-E49D7E0D6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39F80-B51A-4DB9-8727-D3B89824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5CFD-2BCE-48C9-8A09-96E1BC770B1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18B7F-0C56-4438-896B-EB58F34E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56AD1-03B7-4BAB-B7DA-10097975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158B-90DB-4FFD-A8BC-CC3F2D1B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7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A7F9-5529-44D3-B760-6DDCAF24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2972-9F40-4E22-97B8-6A5D532F2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30691-77EF-4581-8F33-8B902822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5CFD-2BCE-48C9-8A09-96E1BC770B1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2F035-C0EC-4869-966E-C2FF9E79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7DDE3-AAB0-44C5-A50C-8BC83FDB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158B-90DB-4FFD-A8BC-CC3F2D1B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3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E48F-964C-407D-957D-1D155E94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91A06-7047-4C61-A227-A5D0E3A03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D5870-BE8B-462C-AFF5-A2FDC8F2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5CFD-2BCE-48C9-8A09-96E1BC770B1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E5567-5C7C-4FC9-BF54-6928879D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26EFF-7E06-4014-B047-75192186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158B-90DB-4FFD-A8BC-CC3F2D1B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8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3EFA-6C59-4110-B26D-37B4B192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95217-149B-46B2-95C4-B2CD3CC7A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A908A-5EED-445F-B671-85F09F77B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8F7AE-B5E0-42D3-A38C-4E0D95EA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5CFD-2BCE-48C9-8A09-96E1BC770B1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1B574-83F9-49EF-BD2F-07F4B26F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7C748-DBD2-4C0E-960B-6BC7CE9A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158B-90DB-4FFD-A8BC-CC3F2D1B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8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E128-11A3-4AC5-9B51-17E9143E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58F74-D3AF-42BA-B5E0-227BBC8BC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2D0E5-A8B4-4EB3-B6EF-2C191AD0D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7B41E-F183-4F70-AF70-BD7ECE8AC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F3F8A-897F-4625-A003-8B8717437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73241-BCF7-466C-A3F2-BCF2459C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5CFD-2BCE-48C9-8A09-96E1BC770B1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F44465-AC11-46F7-B4F2-FECB4FD3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4003F-E141-495C-99D9-1012316F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158B-90DB-4FFD-A8BC-CC3F2D1B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266E-7383-4855-A2D9-03CFE367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9DB38-769B-4864-B2E5-DCDA0883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5CFD-2BCE-48C9-8A09-96E1BC770B1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2C890-D91E-4A9A-84B2-91020522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060E2-CB5B-427A-B6C9-CBB0DC74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158B-90DB-4FFD-A8BC-CC3F2D1B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1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FCE83-440E-4175-9529-B4DC3BAD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5CFD-2BCE-48C9-8A09-96E1BC770B1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514B8-68D7-4813-BC0D-924E66C1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8B0D7-5645-4B90-992A-E2EDE5BF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158B-90DB-4FFD-A8BC-CC3F2D1B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4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7F74-7BA1-4A60-83A2-D0199B25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D48F-23E1-4E82-97EA-D21FC02CB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DC4A6-464B-4BE9-A81A-F34A77879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F49F6-CEBE-4BB8-8978-2F36CAC9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5CFD-2BCE-48C9-8A09-96E1BC770B1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79A85-8C49-4F6A-A7F0-738F6E8A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D08AF-633F-4839-82AC-FFCAFD07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158B-90DB-4FFD-A8BC-CC3F2D1B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6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7A9E-B9A9-4B14-8173-13EEB69C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800DB-018E-4A66-B4FD-7D907A9EF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9137-834E-4B50-81D5-4860DE4F6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0B2FE-C4D2-459F-8B6D-E509C4CA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5CFD-2BCE-48C9-8A09-96E1BC770B1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76AF6-82CE-4CD0-B545-7A50392B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6D02B-9A24-4BFB-B79B-8D408AC2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158B-90DB-4FFD-A8BC-CC3F2D1B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3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10F9A-B310-40D2-9FF6-C42ABE97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FCA2C-3166-448D-83E5-17B4F0C41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829EC-1749-460D-9E1A-060ED2CEE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65CFD-2BCE-48C9-8A09-96E1BC770B1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6FBE8-B6D3-4905-943B-F846F13E3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CD397-9CE1-4069-8509-9D0EC3C12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B158B-90DB-4FFD-A8BC-CC3F2D1B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183FCECE-E681-4C8D-9B97-1D6AFF77A1B1}"/>
              </a:ext>
            </a:extLst>
          </p:cNvPr>
          <p:cNvSpPr txBox="1">
            <a:spLocks/>
          </p:cNvSpPr>
          <p:nvPr/>
        </p:nvSpPr>
        <p:spPr>
          <a:xfrm>
            <a:off x="1446551" y="284470"/>
            <a:ext cx="9298898" cy="3430626"/>
          </a:xfrm>
          <a:prstGeom prst="rect">
            <a:avLst/>
          </a:prstGeom>
          <a:solidFill>
            <a:srgbClr val="FFFFFF"/>
          </a:solidFill>
        </p:spPr>
        <p:txBody>
          <a:bodyPr vert="horz" lIns="91416" tIns="45708" rIns="91416" bIns="45708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31" marR="0" lvl="0" indent="-228531" algn="ctr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1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CN101.3 - Data Communication and Network</a:t>
            </a:r>
            <a:endParaRPr kumimoji="0" lang="en-US" sz="27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531" marR="0" lvl="0" indent="-228531" algn="ctr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Network and Security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AAEE2-B90B-46B9-8DD6-2C160BB8669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4763864"/>
            <a:ext cx="3172214" cy="14227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ED98F5B-916A-43F0-A8C7-FE3D41741ACD}"/>
              </a:ext>
            </a:extLst>
          </p:cNvPr>
          <p:cNvSpPr/>
          <p:nvPr/>
        </p:nvSpPr>
        <p:spPr>
          <a:xfrm>
            <a:off x="6198452" y="5734479"/>
            <a:ext cx="5506566" cy="741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253AF0F-AB6B-4E67-9074-1C2ACC6781A6}"/>
              </a:ext>
            </a:extLst>
          </p:cNvPr>
          <p:cNvSpPr/>
          <p:nvPr/>
        </p:nvSpPr>
        <p:spPr>
          <a:xfrm>
            <a:off x="6198454" y="5843171"/>
            <a:ext cx="5576387" cy="16555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561F14-3C46-4B47-A5C3-2FB2F9DE8F1E}"/>
              </a:ext>
            </a:extLst>
          </p:cNvPr>
          <p:cNvSpPr txBox="1">
            <a:spLocks/>
          </p:cNvSpPr>
          <p:nvPr/>
        </p:nvSpPr>
        <p:spPr>
          <a:xfrm>
            <a:off x="3276643" y="4674937"/>
            <a:ext cx="7764913" cy="1096613"/>
          </a:xfrm>
          <a:prstGeom prst="rect">
            <a:avLst/>
          </a:prstGeom>
        </p:spPr>
        <p:txBody>
          <a:bodyPr vert="horz" lIns="91416" tIns="45708" rIns="91416" bIns="45708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	           	</a:t>
            </a: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Isuru Sri Bandara</a:t>
            </a:r>
          </a:p>
          <a:p>
            <a:pPr marL="0" marR="0" lvl="0" indent="0" algn="r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        isuru.s@nsbm.ac.lk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E3B7D-4DF3-4E3D-8EDA-3667BA01CE05}"/>
              </a:ext>
            </a:extLst>
          </p:cNvPr>
          <p:cNvSpPr txBox="1"/>
          <p:nvPr/>
        </p:nvSpPr>
        <p:spPr>
          <a:xfrm>
            <a:off x="2438400" y="2880694"/>
            <a:ext cx="6858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400" b="1" cap="all" dirty="0">
                <a:solidFill>
                  <a:srgbClr val="001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 </a:t>
            </a: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143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414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81352" y="123510"/>
            <a:ext cx="5641145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163784-3158-4DAF-B042-FDCC20AC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59" y="1631149"/>
            <a:ext cx="10669172" cy="2557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Fragmenting is breaking up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 packets into smaller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chunks(Smaller data blocks)</a:t>
            </a:r>
          </a:p>
          <a:p>
            <a:pPr marL="0" indent="0"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 is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necessary for data transmission, as every network has a unique limit for the size of datagrams that it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process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11,918 Fragmentation Cliparts, Stock Vector and Royalty Free Fragmentation  Illustrations">
            <a:extLst>
              <a:ext uri="{FF2B5EF4-FFF2-40B4-BE49-F238E27FC236}">
                <a16:creationId xmlns:a16="http://schemas.microsoft.com/office/drawing/2014/main" id="{4780F6A4-95CC-4955-8A18-453A8DEFE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241" y="4188656"/>
            <a:ext cx="3435015" cy="199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397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2087873" y="4026675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2087873" y="427604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087873" y="2560320"/>
            <a:ext cx="5114785" cy="1466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78091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191930"/>
            <a:ext cx="7728252" cy="6835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 Model- Network Layer</a:t>
            </a:r>
          </a:p>
        </p:txBody>
      </p:sp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366F5F1-E4FC-4732-B2BC-0757151A8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3"/>
          <a:stretch/>
        </p:blipFill>
        <p:spPr>
          <a:xfrm>
            <a:off x="4529441" y="1221417"/>
            <a:ext cx="3984398" cy="4878596"/>
          </a:xfrm>
          <a:prstGeom prst="rect">
            <a:avLst/>
          </a:prstGeom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155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-188267" y="16922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 Responsible for ?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163784-3158-4DAF-B042-FDCC20AC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87" y="1736206"/>
            <a:ext cx="10556630" cy="18191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 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layer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OSI model and it’s responsible for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packets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node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(networked device) to 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between networks </a:t>
            </a:r>
          </a:p>
        </p:txBody>
      </p:sp>
      <p:pic>
        <p:nvPicPr>
          <p:cNvPr id="1028" name="Picture 4" descr="There is No Questioning the Power of the Question - Business 2 Community">
            <a:extLst>
              <a:ext uri="{FF2B5EF4-FFF2-40B4-BE49-F238E27FC236}">
                <a16:creationId xmlns:a16="http://schemas.microsoft.com/office/drawing/2014/main" id="{89412270-DF18-4FA8-B4A5-A261CD180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976" y="3450332"/>
            <a:ext cx="2736241" cy="273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47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95421" y="67725"/>
            <a:ext cx="6639951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it’s Working ? </a:t>
            </a:r>
          </a:p>
        </p:txBody>
      </p:sp>
      <p:pic>
        <p:nvPicPr>
          <p:cNvPr id="2050" name="Picture 2" descr="Network Layer in ISO-OSI Model">
            <a:extLst>
              <a:ext uri="{FF2B5EF4-FFF2-40B4-BE49-F238E27FC236}">
                <a16:creationId xmlns:a16="http://schemas.microsoft.com/office/drawing/2014/main" id="{36550650-2AC9-4916-B1EA-AE0D88767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247" y="1912243"/>
            <a:ext cx="79438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Free Logical Cliparts, Download Free Logical Cliparts png images, Free  ClipArts on Clipart Library">
            <a:extLst>
              <a:ext uri="{FF2B5EF4-FFF2-40B4-BE49-F238E27FC236}">
                <a16:creationId xmlns:a16="http://schemas.microsoft.com/office/drawing/2014/main" id="{AB9E9421-5374-479F-8F13-64DCCAB83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097" y="3811382"/>
            <a:ext cx="2337905" cy="26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50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95421" y="67725"/>
            <a:ext cx="7427742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 that works on this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480A0-4A8E-42A7-9279-5570B3E19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IP</a:t>
            </a:r>
          </a:p>
          <a:p>
            <a:pPr lvl="1"/>
            <a:r>
              <a:rPr lang="en-US" dirty="0"/>
              <a:t>ICMP</a:t>
            </a:r>
          </a:p>
          <a:p>
            <a:pPr lvl="1"/>
            <a:r>
              <a:rPr lang="en-US" dirty="0"/>
              <a:t>IPSEC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4000" dirty="0"/>
              <a:t>What else ?</a:t>
            </a:r>
          </a:p>
        </p:txBody>
      </p:sp>
      <p:pic>
        <p:nvPicPr>
          <p:cNvPr id="8194" name="Picture 2" descr="PCB Design Rules Reference | Altium Designer 21 User Manual | Documentation">
            <a:extLst>
              <a:ext uri="{FF2B5EF4-FFF2-40B4-BE49-F238E27FC236}">
                <a16:creationId xmlns:a16="http://schemas.microsoft.com/office/drawing/2014/main" id="{27F3089E-FCEF-415C-A661-652F9DC73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24" y="4510088"/>
            <a:ext cx="27336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54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81353" y="123510"/>
            <a:ext cx="4787705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of the layer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163784-3158-4DAF-B042-FDCC20AC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59" y="1631149"/>
            <a:ext cx="10556630" cy="214954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Addressing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and Forwarding 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Free Role Vectors, 500+ Images in AI, EPS format">
            <a:extLst>
              <a:ext uri="{FF2B5EF4-FFF2-40B4-BE49-F238E27FC236}">
                <a16:creationId xmlns:a16="http://schemas.microsoft.com/office/drawing/2014/main" id="{51729E09-7548-412B-A005-8583077F8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368" y="2081298"/>
            <a:ext cx="596265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4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81353" y="123510"/>
            <a:ext cx="4787705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Addressing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163784-3158-4DAF-B042-FDCC20AC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59" y="1631149"/>
            <a:ext cx="10556630" cy="278265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3 uses Logical IP Addressing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 assigned in this layer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Ipv4  : 192.168.1.1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pv6  :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2001:0db8:85a3:0:0:8a2e:0370:7334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 are assigned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statically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</a:t>
            </a: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4" name="Picture 8" descr="logical thinking clipart - Clip Art Library">
            <a:extLst>
              <a:ext uri="{FF2B5EF4-FFF2-40B4-BE49-F238E27FC236}">
                <a16:creationId xmlns:a16="http://schemas.microsoft.com/office/drawing/2014/main" id="{E5F8AD9E-7FBF-4354-B058-4C0499607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210" y="2362599"/>
            <a:ext cx="2753502" cy="343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9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81352" y="123510"/>
            <a:ext cx="5641145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163784-3158-4DAF-B042-FDCC20AC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59" y="1631149"/>
            <a:ext cx="10669172" cy="255750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route or path taken by packets as they flow from a sender to a receiver.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paths are defined by routing algorithms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30" name="Picture 10" descr="Network Layer">
            <a:extLst>
              <a:ext uri="{FF2B5EF4-FFF2-40B4-BE49-F238E27FC236}">
                <a16:creationId xmlns:a16="http://schemas.microsoft.com/office/drawing/2014/main" id="{C08DF393-E152-4B6B-B5A3-2AB9D53AA2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1291" r="-1646"/>
          <a:stretch/>
        </p:blipFill>
        <p:spPr bwMode="auto">
          <a:xfrm>
            <a:off x="6921305" y="3848864"/>
            <a:ext cx="4473526" cy="248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90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54155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81352" y="123510"/>
            <a:ext cx="5641145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Forwarding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163784-3158-4DAF-B042-FDCC20AC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59" y="1631149"/>
            <a:ext cx="10669172" cy="255750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Forwarding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action of transferring packet from an input link interface to the appropriate output link interface.</a:t>
            </a:r>
          </a:p>
        </p:txBody>
      </p:sp>
      <p:pic>
        <p:nvPicPr>
          <p:cNvPr id="9" name="Picture 8" descr="Two Paths and The Road Not Taken | Art of Adventure™">
            <a:extLst>
              <a:ext uri="{FF2B5EF4-FFF2-40B4-BE49-F238E27FC236}">
                <a16:creationId xmlns:a16="http://schemas.microsoft.com/office/drawing/2014/main" id="{0B9666D5-CAF0-4644-B1AA-CE0E7A4FF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622" y="3719126"/>
            <a:ext cx="3463778" cy="230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34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D99E85D1583A46BE07A2B9B6178866" ma:contentTypeVersion="14" ma:contentTypeDescription="Create a new document." ma:contentTypeScope="" ma:versionID="36c632e93b01bd33c6534eb21156bbdc">
  <xsd:schema xmlns:xsd="http://www.w3.org/2001/XMLSchema" xmlns:xs="http://www.w3.org/2001/XMLSchema" xmlns:p="http://schemas.microsoft.com/office/2006/metadata/properties" xmlns:ns3="6d961f66-4d6b-442e-853b-a9d45a1d29cb" xmlns:ns4="add1c797-b6b0-4e1c-baac-b0ea9771bd54" targetNamespace="http://schemas.microsoft.com/office/2006/metadata/properties" ma:root="true" ma:fieldsID="c0a63cac79c73825114ffb04aeeaeb68" ns3:_="" ns4:_="">
    <xsd:import namespace="6d961f66-4d6b-442e-853b-a9d45a1d29cb"/>
    <xsd:import namespace="add1c797-b6b0-4e1c-baac-b0ea9771bd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61f66-4d6b-442e-853b-a9d45a1d29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1c797-b6b0-4e1c-baac-b0ea9771bd5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7DC7BE-36FB-42C0-A221-3BD220C7E622}">
  <ds:schemaRefs>
    <ds:schemaRef ds:uri="http://www.w3.org/XML/1998/namespace"/>
    <ds:schemaRef ds:uri="http://purl.org/dc/dcmitype/"/>
    <ds:schemaRef ds:uri="http://purl.org/dc/terms/"/>
    <ds:schemaRef ds:uri="6d961f66-4d6b-442e-853b-a9d45a1d29cb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add1c797-b6b0-4e1c-baac-b0ea9771bd54"/>
  </ds:schemaRefs>
</ds:datastoreItem>
</file>

<file path=customXml/itemProps2.xml><?xml version="1.0" encoding="utf-8"?>
<ds:datastoreItem xmlns:ds="http://schemas.openxmlformats.org/officeDocument/2006/customXml" ds:itemID="{EC81A678-DCB1-48FF-952E-DE52923F91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1FFBC3-2A46-4212-A5F8-2E0A9AE702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61f66-4d6b-442e-853b-a9d45a1d29cb"/>
    <ds:schemaRef ds:uri="add1c797-b6b0-4e1c-baac-b0ea9771bd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206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Liberation Serif</vt:lpstr>
      <vt:lpstr>Times New Roman</vt:lpstr>
      <vt:lpstr>Wingdings</vt:lpstr>
      <vt:lpstr>Office Theme</vt:lpstr>
      <vt:lpstr>PowerPoint Presentation</vt:lpstr>
      <vt:lpstr>OSI Model- Network 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Isuru Sri Bandara</dc:creator>
  <cp:lastModifiedBy>Isuru Sri Bandara</cp:lastModifiedBy>
  <cp:revision>15</cp:revision>
  <dcterms:created xsi:type="dcterms:W3CDTF">2021-07-14T14:26:16Z</dcterms:created>
  <dcterms:modified xsi:type="dcterms:W3CDTF">2021-07-14T17:55:10Z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0x01010021D99E85D1583A46BE07A2B9B6178866</vt:lpwstr>
  </property>
</Properties>
</file>