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7-14T09:40:16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24843 9240 74 0,'0'0'37'16,"0"0"-31"-16,0 0-4 16,0 0 9-16,0 0 13 0,0 0 5 15,0 0-3-15,0 0-8 16,-7-16-18-16,6 12 2 16,-1 2 28-16,1-2-14 15,-2 0-2-15,0 0-2 16,-1-1 6-16,1 1 1 15,0 0 1-15,0-1 0 16,2 2 0-16,-1-3-2 16,-2 2-2-16,4 0-1 15,-1-1-2-15,1 1 0 0,0 1-3 16,0 1-2-16,0 0 1 16,0 1-2-16,0 1 1 15,0-3-3-15,0 3-1 16,0 0-2-16,7 0 0 15,7 0 1-15,3 4 2 16,1 9-3-16,3 2-1 16,-2 3-1-16,0 1 1 15,-3-1 0-15,-1 1-1 16,1 2 0-16,-1-3 0 16,0-2-3-16,-3-4-4 15,-3-2-2-15,1-3-4 16,-4-1-6-16,2-4-5 15,-2-2-15-15,1 0-10 16,-2 0-30-16,-2 0-13 0,-2 0-40 16</inkml:trace>
  <inkml:trace contextRef="#ctx0" brushRef="#br0" timeOffset="463.01">25051 9103 163 0,'0'0'36'16,"0"0"-16"-16,0 0 8 0,0 0 5 16,0 0 14-16,0 0-14 15,-6-28-3-15,6 28-15 16,-3 0-7-16,0 0-4 15,-3 13 9-15,-3 2 5 16,-3 1-4-16,0 2-3 16,-4-1-1-16,-1 3 0 15,1-1 1-15,-2 2-3 16,0-1-3-16,4 1-2 16,0-4 0-16,3 4-3 15,-1-5 0-15,5-1-1 16,1-5-4-16,0 0 0 15,3-1-5-15,1-4 0 0,-2 0 2 16,1 0 2-16,0-4-3 16,2-1 0-16,-2 0-3 15,1 0-4-15,0 0-1 16,1 0-15-16,-1 0 5 16,2-1-14-16,-1-4 8 15,1 2 5-15,0 0-13 16,0 0-24-16,0-1-22 15</inkml:trace>
  <inkml:trace contextRef="#ctx0" brushRef="#br0" timeOffset="1660.29">24706 8907 0 0,'0'0'190'0,"0"0"-158"16,0 0-8-16,0 0-1 15,0 0 6-15,0 0 8 16,-4-7-6-16,4 7-15 15,0 0-7-15,0 0-2 0,0 0 10 16,10 0-2-16,5 0 3 16,6-3-4-16,6 1-4 15,11-2-2-15,6 0-5 16,5-1 0-16,-1 1-2 16,-4 1-1-16,-6 2 0 15,-11-3-1-15,-5 2-1 16,-10 2 1-16,-4 0 0 15,-5 0 1-15,-3 0-5 16,0 0 5-16,0 0-4 16,0 0-6-16,-8 0-19 15,-3 0-18-15,0 0-38 16,6 3-68-16</inkml:trace>
  <inkml:trace contextRef="#ctx0" brushRef="#br0" timeOffset="2764.85">25271 9050 224 0,'0'0'30'16,"0"0"-9"-16,0 0 1 15,0 0 5-15,0 0 9 16,0 0 4-16,-7-26-11 15,7 26-10-15,0 0-8 0,0 0-8 16,0 0 0 0,0 0 0-16,10 8 2 0,1 3 1 15,0 3 3-15,2 3-5 16,-3-1-1-16,1 1 2 16,2 0-5-16,-2-2 0 15,0 1-2-15,0-3-1 16,0-3 0-16,-1-2-5 15,-4-3-3-15,0-4-14 16,-2 0-21-16,1-1-61 16,1 0-140-16</inkml:trace>
  <inkml:trace contextRef="#ctx0" brushRef="#br0" timeOffset="3389.31">25555 8996 279 0,'0'0'27'16,"0"0"-23"-16,0 0 1 15,0 0 3-15,0 0 10 16,0 0 0-16,-74 43-6 15,60-27-8-15,2 1 0 16,-3-1-2-16,2 2-2 0,1 0 6 16,1-1-5-16,4-3 0 15,0 2 1-15,2-5-2 16,4-1 0-16,-1-3 0 16,1-3 0-16,1-3 1 15,0-1-1-15,0 0 2 16,0 0 0-16,0 0 4 15,0 0 0-15,0 0 2 16,0 0 0-16,0 0-2 16,0 0 2-16,0 0 0 15,0 0-1-15,0 0 0 16,0-1-4-16,0-1 2 0,0 2-3 16,0 0 1-16,0 0-1 15,0 0 1-15,0 0-2 16,0 0 1-16,0 0 0 15,0 3 1-15,0 11 4 16,0 8 2-16,0 3-2 16,0 0-4-16,0 4-2 15,0-2 1-15,0-5-2 16,0-2 0-16,0-5 0 16,0-2 0-16,0-5 0 15,0-3 0-15,0-4 0 16,0-1-1-16,0 0 1 15,0 0 1-15,-2 0-1 16,2 0-3-16,0-2-18 16,0-8-22-16,0-1-65 0,0-3-145 15</inkml:trace>
  <inkml:trace contextRef="#ctx0" brushRef="#br0" timeOffset="4397.42">25804 9063 72 0,'0'0'32'16,"0"0"-16"-16,0 0 9 15,0 0 3-15,0 0 2 16,0 0 1-16,0 0-14 16,0 0-7-16,0 0 2 15,0 0 0-15,0-1 1 0,0 1-2 16,0 0 1-16,0 0 0 16,0 0 0-16,0 0 1 15,0 0 0-15,-1 0-1 16,1 0 2-16,0 0-3 15,0-2 1-15,0 2 0 16,0-1 1-16,0 1-5 16,0-2 1-16,1 1-2 15,13-4 0-15,7 3-4 16,4-4 0-16,3 0-3 16,-1 1 1-16,-1 1-1 15,-1 0 1-15,-3 2-1 16,-3 1-1-16,-5-1 1 15,-5 2-1-15,-2 0-1 0,-5 0-2 16,-2 0 3 0,0 7-1-16,0 6 2 0,-15 1 0 15,-3 2 2-15,-4 3-2 16,-1-3 1-16,3 2-1 16,0 1 0-16,2-1 0 15,3-1 1-15,2-2-1 16,5-5 0-16,4 1 0 15,2-5 1-15,2 0-1 16,0 0 0-16,0-4 0 16,6 0 0-16,15-2 0 15,6 0-1-15,3 0 1 0,3 0-4 16,-2-6 2-16,-3 2 0 16,-4-2 0-16,-3 0-3 15,-7 1-2-15,-3-1 3 16,-3 4-1-16,0-3-3 15,0 3-1-15,-2-2-3 16,3 1-7-16,0-1-15 16,-1-1-42-16,-1 3-42 15</inkml:trace>
  <inkml:trace contextRef="#ctx0" brushRef="#br0" timeOffset="5083.91">25649 8831 150 0,'0'0'36'16,"0"0"-11"-16,0 0-12 15,0 0 8-15,0 0-2 16,0 0 8-16,86-13-6 15,-45 7-5-15,2 1 2 16,3-1-4-16,-2 2 1 16,-7 2-3-16,-4 1-9 15,-8 1-3-15,-2 0-1 0,-7 0-1 16,-7 0-4-16,-5 0-3 16,-1 0-3-16,-3 0-7 15,0 0-14-15,0 0-8 16,-4 0-26-16</inkml:trace>
  <inkml:trace contextRef="#ctx0" brushRef="#br0" timeOffset="7708.11">24730 11343 224 0,'0'0'17'16,"0"0"-6"-16,0 0 5 15,0 0 10-15,0 0 4 16,91 4 3-16,-70 8-10 15,1 5-3-15,1 3-5 16,-1 2-1-16,-2 4-5 16,-1-1-4-16,-3 0-1 0,-1-1-4 15,0-5 0 1,-1-3 0-16,-2-1-1 0,-1-4-4 16,-2-1-7-16,-1-6-13 15,-4-1-22-15,2-2-49 16,-1-1-102-16</inkml:trace>
  <inkml:trace contextRef="#ctx0" brushRef="#br0" timeOffset="8067.63">25075 11318 277 0,'0'0'46'16,"0"0"-12"-1,0 0-1-15,0 0 6 0,0 0-6 16,0 0-18-16,-47 8-8 16,27 17 2-16,-6 2 0 15,1-1-4-15,1 3 1 16,0-7-2-16,0 4-1 15,3-6-1-15,3 0 0 16,4-2-2-16,3-6 0 16,0-4 0-16,4 0-1 15,3-4-2-15,2-2-2 0,2-2-10 16,0 0-12-16,0 0-13 16,0 0-14-16,0 0-44 15,6 0-94-15</inkml:trace>
  <inkml:trace contextRef="#ctx0" brushRef="#br0" timeOffset="8397.91">25407 11368 297 0,'0'0'79'0,"0"0"-59"16,0 0-19-16,0 0 14 16,0 0 10-16,0 0 7 15,81 32-13-15,-60-17-10 16,-2 3-6-16,-2-4-2 15,-1 1-1-15,-5-1 0 16,0-1-3-16,-2-3-5 16,-4-3-11-16,-2-1-18 15,-3-4-29-15,0-2-74 16</inkml:trace>
  <inkml:trace contextRef="#ctx0" brushRef="#br0" timeOffset="8720.57">25644 11359 287 0,'0'0'62'0,"0"0"-32"16,0 0-13-16,0 0 4 15,0 0 13-15,0 0-3 16,-7 27-6-16,-3-3-14 0,-4 3-6 15,1 0 0-15,-1 1-3 16,-2 1 0-16,5-2-1 16,-3 0-1-16,2-3 0 15,1-1 0-15,1-3-4 16,1-4-2-16,3 0-4 16,1-5-3-16,2-2-6 15,2-4 0-15,-1-3-14 16,2-2-13-16,0 0-34 15,0 0-74-15</inkml:trace>
  <inkml:trace contextRef="#ctx0" brushRef="#br0" timeOffset="9237.35">25431 11160 195 0,'0'0'34'15,"0"0"-16"-15,0 0 8 16,0 0 15-16,0 0 10 16,0 0-24-16,-21-1-17 15,21 1-6-15,0 0 9 16,0 3-3-16,3-1 4 15,11 3 2-15,5-2-4 16,7-1-6-16,5-2 4 16,3 0-5-16,2 0-4 15,1 0 1-15,-1 0 0 16,-3 0-2-16,-8 0-2 0,-5 0 0 16,-6 0-2-16,-6 0-1 15,-2 0-1-15,-4 0-3 16,-2 0-10-16,0 0-15 15,0 0-1-15,0 8-19 16,0 0-59-16</inkml:trace>
  <inkml:trace contextRef="#ctx0" brushRef="#br0" timeOffset="9867.11">25988 11278 192 0,'0'0'53'0,"0"0"-40"15,0 0 0-15,0 0 16 0,0 0 12 16,0 0-4 0,1-3-13-16,11 3-7 0,6 0-6 15,0 0 0-15,4 0 0 16,-1 0-5-16,-3 0-2 15,2 0-3-15,-6 0 1 16,-3 3-2-16,-2 1-2 16,-5 3 1-16,-4 0-2 15,0 3 0-15,0 3-1 16,-10 3 2-16,-9 0 1 16,-8 1 1-16,0-1-1 15,-2 1 0-15,2 0 1 16,5-2 0-16,6-1 0 15,5-3 1-15,7-4-1 0,2 1 1 16,2-3-1-16,0 0 1 16,23-4 5-16,8-1 0 15,8 0-2-15,6 0-2 16,1 0-2-16,-4-1 0 16,-5-6 0-16,-6 3 0 15,-8-1-2-15,-4 0-4 16,-7 1-3-16,-2-1-8 15,-1-1-3-15,-4 2-30 16,-4 0-48-16,1-2-107 16</inkml:trace>
  <inkml:trace contextRef="#ctx0" brushRef="#br0" timeOffset="10346.78">26000 11065 168 0,'0'0'33'0,"0"0"-5"15,0 0 7-15,0 0 10 16,0 0 14-16,0 0-23 15,-9-8-16-15,9 7-12 16,12 1 5-16,10 0-5 16,11 0 1-16,1 0-9 15,6 0 3-15,-2 0-3 0,-3 1-2 16,-3 2 1 0,-8-1-5-16,-8 0-11 0,-6-2-3 15,-7 1-8-15,-3 4-35 16,0-2-33-16,-19-1-129 15</inkml:trace>
  <inkml:trace contextRef="#ctx0" brushRef="#br0" timeOffset="12338.58">24954 12491 247 0,'0'0'2'15,"0"0"4"-15,0 0 10 16,0 0 1-16,0 0 8 16,95 56-7-16,-75-37-5 15,-1 2-4-15,-2-1-3 16,-3 0-6-16,-5-4 0 16,-1 1 0-16,-1-5-7 0,-1-1-15 15,-1-4-16 1,-2-1-30-16,-3-2-59 0</inkml:trace>
  <inkml:trace contextRef="#ctx0" brushRef="#br0" timeOffset="12631.49">25151 12474 295 0,'0'0'24'16,"0"0"6"-16,0 0-26 15,0 0 6-15,0 0 16 0,0 0-3 16,-84 58-15 0,65-30-4-16,-1 2-3 0,0-1 3 15,-1-1-4-15,3-3-2 16,1-1-3-16,2-5-4 15,5-1-8-15,4-6-8 16,2-2-16-16,4-3-12 16,0-1-56-16</inkml:trace>
  <inkml:trace contextRef="#ctx0" brushRef="#br0" timeOffset="12983.48">25556 12477 281 0,'0'0'42'0,"0"0"-35"16,0 0 3-16,0 0 26 15,0 0 7-15,0 0-16 16,68 46-16-16,-49-28-3 0,1 2-6 16,-1-1-1-16,-4-3-1 15,0-1-2-15,-5-3-2 16,-2-2-18-16,-3-3-22 15,-3-2-52-15,-2-4-50 16</inkml:trace>
  <inkml:trace contextRef="#ctx0" brushRef="#br0" timeOffset="13317.14">25761 12472 280 0,'0'0'35'0,"0"0"-19"0,0 0 5 15,0 0 17-15,0 0 4 16,0 0-9-16,-42 71-14 16,21-37-6-16,5 1-6 15,-3 0-1-15,3 0-2 16,3-1-3-16,0 1 1 15,2-4-2-15,2-4 0 16,2-1-1-16,1-3 1 16,1-6-2-16,1-3 0 15,4-3-6-15,-3-3-3 0,3-2-4 16,0-6-8 0,0 0-12-16,0 0-4 0,3 0-43 15,6-6-66-15</inkml:trace>
  <inkml:trace contextRef="#ctx0" brushRef="#br0" timeOffset="14353.22">25537 12314 99 0,'0'0'24'15,"0"0"-11"-15,0 0 9 16,0 0 4-16,0 0 4 16,0 0-7-16,-1-2-13 15,1 2-6-15,0 0 3 16,0 0 9-16,11 0-2 16,3-2 1-16,5 1-3 15,4 0 4-15,4-1-4 0,1 1 2 16,0-2-4-1,-2 1-5-15,-6 1-3 0,-3-1-2 16,-5 1 1-16,0-2-1 16,-5 1 0-16,-2 2 0 15,-4-1 0-15,-1 1 0 16,0 0 1-16,2 0-1 16,-2 0 4-16,0 0-4 15,0 0-5-15,0 0-7 16,0 0-24-16,0 0-6 15,0 0-14-15,0 0-24 16</inkml:trace>
  <inkml:trace contextRef="#ctx0" brushRef="#br0" timeOffset="15447.24">26124 12362 207 0,'0'0'21'16,"0"0"-12"-16,0 0 3 16,0 0 12-16,0 0 8 15,0 0-10-15,40-14-6 0,-18 12-6 16,4 2 2-16,-1-2-5 16,-4 1-3-16,-5 1 2 15,-4 0-1-15,-6 0-4 16,-2 0-1-16,-4 0-1 15,0 0 1-15,0 10 3 16,0 2 3-16,-13 4-2 16,-3 2-1-16,-7 1-1 15,1 0-2-15,-2 2-1 16,0-5 0-16,2 0 0 16,4-1 1-16,5-4 0 15,3 0 0-15,6-4 0 16,4 0-3-16,0-1 2 0,1-1-1 15,18-1 0-15,9-2 0 16,6-2 2-16,6 0 2 16,-4 0-2-16,-1 0-4 15,-4 0 0-15,-6 0-2 16,-5 0-4-16,-4-4-7 16,-4 2-21-16,-3-2-9 15,-3 4-51-15</inkml:trace>
  <inkml:trace contextRef="#ctx0" brushRef="#br0" timeOffset="18264.7">24854 14626 294 0,'0'0'26'15,"0"0"-18"-15,0 0 1 16,0 0 17-16,0 0 16 15,0 0-10-15,-2-22-21 16,2 22-9-16,2 0-1 16,8 0 1-16,1 0 3 0,-1 7 0 15,2 4 1-15,0 6 1 16,-1 2-3-16,0-2-2 16,1 1-1-16,0 3-1 15,2-3 0-15,-4 0 0 16,1-2-2-16,-1-2-4 15,1-1-7-15,-2-2-4 16,2-4-17-16,-3-2-27 16,-1-2-63-16</inkml:trace>
  <inkml:trace contextRef="#ctx0" brushRef="#br0" timeOffset="18517.09">25082 14622 321 0,'0'0'31'0,"0"0"-2"0,0 0-24 16,0 0 1-16,0 0 14 15,0 0 4-15,-76 36-13 16,58-17-11-16,0-1 0 15,2-1-1-15,1 1-8 0,2-2-9 16,4-2-7 0,2 0-20-16,6-2-16 0,1-2-40 15</inkml:trace>
  <inkml:trace contextRef="#ctx0" brushRef="#br0" timeOffset="18799.87">25233 14641 312 0,'0'0'45'0,"0"0"-38"0,0 0-3 16,0 0-2-16,0 0 10 15,0 0 2-15,95 43-7 16,-66-26-7-16,-1 0 0 16,-1-2-1-16,-3-1-7 15,-5-1-5-15,-2-3-19 16,-3-1-25-16,-9-4-34 16,-2-2-30-16</inkml:trace>
  <inkml:trace contextRef="#ctx0" brushRef="#br0" timeOffset="19058.32">25500 14652 173 0,'0'0'76'0,"0"0"-30"0,0 0-18 15,0 0-2-15,0 0-1 16,0 0 7-16,0 39-2 15,-5-9-15-15,-2 1-9 16,-2 1-5-16,0-2-1 16,3 0-2-16,1-2-1 15,2-1-9-15,2-4-5 16,1-4-11-16,0-6-10 16,0-5-29-16,0-4-62 15</inkml:trace>
  <inkml:trace contextRef="#ctx0" brushRef="#br0" timeOffset="19486.09">25748 14612 299 0,'0'0'47'0,"0"0"-29"16,0 0 1-16,0 0 3 16,0 0-8-16,0 0-4 0,62-16-6 15,-23 15-3-15,1-1-1 16,-6 2-1-16,-5 0 0 16,-8 0 1-16,-5 0-2 15,-7 2 1-15,-6 8-1 16,-3 3 2-16,0 3 0 15,-10 2 6-15,-13 2-2 16,0-1 0-16,1 1 3 16,3-4-5-16,9 0 1 15,4-3 1-15,4-3-1 16,2-2-1-16,2-3-1 16,17-3 2-16,10-2-2 15,11 0-1-15,6-2-1 0,3-11-12 16,-2 1-13-1,-9-1-22-15,-6 2-46 0,-8 2-68 16</inkml:trace>
  <inkml:trace contextRef="#ctx0" brushRef="#br0" timeOffset="21014.46">17863 4084 259 0,'0'0'14'0,"0"0"1"16,0 0 2-16,0 0 8 16,0 0 3-16,0 0-3 15,-3-20 2-15,7 16 1 16,5-2-7-16,4 0-4 16,4-2-7-16,4 0-4 15,4-1-3-15,3 0-1 0,5-1-2 16,3 2-2-1,1 1-6-15,-1 2-8 0,-1 3-14 16,-8 2-25-16,-8 0-57 16,-13 3-48-16</inkml:trace>
  <inkml:trace contextRef="#ctx0" brushRef="#br0" timeOffset="21481.2">17880 4141 267 0,'0'0'27'0,"0"0"-1"0,0 0 4 15,0 0-1-15,0 0-10 16,0 0 3-16,-25-9-9 15,25 9-12-15,0 8 1 16,0 13 1-16,0 9 5 16,5 0-4-16,2 5 1 15,1-3-3-15,0-1-2 16,-2-2 0-16,-1-6 1 16,-2-3-1-16,-2-6 0 0,-1-8 0 15,0-2 0 1,0-4 3-16,0 0 10 0,-6 0 0 15,-6-11-10-15,-4-7 1 16,4-4 2-16,0-3-1 16,6-3 2-16,6-1-4 15,0-1-2-15,2 1-1 16,12 5-3-16,0 7-1 16,7 8 1-16,-1 2 0 15,3 7 1-15,0 0-19 16,0 0-20-16,-3 11-7 15,-1 3-34-15,-4 2-14 16</inkml:trace>
  <inkml:trace contextRef="#ctx0" brushRef="#br0" timeOffset="21725.56">18279 4228 300 0,'0'0'36'0,"0"0"-19"16,0 0-7-16,0 0 1 16,0 0-2-16,0 0-1 15,64-42-3-15,-45 40-5 0,4 0 0 16,-1 1-10-1,-2 1-42-15,-3 0-58 0</inkml:trace>
  <inkml:trace contextRef="#ctx0" brushRef="#br0" timeOffset="21949.3">18346 4305 262 0,'0'0'17'0,"0"0"-14"0,0 0 8 16,0 0-1-1,0 0 1-15,0 0 8 0,66 2-11 16,-31-4-8-16,3 0-19 16,-5 0-29-16,-5 0-60 15</inkml:trace>
  <inkml:trace contextRef="#ctx0" brushRef="#br0" timeOffset="22589">19087 4148 330 0,'0'0'18'15,"0"0"-13"-15,0 0 2 0,0 0-4 16,0 0 4-16,0 0 9 16,42 31 1-16,-18-7-7 15,1 1-3-15,-2 1-4 16,-1-1-3-16,-1 1 0 16,-3-5-2-16,-2-2-4 15,-3-3-12-15,-5-4-13 16,-5-3-30-16,-3-3-62 15</inkml:trace>
  <inkml:trace contextRef="#ctx0" brushRef="#br0" timeOffset="22881.21">19269 4161 310 0,'0'0'41'16,"0"0"-17"-16,0 0 5 15,0 0-11-15,0 0-4 16,0 0 3-16,-82 48 1 16,67-23-8-16,-2 4-2 15,0 1-6-15,5 0-2 16,0-2-1-16,2-3-6 0,5-5-7 15,1-2-10 1,2-4-21-16,2-4-22 0,-1-3-70 16</inkml:trace>
  <inkml:trace contextRef="#ctx0" brushRef="#br0" timeOffset="23226.03">19037 3992 258 0,'0'0'15'0,"0"0"4"16,0 0 5-16,0 0 16 16,0 0-8-16,0 0-9 15,-9-6-13-15,25 2-2 16,11-2-1-16,8 1-5 16,-1 1-2-16,-4 3 0 15,-6 1-2-15,-4 0-5 0,-3 0-2 16,-1 0-15-16,-2 0-48 15,-1 7-44-15</inkml:trace>
  <inkml:trace contextRef="#ctx0" brushRef="#br0" timeOffset="23615.06">19466 4230 331 0,'0'0'18'0,"0"0"0"16,0 0 1-16,0 0 8 15,0 0-7-15,0 0 3 16,-10-11-7-16,10 11-11 16,0 1-5-16,9 11 2 15,9 6 0-15,0 2-1 16,4 1 1-16,0-1-2 16,0 1-1-16,0-2 1 15,-3-6-1-15,-1-3-1 0,-3-2-7 16,-5-4-23-16,-2-2-18 15,-2-2-48-15,-3 0-82 16</inkml:trace>
  <inkml:trace contextRef="#ctx0" brushRef="#br0" timeOffset="23907.62">19732 4167 196 0,'0'0'111'0,"0"0"-65"16,0 0-11-16,0 0 11 0,0 0-22 15,0 0-12-15,-39-7-1 16,29 29-4-16,-4 9 0 16,-1 10 2-16,2 3-4 15,-2 3-3-15,3-4 0 16,1 0-2-16,1-7 0 15,4-3 0-15,2-8-1 16,1-5-2-16,3-8-3 16,0-3-6-16,0-6-10 15,0-3-22-15,0 0-16 16,7-2-116-16</inkml:trace>
  <inkml:trace contextRef="#ctx0" brushRef="#br0" timeOffset="24450.96">19965 4171 285 0,'0'0'28'16,"0"0"-14"-16,0 0 23 0,0 0-3 15,0 0-5-15,0 0 13 16,-28-25-11-16,28 25-17 16,0 0-10-16,0 0-3 15,13-2-1-15,3 2 9 16,5 0-9-16,0 0 0 15,-1 0 2-15,-4 0-2 16,-4 7 0-16,-5 3-4 16,-1 2 4-16,-5 7-2 15,-1-1-3-15,0 4 2 16,-13 0 1-16,-5 1 0 16,-6-2 0-16,2-3-2 15,2-2 3-15,4-6 1 0,6 1 0 16,3-4 0-16,5-3 0 15,2 0-1-15,0-1-2 16,18-3-3-16,7 0 4 16,6 0 2-16,4 0 0 15,-1-3 0-15,-3-2-2 16,-4-1-3-16,-6 0-2 16,-4-3-20-16,-8 3-23 15,-4 1-44-15,-5 0-30 16</inkml:trace>
  <inkml:trace contextRef="#ctx0" brushRef="#br0" timeOffset="25034.54">19742 3916 14 0,'0'0'129'0,"0"0"-99"15,0 0-2-15,0 0 13 0,0 0-6 16,0 0 0-16,3-14-3 16,17 8-25-16,3 2 0 15,5 1 2-15,0 0 0 16,3 1 1-16,-1 0-6 15,-5 2-2-15,-1 0-2 16,-7 0-4-16,-4 0-4 16,-4 0-7-16,-1 0-15 15,-3 6-13-15,-3-2-20 16,-2 2-88-16</inkml:trace>
  <inkml:trace contextRef="#ctx0" brushRef="#br0" timeOffset="28050.18">20482 4363 156 0,'0'0'15'16,"0"0"-11"-16,0 0 7 0,81-21 3 16,-48 18-6-1,4-2 4-15,4 0 1 0,-2 1-1 16,2 0-3-16,-7 0-1 16,-4 3 5-16,-6 0-9 15,-7 1-4-15,-3-2 0 16,-3 0 0-16,-2 2-1 15,3-2-2-15,-5 2 0 16,1 0-2-16,-5-2 0 16,-2 2 0-16,-1 0-5 15,0 0 1-15,0 0-16 16,0 0-17-16,0-2-11 16,0 2-10-16</inkml:trace>
  <inkml:trace contextRef="#ctx0" brushRef="#br0" timeOffset="29149.86">20664 4242 193 0,'0'0'34'0,"0"0"-10"16,0 0-14-16,0 0 3 16,0 0 1-16,0 0 7 15,2-10 13-15,1 10-7 16,-1 0-15-16,-1 0-3 15,1 0-3-15,-1 0 2 16,2 7 2-16,1 7 5 16,-1 3 1-16,0 4-6 0,2 1-4 15,-1 1-1-15,1-2-4 16,-1 0-1-16,2-4 0 16,-2-1 0-16,0-2 0 15,-1-4 1-15,-2-3-2 16,1-4 1-16,-1-1-1 15,-1-2 0-15,0 0-2 16,0 0 2-16,0 0-6 16,0 0-8-16,2 0-22 15,-1-6-57-15,1-3-44 16</inkml:trace>
  <inkml:trace contextRef="#ctx0" brushRef="#br0" timeOffset="29916">21588 4023 182 0,'0'0'59'0,"0"0"-31"16,0 0 4-16,0 0-2 0,0 0-2 15,0 0-1-15,-5-25-8 16,8 25-5-16,8 0-4 16,4 0-1-1,0 18 2-15,3 4-1 0,-5 5 0 16,2 3-3-16,-1 3-4 15,-1-1-1-15,2-3-2 16,-1-2 0-16,-1-4-2 16,-1-6-4-16,-2-3-7 15,-4-6-14-15,-2-2-6 16,-4-5-33-16,0-1-46 16</inkml:trace>
  <inkml:trace contextRef="#ctx0" brushRef="#br0" timeOffset="30252.01">21761 4032 255 0,'0'0'17'16,"0"0"-2"-16,0 0 4 15,0 0-4-15,0 0 7 16,0 0 2-16,0-4-11 0,-2 4-4 16,-3 10-7-1,-3 11 11-15,-4 7-1 0,-4 3-3 16,-1 2 3 0,-1-2-4-16,-1 0-5 0,4-4-1 15,-1-3 0-15,2-4-2 16,4-6-1-16,3-3-5 15,4-3-12-15,3-2-15 16,0-3-37-16,0-1-10 16</inkml:trace>
  <inkml:trace contextRef="#ctx0" brushRef="#br0" timeOffset="30576.75">22027 4041 351 0,'0'0'23'16,"0"0"-11"-16,0 0-6 15,0 0-6-15,0 0 0 16,0 0 11-16,34 29 1 0,-18-12-5 16,-2-1-4-16,-1 1-1 15,-1-1-2-15,-4-2 0 16,0-4-3-16,-3-3-10 16,-4-1-12-16,1-6-34 15,-2 0-14-15,0 0-46 16</inkml:trace>
  <inkml:trace contextRef="#ctx0" brushRef="#br0" timeOffset="30882.16">22179 4001 247 0,'0'0'25'0,"0"0"-11"0,0 0 14 15,0 0 13-15,0 0 7 16,0 0-21-16,-31 90-8 16,17-53-1-16,1-1-6 15,-1 3-8-15,2-6 0 16,2 2-3-16,2-5 0 16,4-5-1-16,1-3-1 15,1-2-1-15,2-6-1 16,0-2-2-16,0-7-2 15,-1-1-5-15,-2-4-9 16,-1 0-3-16,1 0-24 16,-5-5-44-16,2-5-30 0</inkml:trace>
  <inkml:trace contextRef="#ctx0" brushRef="#br0" timeOffset="31805.59">21918 3845 232 0,'0'0'17'15,"0"0"14"-15,0 0 4 0,0 0 6 16,0 0-18-16,0 0-8 16,31-11-5-16,-1 6-4 15,4-1-2-15,3 0-2 16,1-2 1-16,-1-1-3 15,-1 3 2-15,-7 0-1 16,-6 2 0-16,-7 0-1 16,-7 3-3-16,-5-1-1 15,-4 1-6-15,0 1-10 16,0-2-31-16,0 2 10 16,-8 0-8-16,-3 2-88 15</inkml:trace>
  <inkml:trace contextRef="#ctx0" brushRef="#br0" timeOffset="32398.14">22534 3888 330 0,'0'0'18'16,"0"0"2"-16,0 0 1 15,0 0-2-15,0 0-6 16,0 0-3-16,-3-8-5 16,6 8-4-16,10 2 2 15,7 6 0-15,-2 4-3 16,-1 0 0-16,-3 2-2 16,-4 3 2-16,-4 1-2 0,-4 1-3 15,-2 1 2-15,0-1-3 16,-15 1 1-16,-8-1 1 15,-2-2 3-15,-2-1 0 16,4-2 0-16,6-4 1 16,4-1 1-16,7-3 0 15,3-2-1-15,3-2-1 16,0 1 1-16,12 0-1 16,13-3 1-16,9 0 2 15,6 0 3-15,1 0-5 16,-1-4 1-16,0 0-2 15,-4-2 1-15,-6 0 0 16,-7 0-3-16,-7 1-6 16,-7-1-16-16,-5 1-12 15,-4 1-41-15,0-2-98 0</inkml:trace>
  <inkml:trace contextRef="#ctx0" brushRef="#br0" timeOffset="32742.25">22401 3705 269 0,'0'0'19'16,"0"0"-1"-16,0 0 16 15,0 0-3-15,0 0-11 16,0 0-5-16,42-49-11 16,-9 45 10-16,4 4-9 15,3 0-5-15,2 0 0 16,-3 0-2-16,-5 0-3 0,-7 5-7 15,-8 2-27 1,-8 0-39-16,-5-1-83 16</inkml:trace>
  <inkml:trace contextRef="#ctx0" brushRef="#br0" timeOffset="33531.75">23480 3900 179 0,'0'0'43'15,"0"0"-6"-15,0 0 7 16,0 0 10-16,0 0-6 16,0 0-13-16,6-16-3 15,-6 16-9-15,3 0-14 16,0 0-8-16,4 11 0 16,1 11 7-16,2 4-2 15,-3 6-1-15,-1 2 2 16,1-2-6-16,0 0 2 0,2-2-3 15,0-5-1 1,-2-2-2-16,0-4-3 0,1-4-6 16,-3-5-9-16,-1-2-20 15,-1-4-36-15,-3-4-111 16</inkml:trace>
  <inkml:trace contextRef="#ctx0" brushRef="#br0" timeOffset="33785.68">23402 4064 307 0,'0'0'39'16,"0"0"-9"-16,0 0 1 0,0 0-21 15,0 0-5-15,0 0 4 16,79-32-6-16,-34 23-3 16,1-1-4-16,5 0-5 15,-2-1-14-15,-7 3-44 16,-6-1-80-16</inkml:trace>
  <inkml:trace contextRef="#ctx0" brushRef="#br0" timeOffset="34161.37">24175 3849 322 0,'0'0'24'0,"0"0"-24"16,0 0 3-1,0 0 5-15,0 0 9 0,0 0 12 16,88 43-12-16,-70-22-6 15,4 0-4-15,-1-2-4 16,-1 1-3-16,-1-2 0 16,-7-5-1-16,-3-3-10 15,-5-6-27-15,-4-1-67 16,0-3-62-16</inkml:trace>
  <inkml:trace contextRef="#ctx0" brushRef="#br0" timeOffset="34452.37">24297 3853 301 0,'0'0'51'0,"0"0"-23"15,0 0 5-15,0 0-12 16,0 0 2-16,0 0-11 15,-16 16-5-15,10 5 4 16,-3 3-6-16,1 1-2 16,-2 2-3-16,3-2 0 15,-1-3 0-15,1-1 0 16,-1-5-6-16,2-1-10 16,0-3-7-16,-1-2-12 15,-2-2-14-15,2 0-59 0,0-4-150 16</inkml:trace>
  <inkml:trace contextRef="#ctx0" brushRef="#br0" timeOffset="36041.99">24588 3923 305 0,'0'0'18'0,"0"0"-6"16,0 0-7-16,0 0-5 15,0 0 5-15,0 0 3 0,14-5 2 16,-2 14-7-16,4 3 2 15,-2 2-2-15,0 4-1 16,-3-3 2-16,-1 1-3 16,1-2-1-16,-1-2-2 15,1-2-5-15,-3-2-15 16,0-1-27-16,-3-3-73 16</inkml:trace>
  <inkml:trace contextRef="#ctx0" brushRef="#br0" timeOffset="36340.92">24790 3853 314 0,'0'0'29'15,"0"0"-7"-15,0 0 0 16,0 0 1-16,0 0 0 15,0 0-4-15,-27 6-13 16,16 20-5-16,-2 9 3 16,2 8 1-16,1 1-2 15,-3 4-2-15,2-1-1 16,-1-5 0-16,2-2 0 16,2-8-2-16,2-6-5 15,2-4-1-15,0-7-14 0,2-6-19 16,1-4-21-16,-4-5-89 15</inkml:trace>
  <inkml:trace contextRef="#ctx0" brushRef="#br0" timeOffset="36770.81">24536 3542 222 0,'0'0'12'16,"0"0"7"-16,0 0 2 15,0 0 8-15,0 0 4 16,0 0-4-16,-7-16-13 16,7 16-9-16,0 0-7 0,8 0 1 15,14 0 4-15,9-3 0 16,7-1 0-16,-2 1 1 15,0-3-6-15,-3 3 0 16,-5-1-3-16,-1 3-2 16,-3 0-11-16,-7 1-35 15,-7 0-51-15</inkml:trace>
  <inkml:trace contextRef="#ctx0" brushRef="#br0" timeOffset="37249.18">25091 3667 312 0,'0'0'18'16,"0"0"-14"-16,0 0-4 16,0 0 1-16,0 0-1 15,0 0 6-15,92-11 2 16,-51 12-6-16,-2 10 0 0,-6 5-2 16,-8 1 0-1,-9-1-1-15,-8-1-1 0,-8 1 0 16,0 2-3-1,-2 2 4-15,-17 3 1 0,-4 0 0 16,-4-2 1-16,1 2-1 16,5-4 2-16,6-2-1 15,6-3 1-15,8-3 0 16,1-2-1-16,0-2 1 16,22 1 3-16,6-4 0 15,11-4 5-15,9 0-7 16,-2 0-3-16,3 0-2 0,-4 0-4 15,-3-4-5 1,-7 0-31-16,0-2-70 0</inkml:trace>
  <inkml:trace contextRef="#ctx0" brushRef="#br0" timeOffset="37814.03">26468 3604 187 0,'0'0'32'16,"0"0"-10"-16,0 0 5 15,0 0 13-15,0 0-2 0,0 0-2 16,0-28-2 0,0 26-9-16,0-1-6 0,0 2-8 15,0-1-1-15,0 2-7 16,0 0 2-16,0 0-5 16,0 0 0-16,0 2-1 15,0 13 1-15,6 9 0 16,0 5 4-16,-1 4-3 15,-1 3 1-15,-1-1-2 16,0-1 2-16,0-6-2 16,1-3 0-16,-2-1-2 15,-1-6 2-15,-1-1-6 16,0-5-11-16,0-2-12 16,0-3-20-16,-1-3-11 0,-12-1-50 15</inkml:trace>
  <inkml:trace contextRef="#ctx0" brushRef="#br0" timeOffset="38068.75">26307 3784 214 0,'0'0'30'0,"0"0"-5"15,0 0 16 1,0 0-3-16,0 0-12 0,0 0-11 16,16-20-7-16,14 15-8 15,7 0 0-15,2 2-1 16,0-2-8-16,0 2-8 16,-3 3-11-16,-5 0-40 15,-1 0-52-15</inkml:trace>
  <inkml:trace contextRef="#ctx0" brushRef="#br0" timeOffset="38420.3">27093 3598 341 0,'0'0'29'0,"0"0"-3"16,0 0 5-16,0 0-11 15,0 0-5-15,0 0-8 16,8-11-6-16,14 19 2 15,6 11-1-15,2 1 1 0,-3 0-2 16,-3 3-1-16,-5-4-2 16,-4 2-3-16,-1-4-7 15,-2-2-10-15,-3-5-24 16,-2-3-18-16,-3-3-68 16</inkml:trace>
  <inkml:trace contextRef="#ctx0" brushRef="#br0" timeOffset="38698.53">27237 3515 214 0,'0'0'31'0,"0"0"10"15,0 0-3-15,0 0 1 16,0 0-15-16,0 0-14 15,-41 21 1-15,22 11 8 16,-2 4-7-16,-1-1-8 16,-1 0-2-16,7-2-1 15,1-5-1-15,3-3 0 16,3-1-1-16,0-7-13 16,3-1-17-16,5-5-18 15,1-2-23-15,0-4-38 16</inkml:trace>
  <inkml:trace contextRef="#ctx0" brushRef="#br0" timeOffset="38943.5">27422 3562 93 0,'0'0'226'15,"0"0"-207"-15,0 0-12 16,0 0 7-16,0 0-2 16,99-23 0-16,-69 26 2 15,-4 12-3-15,-4 2-8 0,-3 3-3 16,-5 0-5 0,-1 0-10-16,-1-2-11 0,-1 1-42 15,0-2-49-15</inkml:trace>
  <inkml:trace contextRef="#ctx0" brushRef="#br0" timeOffset="39215.11">27748 3489 322 0,'0'0'46'0,"0"0"-9"15,0 0-3-15,0 0-21 0,0 0-8 16,0 0 6-16,-42 71 5 16,28-22-7-16,1 5-7 15,3-2 3-15,1-1-4 16,3-6-1-16,3-3-3 16,3-9-3-16,0-3-15 15,0-9-5-15,0-5-23 16,11-6-32-16,3-8-114 15</inkml:trace>
  <inkml:trace contextRef="#ctx0" brushRef="#br0" timeOffset="39652.07">28000 3495 355 0,'0'0'34'16,"0"0"-13"-16,0 0 19 16,0 0-19-16,0 0-11 15,0 0-2-15,91-69-4 16,-52 66 5-16,3 3-9 15,-6 0 1-15,-6 0-2 16,-8 0 1-16,-12 0-1 0,-5 7-5 16,-5 4-5-16,0 9 9 15,-14 6 0-15,-16 6 2 16,-4 1 1-16,0 0-1 16,7-3 0-16,8-3 0 15,11-5 0-15,5-2 1 16,3-3-1-16,2-4-1 15,17-2-1-15,10-5 2 16,11-2-2-16,3-4-5 16,-1 0-4-16,-2 0-26 15,-9 0-27-15,-6-4-68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05T07:37:19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22571 1314 178 0,'-1'-5'421'0,"-3"3"8"0,3-2 8 0,-1 1 10 0,1-1 8 0,-4 2-32 0,4-1-51 0,-1 0-72 0,1 2-83 0,-1 0-49 0,0 1-36 0,2-3-21 0,0 3-13 0,0 0-11 16,0 0-11-16,0 0-8 0,0 0-11 0,0 0-9 0,0 0-8 0,0 0-10 16,0 0-7-16,-1 3-9 0,-1-3-7 0,2 1-5 0,0 0-5 15,0 2-2-15,0 0 0 0,0-1-1 0,0 2 0 0,0 1 2 0,-2-1 1 16,2 2-1-16,0 0 2 0,-1 0 1 0,-1 2 1 0,2-2 0 0,-1 1 1 16,1 1-1-16,-2-1 0 0,0 1 1 0,2 1-1 0,-1-1 0 15,-1-1-1-15,2 0 0 0,-1 1 1 0,1-1 0 0,-2 1 1 0,-1-2-1 0,3 0 1 16,-1 1-1-16,-1-5 1 0,2 4 0 0,-2-1 2 0,2-4 1 15,0 2 2-15,0 0 2 0,0-2 3 0,0 1 2 0,0 0 5 0,0-2 5 16,0 0 4-16,0 0 3 0,0 0 5 0,0 0 1 0,0 0 0 0,0-2 0 16,0-1-1-16,2-2-1 0,-2 1-3 0,2-1-3 0,-1-1-1 0,-1-1-4 15,5-1-4-15,-4-1-4 0,1 0-6 0,-1 0-4 0,3-1-4 16,-3-2-2-16,2 1 0 0,2-2 0 0,-1 1 0 0,-1 0-1 0,3-1 0 16,-3 1 0-16,2-4 0 0,-1 2 0 0,1 3-2 0,0-2 2 0,0 2 0 15,2-1-2-15,-2 1 1 0,0-1-1 0,0 3-1 0,0 0-2 0,1 2 1 16,-2 1-3-16,0-1-2 0,1 2-1 0,-2-1-3 0,0 3 0 15,-1 0-3-15,-1 1-1 0,2-2-2 0,-3 4 2 0,0 0 0 0,5 0 0 16,-4 4 2-16,1-1 1 0,-1 1 2 0,1 0 2 0,1 0 2 0,-1 2 4 16,1 0 1-16,0 2 2 0,1-1-1 0,-3 2 0 0,2 1-5 15,3-2-6-15,-2 3-6 0,-3-2-8 0,2 1-10 0,2-1-9 16,-2 2-12-16,2-1-11 0,-2 0-12 0,2 1-15 0,1 0-15 16,1-1-18-16,-3 1-17 0,1-2-22 0,0 0-21 0,3-1-32 0,-4 3-37 15,1-5-57-15,0 2-67 0,-2 1-31 0,2-3-13 16,0-1 0-16,-1 0 6 0,-1 0 12 0</inkml:trace>
  <inkml:trace contextRef="#ctx0" brushRef="#br0" timeOffset="244.91">22578 1411 91 0,'-4'0'364'0,"3"-1"13"0,-1 1 11 0,1-2 12 0,-1 1-33 0,0 1-50 0,2-2-54 16,0 2-54-16,-1-2-36 0,-1 2-25 0,2-1-19 0,0 1-15 0,0 0-13 16,0-1-11-16,0 1-10 0,0 0-10 0,0-2-11 0,0-1-9 0,0 3-10 15,0 0-9-15,0-1-9 0,2 0-7 0,-1 1-7 0,-1-2-7 16,2 2-8-16,0-2-5 0,-2 1-8 0,1 1-5 0,-1 0-9 0,3-1-9 16,-1-1-10-16,1 2-10 0,1-2-13 0,-1 2-13 0,3-1-16 15,-2 1-16-15,1-1-24 0,2 1-29 0,-1 0-45 0,3 0-56 0,-1 0-52 16,2-2-51-16,1 2-19 0,-2-2-6 0,3 2 5 0,2-1 8 0</inkml:trace>
  <inkml:trace contextRef="#ctx0" brushRef="#br0" timeOffset="1107.12">23229 1287 227 0,'-1'-4'390'0,"-3"2"11"0,1-2 10 0,2 2 9 16,-3 0 8-16,3 0-64 0,-1 1-96 0,0-2-61 0,2 2-45 0,-1-1-27 16,1 2-19-16,0 0-14 0,0 0-9 0,0 0-8 0,0 0-9 0,0 0-8 15,0-1-9-15,0 1-8 0,0 0-9 0,0 0-10 0,0 0-7 16,0 0-6-16,0 0-6 0,0 0-2 0,1 1-1 0,-1 1 1 0,2-1 3 16,0 2 1-16,-1 0 2 0,-1 1 2 0,2 0 2 0,0 1-1 0,-2 0 1 15,1 0 1-15,-1 4 0 0,2-3 0 0,-1 2-1 0,-1 0-2 0,2 0-3 16,0-1-4-16,-2 2-2 0,1 1-2 0,-1-2-2 0,2 1-3 0,-1-1 1 15,-1 0-2-15,4 0-1 0,-4 0 0 0,2-1 0 0,0 1 0 0,-1-2 2 16,-1 0-2-16,2 1 0 0,0-5 0 0,-2 5 1 0,1-3 3 16,-1 0 0-16,2-1 4 0,0-2 4 0,-2 1 2 0,0 0 5 0,0-2 3 15,0 0 5-15,0 0 3 0,0 0 1 0,0 0 3 0,0-2 0 16,0 0 0-16,0 0-1 0,0-2-3 0,0 2-2 0,0-5-3 0,0 1-2 16,0 0-5-16,-2-1-3 0,0-1-4 0,2-1-5 0,0 2-3 0,-1-4-2 15,1 1-2-15,0-1-2 0,0-1 1 0,0 1 0 0,0 0 0 16,0-2 0-16,0 2-1 0,1-3-1 0,-1 2 1 0,2-2-1 0,0 3-1 15,-1-2 0-15,2 2-1 0,2 1 0 0,-2-3-2 0,1 2-2 0,0 3-1 16,-1-1-2-16,2 1-3 0,-2 1-1 0,2 0-1 0,-2 2-2 0,0-1-1 16,1 3-3-16,-3 0 0 0,4 1-1 0,-1-2 1 0,0 4-1 0,-3 0 1 15,2 0 3-15,1 4 1 0,-1-1 2 0,0 1 1 0,0 0 1 0,2 0 0 16,-4 2 0-16,2 0 2 0,1 0-1 0,-3 0 1 0,2 1 1 16,-1 1-2-16,0 0-1 0,-1-1 0 0,-1-1-1 0,0 2 0 0,0-2-1 15,0 0 2-15,-1 0 0 0,-1 0 1 0,0-2 3 0,2 1 1 0,-1-1 1 16,-1-1 2-16,2 0 2 0,-1 0 1 0,1 0 2 0,-2-2 2 0,0 2 1 15,2-1 1-15,-1-2 2 0,-1 1-1 0,2-1 2 0,0 0-1 16,0 0 1-16,0 0-2 0,0 0 0 0,0 0 0 0,0 0-4 0,0 0-5 16,3-1-4-16,-1 1-6 0,0-1-5 0,1 0-6 0,0 1-6 0,2-3-3 15,-2 2-4-15,5 0-4 0,-4-1-4 0,3 0-1 0,-1 2-3 0,2-1-1 16,3 0 0-16,-3 1 2 0,0 0 1 0,3 0 4 0,-1 0 3 16,-2 0 4-16,0 2 2 0,1 0 1 0,-1 0 2 0,-2 0 1 0,2 3 1 15,0-2 0-15,-2 2 2 0,-1-1 0 0,-2 3-1 0,2-3 2 0,-2 2 2 16,2 1 2-16,-4-1 3 0,-1 0 1 0,2 2 3 0,-2-2 4 0,-2 1 1 15,1-1 4-15,-1 2 4 0,-2-1 3 0,1-1 4 0,-2 2 5 16,-2-4 6-16,2 2 4 0,-4 0 3 0,1-1 3 0,0-1 0 0,0 0 1 16,1 0 0-16,-3 0 0 0,0-1 0 0,1 1 0 0,0-3-1 0,-3 0-1 15,3 0-2-15,-4 1-2 0,4-2-4 0,1 0-2 0,-3 0-7 0,1 0-6 16,1 0-8-16,0-2-9 0,0 1-11 0,1 1-13 0,-1-1-15 0,3 0-20 16,-1 1-22-16,3-4-45 0,0 3-56 0,1-1-70 0,2 0-79 0,-1 0-36 15,2 2-18-15,0 0-2 0,2-2 4 0,1-1 9 0</inkml:trace>
  <inkml:trace contextRef="#ctx0" brushRef="#br0" timeOffset="1682.65">24094 1227 124 0,'-3'-3'391'0,"0"0"9"15,1 1 12-15,0 2 12 0,-1-3-20 0,2 0-35 0,1 2-57 16,-2 0-70-16,0-3-39 0,2 3-25 0,-1-1-16 0,-1 0-10 0,2 0-7 15,-1 2-7-15,1-2-5 0,-2 0-5 0,-1 2-5 0,3-1-5 0,-1 1-7 16,-1 0-5-16,2 0-6 0,-2 0-5 0,-1 0-6 0,2 1-5 0,-1-1-4 16,0 2-4-16,1 0-2 0,-1-2-6 0,1 1-4 0,1 0-3 0,-4-1-6 15,4 2-5-15,-3 0-6 0,2-2-5 0,-1 1-5 0,-2 3-7 0,0-3-5 16,1 1-5-16,0 3-5 0,-2-3-3 0,0 4-3 0,0 0-4 0,-2 0-1 16,1 1-2-16,-1 2 0 0,2 0-1 0,-1 2 0 0,-2 0-1 15,4-1 1-15,-1 3 0 0,0-1-1 0,2 2-2 0,-1-3-1 0,1 4-1 16,3-5-6-16,0 5-5 0,0-3-10 0,3 0-11 0,1-2-14 15,-1 1-14-15,3-1-15 0,2-1-17 0,1-1-18 0,0 1-19 0,0-3-20 16,3-1-22-16,1 2-24 0,1-3-27 0,1 1-43 0,-1-4-54 0,3 0-68 16,-1-1-75-16,0 0-28 0,0-1-5 0,-3-2 6 15,4 0 13-15,-4-1 15 0,-2-1 18 0</inkml:trace>
  <inkml:trace contextRef="#ctx0" brushRef="#br0" timeOffset="3189.53">24111 2136 114 0,'0'0'364'15,"0"0"8"-15,-1-2 9 0,1 2-14 0,0 0-27 0,0 0-53 16,0 0-66-16,0 0-41 0,0 0-31 0,0 0-19 0,0 0-11 0,0 0-10 16,0 0-7-16,0 0-4 0,0 0-5 0,0 0-4 0,0 0-6 0,0 0-6 15,0 0-5-15,0 0-6 0,0 0-4 0,0 0-3 0,0 0-3 16,0 0-3-16,0 0-3 0,0 0 0 0,0 0-2 0,0 0 0 0,0 0-2 15,0 0-1-15,0 0-3 0,0 0 0 0,0 0-1 0,0 0-1 16,-2 0-1-16,0 0 1 0,2 0-2 0,-3 0-2 0,2 0-1 0,1 0-4 16,-5 0-1-16,4 0-3 0,-1 0-4 0,1 0-2 0,-3 0-3 15,3 0-4-15,-3 2-1 0,1-2-4 0,0 2-4 0,0-1-3 0,0-1-3 16,-3 1-1-16,2 1-2 0,0 0-1 0,-3 0 1 0,2 1-1 16,1 0 2-16,-2-2-1 0,1 4 1 0,0-2 0 0,0 3-1 0,0-2 1 15,-1 1-1-15,0 1 1 0,1 0-1 0,2 0-1 0,-2 2 1 0,2-1-2 16,0 1 0-16,-1-1 0 0,1 1-3 0,2-1-2 0,-2 0-1 0,1 1-4 15,2 0-4-15,0-1-5 0,2 2-4 0,1-1-4 0,-2-2-1 16,2 1-2-16,1-1-2 0,1 0 0 0,-1 0 0 0,1-2 0 0,0 2-1 16,2-2 3-16,0 0 3 0,-1-1 2 0,2 0 4 0,0 0 5 15,0-3 3-15,0 2 3 0,2-2 2 0,-3-2 2 0,1 2 1 16,0-3 2-16,0 0 1 0,3 2 1 0,-3-4 0 0,0 0 2 16,1-1 0-16,-1 2 1 0,0-3 2 0,-1 1 0 0,0-2 2 0,0 1 2 15,-2 0 0-15,-2-4 1 0,2 3 1 0,-4-1-1 0,2 0 1 0,2 0 0 16,-5 0-1-16,0 1-1 0,0-2 1 0,0 1-3 0,-5 0-3 15,4 1-1-15,-2 0-4 0,-1 0-3 0,1 2-5 0,-2-2-4 0,0 4-5 16,1-1-5-16,-2 0-7 0,-1 2-10 0,1-1-7 0,-1 0-11 16,-2 3-14-16,3-1-17 0,-1 1-20 0,-1-2-30 0,-1 3-36 0,3 0-67 0,-1 3-84 15,3-2-48-15,-3 2-30 0,1 1-12 0,1-2-3 0,1 0 6 16,-1 1 6-16</inkml:trace>
  <inkml:trace contextRef="#ctx0" brushRef="#br0" timeOffset="3990.75">24145 2667 110 0,'-4'0'336'0,"3"0"13"0,-1 0 12 0,0 0-20 0,2-2-36 15,0 2-48-15,0 0-53 0,0 0-33 0,0 0-22 0,0 0-14 16,0 0-8-16,0 0-6 0,0 0-4 0,0 0-4 0,0 0-5 0,0 0-4 16,0 0-4-16,0 0-3 0,0 0-3 0,0 0-4 0,0 0-3 15,0 0-1-15,0 0-1 0,0 0-1 0,0 0-1 0,0 0-1 0,-1-1 1 16,1 1-1-16,-2 0-2 0,2 0-1 0,0-1-3 0,-1 1-2 15,1 0-5-15,-3 0-3 0,1 0-5 0,2 0-3 0,-1-2-5 0,-1 2-4 16,2 0-3-16,0 0-3 0,0 0-4 0,0 0-1 0,0 0-2 0,0 0-4 16,0 0-1-16,0 0-3 0,0 0-1 0,0 0-3 0,0 0 0 15,0 0-3-15,0 0-1 0,0 0-5 0,0 0-1 0,0 0-4 0,0 0-2 16,0 0-3-16,0 3-2 0,0-2-2 0,0 1 0 0,0 1-2 0,0 0 1 16,0 1 0-16,0 1 0 0,0-1 1 0,0 2 0 15,0-2 1-15,0 2 2 0,0 2 0 0,2-2 1 0,-1 4 0 0,-1-4 1 0,2 2 0 16,1 0-1-16,-3-2 1 0,1 1-2 0,-1-1 2 0,2 2-2 15,-1-2 2-15,-1 1-1 0,2-1 0 0,0 1 0 0,-2-4-1 0,1 2 0 16,-1 0-1-16,2 0-1 0,0-3 0 0,-2 1 1 0,3 0 0 16,-3-1 0-16,0 1 0 0,0-3-1 0,0 0 0 0,0 0 0 0,0 0 1 15,0 0-2-15,0 0-2 0,0 0-4 0,0 0-6 0,0 0-8 0,1 0-9 16,-1-2-12-16,2 1-11 0,0 1-16 0,-2-2-15 0,1 1-16 16,-1-1-21-16,2-1-23 0,-1 2-29 0,-1 0-30 0,0-1-50 0,0-1-56 15,2 0-79-15,1-1-87 0,-3 1-36 0,0 3-11 0,1-2 5 16,-1-1 10-16,2 0 12 0,-2 3 15 0</inkml:trace>
  <inkml:trace contextRef="#ctx0" brushRef="#br0" timeOffset="4655.58">24153 3280 99 0,'-2'-1'387'0,"0"1"12"0,1-2 12 0,1 2 10 0,-3-3-23 16,3 2-45-16,0-1-58 0,0 0-67 0,0 0-39 0,0 0-27 15,0 1-16-15,0-2-10 0,0 1-6 0,0 0-9 0,0 2-6 0,0-4-8 16,0 3-7-16,0 0-7 0,0-4-5 0,0 5-7 0,0-2-6 15,0 2-3-15,0 0-3 0,0 0-4 0,0 0-1 0,0 0-2 0,0 0-1 16,0 0-1-16,0 0-2 0,-4 0 0 0,3 0-3 0,-1 0-1 16,0 0-3-16,-1 2-2 0,2-2-5 0,-2 0-5 0,0 2-4 0,0 1-4 15,-1-1-5-15,3-1-4 0,-3 2-4 0,0 1-5 0,0-1-3 16,0 2-3-16,-2 0-4 0,1 0-1 0,0 2-4 0,0-1 0 0,0 2-1 16,1 1-2-16,-1-2 0 0,0 3-2 0,2-2-2 0,-2 2 0 0,4-2-1 15,-1 3 0-15,1-3-4 0,1 5-4 0,0-3-3 0,0 0-6 16,1 1-5-16,1-2-4 0,1 2-5 0,2-4-8 0,0 2-2 15,-1-1-5-15,1 1 1 0,1-4-1 0,1 1-2 0,-2-1-1 0,4 0 2 16,-1-1 2-16,-2-1 2 0,1-1 3 0,2-1 5 0,-1-1 2 0,0-1 7 16,-2-1 7-16,2-1 6 0,0-1 3 0,-2-1 4 0,1-1 2 0,-3-1 3 15,4 0 2-15,-3-1 2 0,0-3 3 0,-4 1 1 0,2-1 4 16,1 1 2-16,-4-3 0 0,0-1 2 0,0 0 0 0,-2 1 2 0,0-1-1 16,-1 0-1-16,0 1 1 0,0-2-2 0,-2 2 0 0,-3 1-2 15,4 0-1-15,-1 2-2 0,-2-3-2 0,2 4-6 0,1 0-5 0,-4 2-7 16,3 1-10-16,1 0-10 0,-1 1-13 0,-2 1-13 0,1 1-13 0,0 2-15 15,-1-1-15-15,3 2-23 0,-3 2-27 0,0-1-51 0,0 0-64 16,1 2-66-16,-1 2-67 0,3 0-30 0,-4 0-8 0,2 1 0 0,-1 0 8 16,2 2 12-16</inkml:trace>
  <inkml:trace contextRef="#ctx0" brushRef="#br0" timeOffset="5152.52">24192 3957 230 0,'0'0'443'0,"0"0"14"0,0 0 13 16,0-3 16-16,0 2 15 0,0-1 17 0,0 0-63 0,0-1-102 16,0 2-66-16,0-1-49 0,0 1-34 0,0-1-24 0,0 1-16 0,0 1-15 15,0 0-14-15,0 0-13 0,0 0-15 0,0 0-15 0,0 0-15 16,0 0-14-16,0 0-13 0,0 0-15 0,0 0-12 0,0 1-10 0,0 1-8 15,0 1-3-15,0-2-5 0,0 2 0 0,0 2 1 0,0 0 1 0,0-1 1 16,0 1 1-16,0 2 1 0,0-1 0 0,0 1 0 0,0 1 2 16,0-1-1-16,0 3 1 0,0-2-1 0,0 0 0 0,0 1 2 0,0 1-1 15,0-1 0-15,0 0-1 0,1 1-1 0,-1-2 1 0,0 0-2 16,0-1 0-16,2 1-3 0,-1-1-5 0,-1 0-6 0,2 0-8 0,0-1-7 16,-2 0-7-16,1 0-9 0,-1-1-9 0,2-3-10 0,0 2-10 15,-2 0-9-15,1-1-9 0,-1-2-11 0,2 1-11 0,-1-2-10 0,-1 0-12 16,0 0-13-16,0 0-15 0,0 0-27 0,2 0-33 0,0-3-63 15,-1 0-76-15,2-1-57 0,1 0-45 0,-2-1-18 0,2-1-3 0,-1 1 5 16,0-4 8-16,0 1 10 0</inkml:trace>
  <inkml:trace contextRef="#ctx0" brushRef="#br0" timeOffset="6573.81">24149 4629 168 0,'0'0'328'0,"2"0"11"0,-2 0-29 16,0 0-51-16,0 0-45 0,0 0-41 0,0 0-25 0,0 0-14 15,2 0-7-15,-2 0-3 0,0 0 0 0,0 0-1 0,0 0-1 16,0 0-2-16,0 0-2 0,0 0-2 0,0 0-3 0,0 0-5 0,0 0-5 15,0 0-3-15,0 0-3 0,0 0-4 0,0 0-4 0,0 0-4 16,0 0-7-16,0 0-3 0,0 0-7 0,0 0-5 0,0 0-4 0,0 0-7 16,0 0-4-16,0 0-5 0,0 0-5 0,0 0-4 0,-2 0-5 15,0 0-4-15,2 0-5 0,-1 0-4 0,-2 0-4 0,-1 0-3 0,1 1-3 16,0 1-3-16,0-2-2 0,-2 2-3 0,1-1-1 0,0 2-2 16,-1-2 1-16,1 2-2 0,-1 0 0 0,-3 2 2 0,4-2-1 15,0 3 2-15,-1-2 0 0,2 2-1 0,-2 1 1 0,2 1 1 0,-3-3-1 16,3 3 0-16,0-1 1 0,0 2-2 0,-1-2 1 0,3 1-2 15,-1 0-2-15,2 0-4 0,0 1-3 0,2-1-3 0,-1-1-4 16,1 1-4-16,1 0-4 0,2-1-4 0,-2 0-3 0,3-1-2 0,1 1-3 16,-3-1-3-16,3-1-2 0,-1 0-2 0,3-1-2 0,-1-1 1 15,-1-1 0-15,1 1 1 0,1-2 3 0,1 1 2 0,-4-2 3 16,3-2 3-16,-1 1 2 0,-1-2 2 0,-1 1 4 16,3-3 4-16,-1 2 4 0,-1-4 3 0,-1 1 3 0,1-1 5 0,0-1 2 15,-2 1 1-15,1-2 4 0,-2 1 1 0,0-2 2 0,0 0 1 0,-3 0 0 0,4 0 1 16,-4-1 1-16,-1 1-1 0,0-2 0 0,0 1 0 0,0 0-1 15,0 1 1-15,-1 0-1 0,-1-1 0 0,-1 2-2 0,0 0 0 0,-2 2-2 16,2-1-1-16,-2 2-2 0,0 0-3 0,1 1-3 0,-4 1-5 16,2 1-7-16,-1 2-8 0,2-3-12 0,-1 4-12 0,-3 0-18 15,2 0-19-15,1 4-30 0,-1-2-33 0,3 2-64 0,-2 1-81 0,1 1-50 16,2-2-37-16,-4 5-15 0,6-3-4 0,-3 0 3 0</inkml:trace>
  <inkml:trace contextRef="#ctx0" brushRef="#br0" timeOffset="7096.34">24273 5159 241 0,'0'-2'393'0,"0"0"14"0,0 1 15 0,0 1 16 0,0-1-49 16,0-3-80-16,0 4-59 0,1-1-47 0,-1 0-31 0,0 1-23 0,0-2-12 15,0 2-13-15,0 0-8 0,0 0-11 0,0 0-12 0,0 0-12 16,0 0-12-16,0 0-14 0,0 0-11 0,0 0-10 0,0 0-10 0,0 0-6 16,0 0-6-16,0 2-4 0,0-1-4 0,0 2-3 0,0 0-2 15,2 0-1-15,-2 3 0 0,2-2-1 0,-1 2 1 0,1 0 1 16,-2 1 1-16,1 1 2 0,-1 1 0 0,3-1 3 0,-1 3 1 16,-1-3-2-16,1 1 1 0,-1 2 0 0,3-2 1 0,-3 1-1 0,1-1 1 15,-1 2 0-15,3-2-1 0,-3 0 2 0,1 0 0 0,0 0 0 0,-1-2-2 16,1 1 0-16,-1-2-1 0,2 0 1 0,-1 1-1 0,-2-5 2 15,1 4-2-15,-1-3 2 0,2-1 0 0,-1 0 0 0,-1 0 2 16,4 0 1-16,-4-2-1 0,0 0 1 0,0 0-4 0,0 0-8 0,0-2-6 16,1 0-9-16,-1 0-12 0,0 0-13 0,2-1-15 0,-1 0-18 15,-1-2-18-15,0 2-22 0,2-1-27 0,0 0-29 16,-2 0-49-16,1 0-58 0,1-2-68 0,0 1-76 0,-1 1-31 0,2-1-8 16,-1 2 3-16,2-1 10 0,-1 1 14 0</inkml:trace>
  <inkml:trace contextRef="#ctx0" brushRef="#br0" timeOffset="7776.7">24347 5707 290 0,'-5'-3'379'0,"2"3"12"0,0-1 12 0,1-1-28 0,1 2-50 0,-3-1-56 0,3-1-63 16,-1 2-39-16,1-1-26 0,-3-1-20 0,4 2-14 0,-1-2-11 15,-1 2-12-15,1 0-11 0,-4 0-8 0,4 0-10 0,1 0-8 0,-2 0-8 16,1 0-7-16,-3 2-6 0,3-2-6 0,-3 2-3 0,1-1-5 16,0 2-1-16,0-1 0 0,0 1-1 0,-2 0 0 0,2-1 0 15,-2 2 0-15,0 0 0 0,2 0 0 0,0 1-2 0,0 1 0 0,0-1-1 16,-2 1-2-16,4-2 0 0,-3 4-1 0,1-2 1 0,2 1 1 0,-3-1-2 16,4 2 1-16,-1-2-2 0,1 1 0 0,0-1 1 0,0 2-2 15,1-2 0-15,1 1-1 0,0-1-1 0,-1 2-1 0,2-4-3 16,2 2-3-16,0 0-7 0,-1 0-7 0,1-1-5 0,0 1-2 0,2-4-2 15,0 3-2-15,-1-2-3 0,2 0-3 0,-1-1-4 0,2-2-1 16,1 0-2-16,-2 0-2 0,-2 0 4 0,3-2 2 0,1-1 6 0,0 0 7 16,-1 0 6-16,-1-1 2 0,0-2 2 0,0 1 2 0,1-2 2 15,-1-1 7-15,-2-1 5 0,1 1 5 0,-1-2 4 0,0 1 3 16,-1-3 3-16,-2 0 0 0,0 0 2 0,2 2-1 0,-3-2 2 16,-1 0-1-16,-1 1-1 0,0-1 1 0,-1 2-3 0,-1-1-3 0,1 1-3 15,-3 3-5-15,1-3-5 0,-2 3-5 0,2-1-6 0,-3 3-7 0,0-1-11 16,-1 4-12-16,3-2-15 0,-4 2-18 0,-2 2-26 0,4-2-28 15,0 2-52-15,-3 2-66 0,2-1-57 0,-1 2-55 0,2 0-26 16,-1 2-9-16,1-3-3 0,-2 3 4 0</inkml:trace>
  <inkml:trace contextRef="#ctx0" brushRef="#br0" timeOffset="8351.01">24381 6204 96 0,'-3'1'394'0,"2"-1"11"0,1 2 9 0,-3-2 12 16,1 2 13-16,2-1-61 0,0-1-95 0,0 0-64 0,0 1-46 0,0 1-31 15,0-1-26-15,2 2-17 0,1-1-13 0,-3-1-8 0,1 2-9 16,-1 0-9-16,2 2-7 0,-1-1-7 0,-1 1-6 0,2 1-4 15,0 0-4-15,-1 1-1 0,1-1-3 0,0 1-1 0,-1 1-1 0,1 1-1 16,-1 0-3-16,-1 0-1 0,2-1 0 0,0 0-2 0,-2 3-1 16,1-3-2-16,-1-1-3 0,2 3-2 0,-1-2-2 0,-1 0-3 0,2-1-7 15,0 1-8-15,-2-2-11 0,2 1-14 0,-2-1-13 0,2-1-16 16,0-1-18-16,-1 0-20 0,1 0-18 0,-2 0-27 0,1-2-31 0,1 1-51 16,0-2-65-16,-1 1-62 0,-1-2-61 0,0 0-24 0,5-2-6 15,-2 1 5-15,2 0 10 0,-2-3 14 0</inkml:trace>
  <inkml:trace contextRef="#ctx0" brushRef="#br0" timeOffset="9955.01">23354 2292 1 0,'0'0'161'0,"-1"-2"-28"0,1 1-16 0,-2 0-10 0,0-1-7 16,2 0-2-16,-1 2-1 0,-1-2 0 0,0 2-3 0,2 0 0 15,0-3-4-15,0 2-4 0,0 1-2 0,0-1-3 0,0 1-4 0,0 0-1 16,0 0-3-16,0-2-4 0,0 2 1 0,-1-1-1 0,1-2-2 15,-2 3 0-15,2 0-1 0,0 0-1 0,0 0 1 0,-1-2-1 0,1 2-1 16,0 0 0-16,0 0-1 0,-2 0-1 0,0 0-1 0,2 0-2 0,-3 0-1 16,2 0-4-16,-1-3-3 0,-1 3-1 0,0 0-4 15,2 0-2-15,-1 0-2 0,0 0-5 0,1 0-4 0,-3 0-3 0,1 0-4 0,0 0-5 16,0 0-3-16,0 0-3 0,-2 0-3 0,0 0-2 0,2 0-1 16,-2 0-2-16,1 3-3 0,-1-3-1 0,-2 2-2 0,1 1-2 0,-2 0-1 15,2-1 1-15,-1 3-1 0,-2-1 1 0,3 0-1 0,0 0 1 16,-1 1-1-16,1 1 1 0,-2 0 0 0,3-2 0 0,1 2-1 0,-1 2 1 15,1-2-2-15,0 1 2 0,-1-1 0 0,4 1 0 0,-2 0-1 16,3 0-2-16,0 1 0 0,0-2-3 0,0 1-2 0,3-1-1 0,-2 2-1 16,4-2 1-16,-2-2 0 0,2 1-1 0,-2 1 1 0,2-1 1 0,0-3 0 15,-1 2 0-15,4-3 1 0,-2 2 2 0,1-3 0 0,-1 0 3 16,3 0 2-16,-2 0 2 0,-1-3 1 0,2 2 0 0,1-3 0 0,-2 2 1 16,-1-3-1-16,1-1 0 0,-3 1 0 0,4 1 1 0,-2-2 0 15,-1-2 0-15,-2 2 1 0,2-1-2 0,-1-1 0 0,-3 1 1 0,1 0-1 16,-1-2-1-16,-1 1 0 0,0 0-1 0,0 1 0 0,0-1-1 0,0 1 1 15,-1-1 0-15,-1 1 0 0,1 0-1 0,-3-1-1 0,3 0-1 16,-3 1 1-16,1 2-2 0,2 1-4 0,-3-2-5 0,0 2-4 0,-1 2-4 16,4-2-6-16,-3 3-4 0,0 0-9 0,0 1-6 0,0 1-10 15,0 0-11-15,0 1-14 0,0 1-18 0,-2 2-23 0,3-1-27 16,-2 2-37-16,1-1-46 0,0 2-52 0,1 1-54 0,0 0-26 0,1-1-6 16,0 0 1-16</inkml:trace>
  <inkml:trace contextRef="#ctx0" brushRef="#br0" timeOffset="10662.57">23333 2716 20 0,'0'-2'335'0,"0"2"0"0,0 0-29 16,0 0-44-16,0 0-39 0,0 0-38 0,0 0-27 0,0-2-20 0,0 2-17 15,0 0-12-15,0 0-10 0,0-2-9 0,0 0-8 0,0 2-6 16,0 0-7-16,-1-1-6 0,1 0-4 0,-2 1-4 0,-1-2-2 0,3 0-1 15,-1 2-4-15,-1-1-3 0,2 1-3 0,-1-1-4 0,-3 1-1 16,3 0-1-16,-1 0-2 0,0-2-3 0,-1 2 0 0,2 0-3 0,-3 0-2 16,0 0-4-16,-1 0-3 0,4 0-4 0,-3 0-4 0,1 0-1 15,0 0-2-15,0 0-2 0,0 2-3 0,-1-2-1 0,1 1-2 0,0 0-2 16,-1 3 0-16,-1-3-1 0,0 2-1 0,0 0 1 0,2 0-1 0,0 0 1 16,-1 2 0-16,1-1 0 0,-1 2 1 0,1 0 1 0,0 0 0 15,-1 2 0-15,3-1 2 0,-1 1 0 0,1-1-1 0,1 2 1 0,0 0-3 16,0 0-1-16,1-1-4 0,1 1-2 0,-1 0-4 0,3 0-2 15,0-2-4-15,0 0-4 0,1 3-3 0,0-3-1 0,2 0-1 0,-1-1-1 16,3-2 0-16,-2 0-1 0,-1 0 3 0,2-2 4 0,0 1 2 16,3-1 5-16,-3-1 2 0,0-1 5 0,1-1 3 0,-1-1 3 0,0-1 2 15,0 1 3-15,1-2 2 0,-2 0 0 0,-1 0 1 0,2-2-1 0,0-1 1 16,-2 1-2-16,-1-1 0 0,0-3 1 0,-2 3-1 0,2 0 0 16,-1-2 1-16,-1 0-2 0,1 2 0 0,-3-4-1 0,-1 2 1 15,2-1-4-15,-2 2 0 0,-2-1-2 0,2 1-4 0,-1 0-3 0,-3 0-6 16,1 0-5-16,2 1-6 0,-5 2-6 0,3 1-7 0,-2-2-6 0,0 2-10 15,0 2-7-15,0-2-10 0,-4 3-10 0,4 0-15 0,-1 1-16 0,-1 0-19 16,3 1-24-16,-4 0-40 0,2 1-51 0,-1 1-44 0,2 0-41 16,1 1-15-16,-2 0-2 0</inkml:trace>
  <inkml:trace contextRef="#ctx0" brushRef="#br0" timeOffset="11356.6">23378 3238 12 0,'-2'0'336'16,"1"0"11"-16,1 0-27 0,0 0-43 0,0 0-45 0,0 0-45 0,0 0-31 0,0 0-21 16,0 0-16-16,0 0-13 0,0 0-10 0,0 0-10 0,0 0-5 15,0 0-6-15,0 0-6 0,0 0-3 0,0 0-6 0,0 0-5 0,0 0-3 16,0 0-5-16,0 0-3 0,0 0-2 0,0 0-2 0,0 0 0 0,0 0-2 15,0 0-1-15,0 0 0 0,0 0-1 0,0 0-1 0,0 0-2 16,0 0-3-16,0 0-1 0,0 0 0 0,0 0-4 0,0 1 1 16,0 4 1-16,0-5 0 0,0 2 1 0,-2 3 1 0,0-3-2 0,2 2 0 15,-1 0-2-15,1 2 1 0,-2-2 0 0,0 4-1 0,1-1 0 0,-1 1-2 16,1 0 0-16,-4 2-2 0,5-1-2 0,-1 2-3 0,-1-3-2 0,2 3-2 16,-1-1-2-16,1 0-1 0,0 1 0 0,0 1-1 0,0-4-1 15,1 1-2-15,-1 1 2 0,2-2 0 0,-1 1 0 0,-1-2-2 0,2 0 1 16,1 1 1-16,-2-2-1 0,-1-1 1 0,2 0 1 0,-1-2 0 15,-1 0 1-15,2 1 1 0,0-2 1 0,-2-1 3 0,1 0 0 16,-1-1 3-16,0 0 2 0,0 0 2 0,0 0-1 0,0-1 0 0,2 1 0 16,0-1-1-16,-2-1-1 0,1 0-2 0,1 0-5 0,-2-2-5 0,0 2-9 15,0-3-9-15,0 5-10 0,0-3-14 0,0-1-14 0,0 2-17 16,0-1-17-16,0 0-21 0,0-1-21 0,0 2-29 0,0-2-32 0,-2 1-46 16,2 3-53-16,0-2-62 0,0-1-70 0,0 0-26 0,0 3-8 15,0-3 5-15,0 0 13 0</inkml:trace>
  <inkml:trace contextRef="#ctx0" brushRef="#br0" timeOffset="12260.88">23453 4028 228 0,'-2'-2'354'0,"0"0"11"16,0-1-36-16,2 3-56 0,-1-1-46 0,-1-2-38 0,2 3-25 0,0-3-19 15,0 2-14-15,0-1-12 0,0 0-9 0,0 2-8 0,0-2-9 16,0 2-5-16,0-3-8 0,0 2-6 0,0-1-7 0,0-1-4 0,2 3-5 15,-1-2-4-15,-1 2-4 0,0 0-1 0,2-2-1 0,0 0-1 0,-2 2 1 16,0-1-1-16,0 1-1 0,0 0 0 0,0-1-1 0,0 1-1 16,2 0-2-16,-2 0-1 0,0 0-1 0,0 0-3 0,0 0-2 0,0 0-4 15,0 0-3-15,0 0-2 0,0 0-5 0,0 0-1 0,0 0-6 16,0 0-3-16,0 0-4 0,0 0-3 0,0 0-3 0,0 0-4 0,0 0 0 16,2 1-1-16,0 0-1 0,-2 3 1 0,0-2-1 0,1 2 1 15,-1 1 0-15,2-1 3 0,-1 0 0 0,-1 2 2 0,2 1 1 0,0 0 3 16,-2 0 0-16,1 2 2 0,-1 2-1 0,2-2-1 0,-1 2 1 15,-1-1-1-15,2 1 0 0,0 0 1 0,-2 0-2 0,1 1 1 0,-1-1-1 16,2 0 1-16,-1 0-1 0,-1-2 1 0,0 1-2 0,0-1 1 0,0-1-1 16,0-1 1-16,0 1 2 0,0-3-1 0,0 1-2 0,0-2-2 15,0-1-3-15,0 0-6 0,0 0-6 0,0-2-6 0,0 1-8 16,0-2-11-16,0 0-13 0,0 0-14 0,0 0-19 16,0 0-21-16,-1-2-22 0,-1 1-25 0,1-1-37 0,-1-1-43 0,0-1-71 15,-1 2-81-15,2 0-42 16,-1-3-19-16,0 1-3 0,-1 0 5 0,3 0 14 0</inkml:trace>
  <inkml:trace contextRef="#ctx0" brushRef="#br0" timeOffset="12958.8">23611 4661 189 0,'-3'-1'336'0,"3"0"-9"0,-1 1-18 0,-2-2-45 0,1 1-57 0,1 1-39 16,-1-2-30-16,2 1-20 0,-1 1-14 0,1 0-11 0,-2 0-8 0,0 0-5 15,2 0-7-15,-1 0-4 0,-1 0-4 0,2 0-3 0,-1 0-6 0,1 0-2 16,-2 0-4-16,0 0-3 0,2 0-2 0,-1 0-2 0,1 0-1 16,-4 0-2-16,3 0-1 0,-1 0 1 0,1 0-1 0,-4 1 1 15,2 1-1-15,-2-2 0 0,4 1 2 0,-3 1-1 0,0-1 1 0,0 0-2 16,0 3-1-16,-1-3 0 0,1 0-4 0,-1 3-2 0,-2-2-3 16,2 2-2-16,1-2-3 0,-4 3-3 0,3-3-4 0,0 4-3 15,1-1-4-15,-1-1-2 0,0 2-4 0,-3 0 1 0,4-2-3 0,0 2 0 16,0 2 0-16,0-3 2 0,0 3-2 0,0-1 0 0,2 1-1 15,0-3 2-15,0 3-1 0,2-2-1 0,0 1-2 0,0-3-4 0,0 2-3 16,2 0-2-16,0 0-1 0,2 0-2 0,-1 0-1 0,0 1-2 16,2-4-1-16,-2 2-1 0,2 0-2 0,2-2-1 0,0 0-4 0,0-1 0 15,-1-2-1-15,1 0-1 0,2 0 2 0,-1 0-4 0,0-2 0 16,0 0-1-16,1-1 1 0,-1-1-1 0,0 2 2 0,3-3 1 0,-3 2 2 16,-2-2 3-16,1 0 1 0,2-1 3 0,-5 0 3 0,5 0 4 15,-5 0 3-15,1-1 4 0,-2 1 6 0,3-1 0 0,-2-1 1 16,-3 1 2-16,2-2 1 0,-3 1 2 0,2-1 1 0,-2-2 1 15,-2 2 2-15,2 1 1 0,-3-3 1 0,2 3-1 0,-3-3 0 0,-2 3-1 16,3-1 0-16,-2 1 0 0,1-1-3 0,-1 4-4 0,-2-1-4 16,0 0-4-16,0 1-5 0,3-1-7 0,-5 4-6 0,2 2-9 0,-1-2-11 15,1 2-12-15,-1 0-12 0,1 2-17 0,1-2-19 0,-3 2-26 16,1 4-31-16,2-1-49 0,-1 1-61 0,2-2-50 0,-2 3-49 16,2-1-19-16,1 2-5 0,-1-2 4 0</inkml:trace>
  <inkml:trace contextRef="#ctx0" brushRef="#br0" timeOffset="13722.63">23638 5290 216 0,'0'-1'353'0,"-2"-2"10"0,2 1 11 0,0 2-42 15,0-3-68-15,0 0-50 0,0 2-46 0,0 0-26 0,0-2-18 0,0 2-13 16,-2 0-7-16,2 1-7 0,0-2-7 0,0 0-5 0,-2 2-5 16,2-1-5-16,0 1-5 0,0-1-5 0,0 1-4 0,-1 0-4 15,1 0-3-15,0 0-2 0,0 0-3 0,0 0-2 0,-2-2-2 0,2 2-1 16,-1 0-4-16,-1 0-3 0,0 0-3 0,-1 0-6 0,2 2-3 16,-1-2-6-16,0 1-3 0,-3 0-5 0,2 1-3 0,2 0-2 15,-5 0-3-15,3 2-2 0,-2-3-3 0,2 5-2 0,-2-4 1 0,1 4 0 16,1-1-1-16,-1-1 1 0,1 2 0 0,0 0 0 0,-1-2 2 0,3 4 0 15,1-2 0-15,-2 1-1 0,0 1-2 0,2-2 0 16,0 1-2-16,2 1-2 0,0-1-5 0,-2 1-3 0,1-1-2 0,3 1 0 16,-3-1-1-16,2 0 0 0,2-1-3 0,-2 2 0 0,2-2-3 0,-2-1 0 15,0 1 2-15,2-1 0 0,0-3 1 0,1 2 2 0,-2-2 2 16,3 0 1-16,-2 0 0 0,1-2-1 0,1 0-2 0,-1-2 0 16,0 0 1-16,0 0 1 0,2-2 1 0,0 2 1 0,-2-3 0 0,-1-1 1 15,2 1 2-15,-1-1 1 0,2-2 3 0,-4 2 4 0,1-1 0 16,0-2 3-16,-2 2 1 0,1-2 2 0,-1 0 1 0,-2-2 3 15,2 3 2-15,-1-3 0 0,-2 2 4 0,-2-2 0 0,-1 2 1 0,2 1-1 16,-2 0 0-16,-1-1-1 0,1 1-1 0,-2 2-3 0,0 0 0 0,-4 0-3 16,4 2-3-16,-1-1-3 0,0 2-6 0,-2 2-7 0,0-1-8 15,0 2-11-15,2 2-10 0,-2-1-16 0,0 2-16 0,2 0-23 16,-1 2-26-16,1-1-47 0,-1 2-56 0,1 2-65 0,3-1-67 0,0-1-33 16,0 2-12-16,1-1-4 0,1 1 3 0</inkml:trace>
  <inkml:trace contextRef="#ctx0" brushRef="#br0" timeOffset="14375.37">23626 5952 160 0,'0'-4'341'0,"0"2"15"0,0-2-21 0,0 2-38 0,0-2-40 16,0 3-45-16,0 0-24 0,0-1-16 0,0-1-10 0,0 3-8 0,0 0-6 15,0 0-7-15,0 0-6 0,0 0-6 0,0 0-9 0,0 0-9 0,0 0-7 16,0 0-8-16,0 0-9 0,0 0-7 0,0 0-8 0,0 0-7 16,0 0-6-16,0 0-6 0,0 0-7 0,0 0-7 0,0 0-6 15,0 0-6-15,0 0-6 0,0 0-4 0,0 0-3 0,2 0-5 0,-2 2-4 16,1-1 0-16,-1 1-3 0,0-1-2 0,0 2-1 0,2 0 0 0,-2 2 0 16,1-3 1-16,-1 3 2 0,0 1 1 0,2-1 2 15,-2 1 0-15,2-2 1 0,-2 2 1 0,0 2 1 0,0-4 0 0,2 4-1 16,-2-2 0-16,0-1 0 0,0 1 0 0,0 0-2 0,0-1 1 15,0 1 0-15,0-1-2 0,0-1-1 0,0 0 1 0,0 0-2 0,0 0 0 16,0-2 1-16,0 1-2 0,0 0 1 0,0-2-1 0,0 2 0 16,0-2 0-16,2 1 0 0,-2-2-1 0,0 0-3 0,0 0-3 0,0 0-3 15,0 0-4-15,0 0-5 0,0 0-3 0,0 0-5 0,0 0-6 16,0 0-6-16,0 0-6 0,0 0-9 0,0 0-9 0,0 0-9 0,0 0-8 16,0 0-9-16,0 0-9 0,0 0-9 0,0 0-8 0,0 0-14 15,0 0-13-15,0 0-24 0,2 0-27 0,-2 0-57 0,0 0-67 16,0 0-44-16,0 0-31 0,1 3-11 0,1-3 3 0,-1 2 6 0</inkml:trace>
  <inkml:trace contextRef="#ctx0" brushRef="#br0" timeOffset="14826.34">23684 6357 385 0,'0'0'395'0,"0"0"8"0,0 0 5 0,0 0 5 16,0 0-54-16,0 0-85 0,0 0-62 0,0 0-45 0,0 0-33 15,0 0-23-15,0 0-15 0,0 0-13 0,0 0-10 0,0 0-8 0,0 0-6 16,0 0-9-16,0 0-7 0,0 0-8 0,0 0-8 0,0 0-9 0,0 0-6 16,0 0-6-16,0 0-4 0,0 0-4 0,0 0-1 0,0 2-2 15,0-1 1-15,0 2-1 0,0 0 2 0,0 1-1 0,0-1 1 16,2 2 1-16,-2-1-1 0,0 2 5 0,2-2-1 0,-2 2 0 0,0 0 1 16,0 1 0-16,0 0 1 0,0-1-1 0,0 2 0 0,0-1 0 15,0 2 1-15,0 0-1 0,0-1 0 0,0 0 0 0,0 3 1 0,0-4-1 16,0-1 0-16,0 2 0 0,0 0 2 0,0-1-1 0,0-1 0 15,0-1 1-15,0-1-1 0,0 1 1 0,0-3-1 0,0 2 0 16,0-2 0-16,0 2-1 0,0-4-3 0,0 1-5 0,0-1-6 16,0 0-10-16,0 0-11 0,0 0-17 0,1-1-19 0,-1-1-21 0,0-1-31 15,2 0-37-15,-2-1-59 0,0-1-70 0,0-1-59 0,0 0-57 0,0-1-24 16,0 0-11-16,0-3 0 0,0 3 6 0</inkml:trace>
  <inkml:trace contextRef="#ctx0" brushRef="#br0" timeOffset="16190.24">22556 2428 283 0,'-3'-1'316'0,"-1"-1"-38"0,-1-2-62 0,1 4-46 15,0 0-36-15,0-2-25 0,-1 2-16 0,2 0-12 0,0-3-10 16,0 3-7-16,-1 0-5 0,1 0-5 0,2 0-5 0,-3 0-4 0,0 0-2 16,0 3-5-16,2-3-4 0,0 0-5 0,0 2-4 0,-1-2-4 15,2 3-3-15,-1-2-1 0,0 2 0 0,-1-2 1 0,2 2 1 0,-1-1 2 16,0 2-1-16,-1-2-1 0,2 2-1 0,1-2-1 0,-4 3-3 0,4-2 0 16,-2 3-2-16,2-2 0 0,-2 2-1 0,0-1 0 0,2 2 0 15,-1 0-1-15,-1 0 1 0,1 0-1 0,1 1 0 0,0 0-1 0,0 0 0 16,1 0 1-16,1-1 0 0,-1 1 0 0,3-2 0 0,-2 1-1 15,2-1-1-15,0 0-1 0,0 1-1 0,0-3-3 0,1 0 0 0,2 0 0 16,2-2-2-16,-3 1 0 0,2 0-2 0,0-3 0 0,1 0-2 16,-1 0 1-16,2 0-1 0,-1-1-1 0,-1-1 1 0,0-1 1 0,0 1-1 15,3-3 1-15,-3 2 1 0,-1-1 0 0,2-3 0 0,-5 3 1 16,1-3 1-16,2 1 1 0,-2 0 0 0,-2-1 1 0,0 0-1 0,0-1 1 16,-2 1 0-16,1-2-1 0,-1 2 0 0,-1-4 0 0,0 2 2 0,0-1-2 15,-1 0 0-15,-1 1 0 0,2 0 1 0,-1-1-1 0,-4 3 0 16,4-4-1-16,-1 3 0 0,-1 1 1 0,0-3-1 0,0 5-2 0,-1-1-2 15,-1 1-1-15,2 1-2 0,-3-1-3 0,3 3-4 0,-2 0-8 16,1 2-6-16,-1 0-10 0,0 0-12 0,-3 2-14 0,4-1-16 0,-1 2-18 16,0 1-19-16,0 1-24 0,0-1-27 0,-1 2-54 0,3 0-71 15,-2 2-36-15,0-2-24 0,2 1-5 0</inkml:trace>
  <inkml:trace contextRef="#ctx0" brushRef="#br0" timeOffset="16860.66">22677 2879 28 0,'0'-1'282'16,"-1"-1"-31"-16,-1-1-34 0,2 1-36 0,-1 2-21 0,1 0-15 0,-2-2-10 15,0 2-8-15,2 0-5 0,-1-3-5 0,-1 3-7 0,1-2-9 16,-1 2-4-16,0-1-5 0,-1 0-6 0,1 1-8 0,1-2-4 0,-1 0-7 16,1 2-4-16,-4-1-4 0,4 0-7 0,-1 1-3 0,1 0-5 15,-3 0-6-15,0 0-4 0,0 0-4 0,3 0-3 0,-3 0-3 0,1 0-4 0,-1 0-2 16,1 0-2-16,0 0-2 0,-1 0-1 0,0 1-3 0,0 0-1 15,-1-1-2-15,2 4-2 0,-3-3 0 0,2 0-2 0,0 4-2 16,-1-3 0-16,2 3-2 0,0-3 1 0,0 4-1 0,0-1 0 0,-2 0 1 16,2 0 1-16,2 0 0 0,-1 2 1 0,0-1 1 0,2 2-1 15,0-2 1-15,0 1 1 0,0 1-1 0,2-1 0 0,0 1 2 0,1 0-1 16,1-1-1-16,-1-1-3 0,2 1-3 0,0-1-1 0,0 0-2 0,1 0-2 16,2 0-2-16,0 0-2 0,-2-4-2 0,1 4-1 0,2-4-1 0,-1 1-1 15,1-1-1-15,-1 0 0 0,1-2 0 0,0 0 1 0,-1 0 1 16,0-2 3-16,1 0 1 0,-1-1 0 0,-2 0 2 0,2-2 2 15,0 3 2-15,0-5 0 0,-2 1 1 0,2 0 1 0,-2 0 1 0,1 0 0 16,-3-3 3-16,1 1 1 0,0 1 1 0,0-3-1 0,-1 0-1 0,-1 1 1 16,1-1-1-16,-3-1 0 0,1 1-1 0,-1 0-2 0,-1-2 0 15,0 1-3-15,0 0-3 0,0 1-2 0,0-1-5 0,-1 1-3 0,-1 2-5 16,1 0-7-16,-3-1-7 0,1 1-8 0,-1 3-8 0,-1 1-8 0,0 0-8 16,0 2-10-16,1-2-11 0,-3 4-13 0,1 0-18 0,-2 2-25 15,2 1-31-15,-4 2-54 0,3-3-67 0,-1 3-30 0,1 2-11 0,-1-1-1 16</inkml:trace>
  <inkml:trace contextRef="#ctx0" brushRef="#br0" timeOffset="17605.14">22728 3396 22 0,'0'0'302'0,"0"0"-17"0,0 0-29 0,-2-2-38 0,2 2-29 0,0 0-25 0,-1 0-18 16,1 0-12-16,-2 0-9 0,0-3-7 0,2 1-6 0,-1 2-5 0,-1-1-6 15,2 0-4-15,-1 1-5 0,-1-2-3 0,-1 2-6 0,2-1-5 16,-3 1-6-16,3 0-5 0,-1 0-5 0,1 0-5 0,-3 0-5 0,1 0-7 16,0 0-4-16,0 0-4 0,0 0-6 0,-1 0-4 0,-2 0-4 15,2 0-5-15,0 0-4 0,0 0-2 0,0 1-2 0,-1 1-2 0,1-1-3 16,-4 0 0-16,3 4-3 0,1-3-1 0,-1 0-2 0,-2 3 0 15,1-1 0-15,2 0-2 0,-3 2 1 0,2-2 0 0,0 2 1 0,1 2 0 16,-2-2 0-16,3 1-1 0,-2 1 1 0,1 0 2 0,1 1-2 16,0 2 0-16,1-2-2 0,1 0-4 0,-1 2-3 0,2-1-4 0,2 1-5 15,-1-3-7-15,1 3-5 0,1-1-6 0,0-2-8 0,1 3-8 0,1-4-4 16,-1 2-3-16,5-1-2 0,-4 0-2 0,3-1-2 0,-1-1-5 16,0-1-2-16,1-1-1 0,2 0 2 0,-2-1 4 0,1-1 3 0,-1-1 4 15,0-1 7-15,1-1 9 0,-1-1 4 0,0-1 4 0,-1-1 5 0,-1 0 5 16,2 0 9-16,-2-3 12 0,1 3 12 0,-2-3 8 0,-1-1 8 15,2 1 7-15,-3-2 5 0,1 0 4 0,-3 0 2 0,2-2 1 0,-3 0 0 16,2 0 1-16,-2-1-3 0,0 2-3 0,-2-2-3 0,2 0-6 0,-1 1-4 16,-1-1-5-16,1 0-6 0,-1 0-5 0,0 2-7 0,-1 1-6 15,2 0-5-15,-1-1-5 0,-1 2-6 0,0 1-9 0,2 2-9 0,-1-2-12 16,0 1-12-16,1 4-14 0,-3-1-16 0,1 1-19 0,0 1-22 16,3 1-27-16,0 0-44 0,-5 1-51 0,2 1-38 0,-1-1-29 0,-1 2-11 15</inkml:trace>
  <inkml:trace contextRef="#ctx0" brushRef="#br0" timeOffset="18440.59">22859 4200 87 0,'-1'-2'276'0,"-1"2"-26"0,0-2-32 0,2 1-35 0,-1-2-24 15,-1 3-20-15,2-3-14 0,0 2-13 0,-1 1-11 0,1-3-8 0,-2 2-6 16,0-1-7-16,2-1-6 0,-1 2-5 0,1-1-4 0,-2 0-2 15,0-1-1-15,2 2-1 0,-1-1-2 0,-1 1 1 0,2-2-1 0,-1 1-1 16,1 1-2-16,-3-1-2 0,1 0 0 0,1-1-1 0,-1 2 0 0,1-1-1 16,-3-1-2-16,3 1-3 0,-1 2-3 0,1-4-4 0,-3 3-4 15,3 0-5-15,-3-2-3 0,1 1-3 0,2 1-4 0,-4-1-1 16,2 1-5-16,-2 1-1 0,2-2-3 0,-2 1-3 0,2 1-1 0,-2 0-4 16,-1 0-1-16,0 1 1 0,1 1-2 0,0-2-2 0,-1 3-1 0,1-2 1 15,-2 2 0-15,2 0 0 0,-2 0-1 0,1 1 0 0,1 0-1 16,-1 1 1-16,1-1 1 0,0 2 0 0,1 1-1 0,-3-1 0 0,4 2 1 15,-3-1 0-15,1 1 0 0,4 0 0 0,-3 2-1 0,1-3-3 0,3 1-3 16,-1 2-4-16,1-1-7 0,0 0-6 0,1 0-6 0,1-1-8 16,-1 1-5-16,3-1-4 0,-1 1-6 0,2-2-4 0,1 0-7 0,-2 1-4 15,1-2-3-15,0 0-1 0,1-1-4 0,-1 0-4 0,3 0 2 0,0-2 5 16,-2-1 5-16,2 2 6 0,0-2 5 0,-2-2 2 0,2 0 4 16,0 0 5-16,1 0 4 0,-2-2 7 0,-1-2 7 0,2 2 5 15,0-4 12-15,-2 1 14 0,1-1 9 0,-1 0 7 0,-1-1 5 0,-1-1 1 16,1-2 7-16,-2 2 5 0,1-1 3 0,-3-1 5 0,2 1 2 0,-3-2 3 15,0 1-1-15,0-1-2 0,0 2-3 0,0-2-5 0,-3 3-5 16,2-1-4-16,-3 1-7 0,3 2-5 0,-4-1-7 0,2 1-7 0,-5 3-10 16,3-2-9-16,-1 4-10 0,-2-1-11 0,-1 1-15 0,1 1-17 0,0 3-33 15,0-2-35-15,-5 2-64 0,5 1-76 0,-1 0-41 0,0 2-23 16,0-1-11-16,1 2-3 0</inkml:trace>
  <inkml:trace contextRef="#ctx0" brushRef="#br0" timeOffset="19144.6">22850 4876 196 0,'0'-1'248'0,"0"-1"-16"0,0-1-16 0,0 1-18 0,0 1-17 0,0-2-16 0,0 2-12 0,0-1-10 16,0 1-8-16,0-2-3 0,0 0-4 0,0 2-2 0,0-3-1 16,0 2-3-16,0 0 0 0,0 0-2 0,0 1-2 0,0-2-3 15,0 0-3-15,0 3-4 0,0 0-6 0,0 0-5 0,0 0-7 0,0 0-9 16,0 0-9-16,0 0-10 0,0 0-11 0,0 0-9 0,0 0-12 15,0 0-7-15,0 0-9 0,0 0-5 0,0 4-6 0,0 1-4 0,0-2-3 16,0 2 0-16,0 1-1 0,0-1 0 0,0 4 0 0,1-1 3 16,-1 1 2-16,2-1 2 0,-2 0 1 0,1 1 2 0,-1 0-1 0,2-1 1 15,0 1-1-15,-1 0 1 0,-1 0-2 0,2-2 1 0,-2 0-1 16,1 1 0-16,-1 0 1 0,0-2-1 0,0-2-1 0,0 1-3 0,0 1-3 16,0-3-5-16,2 1-5 0,-2-1-6 0,0 0-7 0,0 0-8 15,0-1-8-15,0-1-8 0,2 1-9 0,-2-2-11 0,0 0-11 16,0 0-15-16,0 0-16 0,0 0-23 0,0 0-28 0,0 0-38 0,0 0-48 15,2-2-57-15,2 1-61 0,-3-1-26 0,1-1-8 0,-1 2-1 16,3-3 6-16</inkml:trace>
  <inkml:trace contextRef="#ctx0" brushRef="#br0" timeOffset="19691.84">22919 5398 63 0,'0'0'374'0,"-1"-1"11"0,1-1 10 0,-2 2-23 0,0-2-39 16,2 1-54-16,-1 1-61 0,-1-1-40 0,2-1-30 0,0 2-21 15,0 0-15-15,0 0-12 0,0 0-11 0,0 0-10 0,0 0-12 0,0 0-11 16,0 0-11-16,0 0-11 0,0 0-10 0,0 0-7 0,0 0-8 16,0 2-5-16,0-1-5 0,0 2-2 0,0 0-3 0,2 2 0 0,-2-1-1 15,1 0 0-15,-1 2 1 0,0 2 2 0,0-2-1 0,0 2 3 16,0 0 1-16,0-1 2 0,0 0 0 0,0 2 2 0,0 0 0 0,0-2 0 16,0 3 2-16,0-2 0 0,0 2 1 0,0-2 1 0,-1-1 0 15,-1 2 0-15,2-2 1 0,-1 1-1 0,1-2 0 0,0 1-2 16,0-1 0-16,0-1-1 0,0-1 0 0,0 1-2 0,0-2-2 0,0 0-4 15,0 0-5-15,0 0-6 0,0-2-5 0,0-1-7 0,0 0-7 16,0 0-8-16,0 0-7 0,0 0-12 0,0 2-13 0,0-2-16 0,0 0-17 16,1 0-24-16,2-2-26 0,-3 2-40 0,2-1-45 0,1 0-56 15,-1-1-60-15,0-1-26 0,-1 0-14 0,2 0 1 0,0 1 5 16</inkml:trace>
  <inkml:trace contextRef="#ctx0" brushRef="#br0" timeOffset="20226.8">23081 5917 127 0,'-2'-1'359'0,"0"-1"13"0,2 1 1 15,-1 1-1-15,-1-2-49 0,2 1-70 0,0 1-49 0,0 0-36 16,0 0-25-16,0 0-16 0,0 0-11 0,0 0-9 0,0 0-7 0,0 0-8 16,0 0-7-16,0 0-11 0,0 0-9 0,0 0-11 0,0 0-8 15,0 0-9-15,0 0-6 0,0 0-9 0,0 0-4 0,0 0-4 0,0 0-4 16,2 0-2-16,-1 1-4 0,-1 1 0 0,2 1-3 0,0-1-2 15,-2 3-1-15,1-2 4 0,-1 3-1 0,0-2 2 0,0 2 0 16,0 2 3-16,0-2 1 0,0 2 0 0,0 0 0 0,0 0 1 0,0 0 0 16,0-1-1-16,0 2 0 0,0-2-2 0,0 1-4 0,0 0-7 15,0-1-8-15,0 1-7 0,0-1-10 0,0-1-7 0,0 0-10 0,0-1-12 16,0-1-14-16,0 1-15 0,0-1-17 0,0-1-19 0,0 0-21 16,0-2-25-16,0-1-31 0,0 0-38 0,0 0-55 0,0 0-61 15,0 4-29-15,3-2-10 0,-3-2 2 0,0 0 8 0</inkml:trace>
  <inkml:trace contextRef="#ctx0" brushRef="#br0" timeOffset="20609.74">23068 6424 74 0,'0'0'389'0,"0"0"7"0,0 0 6 0,0 0 5 0,0 2-29 0,0 0-48 0,0 0-63 0,0 0-70 0,0 0-46 15,0-1-35-15,0 2-23 0,0-2-14 0,0 1-10 0,0 1-8 0,0 0-5 16,0 1-7-16,0-1-5 0,0 2-6 0,0-1-5 0,0 0-7 16,0 2-6-16,0-1-7 0,0 1-1 0,0-4-3 0,1 4-3 15,-1-1 0-15,2 1-1 0,0-4-2 0,-2 3 0 0,1-2 0 0,-1 1-6 16,2-1-5-16,-1 2-8 0,-1-1-10 0,2-1-14 0,0 0-15 16,-2 0-19-16,0 0-22 0,0 0-30 0,0 0-35 0,0-3-55 0,0 5-66 15,-2-3-58-15,0 3-56 0,1-3-24 0,-1 4-10 0,1-4 1 16,-3 3 7-16</inkml:trace>
  <inkml:trace contextRef="#ctx0" brushRef="#br0" timeOffset="22522.97">25046 1161 180 0,'2'-3'342'0,"-2"0"6"0,1 0 8 15,1 0-22-15,-2 0-36 0,1 1-54 0,-1-3-62 0,3 4-38 0,-1-1-25 16,-2-1-17-16,1 2-10 0,-1 0-5 0,2-3-4 0,-1 3-3 0,-1 0-4 16,0-3-2-16,0 3-5 0,0 0-2 0,0-1-2 0,0 2-1 15,0-3-1-15,0 2 0 0,0-1 1 0,0 2 0 0,-1-1 0 0,-1 1 2 16,2-2 0-16,-1 1 0 0,1 1 2 0,-2-2-2 0,-1 0-2 0,2 2-3 15,-1-1-5-15,1 1-4 0,-3-1-6 0,3 1-5 0,-3 0-7 16,1 0-5-16,2 0-6 0,-4 0-5 0,2 0-4 0,-2 0-6 0,0 0-6 16,2 1-4-16,-2-1-3 0,2 1-3 0,-2-1-2 0,4 4-2 0,-2-3 0 15,-1 1-2-15,0 1 2 0,-1 0-2 0,4 1 1 0,-3-1-2 0,1 1-3 16,2 1-2-16,-1 1-4 0,0 2-1 0,1-1-2 0,-1 1 0 16,0 0 0-16,2 0-2 0,0 0-3 0,0 1-3 0,0-1-4 0,0 3-2 15,2 0-5-15,0-1-4 0,-1 1 0 0,3-3-2 0,0 3-2 16,0-2-2-16,0 0-3 0,2 3-4 0,1-4-3 0,-2 1-6 0,1-1-7 0,0-1-3 15,-1-1 1-15,4 0 2 0,-2-2 3 0,-1 0 2 0,1 0 2 0,0-2 3 16,0 0 0-16,-3-2 2 0,3 0 1 0,-1-2 4 0,0 1 5 16,1-2 6-16,-3 0 6 0,1-3 4 0,0 2 0 0,0-4 3 0,-1 2 2 15,3-1 1-15,-4 0 3 0,2-4 2 0,-4 2 6 0,3-1 3 0,-3 0 4 16,2 0 3-16,-1-1 1 0,1 1 6 0,-3-2 3 0,0 0 6 0,0 1 4 16,0 1 2-16,0-1 0 0,-5 2 0 0,4-1 0 0,-1 2-2 15,-1-1-1-15,0 2-6 0,-2 1-6 0,0 0-8 0,-1 1-7 0,-2 1-12 16,2-1-10-16,-1 4-17 0,-1-2-17 0,-1 3-27 0,-1 0-30 0,2 0-44 15,-1 1-51-15,1 1-36 0,0 1-25 0,0 0-12 0,1 1-3 0</inkml:trace>
  <inkml:trace contextRef="#ctx0" brushRef="#br0" timeOffset="23039.65">25267 1230 316 0,'-1'-2'359'0,"-2"-1"1"0,1 3 1 0,0-1-37 0,1-2-57 0,-1 3-58 16,2 0-62-16,0 0-40 0,0 0-28 0,0 0-20 0,0 0-14 0,0 0-9 16,0 0-8-16,0 0-4 0,0 0-4 0,0 0-4 0,0 4-4 15,0-2-3-15,0-1-2 0,-2 3-2 0,2-3-3 0,0 2-1 0,0 0-2 16,-1 2 2-16,1-3 1 0,0 3 2 0,0-3-1 0,0 3 0 0,0-2 0 15,0 3-1-15,0-2 0 0,0 1-2 0,0 0-1 0,0 0-2 0,1-3-1 16,1 4-1-16,0-4-2 0,-2 2-2 0,1 1-1 0,3-2-2 16,-3 0 1-16,1-1-1 0,-1-1-1 0,4 0 1 0,-4 1 2 0,1-2 2 15,-1 0 1-15,3-2 2 0,-3 1-1 0,2 0 2 0,1-1-1 0,1-1 2 16,-2-2-1-16,3 2 1 0,-2-3 1 0,0 1-1 0,1 2 1 0,-1-2 0 16,1-1-1-16,-2 0-3 0,3 0 0 0,1 0 0 0,-4 1-1 0,3-1-1 15,-2 2-1-15,0 0-1 0,1-1 0 0,-1 0-2 0,0 2 0 0,1-1-3 16,-2 2-1-16,0-3-5 0,0 4-2 0,0-1-5 0,1-1-6 0,-2 2-6 15,2 1-5-15,-3 0-6 0,1 0-10 0,-1 0-12 0,1 1-15 16,0 2-19-16,-2-2-22 0,1 0-31 0,-1 2-36 0,2 0-39 0,-1-1-44 16,-1 1-20-16,2 0-10 0,0-2-3 0</inkml:trace>
  <inkml:trace contextRef="#ctx0" brushRef="#br0" timeOffset="23340.51">25506 1042 113 0,'-3'-4'410'0,"0"-1"10"0,1 0 12 0,0 3 11 16,1-3 9-16,1 3-54 0,0-2-84 0,0 2-65 0,0-2-56 0,0 3-34 16,1 0-27-16,-1-3-17 0,2 3-12 0,0-1-15 0,1 2-11 15,-2-1-13-15,1 1-11 0,0 0-13 0,-1 1-10 0,2 1-9 0,2-1-7 16,-4 3-5-16,4 0-5 0,-2 0-2 0,1 2-3 0,-1 0 1 15,0 2 1-15,0 1 3 0,0-1 1 0,2 3 2 0,-2 1 0 0,0-1-4 16,0-1-5-16,1 2-6 0,-3 0-7 0,2-1-7 0,1 2-10 0,-3 0-8 16,1-3-10-16,-1 1-9 0,3 0-12 0,-4 1-12 0,2-1-13 0,-2-2-14 15,2 3-14-15,0-3-13 0,-2 0-14 0,0-2-19 0,0 1-20 0,0-3-35 16,0 3-43-16,0-1-48 0,0-4-52 0,0 2-19 0,0-3-5 16,0-2 4-16,0 0 8 0</inkml:trace>
  <inkml:trace contextRef="#ctx0" brushRef="#br0" timeOffset="23498.6">25476 1252 130 0,'2'0'307'0,"1"-1"1"0,-2-1-4 0,5-1-7 0,-3 2-59 15,2 0-85-15,2-3-67 0,-1 2-57 0,2-2-52 0,1 2-50 0,-1-2-62 16,0 1-67-16,3-1-43 0,-1 2-33 0,1-1-17 0,0 0-7 0</inkml:trace>
  <inkml:trace contextRef="#ctx0" brushRef="#br0" timeOffset="24005.55">25749 1195 317 0,'0'1'383'0,"0"1"6"0,0 0 5 0,2 0 9 15,0 2-27-15,-1 1-44 0,1-3-69 0,-1 4-78 0,3 0-52 0,-2 1-34 16,2 0-20-16,-1 2-14 0,0 0-5 0,0 1-4 0,2 2-4 16,0 0-4-16,1 4-5 0,2-3-6 0,-2 2-5 0,1 0-6 15,1 1-4-15,1 1-4 0,0 1-3 0,0-2-3 0,1 3-1 16,-2-2 0-16,0-1-2 0,0 0-2 0,1-1 0 0,0 1-1 0,-3 0-3 0,0-4-3 16,0 1-2-16,1-3 0 0,-2 0-2 0,-2 0 0 0,0-3-1 0,-1 2 2 15,-1-4 0-15,1 1 0 0,-1-3 2 0,-1 0 1 0,0-2 1 0,0-1 0 16,0 0 3-16,-1 0 0 0,-1-2 2 0,1 0 1 0,-3-4-1 0,1 2 0 15,-2-4-1-15,2-2-1 0,-2 2-1 0,-1-3-1 0,3-1-4 16,-2-1 1-16,1 0 0 0,-1-5 0 0,1 4 0 0,0-4-1 0,-2 1-1 0,3-2 1 16,-2 0 0-16,0 2-1 0,2-3-1 0,-2 1 1 0,2-1-1 15,-2 2 0-15,2 2-2 0,2-2 1 0,-3 1-2 0,3 2 0 0,1 0 0 16,-2 2 0-16,0 1-2 0,2-1-2 0,0 3 0 0,0 1-2 0,2 0-3 16,0 1-2-16,-2 3-2 0,1-1-4 0,3 2-3 0,-3-1-1 0,2 0-2 15,2 2-1-15,-4-1 0 0,2 2-1 0,2-3 0 0,-2 4 0 0,2-1 1 16,0-1 0-16,-2 2 3 0,3 1 2 0,-3-1 3 0,2 1 1 15,-1 0 2-15,0 0 1 0,0 1 1 0,-1-1 0 0,0 4 0 0,1-3 1 16,-1 1 0-16,1 3 0 0,-3-3 1 0,1 2 1 0,0-1 0 0,-2 2 2 16,1-2 0-16,-1 3 2 0,0-2 1 0,-1 1 1 0,1-1 2 15,-4 1 1-15,3-2 2 0,-3 1 2 0,1-1 1 0,-1 2 2 16,1-3 0-16,0 2 0 0,-1-2-1 0,0 1-2 0,0-1-3 0,-1-1-2 0,2 1-4 16,-3-2-7-16,3 3-9 0,-2-3-11 0,4 0-14 0,-3 0-14 0,1 0-15 15,2 0-16-15,-3 0-14 0,3-3-16 0,-1 3-22 0,2-2-26 0,0 2-50 16,0 0-60-16,0 0-35 0,3-1-19 0,1-1-6 0,-3-2 7 15</inkml:trace>
  <inkml:trace contextRef="#ctx0" brushRef="#br0" timeOffset="24278.06">26037 1177 141 0,'-1'0'376'0,"-1"-1"10"0,1-1 9 0,-3 1 5 0,4-1 5 16,-1 0-59-16,1 0-92 0,0 0-63 0,0 1-47 0,0-2-31 0,0 1-26 15,0 1-16-15,1 0-14 0,-1-3-12 0,2 3-12 0,0-1-9 16,-2-2-12-16,1 4-7 0,1-2-7 0,-1-1-6 0,-1 1-4 0,3 1-1 16,-1 1-3-16,-2-1-1 0,1 0-1 0,-1 1 1 0,0 0 2 0,0 0-1 15,0 0 1-15,0 0 1 0,0 0 0 0,0 0 2 0,0 0 1 16,0 0-1-16,0 0 2 0,3 1 0 0,-1 0 0 0,0-1-2 16,-1 1-6-16,4 1-5 0,-2-2-6 0,1 3-8 0,0-3-9 0,2 2-10 0,-1-2-8 15,2 4-10-15,-3-4-11 0,4 2-11 0,1-1-11 0,0-1-9 16,-1 2-9-16,1 0-6 0,-1-2-8 0,-2 0-6 0,2 0-6 0,-1 0-4 15,2 0-5-15,-4-2-4 0,1 0-7 0,0 2-4 0,-1-3-4 0,1-1-3 16,-3 2-5-16,1-1-9 0,-1 0-10 0</inkml:trace>
  <inkml:trace contextRef="#ctx0" brushRef="#br0" timeOffset="24539.49">26205 882 12 0,'0'-5'430'0,"-2"-1"14"0,2 2 14 0,0 1 13 16,0-2 15-16,0 1-28 0,0 2-48 0,0-1-68 0,0-1-78 15,0 4-52-15,2-2-40 0,-2 2-27 0,0 0-20 0,0 0-18 16,1 2-17-16,1-2-14 0,-1 4-13 0,3-1-12 0,-3 2-13 0,3 1-11 16,-1 0-9-16,1 1-8 0,-1 2-3 0,4 0-3 0,-4 2 0 15,2 2-7-15,-2-2-6 0,0 3-9 0,0-1-10 0,2 0-12 0,-4-1-13 16,2 2-17-16,1 3-16 0,-3-3-20 0,3 0-18 0,-3 1-20 0,1-2-21 15,-1 2-22-15,-1-1-21 0,4-1-26 0,-4-1-28 0,0 1-44 16,0-3-52-16,0 2-36 0,0-3-28 0,0 0-7 0,0-2 3 0,0-1 12 0,0-1 15 16</inkml:trace>
  <inkml:trace contextRef="#ctx0" brushRef="#br0" timeOffset="24689.6">26189 1046 140 0,'-5'-1'431'0,"0"-2"3"0,2 3 4 0,2-1 2 0,1-1-1 0,-2 2-5 0,2 0-85 16,2-1-126-16,-1-1-75 0,2 2-55 0,1-1-37 0,2 1-30 0,2-2-30 16,-2 1-29-16,2 1-32 0,2-4-34 0,4 4-65 0,-3-1-82 0,1-2-70 15,3 2-66-15,0-1-33 0,0 0-16 0,0 0-9 0,0-1-4 16,0 0 1-16</inkml:trace>
  <inkml:trace contextRef="#ctx0" brushRef="#br0" timeOffset="29862.81">25457 1984 16 0,'0'-2'79'0,"1"-2"-9"0,-1 1-9 0,2-1-10 0,-1 2-2 0,-1-1-4 15,2 0-1-15,0 0-4 0,-1 0 1 0,2 0 0 0,-1 0 2 16,0 0 4-16,-1 1 2 0,-1 1 1 0,4-2 2 0,-3 2 0 0,1-1 2 0,-1-1 2 15,-1 2 5-15,2-1 2 0,1 1 4 0,-3-3 5 0,1 4 5 16,-1-1 2-16,2 1 3 0,-1-1 4 0,-1-1 4 0,2 2 4 0,0-1 4 16,-2-1 4-16,1 2 0 0,-1-1 1 0,0 1-1 0,0 0-1 0,0 0-1 15,0 0-2-15,0 0-1 0,0 0-2 0,0 0-4 16,0 0-4-16,0 0-2 0,0 0-4 0,0 0-6 0,0 0-4 0,0 0-6 0,2 0-5 16,0 0-6-16,-2 1-5 0,0-1-4 0,1 0-4 0,1 2-2 15,-2-1 0-15,1-1-1 0,-1 3-1 0,0-2-1 0,0 1-2 0,0 1-2 0,0 0 0 16,0 0-1-16,0 2 1 0,2-1-1 0,-2 0 1 0,0 2-1 0,2 0 0 15,-2 1-3-15,0 0-3 0,0 1-4 0,0 0-2 0,0-3-3 16,0 3-2-16,0-1-1 0,0-1-2 0,0 1-2 0,0-1 0 0,0 2 0 16,0-3-1-16,0 4-1 0,0-3-1 0,0 0-2 0,0-2-5 15,0 2-4-15,0-1-5 0,0-1-6 0,0 2-7 0,0-3-9 0,1 2-9 16,-1-3-11-16,0 2-11 0,2-2-11 0,-1 2-12 0,-1-3-13 16,2 2-12-16,1 0-12 0,-3-3-10 0,0 2-10 0,1-2-12 0,-1 0-19 15,0 0-23-15,0 0-40 0,0 0-51 0,0 0-44 0,0 0-41 0,0 0-13 16,0 0-1-16,3 0 6 0</inkml:trace>
  <inkml:trace contextRef="#ctx0" brushRef="#br0" timeOffset="30591.6">25613 2746 130 0,'-1'0'318'0,"-1"-1"-13"0,-1 0-26 0,3 1-35 0,0 0-41 0,-1-2-29 0,1 2-20 0,-2-2-16 16,0 1-15-16,2 1-6 0,-3-1-3 0,3 1-4 0,-1-2-3 16,-1 2-6-16,0 0-5 0,2-2-7 0,-3 2-8 0,3 0-6 0,-1-2-6 15,-3 2-6-15,3 0-6 0,-1 0-4 0,1 0-6 0,-3 0-5 16,2 0-5-16,0 0-5 0,-1 0-5 0,0 0-5 0,-1 0-4 0,1 0-3 16,0 0-4-16,0 0-3 0,-2 0-2 0,2 2-2 0,-3-2-2 0,3 2-3 15,-2 1 0-15,2-2-1 0,-2 3-2 0,0-2 1 0,2 1 0 16,-2 0-2-16,2 0-2 0,0 2 1 0,0-2-2 0,0 1-1 0,1 0-2 15,0 1-1-15,1 0-1 0,-1 1-3 0,0-2-3 0,2 1-4 16,0 2-2-16,0-1-6 0,0-1-3 0,4 1-3 0,-3 0-2 0,3 0-3 16,-1 0-2-16,0-2-3 0,0 0-2 0,2 2-3 0,1-1-2 15,0 0-2-15,-1-1-2 0,0-1 3 0,0 1 2 0,1 0 5 0,-2-2 4 16,1 1 5-16,0-1 3 0,2-2 4 0,-3 2 5 0,0-2 5 16,2 0 3-16,-3-2 4 0,2 2 4 0,-2-2 5 0,0-2 6 15,0 2 2-15,0-3 1 0,-1 3-1 0,0-3-1 0,-1-1 0 0,-1 2 1 16,0-2 1-16,0 0-1 0,0 2 1 0,0-4 1 0,-1 2 1 0,-1-1 2 15,0 1 1-15,-1-2 2 0,0 1 1 0,0 0 3 0,0 1 1 0,-1 0 2 16,3 0 0-16,-2 2 0 0,-1 0-2 0,0-1-2 0,1 1-2 0,0 2-2 16,-1-1-4-16,1 2-6 0,2-1-8 0,-3 2-8 0,1 0-10 15,0 0-14-15,0 0-13 0,-2 2-15 0,2-1-21 0,2 2-23 0,-3-1-36 16,1 1-45-16,2 1-53 0,-3-1-58 0,3 2-27 0,1-3-10 0,0 3 0 16</inkml:trace>
  <inkml:trace contextRef="#ctx0" brushRef="#br0" timeOffset="32091.55">25606 3314 263 0,'0'-2'286'0,"0"0"-27"0,0 1-35 15,0-2-30-15,0 3-28 0,0-2-18 0,0 0-16 0,0 0-10 0,0 2-10 16,-2-2-4-16,0 0-4 0,2 2-3 0,-1-1-4 0,-1 1-4 16,2 0-3-16,0-1-4 0,-1-1-6 0,1 2-7 0,0 0-7 0,-2 0-6 15,0 0-6-15,2 0-4 0,-3 0-5 0,2 0-4 0,-3 2-5 16,3-1-5-16,-2 0-5 0,-1 1-3 0,-2 0-5 0,3 0-2 0,-2 2-4 15,1 0-1-15,0 0-1 0,-1 1-1 0,2-1-1 0,-3 1-2 16,3 1-3-16,-2 0-1 0,4 0-2 0,-2 2-1 0,-1-2-1 0,3 1-1 16,-3 1-2-16,3-1 0 0,-1 0-3 0,2 0-2 0,0 1-4 15,0-1-2-15,2 0-3 0,-1-1-2 0,1 2-3 0,0-2-1 0,-1-2-2 16,3 2-2-16,-1-2-1 0,-2 3-1 0,3-4 0 0,-1 1 2 0,3-1 2 16,-3-1 3-16,2-2 2 0,-2 2 1 0,2-2 1 0,1 0 1 15,-1-2 1-15,3 2 1 0,-4-2 1 0,3-1 2 0,-1 0 1 0,1-1 1 16,0-1 0-16,-2 1-2 0,0-1-1 0,0-1 1 0,0 1-1 15,-1-2 2-15,1 0 1 0,-1 1 2 0,0-1 0 0,-3-4 0 0,1 4 0 16,-1 0-1-16,1 0-2 0,0-1 2 0,-2 1 1 0,0-1 0 16,-2 2 0-16,0 0 0 0,-1 0-3 0,2 1-1 0,-1 2-7 0,-1-2-3 15,0 3-8-15,-2-3-7 0,4 4-11 0,-4 0-11 0,2 1-9 0,-2 0-19 16,2 0-22-16,-2 0-28 0,-3 2-32 0,2 3-52 0,-1-5-60 0,3 2-30 16,-3 4-12-16,0-1-3 0</inkml:trace>
  <inkml:trace contextRef="#ctx0" brushRef="#br0" timeOffset="33073.58">25672 3912 210 0,'1'-3'197'0,"-1"1"-22"0,2 1-18 0,-1-2-14 0,-1 3-12 0,0-2-7 16,0 1-6-16,0 1-7 0,0 0-4 0,0 0-2 0,0 0-2 0,0 0 1 15,0 0-2-15,0 0 1 0,0 0-3 0,0 0-2 0,0 0-5 16,0 0-2-16,0 0-3 0,0 0-1 0,0 0-3 0,0 0-1 0,0 0-3 16,0 0-3-16,-1 0-5 0,-1 0-4 0,2 0-5 0,-1 0-5 15,-4 0-8-15,5 0-6 0,-1 0-7 0,-1 0-6 0,1 1-8 0,-3 1-6 16,3-2-5-16,-4 3-4 0,2-2-3 0,-1 1-4 0,1 1-3 16,2 0-2-16,-5 1 1 0,3 0 0 0,-2 0 0 0,1 1 0 0,0-1 1 15,0 2-2-15,3 0 1 0,-4 0 0 0,1 0-1 0,0 1 0 0,1-1-1 16,2 2 0-16,-3-2-1 0,3 1-1 0,-1 0-2 0,2-1-2 15,-1 1-4-15,1 0-3 0,0 0-2 0,0 0-4 0,1-1-1 0,-1-1-4 16,3 2-1-16,-1-3-1 0,0 1-3 0,1-1 1 0,0 1 1 0,0-3 0 16,2 1 3-16,-2-1 3 0,2-1 2 0,-2 2 3 0,2-3 2 15,-2 0 1-15,2-3 0 0,1 2 2 0,-2 0 1 0,1 0 3 16,2-4 2-16,-2 3-1 0,-1-2-1 0,2 1 1 0,1-3-1 0,-3 1 1 16,0 0-1-16,1 0 2 0,-2-1 2 0,3 0 3 0,-5 1 2 0,2-2 5 15,-1 1 1-15,0-2 0 0,-2 1 2 0,0 1 0 0,0-2 2 16,0 1 0-16,-2-1 1 0,0 2 0 0,-1-1 1 0,2 1 0 0,-4 0-1 15,2 0-1-15,0-1 1 0,0 4-3 0,-1-2-4 0,1 0-6 16,2 1-6-16,-3 1-8 0,1 0-9 0,0 0-8 0,-1 1-8 0,1 1-7 16,-1 1-7-16,3 0-11 0,-6 0-11 0,4 0-12 0,-2 3-14 0,2-2-16 15,-1 2-19-15,-3 2-26 0,2-2-31 0,1 3-42 0,-1-1-48 16,-3 1-19-16,3-2-7 0,2 2 1 0</inkml:trace>
  <inkml:trace contextRef="#ctx0" brushRef="#br0" timeOffset="33757.64">25636 4573 245 0,'1'-3'320'0,"2"0"10"16,-1 0-27-16,-1 2-43 0,1-2-42 0,-1 0-42 0,1 0-25 0,0 0-18 15,-1 0-13-15,1 0-8 0,-1 0-5 0,1 1-3 0,0 1 1 16,-2-2-2-16,1 1-1 0,-1 2-3 0,2-2-5 0,0 2-4 16,-2 0-2-16,1-3-2 0,1 2-1 0,-2 1-3 0,0 0-2 0,0 0-3 15,0 0-5-15,0 0-5 0,0 0-10 0,0 0-8 0,0 0-9 16,0 0-6-16,0 0-5 0,0 4-4 0,0-2-4 0,0 0-4 0,0 2-3 15,0 1-3-15,0 1-2 0,0 0-2 0,0 0-2 0,0 1 0 16,0 1 1-16,0 0 3 0,0 2 2 0,0 1 0 0,0-3 0 0,0 1-1 16,0 2-1-16,1-4 0 0,-1 2-1 0,3 0-2 0,-1 0-2 15,-2 0 0-15,0-1-2 0,0 1-1 0,0 0 0 0,0-2-1 16,1 0-2-16,-1 1-3 0,0-3-3 0,2 0-3 0,-2 1-5 16,1-2-5-16,-1 1-6 0,0-3-7 0,2 2-7 0,0-2-9 0,-2-2-9 15,0 0-13-15,0 0-15 0,0 0-17 0,0 0-18 0,0 0-21 0,1 0-30 16,1 0-37-16,-2 0-66 0,0 0-85 0,1-2-40 0,3 2-15 15,-4 0-3-15,0 0 4 0,1-3 8 0</inkml:trace>
  <inkml:trace contextRef="#ctx0" brushRef="#br0" timeOffset="34556.65">25775 5139 4 0,'-2'-3'270'0,"0"1"-2"0,2-1-7 16,-1 1-36-16,1 1-50 0,0 0-36 0,0-3-30 0,0 3-17 16,-2 0-11-16,2-3-3 0,-1 3-2 0,1 0 2 0,0-3 1 15,-2 4 0-15,2 0 1 0,-2-1-1 0,2 0-1 0,0 1-4 0,0 0-1 16,0 0-1-16,0 0 0 0,0 0 1 0,-2 0 1 0,2 0 1 15,-4 0-2-15,3 0-1 0,-1 0-5 0,1 1-3 0,-1-1-3 0,0 1-3 16,-1-1-4-16,2 2-5 0,-3 0-4 0,3-2-6 0,-3 2-4 16,1 0-5-16,-3 0-7 0,3 0-3 0,-2 2-2 0,1-2-2 0,-1 3-1 15,0-3-1-15,-3 4 1 0,4-1-3 0,-1-1 0 0,0 0-2 16,0 2-1-16,0 0-1 0,-1 0-3 0,3 0 0 0,-2 0-2 0,2 1-2 16,-2-1-2-16,4 2-1 0,-3-3-3 0,1 4-1 0,2-3-4 15,1 0-4-15,0 1-3 0,0-1-4 0,0 2-5 0,1-2-4 16,1 0-5-16,-1 0-4 0,3 0-3 0,-1-2-3 0,2 1-1 0,0-1-4 15,-2 1-4-15,3-3-2 0,-2 0-2 0,1 2 1 0,2-3 1 16,-1-1 1-16,2 0 3 0,-2 0 2 0,1 0 3 0,-3-1 1 0,3-1 2 16,0 0 3-16,0 0 0 0,-2-2 4 0,-1 1 5 0,1-1 5 15,2 2 5-15,-3-4 3 0,1 4 2 0,-4-3 3 0,3-1 5 0,-1 1 3 16,-2 1 2-16,1-1 7 0,0-1 2 0,-2 0 4 0,0 1 4 16,0-1 1-16,0 0 1 0,0-2-1 0,-2 3 1 0,0-3-1 15,-1-1-1-15,2 1 1 0,-1 0-3 0,0 0-1 0,1 1 0 0,-2 0-2 16,-1 0-4-16,2 0-5 0,-2 1-5 0,1 1-9 0,2 3-9 15,-3-3-5-15,1 2-5 0,-2 1-4 0,2 1-5 0,-2 1-6 16,1 1-10-16,-1 1-10 0,0 0-14 0,-1 0-23 0,-1 3-31 0,-2 1-50 16,3-4-65-16,-1 5-35 0,-1-1-18 0,-1 2-7 0,1-2-3 15</inkml:trace>
  <inkml:trace contextRef="#ctx0" brushRef="#br0" timeOffset="35216.72">25681 5635 178 0,'0'-1'354'0,"-1"-1"8"0,1-1 9 0,-2 2 9 0,0-1-48 0,2-1-76 0,0 2-52 16,0-1-37-16,0-1-22 0,0 2-13 0,0-1-7 0,0 1-4 15,0 1-3-15,0 0-3 0,0 0-5 0,0 0-4 0,0 0-7 16,0 0-7-16,0 0-6 0,0 0-9 0,0 0-7 0,0 0-7 0,0 0-6 16,0 1-5-16,0 1-5 0,0 0-4 0,0 3-3 0,0 0-4 15,0-1-4-15,0 2-3 0,0 2-3 0,0-2-1 0,0 1-2 0,0 1-2 16,0-1-1-16,0 1-2 0,0-1-2 0,0 2-3 0,0-1-1 15,0-1-3-15,0 1 0 0,2-1-1 0,0-1-1 0,-2 0 0 16,0 1 0-16,1-3-1 0,-1 0-4 0,0 1-3 0,0-1-6 0,2-1-5 16,-1 0-9-16,-1 0-7 0,2 0-11 0,0-1-12 0,-2-1-14 15,1 1-15-15,-1-1-13 0,2-1-15 0,0 2-17 0,-1-2-19 0,1 1-27 16,-1 0-29-16,5-1-60 0,-3 2-76 0,1 0-48 0,-3-2-38 16,4 1-11-16,-2 0-2 0,2-1 10 0,-2 2 11 0</inkml:trace>
  <inkml:trace contextRef="#ctx0" brushRef="#br0" timeOffset="35589.93">25740 6203 309 0,'0'0'349'0,"0"0"8"0,1-2 9 0,-1 0-9 0,2 2-22 15,0-2-52-15,-1 2-69 0,1 0-43 0,-1-3-31 0,3 3-20 0,-3-1-12 16,-1 0-6-16,2 1-1 0,-1 0-6 0,-1 0-4 0,0 0-5 0,0 0-9 16,4 0-9-16,-4 0-13 0,0 0-9 0,0 0-8 0,0 0-5 15,0 0-5-15,0 0-3 0,0 1-4 0,0-1-2 0,0 1-2 0,0 2-1 16,2-3-1-16,-2 2-2 0,2 2 0 0,0-3-2 0,-2 2-2 15,1 0-2-15,1 0-4 0,-2 0-4 0,1 1-4 0,-1-1-3 16,2 2-2-16,0-1-2 0,-2 0-5 0,1 2-4 0,-1-1-4 0,2 0-5 16,-1-1-5-16,-1 1-7 0,2 1-6 0,0-1-7 0,-2-1-7 15,1 0-7-15,-1 1-6 0,0-2-7 0,0 1-7 0,0-1-11 0,0 2-13 16,0-1-24-16,0-1-30 0,0-3-57 0,0 3-71 0,-1-2-45 16,1 3-31-16,0-4-12 0,-2 1-1 0,2-1 5 0,0 0 6 0</inkml:trace>
  <inkml:trace contextRef="#ctx0" brushRef="#br0" timeOffset="50913.61">25861 2032 308 0,'-1'-1'363'0,"-1"1"4"0,2-2 6 0,-1 0 7 16,1 2-44-16,-2-1-68 0,2 1-61 0,0 0-57 0,0 0-35 0,0 0-27 15,0 0-14-15,0 0-10 0,0 0-4 0,0 0-5 0,0 0-3 0,0 0-5 16,0 0-5-16,0 0-9 0,0 0-6 0,0 0-6 0,0 0-8 16,0 0-5-16,0 0-5 0,0 0-4 0,0 0-2 0,0 0 0 0,0 0-2 15,0 0-1-15,0 0 2 0,0 0-1 0,0 0 1 0,0 0-2 0,0 0 2 16,0 0-2-16,0 0 1 0,2 0-1 0,-2 0 0 0,1 0 2 15,1 0-1-15,-1 0 2 0,3 0 1 0,-1 0 1 0,2 0 1 0,0 0 1 16,-1 1 0-16,2-1 0 0,2 0 0 0,0 0-1 0,0 0-1 0,3 0-1 16,-1 0-2-16,1 2-1 0,1-2-3 0,1 0-5 0,0 0-2 0,-1 0-4 15,1 0-6-15,1 0-4 0,1 0-5 0,-1 0-6 0,-1 0-5 0,0 2-4 16,0-2-6-16,3 0-5 0,-3 0-6 0,1 0-6 0,-1 0-8 0,-1 0-6 16,1 0-7-16,0 0-6 0,1 0-6 0,-3 0-4 0,2 0-3 15,1 0-3-15,-3 0 0 0,1 0 3 0,0 0 3 0,-1 0 3 0,1-2 6 16,-1 0 5-16,2 2 9 0,-2-1 7 0,0 0 9 0,2 1 9 0,-4-2 10 15,4 0 8-15,-2 1 10 0,-2 0 14 0,3-1 10 0,-2-1 10 16,-2 2 7-16,2-1 8 0,-1 1 5 0,-1-1 6 0,0 1 5 0,-1-1 5 16,-1 0 3-16,-2 2 4 0,1-1 5 0,0 1 4 0,-2-1 2 0,1-1 0 15,-3 2-1-15,2-1-2 0,-1 1-3 0,-2 0-2 0,0 0-4 0,0 0-4 16,0 0-4-16,0 0-5 0,0 0-6 0,0 0-2 0,0 0-5 16,0 0-7-16,0 0-5 0,-2 1-4 0,2-1-4 0,-1 0-4 0,-1 2-2 15,2-1-2-15,0-1 0 0,0 1 0 0,0-1-1 0,0 4 2 0,0-4-1 16,0 1-3-16,0 1-1 0,0-2-2 0,0 1-3 0,0-1-4 0,0 2-3 15,0-1-6-15,0-1-4 0,0 0-6 0,0 2-5 0,0-1-7 0,0-1-9 16,0 0-12-16,0 0-11 0,0 0-15 0,0 0-17 0,0 0-20 16,0 0-32-16,0 0-37 0,0 0-22 0</inkml:trace>
  <inkml:trace contextRef="#ctx0" brushRef="#br0" timeOffset="51660.53">26760 1876 221 0,'0'-3'373'0,"0"1"5"0,0 1 7 0,0-2 8 0,0 3-16 15,0 0-27-15,0 0-66 0,0 0-81 0,0 0-52 0,0 0-35 16,0 0-23-16,0 0-15 0,0 0-10 0,0 0-7 0,0 0-6 0,0 3-4 0,0-2-7 16,0 1-8-16,0 1-7 0,0 2-6 0,0-3-5 0,0 3-5 15,0 1-5-15,0-1-3 0,1 1 0 0,-1 0-2 0,0 0-1 0,0-2 1 16,2 2-2-16,-2 0-1 0,1 0 0 0,1 0 0 0,-2-1 1 0,0 1 0 16,0-2 0-16,0-1 0 0,0 3 0 0,0-4 3 0,0 1 1 15,2 0 4-15,-2-2 4 0,0 3 4 0,0-4 4 0,0 0 5 0,0 0 4 16,0 0 4-16,0 0 4 0,0 0 4 0,0 0 3 0,0 0 3 0,0 0 2 15,0 0-1-15,1-4-1 0,-1 3-5 0,0-2-3 0,0 0-5 0,0-2-5 16,0 2-4-16,0-2-5 0,0-1-4 0,0 0-4 0,0 2-4 0,0-3-5 16,0 0-3-16,0 0-3 0,0 0 0 0,0 0-2 0,0-4 1 15,0 4 1-15,0 0-1 0,0 0 0 0,0-1 0 0,0 1-1 0,0-1 1 16,2 1-2-16,-1 1 0 0,-1-1-1 0,2 0-1 0,0 1 0 0,-2 1-2 16,1 1-3-16,-1 0-1 0,3 0-2 0,-1 2-2 0,-2-2-2 0,0 3-1 15,0 1-3-15,0 0 0 0,0 0-2 0,0 0-1 0,0 0 0 16,0 0-1-16,0 0 0 0,1 0 0 0,1 1 1 0,-1-1-1 0,1 4 0 15,0-3 0-15,-1 0-1 0,2 3 0 0,1-2-1 0,-1 2 0 0,0-2-3 16,0 3 0-16,3-3-2 0,-3 1 0 0,2 0-1 0,-2 0-1 0,2-1 0 16,-1 0 1-16,0 0 0 0,1 0 3 0,-1-1 0 0,0-1 3 0,1 1 3 15,-1 1 4-15,0-2 3 0,0 0 4 0,1 0 4 0,-1-2 3 16,0 1 2-16,1 1 4 0,-2-3 3 0,-2 1 1 0,3 0 3 0,-1-2 2 16,3 1-1-16,-5-1 2 0,2 2 0 0,1-3 0 0,-3 1 0 0,1 1 0 15,1-2-2-15,-1 1 1 0,1 0-1 0,-1-1-1 0,1 1 1 0,0-3 0 16,-1 3-2-16,2 0 0 0,-1-1-1 0,-1 1 1 0,3 1 0 15,-4-2-1-15,2 2-1 0,1-1-2 0,-3 2-1 0,2-3 0 0,-1 4-1 16,0-2 0-16,2 1-1 0,-2 2 0 0,1-1 1 0,0 1 1 0,0 0 3 16,0 0 1-16,1 1 2 0,-3-1 2 0,4 2 2 0,-2 0 1 0,2-1 2 15,-4 2 3-15,2 0 0 0,1 2 2 0,-1-1 1 0,0 1 1 0,0 0 1 16,1 1-1-16,-3-1-1 0,2 3-3 0,-1-2 0 0,2 1-3 16,-2 0 0-16,1 1-2 0,0 1-1 0,-1 0-1 0,-1 1-2 0,3-3 0 15,-3 0-1-15,1 1-1 0,0-1-1 0,1 1 1 0,-2-1-2 0,1-1-1 0,1 0-3 16,-2 0-4-16,-1 1-6 0,2-3-7 0,-1 0-10 0,-1 0-12 15,2 0-14-15,0-1-17 0,-2-1-18 0,1 0-21 0,-1 0-30 0,2-1-35 16,-2-1-59-16,0 0-73 0,2 2-49 0,1-2-35 0,-3 0-14 16,0 0-4-16,0 0 6 0,0 0 9 0</inkml:trace>
  <inkml:trace contextRef="#ctx0" brushRef="#br0" timeOffset="52989.5">27307 1860 343 0,'0'0'382'0,"0"0"13"15,0-2 11-15,0 2 9 0,0-1-40 0,0 1-66 0,0 0-52 0,0 0-46 0,1 0-27 16,1-2-18-16,-2 2-12 0,0 0-7 0,0-2-9 0,0 2-5 16,0 0-6-16,1 0-8 0,-1 0-8 0,0-1-6 0,0 1-8 0,0 0-9 15,0 0-7-15,0 0-7 0,0 0-8 0,0 0-7 0,0 0-8 0,0 0-4 16,0 0-8-16,2 1-6 0,-2-1-6 0,0 0-5 0,0 0-3 15,0 0-4-15,0 2-4 0,0 0-2 0,0 1-3 0,0-2-3 0,0 1-1 16,0 1-1-16,0 0-2 0,0-1 0 0,0 3 0 0,0 0 1 0,0-3 1 16,0 3 0-16,0 1 0 0,0-1 1 0,0-1-6 15,0 2-4-15,0-1-5 0,0 0-7 0,0-1-7 0,0 0-8 0,0-1-8 0,2 2-8 16,-2-2-8-16,1 1-11 0,1-1-11 0,-2-2-12 0,1 3-14 0,-1-2-14 16,2 2-13-16,0-3-15 0,-2 0-17 0,0 3-15 0,1-3-26 0,-1-1-31 15,0 0-65-15,0 0-78 0,0 0-42 0,0 0-20 0,0 0-4 0,0 0 5 16,3 1 11-16,-3-1 12 0</inkml:trace>
  <inkml:trace contextRef="#ctx0" brushRef="#br0" timeOffset="54783.02">26154 4576 272 0,'0'0'292'0,"0"0"-21"0,0 0-26 0,0 0-29 0,0 0-22 0,0 0-16 16,0 0-15-16,0 0-13 0,0 0-10 0,0 0-6 0,0 0-7 16,0 0-5-16,0 0-7 0,0 0-6 0,0 0-6 0,0 0-5 0,0 0-6 15,0 0-5-15,0 0-6 0,0 0-6 0,0 0-6 0,0 0-6 16,0 0-7-16,0 0-5 0,0 0-7 0,0 0-6 0,0 0-4 0,0 0-6 15,3 0-5-15,-3 0-3 0,0 0-6 0,2 0-4 0,0 0-3 16,0 0-2-16,2 0-3 0,-3 0-2 0,1 0-1 16,-1 0 0-16,3-1-1 0,-1-1 1 0,2 2 0 0,-1-1 0 0,1-1 0 0,3 2 0 15,-2-2 0-15,2 1 0 0,0 1-1 0,5-3 1 0,-4 2-1 16,1-1-2-16,2 1-4 0,1-2-4 0,-1 1-1 0,1 1-3 0,1 0-2 16,1-3-2-16,-2 3-3 0,1 0 0 0,0-1-1 0,0-1-2 15,-1 1 0-15,2 1-1 0,-2-2 2 0,1 1 0 0,1 0 3 0,-4-1 3 16,1 2 2-16,1-1 2 0,-1-1 2 0,0 2 2 0,-3 0 2 15,2-3 1-15,-1 3 3 0,-2 0 0 0,1-3 3 0,-3 3 3 0,2 0 2 16,-3-2 3-16,2 1 1 0,-1 1 2 0,-2 1 2 0,0-2 1 16,-1 2 2-16,0-1 0 0,-1-1 2 0,-1 2 1 0,-1 0 0 15,0 0-1-15,0 0-1 0,0 0-1 0,0 0-2 0,0 0-2 0,0 0-1 16,0 0-2-16,0 0-1 0,0 0-3 0,0 0-1 0,0 0 0 16,0 0-4-16,0 0-1 0,0 0-1 0,0 0-3 0,0 0-4 0,0 0-4 15,0 0-3-15,0 0-5 0,0 0-4 0,0 0-4 0,0 0-6 16,0 0-6-16,0 0-6 0,0 0-8 0,0 0-7 0,0 0-8 0,0 0-10 15,0 0-8-15,0 0-12 0,0 0-12 0,0 0-16 0,0 0-21 16,0 0-30-16,0 0-38 0,0 0-48 0,0 0-55 0,0 0-26 0,0 0-11 16,0 0 1-16</inkml:trace>
  <inkml:trace contextRef="#ctx0" brushRef="#br0" timeOffset="55641.54">26933 4399 232 0,'0'-3'386'0,"0"3"7"0,0 0 7 0,0 0 7 0,0 0-46 0,0 0-71 0,0 0-65 15,0 0-64-15,0 0-42 0,0 0-31 0,0 0-21 0,0 0-14 16,0 2-10-16,2-1-10 0,0 1-9 0,-1 0-6 0,1 0-5 16,-1 2-7-16,3 0-3 0,-3 0-2 0,1 0-2 0,-1 3 1 0,3-1 1 15,-3 0 2-15,1 0 1 0,-1 1-2 0,1-1 1 0,0-1 1 16,-2 1-1-16,1 0-1 0,-1 0 0 0,3-2 1 0,-1 1-2 16,-2-1-3-16,1 1-2 0,-1-2 0 0,0 1 0 0,0 0 2 0,0 0 3 15,0-2 1-15,0 0 4 0,0 0 3 0,0 0 3 0,-1-2 4 16,1 0 2-16,0 0 2 0,0 0 4 0,0 0 1 0,0 0 2 0,0 0 1 15,-2-2-1-15,-1 0-2 0,3-1-3 0,-1 0-2 0,1-1-4 16,-2-1-3-16,0-1-6 0,2 0-2 0,-1 0-4 0,-1-1-3 16,2 0-2-16,0-4 0 0,0 3-1 0,0-1 1 0,0-1-1 0,2 1 1 15,-1-2-2-15,1 2 1 0,0 0 0 0,-1 2 1 0,4-3-1 0,-4 2 1 16,1 2-1-16,-1-2 0 0,3 2-3 0,-3 0-1 0,1 2-3 16,-1 1 0-16,3-1-1 0,-3 0-3 0,3 3-1 0,-3 0-2 0,1 1 0 15,-2 0 0-15,0 0-1 0,1 0 1 0,-1 1 0 0,3 2 2 0,-1 0 2 16,-1 0 1-16,-1 0 2 0,3 1-1 0,-1 1 2 0,0 1 0 15,-1-1 0-15,2 1-2 0,-1 0 0 0,0-1-2 0,-1 1-1 16,3 0-1-16,-3-1 1 0,1-1-2 0,-1 1 1 0,4-2 0 16,-4 1 2-16,1-1 3 0,1 0 3 0,-1-2 4 0,-1 1 5 15,2-1 6-15,-1 1 4 0,0-2 5 0,-1 0 3 0,3-2 2 0,-3 1 2 0,1-1 2 16,-1 1 2-16,4-2 1 0,-4 0 0 0,2-1-1 0,1 1-1 16,-3-2-2-16,3 1-1 0,-1-2-3 0,2-1-2 0,-1 2-3 0,1-1 0 15,-1-2-3-15,0 1-2 0,1 1-1 0,-2-2-3 0,2 2 0 16,-1-1-3-16,2 1-1 0,1 0-2 0,-2 0-1 0,-1 2-1 0,1-1-3 15,2-1 0-15,-1 2 0 0,-2 2-2 0,1-2 0 0,0 2-1 16,-2-1 0-16,2 1 0 0,-2 1-1 0,3-1 0 0,-3 2-1 0,1 0 1 16,-3 2 0-16,2-2 0 0,-1 3 2 0,0 0 0 0,-1-1 3 15,3 2-1-15,-3 2 3 0,1-1 0 0,2 1 2 0,-2 1 2 0,-1 0 2 16,-1 2-1-16,2 0 0 0,-1 0-2 0,-1 0-3 0,2 1-4 0,0 0-5 16,-1-1-6-16,1 1-7 0,-1-1-7 0,3 0-8 0,-3 2-12 15,1-2-12-15,0-1-15 0,1 1-15 0,-2-3-21 0,1 2-20 16,1-1-27-16,-2 0-29 0,2-1-35 0,-1-2-39 0,0 2-40 0,3 0-40 15,-2-1-16-15,-2-2-4 0,3 1 7 0</inkml:trace>
  <inkml:trace contextRef="#ctx0" brushRef="#br0" timeOffset="55985.95">27349 4498 94 0,'-1'-3'362'0,"-1"1"13"0,2 1 7 0,0-2 8 15,0 2-44-15,0-1-67 0,0 1-53 0,2-2-45 0,-1 1-32 16,1 1-24-16,0-2-17 0,-1 0-13 0,2 0-11 0,2 0-11 0,0 0-11 16,-1 0-12-16,1 1-10 0,2 0-12 0,-1-2-8 0,2 2-9 15,0-1-4-15,-2 2-5 0,1 0-3 0,2-3-2 0,-1 4-2 16,-3-1 1-16,1 0-2 0,-1 1-1 0,1 0 1 0,-2 0-1 0,0 0 0 16,-1 0 2-16,0 1-2 0,-1 0 0 0,1 1 0 0,-1 0 1 15,-2 0 0-15,0 2 1 0,0-2 2 0,0 3 1 0,0-3 1 0,-2 4 2 16,-1-3 1-16,1 1 1 0,1 0 1 0,-3 0 0 0,1-1 1 15,0 1-1-15,0-1 1 0,0 2-1 0,1-1 0 0,1-1-1 16,-2 0 0-16,1 0 1 0,0 0-3 0,1 0 0 0,-2-2-1 0,3 3-1 16,-2-3 1-16,0 0-1 0,2 2-1 0,0-1-1 0,0-2 1 15,0 1 0-15,2 2-2 0,0-3-1 0,-2 0-3 0,3 2-1 0,-2-2-5 16,1 2-2-16,1-2-8 0,0 0-6 0,3 3-12 0,-3-3-11 16,2 1-16-16,2-1-17 0,-1 0-35 0,3 0-39 0,-1 2-50 15,0-2-53-15,0 0-51 0,2 0-48 0,-2 0-22 0,0 0-6 0,1 0 0 16,0 0 4-16</inkml:trace>
  <inkml:trace contextRef="#ctx0" brushRef="#br0" timeOffset="57214.82">26398 5617 320 0,'-7'-1'357'0,"2"-1"6"16,2 2-8-16,-3-1-18 0,3 1-55 0,-2-2-72 0,2 1-47 0,-2 1-33 15,4-1-19-15,-3-1-16 0,3 2-7 0,-2-2-7 0,3 2-5 16,-2-1-2-16,0 0-6 0,2 1-4 0,0 0-5 0,0 0-6 0,0 0-6 15,0 0-5-15,0 0-6 0,2 0-6 0,0-2-4 0,-1 2-6 16,1-2-4-16,-1 2-4 0,3 0-3 0,-1 0-3 0,2 0-4 0,-1-1-1 16,1 0-2-16,3 1-2 0,-2-2-2 0,2 2 0 0,0-2-2 15,5 1-1-15,0 1 1 0,0-2 4 0,2 1-1 0,0-2 2 0,2 1 1 16,1 2 2-16,2-3 0 0,0 0 2 0,0 2-1 0,1-1 0 16,0 0 0-16,1 0 1 0,0 0-1 0,-1 0-1 0,-3 0-1 15,2 0-1-15,0 0-1 0,-1 2-2 0,-3-1 0 0,-1 0-2 0,-2 1-1 16,1-2 1-16,-3 2-2 0,-2-1 1 0,0 1 1 0,-1 0 3 15,-3 0 2-15,-1 0 4 0,0 0 3 0,-3 0 1 0,2 0 2 16,-3 0 2-16,0 0 1 0,0 0 2 0,0 0-1 0,0 0 2 0,0 0-2 16,0 0-1-16,0 0-5 0,0 0-3 0,-1 1-9 0,-1-1-6 15,2 2-11-15,-1-2-12 0,1 1-13 0,-2 0-18 0,0-1-16 0,2 2-20 16,-1 0-26-16,1 0-32 0,0-2-42 0,0 0-51 0,0 0-52 16,0 4-53-16,0-2-25 0,1 0-10 0,1 0 1 0,0-1 6 0</inkml:trace>
  <inkml:trace contextRef="#ctx0" brushRef="#br0" timeOffset="57856.65">27058 5496 362 0,'0'-4'424'0,"-1"2"9"0,1-2 9 15,-3 2 9-15,3-1-18 0,0 1-33 0,0-1-73 0,0 2-92 16,3-1-58-16,-3 2-42 0,0 0-28 0,1-1-22 0,-1 1-15 15,0 0-13-15,2 1-9 0,-1-1-11 0,-1 3-8 16,2-1-8-16,0 1-7 0,-1 0-7 0,-1 3-5 0,2 0-7 0,0 0-1 0,-2 1-3 16,1-1-3-16,1 2 0 0,-2 1-3 0,1-2 0 0,1 2-2 0,-2 2-1 15,0-3-2-15,0 2-3 0,0-3 1 0,0 2-1 0,-2-1 1 16,1 0 0-16,1-1 3 0,-2 0 2 0,1-1 4 0,1-1 3 16,-2-1 4-16,0 0 4 0,2 0 4 0,-1-2 5 0,1 0 1 0,-2 0 2 15,2-2 0-15,0 0-1 0,-2-2 0 0,2 0 0 0,-1 1-1 16,-1-2-2-16,2-1 0 0,-1 0-1 0,1 0-1 0,-3-2 1 0,1-2-2 15,2 3-1-15,0-3 0 0,0 0 0 0,0-3 0 0,2 3 1 16,1-3 2-16,-2 1 0 0,1-2 1 0,1 2 0 0,0-1-1 0,1 1 1 16,0-1-3-16,1 0-1 0,-2 1-2 0,3 1-2 0,1 0-1 15,-2 2-2-15,-1 1 0 0,1 0-3 0,0 1-1 0,3 1-1 16,-4 2-2-16,1-3 1 0,-2 4 0 0,2 0-1 0,-2 1-1 0,2 0 1 16,0 1 1-16,-1 0 0 0,0 4 1 0,-1-3 0 0,2 2 0 0,-4 1 0 15,3 1-1-15,-1 0-3 0,-2 0 0 0,4-1-4 0,-4 3-2 16,1-2-1-16,-1 2 0 0,3-2-3 0,-3 1 0 0,1-1 1 15,-1-1-2-15,3 1 0 0,-3-2 1 0,1 0 0 0,0 0 4 16,1-1 2-16,-2 0 3 0,2-2 6 0,-1 1 3 0,-1-1 5 0,2-1 4 16,-3 0 1-16,2 0 2 0,0-1 0 0,-1-1 3 0,2-1 3 15,1 1 0-15,-1-3 3 0,0 0 0 0,0 1 1 0,2-2 1 0,-1 1 0 16,0-2 0-16,1-1 0 0,-1 0 1 0,1 1 1 0,0-2 0 16,1 0 2-16,-1 1 0 0,1 0-1 0,1-3-2 0,-1 4-1 15,2-3-3-15,-4 2 0 0,3-1-3 0,-1 1-2 0,1 1-2 16,-1 0-3-16,0 1-1 0,-1 1-3 0,0 2-3 0,-1-2 0 0,1 2 0 15,0 1-1-15,-1 1 2 0,0 1 2 0,-1 1 2 0,0 1 2 0,0 3 0 16,1-1 2-16,-1 3 0 0,-2-1 1 0,4 1 1 0,-4 3 0 0,1 1 0 16,-1 0-1-16,3 0-4 0,-3 3-4 0,1-2-7 0,-1 0-8 15,3 1-11-15,-3 0-13 0,1 1-15 0,0 0-15 0,1 0-12 16,0-3-9-16,1 3-12 0,-1-2-10 0,1 1-16 0,-1-2-15 0,0-1-19 16,0-1-21-16,1 0-36 0,-1-1-44 0,-2-1-43 0,4-1-44 15,-2-2-15-15,0 1-2 0,0-2 4 0,1 0 4 0</inkml:trace>
  <inkml:trace contextRef="#ctx0" brushRef="#br0" timeOffset="58574.67">27580 5511 375 0,'-3'-2'408'0,"3"-1"8"0,-1 1 9 0,1 1 3 0,0 0-2 16,0-3-67-16,0 3-98 0,0 0-62 0,1-3-44 0,2 3-29 15,-1 0-21-15,1-3-16 0,0 3-13 0,0 0-9 0,0-1-11 0,2 1-10 16,-1-1-9-16,2 2-10 0,0-1-8 0,-1-1-8 0,0 2-6 16,-1 0-6-16,3 0-4 0,-1 0 0 0,-3 2-2 0,2-1-1 15,0-1 0-15,-2 3 1 0,-2-1 3 0,3 0 1 0,-4 2 1 0,1-2 4 16,-1 3 0-16,0 0 1 0,-1-1 3 0,1 1-1 16,-4-1 2-16,3 1 1 0,-2 1 1 0,-2 0 0 0,1 0 1 0,0-2-1 0,-2 2-1 15,1-1 0-15,0-1-2 0,0 0-2 0,0 2-1 0,1-1 0 16,-2 0-2-16,1-3 0 0,2 3-1 0,-2-3 0 0,2 2-1 0,-1-1-3 15,3 1 1-15,-2-3-4 0,1 0-3 0,-1 3-2 0,3-3-3 16,-1 0-3-16,1-1-1 0,0 0-3 0,0 0-4 0,1 2-2 16,-1-2-3-16,3 2-1 0,-1-1-1 0,-1-1 0 0,1 1 1 0,-1 1 1 15,3-2 3-15,-3 1 3 0,1-1 2 0,-1 2 3 0,3-1 2 16,-3-1 3-16,3 0 4 0,-1 0 2 0,3 0 3 0,-5 1 2 16,2 1 1-16,1-2 2 0,-3 0 2 0,3 0 0 0,-3 2-1 0,1-2 0 15,-1 1 2-15,-1-1-1 0,2 0-1 0,-2 0 1 0,0 0 0 0,0 0 0 16,0 0 1-16,0 0 1 0,0 0 1 0,0 0 1 0,0 0 0 15,0 0 2-15,0 0 2 0,0 0 1 0,-2 2 2 0,2-2 2 16,0 1 2-16,0-1-1 0,-1 0 2 0,1 0 1 0,0 2 0 0,0-2-1 16,0 0 0-16,0 0-1 0,-2 0-2 0,2 0 0 0,-1 1-3 15,1-1-2-15,0 0-1 0,0 0-2 0,0 0-3 0,0 0-1 0,0 0-2 16,0 0-2-16,0 0 0 0,0 0-2 0,0 0 0 0,0 0-2 16,0 0 1-16,0 0 0 0,0 0 0 0,0 0 0 0,0 0 2 15,0 0-1-15,0 0 1 0,0 0 0 0,0 0 0 0,0 0 2 0,0 0 2 16,0 0 0-16,0 0 3 0,0 0-1 0,0 0 1 0,0 0 0 15,0 0 1-15,0 0-1 0,0 0 1 0,0 0-1 0,1 0 2 0,-1 0-2 16,0 0 0-16,0 0-2 0,0 0-1 0,0 0-1 0,2 0-1 16,-2 0 0-16,1 0 0 0,1 0-1 0,0 0 1 0,1 2-1 15,-2-1 0-15,1-1 0 0,1 2-1 0,-2-2 1 0,2 1 0 16,1 0-3-16,1 3 0 0,-2-3-3 0,0 2-3 0,0 0-5 16,0 0-3-16,3 0-5 0,-3 0-2 0,1 2-3 0,-3-2-3 0,3 1-1 15,-1 0-2-15,-2 0-1 0,-1 0 1 0,2 0 1 0,-2 0 4 0,0 0 4 16,0-1 5-16,-2 2 5 0,2-1 6 0,-1-1 4 0,-2 1 5 15,-1 0 4-15,3 0 4 0,-4-1 2 0,2 0 2 0,-3 0 2 0,3 0 0 16,-2 0 1-16,2-3-2 0,-2 2-3 0,0 1-6 0,2-2-8 16,-3 1-12-16,3-1-16 0,-2 1-15 0,2-2-21 0,-2 2-23 0,1-2-41 15,1 0-50-15,3 0-70 0,-4 0-81 0,4 0-41 0,0 0-21 16,0 0-8-16,0 0-1 0,0 0 6 0,0 0 6 0</inkml:trace>
  <inkml:trace contextRef="#ctx0" brushRef="#br0" timeOffset="59722.73">26363 6463 209 0,'-3'-2'350'0,"1"1"3"0,0 1 6 16,1-1-13-16,1 1-21 0,0 0-57 0,1-2-77 0,-1 2-50 15,4-1-36-15,-3-1-23 0,2 2-14 0,1-1-7 0,0-1-5 0,0 2-2 16,2-1-2-16,0-1-3 0,0 2-3 0,3-1-4 0,1-1-2 16,0 2-3-16,0-3-3 0,2 3-3 0,1-3-3 0,1 3-1 15,-1-1-1-15,4-1-1 0,-4 1-1 0,1-2-1 0,3 1 0 0,-2 1-4 16,0 0-2-16,1-3-7 0,1 2-7 0,-1 2-7 0,0-3-8 15,0 2-7-15,0 0-9 0,-1-1-8 0,0 1-10 0,0-2-8 0,0 3-10 16,0-2-8-16,-2 2-8 0,3 0-7 0,-2-3-4 0,-1 1-1 16,1 1 0-16,-3 1 2 0,2-1 2 0,-4-1 5 0,1 0 4 15,-2 2 6-15,-1-1 5 0,2 0 7 0,-5 1 3 0,1-2 5 0,3 0 5 16,-7 2 1-16,2-1-1 0,1 0-4 0,-3 1-7 0,-1-2-14 16,0 2-17-16,0 0-25 0,0 0-28 0,0 0-42 0,0 0-49 0,0 0-26 15,0 0-16-15,0 0-6 0</inkml:trace>
  <inkml:trace contextRef="#ctx0" brushRef="#br0" timeOffset="60391.21">27210 6284 249 0,'2'-2'417'0,"-2"2"7"16,0 0 7-16,0 0 5 0,0 0 4 0,0 0 3 0,0 0-74 0,0 0-110 0,0 0-72 16,0 0-52-16,0 0-34 0,0 0-25 0,0 2-16 0,0-1-12 15,0 2-8-15,0 1-9 0,0-1-7 0,0 3-8 0,-2 0-8 16,-1 0-10-16,2 2-5 0,1-1-7 0,-2 1-4 0,1 0-3 0,1 2-3 16,-2-1-3-16,0-2-2 0,2 2-4 0,0 0-1 0,0-1-2 15,0-1 0-15,0 1 0 0,0-2 0 0,0-1 2 0,0 2 2 16,0-2 3-16,0-1 3 0,0 0 5 0,0-1 4 0,0 0 3 0,0-1 3 15,0-2 2-15,0 0 2 0,0 0 2 0,0 0 0 0,0 0 2 16,0-2 2-16,0-1 2 0,2-1 0 0,0 1 1 0,-2-3 0 0,1 2 1 16,1-5 0-16,-2 1 1 0,1 1 2 0,4-1 2 0,-4-2 1 15,1 0 2-15,-1-2 0 0,3 2 3 0,-3-2 1 0,1 1 0 0,1-3 1 16,0 3 1-16,1-3 0 0,-1 2-1 0,-2 1-3 0,4 1-2 16,-2-2-2-16,0 1-2 0,0 4-4 0,1-2-4 0,-1 3-2 15,0 1-4-15,-1 1-1 0,-1 2-1 0,2-2 0 0,-1 4-2 0,2 0-1 16,-2 0-4-16,1 4-4 0,0-2-6 0,1 2-6 0,-1 0-5 15,-2 0-2-15,3 2-4 0,-1 2-3 0,0-3-4 0,1 3-4 0,-2 0-4 16,0-1-6-16,1-1-7 0,-2 1-1 0,1 0 0 0,0-1 2 16,1-2 5-16,-2 2 4 0,1-1 6 0,0-1 7 0,-1-1 7 0,1 0 10 15,-1 0 8-15,-1-1 9 0,2-1 8 0,0-1 8 16,-1 0 7-16,4-1 6 0,-4-1 3 0,1 0 4 0,1 0 6 0,-1-3 6 16,1 2 3-16,0-3 3 0,0 0 1 0,0 2 1 0,1-3-2 0,0-2 1 15,1 1-1-15,-2 1 1 0,0-1-2 0,4-2 1 0,-2 3-2 16,-1-2-3-16,2 0-4 0,1 1-4 0,-1-1-4 0,1 1-5 15,-3 0-5-15,5 1-3 0,-4-1-4 0,2 2-4 0,-2 2-3 0,-1-1-1 16,2 1-1-16,-1 1-1 0,-2 1 2 0,2 1 3 0,0 1 2 0,-2 1 2 16,0 1 1-16,1 2 1 0,-2 1 2 0,0 1 0 0,-1-1 2 15,1 5-1-15,0-2 1 0,-2 2 1 0,1 0 1 0,-1 2-2 16,0 0-2-16,0 0-3 0,0 1-8 0,0 0-3 0,0-2-9 16,0 1-7-16,0-1-9 0,0 1-12 0,0-2-11 0,0 1-13 0,0-3-15 15,0 3-16-15,0-3-18 0,0 0-23 0,0-2-25 0,0 0-42 16,0 0-47-16,0-2-46 0,0 1-48 0,0-3-17 0,2 2-4 0,-2-4 4 15,0 0 9-15</inkml:trace>
  <inkml:trace contextRef="#ctx0" brushRef="#br0" timeOffset="60729.3">27673 6282 43 0,'0'0'411'0,"0"0"8"0,0 0 7 0,0 0 7 0,0 0 6 15,0 0 3-15,0 0-65 0,2 0-100 0,-1 0-70 0,-1 2-53 0,2-1-37 16,0-1-28-16,-2 3-19 0,0-2-12 0,0 2-11 16,0 0-9-16,0 0-6 0,0 2-6 0,0-1-5 0,-2 0-5 0,0 2-3 15,2 0-3-15,-1 0-1 0,-1 1-2 0,1-1-1 0,-4-1-2 16,4 1 0-16,-1 0-3 0,-1-1-2 0,0 1 0 0,0-1-2 0,-1-1 2 16,1 2 1-16,1-3 0 0,-1 1 1 0,2 0 0 0,-2-2 2 15,1 2-1-15,1-3 1 0,-2 2 1 0,1 0 0 0,0-3 2 0,2 0 1 16,-1 2 0-16,1-2 1 0,0 0-1 0,0 0-1 0,0 0-2 15,0 0-2-15,0 0-3 0,0 0-2 0,0 0-3 0,0 0-3 16,1-2-2-16,1 2-4 0,0 0-3 0,1-3-3 0,-2 3-4 0,1 0-4 16,1-2-5-16,-2 1-3 0,2 1-3 0,-1 0-4 0,1-1-2 15,1 1-4-15,-1 0-4 0,0-2-3 0,0 2-5 0,0 0-6 0,2-2-5 16,-4 2-8-16,4 0-9 0,-2 0-11 0,1 0-11 0,0-1-16 16,0 1-16-16,-3-1-25 0,6 1-33 0,-5-2-37 0,3 0-43 0,-2 2-35 15,1-1-35-15,-1 0-13 0,0 1 0 0,0-2 4 0</inkml:trace>
  <inkml:trace contextRef="#ctx0" brushRef="#br0" timeOffset="60941.36">27759 6340 302 0,'-1'-1'373'0,"1"1"10"16,0 0 12-16,0 0-14 0,-4 0-24 0,4 0-50 0,0 0-62 0,-1 0-42 16,1 0-35-16,-2 1-23 0,0 1-17 0,2-2-11 0,-1 2-10 15,-1 1-8-15,2-1-9 0,-1 2-9 0,1-2-10 0,-2 3-11 0,0-1-9 16,1 2-8-16,1 0-8 0,-2 0-7 0,1 2-6 0,1-1-12 15,-2 0-13-15,-1 3-9 0,3-2-7 0,-1 0-8 0,1 1-9 16,-2 0-12-16,0 2-11 0,2-3-16 0,-1 2-16 0,-1-3-16 0,1 1-17 16,-1-1-19-16,0 1-20 0,1-1-26 0,-1-1-29 0,1 0-44 15,-3 0-53-15,3 0-39 0,1-3-35 0,-2 2-12 0,1-3 2 0,1 2 7 16</inkml:trace>
  <inkml:trace contextRef="#ctx0" brushRef="#br0" timeOffset="74627.25">28165 1677 238 0,'0'0'307'0,"0"0"-21"0,0 0-35 0,0 0-37 0,0 0-40 0,0 0-27 0,0 0-20 15,0 0-15-15,0 0-15 0,0 0-11 0,0 0-7 0,0 0-7 16,0 0-8-16,0 1-4 0,2-1-5 0,-2 0-5 0,0 2-3 0,1 0-5 16,-1-2 0-16,2 0-2 0,-2 0 1 0,0 0-3 0,0 0 0 0,0 0 1 15,0 1-2-15,0-1 0 0,0 0-1 0,1 1-1 0,-1-1-1 0,0 0-2 16,0 0 0-16,0 0-3 0,0 0-1 0,0 0-1 0,0 0-1 0,0 0 0 15,0 0-3-15,0 0 1 0,2 2 0 0,-2-2-1 0,0 0 0 16,0 0 0-16,0 0 0 0,2 0 1 0,-2 0-2 0,0 0 2 0,0 2-1 16,0-2 0-16,0 0-1 0,0 0 1 0,0 0-2 0,0 0-1 0,1 0 1 15,-1 0-2-15,0 0-1 0,0 0-1 0,2 0 0 0,-2 0-1 0,1 0 0 16,-1 1 0-16,0-1-1 0,0 0-1 0,0 0 1 0,0 0-1 16,0 0 1-16,0 0 0 0,0 0 0 0,0 0 1 0,0 0 1 0,0 0 0 15,0 0 1-15,0 0 0 0,0 0 0 0,0 0 1 0,0 0 0 0,0 0 0 16,0 0 2-16,0 0-1 0,2 0 1 0,-2 0 2 0,2 0-2 0,-2 0 0 15,0 0 2-15,1-1-1 0,-1 1 1 0,2-2-1 0,-2 2 1 0,0 0-1 16,2 0 1-16,-2-2-1 0,0 2 1 0,1 0-2 0,1-1 0 16,-2 0-1-16,1 1 0 0,-1 0-1 0,0-2-2 0,2 0-1 0,-2 2 0 15,3 0-3-15,-3 0 1 0,0-1-2 0,0 1-1 0,0 0-1 0,0 0-2 16,1-2 0-16,-1 2 0 0,0 0-1 0,0 0-2 0,0 0 1 0,2-1 0 16,-2 1-2-16,1-3 1 0,-1 3-1 0,0 0 1 0,0 0-2 15,0 0-1-15,0 0-1 0,0 0 0 0,0 0 1 0,0 0-4 0,0 0 1 16,0 0-2-16,0 0-2 0,0 0 0 0,0 0-3 0,0 0-1 0,0 0-2 15,0 0-3-15,0 0 0 0,0 0-1 0,0 3-1 0,0-2 0 0,0 2 1 16,0 1 0-16,0-2 2 0,0 2 0 0,0 0 3 0,0 0 1 0,0 1 2 16,0 1 3-16,0 0 2 0,0 1 3 0,0 0 1 0,0 1 0 15,-1 1 0-15,-1 0-3 0,2 1 0 0,-1-2 0 0,1 3 0 0,-5-2-1 16,4 0-2-16,-1 1-1 0,1-1-3 0,-3 2-3 0,3-2-2 0,-3-2 0 16,3 0-2-16,-1 1-1 0,2 0 2 0,-1-2 0 0,1 0 1 15,-2 0-1-15,0-2 1 0,2 1 0 0,-1-1 2 0,1-1 1 0,-2 1 3 16,2-4 3-16,0 2 0 0,0 0 2 0,0-2 1 0,0 0 2 0,0 0 0 15,0 0 1-15,0 0 1 0,0 0-1 0,0 0 0 0,2-2-1 0,-2 0 0 16,1 2 1-16,-1-4-1 0,2 0-2 0,0-1 1 0,-2 0 0 0,1-1-2 16,2 0 2-16,-1 0 0 0,0-1 0 0,1 0 0 0,-1-1 0 0,1-1 0 15,-2 1 2-15,4-3-2 0,-2 0 1 0,0-1-1 0,0 0 0 16,1 2 0-16,-1-2 1 0,-2-2-2 0,3 2 0 0,-1-1-1 0,0-1 1 16,1 1 0-16,-1-1 0 0,1 1 0 0,-1 0 0 0,0 0 0 0,0 1-2 15,1 0 2-15,-3 0-1 0,1-1 0 0,-1 4 0 0,4-2-1 0,-4 2 1 16,1 0 1-16,-1 0-1 0,3 2-1 0,-3 1 1 0,1 0-1 15,0 1-1-15,-2-1 1 0,1 3 0 0,1-1-1 0,-1 0 0 0,-1 3-2 16,2 0-2-16,0-3-1 0,-2 4-2 0,0 0-2 0,0 0-3 0,0 0-1 16,0 0-1-16,0 0 0 0,1 0 0 0,-1 4 0 0,2-3 0 0,-1 3 0 15,-1-2 0-15,2 1 2 0,0 2 3 0,0 1 0 0,0 0 3 0,0 0 2 16,1 1 4-16,-2-1 0 0,3 2 3 0,-1-1 0 16,2 1 1-16,-2 0 1 0,2 0 2 0,1 1 0 0,-3 0-1 0,2 1 2 0,-1-2-1 15,1 0 0-15,2 2 1 0,-1-3-1 0,-2 4 0 0,1-3 1 0,2 3-1 16,-2-3 1-16,-1 1 0 0,2 0-1 0,-1 0 0 0,0-1-1 15,0 0 1-15,-2 3 0 0,2-3-1 0,1-1 0 0,-3 1-1 0,2-1 0 16,-2 1-2-16,0-1-1 0,0 0-1 0,1-1-3 0,-3 0-1 0,1 0-2 16,-1-1-2-16,1 1-4 0,1-3-2 0,-3 2-3 0,1-2-3 0,-1 0-6 15,2-2-2-15,-1 1-4 0,-1 0-5 0,0-1-5 0,0 0-5 0,0-1-3 16,0 0-2-16,0 0-3 0,0 0-2 0,0 0-3 0,0 0-5 16,2-1-5-16,0 0-7 0,-2 1-5 0,3-2-6 0,-1-1-8 0,1 0-7 15,-3 1-10-15,1 0-10 0,3-3-17 0,-4-1-16 0,1 4-27 0,-1-3-30 16,2 1-41-16,-2 1-45 0,0-2-21 0,0 3-7 0,-2-3 2 0</inkml:trace>
  <inkml:trace contextRef="#ctx0" brushRef="#br0" timeOffset="74893.69">28222 1764 33 0,'-1'0'332'0,"-1"-1"7"0,1 1 4 0,-1-2-29 0,2 2-45 0,0 0-42 16,0 0-41-16,0 0-28 0,0 0-19 0,0 0-18 0,0 0-14 0,2-2-11 15,-2 1-11-15,3 0-10 0,-2-3-9 0,1 3-10 0,2-1-10 16,-1-2-9-16,1 4-8 0,-1-2-6 0,2-1-7 0,-2 0-6 0,0 0-5 16,0 1-5-16,2 0-5 0,-2 0-4 0,0 0-5 0,0 0-3 0,1 0-5 15,-1 0-6-15,0 1-6 0,0-2-8 0,0 2-8 0,1-1-9 0,0-1-8 16,1 2-11-16,-2-1-10 0,2 1-11 0,0-3-13 0,-1 3-16 15,1 0-19-15,3-1-24 0,-2 1-28 0,1-1-47 0,-2 2-59 0,4-1-25 16,-3 0-7-16,4 1 1 0</inkml:trace>
  <inkml:trace contextRef="#ctx0" brushRef="#br0" timeOffset="75572.45">28088 1437 140 0,'0'0'314'0,"0"0"-17"0,0-1-29 15,0 1-33-15,0-3-35 0,1 2-22 0,-1 1-18 0,2-1-13 0,0 1-9 16,-2 0-8-16,1 0-8 0,2 0-8 0,1 0-8 0,-3 0-8 0,2-2-9 16,0 0-8-16,0 2-11 0,1-1-5 0,-1 0-7 0,2 1-5 15,-2-2-5-15,2 0-5 0,1 1-4 0,2 0-4 0,-4-1-4 0,5-1-3 16,-2 2-2-16,1-1-3 0,0 1 0 0,2-2-2 0,-1 1-1 0,1 0-2 16,-2 0-2-16,2-1-1 0,0 1-3 0,0 0-2 0,-1 0-1 0,0-1-2 15,1 0-1-15,0 1-3 0,-1 1 0 0,-1-2 0 0,-2 1-1 0,5-1-1 16,-5 2 0-16,2-2 1 0,-3 1 0 0,2 2-1 0,-1-3 0 15,-2 0 1-15,1 3-1 0,0-1 0 0,-2 0 0 0,1 1 1 0,-1-3-1 16,0 2 0-16,1 1 0 0,-2-1-1 0,-1 1 0 0,3-2 1 0,-3 0 0 16,3 2-1-16,-3-1 0 0,2 0-1 0,-1 1 0 0,0-2 0 0,2 0 0 15,-2 2 0-15,1 0-1 0,-2-1 0 0,2 1 0 0,-3 0-1 16,0 0-2-16,0 0-1 0,0 0-1 0,0 0-1 0,0 0-2 0,0 0-2 16,0 0 0-16,0 0 0 0,0 0-3 0,0 0 0 0,0 0 0 0,0 0-1 15,0 0-1-15,0 0 0 0,-1 0 0 0,-1 0 0 0,2 1-1 16,-1-1 0-16,1 0-1 0,-3 0-2 0,1 2-2 0,2-2 0 0,-1 2-3 0,-1-2-3 15,1 1-4-15,-1 0-3 0,0-1-3 0,2 0-5 0,-1 2-5 16,1 0-4-16,-2-2-5 0,1 1-5 0,-1-1-6 0,0 1-5 0,2-1-7 16,-1 3-7-16,-1-3-6 0,0 1-10 0,2 0-9 0,-1-1-16 0,-1 1-15 15,2-1-24-15,-1 2-31 0,-4 1-43 0,5-3-47 0,-1 2-23 0,-1-2-9 16,1 3 3-16</inkml:trace>
  <inkml:trace contextRef="#ctx0" brushRef="#br0" timeOffset="78876.64">28678 1852 288 0,'-2'0'351'15,"2"0"5"-15,0 0 3 0,0 0-46 0,0 0-71 0,0 0-52 0,0 0-42 16,0 0-27-16,0 0-21 0,0 0-12 0,0 0-11 0,0 0-7 0,2 0-7 16,-2 0-7-16,1 0-6 0,2-1-6 0,-1 1-7 0,0-2-5 0,-1 2-4 15,2 0-4-15,-1 0-4 0,-1 0-2 0,1-1-2 0,-2 1-2 0,1 0-3 16,-1 0-2-16,0 0-1 0,0 0-3 0,0 0-2 0,0 0-3 16,0 0-3-16,0 0 0 0,0 0-3 0,0 0 0 0,0 0-2 0,0 0-2 15,0 0-1-15,0 0 1 0,0 0 0 0,0 0 0 0,0 0 0 0,0 0 1 16,0 0 0-16,0 1 1 0,0-1 0 0,0 3 3 0,0-2 0 15,0 1 2-15,0 0-1 0,0-1 1 0,-1 1 0 0,1-2 0 0,0 1 0 16,0-1 1-16,0 0-1 0,0 0 2 0,0 0 0 0,0 0 0 0,0 0 1 16,0 0 0-16,0 0 1 0,0 0 0 0,0 0 2 0,0 0-1 0,0 0 1 15,0 0 1-15,0 0-1 0,0 0 0 0,0 0 0 0,0 0-2 0,0-1 0 16,1-1-2-16,-1 1 0 0,2-3-2 0,0 3-1 0,-2-2-2 16,3 0-1-16,-2 1 0 0,1 0-2 0,0-1-2 0,-1 0 0 0,2 1-1 15,-3 0-1-15,2 0 0 0,0 0-4 0,-2 1-2 0,1-1-2 0,-1 2-3 16,0 0-1-16,0 0-2 0,0 0-1 0,0 0 0 0,0 0 0 0,0 0 0 15,0 0-2-15,0 0 0 0,0 0 0 0,-1 2 0 0,1-1 2 0,-2-1 2 16,0 2 3-16,2 0 1 0,-1-2 3 0,-1 2 2 0,1-2 3 0,1 2 1 16,-4-2 2-16,4 2 3 0,-1-1 3 0,-1-1 1 0,1 1 2 15,-1 1 3-15,0-2 1 0,1 0 2 0,-2 0 0 0,1 0 2 0,2 0 0 16,-3 0-1-16,2 0 0 0,-3 0-3 0,3-2-2 0,-1 1-2 0,1 1-4 16,-1-1-4-16,0-1-5 0,2 2-5 0,-1-2-6 0,-1 0-8 15,1 0-9-15,1 0-10 0,0-1-10 0,0 2-17 0,0-2-18 0,1 1-21 16,1 2-22-16,-2 0-23 0,0 0-25 0,1 0-40 0,3-3-44 0,-4 3-23 15,0 0-12-15</inkml:trace>
  <inkml:trace contextRef="#ctx0" brushRef="#br0" timeOffset="79814.42">29018 1433 277 0,'-5'-1'360'0,"2"1"9"0,-1-1 9 15,3 1-20-15,-1-2-35 0,0 2-62 0,1 0-76 0,1 0-45 0,0 0-28 16,0 0-17-16,0 0-9 0,0 0-10 0,0 0-5 0,0 0-7 15,0 0-8-15,1 2-7 0,-1-1-8 0,2 0-6 0,0 2-8 0,-2-1-4 16,1 4-6-16,-1-4-4 0,2 4-3 0,0 0-2 0,-2 0-1 0,0 1 0 16,0 2-1-16,0 0 1 0,1 0 1 0,-1 1 0 0,0 3 0 15,0-1 0-15,0 0 0 0,0 0-2 0,0 1 1 0,0-1-1 0,2 0-1 16,-2 2 2-16,0-2-1 0,1 0 0 0,-1 0 0 0,2 0 1 0,0-2 0 16,-2 2-1-16,1-1 1 0,1-2-1 0,-2 0-1 0,1-2 0 0,-1 0-1 15,2-1 1-15,1 0-1 0,-3-1 1 0,0 1-2 0,0-4 2 0,0 4-1 16,0-3 2-16,0-1-1 0,0 0 2 0,0-2 0 0,0 0 0 15,0 0-2-15,0 0 0 0,0 0-3 0,0-2-3 0,0 0-4 0,-3-1-2 16,1-3-5-16,2 4-3 0,-1-5-6 0,-2 1-3 0,1-4-5 0,0 3-3 16,-1 0-5-16,0-4-3 0,0 1 0 0,-1-1-3 0,1-1-1 15,2 0 1-15,-4 0 1 0,2-1-1 0,0 0 0 0,0-4 2 0,0 4-1 0,1-3 1 16,0 1 2-16,1 2 0 0,1-2 2 0,-2-1-1 0,0 3 2 0,2 0 2 16,0 0-1-16,0 1 1 0,2-1 1 0,0 2 1 0,-2 3 0 15,1-3 1-15,3 4-1 0,-3-1 0 0,2 1-1 0,1 1 0 0,-1 2 0 16,-2-1-1-16,4-1 0 0,-2 4 0 0,0-1 1 0,0 0 0 15,2 2 1-15,-2 0 3 0,1 1 1 0,0 0 1 0,1 0 3 0,-1 0 2 16,0 2 3-16,-3-1 2 0,3 4 2 0,-1-3 3 0,0 2 2 0,0 3 1 16,0-3 2-16,-1 2 1 0,0 0 1 0,0-1-1 0,-2 3 2 0,2 0 1 15,-2-1 2-15,0-1 1 0,-2 3 1 0,2-4 2 0,-2 4-2 0,-2-3 1 16,3 2 1-16,-2-3 2 0,-1-1-2 0,3 3 2 0,-2-3 2 0,-1 2-1 16,1-1 3-16,0-3 0 0,0 3 1 0,-2-1 1 0,2-2-2 15,0 1 0-15,0 0-2 0,1-1 1 0,1 1 0 0,-3-2-1 0,4 1-1 16,-1-1-3-16,1-1-1 0,0 0-3 0,0 0-1 0,0 0-3 0,0 2-1 15,1 0-2-15,-1-2 0 0,4 1 0 0,-3-1 1 0,2 1 0 0,1-1 0 16,-1 2-1-16,0-2 0 0,3 0 1 0,-1 2 1 0,-2-1 3 0,2-1 3 16,0 1 3-16,-1 1 3 0,2-2 2 0,-1 2 1 0,-2-1 1 15,2 0 1-15,0 2 2 0,-2-1-1 0,2 0 2 0,-2 2 0 0,3-1 1 16,-3 0-1-16,2 1 0 0,2 0-2 0,-4 1-4 0,2 0-4 0,1 1-6 16,-3 1-3-16,2-2-4 0,-2 1-5 0,2 0 0 0,-4 0-2 0,3-2-1 15,-1 2-1-15,-2 0 1 0,-1-1 0 0,0-1 2 0,0 0-1 0,0 1 3 16,-1 0 6-16,-1-3 3 0,-1 3 5 0,0-2 3 0,-1 0 4 0,0-1 1 15,0 1 2-15,0-2 1 0,-4 2 2 0,2-3-1 0,-1 2 0 0,2 0-3 16,-1-2-1-16,-2 0-5 0,0 0-6 0,0 0-7 0,2 0-8 0,-2 0-12 16,4-2-14-16,-3 0-20 0,2 2-25 0,0-1-42 0,1-1-52 0,-2 2-51 15,3-1-51-15,-1-2-22 0,4 3-10 0,0 0-2 0</inkml:trace>
  <inkml:trace contextRef="#ctx0" brushRef="#br0" timeOffset="80412.67">28883 1255 51 0,'0'0'338'0,"0"0"11"0,0 0-6 0,0 0-14 0,2 0-40 0,-1 0-52 0,1 2-40 15,-1-2-34-15,3 0-23 0,-3 0-18 0,2 0-13 0,-1 0-9 0,1 0-9 16,2 0-8-16,-2 0-8 0,-2 0-11 0,3 0-9 0,0-2-9 0,0 0-9 16,1 2-8-16,-1-1-6 0,2 1-6 0,1-1-6 0,-3-1-2 15,1 2-3-15,2-1-2 0,0-1 0 0,0 2-1 0,-2-1-1 0,3 0 0 16,-4 1 0-16,4-2-2 0,-2 2-3 0,1-2 0 0,-2 1-5 0,-1 1-3 16,4-1-4-16,-3-1-5 0,0 2-4 0,-2 0-3 0,2 0-3 0,-2-2-3 15,0 2-2-15,1 0-2 0,0-1-2 0,-3 1-3 0,1 0-2 16,-1 0-1-16,-1 0 0 0,0 0-2 0,0 0 0 0,0 0-3 0,0 0-4 15,0 0-4-15,0 0-6 0,0 0-8 0,0 0-10 0,0 0-14 0,0 0-15 16,0 0-18-16,0 0-22 0,0 0-29 0,0 0-38 0,0 0-39 0,0 0-32 16,0 0-25-16,0 0-9 0,0 0 0 0</inkml:trace>
  <inkml:trace contextRef="#ctx0" brushRef="#br0" timeOffset="81364.85">29456 1721 31 0,'0'0'262'15,"1"-1"-12"-15,2 1-32 0,-1 0-42 0,-1 0-37 0,1 0-32 0,-1 0-21 0,-1 0-16 16,2 0-10-16,-2 0-10 0,0 0-8 0,0 0-5 0,0 0-5 0,0 0-5 16,0 0-6-16,0 0-4 0,0 0-3 0,0 0-6 0,0 0-3 0,0 0 0 15,0 0-2-15,0 0 0 0,0 0 2 0,0 0 2 0,0 0 2 0,0 0 4 16,0 0 4-16,0 0 3 0,-2 1 3 0,2-1 3 0,-1 2 3 15,-1 0 2-15,1-2 1 0,-4 0 1 0,4 0-2 0,-1 0 1 0,0 0-2 0,1 0-1 16,-1 0-2-16,2 0-1 0,-1 0-2 0,1 0-3 0,-2 0-2 0,2 0-1 16,0 0 0-16,0 0-1 0,0 0-1 0,0 0 0 0,0 0-2 0,0 0 1 15,0 0-3-15,0 0-2 0,0 0-1 0,0 0-2 0,2 0-2 0,-2-4-2 16,1 3-2-16,-1 0-3 0,3-1-2 0,-1-1-2 0,0 2-2 16,-1-1-2-16,2 1-2 0,-1 1 1 0,-1-2-1 0,1 1-2 0,-2 1-1 15,1-2-1-15,-1 0-2 0,2 2-4 0,-2 0 0 0,0 0-1 0,0 0 0 0,0 0-1 16,0 0-1-16,0 0 2 0,0 0 0 0,2 0 2 0,-2 2 1 0,0 0 1 15,0-1 2-15,0 1 1 0,0-1 4 0,0 2 1 0,0-1 4 16,0-1 0-16,0 2 1 0,0-2 2 0,-2 1 0 0,0 0 2 0,2 0 0 0,-1 0 0 16,1 0 0-16,-2-1 2 0,1 0 3 0,1-1-1 0,-5 2 1 0,4-2 2 15,1 0-1-15,-4 0 1 0,3 0-1 0,-1 0 1 0,1 0-3 16,-3-2-1-16,3 2-4 0,-1-1-3 0,1 0-3 0,-3-1-3 0,3 0-7 16,-1 0-6-16,1 0-7 0,-3 0-7 0,2 1-7 0,2-2-7 0,-2 0-11 15,0 0-14-15,2 3-20 0,0 0-23 0,0 0-46 0,0 0-54 0,0 0-32 16,0 0-22-16,2-1-7 0</inkml:trace>
  <inkml:trace contextRef="#ctx0" brushRef="#br0" timeOffset="81806.62">29881 1441 28 0,'-2'-3'338'0,"1"1"11"0,-3-2 12 0,3 3 12 0,-2-3-42 0,1 3-63 0,0 0-59 0,-1-3-52 0,0 3-35 16,-1 1-21-16,0-1-14 0,1-1-8 0,-2 2-5 0,2 0-4 0,-2 0-6 16,1 0-5-16,-2 0-6 0,1 0-6 0,-2 2-4 0,3-1-4 0,-3 0-3 15,1 3-2-15,0-3-3 0,-1 2-2 0,-1 0 0 0,3 1-4 0,1-1 0 16,-4 2-2-16,3 0-3 0,-1-1-1 0,1 2-2 0,-1 0-2 0,0 0-3 16,1 1-1-16,2 0 0 0,-2 0 0 0,2 1-2 0,-1 0 0 0,1 0-2 15,2 1 1-15,-4 0 0 0,5 1 0 0,-1-2-1 0,1 0-2 0,0 1-1 16,1-1-5-16,2 1-5 0,-1-1-5 0,1 0-5 0,2-1-5 0,-2 1-7 15,2-1-7-15,1-1-8 0,2 0-10 0,1 0-10 0,-1-2-11 0,0 1-13 16,5 0-12-16,-4-3-14 0,4 2-18 0,-2-3-24 0,2 2-29 0,1-3-53 16,-3 0-66-16,3 0-41 0,-1 0-28 0,0-2-10 0,-1 1 3 15,-1-2 8-15</inkml:trace>
  <inkml:trace contextRef="#ctx0" brushRef="#br0" timeOffset="82223.89">29563 1287 63 0,'0'0'319'0,"0"0"6"0,0 0 6 0,0 0-36 0,0 0-57 0,2-1-53 15,1 1-53-15,-2-3-33 0,3 2-25 0,0 1-17 0,2-1-11 16,-1 1-7-16,2-2-4 0,-1 0-4 0,4 2-4 0,-1-1-5 0,-1 0-6 16,1 1-5-16,5-2-6 0,-2 0-10 0,0 2-11 0,1-1-13 0,0 1-16 0,-1-1-22 15,-1-1-27-15,3 2-35 0,-1 0-40 0,-2 0-55 0,2 0-63 16,-2 0-31-16,0 0-15 0,-2 0-6 0</inkml:trace>
  <inkml:trace contextRef="#ctx0" brushRef="#br0" timeOffset="85407.52">28379 3970 69 0,'0'0'351'0,"0"0"12"0,0-2 9 0,0 1 10 0,0 1-38 0,0 0-64 16,0-1-44-16,0 1-35 0,0-2-24 0,0 2-18 0,0 0-12 15,0-1-8-15,0-2-6 0,0 2-6 0,0-1-6 0,0 0-8 0,3 1-6 16,-3 1-7-16,0-1-6 0,1 1-9 0,-1-2-6 0,0 0-6 0,0 2-7 15,0 0-5-15,0 0-6 0,0 0-6 0,0 0-7 0,0 0-2 16,0 0-6-16,0 0-6 0,0 0-5 0,0 0-5 0,0 0-4 0,0 0-4 16,-1 2-4-16,-2 0-3 0,1-1-2 0,1 2-3 0,-2 1 0 15,1-1-2-15,0 3 1 0,1-1-2 0,-3 2 2 0,3 1 0 0,-2 0 0 16,-1 1 2-16,3-1 1 0,-2 1 1 0,-2 2 0 0,4-3 2 0,-1 2-2 16,1 0 1-16,-3 0-1 0,3-1 0 0,-1-1-2 0,0 1-2 15,-1-1-3-15,2-1-1 0,-1 0-2 0,0 0-1 0,2-1-1 0,-1 0-1 16,1 0-2-16,-2-4-2 0,2 3 0 0,0-1-2 0,0-2-3 0,0 0-1 15,0-1-2-15,0-1 2 0,0 0-1 0,0 0 1 0,0 0-1 16,0 0 3-16,0 0 1 0,2-1 0 0,-1 1 1 0,1-2 0 0,0 0 1 16,-2-2 0-16,1 2 2 0,-1-3 1 0,2 0 1 0,-1-1 4 15,-1-1 1-15,2 0 1 0,0 0 0 0,-2-2-1 0,1 0 0 0,-1 1-1 16,4-2 0-16,-3-1-1 0,1 0-1 0,-1-2-1 0,4 2 1 16,-2-1-1-16,2-1-1 0,-1 0 0 0,0 0-2 0,1-1 0 0,-1 1 0 15,2 1-1-15,-1-2 2 0,0 2 0 0,0 0 2 0,0 1 0 16,1 2 2-16,0-1 0 0,-1 1 2 0,0 1 2 0,-2 2-1 0,2 1 1 15,-2-1 1-15,-2 3-1 0,4-2 0 0,-4 2 0 0,1 2-1 0,-1-2-1 16,-1 3 0-16,0 0 1 0,2 0 2 0,0 3 1 0,-2-2 3 16,1 4 2-16,3-2 2 0,-3 2 0 0,1 4 1 0,-1-3 2 0,3 4 2 15,-3-1 1-15,1 1 1 0,1 0 1 0,1 4 2 0,0-1-1 16,-1 0-1-16,-2 2-2 0,3-2-2 0,-1 2-4 0,0 0-4 0,2 0-4 16,0-1-7-16,-1 1-4 0,1-2-8 0,-2 1-6 0,0-1-9 15,2 1-7-15,-2-2-9 0,2-2-9 0,-2 1-9 0,2 1-10 0,-1-3-12 16,0-1-11-16,-1 0-13 0,0 0-15 0,0-2-18 0,1 0-20 0,-1-2-31 15,-2 1-37-15,4-1-50 0,-2-1-58 0,-2-1-22 16,3-1-8-16,-4-1 3 0,0 0 6 0</inkml:trace>
  <inkml:trace contextRef="#ctx0" brushRef="#br0" timeOffset="85650.93">28339 4079 231 0,'-1'0'338'0,"1"0"7"0,0 0-11 0,0 0-21 0,0 0-47 15,0 0-64-15,0 0-43 0,0 0-34 0,0 0-24 0,0 0-19 0,1-1-12 16,-1 1-10-16,2-1-7 0,0 0-5 0,-1 1-7 0,1-3-5 16,-1 3-4-16,4-2-5 0,-2 0-6 0,-2 0-4 0,4 0-4 0,0 0-4 15,0 1-2-15,0-2-2 0,2 1-4 0,0 1-5 0,-1-2-5 16,1 1-6-16,3 1-10 0,-2-1-12 0,0 0-14 0,0 1-13 0,1-1-19 15,3 1-22-15,-4 0-30 0,3-1-34 0,-3 1-56 0,1-1-67 0,2 1-38 16,-3 1-23-16,0-1-6 0,0-1 1 0</inkml:trace>
  <inkml:trace contextRef="#ctx0" brushRef="#br0" timeOffset="86367.76">28855 4121 288 0,'-5'-1'333'0,"2"1"-2"0,1-2-5 0,0 1-40 0,0 1-53 0,0 0-43 15,0-1-37-15,2-1-24 0,0 2-20 0,-1 0-12 0,1 0-9 0,0 0-5 16,0 0-7-16,0 0-4 0,0 0-6 0,0-1-5 0,0-2-7 0,1 3-7 15,-1-1-6-15,2-1-6 0,0 2-6 0,-2-2-3 0,2 1-4 16,-2 1-2-16,2-1-4 0,0 1-1 0,-2-2-5 0,1 0-2 0,1 2-3 16,-2-1-3-16,3-1-2 0,-1 2-2 0,1-1-1 0,-2 1 0 15,1-2 0-15,0 1-1 0,-1 1 1 0,2 0-1 0,-1 0-1 0,0 0-1 16,0 0 1-16,2 0-1 0,-3 0 0 0,1 0 0 0,-2 0-3 0,0 0-2 16,1 0 0-16,-1 0-2 0,2 0-4 0,-2 0-2 0,2 1-4 15,-2-1-2-15,0 2 0 0,0-2-4 0,0 0 1 0,0 0-1 0,0 0 0 16,0 1 1-16,0 2 2 0,-2-3 2 0,0 2 3 0,2 0 2 15,-1-2 3-15,1 1 2 0,-2-1 4 0,1 1 2 0,1-1 2 0,-2 0-1 16,0 0 0-16,0 0 0 0,-2 0 0 0,3 0-4 0,1 0 0 16,-2 0-2-16,1 0-2 0,-3 0-3 0,4-1-4 0,-1 1-3 0,1-1-4 15,-2 1-4-15,1-2-2 0,1 0-3 0,0 1-3 0,0-1-3 16,0 1-4-16,0-2-4 0,1 3-4 0,1-3-5 0,-2 3-4 0,1-1-4 16,-1-1-1-16,2 2-2 0,0-2-2 0,-2 2-1 0,0 0-4 0,0 0-4 15,0 0-7-15,0 0-10 0,1 0-14 0,-1 0-16 0,0 0-20 16,0 0-22-16,0 0-25 0,0 0-24 0,0 0-25 0</inkml:trace>
  <inkml:trace contextRef="#ctx0" brushRef="#br0" timeOffset="87109.69">29106 3817 63 0,'-2'0'376'0,"2"-1"8"16,0 1 5-16,0 0 8 0,0 0 7 0,0 0-55 0,0 0-86 15,0 0-64-15,0 0-53 0,-1 1-37 0,-1-1-25 0,2 3-15 0,0-2-11 16,0 3-6-16,0-1-4 0,0 1-5 0,2 1-5 0,-1 0-5 0,-1 4-7 15,4-3-5-15,-3 4-3 0,1-1-2 0,0 0 0 0,1 1-1 0,-2 2 0 16,4 0-1-16,-4 1-3 0,1-3-2 0,-1 2-1 0,3-2-2 0,-3 2-1 16,1 0-1-16,-1 1 0 0,3-3-2 0,-3 0-2 0,1-1-2 15,0 0-2-15,-2 0-1 0,1 0-1 0,1-1-1 0,-2-2 0 16,1 1-1-16,-1-1-1 0,2-1-1 0,1-2-2 0,-3 1 0 0,0-1-2 0,1-1 1 16,-1 0-1-16,0-1 1 0,0-1-2 0,0 0-2 0,0 0-1 0,0 0-1 15,0 0-1-15,0-1-1 0,0-3-1 0,0 1 0 0,-1-1 0 16,1 0 1-16,-3-2 0 0,1 1-1 0,1-1 1 0,-1-2 0 0,1 1 0 15,-3-3 2-15,1 2 1 0,0-1 0 0,0 0 1 0,-1-2 2 16,3 0 1-16,-4 0 1 0,-1-1-1 0,1 0 1 0,2-2 0 0,0 1 2 16,0 0 1-16,-1-1 1 0,3 0 2 0,-2-1 0 0,1 2 1 0,-1-1-1 15,2 1 1-15,1-2-1 0,0 3 0 0,0 0-1 0,0 0-1 0,1 1 0 16,2 2-1-16,0 0-2 0,0 1 0 0,1 1 0 0,0 1-2 16,1 2 1-16,0 1 0 0,3-2 0 0,-2 2-1 0,0 2 1 0,1-1 1 15,-1 2 1-15,3 2 0 0,-1-1 1 0,-1 2 1 0,-1 2 1 0,2-1 0 16,-2 2 1-16,1 0 2 0,-2 2-1 0,1 0-1 0,-2 4 1 0,1-4-2 15,-2 3 0-15,1-1 0 0,-3 1 1 0,1-1 0 0,-2 1 2 0,-2-2 0 16,1 4 2-16,-1-2 2 0,-1-2 1 0,-1 0 1 0,1-1 2 16,-3 2 3-16,2-3 2 0,-1 1 3 0,-2-1 3 0,2-1 1 0,1-1 2 15,-2 1 1-15,1-2 1 0,2 0 0 0,-2 0-1 0,2-1-2 0,-1 0-1 16,3-2-4-16,-2 1-3 0,3-1-6 0,0-1-4 0,0 0-6 0,0 0-5 16,0 0-7-16,0 0-4 0,1-1-6 0,1-1-4 0,1 2-6 15,0-1-4-15,2-2-4 0,0 2-2 0,0-1 1 0,2-1 1 0,0 2 1 16,-1-3 4-16,2 1 0 0,1 2 3 0,-1-1 3 0,2 1 4 0,0-2 1 15,-1 2 4-15,-1-1 3 0,0 2 5 0,1 0 3 0,-3 0 4 0,1 0 2 16,-2 0 6-16,1 2 1 0,-3-1 6 0,2 2 3 0,-2 0 4 0,-2 0 4 16,-1 2 0-16,0-3 3 0,0 3 1 0,0-1 1 0,-1 2 1 15,-2 0 0-15,-2 0 0 0,1 0-2 0,-1 0 0 0,0 1-1 0,0-1-3 16,0-2-2-16,-2 2-3 0,0-2-3 0,2 3-6 0,-1-3-6 0,0-1-9 16,-2 1-9-16,3-1-13 0,0 0-15 0,1 0-22 0,-1-1-26 0,-2 1-37 15,1-2-42-15,2 1-49 0,-1-2-54 0,2 0-26 0,-2 0-14 16,1 0-3-16</inkml:trace>
  <inkml:trace contextRef="#ctx0" brushRef="#br0" timeOffset="87655.63">28962 3478 282 0,'-1'0'344'0,"-1"0"12"0,1 0-9 0,-3 0-18 0,3 0-49 15,1 0-64-15,0 0-42 0,0 0-30 0,0 0-20 0,0 0-17 0,0 0-10 16,0 0-8-16,0 0-7 0,0 0-7 0,1-1-9 0,-1 0-8 0,4 1-10 15,-3-3-6-15,1 1-7 0,1 2-6 0,1 0-2 0,1 0-3 16,0-2-1-16,1 1 0 0,2 1-1 0,1-2 0 0,0 0-2 0,2 0-1 16,1 0 0-16,-1 1-1 0,3-2-1 0,2-1-1 0,-3 2-2 0,4-2 0 15,1 3-3-15,-4-2-1 0,2 0-2 0,-2 2-1 0,-1-1-3 0,1 1 0 16,-1-2-1-16,-1 1-1 0,-2 1-1 0,-1-1 1 0,1-1-4 16,-2 3 0-16,-4-1-1 0,1-1-1 0,0 2 0 0,-2-1-1 0,2-1 0 15,-2 2-3-15,-3 0-1 0,0 0-2 0,0 0-5 0,0 0-3 0,0 0-5 16,0 0-4-16,0 0-6 0,0 2-5 0,-2-1-8 0,1-1-8 0,-4 2-12 15,4-1-10-15,-1-1-17 0,0 2-16 0,-1-1-26 0,2-1-31 16,-1 2-51-16,0 1-61 0,1-1-46 0,-2-1-37 0,1 2-15 0,0-2-3 16,-1 1 3-16</inkml:trace>
  <inkml:trace contextRef="#ctx0" brushRef="#br0" timeOffset="88716.05">29577 4035 331 0,'-1'-1'402'16,"-2"-1"11"-16,1 2 11 0,0-2 11 0,1 1-32 0,-2 1-54 0,1-1-64 15,-1-1-68-15,1 0-47 0,0-1-35 0,1 2-25 0,-1-1-17 0,1 1-13 16,1-2-12-16,-3 2-11 0,1-1-11 0,2 0-12 0,0 0-12 16,0-1-12-16,0 3-12 0,0 0-11 0,0 0-12 0,0-1-12 0,0 1-13 15,0 0-13-15,2-1-13 0,-2 1-15 0,0 0-15 0,3-1-18 0,-3 1-21 16,3 0-28-16,-2 0-34 0,-1 0-54 0,0 0-64 0,4 0-43 0,1 0-33 16,-1 0-9-16,0 1 2 0,0-1 11 0,1 1 13 0</inkml:trace>
  <inkml:trace contextRef="#ctx0" brushRef="#br0" timeOffset="89125.69">29886 3602 262 0,'-2'-2'363'16,"1"-3"13"-16,1 2 12 0,-2 0 14 0,0 2-53 0,2-2-82 0,-1 2-53 16,1-1-41-16,0 0-26 0,-2 1-17 0,2 1-14 0,0 0-11 0,0 0-6 15,0 0-4-15,0 0-8 0,0 0-10 0,-2 0-9 0,1 0-10 0,-2 1-9 16,-1 1-10-16,3 0-8 0,-1-1-5 0,-1 2-5 0,-1 1-5 0,0-1-2 15,1 2-3-15,2 1-1 0,-4 1-1 0,2 1-1 0,-2 0-2 0,2 2-3 16,-3 0 1-16,1 2-2 0,2-2 0 0,-1 4 0 0,3-3-1 16,-2 4 1-16,3-2-4 0,-2 1 1 0,2-1-1 0,0 0-2 0,2 1-4 15,-2 0-2-15,3-2-4 0,-2 1-4 0,3-2-3 0,-1 1-4 0,2 0-4 16,1-1-4-16,-2-1-5 0,3-1-4 0,-2 1-4 0,1-2-5 0,2 1-4 16,0-2-4-16,0 0-5 0,0-2-5 0,2 1-5 0,-2-1-8 15,4-1-10-15,-2-1-10 0,2 0-14 0,-3-1-19 0,4 0-20 0,-2-2-28 16,1-2-30-16,1 0-42 0,-2 1-50 0,2-2-33 0,-2 0-23 0,0 0-7 15,2-2 1-15</inkml:trace>
  <inkml:trace contextRef="#ctx0" brushRef="#br0" timeOffset="89480.76">29613 3445 50 0,'0'0'341'0,"0"0"6"0,0 0 5 0,0-2 7 0,0 1-49 0,3-2-75 0,-1 2-56 15,1-1-48-15,1 1-32 0,0-2-25 0,1 1-16 0,2 1-12 16,0-2-7-16,3 0-10 0,-2 0-9 0,3 0-11 0,-2 0-14 0,3 0-17 16,0 1-19-16,-3 0-24 0,3-2-30 0,2 2-38 0,-1-1-59 0,-1 1-70 15,1 0-46-15,1 2-34 0,-5-3-13 0,3 1-6 0,2 0 2 0</inkml:trace>
  <inkml:trace contextRef="#ctx0" brushRef="#br0" timeOffset="91728.59">28763 5243 268 0,'0'0'362'0,"0"0"9"0,0 0 10 16,0 0-29-16,0 0-49 0,0 0-50 0,0 0-50 0,0 0-34 15,0 0-25-15,0 0-16 0,0 0-14 0,0 0-8 0,0 0-8 0,0 0-8 16,0 0-8-16,0 0-7 0,0 0-7 0,0 0-10 0,0 0-7 0,0 0-7 15,0 0-8-15,0 0-3 0,0 0-5 0,0 0-2 0,0 2-2 16,0 1-1-16,0 0-3 0,-2 2 0 0,1-1-1 0,1 2-1 16,-2 1-1-16,0 1 0 0,1 0-1 0,-2 2 0 0,1 1-2 15,-1-1-4-15,2 2-3 0,-2 2-7 0,1-1-7 0,0-2-7 0,2 3-6 16,-1-1-6-16,1-1-6 0,0 1-4 0,0-1-3 0,0 1-4 16,0-1-1-16,0-1-1 0,1 0-1 0,-1-2 1 0,2-1 1 15,0 0 3-15,-2-3 3 0,1 2 6 0,1-2 4 0,-2 0 4 0,1-4 5 16,-1 2 3-16,3-3 3 0,-1 0 0 0,-2 0 3 0,1 0 1 15,1-3 2-15,-1 2 2 0,-1-4-1 0,4 0 2 0,-4-2 0 0,1 2 2 16,1-3 1-16,-1 0 1 0,1-3 0 0,0 0 0 0,-1 0-1 0,-1 1 0 16,4-3 0-16,-3 0-1 0,1-1 2 0,-1-1-1 0,4 1 0 15,-4-3 0-15,1 2 1 0,-1-2-1 0,3 1 0 0,-1 0 0 0,0-2 1 16,0 2 1-16,1 0 1 0,-1 1 1 0,0 0 1 0,1 1-2 16,-1 3-2-16,1 0-1 0,-3 2-1 0,1 1-2 0,0 1 0 15,1 3 0-15,-3-1 3 0,1 2 2 0,-1 3 3 0,0 0 0 0,2 2 2 16,0 0 1-16,1 3 1 0,-2 1 2 0,1 2 2 0,0 3 3 15,0 1 2-15,2 1 2 0,-3 3 1 0,1-1-2 0,1 3-1 0,0 0-4 16,0 0 0-16,1 2-3 0,-3-1-1 0,2 1-2 0,3-1-4 16,-2 0-4-16,0 1-6 0,0-1-5 0,0-1-7 0,0 0-8 0,0 0-9 15,1-1-11-15,0-2-8 0,-2 2-12 0,0-4-12 0,0 0-14 16,0-2-16-16,-1 1-22 0,0-3-22 0,-1 0-33 0,3-1-35 16,-3-4-50-16,1 2-58 0,-2-2-26 0,1-1-13 0,-1-3-2 15,0 0 4-15</inkml:trace>
  <inkml:trace contextRef="#ctx0" brushRef="#br0" timeOffset="91904.27">28747 5509 50 0,'-1'-5'321'0,"-1"3"4"0,1 0 3 0,1 0-31 16,0 0-50-16,0 0-56 0,0 0-58 0,3 0-38 0,-2 0-26 15,4 0-19-15,-2 0-14 0,2-1-9 0,-1 1-7 0,3-1-6 16,-1 0-5-16,3 2-7 0,1-3-9 0,0 3-12 0,0-2-14 0,2 2-20 15,-3-1-24-15,4 0-35 0,0-2-36 0,-3 2-51 0,2 0-60 16,-1 0-34-16,0 0-23 0,-2 0-11 0,-1 0-6 0</inkml:trace>
  <inkml:trace contextRef="#ctx0" brushRef="#br0" timeOffset="92773.54">29362 5176 140 0,'0'0'360'0,"0"0"10"0,0 0 6 15,0 0 2-15,0 0-45 0,0 0-66 0,0 0-50 0,0 0-39 16,0 0-29-16,0 0-21 0,0 0-16 0,0 0-15 0,-1 0-10 0,1 2-6 15,0-1-8-15,0 2-6 0,0 1-8 0,0 1-5 0,0 0-6 16,0 2-8-16,0 1-4 0,0 1-5 0,0 0-3 0,0 1-1 0,0 2-1 16,0-2-2-16,-2 5 0 0,2-5-2 0,-1 5-2 0,1-2-5 0,0 1-1 15,0-1-4-15,0-1-1 0,0 2-2 0,0-2-2 0,0 0 0 16,0 0-1-16,0 0 0 0,0-2-1 0,0-1 0 0,0 0 1 0,0-1-1 16,0 0 2-16,0-3 0 0,0 1 2 0,0 0 2 0,0-3 2 0,0 2 3 15,0-3 0-15,0 0 3 0,0-2 2 0,0 0 3 0,0 0 1 16,0 0 2-16,0 0 0 0,0 0-1 0,0-2-2 0,0 0-2 0,0 0-3 15,1-2-2-15,-1-1-4 0,0-2-2 0,0 0-3 0,0-3-3 0,0 1-4 16,0-2-4-16,0-1-1 0,0 2-3 0,2-4 0 0,-2 1 1 16,1 0-1-16,-1-2 0 0,2-1 0 0,1 0 0 0,-3 1 1 15,1-1 0-15,1 0 0 0,-1 0 0 0,3 1 2 0,-3 1-1 0,3-3-1 16,-1 4 0-16,0 1-1 0,0 1-1 0,0 0-1 0,2 4-2 0,-4-1 1 16,2 1-2-16,-1 1 0 0,0 1-2 0,-1 2-1 0,3-2 0 15,-3 3-1-15,1 0 0 0,-1 0-1 0,3 2-1 0,-3 0-3 0,1 0 0 16,-1 2-2-16,3 0 0 0,-2 0-1 0,2 3-1 0,-3-2 2 15,1 2 0-15,-2 1 1 0,1 0 1 0,-1 0 1 0,0 1 1 0,-1-1 2 16,-1 3 1-16,1-1 1 0,-5-1 2 0,2 0 3 0,0 1 2 0,0 0 1 16,0 0 2-16,-1-1 1 0,-2 0 1 0,1-1-1 0,2 2 2 0,-3-2-1 15,2-1 2-15,0 0-1 0,1 0 2 0,-2 0 0 0,-1-3 0 16,4 4-2-16,-2-4 1 0,2 1-4 0,0 0-3 0,0-2-4 0,-2 1-4 16,4 0-5-16,-1-1-5 0,1 0-8 0,1-1-6 0,0 0-6 15,0 0-5-15,0 0-3 0,0 2-3 0,3 0 1 0,-2-2 0 0,4 1 2 16,-2-1 3-16,2 1 4 0,-2 1 2 0,2-2 6 0,0 2 4 15,-1-1 5-15,2-1 6 0,1 3 5 0,-1-2 5 0,2 1 3 0,0-1 0 16,0 2 2-16,-2 0-1 0,1 0-3 0,1 0-2 0,1 2-3 0,-3-3-4 16,1 4-2-16,-3-1-3 0,4 0 0 0,-3 2-1 15,0-2-1-15,-1 1 2 0,0-2 1 0,-3 1 1 0,-1 1 2 0,0-2 5 0,0 0 3 16,0 1 5-16,-1-2 4 0,-3 2 4 0,1-2 5 0,-2-1 5 16,2 2 1-16,-3-2 1 0,1 2 0 0,-1-2-1 0,0 0-2 0,1 0-3 15,-4-1-6-15,1 2-8 0,1-3-8 0,1 3-10 0,-2-3-13 16,0 0-13-16,0 0-20 0,2 0-21 0,-1 0-31 0,1 0-32 0,2 0-50 15,0 0-54-15,-1 0-31 0,2 0-15 0,3 0-5 0</inkml:trace>
  <inkml:trace contextRef="#ctx0" brushRef="#br0" timeOffset="93441.42">29965 5131 301 0,'1'-2'353'0,"1"1"5"0,-2 0 2 0,0 0-35 16,0 1-53-16,0-3-44 0,0 1-43 0,0 0-26 0,0 0-22 0,-2 1-13 15,1 0-12-15,1-1-6 0,-2 0-3 0,0 2-3 0,1-1-4 16,-3 0-3-16,3 1-8 0,-1-2-5 0,1 1-7 0,-4 1-6 0,4-2-7 16,-1 2-6-16,1-1-4 0,-3 1-6 0,3 0-5 0,-1 0-5 0,-1 0-6 15,0 0-6-15,-1 0-5 0,3 1-4 0,-2-1-5 0,-3 2-3 16,1 1-3-16,2-1 0 0,-2 2-5 0,2-2 0 0,-2 3-2 16,2 0 0-16,-3 2-1 0,3-2 1 0,-2 1-1 0,1 2 0 0,3-1 1 15,-2 1 0-15,-1 2 2 0,4-2-1 0,-1 4 0 0,1-1-3 0,0 0-3 16,1-1-6-16,1 2-5 0,0-1-9 0,2-1-10 0,0 0-8 15,1 1-11-15,-1 0-9 0,2-2-11 0,1 1-9 0,-3-1-11 0,5-1-9 16,0 1-11-16,-3-3-10 0,2 0-11 0,0-2-14 0,1 1-15 0,1-2-18 16,0 0-20-16,-1-2-25 0,0 1-31 0,1-2-31 0,2-2-36 15,-2 1-15-15,0-2-6 0,-1 0 3 0</inkml:trace>
  <inkml:trace contextRef="#ctx0" brushRef="#br0" timeOffset="94341.62">29750 4904 100 0,'0'-1'215'0,"-2"1"-38"0,0 0-39 0,2 0-43 16,0-1-28-16,0 1-25 0,0 0-18 0,0 0-17 0,0 0-15 0,0 0-11 16,0 0-9-16,0 0-11 0,0 0-5 0,0 0-4 0,0 0-3 15,0 0-3-15,0 0 0 0,0-1 2 0,0 1 2 0,0 0 7 0,0 0 10 16,2 0 9-16,-2 0 12 0,0 0 13 0,0 0 10 0,0 0 10 16,0 0 12-16,2-3 9 0,-2 3 8 0,0 0 9 0,0 0 6 0,0 0 7 15,0 0 3-15,1-1 3 0,-1 1 1 0,0 0-1 0,0 0 0 0,0 0 0 16,0 0-2-16,2-1 1 0,-2 1-2 0,0 0-1 0,0 0-2 15,0 0-2-15,1 0-2 0,-1 0-4 0,0 0-2 0,0 0-4 0,0 0 1 16,0 0-2-16,0 0-1 0,0 0 2 0,0 0-2 0,0 0 0 0,0 0-1 16,0 0-2-16,0 0 0 0,0 0 0 0,0 0-1 0,0 0-3 15,0 0-1-15,0 0-1 0,0 0-5 0,0 0-3 0,0 0-5 0,0 0-2 16,4 0-5-16,-3 0-3 0,1 0-3 0,-1-2-3 0,4 2-3 16,-4-2-4-16,2 2-3 0,1-1-2 0,1 0-1 0,-1 1-2 0,3-2 0 15,-1 0 0-15,0 2-1 0,1-1 0 0,1 0 0 0,-2 1-1 16,5-2 0-16,-3 1 0 0,-2 1 0 0,2-2 0 0,1 1-1 15,1-1-1-15,-3 2-1 0,2-1-3 0,-3-1-1 0,0 2-2 0,3-1-1 16,-2-1-3-16,-1 2 0 0,-1-2-1 0,0 1-2 0,0 1-1 0,0-1-1 16,-2-1-2-16,1 2-1 0,-1 0-1 0,-1 0-2 0,1 0-1 0,-1 0 0 15,-2 0-6-15,0 0-2 0,0 0-6 0,0 0-9 0,0 0-8 16,0 0-13-16,0 0-16 0,-2 0-19 0,2 2-23 0,0-2-32 0,-3 1-36 16,1 2-49-16,1-1-53 0,-2-1-24 0,0 2-8 0,1-1 1 15</inkml:trace>
  <inkml:trace contextRef="#ctx0" brushRef="#br0" timeOffset="98357.63">28856 6252 110 0,'2'0'418'0,"-2"0"6"0,0 0 6 0,0 0 6 0,0 0 7 15,0 0 9-15,0 0-73 0,0 0-114 0,1 0-76 0,-1 0-56 0,2 1-36 16,0-1-27-16,-2 0-17 0,1 1-13 0,2 1-6 0,-1-2-7 0,0 3-6 16,0-1-4-16,2 1-4 0,-3 1-5 0,1 0-4 0,-1 2-3 15,1 0-2-15,0 1 0 0,-2 0 1 0,1 2 1 0,1 1 1 16,-2 0 2-16,0-1-1 0,0 4 0 0,-2-2 1 0,1 2-1 0,1-1 1 16,-2 1-1-16,0 0 0 0,1-2 0 0,-2 2-1 0,1 0 1 15,0-1-1-15,0-1 0 0,-2-1-1 0,3 1 1 0,-1 0-1 16,1-4 0-16,-3 0 0 0,3 2-1 0,-1-3 1 0,1 0 2 0,1-2 0 15,-2 1 2-15,0 0 0 0,1-4 2 0,1 2 1 0,0 0 1 16,0-3 0-16,0 0-1 0,0 0-3 0,0 0-1 0,0-3-2 0,0 0-1 16,0-2-3-16,0 1-2 0,1-2-1 0,1 0-2 0,0-3-2 15,-2 2-2-15,1-2-2 0,1-1 0 0,-1-1-2 0,3 2 2 0,-1-5 0 16,0 2 2-16,1-1 2 0,1-1 1 0,-2-1 2 0,2 2 0 16,0-4 0-16,1 2 2 0,-1 0-2 0,1 0 2 0,1 0-2 15,-3 0 0-15,3 2 2 0,-2 1-1 0,1 0 0 0,0 1-2 0,-1 2-1 16,0 0-2-16,-2 2-1 0,2-1-3 0,-4 2-1 0,4 2-2 15,-4 1-1-15,2 0 0 0,-1 1 0 0,0 1-1 0,-1 1-1 16,3 1 2-16,-3 1 2 0,2 1 0 0,1 0 2 0,-1 3 3 0,-2 1 3 16,4 1 3-16,-2 0 1 0,0 2 3 0,0 2 2 0,1-2 1 15,-1 4 0-15,-2-2-1 0,3 1-6 0,-1 1-6 0,0-1-9 0,1 2-12 16,-1-3-12-16,1 3-13 0,-3-1-16 0,1-1-15 0,0-3-20 16,1 3-20-16,-2-3-31 0,1 2-35 0,0-3-47 0,-1 1-49 0,-1-2-48 15,2 0-42-15,-1 0-17 0,-1-2-3 0,0-2 5 0</inkml:trace>
  <inkml:trace contextRef="#ctx0" brushRef="#br0" timeOffset="98576.88">28861 6457 142 0,'-5'-3'378'0,"-1"2"9"15,1-1 12-15,1-1-3 0,-1 3-7 0,2-1-57 0,-1-1-80 16,3 2-53-16,-1-1-37 0,1-1-26 0,1 2-18 0,0 0-13 15,0 0-12-15,1-1-10 0,1-1-11 0,-1 1-11 0,3-1-12 0,0 1-16 16,0-2-15-16,2 1-15 0,2 0-18 0,-2-2-15 0,0 2-17 16,4-1-17-16,-2 1-16 0,1-1-20 0,2 0-21 0,-1 1-28 0,-1-3-30 15,4 4-46-15,-4 0-54 0,3-3-51 0,0 3-51 0,-1 0-19 16,0 1-6-16,2-2 3 0,-2 0 8 0</inkml:trace>
  <inkml:trace contextRef="#ctx0" brushRef="#br0" timeOffset="99378.58">29590 6236 274 0,'-4'0'392'0,"1"0"9"0,2 0 13 0,-2 0 11 16,1 0-27-16,2 0-52 0,0 0-64 0,0 0-69 0,0 0-49 15,0 0-34-15,0 0-26 0,0 0-16 0,-1 0-13 0,1 2-9 0,0 0-8 16,0 0-5-16,0 0-8 0,0 1-8 0,0 2-5 0,0-3-6 15,0 3-5-15,0 1-5 0,0 1-2 0,0 1-1 0,0 0 0 0,0-1 1 16,0 2-1-16,-2 2 0 0,1-3-1 0,1 3-1 0,-2-1-1 16,0 1-1-16,2-2-1 0,-1 0-1 0,-2 2-1 0,1-3-1 15,-1 3 0-15,1-3-1 0,-1 3 1 0,1-3-1 0,-2 0 0 0,2-1-1 0,1-1 0 16,-2 0 0-16,1 0 0 0,0-2 0 0,1 1 2 0,-1 0 2 16,0-4 0-16,2 2 2 0,-1 0 4 0,-1-3 3 0,2 0 2 0,0 0 1 15,0 0 1-15,0 0 0 0,0 0 0 0,0 0 0 0,0-3-2 16,0 0-2-16,0 0-1 0,0-1-1 0,0-1-4 0,2 0-1 0,-1 0-4 15,-1-3-4-15,2 1-2 0,0 0-1 0,-2-3-1 0,1 3-2 16,-1-4 0-16,2 1 0 0,0-1 1 0,-2-1-1 0,1 2 1 0,1-2-1 16,-1 0 1-16,4 1-2 0,-2-1-1 0,-2 0-1 0,3 0-1 0,1 2-2 15,-2 0-1-15,-2-1-3 0,3 3-2 0,-1 1-3 0,0 1-4 16,1 0-3-16,-1 0-2 0,1 1-1 0,-3 1-1 0,3 1 1 0,-1 1 1 16,0 1-1-16,0-1 1 0,0 1 1 0,1 1 1 0,0 0 0 15,-1 1 1-15,0 1 1 0,-1-1 2 0,0 1 1 0,1 1 1 0,-2 0 1 0,1 1-2 16,0-1-1-16,-1 2-2 0,-1-3-2 0,0 4 0 15,0-1-1-15,0 0 1 0,0-1 1 0,-1 1 2 0,-1 1 2 0,0-1 2 16,1-1 1-16,-2 0 2 0,-1 0 2 0,1 0 3 0,0-1 2 0,-1 0 2 16,0 0 3-16,3 0 2 0,-2 0 1 0,1-2 2 0,0 2 0 15,1-1 1-15,1-1 0 0,-2-1 0 0,2 0-2 0,0 0-1 0,0 0-3 16,0 0-2-16,0 0-4 0,0 0-5 0,2 1-5 0,-2-1-6 0,1 0-6 16,3 0-4-16,-3 0-2 0,2 0-3 0,1 0-4 0,0 0-2 15,1 0-4-15,-2 2-1 0,2 0-2 0,0-2 1 0,-1 1 1 0,2 0 2 16,-1-1 4-16,2 2 4 0,-3 0 5 0,0-2 3 0,0 2 4 15,0 0 2-15,2 0 3 0,-3-1 3 0,-2 2 4 0,3 0 2 0,-3-3 5 16,1 2 2-16,-2 2 3 0,1-1 2 0,-1 1 2 0,0-2 2 0,0 3 1 16,-1-2 2-16,1 1 0 0,-3-1 3 0,1 0 1 0,0 0 1 15,-1 0 2-15,0 0 3 0,-1 0 1 0,-1 0 1 0,2 0-1 16,-2 0 1-16,2-1 0 0,-2-1 0 0,-2 0-2 0,3 1-1 0,-1 0-3 16,0-2-3-16,1 1-6 0,-1 0-5 0,0-1-7 0,-1 0-9 0,1 0-7 15,0 0-12-15,2 0-9 0,-2 0-19 0,2 0-20 0,-2 0-27 16,4 0-30-16,1 0-47 0,-5-1-56 0,5 1-41 0,0 0-35 0,0 0-15 15,0 0-4-15,0 0 2 0</inkml:trace>
  <inkml:trace contextRef="#ctx0" brushRef="#br0" timeOffset="99709.7">30059 6161 376 0,'0'-1'396'0,"-1"-2"12"0,1 2 10 0,-2-1 14 0,1 1-44 0,1-1-70 0,-2 2-65 0,0-1-63 0,-1 1-43 16,2 0-32-16,-4 0-21 0,4 0-13 0,-1 1-11 0,0-1-10 15,-1 3-8-15,0-1-11 0,0 1-7 0,0-1-9 0,-1 3-8 0,1 0-7 16,-2 1-5-16,1-2-4 0,1 4-1 0,-2-3 0 0,2 4 0 15,0-2 2-15,-1 2-1 0,3 0 0 0,-3-1-2 0,3 2-2 0,-1 0-2 16,2-1-5-16,0 0-5 0,0 2-4 0,0-2-5 0,0 0-5 0,3-1-7 16,1 2-7-16,-3-3-8 0,4 1-10 0,-2-1-10 0,4-1-12 15,0 0-13-15,0 0-13 0,1-1-16 0,0-1-16 0,3 1-23 0,0-2-29 16,-1 0-44-16,2-2-46 0,1 2-43 0,1-3-40 0,-3 0-13 16,2 0-1-16,1 0 6 0</inkml:trace>
  <inkml:trace contextRef="#ctx0" brushRef="#br0" timeOffset="102717.76">14018 7417 112 0,'0'-1'417'0,"0"-2"15"0,-2 1 16 0,2 1 17 16,0-2 16-16,0 1-68 0,0 1-111 0,0 0-69 0,0 1-49 0,0 0-29 16,0 0-20-16,0 0-14 0,0 0-14 0,0 0-13 0,0 0-13 15,0 0-12-15,0 0-13 0,0 0-10 0,2 0-11 0,-1 1-9 0,2 0-8 16,1 2-7-16,0 2-5 0,-1-1-4 0,0 3-3 0,2-2-1 15,-2 4 0-15,2-1 1 0,-1 2 4 0,0 0-1 0,1 0 1 0,-1 2 1 16,1-1-1-16,-2 0 1 0,1 3 0 0,-1-2-2 0,0-1-3 16,0 2-6-16,-1-3-5 0,1 2-11 0,-2 0-9 0,1-2-12 15,-1 2-12-15,-1-2-15 0,0-1-15 0,0 1-16 0,0-1-19 0,-1-2-20 16,-1 1-26-16,2 0-33 0,0-3-37 0,0 1-57 0,0-1-66 16,0-1-46-16,0-2-36 0,0-2-12 0,0 0 4 0,0 0 12 15</inkml:trace>
  <inkml:trace contextRef="#ctx0" brushRef="#br0" timeOffset="102968.21">14036 7363 213 0,'-3'-2'386'0,"2"-1"11"15,-4 2 14-15,4-2-36 0,-1 2-59 0,0-1-64 0,2 0-68 16,0 0-43-16,2-1-33 0,0 0-22 0,-1 0-14 0,4 0-13 16,-1 0-13-16,1 1-10 0,0 0-10 0,3-2-11 0,1-1-12 0,-1 3-12 15,2-2-11-15,1 2-13 0,0-1-12 0,0-1-15 0,3 2-14 16,-3 0-23-16,3 1-25 0,-1-2-39 0,-2 3-44 0,3-2-67 16,-1 2-77-16,0 0-36 0,-4 0-15 0,3 0-2 0,0 2 6 0</inkml:trace>
  <inkml:trace contextRef="#ctx0" brushRef="#br0" timeOffset="103252.93">14066 7544 246 0,'0'0'366'0,"0"0"6"0,0 0 7 0,0 0-47 0,0-1-73 0,2 0-65 15,3 0-60-15,-2-2-40 0,4 1-31 0,-3 0-20 0,4-1-10 16,0 0-9-16,0 2-6 0,3-2-7 0,-2 0-9 0,3-1-13 16,0 2-14-16,-1-2-21 0,2 3-25 0,-1-2-33 0,1 2-38 0,1-1-57 15,-3-1-67-15,-1 2-48 0,4 0-38 0,-4-1-18 0,-1 0-8 16</inkml:trace>
  <inkml:trace contextRef="#ctx0" brushRef="#br0" timeOffset="103644.14">14561 7566 139 0,'2'0'351'16,"0"-2"8"-16,-1 1-16 0,2 1-26 0,1-2-60 0,-1 1-77 0,0 1-52 16,0-2-39-16,3 1-24 0,-3 1-18 0,2-2-9 0,-2 0-7 0,4 2-3 15,-2-4-3-15,1 4-5 0,-2-2-6 0,1 2-12 0,0 0-11 16,-2-3-16-16,2 3-16 0,-2-1-25 0,3 0-25 0,-1 1-35 15,-2 0-41-15,2 0-64 0,-2 0-74 0,2 0-37 0,-2 0-20 0,2 0-5 16</inkml:trace>
  <inkml:trace contextRef="#ctx0" brushRef="#br0" timeOffset="103991.31">14585 7654 142 0,'0'-1'365'0,"0"-1"5"0,2 0 4 0,-2 2-50 16,1-4-77-16,-1 4-55 0,2-1-44 0,-1 0-32 0,1-1-24 0,0 0-16 0,-1 1-13 16,2 1-11-16,-1-2-10 0,1 1-7 0,0 1-8 0,1-2-6 15,0 1-6-15,-1 1-9 0,2-2-7 0,-2 2-8 0,2-1-9 0,-2 1-10 16,2 0-11-16,1 0-16 0,0 0-16 0,-1 0-25 16,0 0-26-16,2 0-38 0,-3 1-43 0,2-1-59 0,-1 0-66 0,2 0-32 15,-1 0-14-15,0 0 1 0</inkml:trace>
  <inkml:trace contextRef="#ctx0" brushRef="#br0" timeOffset="110874.54">15069 7238 171 0,'-1'-2'385'0,"1"2"10"0,-2-2 9 0,0 1 11 15,2-1-46-15,0 0-74 0,0 1-59 0,0 1-51 0,0 0-33 16,0 0-26-16,0 0-15 0,0 0-11 0,0 0-9 0,0 0-7 0,0 0-9 16,0 0-9-16,0 0-7 0,0 0-10 0,0 0-7 0,0 0-8 15,0 0-8-15,0 0-6 0,0 0-3 0,0 0-5 0,0 0-1 16,-1 0 1-16,-1 1-1 0,0 1 1 0,1 1 1 0,-1-1 0 0,-1 3 1 16,1-2 0-16,-1 2 1 0,-3 1-1 0,3 0 1 15,-2 2-1-15,2-1-2 0,-2 3-2 0,2 1-1 0,-2 0-2 0,-1 0-3 0,3 2 0 16,-2 0-2-16,0 2-1 0,2 0 0 0,-2 1 0 0,2 0-1 15,2 1 1-15,-4 0 1 0,2-1 0 0,1 1 0 0,2 1 0 0,-1 0 2 16,1-1-1-16,1 0 2 0,-1-1-2 0,2 0 1 0,1 0 1 16,2 1 1-16,-4-2-1 0,4-1 1 0,-2 1-1 0,4-2 1 15,-2-1 0-15,2 2-3 0,-1-3-4 0,-1 0-4 0,3 0-6 0,-1-1-7 16,2 1-7-16,-1-2-8 0,0-1-11 0,0 1-11 0,1-1-12 16,-1 0-11-16,0-2-14 0,1 1-11 0,-1-1-15 0,0-2-15 15,0 1-15-15,3 0-20 0,-3-2-23 0,0-2-37 0,0 1-42 0,1-2-48 16,-1-2-53-16,0 1-20 0,2-2-2 0,-1-2 5 0,-1 0 8 0</inkml:trace>
  <inkml:trace contextRef="#ctx0" brushRef="#br0" timeOffset="112377.63">15365 7426 265 0,'-2'-1'374'0,"2"1"9"0,0 0 11 0,0 0 10 0,0-1-44 16,0 1-69-16,0 0-58 0,0 0-53 0,0 0-36 0,0 0-28 0,0 0-19 15,0 0-15-15,0 0-11 0,0 0-11 0,0 0-8 0,0 0-8 16,0 0-8-16,0 0-7 0,0 0-4 0,-2 1-6 0,2 0-3 16,-1 2-4-16,1-1 0 0,-2 0-1 0,2 3-1 0,-1-2 0 0,-1 2 0 15,0-1 0-15,2 2 0 0,-2-1 2 0,0 1-1 0,2 1-1 16,-2-1 0-16,2 2-1 0,-1-2-1 0,-1 1-2 0,-1 0-2 0,1 1 0 16,1-2-2-16,-1 0 0 0,2 2 0 0,-1-2-1 0,1-1 1 15,-2 2-2-15,0-3-2 0,2 1 1 0,-1 1-1 0,-1-3 0 0,2 1 0 16,0-1-1-16,0 0 2 0,0-2-1 0,0 1 1 0,0-2 0 15,0 0 0-15,0 0-1 0,0 0 1 0,0 0 0 0,0 0-1 16,0 0-1-16,2-3-2 0,-1 2 1 0,-1-2-1 0,2-1-2 0,0 0 1 16,-2 0-2-16,1-2 0 0,1 1-1 0,-1-3 0 0,1 3 1 15,0-3 0-15,-1 1 0 0,2-3 0 0,-1 1 2 0,0 0 0 16,0-1-1-16,2 0 2 0,-1-1 0 0,0 0 1 0,0 0 0 0,0 0 1 16,-1 0-1-16,3-2 1 0,-2 1-1 0,3 1-1 0,-3 0 1 15,2 0-2-15,-2 1 0 0,2-1 0 0,0 4-2 0,-2-1 0 16,0 0-1-16,2 2-1 0,-4-1-2 0,2 2 1 0,-1 3 0 0,1-1 1 15,-1 0 0-15,-1 3 2 0,1 0 1 0,1 0 1 0,1 3 4 0,-3 0 1 16,2-2 3-16,3 4 2 0,-3-2 1 0,-1 4 2 0,1-1 1 16,1 2 1-16,0 1 1 0,0 0 0 0,-1 1-1 0,0-1 0 15,1 0 0-15,1 1-1 0,-2 1 0 0,1 0-1 0,0-1-2 0,-2 2-1 16,1-2-2-16,0 0-5 0,2-1-5 0,-2 2-8 0,0-3-8 16,0 0-8-16,1-1-10 0,-3 2-11 0,2-3-11 0,-1 0-14 15,0 0-14-15,-1-1-18 0,1-1-18 0,-1-1-24 0,-1-1-24 0,2 3-34 16,-2-5-40-16,0 0-48 0,0 0-52 0,0 0-22 0,0 0-7 15,0 0 3-15,0 0 8 0</inkml:trace>
  <inkml:trace contextRef="#ctx0" brushRef="#br0" timeOffset="112606.93">15369 7456 217 0,'0'0'357'0,"0"0"10"0,0 0-2 0,0 0-9 0,0 0-51 16,0 0-75-16,0 0-54 0,0 0-42 0,2-2-29 0,0 1-24 0,-1 1-16 16,2-1-12-16,1 1-9 0,2-2-8 0,-2 1-9 0,1 1-7 0,2-2-10 15,-1 1-11-15,3 1-11 0,-2-2-13 0,1 0-14 0,0 2-15 16,2-1-22-16,-1 1-23 0,-1-1-37 0,2-1-44 0,-2 2-61 0,2-2-70 16,1 1-37-16,-3-1-18 0,0 1-3 0,0-2 3 0</inkml:trace>
  <inkml:trace contextRef="#ctx0" brushRef="#br0" timeOffset="112928.6">15371 7172 328 0,'0'0'347'0,"0"0"5"0,0 0 0 0,0 0-5 0,0 0-55 16,0 2-82-16,3-2-52 0,-1 0-39 0,1 0-26 0,0 0-16 0,2 0-12 15,-2 0-5-15,0 0-6 0,2 0-3 0,1 0-3 0,-1 0-6 16,1 0-4-16,0 0-6 0,-1 0-5 0,0 0-4 0,2 0-5 15,-3 0-5-15,2 0-6 0,-1 0-8 0,2 0-8 0,-3 0-9 0,1 0-13 16,0 0-12-16,1 0-18 0,-1-2-20 0,1 2-26 0,-1 0-29 16,0 0-44-16,1 0-49 0,-2 0-55 0,0 0-58 0,1 0-26 0,-2 0-9 15,0 0 2-15,-3 0 6 0</inkml:trace>
  <inkml:trace contextRef="#ctx0" brushRef="#br0" timeOffset="113950.87">15821 7408 122 0,'-1'-1'369'15,"-1"1"10"-15,2-2 13 0,0 2 11 0,-1 0-33 0,1-1-56 0,0 1-53 16,0 0-52-16,-2-1-38 0,2 1-29 0,0 0-21 0,0 0-14 16,0 0-13-16,0 0-9 0,0 0-11 0,0 0-10 0,0 0-9 15,0 0-11-15,0 0-10 0,0 0-9 0,0 0-8 0,0 0-8 0,0 0-5 16,2 1-4-16,-2 0-2 0,1-1-2 0,-1 2 1 0,2 1 1 16,-1 0 0-16,-1 1 0 0,2 1 2 0,-2-1 2 0,2 2 0 15,-1 2 1-15,-1-2 1 0,2 1 1 0,-1 1 0 0,-1 0-3 0,0 2-1 16,0-1-3-16,0-2-2 0,0 2 1 0,0 0-1 0,0-1-1 0,0-1-1 15,-1 1 1-15,-1 0-1 0,2-1 1 0,-1-1-1 16,-1-2-1-16,2 1 3 0,-2-1 1 0,2 0 5 0,-1-2 1 0,-1 1 3 16,2 0 1-16,0-3 2 0,0 0 2 0,0 0-2 0,0 0 0 0,0 0-3 15,-1 0 0-15,1-3-3 0,-2 0-3 0,-1 1-2 0,3-3-2 16,-1 0-3-16,-1-1-3 0,2 1-5 0,-1-4-2 0,1 1-4 16,-2 0-4-16,0-3-2 0,2 2-1 0,-1 0-2 0,1-2-2 0,0-1 1 15,0-1-1-15,1 2 1 0,-1-1-1 0,2-2 1 0,0 1-3 16,-1-1-1-16,2 1 0 0,2-1 0 0,-1 0-1 0,0 1 0 0,0 3-2 15,0-1 0-15,1 0-2 0,-2 4 0 0,3 0-2 0,-2-1 1 16,0 2-2-16,1 2 2 0,-4-1 2 0,2 3 2 0,1 0 1 0,-1 0 1 16,0 2 1-16,0 2 3 0,-2 0 0 0,2-1 2 15,-3 2 2-15,2 1 2 0,-2-1 3 0,0 3 2 0,0-1 0 0,-2 1 4 16,2-2 0-16,-3 1 1 0,2 2 2 0,-2-1 0 0,0 0 3 0,0-1 1 16,-1 1 2-16,1 0 4 0,2-2 2 0,-4 2 2 15,1-2 0-15,1 1 1 0,-1-2 1 0,1 0 0 0,1 0-1 0,1 0 2 0,-3-2-2 16,4 1 0-16,-1 1 0 0,-1-3 1 0,2 0-2 0,0 0-3 15,0 0-4-15,2 2-2 0,-1-2-1 0,1 0-2 0,0 0-2 16,1 0-1-16,0 0-3 0,1 0-2 0,1 0-1 0,-2 2-2 0,2-2-1 16,2 3-1-16,-3-2 1 0,2-1 2 0,1 1 2 0,-1 0 2 15,1 2 1-15,-1-3 2 0,2 2 0 0,-4 2 1 0,1-2 0 0,0 1 2 16,1 2 1-16,-1-2 0 0,1 1 0 0,-3 1 0 0,1-1-1 16,-1 2 4-16,-2-1 0 0,1-1 1 0,-2 1 4 0,0-1 3 15,-2 2 4-15,2-2 4 0,-3 1 4 0,2-1 4 0,-3 2 4 16,1-4 6-16,0 3 6 0,-3-2 3 0,1 1 3 0,2-1 2 15,-2 1 0-15,2-2 0 0,-2 1-2 0,0-1-3 0,-1-1-3 16,3 2-8-16,-2-2-10 0,2 1-9 0,-3 0-14 0,1-1-15 0,-1-1-20 16,1 1-24-16,0-1-26 0,2 0-35 0,-2 0-40 0,2 0-57 15,-2 0-65-15,-1-1-39 0,3 1-22 0,-2-3-6 0,2 1 0 0</inkml:trace>
  <inkml:trace contextRef="#ctx0" brushRef="#br0" timeOffset="114324.7">15765 7061 273 0,'-2'2'341'0,"0"0"9"0,1-1-30 0,-1-1-49 0,2 1-49 0,0-1-50 16,0 0-32-16,0 0-26 0,0 2-12 0,2 0-10 0,-1-2-7 15,1 1-4-15,1 1-3 0,2-2-4 0,-2 1-4 0,2 1-6 16,3-2-4-16,-4 1-5 0,4-1-3 0,1 1-5 0,0-1-5 15,-3 0-5-15,2 0-6 0,2 0-4 0,0 0-5 0,-1-1-7 0,-1 1-7 16,1-1-8-16,-3 1-7 0,2-2-7 0,-1 1-8 0,-1 1-6 0,0-3-7 16,-3 3-8-16,2-2-10 0,-2 0-11 0,-1 1-14 0,-1 1-17 15,1-1-18-15,-2-1-23 0,0 2-32 0,0 0-34 0,0 0-56 16,0 0-64-16,-2 0-30 0,-1-2-15 0,3 2-1 0,-3 0 4 0</inkml:trace>
  <inkml:trace contextRef="#ctx0" brushRef="#br0" timeOffset="114889.64">16247 7275 255 0,'1'-3'367'0,"-1"0"8"0,0 0 11 0,0 0-26 16,2 1-46-16,-2 1-54 0,0-2-59 0,1 1-37 0,-1 2-28 15,0-1-17-15,0 1-10 0,0 0-8 0,0 0-6 0,0 0-6 0,0 0-7 16,0 0-7-16,0 0-7 0,0 0-8 0,-1 1-6 0,-1 1-4 15,2-1-6-15,-4 2-5 0,2 0-5 0,-1 0-4 0,2 2-4 16,-3-1-3-16,1 2-2 0,0 2-2 0,-2-1-1 0,2 2 0 0,-3-2-1 16,3 4-1-16,0-2-3 0,-2 2 0 0,0-1-3 0,2 2-2 15,-1 0-2-15,1-2 0 0,2 3-1 0,-1-1-3 0,-1-1-1 0,2 0-3 16,1 0-1-16,0-1-2 0,1 1-5 0,-1-2-5 0,5 0-6 16,-4 0-7-16,2-2-8 0,2-1-11 0,0 2-9 0,0-2-12 15,1-2-15-15,2-1-17 0,-2 0-18 0,2 0-27 0,2-3-33 0,2 0-49 16,-2 0-59-16,2 0-53 0,1-3-51 0,-2-1-19 0,3 1-7 15,-2-4 3-15,2 3 7 0</inkml:trace>
  <inkml:trace contextRef="#ctx0" brushRef="#br0" timeOffset="115190.63">16139 7105 261 0,'0'-1'362'0,"-1"0"3"0,1-3 7 0,0 2-11 0,0 2-19 0,0-3-64 16,1 1-88-16,-1 2-56 0,2-1-43 0,1-2-26 0,0 1-19 15,-1 2-10-15,4 0-8 0,-1-2-3 0,0 2-4 0,-1 0-3 0,3-3-4 16,-1 3-7-16,2 0-8 0,-2 0-10 0,4 0-9 0,-2 0-14 16,1 0-14-16,-1 0-18 0,0 0-22 0,1 3-30 0,1-3-35 15,0 0-49-15,-1 2-54 0,-1-2-49 0,1 0-45 0,-1 2-21 0,3-2-8 16,-3 3 2-16</inkml:trace>
  <inkml:trace contextRef="#ctx0" brushRef="#br0" timeOffset="115558.6">16591 7022 11 0,'2'-3'354'0,"1"3"4"0,0-1 4 16,2 1 3-16,-1 0-1 0,0 1-62 0,4-1-99 0,-2 3-60 16,1-1-46-16,1 2-26 0,2 0-18 0,-1 0-11 0,0 2-4 15,4 2-5-15,-2 1-2 0,0-1-5 0,1 4-4 0,-2 1-4 0,4 0-4 16,-3 2-5-16,-1 3-6 0,1-2-11 0,-2 4-13 0,1 0-6 16,-2 1-5-16,-1 0 0 0,0 0-1 0,-2 1-1 15,0 1 2-15,-2-1-1 0,-2-1 1 0,-1 0 2 0,-1-1 1 0,-1-1 2 0,-3 0 4 16,2-2 9-16,-2-1 10 0,-1-1 8 0,-2 1 2 0,0-3 3 15,-1 1 0-15,-1-2-1 0,-1-3-2 0,2 2-5 0,-1-1-7 0,-2-1-9 16,2-1-10-16,0 0-17 0,-2-2-18 0,2 0-34 0,2-1-39 16,-1-1-62-16,1 0-76 0,2 0-43 0,-1-2-28 0,0 2-13 15,0-3-5-15</inkml:trace>
  <inkml:trace contextRef="#ctx0" brushRef="#br0" timeOffset="116225.9">17251 7264 362 0,'0'2'409'0,"0"1"2"0,0 0 2 15,0 0 4-15,0 0 8 0,0 0-70 0,0 1-112 0,0-1-73 0,0 1-53 0,0 3-36 16,0-2-27-16,0 2-14 0,0 1-7 0,0 1-4 0,0-2-1 0,0 2-1 16,0 0-1-16,0 1-6 0,2-1-5 0,-2 0-9 0,1 2-13 15,-1-2-12-15,2 0-14 0,-1 1-12 0,-1-1-13 0,2 0-16 16,-2 0-14-16,2-2-20 0,0 0-21 0,-2 1-29 0,2 1-35 16,0-4-43-16,-1 1-51 0,-1-1-46 0,0 0-43 0,0-1-15 0,0-1-3 15,0-3 6-15</inkml:trace>
  <inkml:trace contextRef="#ctx0" brushRef="#br0" timeOffset="116441.76">17186 7432 273 0,'-2'0'397'0,"1"-1"9"0,1 1 8 0,0 0 9 16,0 0-44-16,0 0-70 0,0-2-65 0,1 2-61 0,-1-1-42 15,2-1-34-15,1 2-23 0,1-2-15 0,-3 2-13 0,4-4-12 16,-1 4-12-16,1-1-13 0,2-1-14 0,-3 1-17 0,4 1-19 0,0-2-18 16,-2 1-21-16,2 1-22 0,0-2-29 0,0 1-31 0,2-1-49 15,-4 1-60-15,0 1-57 0,4-2-58 0,-4 1-25 0,2 0-7 0,-2-3 2 16,4 2 8-16</inkml:trace>
  <inkml:trace contextRef="#ctx0" brushRef="#br0" timeOffset="118075.07">17921 7450 240 0,'-1'0'396'0,"-1"0"12"0,0 0 12 0,2 0 17 0,0-1-34 16,0 1-57-16,-1 0-52 0,1 0-51 0,0 0-33 0,0 0-23 0,0-3-15 16,0 1-8-16,1 0-6 0,-1 1-8 0,2 1-4 0,0-1-7 15,-2-1-8-15,1 2-10 0,-1 0-8 0,0 0-9 0,0 0-9 16,0 0-10-16,0 0-9 0,0 0-11 0,0 0-11 0,0 0-10 0,0 0-8 15,0 0-9-15,-1 0-8 0,1 2-8 0,-2-1-5 0,0 0-6 16,1 1-5-16,-1 0-2 0,1 1-2 0,-4 1-1 0,2-1-1 0,2 2-1 16,-3 1-1-16,1-1 0 0,-2 2-2 0,2-1-1 0,-2 3-2 15,2-2 0-15,-1 0-3 0,0 1-3 0,1 0-1 0,0-1-6 0,1-2-3 16,1 3-4-16,-1-3-2 0,2 1-3 0,-1-1-1 0,1 1 1 16,0-3 2-16,0 2 1 0,0-3 2 0,0 0 1 0,0-1 1 15,0-1 1-15,0 0 0 0,0 0 3 0,0 0 1 0,0 0 5 0,0 0 3 16,1 0 0-16,2-1 3 0,-1-1 1 0,0 0 1 0,-1-2 2 15,2 0 1-15,1-1 3 0,0-1 2 0,-1 0 2 0,2 0 1 16,-2-1 3-16,2-2 0 0,0-1 1 0,0 1 0 0,1 0-1 0,-2-4 0 16,3 1-1-16,-1 1 0 0,1 0-1 0,0-3-1 0,-2 2-1 15,1-1 1-15,1 1-1 0,-1-1-1 0,0 3 0 0,1-1-1 0,-2 2-1 16,-1 1 0-16,1 0 0 0,-2 1-1 0,3 2-1 0,-3-1 0 16,-1 4-2-16,1-2 0 0,-1 3 3 0,0 0 1 0,-1 1 1 0,2 0 2 15,1 1 1-15,-3 0 3 0,1 3 1 0,-1-2 3 0,3 4 3 16,0-1 0-16,-1 2 1 0,0 1 3 0,1-1 2 0,0 2-1 15,0 2-3-15,0-2-7 0,0 2-4 0,3-1-10 0,-2 0-9 0,-2 2-10 16,2 0-12-16,1-1-13 0,-1-2-12 0,0 2-18 0,-1-1-18 16,1 2-18-16,0-3-20 0,-2 1-19 0,2-2-23 0,-2 0-26 15,2-1-30-15,-2 1-33 0,-2-3-35 0,1 1-39 0,-2-1-38 0,0-1-12 16,-2-1-1-16,1 0 12 0</inkml:trace>
  <inkml:trace contextRef="#ctx0" brushRef="#br0" timeOffset="118264.69">17924 7508 32 0,'-3'-1'346'0,"-2"1"8"0,2-1 8 16,0-1-25-16,0 2-43 0,0-1-47 0,2-1-53 0,1 2-33 15,0 0-26-15,0 0-17 0,0 0-13 0,0 0-13 0,1 0-10 0,-1-1-10 16,3 0-9-16,0 1-9 0,0-2-6 0,0 0-10 0,1 2-8 16,0-1-5-16,1-1-7 0,3 1-7 0,0-2-7 0,-2 1-12 15,2 1-10-15,2-2-10 0,1 3-12 0,-2-2-12 0,1 0-12 0,1 0-16 16,0 0-16-16,-1 0-25 0,0-1-25 0,0 2-40 0,1 0-44 15,2-3-55-15,-4 2-57 0,2 2-23 0,-1-2-10 0,1-1 4 0,0 1 7 16</inkml:trace>
  <inkml:trace contextRef="#ctx0" brushRef="#br0" timeOffset="119123.9">18431 7319 321 0,'0'-2'339'0,"0"1"-16"0,0-2-30 0,0 1-34 0,0 2-36 0,0-2-24 15,0 2-19-15,0 0-13 0,0-1-10 0,0-1-10 0,0 2-8 0,0 0-8 16,0 0-7-16,0 0-8 0,0 0-9 0,0 0-9 0,0 0-10 15,0 0-10-15,0 0-8 0,2 2-8 0,-2-1-8 0,0 1-7 16,0 0-6-16,0 3-6 0,0-1-4 0,0 2-4 0,0-1-3 0,-2 3-3 16,0 0-1-16,2 0-2 0,-2 1 0 0,2 0-2 0,-1 0-1 15,1 1-2-15,-2 0-2 0,2-1-3 0,0 2-1 0,0-3-1 0,0 2-2 16,0 0-3-16,0-1-3 0,0-1-1 0,0 1-2 0,2-2 0 16,-1 0 0-16,-1 0 1 0,0-2 0 0,0 1 1 0,0-3 1 15,0 1 0-15,0 0 1 0,0-3 0 0,0-1 1 0,0 0 2 0,0 0 3 16,0 0 1-16,0 0-2 0,-1-1-1 0,-1-1 0 0,2 0-3 15,-1 0-3-15,1-3-1 0,-4 1-3 0,1-2-1 0,2 0-2 0,-1 0-1 16,0-2-3-16,-1 0 1 0,1-1-3 0,1-1 2 0,-1 1-1 16,-2 0 1-16,4-2 1 0,-2 0-1 0,2 1 0 0,0-1-1 15,0 0 1-15,0 1-2 0,0-1-2 0,2 1-1 0,-2 1-4 0,4 0-2 16,-2 1-2-16,1 1-2 0,0-1-2 0,1 2-4 0,-1 2-2 16,2 1-4-16,-1-2-3 0,4 2-3 0,-2 1-2 0,1 1-3 0,1-1-1 15,3 1 0-15,-3 1 1 0,-2 0 2 0,2 1 0 0,1 1 2 16,-1-1 1-16,2 1-1 0,-4 1 3 0,3 0 3 0,-4 2 2 15,0-2 4-15,0 1 5 0,-2 1 3 0,-1 1 3 0,1-1 3 0,-3-1 3 16,0 2 4-16,-2 0 1 0,-1-2 5 0,2 1 5 0,-4-1 2 16,0 2 6-16,0-2 3 0,-1 1 3 0,-2 0 3 0,3-2 4 0,-3 1 1 15,0-1 1-15,1 0 1 0,0-1 2 0,2 3-2 0,-1-4 0 16,1 1-2-16,-2 1-1 0,3-3-1 0,0 0-1 0,0 2-5 0,3-2-4 16,-1 2-6-16,1-2-6 0,1 0-8 0,0 0-5 15,0 0-6-15,0 0-4 0,0 0-2 0,1 0-3 0,2 0-2 0,-1 0-2 0,1 2-5 16,2-2-4-16,-2 1-5 0,3 0-6 0,1-1-3 0,-3 2-5 15,1-2-3-15,2 1-5 0,0 1-2 0,0-2-4 0,-1 3-7 16,1-2-6-16,-3 1-10 0,4 1-10 0,-3-2-8 0,-1 3-8 16,1-2-2-16,0 1-2 0,0 0 5 0,-1 0 7 0,-1 0 13 0,-1 0 14 15,1 0 14-15,-3 0 16 0,0 0 17 0,0-1 17 0,0-1 19 16,-3 2 18-16,1-2 15 0,-1 1 17 0,-3 0 10 0,2-2 10 0,-1 0 2 16,0 0 4-16,0 0-9 0,-1 0-11 0,-2 0-17 0,2 0-20 15,-2 0-24-15,1 0-27 0,-2-2-25 0,1 2-27 0,0 0-40 0,-3-2-47 16,3 1-30-16</inkml:trace>
  <inkml:trace contextRef="#ctx0" brushRef="#br0" timeOffset="119480.52">18355 7103 147 0,'-2'0'352'0,"0"0"10"0,2 0 10 0,0 0-25 0,0 0-40 16,0 0-51-16,0 0-61 0,0 0-38 0,0 0-30 0,4 0-19 15,-3-2-14-15,2 0-9 0,1 2-10 0,-3 0-6 0,4-2-6 0,1 2-7 16,0 0-8-16,-1-3-5 0,2 3-6 0,-1-1-6 0,3 0-7 16,-2 1-4-16,2 0-5 0,-2-1-1 0,0 1-4 0,1-3-4 15,-3 3-6-15,1 0-6 0,-1 0-5 0,3 0-7 0,-3 0-8 0,-2 0-9 16,0 0-10-16,0 0-11 0,-1 0-15 0,0 0-17 0,-1 0-19 16,2 0-27-16,-3 0-29 0,0 0-39 0,0 0-45 0,0 0-51 15,3 3-54-15,-3-3-23 0,2 1-7 0,-2-1 2 0,1 1 8 0</inkml:trace>
  <inkml:trace contextRef="#ctx0" brushRef="#br0" timeOffset="119991.71">18854 7197 28 0,'0'-2'374'0,"-1"-1"11"0,1 2 10 0,-2-1 10 0,2 1-32 0,0 1-52 16,0 0-55-16,0 0-58 0,0 0-37 0,-2-2-27 0,2 2-17 0,0 0-11 16,0 0-11-16,0 0-8 0,0 0-8 0,0 0-8 0,-3 0-9 15,2 0-9-15,-1 0-9 0,0 2-8 0,-1-2-6 0,2 1-8 16,-4 1-6-16,0-1-5 0,2 2-3 0,-3 1-3 0,1-2-3 15,0 3 0-15,0-1-2 0,-2 1-1 0,0-1 0 0,3 2-1 0,-3 0 0 16,1-1-1-16,-2 3 1 0,3 1-2 0,1-2-2 0,0 0 0 0,-1 2-2 16,2 0-1-16,2-2-1 0,-4 3-1 0,5-1-3 0,-1-2-3 15,1 1-3-15,1-1-5 0,1 1-6 0,2 0-9 0,-1-1-8 0,1 0-11 16,1-3-11-16,1 3-7 0,0-3-13 0,5 0-14 0,-3 0-14 16,0-2-15-16,5 2-19 0,-4-3-18 0,2 0-20 0,2-1-22 15,-2-1-30-15,0 0-33 0,2 0-42 0,0-4-49 0,-3 3-23 0,3-1-10 16,-2-1 5-16,0-2 7 0</inkml:trace>
  <inkml:trace contextRef="#ctx0" brushRef="#br0" timeOffset="120257.59">18721 7113 78 0,'-3'-3'340'0,"0"2"11"0,0-1 12 0,1 0-26 0,-1 0-48 0,2 0-51 16,-1 0-51-16,2 0-36 0,0 2-26 0,2-3-18 0,-1 3-14 15,-1-1-11-15,5 0-10 0,-4 1-10 0,1-1-9 0,1-2-10 16,0 3-12-16,0-2-8 0,2 2-10 0,0-2-11 0,3 2-12 0,-4-3-13 16,3 3-13-16,-1-3-15 0,2 3-15 0,1-1-20 0,0 1-20 15,-1-2-26-15,0 1-34 0,1 1-42 0,-1-2-48 0,1 1-48 0,1 1-46 16,-2-2-19-16,-2 0-6 0,2 2 4 0</inkml:trace>
  <inkml:trace contextRef="#ctx0" brushRef="#br0" timeOffset="120558.07">19155 6994 3 0,'1'-2'370'0,"2"2"1"0,-1-1 2 0,1 1 1 0,0 0 4 15,3 0-62-15,-1 0-92 0,2 0-67 0,-3 1-53 0,3 1-34 16,0 1-26-16,1 2-16 0,-1-1-8 0,1 1-5 0,-2 2-2 16,3 1 0-16,-4 1-2 0,2 1-1 0,-1 2-2 0,2 2-1 0,-4 1-2 15,1 2-1-15,0 0-3 0,2 3-9 0,-4-1-11 0,3 2-6 16,-5 2-3-16,2 1-2 0,-1-2-1 0,0 1-1 0,-2 1-4 0,0-2-4 15,-2 1-2-15,-1-1-5 0,0-1-2 0,-5-1-7 0,3 0-7 16,-3-3-1-16,0 1-2 0,-1-3-6 0,-1 2-10 0,1-4-12 16,-2 0-13-16,-2 1-17 0,4-2-17 0,-5 0-24 0,2-1-30 15,-2-2-41-15,2-1-46 0,0 0-22 0,-2 0-9 0</inkml:trace>
  <inkml:trace contextRef="#ctx0" brushRef="#br0" timeOffset="121248.43">17864 7236 285 0,'0'0'359'0,"0"0"11"0,0 0-4 0,0 0-12 0,0 0-49 0,0 0-67 0,0 0-44 15,0 0-30-15,0 0-17 0,0 0-12 0,-1 0-9 0,-1 2-7 0,1-2-7 16,-3 3-5-16,1-2-7 0,2-1-6 0,-5 2-10 0,1 1-7 15,2-1-10-15,-4 2-9 0,2-2-9 0,0 3-7 0,-2-1-7 16,1 2-6-16,-1 0-3 0,-1 1-4 0,2 1 0 0,-2 3-1 0,3-2-2 16,0 2-1-16,-1 3-1 0,3 1-2 0,0 0-2 0,-2 1-2 15,4 3-1-15,1-1-3 0,1 1-5 0,4 2-7 0,-4-1-8 0,4 1-7 16,1 0-8-16,1 0-8 0,1 0-9 0,3-1-10 0,2 0-13 16,-1 1-11-16,2-1-19 0,4-1-20 0,-2-1-30 0,4-2-35 15,-1 1-56-15,3-2-66 0,3 2-53 0,2-4-52 0,-2 0-20 0,4-3-6 16,-2-1 0-16,3-1 8 0</inkml:trace>
  <inkml:trace contextRef="#ctx0" brushRef="#br0" timeOffset="122642.86">19773 7201 172 0,'0'0'404'0,"0"0"11"0,0 0 10 0,0 0 9 0,0 0 8 0,0 0-60 15,0 0-97-15,0 0-62 0,0 0-46 0,0 0-30 0,0 0-23 16,1 0-15-16,1 0-13 0,0 0-11 0,-2 2-11 0,1-1-8 16,-1-1-9-16,2 3-6 0,-1 0-9 0,-1 0-4 0,2 0-8 0,-2 2-5 15,0 1-6-15,0 1-3 0,0 1-3 0,0 1 1 0,0 0-1 16,0 1 1-16,0 2 0 0,0-2 0 0,0 2-2 0,0 1-5 16,0-2-6-16,0 0-8 0,0 1-9 0,0-2-8 0,0 1-11 0,0-1-11 15,0 0-14-15,0 1-14 0,0-4-16 0,2 2-19 0,0-2-21 0,-2 0-18 16,0 1-21-16,2-3-20 0,-2 1-22 0,2-4-37 0,-2 3-42 15,1-3-51-15,-1-2-57 0,0 0-21 0,0 0-2 0,0 0 7 16,0 0 12-16</inkml:trace>
  <inkml:trace contextRef="#ctx0" brushRef="#br0" timeOffset="122843.86">19688 7369 253 0,'-4'2'356'0,"3"-2"4"0,-1 1 6 0,0 1-29 0,2-2-43 0,0 0-63 0,2 0-76 0,0 1-47 0,1 1-34 0,0-2-21 16,0 0-14-16,3 0-9 0,1 0-9 0,1 0-3 0,0 0-2 15,1 0-4-15,1 0-4 0,-1 0-8 0,5 0-10 0,-3 0-15 16,3 0-14-16,-1 0-21 0,0 0-23 0,3-2-36 0,-2 1-46 0,2 1-63 16,-3-2-75-16,4 1-37 0,-4-3-20 0,2 3-9 0,0 0-4 15</inkml:trace>
  <inkml:trace contextRef="#ctx0" brushRef="#br0" timeOffset="123310.48">20443 7234 280 0,'-2'-1'413'0,"2"1"5"0,-1 0 7 0,1 0 2 0,0 0-2 0,0 0-71 15,0 0-105-15,-2 1-69 0,2-1-50 0,-1 2-31 0,1 0-22 0,-2 2-17 16,-1-2-13-16,3 3-9 0,-1 1-8 0,-1 2-5 0,1-2-6 16,-3 1-4-16,3 2-4 0,-1 0-2 0,0 0-3 0,1 1-3 15,-1-1-1-15,1 1-3 0,1 0-1 0,-4-1-1 0,4 0-2 0,-3 0 1 16,3-1-2-16,-1-1 0 0,1 1 1 0,-2-1-1 0,-1-1-1 16,3-1 2-16,-1-1 0 0,-1 1 2 0,2-4 1 0,-2 3 1 0,2-2-1 15,-1 0 2-15,-1-1-1 0,2-1-1 0,0 0-2 0,0 0-4 16,0-1-2-16,0-1-5 0,0 0-2 0,0-3-4 0,0 2-5 0,0-3-3 15,0 1-2-15,2-3-1 0,-1 2-2 0,-1-3-1 0,2 1-1 16,1-1 2-16,0-2 3 0,0 1 1 0,0-2 3 0,1-1 4 16,-1 2 1-16,0-1 4 0,2-2 3 0,-2-1 1 0,3 3 3 15,-3-1 1-15,2 0 0 0,-2 1 1 0,2 2 1 0,-2-2 1 0,2 3 0 16,0 1 2-16,-1-1-1 0,-1 3 2 0,1 2 0 0,-1-2 2 0,0 2 1 16,-1 1 2-16,-1 1 2 0,3 0 3 0,-3 1 3 0,2 1 2 15,2 1 2-15,-4-1-1 0,2 4 1 0,1-1 1 0,1 0 1 16,-4 1 0-16,2 1 1 0,1 3 0 0,-1-1 1 0,3 1-2 15,-3 0-1-15,0 1-4 0,0 0-4 0,1 2-7 0,-1-1-8 0,0 1-11 16,0 0-10-16,0-1-15 0,1 1-16 0,0-3-17 0,-1 2-20 0,0 0-20 16,1-1-23-16,-3-1-31 0,2 2-34 0,1-3-46 0,-1 1-52 15,0-1-36-15,-1 0-29 0,-1 0-7 0,2-1 1 0</inkml:trace>
  <inkml:trace contextRef="#ctx0" brushRef="#br0" timeOffset="123513.68">20386 7326 258 0,'-1'0'364'0,"-3"0"4"0,4 0-4 0,0 0-7 16,0 0-59-16,0 0-84 0,4 0-58 0,-3-2-44 0,2 2-28 16,2-2-24-16,0 2-13 0,3-3-11 0,-2 2-11 0,2 0-9 15,0-3-12-15,1 2-15 0,2-1-13 0,-1-1-18 0,2 2-20 16,0-1-22-16,-1 0-29 0,3-1-33 0,-3 3-51 0,1-2-59 0,-2 0-46 15,3 0-40-15,-2 0-16 0,-2 0-3 0,1 1 2 0</inkml:trace>
  <inkml:trace contextRef="#ctx0" brushRef="#br0" timeOffset="124206.69">20881 7174 322 0,'0'0'410'0,"0"0"10"0,0 0 8 16,0 0-7-16,0 0-16 0,0 0-66 0,0 0-91 0,0 0-62 15,3 0-48-15,-3 0-32 0,2 2-23 0,0 0-16 0,-2 0-12 0,0 3-11 16,0-2-10-16,0 1-5 0,0 3-8 0,0 0-5 0,0 0-5 16,-2 1-2-16,0 0 0 0,2 1 0 0,-1 2-1 0,-1-2 0 15,2 0-2-15,-1 2 1 0,-1-1-1 0,0-1-2 0,2 0 0 0,-1 1-2 16,1-2 0-16,-2 0-1 0,0-1-2 0,2-1 1 0,-1 0 0 15,-1 0 1-15,2 0 0 0,-1-3 1 0,1 2 0 0,-3-2 1 0,1 0 2 16,2-2 0-16,-3-1 2 0,3 1 1 0,-1 1 1 0,1-2 0 16,0 0 0-16,-4-2-1 0,3 1-3 0,-1 0 1 0,0-2-3 15,-1 0 0-15,2-2-1 0,-1 0-2 0,0 0-1 0,-1-1-1 16,2 0-2-16,-1-3 0 0,-1 2 0 0,0-2 2 0,2-1 1 0,-1 1 2 16,0-1 1-16,-1-1 1 0,1-1 0 0,2 0 1 0,-1 1 1 0,-1 0-1 15,2-1 1-15,0 1-1 0,0 0 0 0,2 0-2 0,-1 1-1 16,-1 0-2-16,2 1-2 0,1 2-2 0,1-3 0 0,-3 4-2 15,5-1-1-15,-3 2-1 0,2 0-2 0,-2 0-1 0,2 1 0 0,2 1-1 16,-3 1-1-16,2 0 2 0,1 0-1 0,-2 0 1 0,-1 2-2 16,1 0 1-16,3 0-1 0,-4 2 1 0,1 0-2 0,0 0 0 15,0 2-3-15,-2 0-2 0,0-1-2 0,1 1-2 0,-2 2 0 0,0 0-2 16,0 0-1-16,-2 2-1 0,-2-2-1 0,0 1-1 0,0 1 0 16,-2-3-2-16,1 3 2 0,2-2-1 0,-4 0 3 0,2 2 4 0,-4-2 2 15,4-1 3-15,0 1 1 0,-3-1 2 0,3 0 3 0,-1-3 2 16,1 2 2-16,0-1 1 0,1-1 1 0,1 1-1 0,-3-2 0 0,4 0 0 15,0-1 0-15,0 0-2 0,0 0-1 0,0 0-2 0,0 0-3 16,0 0-1-16,0 0-3 0,2 0-3 0,0-1-2 0,-1 1-3 16,3-1-4-16,-1 1-2 0,0 0-2 0,0 0-2 0,2 0-4 0,-1 0-3 15,1 0-4-15,2 0-7 0,-1 0-4 0,0 0-6 0,0 1-3 16,2-1-4-16,-1 2-5 0,-1 1 0 0,1-3 1 0,0 4 0 0,0-1 1 16,-3 0 3-16,0 1 3 0,0 1 6 0,-2-1 6 0,1 1 9 15,-3-1 8-15,0 2 12 0,0-1 10 0,0-1 12 0,-3 1 13 0,1-1 10 16,-2 2 11-16,-1-4 9 0,0 4 10 0,-1-4 7 0,-2 1 5 15,0 1 4-15,0-1 3 0,0-2 2 0,-1 1-1 0,-1 1-3 16,0-2-3-16,1 1-6 0,0-2-6 0,1 1-6 0,0-1-9 0,-1 0-10 16,0 0-12-16,3 0-14 0,0 0-13 0,0-1-19 0,3 1-21 15,-1-2-34-15,1 1-37 0,3 1-60 0,0 0-68 0,2-2-44 0,-1-1-30 16,3 1-13-16,0-2-5 0,2 2 2 0</inkml:trace>
  <inkml:trace contextRef="#ctx0" brushRef="#br0" timeOffset="124559.85">21218 7128 292 0,'0'-3'356'0,"0"0"8"15,0 1 10-15,0-1-43 0,0 2-66 0,0 1-50 0,1 0-39 0,-1 0-23 16,0 0-18-16,0 0-10 0,0 0-7 0,0 0-3 0,0 0-4 0,0 0-1 16,0 0-6-16,0 0-4 0,0 0-5 0,0 0-4 0,0 0-6 15,0 1-2-15,-1 1-6 0,-1-1-3 0,1 3-2 0,-3-2-3 16,1 3-4-16,0-1-4 0,-3 2-5 0,1-1-4 0,0 2-6 0,1 1-3 16,-3-1-6-16,1 3-4 0,-2-3-5 0,3 3-5 0,1-1-5 15,-3 2-3-15,2-1-4 0,1 1-3 0,-1 0-3 0,4-1-3 0,-3-1-1 16,1 1-4-16,2-1-4 0,1 2-4 0,0-4-4 0,0 1-5 15,0 3-6-15,3-4-6 0,-2 0-7 0,3 1-10 0,0-2-11 16,0 0-12-16,2-1-14 0,-2 0-15 0,1 0-17 0,2-1-16 16,-3-1-14-16,6 0-21 0,-2-2-21 0,-2 1-43 0,1-2-52 0,2-2-57 15,-1 1-59-15,0-2-26 0,-2-1-6 0,3 1 3 0,-2-3 11 0</inkml:trace>
  <inkml:trace contextRef="#ctx0" brushRef="#br0" timeOffset="124788.35">21044 7003 130 0,'-8'0'363'0,"3"0"5"0,2 0 6 0,1 1 4 0,1-1-52 0,1 0-77 16,0 0-61-16,0 0-52 0,1 0-34 0,3 0-24 0,-1 0-18 15,0 0-11-15,4 0-9 0,-1-1-5 0,1 1-4 0,2-1-6 0,0 1-7 16,3-3-7-16,-2 1-11 0,1 1-12 0,0-3-12 0,2 3-15 15,-1 0-17-15,-2-3-19 0,0 3-27 0,2-2-29 0,-2 0-44 16,-2 2-48-16,0-1-59 0,-1 0-59 0,1 0-26 0,-1 0-11 0,-2 2-2 16,-1-1 5-16</inkml:trace>
  <inkml:trace contextRef="#ctx0" brushRef="#br0" timeOffset="125561.18">21456 6947 302 0,'-4'-3'383'0,"-1"1"8"0,1-2 6 0,0 2-42 0,-1 0-71 0,2 2-47 0,2-3-42 0,-1 1-27 0,0 1-22 16,2 1-16-16,0 0-15 0,0 0-12 0,0 0-14 0,0 0-12 16,2 0-10-16,0 0-13 0,-1 0-10 0,2 0-11 0,2 0-8 15,-1 1-6-15,0 1-5 0,2 1-4 0,-1 1-3 0,2 1-1 0,-1 1 0 16,2 0 2-16,1 3 1 0,1 1 1 0,-1 1 0 0,1 3 1 16,1-2 2-16,-2 6-2 0,2-2-2 0,-3 5-1 0,2-1 0 0,1 1-4 15,-3 1-2-15,-2 1-4 0,1 1-5 0,-3 0-2 0,1 0-4 16,-1-1-3-16,-2 0-3 0,0-1-2 0,-2 2-5 0,-2-4-6 15,0 1-8-15,-1-1-6 0,-3-3-5 0,2 2-4 0,-3-3-6 0,1-1-5 16,-2 0-10-16,-5-2-10 0,4 0-13 0,-1-1-17 0,-2-1-19 16,0 0-27-16,0-2-32 0,-1-1-45 0,2 0-55 0,-3 1-39 0,1-4-34 15,-1 1-12-15,0-1-2 0,0 0 5 0</inkml:trace>
  <inkml:trace contextRef="#ctx0" brushRef="#br0" timeOffset="126284.9">20391 7053 202 0,'-3'-3'338'0,"0"2"-4"0,-1-3-9 0,3 3-37 0,-1-1-50 0,1 1-35 16,-3-1-29-16,0 1-20 0,2 1-15 0,1-2-10 0,-1 2-6 15,1 0-7-15,-3 0-7 0,3 2-5 0,-2-2-2 0,-1 3-8 16,1-2-5-16,0 2-6 0,-1 1-5 0,-3-2-4 0,2 4-4 0,-1 0-4 15,-1 0-2-15,-2 2-3 0,1 1-4 0,-1-1-3 0,-2 3-2 16,1 1-5-16,1 0-4 0,-1 3-5 0,-2 0-3 0,2 2-4 16,-1-1-4-16,2 3-4 0,1 1-2 0,-2-2-2 0,1 3-4 0,2 0 0 15,1-1-3-15,1 2-1 0,0 1-2 0,3-1-4 16,2-1-3-16,0 0-5 0,2 0-5 0,2-1-6 16,0 1-10-16,4 0-10 0,0-2-12 15,6 1-15-15,-2-2-16 0,3 0-20 0,1 0-21 16,5-3-25-16,-2 2-28 0,5-4-50 15,-1 0-60-15,4 1-64 0,1-4-67 0,2 0-28 16,4-1-10-16,-1-3 2 0,2-2 7 0,0 0 13 0</inkml:trace>
  <inkml:trace contextRef="#ctx0" brushRef="#br0" timeOffset="126983.46">21929 7150 229 0,'0'-1'407'0,"0"1"10"0,0 0 8 15,0 0 9-15,0 0-41 0,0 0-68 0,0 0-59 0,0 0-55 0,0 0-40 16,0 0-34-16,2 1-22 0,0 1-18 0,-2-1-14 0,0 2-11 15,0 0-9-15,-2 1-9 0,0 2-8 0,2 1-8 0,-3 1-7 16,2 0-8-16,-3 1-5 0,1 3-4 0,2-1-3 0,-3 1-1 0,0-1-1 16,1 2-2-16,0-1-3 0,-1 1 0 0,1-1-7 0,2 0-4 15,-1 1-8-15,0-3-9 0,-1 2-7 0,1-2-9 0,1 1-9 16,-1-2-11-16,1-1-12 0,-2 2-14 0,1-3-16 0,2-1-16 0,-1 0-17 16,-1 0-17-16,2-1-16 0,-1-1-18 0,1-1-31 0,-2 0-41 15,2-3-51-15,0 0-58 0,0 0-24 0,0 0-6 0,0 0 4 0,0 0 9 16</inkml:trace>
  <inkml:trace contextRef="#ctx0" brushRef="#br0" timeOffset="127175.77">21792 7306 94 0,'-5'0'347'0,"5"2"0"0,0-2 1 0,0 0 1 16,0 1-55-16,5-1-80 0,-2 0-62 0,2 0-53 0,-1 0-33 15,1 0-25-15,2 0-15 0,2 0-9 0,-1 0-11 0,2-1-11 0,0-1-13 16,2 2-14-16,-1-2-21 0,1 1-25 0,1 0-44 0,-1 1-52 16,1-3-59-16,0 1-61 0,-1 1-30 0,0-3-14 0,2 3-8 15,-5 0-4-15</inkml:trace>
  <inkml:trace contextRef="#ctx0" brushRef="#br0" timeOffset="127658.66">22437 7186 268 0,'0'-1'413'0,"0"1"2"0,0 0 2 16,0 0-1-16,0 0 0 0,0 0-74 0,-3 1-112 0,1 1-73 0,2-2-53 15,-1 3-35-15,-1-2-22 0,2 2-16 0,-1 1-8 0,1 0-7 16,-2 0-2-16,0 2-2 0,2 2 0 0,-1-1-1 0,-1 1 1 15,1 0-1-15,-1 3 2 0,0-2-3 0,-1 1-2 0,1-1-1 0,-1 0-2 16,2 2 0-16,-2-3-1 0,1 3 0 0,-1-3-1 0,2 1-1 16,-1-1 0-16,0-1 1 0,1 0-1 0,-3-1-1 0,3 1-1 0,-1-3-2 15,1-1-3-15,1 2-1 0,-2-3-3 0,0 2-3 0,2-3-2 16,-1 0-3-16,-1 2-2 0,2-3-4 0,0 0-4 0,0 0-4 16,0 0-6-16,0 0-4 0,0-4-3 0,0 2-2 0,2-3-1 0,-1 0 0 15,-1 1 0-15,2-2 2 0,0 0 0 0,-1-2 2 0,1 0 0 16,-1 0 2-16,3-3 4 0,-3 3 3 0,3-3 4 0,-1 0 4 0,3-1 5 15,-3 0 3-15,2 2 4 0,0-3 1 0,-1 1 0 0,1-1 3 16,0 0 2-16,1-1 3 0,0 2 4 0,-1 1 2 0,2-1 2 0,-1-1 3 16,0 2 2-16,-1 3 1 0,0-1 2 0,-1 1 0 0,1 1 2 15,-2 2 0-15,3-1 2 0,-2 4 0 0,0-2 3 0,0 2 2 16,-3-1 0-16,2 1 2 0,-1 2 3 0,0 2 2 0,-1 1 1 0,2-1 1 16,-3 2 2-16,2 2-1 0,-2-2 1 0,2 3 0 0,-2 3 1 15,0-2-2-15,0 2-1 0,0 2-3 0,0 1-3 0,-2-1-10 0,2 1-10 16,-2 1-12-16,2-1-13 0,-1 2-15 0,-1-2-17 0,2 0-18 15,-1 1-17-15,1 0-21 0,-2-2-25 0,0-1-31 0,2 2-34 16,0-2-42-16,0-1-44 0,0 1-38 0,0-2-36 0,0 0-11 0,0-2 0 16</inkml:trace>
  <inkml:trace contextRef="#ctx0" brushRef="#br0" timeOffset="127865.85">22385 7291 249 0,'-5'1'370'0,"2"-1"3"0,-2 2 4 16,4 0-22-16,-1-2-33 0,2 0-66 0,0 0-79 0,0 0-52 15,0 0-37-15,2 0-24 0,-1 0-16 0,4 0-8 0,-4 0-9 0,4 0-5 16,-2 0-7-16,4 0-9 0,-2 0-10 0,1 0-12 0,1 0-14 16,2 0-16-16,-1 0-16 0,1-2-19 0,-1 0-19 0,0 2-35 15,1-1-38-15,1-2-64 0,-2 1-78 0,0 1-40 0,-2-2-20 0,2 0-7 16,0 0 1-16</inkml:trace>
  <inkml:trace contextRef="#ctx0" brushRef="#br0" timeOffset="128559.65">22688 7084 139 0,'0'0'403'0,"0"0"4"0,0 0 4 16,0 0-5-16,0 0-10 0,0 0-69 0,0 0-97 0,0 0-64 16,0 0-44-16,2 0-30 0,-1 2-21 0,-1 0-13 0,2 2-8 0,-2 1-6 15,0-1-6-15,0 2-3 0,0 0-5 0,0 1-3 0,0 4-3 16,-2-1-3-16,2 1-1 0,-1 0-4 0,-1 2-2 16,1-1-5-16,-1 1-4 0,0 1-2 15,-2-1-5-15,2 0-1 0,-1-1-4 0,2 1-2 16,-1-1-2-16,0 0-1 0,-1 0-3 0,3-3-1 0,-1 2 1 15,1-3-2-15,-2 0 0 0,0-1 1 0,2 1 1 0,-1-3 3 0,-1 0 3 0,2-1 2 0,0 1 3 16,0-2 0-16,0 0 4 0,0-2 3 0,0-1 0 0,0 0 0 0,0 0 0 0,0 0-1 16,2-1 0-16,-1 0 0 0,-1-2 0 0,2 0-2 0,0-2-2 0,-2 0 1 15,1 0 0-15,1-2 0 0,-1-1-2 0,3-1-1 0,-3 1 0 0,1-3-1 16,-1 1 1-16,3-1-2 0,0 0 1 0,-1-3 0 0,0 2 1 0,1-1-1 16,0-1-2-16,0 2 1 0,0-3 0 0,1 0 0 0,1 1 1 15,-1 1-1-15,1 0 0 0,-1 1 1 0,0 0 0 0,1 0 1 16,-1 1 0-16,0 3 0 0,-1 1-1 0,1-2 1 0,2 1 1 0,-1 4-1 15,-3-2 0-15,2 3-1 0,-2 0 2 0,0 1-2 0,2-2 2 16,-2 4-2-16,0 0 1 0,2 0-1 0,-4 0 2 0,2 2 0 0,1 0 0 16,-3 0 3-16,3 1 2 0,-4 2-1 0,0-1 2 0,0 2 0 15,0 0 0-15,-2 0-1 0,0 1 0 0,-3 2-1 16,2-1-2-16,-1 1-2 0,-1 1-1 0,0-2-1 0,0 1-3 0,1-1-1 0,-3 2 0 16,0-2-1-16,0-1-1 0,1 1-2 0,1-2 1 0,0 1-2 15,-1-1 1-15,2 0-2 0,0-2-2 0,1 1-2 0,0-2-3 0,1 0-4 16,1 0-5-16,-1-1-3 0,2-1-7 0,0-1-2 0,0 0-2 0,3 0-1 15,-1 0-2-15,1 0-2 0,0-1 0 0,1 1-2 0,0-3 0 16,2 1 2-16,1 1-1 0,-1-3 4 0,1 2 3 0,2 0 3 0,-1-1 6 16,-2 2 3-16,1-1 0 0,2-1 4 0,-5 2 5 0,5-1 6 15,-5 2 7-15,1-1 7 0,3 1 9 0,-5 0 9 0,0 0 7 16,0 0 6-16,-1 1 5 0,0 1 3 0,-1-1 1 0,-1 2 2 0,0 0 3 16,0 2-2-16,0-3 0 0,-1 5-4 0,-1-3-5 0,0 2-3 15,-1-2-4-15,0 2-5 0,0 3-4 0,-2-4-4 0,1 3-3 16,0-4-2-16,0 2-3 0,0 0-2 0,-1 0-3 0,1 0-4 0,-2-1-2 15,1-1-5-15,0 2-5 0,0-4-7 0,0 4-8 0,1-4-8 16,-1 1-11-16,1-1-13 0,-1 2-13 0,1-3-16 0,0 0-18 0,0-1-31 16,1 0-39-16,0 0-54 0,3 0-62 0,-4 0-28 0,2-2-13 15,1 0-2-15</inkml:trace>
  <inkml:trace contextRef="#ctx0" brushRef="#br0" timeOffset="128876.75">23129 7126 88 0,'-1'-2'392'16,"-1"-2"6"-16,1 3 6 0,-3-1 7 0,3 1 6 0,-1-2-57 16,1 1-90-16,-4 1-64 0,4 0-51 0,-1-1-33 0,0 2-23 0,-1-2-16 15,2 2-11-15,-1 0-8 0,0 0-5 0,-1 0-4 0,2 2-5 16,-3-2-2-16,1 3-6 0,-3-2-2 0,1 2-5 0,2 0-4 0,-2 2-2 15,1-1-1-15,-3 2-1 0,2 0 0 0,-2 0 2 0,0 2-2 16,1-1-2-16,-1 1 0 0,3-1-2 0,-4 4-3 0,2-2-2 0,1 1-2 16,0 2-2-16,0-1-1 0,-1-2-3 0,2 2-3 0,0 0-4 15,1 0-4-15,0-1-7 0,1 2-6 0,1-3-6 0,-1 0-7 16,2 1-9-16,0-1-9 0,0-2-10 0,2 2-11 0,-1-2-12 0,1-1-12 16,1 0-11-16,0 0-12 0,2-1-10 0,0-1-16 0,2-1-14 15,0-2-26-15,-1 1-30 0,2 0-50 0,3-2-59 0,-1-2-41 0,-1 0-30 16,2-1-9-16,-1 1 2 0,-1-4 6 0</inkml:trace>
  <inkml:trace contextRef="#ctx0" brushRef="#br0" timeOffset="129148.8">23336 6953 352 0,'5'-4'355'0,"-2"4"7"16,4-2 9-16,-2 2-44 0,2 0-67 0,0 0-55 0,1 0-49 16,0 0-32-16,2 0-24 0,0 2-14 0,1 2-9 0,2 0-5 15,0 0-5-15,1 2-1 0,-2 2-6 0,4 1-3 0,-2-1-7 0,-1 4-6 16,4 2-7-16,-4 0-4 0,1 3-5 0,-1 0-9 0,-1 1-13 16,-3 2-8-16,-1 0-5 0,-2 2-3 0,-2-1-4 0,-1 1-9 15,1 0-15-15,-8 0-10 0,1-1-9 0,-1 0-11 0,-2 0-7 0,-1-4-12 16,-3 2-11-16,0 0-6 0,-2-3-5 0,0 1-12 0,-4-2-13 15,0-1-25-15,-1-2-30 0,0-1-47 0,-1 2-52 0,-1-5-30 16,-2 2-17-16,1-3-7 0,-2 1 1 0</inkml:trace>
  <inkml:trace contextRef="#ctx0" brushRef="#br0" timeOffset="129699.49">22454 7024 228 0,'0'-2'358'16,"2"-1"12"-16,0 1-19 0,-2 1-32 0,0-2-41 0,0 1-46 0,0 2-30 15,0 0-20-15,0 0-17 0,0 0-10 0,0 0-7 0,0 0-6 16,0 0-4-16,0 0-6 0,0 0-7 0,-2 0-8 0,0 2-8 16,-1-2-8-16,-2 3-10 0,2-2-7 0,-2 1-6 0,-2 1-6 0,0 3-7 15,-1-2-7-15,-1 2-5 0,-4 0-7 0,4 1-5 0,-4 2-6 16,0 0-4-16,1 1-1 0,-1 3-5 0,0 0-1 0,-1 2-3 0,3 1-3 15,-2 2-2-15,1 2-3 0,2 1-3 0,1 3-1 0,0 0-3 16,-1 0-1-16,3 3-7 0,3 1-10 0,-1-1-9 0,4-1-14 0,1 2-14 16,1-2-17-16,5 1-20 0,-1-1-22 0,2 0-25 15,2 0-24-15,3 0-36 0,1-3-37 0,5 0-66 0,-2-1-80 0,1-3-54 16,2 0-39-16,3-3-15 0,0-1 1 0,-1-1 7 0,3-1 12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7-14T09:41:09.9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13532 5511 323 0,'0'0'73'0,"0"0"-29"16,0 0-35-16,0 0 13 15,0 0 27-15,0 0-11 16,0 0-10-16,8-13-14 16,-8 13 1-16,2 0-7 15,-1 0-4-15,2 0-4 16,3 0 0-16,2 19 0 15,4 8 4-15,-2 11 2 16,-1 9 0-16,-2 5-1 0,-4 2-2 16,0 0 1-16,-1 2-3 15,-1-6 0-15,-1 0-1 16,0-3 0-16,0-3 0 16,0-7 0-16,0-7 0 15,0-8 1-15,0-8-1 16,0-5-1-16,0-6 1 15,0-3 0-15,0 0 6 16,0 0-4-16,0-8-2 16,0-8 0-16,0-8 0 15,0-4 2-15,2-5-1 16,9 1-1-16,0-5 0 0,3 0-1 16,5-1 1-16,1 1-1 15,5 1 1-15,2 3-1 16,1 1-1-16,2 4 2 15,0 2 0-15,-2 5-2 16,-1 6 1-16,-7 5 1 16,-4 4 0-16,-7 5-2 15,-5 1 2-15,-2 0-3 16,-2 0-3-16,0 3-1 16,0 9 2-16,0 5 5 15,-11 1 1-15,-6 5 0 16,-5-1 0-16,-1 2 4 15,-1-4-5-15,2-1 1 0,2-1-1 16,2-2 2 0,6-2-1-16,3-5-1 0,5 1 0 15,4 0 0 1,0 2-3-16,0 2 1 0,16-1 2 16,3 2 0-16,1-3 1 15,2 1-2-15,-1-2 2 16,-1 1-3-16,-1-4 3 15,2 0-3-15,-5-3 2 16,2 0-38-16,2-4-3 16,2 2-41-16,3-3-44 15,4 0-140-15</inkml:trace>
  <inkml:trace contextRef="#ctx0" brushRef="#br0" timeOffset="670.21">14542 5911 133 0,'0'0'162'0,"0"0"-116"16,0 0-29-16,0 0 1 15,0 0-2-15,0 0-2 0,-6 0 3 16,18 0 7-16,4 0 1 16,2 0-8-16,4 0-11 15,-1 0-4-15,3-2-2 16,3-4 0-16,4 0-20 16,6-1-112-16,5-1-137 15</inkml:trace>
  <inkml:trace contextRef="#ctx0" brushRef="#br0" timeOffset="1466.08">15314 5716 337 0,'0'0'49'16,"0"0"-20"-16,0 0-1 15,0 0 0-15,0 0-6 16,0 0-5-16,11-5 1 16,-2 20 1-16,3 5 1 15,1 2-10-15,-2 1-5 16,-1 1-2-16,-3-1-1 0,1 0-2 15,-2-3 1-15,0-1 1 16,0-4-2-16,0-7 0 16,-5-2 1-16,-1-4-1 15,0-2 3-15,0 0-1 16,0-3 3-16,0-14-2 16,0-4-1-16,0-6 1 15,0-4-2-15,-1-3-1 16,1-4-1-16,0-3 1 15,0 1-2-15,9 1 1 16,6 6 1-16,-2 10 3 16,-1 6-3-16,1 9-3 15,-2 6 1-15,0 2 2 16,2 2-3-16,-3 17 0 0,3 7 2 16,-2 6 0-16,-5 5 2 15,0-1-1-15,1-3 2 16,-1-5-1-16,2-6 0 15,1-3-1-15,-3-7 0 16,0-4 0-16,-2-7 0 16,1-1-4-16,2 0 4 15,5-6 6-15,5-11-3 16,2-10 2-16,5-2-5 16,0-7 1-16,1-2 0 15,2 0 0-15,0 6-1 16,-1 5 0-16,1 12 0 15,-4 8 0-15,-1 7-1 0,-1 0-1 16,-1 15-2 0,-1 13 4-16,-1 9 2 0,-5 2 4 15,-4 1-2-15,0-3-1 16,-3-7-2-16,2-1 0 16,1-5-1-16,2-6 0 15,0-3-2-15,-2-6-3 16,1-5-20-16,-2-4-57 15,-1 0-82-15,5-7-112 16</inkml:trace>
  <inkml:trace contextRef="#ctx0" brushRef="#br0" timeOffset="2016.43">16571 5732 120 0,'0'0'161'0,"0"0"-115"15,0 0-29-15,0 0 4 16,0 0 5-16,0 0 6 0,-87-43 13 15,73 43-18 1,0 0-6-16,2 0-8 0,-3 4-6 16,-2 12-2-16,0 3 0 15,2 3 4-15,1 2-1 16,5 0-1-16,6-3-5 16,3-1-1-16,0-3-1 15,3-1 0-15,13-6 0 16,4-2 0-16,7-7 3 15,3-1-3-15,1 0-1 16,0-13 0-16,-2-1-1 16,-7-3 0-16,-2-2 2 15,-3 0 0-15,0-1 0 16,-4 6 2-16,-2 6-2 0,-4 5 0 16,-3 3 0-1,3 0 0-15,-3 0 1 0,4 13-1 16,2 2 1-16,-3 2 1 15,5 0-1-15,0-1-1 16,2-4-2-16,5 0-5 16,-1-6-70-16,3-3-56 15,-3-3-95-15</inkml:trace>
  <inkml:trace contextRef="#ctx0" brushRef="#br0" timeOffset="2586.39">16957 5748 162 0,'0'0'202'15,"0"0"-153"-15,0 0 16 16,0 0-27-16,0 0-21 16,0 0 2-16,0-6 3 15,0 27 4-15,4 8 2 16,1 10-9-16,-1 10-13 15,1 6 1-15,4 2 7 16,1 4-1-16,2-5-7 16,1-6-6-16,-2-2 1 15,-2-4 0-15,0-9 0 0,-6-5-1 16,-2-12 0-16,-1-6 0 16,0-11 0-16,0-1 4 15,-3-11 2-15,-8-15-6 16,0-12-2-16,0-12 2 15,1-11-1-15,4-10 0 16,6-6 1-16,0-4-5 16,0 5 1-16,11 8 4 15,5 10-3-15,1 10 0 16,2 10 1-16,2 8-2 16,-2 9 3-16,7 7-3 15,3 5 1-15,6 6 2 16,1 3-3-16,1 0 2 15,-6 10-3-15,-3 11-1 16,-10 5-1-16,-8 7-2 0,-8 2 4 16,-2 2 0-16,-4-5 4 15,-14-4 0-15,-7-6-2 16,-5-5 3-16,-3-7 5 16,-3-6-3-16,0-4 0 15,1 0-2-15,6 0-11 16,5-1-46-16,6-11-109 15,11-3-189-15</inkml:trace>
  <inkml:trace contextRef="#ctx0" brushRef="#br0" timeOffset="3982.94">19280 5231 307 0,'0'0'33'0,"0"0"-2"0,0 0-19 16,0 0 4-16,0 0-1 15,0 0 4-15,0 0-4 16,12-8-10-16,0 41 13 16,1 18 6-16,0 15-1 15,-3 10-9-15,-7 5-10 16,-2-5-2-16,-1-9 0 16,0-8 0-16,0-13 0 15,0-13-2-15,-4-6 1 16,-1-11-1-16,0-7-2 0,4-8 2 15,-1-1 7 1,2-3 4-16,0-16-4 0,0-8 1 16,0-7-5-16,0-8-1 15,11-6-1-15,6-3-1 16,5 0 0-16,2 7 0 16,-1 9 0-16,-3 11 0 15,-5 13-1-15,-6 8 0 16,-4 3-1-16,-4 4 0 15,-1 20 2-15,0 11 3 16,0 7-1-16,-1 3 2 16,-7-1-4-16,2-5 5 15,4-5-4-15,2-6-1 16,0-4 0-16,2-4-2 0,15-2 1 16,8-2 1-16,9-9-1 15,12-3-1-15,5-4-5 16,6-2-26-16,-1-11-19 15,-5-7-12-15,-11-3-12 16,-8-5-23-16</inkml:trace>
  <inkml:trace contextRef="#ctx0" brushRef="#br0" timeOffset="4416.07">19040 4978 247 0,'0'0'30'0,"0"0"-12"15,0 0-7-15,0 0 2 0,-83-2 9 16,57 18 2-16,-6 9 3 16,1 14-3-16,-3 10 0 15,0 13 3-15,2 14-5 16,5 9-7-16,5 11 4 15,6 5-12-15,8 3-2 16,8-1-3-16,2-4-2 16,23-9 0-16,14-8-2 15,13-15-4-15,11-15-9 16,10-13-30-16,4-14-34 16,0-13-42-16</inkml:trace>
  <inkml:trace contextRef="#ctx0" brushRef="#br0" timeOffset="4949.28">20205 5567 213 0,'0'0'130'0,"0"0"-114"15,0 0-12 1,0 0 5-16,-88-37 6 0,68 37 1 16,0 0 5-16,-1 0 4 15,1 14-7-15,1 9-10 16,0 8-2-16,4 1 1 15,0 1-6-15,7-4 0 16,7-1-1-16,1-3 0 16,0-3-1-16,16-5 2 15,4-3 4-15,3-6-3 16,4-3-1-16,3-5 3 16,-2 0-1-16,1-2-3 15,-5-13 1-15,-2-2 0 16,-1-3 1-16,-4-1-1 15,-1 1 0-15,-3 1 0 16,1 4-1-16,-4 8 0 16,2 5 0-16,0 2-2 0,0 0 2 15,0 16 0-15,0 4 0 16,0 1 0-16,0-1 1 16,0-3-1-16,2-2 0 15,0-2-2-15,-1-4-56 16,-1-7-53-16,-1-2-61 15</inkml:trace>
  <inkml:trace contextRef="#ctx0" brushRef="#br0" timeOffset="5268.48">20418 5622 192 0,'0'0'128'0,"0"0"-85"15,0 0 1-15,0 0 11 16,0 0-17-16,0 0-13 15,-13-16-11-15,16 16-12 16,10 16 12-16,10 6-5 16,2 4-4-16,-2 2-4 15,-1 0 0-15,-1-1-1 16,-8-3 1-16,-1-3-1 16,-5-5-1-16,-7-5 0 15,0-7-1-15,0-4-4 16,0 0 6-16,0 0 7 0,0-12-4 15,0-7-3 1,0-5-1-16,0-4 0 0,13-5-8 16,12-1-7-16,8-3-58 15,6 4-25-15,5 5-85 16</inkml:trace>
  <inkml:trace contextRef="#ctx0" brushRef="#br0" timeOffset="5742.82">21213 5624 298 0,'0'0'23'0,"0"0"-8"0,0 0 9 16,0 0 4-16,-91-51-4 15,71 43 4-15,0 2-1 16,2 1-10-16,1 5-4 16,1 0-6-16,3 0-1 15,0 5-5-15,-1 11 0 16,-2 7 2-16,1 2 2 16,0 3 3-16,3-1-4 15,2 0-3-15,5-4-1 16,5-3-1-16,0-1 0 15,0-7 1-15,8 0 0 0,5-6 0 16,4-4 1 0,-1-2 7-16,3 0-6 0,-2-1 1 15,-3-9-2-15,0-1 0 16,-5 0 2-16,-2 1-3 16,-2 1 1-16,-2 1 0 15,-2 1-1-15,-1 1 1 16,0 2-1-16,0-1 0 15,0 3-1-15,0-4-7 16,0 0-11-16,0 0-35 16,0-3-62-16,0 0-153 15</inkml:trace>
  <inkml:trace contextRef="#ctx0" brushRef="#br0" timeOffset="5952.01">20909 5586 224 0,'0'0'13'0,"0"0"3"16,0 0-14-16,0 0-2 15,0 0 0-15,0 0-2 16,-33-14-25-16,35 14-25 15,11 0 0-15</inkml:trace>
  <inkml:trace contextRef="#ctx0" brushRef="#br0" timeOffset="6282.57">21151 5617 174 0,'0'0'132'0,"0"0"-119"0,0 0 3 16,0 0-11-16,0 0-2 15,0 0 0-15,16 13 7 16,-4 3 4-16,2-1-2 15,3 1-4-15,-1-1-4 16,1-1-2-16,-3-4-2 16,2-1 0-16,-1-5 0 15,1-4-4-15,0 0-2 16,0 0-49-16,-3-7-61 16</inkml:trace>
  <inkml:trace contextRef="#ctx0" brushRef="#br0" timeOffset="6701.92">21398 5571 167 0,'0'0'131'16,"0"0"-110"-16,0 0-3 16,0 0-7-16,0 0-2 15,0 0 14-15,14 15 8 16,-5 1-5-16,-2 1-11 15,1 0-10-15,-2 0-3 16,0-4 1-16,-2-2-3 16,1-4 0-16,-4-5 0 15,2 1 0-15,-1-3 0 16,-1 0 1-16,2 0 4 0,2 0-1 16,5-10-1-16,2-5-2 15,3-2 0-15,1-2 0 16,-2 0 0-16,2 1 0 15,-1-1 2-15,0 6 2 16,-1 2 0-16,-3 7 3 16,-3 4-3-16,-1 0-5 15,1 9 0-15,2 10 0 16,1 8 5-16,-2 2-5 16,1-1 1-16,0-2 1 15,5-2-2-15,3-5-10 16,3-8-103-16,1-1-76 15</inkml:trace>
  <inkml:trace contextRef="#ctx0" brushRef="#br0" timeOffset="7034.9">21928 5606 28 0,'0'0'322'15,"0"0"-281"-15,0 0 0 16,0 0 13-16,0 0-21 15,0 0-5-15,-88-70-1 16,78 70-10-16,-1 5-10 16,2 15-6-16,2 11 1 15,2 3-1-15,5 0-1 16,0-2-1-16,5-5 1 0,14-4-3 16,2-5 6-16,4-6-6 15,1-3 3-15,1-8-7 16,1-1 2-16,-1-3 5 15,-3-13-1-15,-2-7-2 16,-6-2-3-16,-4-4-1 16,-4-4 2-16,-2-6 2 15,0 2-16-15,-2 1-33 16,2 9-21-16,3 8-13 16,1 8-55-16</inkml:trace>
  <inkml:trace contextRef="#ctx0" brushRef="#br0" timeOffset="7381.99">22195 5536 179 0,'0'0'130'0,"0"0"-80"16,0 0 1-16,0 0 4 16,0 0-9-16,0 0-5 15,0 0-12-15,0 0-22 16,0 0-7-16,0 9 0 15,6 11 6-15,5 1-6 16,2 4 1-16,0-2-1 16,4-4 0-16,-1-5-1 15,2-4-2-15,0-8-1 0,1-2 4 16,1 0 4 0,-2-8-3-16,0-13 2 0,-2-5-2 15,0 0 1-15,-3-5-1 16,-3 5 0-16,0 3-1 15,-2 3 0-15,1 10-1 16,0 3-8-16,0 5-28 16,4 2-38-16,6 0-17 15,2 6-22-15</inkml:trace>
  <inkml:trace contextRef="#ctx0" brushRef="#br0" timeOffset="7882.22">22858 5523 211 0,'0'0'125'0,"0"0"-89"16,0 0 2-16,-33-75 8 15,9 59 5-15,0 6-14 16,-6 1-8-16,2 5-12 16,-1 4-8-16,3 0 2 15,0 7-6-15,4 9-2 16,5 5-3-16,6-2 0 15,9 0-1-15,2-3-2 16,0 1 2-16,16-5 0 16,5-1 2-16,3-4-2 15,2-2-1-15,0-5-6 0,1 0 0 16,0 0 0-16,-2 0-3 16,-5 0 5-16,-2 0 4 15,-3 0 2-15,-2 0 0 16,-2 11 0-16,3 10 0 15,0 4 1-15,0 6 0 16,0 6 0-16,0 1 1 16,-4 1-1-16,-4 5-1 15,-3-2-1-15,-3 1 1 16,0-5 0-16,-7-7-2 16,-19-6 2-16,-8-5 4 15,-12-7-3-15,-8-2 10 16,-11-8-9-16,-4-3 0 0,3 0 2 15,8-2-4-15,16-11 0 16,15-6-5-16,17-6-38 16,10-9-74-16,6-10-48 15</inkml:trace>
  <inkml:trace contextRef="#ctx0" brushRef="#br0" timeOffset="8349.33">22975 4841 328 0,'0'0'93'0,"0"0"-38"0,0 0-55 16,0 0 0 0,0 0 11-16,20 89 17 0,-16-31 5 15,1 11 0-15,1 6-11 16,0 3-5-16,3-2-9 15,0-9-1-15,1-7-6 16,2-9 0-16,-3-13 2 16,0-10-3-16,-1-8 1 15,-3-11-1-15,-3-7-1 16,-1-2 1-16,2 0 2 16,6-13 9-16,6-15-4 15,6-8-4-15,9-12-3 0,3-2 0 16,4-5 0-16,0 2 0 15,-1 4-2-15,-5 11 2 16,-5 15-3-16,-7 14 0 16,-4 9 2-16,-3 1-4 15,3 23 4-15,-3 9 0 16,3 7 1-16,1 1 0 16,5 0 1-16,10-2-1 15,10-8-1-15,6-8 1 16,3-4-8-16,0-9-66 15,1-5-46-15,-3-5-52 16</inkml:trace>
  <inkml:trace contextRef="#ctx0" brushRef="#br0" timeOffset="9583.1">24553 5205 423 0,'0'0'53'15,"0"0"-49"-15,0 0-2 16,0 0-1-16,0 0 9 16,-16 104 3-16,12-66-3 0,2 0 0 15,2-5-8-15,0-3-2 16,3-6 0-16,5-8 3 16,-3-6-1-16,-2-10 0 15,-2 0 0-15,-1 0 6 16,0-3 6-16,0-19 2 15,0-9-13-15,0-5 0 16,2-9 1-16,-2 1-2 16,6-4 1-16,2-4-2 15,4 2 2-15,5 4-3 16,-1 7-3-16,0 14-6 16,1 13 9-16,-1 9-1 15,-1 3 2-15,3 11 2 16,-3 15-3-16,1 11-3 0,-2 4 3 15,1 3 1-15,-5-3 1 16,4-7 0-16,-2-6-2 16,-3-9 1-16,1-8-1 15,-6-6 0-15,1-5 0 16,-2 0 3-16,3-5 0 16,7-16 4-16,4-11-4 15,7-4-1-15,2-5-1 16,4-4 1-16,3-3-2 15,0 7 0-15,0 7 0 16,-5 13-2-16,-4 12-9 16,-6 9 9-16,-2 0 2 15,-2 24-3-15,-1 13 0 0,-4 12 2 16,0 5 1 0,0-1 2-16,3-2-2 0,5-2-2 15,6-3-9-15,15-5-29 16,9-7-26-16,7-13-55 15,-3-10-38-15</inkml:trace>
  <inkml:trace contextRef="#ctx0" brushRef="#br0" timeOffset="9949.2">25550 5323 288 0,'0'0'42'0,"0"0"-13"15,-19-74 10-15,12 54 3 16,-4 4-2-16,4 3 10 15,-1 4-15-15,-1 4-5 16,1 4-19-16,0 1-5 0,-1 0-1 16,-3 5-5-16,-1 10 1 15,-1 5-2-15,1 3 1 16,5-2 0-16,7 1 0 16,1-2-2-16,0-3 2 15,1-4-1-15,10-3 1 16,5-6 0-16,1-4 1 15,2 0 1-15,5 0 2 16,3-6 0-16,-2-7-2 16,1 0-2-16,-3 3 1 15,-3 1 0-15,-4 2-1 16,-4 4-1-16,-2 3 0 0,3 0-1 16,0 0-5-16,5 9-16 15,1 2-26-15,0-2-57 16,0 0-18-16,-2-2-157 15</inkml:trace>
  <inkml:trace contextRef="#ctx0" brushRef="#br0" timeOffset="10469.12">25900 5215 187 0,'0'0'159'16,"0"0"-135"-16,0 0 27 15,0 0-15-15,0 0-25 0,0 0-9 16,0 12-1-16,0 24 8 16,0 11 6-16,0 3-4 15,0 0-3-15,0-1-5 16,0-5-1-16,7-5-2 16,3-6 1-16,-4-9 3 15,-1-7-3-15,-4-10 0 16,-1-6 1-16,0-1 0 15,0-4 8-15,0-17-3 16,0-8-4-16,0-11-2 16,-1-5-1-16,-5-8 2 15,-3-1-2-15,5-1 0 16,4-4 0-16,0 2 0 16,0 3 0-16,4 6 0 0,11 10-6 15,2 11-2-15,2 12 8 16,2 6-3-16,0 9-1 15,1 0 3-15,2 1-2 16,-2 17 1-16,-2 4 2 16,-6 6-2-16,-6 8 0 15,-3-1 0-15,-5 0-3 16,0-3 1-16,-8-7-3 16,-11-7 3-16,-1-6-6 15,-4-6 6-15,1-4 2 0,-1-2 2 16,6 0-12-16,3 0-40 15,9-7-13-15,6-9-49 16</inkml:trace>
  <inkml:trace contextRef="#ctx0" brushRef="#br0" timeOffset="10784.67">26450 4723 306 0,'0'0'35'0,"0"0"-26"16,0 0-7-16,115 21-1 15,-72 12 6-15,-1 10-1 16,-5 12 1-16,-5 10 8 15,-13 10 8-15,-11 1-3 16,-8 0-18-16,-9-4 10 16,-26-10-9-16,-14-8-3 15,-13-11 2-15,-12-9-5 16,-3-7-41-16,-2-5-67 16</inkml:trace>
  <inkml:trace contextRef="#ctx0" brushRef="#br0" timeOffset="18716.3">6379 7249 180 0,'0'0'172'16,"0"0"-135"-16,0 0-24 16,0 0 6-16,0 0 22 15,0 0 3-15,0 0-12 16,0-29-5-16,0 29-11 15,0-1-10-15,0 1-4 16,0 0-2-16,3 0-2 16,9 13 2-16,3 9 3 0,7 5-1 15,-2 3 1-15,4 2-3 16,-5 0 0-16,-2 0 0 16,-4 3 0-16,-3-5 0 15,-5-3-3-15,2-7-30 16,-7-4-60-16,3-8-16 15,-3-6-24-15</inkml:trace>
  <inkml:trace contextRef="#ctx0" brushRef="#br0" timeOffset="18920.8">6582 7331 184 0,'0'0'140'0,"0"0"-104"15,0 0-14-15,0 0-8 0,0 0 10 16,0 0 1-16,-30 39-17 16,11-9-1-16,-2-1-4 15,0 2-3-15,3-3 0 16,0-3-3-16,3-5-33 16,3-4-47-16,-2-5-71 15</inkml:trace>
  <inkml:trace contextRef="#ctx0" brushRef="#br0" timeOffset="19115.25">6293 7529 314 0,'0'0'67'0,"0"0"-62"16,0 0-3-16,0 0 7 0,0 0 11 15,0 0 6-15,91 0-9 16,-55 0-9-16,-1 0-7 15,-2 0-1-15,-5 0-10 16,-5 0-82-16,-5 0-101 16</inkml:trace>
  <inkml:trace contextRef="#ctx0" brushRef="#br0" timeOffset="19325.54">6602 7297 279 0,'0'0'128'16,"0"0"-83"-16,0 0-24 0,0 0 10 16,0 0-18-16,0 0-4 15,-17 28 1-15,9 11-8 16,-2 4 0-16,3 2-1 16,1-1-1-16,1-8-1 15,2-2-10-15,-1-6-72 16,-1-6-35-16,-2-6-69 15</inkml:trace>
  <inkml:trace contextRef="#ctx0" brushRef="#br0" timeOffset="19496.97">6364 7567 206 0,'0'0'172'0,"0"0"-137"15,0 0-27-15,0 0 12 16,0 0-8-16,0 0-6 15,24-4 4-15,5 4 0 16,5 0-6-16,9-2-4 16,9-2-15-16,-4 0-115 15</inkml:trace>
  <inkml:trace contextRef="#ctx0" brushRef="#br0" timeOffset="20734.23">7161 7631 299 0,'0'0'38'15,"0"0"0"-15,0 0-23 16,0 0-5-16,0 0-4 15,0 0-4-15,-12-14-2 16,12 28 0-16,12 6 0 0,0 3 3 16,3-1-1-1,0 0 0-15,-3-5-2 0,1-1 0 16,-4-4 0-16,3-3-3 16,-2-3 3-16,-2-5 1 15,-4-1 13-15,-1 0 2 16,-1 0 25-16,4-16 12 15,4-4-34-15,1-7-13 16,-2-4 3-16,2-1-3 16,-3 1 0-16,4 1 0 15,-2 12-1-15,-2 3-2 0,-1 9 1 16,2 6-2-16,3 0-2 16,10 6-3-16,8 20 2 15,8 7 1-15,2 6 3 16,-1 3-1-16,1-5 0 15,-4-2-1-15,-2-9 1 16,-4-10-1-16,-2-7 0 16,-2-7-1-16,-5-2 2 15,-2-10 0-15,3-15 2 16,-5-7-2-16,-2-3 0 16,-8-1 0-16,-2 3 0 15,-5-1-1-15,0 9 0 16,0 6-1-16,0 7-1 15,0 6 0-15,0 6-4 16,6 0-28-16,7 2-84 0,4 8-27 16</inkml:trace>
  <inkml:trace contextRef="#ctx0" brushRef="#br0" timeOffset="21199.58">8176 7627 392 0,'0'0'61'0,"0"0"-39"15,0 0 5 1,0 0-4-16,0 0-10 0,0 0 10 16,-29-24-20-16,29 24-3 15,12 0 0-15,5 5 1 16,6 5 5-16,6 0-5 15,-1-3 3-15,5-1-3 16,-6-3-1-16,-5-3 0 16,-7 0-1-16,-2 0 1 15,-5-6 1-15,-2-7 0 16,-3-4 3-16,-3-5-3 16,0 1-1-16,-8-2 0 15,-9 2-2-15,-3 1 4 16,-4 7-4-16,-4 5 4 15,-2 8-2-15,-1 0 5 0,-2 17 1 16,0 17-2-16,2 13 0 16,-1 6 6-16,12 2-5 15,12-3-3-15,8-9 0 16,21-8-2-16,21-10-4 16,13-9 4-16,12-7-1 15,8-9-29-15,8-5-86 16,8-12-77-16,8-3 16 15</inkml:trace>
  <inkml:trace contextRef="#ctx0" brushRef="#br0" timeOffset="21732.27">9336 7561 174 0,'0'0'128'16,"0"0"-93"-16,0 0 7 16,0 0-10-16,0 0-2 15,0 0-2-15,-94-34-7 16,72 34-9-16,2 0-5 15,-2 8-3-15,3 10-1 16,-1 4-1-16,4 6 2 0,2 5-2 16,7 3 0-16,4-1-2 15,3-2 2-15,3-4-2 16,18-4 1-16,9-8 1 16,3-6 0-16,1-9 3 15,3-2-4-15,-6-2 0 16,-5-14 0-16,-1-4 1 15,-4-1 0-15,-4-1-1 16,-1-3 3-16,-4 0-3 16,4 1 1-16,-4 4 1 15,0 7-1-15,-3 8 2 16,3 5-3-16,0 0 0 0,1 3 2 16,4 12-2-16,-2 2 1 15,1 5 0-15,-1 0-2 16,0-4 0-16,-2-3-2 15,2-4-28-15,-3-5-100 16,0-5-64-16</inkml:trace>
  <inkml:trace contextRef="#ctx0" brushRef="#br0" timeOffset="22017.15">9642 7590 224 0,'0'0'214'16,"0"0"-173"-16,0 0 10 15,0 0-2-15,0 0-21 0,0 0 7 16,-3-34-20 0,21 34-9-16,9 0-4 0,4 4 1 15,5 10-3-15,-3 2 0 16,-9 4-1-16,-5-2 1 16,-8-2-3-16,-4-4 0 15,-6-2-1-15,-1-5 3 16,0-4-4-16,0-1 5 15,-10 0 7-15,-5 0 2 16,4-6-7-16,3-5-2 16,3-3-11-16,5-3-31 15,6-3-41-15,20-2-90 0,9 1-149 16</inkml:trace>
  <inkml:trace contextRef="#ctx0" brushRef="#br0" timeOffset="22432.96">10088 7574 209 0,'0'0'144'15,"0"0"-105"-15,0 0 12 16,0 0-1-16,0 0-34 16,0 0-5-16,1-4 12 15,15 4-19-15,6 0 1 16,5 0-2-16,-3 0-2 0,0 0 0 15,-5 0-1 1,-7 0 0-16,3 0 0 0,-5 0 0 16,-2-4-2-16,-1-5 0 15,-6-1 0-15,-1-4-1 16,0 2 2-16,0-2-1 16,-1 3 2-16,-8 1 0 15,0 6 6-15,0 4 4 16,-4 0 0-16,-5 8 5 15,-9 19-4-15,-3 6 5 16,2 9-2-16,6-3-6 16,9-5-5-16,12-3-3 0,1-7 0 15,20-3-3 1,18-5 3-16,13-2-3 0,19-10-78 16,9-4 17-16,12-3-109 15</inkml:trace>
  <inkml:trace contextRef="#ctx0" brushRef="#br0" timeOffset="22968.3">11152 7616 414 0,'0'0'58'16,"0"0"-40"-16,0 0 25 15,0 0-19-15,0 0 0 16,-99-75 15-16,60 63-16 15,1 7-10-15,2 5-1 0,6 0-10 16,5 0 1-16,5 14-3 16,6 5-3-16,3 4 1 15,8 3 2-15,3-4-1 16,0-1-1-16,6-5 2 16,10-5-2-16,4-4-5 15,2-5-6-15,2-2-10 16,0 0 4-16,-3-6 6 15,-2-8 3-15,-4 2 10 16,-2-6 0-16,0 5 1 16,-3-1 1-16,-1 3 0 15,0 4 1-15,0 3-3 0,4 4-1 16,1 0-1-16,5 6 2 16,3 13 2-16,1 9 0 15,2 11-1-15,-1 5 2 16,3 6 2-16,-2 2-2 15,-5-1-1-15,-4-2 0 16,-10-4-2-16,-6-3 1 16,-8-6-1-16,-23-5 2 15,-15-8 6-15,-12-7-4 16,-9-7 6-16,-5-9-1 16,8 0-2-16,9 0-3 15,14-16-2-15,17-8-2 16,15-4 0-16,9-6-16 0,14-5-61 15,25-4-114-15</inkml:trace>
  <inkml:trace contextRef="#ctx0" brushRef="#br0" timeOffset="23349.12">11355 7665 381 0,'0'0'35'0,"0"0"-22"15,0 0 20-15,0 0-2 16,0 0 17-16,0 0-2 16,-2-33-19-16,2 33-14 15,-3 0-12-15,-4 0-1 16,-2 11 4-16,0 5-4 0,-1 7 1 16,5-1-1-16,5 4-4 15,0-2 4-15,6-4-2 16,16-2-1-16,7-6-3 15,4-3 6-15,-1-8 1 16,0-1-1-16,-4 0 0 16,-3-11 0-16,-5-7 1 15,-7-4 1-15,-5-5 1 16,-5-1-1-16,-3-2-2 16,0 1 0-16,-6 2-2 15,-6 7 1-15,0 6 0 16,7 8 1-16,2 4-1 15,3 2-8-15,0 0-60 0,3 0-92 16,17 10-87 0</inkml:trace>
  <inkml:trace contextRef="#ctx0" brushRef="#br0" timeOffset="23591.1">11774 7597 432 0,'0'0'56'0,"0"0"-8"16,0 0 1-16,0 0-33 16,0 0 11-16,0 0 2 15,49-1-11-15,-34 19-9 0,0 7 0 16,-3 4-7-16,-3-1-2 16,-5-2 0-16,-4-1 0 15,0-7 0-15,0-4-4 16,-7-7-27-16,-8-4-54 15,-3-3-52-15,-3 0-60 16</inkml:trace>
  <inkml:trace contextRef="#ctx0" brushRef="#br0" timeOffset="23749.38">11798 7413 330 0,'0'0'35'15,"0"0"-28"-15,0 0-5 0,0 0-2 16,0 0-7-16,0 0-30 16,64 0-141-16</inkml:trace>
  <inkml:trace contextRef="#ctx0" brushRef="#br0" timeOffset="24115.71">12093 7549 429 0,'0'0'44'0,"0"0"-20"0,0 0 1 15,0 0-22 1,0 0 0-16,0 0 1 0,-7 61 5 16,7-42-7-16,12-1 0 15,-3-2-2-15,-2-4 1 16,2-4-2-16,-3-3-3 15,-3-5 0-15,3 0 4 16,0 0 13-16,3-9-6 16,3-7-5-16,0-2 0 15,4-3-1-15,5 0 1 16,0 0-1-16,3 2-1 16,1 5 0-16,-3 7-1 15,-2 6 0-15,-2 1-3 16,-5 1 3-16,1 13 0 15,-7 5-4-15,1 2-1 16,1 1-43-16,7-1-82 0,8-4 23 16</inkml:trace>
  <inkml:trace contextRef="#ctx0" brushRef="#br0" timeOffset="24617.58">12711 7579 387 0,'0'0'49'0,"0"0"4"16,0 0 1-16,0 0-32 16,0 0 7-16,0 0-2 15,-42-43-15-15,33 43-10 0,-3 9 1 16,-1 9-2 0,1 4-1-16,6-3 0 0,1-1 0 15,5-6-1-15,0-1 0 16,0-3-1-16,9-6 1 15,5-2-6-15,4 0 7 16,4-2-3-16,2-10-1 16,3-1 2-16,-2 1 2 15,-1 0 0-15,-4 4 1 16,-3 2-1-16,-8 2 0 16,0 4 0-16,-3 0 0 15,0 8 0-15,3 16 1 0,6 11 1 16,3 6 1-1,4 9 4-15,4 3-1 0,0-1-1 16,-2-2-2-16,-4-2 0 16,-7-2-2-16,-10-7-1 15,-3 1 0-15,-15-11 0 16,-19-1 2-16,-11-10 1 16,-15-7 3-16,-9-5-3 15,-8-6-2-15,-3 0 0 16,8 0 0-16,11 0-1 15,18-8 0-15,17-5 0 16,20-6-11-16,6-8-66 16,30-9-108-16</inkml:trace>
  <inkml:trace contextRef="#ctx0" brushRef="#br0" timeOffset="24888.86">13612 7246 406 0,'0'0'81'0,"0"0"-64"16,0 0-9-16,0 0 12 0,19 95 17 15,-17-44 8 1,-1 7-21-16,2 3-8 0,5-2-5 15,-1-2-7-15,4-6-3 16,-2-9-1-16,0-8 0 16,-2-9-3-16,0-7-16 15,-2-12-85-15,-2-6-106 16</inkml:trace>
  <inkml:trace contextRef="#ctx0" brushRef="#br0" timeOffset="25052.26">13560 7569 376 0,'0'0'34'0,"0"0"-15"0,0 0 8 16,0 0-17-16,0 0-9 16,0 0-1-16,124-34-42 15,-71 27-83-15</inkml:trace>
  <inkml:trace contextRef="#ctx0" brushRef="#br0" timeOffset="25405.58">14054 7556 350 0,'0'0'33'0,"0"0"0"15,0 0 17-15,0 0-26 0,0 0 21 16,0 0-12-1,-38 5-21-15,29 10-3 0,-2 5 0 16,3 2-6-16,7-1-3 16,1-4 0-16,0-1 0 15,7-3 0-15,11-4 0 16,3-4 9-16,7-5-6 16,5 0-2-16,1-2 1 15,-1-14 0-15,-3-6 0 16,-12-2 0-16,-5-1 1 15,-11 0-1-15,-2 3-2 16,-12 8 0-16,-21 4-2 16,-9 10 2-16,-10 0 2 15,-3 17-2-15,1 7-10 16,20-2-227-16</inkml:trace>
  <inkml:trace contextRef="#ctx0" brushRef="#br0" timeOffset="26499.72">15183 7714 202 0,'0'0'133'0,"0"0"-101"16,0 0-10-16,0 0 8 0,0 0 1 16,0 0-10-16,0 0-11 15,-11 6-2-15,11 31 14 16,8 8 0-16,0 7-8 16,-1 0-6-16,3-2-5 15,-1-5-3-15,-1-4 1 16,2-5 1-16,-5-7-2 15,-2-5 0-15,-2-12 0 16,-1-5-2-16,0-7 2 16,0 0 0-16,-4-7 5 0,-11-17-5 15,0-11-2-15,0-6-1 16,6-8 1-16,6-9 0 16,3 0 0-16,0-4-4 15,6 3-8-15,10 9-1 16,2 9 8-16,5 10 5 15,0 10-4-15,4 7 4 16,3 6 2-16,1 8 0 16,-5 0 0-16,-2 5 0 15,-5 17 0-15,-5 8-1 16,-7 4-1-16,-4 3-1 16,-3 0 3-16,-12-2 3 15,-7-8-3-15,-8-6 0 0,-2-7 3 16,0-7-1-16,-4-2 0 15,0-5-2-15,2 0-3 16,5-5-36-16,7-9-45 16,13-5-26-16</inkml:trace>
  <inkml:trace contextRef="#ctx0" brushRef="#br0" timeOffset="26865.07">15545 7634 214 0,'0'0'157'16,"0"0"-126"-16,0 0-17 16,0 0 17-16,0 0 17 15,0 0-28-15,2-42-16 16,20 42 5-16,4 0-7 15,4 15 3-15,0 5-4 16,-8 4 0-16,-1 3 0 16,-9 1 0-16,-6-2-2 15,-3-3 0-15,-3-4 1 16,0-7 0-16,0-5-4 16,0-3 3-16,-11-4 2 15,-4 0 10-15,3 0-7 16,3-9-1-16,6-8-3 0,3-1-4 15,3-5-12 1,21-3-20-16,7-2-52 0,8 1-21 16,-1 2-117-16</inkml:trace>
  <inkml:trace contextRef="#ctx0" brushRef="#br0" timeOffset="27283.07">15941 7613 173 0,'0'0'104'0,"0"0"-79"16,0 0 11-16,0 0 9 16,0 0 29-16,0 0-19 0,0 0-30 15,6 0-16-15,9 0-3 16,9 0-2-16,4 0-2 16,2 0-2-16,0 0 0 15,0 0 1-15,-5 0-1 16,-4 0 0-16,-5-2 0 15,-7-2 0-15,-6-3 2 16,-1-5-1-16,-2 0 1 16,0-3-2-16,0-1 0 15,-12 0 0-15,-4 3-1 16,-1 1 1-16,-2 5 1 16,-1 4 0-16,-1 3 2 15,-4 0-2-15,0 16 2 0,0 6 0 16,3 6 0-16,9-2 1 15,10 2-3-15,3-4-1 16,9-5 3-16,16-1-3 16,15-7 0-16,5-4 0 15,6-6-17-15,0-1-81 16,-4 0-66-16</inkml:trace>
  <inkml:trace contextRef="#ctx0" brushRef="#br0" timeOffset="27660.32">16548 7479 330 0,'0'0'38'0,"0"0"8"0,0 0 23 16,0 0-23-16,0 0-14 16,0 0-16-16,-31-18-10 15,22 26-3-15,1 5-3 16,2 5 0-16,2-1 0 15,4 1-1-15,0 0-2 16,4-4 3-16,10-1-1 16,0-1 1-16,5-4-8 15,0-2-6-15,2 1-3 16,0-3-8-16,-3 1 15 16,-5 1 7-16,-1 2 3 15,-3 1 0-15,-3 2 0 16,-6-1 0-16,0 2-1 0,0-2-1 15,-5-2-1 1,-9 0 3-16,-4-4 13 0,-6 1-9 16,2-2 0-16,0-1-3 15,3-2-1-15,9 0 0 16,4 0-6-16,6 0-103 16,2 0-211-16</inkml:trace>
  <inkml:trace contextRef="#ctx0" brushRef="#br0" timeOffset="28102.41">16918 7539 247 0,'0'0'124'16,"0"0"-106"-16,0 0 0 15,0 0 2-15,0 0 1 16,0 0 3-16,-1-29-13 16,23 29-4-16,6 0-6 15,4 0 0-15,-1 3-1 16,-1 3 0-16,-2-3 0 16,-7-3-1-16,-7 0-1 15,-7 0 0-15,-2 0 2 0,-5 0 1 16,0-6-1-16,0-7 0 15,-5 0 0-15,-7 1 1 16,-4 0 0-16,-2 3 4 16,-2 5 0-16,0 4 8 15,0 0-3-15,1 6 0 16,-2 13 0-16,1 4 3 16,4 5-4-16,6 2-3 15,7-3-3-15,3-2-3 16,9-5 0-16,17-2-3 15,9-6-1-15,8-8-22 16,2-4-124-16,5 0-169 16</inkml:trace>
  <inkml:trace contextRef="#ctx0" brushRef="#br0" timeOffset="28499.34">17367 7481 368 0,'0'0'55'15,"0"0"-32"-15,0 0 18 16,0 0-22-16,0 0 10 16,0 0-18-16,0 19-1 15,3-2-7-15,3-2-1 16,2-2-2-16,2-3 0 16,-1-5 0-16,-1 0 0 0,0-5 0 15,-2 0 1 1,0 0 1-16,2 0 2 0,4-12-2 15,0-5-1-15,1-1 0 16,2 0 0-16,4-1-1 16,-1 1 1-16,6 2-1 15,0 2 0-15,-3 8-1 16,3 4 0-16,-3 2 0 16,-2 2 1-16,1 13 2 15,-6 7 1-15,-2 4 1 16,-4 1 1-16,-2 1-2 15,1-3-2-15,-2-3-1 0,2-6 0 16,2-2-2 0,3-8-43-16,0-5-131 0</inkml:trace>
  <inkml:trace contextRef="#ctx0" brushRef="#br0" timeOffset="28756.08">17979 7147 475 0,'0'0'54'0,"0"0"-21"16,0 0-19-16,0 0-3 16,0 0 8-16,0 0 18 15,21 105-12-15,-8-51-15 16,-1 4-5-16,1-1-4 15,0-6 0-15,-3-6-1 0,2-7-1 16,-3-11-3-16,-4-7-22 16,-5-11-83-16,0-7-60 15,0-2-88-15</inkml:trace>
  <inkml:trace contextRef="#ctx0" brushRef="#br0" timeOffset="28897.49">17966 7368 380 0,'0'0'16'0,"0"0"-15"16,0 0 0-1,0 0 5-15,0 0-6 0,88 0-24 16,-42 0-161 0</inkml:trace>
  <inkml:trace contextRef="#ctx0" brushRef="#br0" timeOffset="29409.38">19246 7306 341 0,'0'0'49'0,"0"0"-24"0,0 0 36 15,0 0-42-15,0 0 5 16,0 0 4-16,-91-64 0 16,74 64-14-16,1 0-8 15,-2 10-5-15,0 10 0 16,-1 11 2-16,2 4-1 16,2 5 2-16,6 1-3 15,6-3-1-15,3-4 0 16,0-6-3-16,8-6 3 15,11-8-3-15,1-8 3 16,2-4 5-16,0-2 1 16,-2 0-3-16,1-16-2 15,-4-6 1-15,-2-2-1 0,2-3 1 16,-2 0 0-16,4 1-1 16,-2 4 0-16,-1 4 1 15,-4 11-2-15,0 3 0 16,-2 4-4-16,-1 0 4 15,3 11 2-15,-1 8 0 16,-2 2-1-16,2 0-1 16,0-2 3-16,1 0-3 15,3-3-2-15,1-6 0 16,2-3-77-16,-1-7-55 16,3 0-42-16</inkml:trace>
  <inkml:trace contextRef="#ctx0" brushRef="#br0" timeOffset="29671.25">19619 7088 358 0,'0'0'59'0,"0"0"-9"15,0 0-27-15,0 0-11 16,0 0 8-16,0 0 17 15,16 81-10-15,-12-39-9 16,-1 5-5-16,-1 0-9 0,-2-3-2 16,0-7 0-1,0-4-2-15,0-8 0 0,0-8-2 16,0-8-5-16,0-7-59 16,0-2-61-16,0 0-30 15</inkml:trace>
  <inkml:trace contextRef="#ctx0" brushRef="#br0" timeOffset="29894.17">19777 7109 357 0,'0'0'51'16,"0"0"-34"-16,0 0 7 0,0 0-8 15,0 0 34 1,0 0-6-16,44 69-20 0,-32-30-12 15,-5 7-4-15,-3-3-5 16,-2 1 3-16,-2-6-5 16,0-1-1-16,0-6-1 15,0-6 0-15,1-9-32 16,6-6-156-16</inkml:trace>
  <inkml:trace contextRef="#ctx0" brushRef="#br0" timeOffset="30204.41">20664 7036 186 0,'0'0'218'0,"0"0"-176"16,0 0-29-16,0 0 8 16,0 0 0-16,0 0-4 15,52-2-6-15,-45 31 3 16,-3 11-6-16,-2 4-2 16,-2 2-2-16,0 1-3 15,0-5 0-15,0-3-1 0,3-7-2 16,0-7-68-16,3-8-111 15</inkml:trace>
  <inkml:trace contextRef="#ctx0" brushRef="#br0" timeOffset="30404.6">20608 7264 407 0,'0'0'71'0,"0"0"-57"16,0 0 3-16,0 0-16 15,0 0 8-15,0 0-4 0,128-8-5 16,-70-1-94-16,-1 0-79 16</inkml:trace>
  <inkml:trace contextRef="#ctx0" brushRef="#br0" timeOffset="30818.89">21072 6997 374 0,'0'0'48'16,"0"0"-17"-16,0 0-24 15,0 0 2-15,0 0 4 16,0 0 21-16,6 110-7 0,-6-63-8 15,0 2-8-15,-8-2-5 16,-1-3 0-16,3-5-4 16,2-4 0-16,1-3-2 15,3-8 1-15,0-7-1 16,0-8 0-16,0-5 2 16,9-4 0-16,7 0 1 15,8 0 1-15,6-15-4 16,4-3 1-16,2-4 0 15,0-2 0-15,-2 2 1 16,-7 7-2-16,-6 3 0 16,-6 10 0-16,-5 2-4 0,-2 0 4 15,-1 11-3-15,-3 8 2 16,-2 2-1-16,-2 3 2 16,0-4-1-16,3-3 0 15,5-1-13-15,2-5-99 16,6-4-85-16</inkml:trace>
  <inkml:trace contextRef="#ctx0" brushRef="#br0" timeOffset="31217.14">21554 7328 320 0,'0'0'48'15,"0"0"-11"-15,0 0 15 0,0 0-23 16,0 0-13-16,0 0-3 15,48-6-3-15,-28 15-3 16,3-2-1-16,-4 4-3 16,4-4-3-16,-3-3 2 15,2-4-2-15,0 0 0 16,-3 0 0-16,-2-6 1 16,-3-7 0-16,-5-4 0 15,-4-2-1-15,-5-2 0 16,0 0-1-16,0 2-2 15,-12 4 3-15,-6 3 2 16,-2 6 11-16,-2 6-2 0,-5 0 1 16,-2 13 4-1,-4 10-2-15,3 9 4 0,3 5-1 16,7 1-6-16,10-2-4 16,9-4-4-16,1-5-3 15,13-6 6-15,18-5-6 16,8-6 1-16,10-7-1 15,12-3-108-15,14 0-86 16</inkml:trace>
  <inkml:trace contextRef="#ctx0" brushRef="#br0" timeOffset="32699.29">22446 7134 338 0,'0'0'36'0,"0"0"-16"15,0 0-20-15,0 0 2 16,0 0 9-16,0 0 9 15,-16 59-10-15,16-28-1 16,0-3-7-16,0 1-1 16,0-1 1-16,7-4-2 0,-1-4 0 15,-2-6 1-15,-4-7 0 16,2-3 2-16,-2-4 0 16,0 0 5-16,0-3-2 15,0-15-3-15,0-6-1 16,0-4 1-16,0-3 2 15,1-5-1-15,10 1 7 16,5 0 1-16,2 3-12 16,3 10 0-16,-2 8 1 15,-1 11 0-15,2 3-1 16,-7 0 1-16,2 16-1 16,-3 11 0-16,-2 5 1 15,1 5 1-15,-4-4-1 16,2-3 1-16,3-3-2 0,-1-7 0 15,2-7-2-15,-4-4-1 16,2-8 3-16,0-1 1 16,1-1 0-16,4-18 0 15,3-4 1-15,1-4-2 16,3-3 1-16,1-3 0 16,4-2 0-16,2 1-1 15,0 7 1-15,0 11 1 16,-7 7-2-16,0 9 0 15,-4 0 2-15,1 9 3 16,-5 13 0-16,-1 9 3 16,-3 5 1-16,-3 2 1 15,0-2-6-15,0-1-2 0,1-2 0 16,3-3-2-16,1-3 0 16,8-2-2-16,4-4-13 15,10-3-59-15,0-8-82 16,4-6-42-16</inkml:trace>
  <inkml:trace contextRef="#ctx0" brushRef="#br0" timeOffset="33166.07">23502 7319 244 0,'0'0'126'0,"0"0"-93"0,0 0-7 16,0 0 16-16,-85-51 12 16,70 43-26-16,-1 2-10 15,1 4-13-15,0 2-3 16,0 0-2-16,-3 1-1 16,3 14 1-16,-1 9-1 15,4 3 1-15,3 1-2 16,6-1 1-16,3-2-4 15,0-7 1-15,15-2 3 16,6-5 1-16,7-5 2 16,2-6 4-16,1 0-1 0,-1-3-5 15,-6-11-1 1,0-6-11-16,-2-1 5 0,-2-1 6 16,1-2-2-16,-4 3 3 15,-3 4 0-15,-1 6 1 16,-2 3-1-16,1 7 0 15,-1 1-5-15,3 0 5 16,2 3 2-16,-1 9-2 16,6 0 1-16,-3 1 0 15,3 0-1-15,-2-4 0 16,-1 1-43-16,-1-6-103 16,1-2-68-16</inkml:trace>
  <inkml:trace contextRef="#ctx0" brushRef="#br0" timeOffset="33392.33">23813 7219 322 0,'0'0'108'0,"0"0"-59"16,0 0-8-16,0 0-15 15,0 0 10-15,0 0-19 16,35 6-1-16,-3 13-7 15,1 5-5-15,-4-1-1 16,-2 1-3-16,-3-1-2 16,-5-3 0-16,-2-4-34 0,-4-6-86 15,-2-8-52-15,-2-2-121 16</inkml:trace>
  <inkml:trace contextRef="#ctx0" brushRef="#br0" timeOffset="33599.65">24053 7185 260 0,'0'0'70'0,"0"0"-26"16,0 0 25-16,0 0-3 15,0 0-23-15,0 0-19 16,-51 7-11-16,31 18-6 0,-2 5-1 16,1 1-2-1,6 0-3-15,4-2-1 0,6-3-1 16,5-5-1-16,0-1-11 15,3-3-95-15,12-7-123 16</inkml:trace>
  <inkml:trace contextRef="#ctx0" brushRef="#br0" timeOffset="33892.33">24369 6903 419 0,'0'0'76'0,"0"0"-54"0,0 0 4 16,0 0 7-16,0 0-14 15,0 0-4-15,43 45-3 16,-22 3-2-16,-2 6 3 15,-5 2-6-15,-1-3-6 16,-5-7 0-16,-2-5-1 16,-2-6 0-16,1-5-2 15,-4-8-8-15,-1-8-90 16,0-7-76-16</inkml:trace>
  <inkml:trace contextRef="#ctx0" brushRef="#br0" timeOffset="34102.61">24369 7172 201 0,'0'0'214'16,"0"0"-179"-16,0 0 21 16,0 0-16-16,0 0-7 15,0 0-24-15,27-25 4 16,12 20-13-16,8 1 0 15,5 0-2-15,-1 0-100 16,-3-2-57-16,-6 4-109 0</inkml:trace>
  <inkml:trace contextRef="#ctx0" brushRef="#br0" timeOffset="34583.81">24761 7124 240 0,'0'0'117'15,"0"0"-60"-15,0 0-1 16,0 0-4-16,0 0-10 0,0 0-12 16,-6 0-30-1,9 0 2-15,8 5 11 0,2 6-8 16,2 2-2-16,0 0-3 15,0-2 1-15,-2-3-1 16,-1-1 0-16,-1-4 0 16,-1-1-1-16,-2-2 1 15,1 0-1-15,0-11-9 16,-1-6-5-16,0-3-2 16,-5-3 1-16,-3 0-2 15,0 4 6-15,0 2 10 16,0 5 2-16,-8 7-2 15,-3 2 2-15,-4 3 2 16,-8 0 11-16,-2 10-5 16,-8 12 9-16,3 5-2 0,5 5 0 15,2 1-11-15,14-1 1 16,9-7-5-16,0-1-1 16,20-4 1-16,13-3 7 15,10-3-7-15,3-8-48 16,2-6-66-16,-3 0-28 15,1-4-144-15</inkml:trace>
  <inkml:trace contextRef="#ctx0" brushRef="#br0" timeOffset="34888.32">25134 7074 351 0,'0'0'53'0,"0"0"-2"16,0 0-11-16,0 0-9 15,0 0-10-15,0 0-5 16,59 19 0-16,-30 1-12 16,4 7 1-16,2 2-5 15,-1 7 1-15,-4-1 2 16,-6-3-3-16,-11-5 0 16,-6-5 0-16,-7-8-3 15,0-8-1-15,-4-6 4 16,-12 0 2-16,2 0 5 15,-1-15-5-15,8-3 2 16,5-4 0-16,2-1-4 16,0-2 0-16,11 0 0 15,12-2-6-15,6 1-73 0,5 2-125 16</inkml:trace>
  <inkml:trace contextRef="#ctx0" brushRef="#br0" timeOffset="35521.6">25609 7167 222 0,'0'0'219'0,"0"0"-171"15,0 0 10-15,0 0-11 0,0 0-17 16,0 0-7-16,-17-23-23 15,17 25 2-15,0 13-2 16,3 8 5-16,5-1-5 16,1 0 0-16,1-6-1 15,1-2-2-15,-1-5-1 16,-1-4 3-16,0-5 1 16,1 0 5-16,-1 0 3 15,2-11-2-15,4-6-6 16,-3-1-3-16,2-5 3 15,0 1 0-15,-2-2 0 16,4 3 0-16,-2 2 0 16,1 5-1-16,-3 4-2 0,-1 10 1 15,-2 0-4-15,1 0 1 16,0 16 4-16,-3 5 0 16,1 2-2-16,-1-1 3 15,2-2 1-15,-3-5 0 16,3-3-1-16,-1-5-3 15,2-4 3-15,-1-3-7 16,0 0 3-16,6 0 4 16,-2-15 0-16,4 1 2 15,1-4 1-15,-1 0-2 16,3 1 0-16,2-2 0 16,-1 4 0-16,-1 5-1 0,-1 3-4 15,-1 7-1 1,0 0 3-16,3 0 2 0,-2 11 2 15,-1 5-2-15,1 2 0 16,-4-1 0-16,5 1 1 16,0 0-1-16,3-5-1 15,5-1-32-15,5-5-102 16,0-4-51-16</inkml:trace>
  <inkml:trace contextRef="#ctx0" brushRef="#br0" timeOffset="35902.1">26565 7103 363 0,'0'0'59'0,"0"0"-15"15,0 0 18-15,0 0-2 0,0 0-2 16,0 0-30-16,-27-50-17 16,17 50-3-16,-2 0-7 15,-4 1 0-15,-3 10-1 16,3 3-2-16,6 0 2 15,4-3-2-15,4 2 0 16,2-2 0-16,0-3-2 16,0 2-7-16,14-2-30 15,6-2-8-15,7 1 12 16,2 0 3-16,2-3-7 0,-1 2 3 16,-3-1 29-16,-6 1 9 15,-5 2 0-15,-5 2 0 16,-4 3 1-16,-4 1 0 15,-3 3 1-15,0-2-2 16,0 1 2-16,-15-3 0 16,-7-3 6-16,-4-5-2 15,1-2-6-15,-2-3-5 16,2 0-78-16,4 0-95 16</inkml:trace>
  <inkml:trace contextRef="#ctx0" brushRef="#br0" timeOffset="36240.67">27463 7089 482 0,'0'0'58'16,"0"0"-31"-16,0 0 28 15,0 0-26-15,0 0-6 16,0 0-7-16,47 0-11 16,-34 24 1-16,-1 3-1 0,-1 4-3 15,-1 1-1-15,-4-3 0 16,-2-1 1-16,-1-7-2 15,-1-3-1-15,-2-6-15 16,0-6-78-16,0-6-62 16,0 0-90-16</inkml:trace>
  <inkml:trace contextRef="#ctx0" brushRef="#br0" timeOffset="36432.83">27499 6853 363 0,'0'0'78'15,"0"0"-63"-15,0 0-15 0,0 0 0 16,0 0-11-16,0 0-1 16,24 10-71-16,-1 5-156 15</inkml:trace>
  <inkml:trace contextRef="#ctx0" brushRef="#br0" timeOffset="36849.85">27741 6944 376 0,'0'0'74'0,"0"0"-32"15,0 0 6-15,0 0-33 0,0 0-15 16,0 0 0-16,12 48 14 15,-2-6-6-15,4-4-2 16,-5-1-4-16,1-5-1 16,-3-7 0-16,-1-6-1 15,0-5 1-15,-3-8-1 16,-3-2 0-16,0-4 1 16,0 0 4-16,5 0 2 15,4-9 2-15,4-6-6 16,9-7-1-16,5 1 5 15,5-4 7-15,-1 1-2 16,-1 0-5-16,0 4 2 16,-5 5-6-16,-4 9-1 0,0 6-2 15,-3 0-3 1,-2 7 3-16,2 13 1 0,-3 6 0 16,-3 3 0-16,1 3-1 15,-4 0 0-15,5-3-3 16,-2-2 3-16,4-3-2 15,2-3-104-15,3 1-144 16</inkml:trace>
  <inkml:trace contextRef="#ctx0" brushRef="#br0" timeOffset="37385.46">29197 7240 225 0,'0'0'169'0,"0"0"-141"16,0 0 12-16,18-73-16 16,-18 53 4-16,0 1-1 15,0 0-7-15,0 2-14 16,-7 6-5-16,-1 1 6 15,0 2-7-15,-5 4 0 16,0-1 0-16,-7 5-1 0,-1 0 0 16,-6 0-1-1,-2 17 2-15,-4 5 0 0,3 9 0 16,5 1 0-16,5 1-1 16,13 3-1-16,7-3 2 15,0 0-3-15,14-8-9 16,15-3-3-16,5-8 13 15,5-9 2-15,1-5 4 16,-2 0-3-16,-3-14 3 16,-6-7 2-16,-7-2 5 15,2-2 5-15,-2 0 5 16,-2 2 1-16,2 2-8 16,-6 7-7-16,0 7-2 15,-7 5-2-15,1 2-3 0,0 4 0 16,4 13-1-16,4 6 1 15,2 4-1 1,2 4 1-16,5 1 0 0,1-2-3 16,6-2-60-16,6-7-103 15,8-3-61-15</inkml:trace>
  <inkml:trace contextRef="#ctx0" brushRef="#br0" timeOffset="37702.25">30374 6656 338 0,'0'0'28'15,"0"0"39"-15,0 0-2 16,0 0-39-16,0 0-13 15,0 0-7-15,73 22 13 16,-58 32 13-16,3 11-19 16,-6 10-5-16,-4 6-3 15,-5-4-3-15,-2-7 3 16,2-11-5-16,-2-13 1 16,-1-11-1-16,2-7-1 0,-1-8-29 15,1-9-104-15,-2-9-105 16</inkml:trace>
  <inkml:trace contextRef="#ctx0" brushRef="#br0" timeOffset="37891.24">30268 7054 391 0,'0'0'93'0,"0"0"-85"16,0 0 20-16,0 0-25 0,0 0-3 16,0 0-4-1,125-38-15-15,-70 38-102 0,-3-2-234 16</inkml:trace>
  <inkml:trace contextRef="#ctx0" brushRef="#br0" timeOffset="38356.68">30896 7081 295 0,'0'0'95'0,"0"0"-65"15,0 0 25-15,0 0-17 0,0-74-21 16,-6 63-2-16,-3 1-5 15,-4 8-8-15,-1 2-1 16,-5 0-1-16,-2 13-1 16,-7 8 0-16,1 5 1 15,0 1 1-15,5-1 1 16,7-3 1-16,1-2-4 16,10-3 1-16,2-5 0 15,2-3 0-15,0-3 3 16,3-3 0-16,15-2 3 15,3 0 6-15,9-2-1 16,0 0-5-16,0-5 2 16,-2-5-1-16,-6 0-1 0,-1 4-2 15,-4 1-2-15,-4 4-2 16,-2 1 0-16,-2 0-4 16,-2 3 3-16,3 9-1 15,-2 4-1-15,0 2 0 16,2-1 2-16,-3-1 1 15,1 0-6-15,1-2-53 16,3-8-120-16,3 1-164 16</inkml:trace>
  <inkml:trace contextRef="#ctx0" brushRef="#br0" timeOffset="38915.82">31298 6588 402 0,'0'0'27'0,"0"0"11"16,0 0-26-16,0 0-12 15,0 0 0-15,0 0 0 16,-33 96 22-16,24-38-10 15,1 4-5-15,3-1-4 16,-1-2 2-16,1-9-4 0,2-8 3 16,0-14-2-1,1-13 0-15,1-7-1 0,-2-8 1 16,3 0 6-16,0-4 20 16,0-12 6-16,0-6-26 15,10 0-1-15,8-3 7 16,5 0-14-16,8 1 0 15,5 4 0-15,4 3-1 16,-1 9-2-16,-2 2 1 16,-5 6-2-16,-7 0 2 15,-4 6-3-15,-6 13 2 16,-2 6 2-16,-7 6-1 16,-3 7 2-16,-3 3-1 15,0 0 1-15,-9-4-1 0,-9-7 0 16,0-9-2-16,-3-7 0 15,-2-9 3-15,-6-5 3 16,-4 0 4-16,-1-11-5 16,0-8 0-16,4-3 0 15,11 2-2-15,11 6-1 16,8 2-24-16,2 2-71 16,24 3-137-16</inkml:trace>
  <inkml:trace contextRef="#ctx0" brushRef="#br0" timeOffset="39217.64">31851 6728 88 0,'0'0'306'0,"0"0"-264"16,0 0-22-16,0 0-1 15,0 0-11-15,0 0-4 16,-4 28 4-16,-1 6 9 16,-1 7 1-16,1 6 2 15,-2 7-2-15,1-1-5 16,0-4-6-16,0-4-1 16,-1-10-5-16,-2-3 0 0,3-7 2 15,0-3-3-15,3-4 1 16,3 0-1-16,0-5-29 15,10 1-128-15,20-1-20 16</inkml:trace>
  <inkml:trace contextRef="#ctx0" brushRef="#br0" timeOffset="39675.83">32214 7124 278 0,'0'0'38'0,"0"0"-6"16,0 0 16-16,0 0-7 16,0 0-16-16,0 0 3 15,-3-14-18-15,3 14-8 0,0 1-1 16,10 8 1-16,3 0 3 16,1-4-2-16,1-3-1 15,-3-2 1-15,1 0 2 16,1 0 0-16,1 0-3 15,-1-12 3-15,-1-1-2 16,-2-1 1-16,-5-5-4 16,-1 0 0-16,-4-2-1 15,-1 3-2-15,0 4 0 16,0 4 3-16,0 2 0 0,-12 4 1 16,-10 2 0-1,-8 2 2-15,-7 3 1 0,-5 15 7 16,3 7-1-16,3 6 1 15,7-1 0-15,9 5-6 16,10 0-2-16,8-1 6 16,2 3-3-16,8 1-5 15,17-3 3-15,9-5 0 16,7-6-2-16,3-7-2 16,1-6-38-16,0-8-57 15,3-3-92-15</inkml:trace>
  <inkml:trace contextRef="#ctx0" brushRef="#br0" timeOffset="55689.83">4068 9200 180 0,'0'0'111'0,"0"0"-88"0,0 0 0 16,0 0 20-16,0 0 8 15,0 0-7-15,0 0-19 16,0-38-16-16,0 38-6 15,0 0-3-15,0 0-1 16,0 13 1-16,0 9 2 16,0 12 3-16,0 6 3 15,0 5-4-15,0 0 1 16,-1-1-3-16,1-2-1 16,0-4-1-16,0 1 0 15,0-5-1-15,0-4-85 0,3-8-162 16</inkml:trace>
  <inkml:trace contextRef="#ctx0" brushRef="#br0" timeOffset="56100.03">3835 9296 277 0,'0'0'53'0,"0"0"-31"15,-65-82 20-15,54 56 0 16,5 3-8-16,6 2-16 16,0 1-6-16,14-1-9 15,14 0-2-15,15 1-1 16,10 1 0-16,8 1 0 0,9 6 1 16,-5 6-1-16,-2 6 1 15,-6 5-1-15,-8 22-1 16,-6 10 0-16,-10 11-2 15,-10 11 2-15,-10 7 1 16,-7 1 0-16,-6-2 0 16,0-8 0-16,-24-8-3 15,-12-5 3-15,-12-5 7 16,-4-2-7-16,-3-7 8 16,-3-5-6-16,3-6 0 15,2-3 0-15,6-6-1 16,14-5 0-16,15-5 1 15,14 0-2-15,4-2-24 16,16-18-176-16</inkml:trace>
  <inkml:trace contextRef="#ctx0" brushRef="#br0" timeOffset="56483.91">4662 9203 334 0,'0'0'40'0,"0"0"-35"16,0 0-5-16,0 0 0 0,0 0 0 15,0 0 7-15,58 86-3 16,-40-41-3-16,-9-1 2 15,-1 2-1-15,-7-6 0 16,-1-5 0-16,0-5-2 16,0-9 0-16,-6-8 5 15,3-8 2-15,-3-3 27 16,1-2 35-16,-1 0-38 16,-1-10-16-16,6-6-3 15,1-6-3-15,0-6-8 16,11-3 2-16,15-3-3 0,8 1 0 15,8 2 0-15,7 4-38 16,7 8-67-16,-1 7-38 16</inkml:trace>
  <inkml:trace contextRef="#ctx0" brushRef="#br0" timeOffset="56933.33">5275 9371 279 0,'0'0'41'0,"0"0"-19"15,0 0 9-15,0 0 11 16,0 0-6-16,0 0-5 0,-40-59-21 16,31 59-7-16,-6 0-3 15,1 4 3-15,-3 12-3 16,0 8 0-16,5-4-1 15,5 4 1-15,2 1-2 16,4-3 2-16,1-2-2 16,0-3-2-16,13-5-3 15,8-2 6-15,0-4 1 16,-3-6 10-16,3 0-6 16,-6 0 2-16,1-7-3 0,-5-5 0 15,0-3 1 1,-3 1-1-16,-2 0 0 0,-3 2-1 15,3 4 2-15,-4 3-3 16,-1 4-1-16,5 1-4 16,0 0 1-16,1 5 1 15,1 9-2-15,7 3 4 16,-3 1 0-16,4 3 0 16,-1-7-6-16,3-1-96 15,-3-4-40-15</inkml:trace>
  <inkml:trace contextRef="#ctx0" brushRef="#br0" timeOffset="57416.5">5520 9410 262 0,'0'0'31'0,"0"0"14"16,0 0-8-16,0 0 13 16,0 0 9-1,0 0-27-15,19-66-22 0,-14 66-10 16,2 0-2-16,3 14 1 15,4 7-2-15,-2 3 3 16,3 1 4-16,0-3 2 16,-2-4-4-16,4-2-1 15,-1-6-1-15,-1-3 0 16,1-4 0-16,-5-3 0 16,5 0 9-16,-4-9-5 15,3-8 0-15,-6-1-1 16,2-4 1-16,-1 6 0 0,-1 1-2 15,-2 4-2-15,5 4 0 16,0 5-1-16,2 2-3 16,2 0 2-16,1 0-1 15,-1 8 0-15,-4 3-1 16,6 1 4-16,-3-1 0 16,1-4 1-16,5-3-1 15,-3-2 3-15,3-2-3 16,1 0 0-16,2-12 5 15,3-8-3-15,3-1-1 16,-2 0 0-16,-7 3 1 16,-6 0-1-16,-2 4-1 15,-7-3 1-15,-3 6-2 16,-1 0-3-16,-2 3-47 0,1 4-112 16</inkml:trace>
  <inkml:trace contextRef="#ctx0" brushRef="#br0" timeOffset="57676.21">6391 9274 371 0,'0'0'41'15,"0"0"3"-15,0 0-3 16,0 0 3-16,0 0-22 0,0 0-21 15,27 20-1-15,-14 10 3 16,-2 2-3-16,-8 2 2 16,0 2-2-16,-3-2 2 15,0-3-1-15,0-3-1 16,-5-5-11-16,-4-7-75 16,2-6-22-16,-2-8 1 15,3-2-81-15</inkml:trace>
  <inkml:trace contextRef="#ctx0" brushRef="#br0" timeOffset="57824.12">6309 9169 207 0,'0'0'68'0,"0"0"-37"16,0 0 1-16,0 0-20 15,-13-73-5-15,13 70-7 16,13 3-7-16,4 0-127 15</inkml:trace>
  <inkml:trace contextRef="#ctx0" brushRef="#br0" timeOffset="58251.36">6613 9224 310 0,'0'0'114'0,"0"0"-88"16,0 0-5-16,0 0-21 15,0 0 0-15,0 0 0 16,9 14 8-16,5 8-3 16,5-1-5-16,-3-3 4 15,-2-1-3-15,-5-4 0 16,0-4-1-16,-3-1 2 15,-2-7-2-15,-2 1 3 16,-2-2 4-16,1 0 8 16,4-2 24-16,5-15-22 15,5-3-12-15,3-3-1 16,2-1 0-16,-1 5-3 0,-4 3-1 16,0 6 0-16,-5 6 0 15,-2 4-5-15,0 0 0 16,0 11 3-16,3 8-1 15,-1 4 2-15,-3 4 1 16,1 0-1-16,1 2-1 16,9-4-84-16,10-4-75 15,24-5-24-15</inkml:trace>
  <inkml:trace contextRef="#ctx0" brushRef="#br0" timeOffset="58799.66">7474 9171 363 0,'0'0'27'15,"0"0"5"-15,0 0 18 16,-101-77-3-16,83 68-14 16,-6 3-18-16,2 3-9 15,-5 3-6-15,3 2 0 16,-5 16 1-16,6 5-1 15,2 5-2-15,13-3 1 16,5-1-3-16,3-4-2 16,0-4 1-16,11-3 4 15,11-3-4-15,2-8 0 16,6-2 5-16,-2 0 3 0,-1-14-3 16,-4-3 3-16,-3-2-1 15,-2 3 2-15,-3-4-3 16,-1 0 0-16,-4 8 1 15,-1 2-1-15,0 6 0 16,-2 4-1-16,2 0-4 16,2 3 2-16,5 18 2 15,-1 8 0-15,0 11 0 16,-3 5 1-16,-4 10-1 16,0-1 1-16,1 4 1 15,-1 1-2-15,-2-1 2 16,-6 0-1-16,0-6-1 15,-3-6-2-15,-17-9 1 0,-14-3 1 16,-12-8 0-16,-9-4 6 16,-8-3-6-16,-3-4 5 15,1-3-4-15,2-2 0 16,6-4 0-16,11-3-1 16,3-2-18-16,16-1-117 15,15-1-78-15</inkml:trace>
  <inkml:trace contextRef="#ctx0" brushRef="#br0" timeOffset="59401.4">8178 8911 376 0,'0'0'29'15,"0"0"-10"-15,0 0-14 16,0 0-5-16,0 0 8 16,0 0 14-16,3 99 6 0,-3-41-2 15,0 9-10 1,0 8-6-16,0 0-5 15,0-4-1-15,0-12 0 0,-1-7-3 16,1-8 1-16,0-11-2 16,0-7 1-16,0-12 1 15,1-7-2-15,1-5 0 16,2-2 10-16,5-8 5 16,6-17-1-16,5-10-13 15,2-9 1-15,5-5-2 16,1-2 0-16,0-1 0 15,1 5 0-15,-8 9-1 16,0 8 1-16,-11 10 0 16,-3 8 0-16,-4 4 0 15,-3 3 0-15,0 5-1 0,0 0 0 16,0 0-2 0,-7 13 3-16,-11 18 2 0,-9 10 0 15,-1 5 3-15,7 1-2 16,9-6 1-16,11-4-4 15,1-6 0-15,7-3 0 16,20-5-1-16,10-5 1 16,14-7 0-16,9-9-15 15,8-2-100-15,11 0-84 16,12-2 144-16,-4-9-107 16</inkml:trace>
  <inkml:trace contextRef="#ctx0" brushRef="#br0" timeOffset="60135.56">9232 9220 257 0,'0'0'43'16,"0"0"-3"-16,0 0 14 15,0 0 8-15,0 0-11 16,0 0-12-16,-42-71-11 16,42 71-17-16,0 0-11 0,0 0 0 15,0 10 0-15,0 17 2 16,0 7 0-16,-1 3 1 16,-2 0-1-16,0-5-2 15,3-2 1-15,0-10-1 16,0-3 0-16,0-7-1 15,0-6-2-15,0-2 3 16,0-2 8-16,0 0 2 16,1-16-2-16,12-9-5 15,1-6-1-15,4-5-1 16,-2 2 0-16,3-3-1 16,1 1 0-16,1 4 0 15,-3 7-1-15,-2 6 1 16,-3 11-1-16,-5 8-3 0,1 0-2 15,-3 8 4-15,4 12 1 16,-1 5 1-16,-1 5 0 16,2 1 0-16,-1-5 1 15,0-7-1-15,3-6 0 16,-3-6 1-16,2-3-1 16,2-4 0-16,-1 0 3 15,4-15 1-15,4-8-3 16,-1-4 0-16,1-1 1 15,2-1-2-15,-3 2 0 16,3 2 1-16,0 6-1 16,0 5-1-16,0 7-1 0,-2 4-1 15,-1 3 0-15,-4 4 3 16,1 17-2-16,-5 7 2 16,2 8 0-16,-2 2 0 15,-1-1 1-15,2-2-1 16,5-7 0-16,3-5 0 15,4-3 0-15,6-9-3 16,0-3-90-16,7-5-50 16,4-3 49-16,-4 0 62 15,4-12-136-15</inkml:trace>
  <inkml:trace contextRef="#ctx0" brushRef="#br0" timeOffset="60490.02">10172 9299 24 0,'0'0'101'0,"0"0"-15"15,0 0-29-15,49-79 3 0,-45 59 3 16,-1 1-5-16,-3 0 4 15,0 2-25-15,0 0-3 16,0 2-15-16,0 3 0 16,-6 5-12-16,-1 1-2 15,-2 6 2-15,-3 0-2 16,0 4-5-16,-4 16 0 16,-5 9 0-16,10 4 0 15,5 1 1-15,6-1-2 16,0-5 2-16,2-4-2 15,10-4 0-15,7-7 1 16,2-5 0-16,-1-6 1 16,3-2 5-16,3 0-1 15,-3-12-2-15,0-5-1 0,1-1-1 16,-5 0-1-16,-1 1 0 16,-3 1-3-16,0 6-4 15,-2 6-17-15,-2 4-12 16,1 0 0-16,3 7-1 15,5 9-24-15,12 4 19 16,11 0 38-16,11-7-85 16,-3 3-183-16</inkml:trace>
  <inkml:trace contextRef="#ctx0" brushRef="#br0" timeOffset="61034.61">10646 9212 253 0,'0'0'48'0,"0"0"8"16,0 0 7-16,0 0 6 16,0 0-14-16,0 0-10 15,-40-63-28-15,40 63-17 16,0 25 0-16,0 11 4 16,3 9-2-16,3 7 1 15,-3 2-1-15,-3 1 2 16,0 4-4-16,0-1 1 15,0-1 0-15,0-7-1 16,0-9 2-16,0-12-2 16,0-11 0-16,0-9 0 0,0-7 0 15,0-2 4-15,0-6 6 16,0-16-6 0,0-13-4-16,0-9 1 0,0-7 0 15,0-5-1-15,1-4 0 16,5-5-1-16,3-4 1 15,7 1-1-15,3 1 0 16,3 9-1-16,5 12-13 16,4 11-18-16,5 13 0 15,0 8 6-15,1 9 11 16,-10 5 11-16,1 0 5 16,-10 8 0-16,-3 14 0 15,-8 14 0-15,-5 8 1 16,-2 11 0-16,-6-1 0 15,-15-2 2-15,-3-9-3 0,-4-10-2 16,-2-9 2-16,-1-8 5 16,-1-7-1-16,4-6-4 15,3-3 0-15,8 0 0 16,4 0-76-16,10-9-64 16</inkml:trace>
  <inkml:trace contextRef="#ctx0" brushRef="#br0" timeOffset="61551.57">11420 9090 277 0,'0'0'47'0,"0"0"-8"16,0 0 2-16,0 0 12 16,0 0-7-16,-59-77-21 15,44 71-8-15,1 2-6 16,-5 2-8-16,-1 2-1 16,-6 0-1-16,-1 5 0 15,-3 7 0-15,5 1 0 16,1 1-1-16,9-3 2 0,4 2-2 15,3-3 0-15,5-1 0 16,3-1-2-16,0 0 0 16,10 1 2-16,17 0 5 15,16 1 0-15,5-3-5 16,6 3 0-16,-7 2-12 16,-11-1-5-16,-11 3 9 15,-8 1 8-15,-11 2-3 16,-3 5 2-16,-3 1 0 15,-3 3 1-15,-17-2 1 16,-8-1 0-16,-5-6 8 16,-3-5-1-16,-1-3 0 0,1-5-3 15,4 1-4-15,5-1-1 16,7-1 0-16,5 2 0 16,9 0-66-16,6 0-204 15</inkml:trace>
  <inkml:trace contextRef="#ctx0" brushRef="#br0" timeOffset="62700.16">4636 10315 125 0,'0'0'13'15,"0"0"6"-15,0 0 17 16,0 0-16-16,0 0 20 16,-83-51-9-16,75 43-6 15,1 2-4-15,3 2-7 16,1 1 2-16,3 2-2 15,0-1-2-15,0 2-10 16,6 0 6-16,13 0-8 16,23 0 3-16,31 0-3 15,27 0 3-15,33 0-2 16,28 0-1-16,18 0 1 0,31-2-1 16,32-5 1-16,28-5-1 15,21-2 1-15,7 0-1 16,-2-1 0-16,-1 1 0 15,0-1 0-15,-16 2-1 16,-16 1-1-16,-20-3 1 16,-13 3-9-16,-14-1-2 15,-17 0 0-15,-25 1 1 16,-25 5 5-16,-25-3 5 16,-19 1 1-16,-22 4-1 15,-19 0-6-15,-22 3-28 16,-15 2-21-16,-13 0-63 15</inkml:trace>
  <inkml:trace contextRef="#ctx0" brushRef="#br0" timeOffset="65500.24">6727 11143 173 0,'0'0'29'0,"0"0"7"15,0 0-13-15,0 0 10 16,0 0 7-16,0 0-6 16,0 0-10-16,-17-46-11 0,17 38-3 15,0-5-1 1,14 2-4-16,10 0-2 0,4-1 4 16,5 2 0-16,0 3-3 15,-2 3-3-15,0 4 0 16,-2 0-1-16,-4 13-1 15,-3 11 0-15,-7 9 1 16,-7 8 6-16,-8 3-5 16,0 1 0-16,-5 0 3 15,-14-4 3-15,-5-5-6 16,-4-7 0-16,-2-4 1 16,-3-4 0-16,2-4 0 15,1-7 0-15,6-4 1 16,10-4 1-16,4-2 0 15,4 0 7-15,5 0 6 16,-1-6 1-16,2-4-10 16,0-6-5-16,8-2 1 0,11 1-4 15,9 2 6-15,4 1-5 16,-1 8-1-16,-3 4-1 16,-4 2 0-16,0 0 0 15,-3 15-2-15,1-1 2 16,2 5 1-16,0-1-1 15,3 1-1-15,3-6 0 16,4-3-27-16,8-6-50 16,3-4-24-16,10 0-119 15</inkml:trace>
  <inkml:trace contextRef="#ctx0" brushRef="#br0" timeOffset="66035.56">7588 11187 122 0,'0'0'70'0,"0"0"-28"16,0 0 6-16,0 0-9 15,0 0-1-15,0 0 1 16,-5 0-14-16,5 0-19 16,6 0-4-16,6 0 8 15,10 0-4-15,1 0-6 16,2 0-2-16,2 0-68 16,0 0-105-16</inkml:trace>
  <inkml:trace contextRef="#ctx0" brushRef="#br0" timeOffset="66535.89">8171 11032 281 0,'0'0'31'0,"0"0"-7"0,0 0 16 16,0 0-14-16,0 0-9 15,0 0-7-15,-1-4-10 16,18 18 7-16,4 8-3 15,5 1 2-15,2 5-2 16,-1 0-1-16,1-2 1 16,-1-3-3-16,6-1-1 15,-2-7 1-15,-1-4-1 16,0-4 1-16,-8-7-1 16,-2 0 2-16,-4 0 2 15,1-15-2-15,-3-5 1 16,-3-2 1-16,-1-4-3 15,-5-1 1-15,-2-3 1 16,-3 1-2-16,1 2-1 0,1 4 1 16,1 4-1-16,3 9-1 15,0 8-2-15,7 2-4 16,8 0-8-16,3 2-63 16,13 6-90-16</inkml:trace>
  <inkml:trace contextRef="#ctx0" brushRef="#br0" timeOffset="66985.23">8981 11019 301 0,'0'0'32'15,"0"0"-14"-15,0 0 22 16,0 0-12-16,0 0 5 15,0 0-12-15,-63-57-6 16,53 57-14-16,-2 0 2 16,-1 10 0-16,-2 11-3 15,-3 3 0-15,9 2 3 16,0 1-3-16,6-3 0 16,3-3-1-16,0-2-1 15,1-3 0-15,13-2 0 16,5-4 2-16,1-4 0 15,2-4 4-15,2-2-1 16,-5 0 1-16,4-4-1 16,-4-8-1-16,-2-4 2 0,-3 0-2 15,-3 0-1-15,1-2 1 16,-3 0 0-16,0 4-1 16,-2 4 0-16,0 3-1 15,-2 7-1-15,4 0-3 16,0 0 3-16,3 2 0 15,0 9-2-15,-2 3-1 16,5 1-11-16,-3-5-106 16,6-2-117-16</inkml:trace>
  <inkml:trace contextRef="#ctx0" brushRef="#br0" timeOffset="67316.92">9220 10991 285 0,'0'0'52'16,"0"0"-1"-16,0 0-16 16,0 0 8-16,0 0-8 15,0 0-22-15,33-15-5 16,-8 30-1-16,-1 3-4 16,0 1 1-16,-6 4-2 15,-2-3-1-15,-5-1-1 16,-1-4 3-16,-6-5-3 15,-2-4 0-15,-1-5 0 16,-1-1 0-16,0 0 3 0,0 0 10 16,0 0-4-1,0-5-5-15,0-7-3 0,2 0-1 16,10-5 0-16,4 1 0 16,8-2-7-16,3 1-33 15,3 3-80-15,5 2-30 16</inkml:trace>
  <inkml:trace contextRef="#ctx0" brushRef="#br0" timeOffset="67572.78">9711 10968 246 0,'0'0'51'0,"0"0"-18"15,0 0 4-15,0 0 4 16,0 0 27-16,0 0-31 15,46-10-25-15,-36 27 0 16,-2 5-4-16,2 0-1 16,-5 5-3-16,-2-3 1 15,0-1-5-15,-3-5 1 16,0-6-1-16,0-4 0 16,0-6-3-16,0-2-33 15,0 0-41-15,0-2-25 16,-3-17-63-16</inkml:trace>
  <inkml:trace contextRef="#ctx0" brushRef="#br0" timeOffset="67717.11">9721 10819 208 0,'0'0'69'0,"0"0"-25"16,0 0-14-16,0 0-21 15,0 0-9-15,0 0 3 16,23-18-3-16,2 29-10 15,2 1-279-15</inkml:trace>
  <inkml:trace contextRef="#ctx0" brushRef="#br0" timeOffset="68199.3">10267 10953 317 0,'0'0'29'0,"0"0"-12"15,0 0 7-15,0 0-8 16,-95-52 3-16,78 47 2 16,-1 4-5-16,3 1-10 15,-1 0-1-15,2 0-3 16,0 6 3-16,2 13-4 15,0 5 7-15,6 4-3 16,4 3 1-16,2-1-3 0,3-1-1 16,15-6-2-16,6-1 0 15,0-10 0-15,3-3 0 16,-2-8 10-16,-4-1-7 16,-3 0 4-16,0-8-4 15,-3-10 0-15,0-1-1 16,-2-1-1-16,-1-1 1 15,-3 2 0-15,0 0-1 16,0 5-1-16,-2 4 0 16,-1 5 0-16,0 5 0 15,-1 0-5-15,5 0 4 16,1 8 0-16,-2 7 0 0,2-2-1 16,0 3 1-16,2-2 1 15,1-3-33-15,1-2-101 16,7-6-135-16</inkml:trace>
  <inkml:trace contextRef="#ctx0" brushRef="#br0" timeOffset="68701.28">10549 10599 9 0,'0'0'305'0,"0"0"-237"0,0 0 3 16,0 0-26-16,0 0-34 16,0 0-11-16,-9 9 5 15,22 32 4-15,1 4-3 16,2 8 0-16,-2 0-2 16,-2-2-2-16,1-7-2 15,-1-9 1-15,0-8 0 16,-6-9-1-16,-3-6 0 15,0-8 1-15,-1-4-1 16,-2 0 3-16,0 0 5 16,1-7-2-16,5-9-6 15,4-5-3-15,7-2 1 0,5-2 2 16,5 2 1 0,6 4-1-16,1 6-9 0,-1 5 7 15,-2 6 2-15,-5 2 0 16,-4 0 0-16,-5 10 0 15,-3 8-3-15,-6 3 2 16,-5 2 0-16,-3-1 0 16,0-1 1-16,-3-5 0 15,-13-2 4-15,-4-2-4 16,-4-4 1-16,-1-4 1 16,0 0-2-16,0-4-1 15,2 0-23-15,5 0-83 16,6 0-14-16</inkml:trace>
  <inkml:trace contextRef="#ctx0" brushRef="#br0" timeOffset="69011.78">11198 10456 317 0,'0'0'36'0,"0"0"11"15,0 0-11-15,0 0-25 16,0 0 4-16,0 0 5 0,36 41 11 16,-24 13-15-16,-3 7-1 15,-2 2-1-15,-5 0-5 16,-2-7-3-16,1-7-3 15,4-10-1-15,-1-9-2 16,2-10 0-16,4-5 0 16,-2-6 0-16,6-3-16 15,-1-6-93-15,5 0-135 16</inkml:trace>
  <inkml:trace contextRef="#ctx0" brushRef="#br0" timeOffset="69451.14">11620 10759 66 0,'0'0'254'0,"0"0"-219"16,0 0 14-16,0 0 2 15,0 0-23-15,0 0-10 16,-28-19-14-16,44 19 7 15,7 6-5-15,-1 1-5 16,4 1 0-16,-1-4 0 16,-3-2-1-16,-1-2 1 15,-1 0-1-15,-4 0 2 0,-3-10-2 16,-2-4 2-16,-2-5 0 16,-5-2 1-16,-4 0-3 15,0 1-2-15,0 2 2 16,-16 3-2-16,2 8 2 15,-3 6 2-15,-3 1 1 16,-4 11 6-16,-1 18-2 16,1 7 4-16,4 5 0 15,9 0-4-15,11-2-3 16,0-7-3-16,22-6-1 16,14-3 0-16,11-8 1 15,12-9-1-15,5-2-48 16,3-4-115-16,12 0-206 15</inkml:trace>
  <inkml:trace contextRef="#ctx0" brushRef="#br0" timeOffset="70033.75">12823 10258 341 0,'0'0'56'0,"0"0"-17"16,0 0 11-16,0 0-41 15,0 0-1-15,0 0-1 16,0 43 13-16,7 5 11 0,-4 9-10 16,0 3-8-16,-1 3-6 15,-2 1 0-15,0-4-3 16,0 0-3-16,0-9-1 15,0-11 2-15,0-10-2 16,0-11 0-16,0-8 0 16,0-8 2-16,0-3 0 15,0 0 6-15,0-14 1 16,0-11-7-16,7-7-2 16,11-7 0-16,3-4 1 0,4 1-1 15,2 2 0 1,0 4-1-16,-3 5 1 0,-5 5 0 15,-2 5 0-15,-7 9 0 16,-5 3 1-16,-4 6-1 16,-1 3-1-16,0 0-1 15,0 0-2-15,0 0-5 16,-12 13 9-16,-7 8 3 16,-4 8-2-16,1 4 3 15,3 1-2-15,5 3 0 16,7-4-1-16,5 3 1 15,2-4-1-15,0-1-1 16,9-4 0-16,16-1-1 16,11-5 0-16,12-6 1 15,12-6-9-15,3-9-69 0,-4 0-97 16,-2-2-131-16</inkml:trace>
  <inkml:trace contextRef="#ctx0" brushRef="#br0" timeOffset="73165.78">14100 10615 54 0,'0'0'5'0,"0"0"4"16,0 0-5-16,0 0-3 16,0 0 0-16,0 0 1 15,43-9-2-15,-34 7 0 16,-2 1-1-16,-2 1-2 16,1 0-2-16,-3 0-12 15</inkml:trace>
  <inkml:trace contextRef="#ctx0" brushRef="#br0" timeOffset="73551.39">14100 10615 104 0,'97'-23'45'16,"-97"17"0"-16,0 1-4 16,0-4-8-16,0 0-2 15,0-1-7-15,0 0-5 16,0-4-2-16,0 2-4 0,0 1 5 16,0 2-3-16,0 2-3 15,3 4-2-15,-2 2-4 16,1 1-3-16,-1 0 0 15,2-2-3-15,2 2 4 16,2-2 1-16,-1 2-4 16,-1-2 1-16,-4 1-1 15,-1 1-1-15,0 0-1 16,0 0-3-16,0 0 0 16,-3 9-6-16,-6 6-19 15,-4 0-83-15</inkml:trace>
  <inkml:trace contextRef="#ctx0" brushRef="#br0" timeOffset="74150.09">13344 10667 208 0,'0'0'27'16,"0"0"-8"-16,0 0 2 15,0 0 11-15,85-10-2 16,-50 10-17-16,7-4-6 16,0 2-7-16,-5 2 1 15,-7 0-1-15,-6 0-1 0,-9 0-10 16,0 0-108-16</inkml:trace>
  <inkml:trace contextRef="#ctx0" brushRef="#br0" timeOffset="74852.97">13816 10574 246 0,'0'0'15'16,"0"0"18"-16,0 0-7 0,0 0 3 15,0 0-5-15,0 0 3 16,61-12-7-16,-53 28-9 16,1 6 4-16,-3 4-6 15,0 5-4-15,-2 2 0 16,-1-3-3-16,2-4-1 16,-2-5 1-16,-2-9-2 15,2-4 2-15,-1-6-1 16,-1-2 1-16,4 0 5 15,-1-2 4-15,2-14-3 16,2-11-5-16,1-4-1 16,5-4 3-16,2 2-2 15,3 0-1-15,3-1 1 16,-1-1-2-16,5 4-1 0,-3 7 0 16,0 10-1-16,-8 10 0 15,-2 4 0-15,-6 0-1 16,-2 18 1-16,0 7-3 15,-5 8 4-15,0 3 1 16,0 3 2-16,0-3-1 16,4-1 1-16,1-7 0 15,5-5-3-15,-1-7 1 16,1-6 0-16,4-5 1 16,-4-5 4-16,5 0-1 15,3-12 0-15,4-12-3 0,4-4 1 16,-4-4-2-1,4 3 1-15,0-1-2 0,1 4 1 16,0 5-1-16,-3 6 0 16,-3 9-1-16,1 6-1 15,-4 0 1-15,-1 11 1 16,-1 9 0-16,0 6 0 16,1 5 3-16,-1 4-1 15,2-3-2-15,0 2 1 16,0-5-1-16,0-4-1 15,-3-1-15-15,2-10-71 16,2-4-7-16,0-9-26 16</inkml:trace>
  <inkml:trace contextRef="#ctx0" brushRef="#br0" timeOffset="75217.03">14880 10746 162 0,'0'0'62'0,"0"0"-25"0,0 0 11 16,3-83-5-16,-13 65 4 15,-8 4-13-15,-3 4-5 16,-5 7-12-16,-2 3-6 16,1 0-6-16,1 0 1 15,6 14-4-15,2 5-1 16,8 1 0-16,4 1 0 16,6-1-1-16,0-1 0 0,10 0 0 15,8-5 4 1,8-3-2-16,-1-4 2 0,-1-5-1 15,1 1-2-15,-4-3 1 16,1 0 0-16,-2-8 2 16,-2-6-4-16,-2 2 2 15,-2-1 0-15,2 1-2 16,-3 4 1-16,5 2-1 16,0 4-1-16,3 2 0 15,1 0-1-15,-2 0-13 16,1 4-70-16,-4 0-8 15,0 2-78-15</inkml:trace>
  <inkml:trace contextRef="#ctx0" brushRef="#br0" timeOffset="75717.92">15276 10618 245 0,'0'0'47'0,"0"0"5"15,0 0-20-15,0 0-17 16,0 0 33-16,3 81 8 16,-3-29-21-16,0 6-13 15,0 1-7-15,10-2-4 16,5-6 1-16,0-3-7 16,-2-8-1-16,-1-10-2 15,-3-7-1-15,-3-11 0 0,-3-7 0 16,-3-5 2-16,0 0 6 15,0-9 30-15,0-15-25 16,-6-9-11-16,-9-10-2 16,-1-6 0-16,-1-2 1 15,5-5-1-15,9 1-1 16,3-6 0-16,0 0 0 16,17 1-1-16,8 4 1 15,5 4-3-15,6 7-1 16,1 9-10-16,2 8-10 15,0 16 11-15,-2 9 6 16,-1 3 3-16,-3 17 4 16,-5 15 0-16,-6 13-5 15,-10 10 5-15,-12 3-1 0,0-2 0 16,-16-7 1-16,-13-14 2 16,-3-13-2-16,-8-10 1 15,1-9 0-15,-3-3-1 16,-1 0 0-16,2-5-39 15,9-6-145-15</inkml:trace>
  <inkml:trace contextRef="#ctx0" brushRef="#br0" timeOffset="77986.73">22112 9046 196 0,'0'0'17'15,"0"0"15"-15,0 0-18 16,0 0 5-16,0 0 6 16,0 0 5-16,0 0 0 15,31-38-5-15,-31 38-8 16,0 0-17-16,0 9 6 16,0 15-6-16,0 9 10 15,-6 11 2-15,-2 0-6 0,0 1-2 16,2-2 0-16,4-11-4 15,1-7 2-15,1-6-1 16,-2-9 0-16,2-5 0 16,0-3-1-16,0-2 6 15,-1 0 3-15,-1-17-4 16,2-9 1-16,0-7-6 16,0-6 0-16,0-3 0 15,11 0 2-15,6 1 0 16,5 0-1-16,0 1 0 15,2 0 1-15,-1 2-2 0,3 7 0 16,-2 8-5 0,-2 7 4-16,-3 10 0 15,1 4 0-15,-2 2 1 0,-2 5 0 16,4 21-1-16,-7 6 1 16,2 8 5-16,-3 4-3 15,0 6 5-15,0 3-6 16,2-1-1-16,2-2 0 15,-2-5 0-15,-5-9-11 16,-1-9-88-16,-6-9-91 16</inkml:trace>
  <inkml:trace contextRef="#ctx0" brushRef="#br0" timeOffset="78198.07">22180 9245 280 0,'0'0'25'16,"0"0"-3"-16,0 0 3 15,0 0-5-15,-15-79-5 16,38 62-11-16,11-6-4 16,6 1 1-16,10 3-1 15,5 2-13-15,2 5-49 16,-1 6-15-16,-1 6-162 0</inkml:trace>
  <inkml:trace contextRef="#ctx0" brushRef="#br0" timeOffset="79017.82">23662 9046 331 0,'0'0'17'15,"0"0"2"1,0 0 1-16,0 0 15 0,0 0 2 15,0 0-8-15,25-21-20 16,-14 39-2-16,2 5 4 16,-2 8-4-16,-5 4-1 15,-2 4-4-15,-3-3-1 16,-1-5 3-16,0-2-2 16,0-8-2-16,0-8 2 15,0-4-1-15,0-5 0 16,0-4-1-16,0 0 2 15,0 0 2-15,0-17 5 0,0-9-4 16,-3-8-2 0,-1-7-3-16,1-4 3 0,2 2-3 15,1 0 0 1,0 2 0-16,0 3 0 0,8 2 2 16,4 5-2-16,0 11-5 15,2 5 3-15,1 9 1 16,2 6-1-16,3 0-1 15,2 2 3-15,-2 15-1 16,-4 5 1-16,-6 3-3 16,-5 5-3-16,-5 0 5 15,0-3 1-15,-3-1-1 16,-10-1-1-16,-1-7 1 16,-1-2 1-16,3-7 0 15,5-3 2-15,2-3-2 0,5-3 4 16,0 0-1-16,0 0-3 15,0 0-3-15,17 0 0 16,8 0 1-16,10 0 2 16,0-3-4-16,1 3 2 15,-4 0-3-15,-7 3 2 16,-4 12 3-16,-8 1 0 16,-3 7 0-16,-5 3-3 15,-5 1-4-15,0 1 6 16,-16-4-1-16,-10-4 2 15,-6-7-1-15,-6-5 2 16,-2-4 0-16,-2-4 6 0,-3 0-6 16,3 0-2-16,2 0-20 15,6 0-105 1,7-6-29-16</inkml:trace>
  <inkml:trace contextRef="#ctx0" brushRef="#br0" timeOffset="79683.28">23168 8647 33 0,'0'0'67'16,"0"0"-20"-16,0 0-7 16,0 0-2-16,0 0 10 15,0 0-27-15,0-9-17 16,0 17-4-16,0 9 5 15,0 8 5-15,0 5 5 16,0 5-2-16,0 7-2 16,0 6 2-16,0 6-6 15,6 6 1-15,0 8-5 16,-2 8 2-16,2 9-2 0,0 3-2 16,-1 6 3-16,-1 3-3 15,-4 0 0-15,0-2-1 16,0-5 1-16,0-8-1 15,0-5 1-15,0-7-1 16,0-5 2-16,14-7-2 16,-1-4 0-16,2-6 0 15,-1-3 0-15,0-4 2 16,-2-4-2-16,0-5-1 16,-1-8-11-16,-2-5-51 15,-2-11-45-15</inkml:trace>
  <inkml:trace contextRef="#ctx0" brushRef="#br0" timeOffset="80316.95">24790 8736 175 0,'0'0'18'16,"0"0"11"-16,0 0-2 0,0 0 12 16,0 0 3-16,0 0-8 15,29-21-25-15,-22 35-9 16,0 15 7-16,2 14 7 16,-5 13 4-16,-1 13 1 15,-3 17 0-15,0 9-7 16,-3 8-4-16,-4 3-2 15,1-2-3-15,6-5 0 16,0-8-2-16,3-10 4 16,10-12-4-16,1-11-1 15,1-11 1-15,-5-9 0 16,1-11-2-16,0-8 0 16,-4-11-6-16,-1-4-24 15,0-4-56-15,5-7-66 0</inkml:trace>
  <inkml:trace contextRef="#ctx0" brushRef="#br0" timeOffset="80818.35">25622 8980 239 0,'0'0'21'0,"0"0"-3"15,0 0-1-15,0 0 3 16,0 0 16-16,0 0-20 15,-72-34-12-15,55 56 7 16,-3 9 3-16,4 2 0 16,1 5-10-16,6 0 4 15,4 1-8-15,5-3 3 16,0-5-3-16,5-5 0 16,11-9 2-16,1-5 4 0,5-9 0 15,3-3 2-15,2-5-4 16,-1-17 2-16,-1-7-4 15,1-6 1-15,-6-3-3 16,-2-5 1-16,-4 0 2 16,-7 4-3-16,-1 8 0 15,-6 8 1-15,0 10-1 16,0 9-4-16,0 4-1 16,0 0-8-16,0 16-17 15,0 5-36-15,6 7-61 16</inkml:trace>
  <inkml:trace contextRef="#ctx0" brushRef="#br0" timeOffset="81140">25949 9082 273 0,'0'0'30'0,"0"0"-2"15,0 0 11-15,0 0 1 16,0 0-1-16,0 0-9 15,0-44-28-15,0 44-2 16,0 18-5-16,0 11 5 16,0 5 1-16,0 4-1 15,10-1-1-15,4-5 1 16,5-1 0-16,5-10 0 16,3-6 0-16,1-9 8 0,1-6-6 15,-1-2 3 1,-6-16 2-16,-1-6-3 0,-6-3-2 15,-3-2 4-15,-1 1-5 16,-4 1 0-16,3 1-2 16,-1 1-15-16,3 1-82 15,6 4-65-15</inkml:trace>
  <inkml:trace contextRef="#ctx0" brushRef="#br0" timeOffset="81398.61">26614 8732 349 0,'0'0'39'0,"0"0"0"16,0 0-14-16,0 0-25 15,0 0 10-15,0 0 7 16,6 106 11-16,-6-59-15 15,0 3-8-15,0 1-1 16,0-4-3-16,-6-1 1 16,-3-3-2-16,0-3-1 15,-1-8 0-15,-1-5-5 16,4-11-95-16,1-8-17 16</inkml:trace>
  <inkml:trace contextRef="#ctx0" brushRef="#br0" timeOffset="81575.48">26481 9046 307 0,'0'0'26'16,"0"0"-6"-16,0 0 10 16,0 0-14-16,0 0-8 15,0 0-8-15,99-42 0 16,-57 37-9-16,-2-1-117 15</inkml:trace>
  <inkml:trace contextRef="#ctx0" brushRef="#br0" timeOffset="82037.73">26898 8970 170 0,'0'0'112'16,"0"0"-107"-16,0 0 1 15,0 0 17-15,0 0 35 16,12 102-15-16,-12-55-1 15,0 8-18-15,0 5-6 16,0 0-6-16,0-1-7 16,0-2-4-16,0-4 0 15,0-9 1-15,0-8-1 16,0-11 0-16,1-13-1 16,-1-5 1-16,0-6 3 0,0-1 6 15,0-14 8-15,0-17-8 16,0-13-6-16,-7-6-3 15,1-6 1-15,6-6-1 16,0-2 0-16,0-3 0 16,18 2-1-16,2 5 0 15,6 7 1-15,4 7-3 16,1 13 2-16,2 8 0 16,-2 10-4-16,-4 7 0 15,-1 8 0-15,-4 0 2 16,-3 10 1-16,-5 10 1 15,-7 6-4-15,-5 5 2 16,-2 4 0-16,-5-1 2 0,-17 3 0 16,-2-7 2-16,-2-1-2 15,4-7-2-15,7 0-21 16,10-7-62-16,5-3-11 16,7 1-57-16</inkml:trace>
  <inkml:trace contextRef="#ctx0" brushRef="#br0" timeOffset="82334.77">27369 9138 282 0,'0'0'39'16,"0"0"-5"-16,0 0-11 16,0 0 26-16,0 0 7 15,0 0-24-15,15-12-32 0,-10 25-1 16,3 9 1-16,3 2 1 15,0 1 0-15,0-5 0 16,0-3 0-16,-2-7 1 16,-2-4-2-16,1-4 2 15,-2-2 2-15,4 0 5 16,5 0 8-16,2-11-8 16,2-5-6-16,0-1-2 15,-2-1-1-15,-1-2 0 16,-1-1-6-16,3-3-108 15,3 4-99-15</inkml:trace>
  <inkml:trace contextRef="#ctx0" brushRef="#br0" timeOffset="82593.13">27930 8782 368 0,'0'0'39'15,"0"0"3"-15,0 0-23 16,0 0-18-16,0 0 0 16,0 0 12-16,9 92 5 15,-4-48-9-15,-4 1-4 16,-1-2-3-16,0 0-1 16,0-6 0-16,0-4-1 0,-3-3 0 15,-3-10-1-15,-1-8-47 16,-5-11-24-16,1-1 10 15,-4-4 10-15,1-17-58 16</inkml:trace>
  <inkml:trace contextRef="#ctx0" brushRef="#br0" timeOffset="82705.32">27836 9055 33 0,'0'0'85'0,"0"0"-4"16,0 0-21-16,0 0-12 16,30-79-18-16,-3 71-22 15,7 0-7-15,2 5 1 16,3 0-2-16,-2 2-18 0,0 1-93 15</inkml:trace>
  <inkml:trace contextRef="#ctx0" brushRef="#br0" timeOffset="83883.87">21862 9521 120 0,'0'0'17'0,"0"0"6"16,0 0 9-16,0 0 8 15,-80 7 1-15,74-7-14 16,4 0-11-16,2 0-1 16,0 0 0-16,0 1-5 15,0 1-9-15,0 2-1 16,18 1 7-16,12 2 4 15,10-1-4-15,14-2-2 16,10 1-3-16,11-2 0 16,11 0 1-16,16 0-3 15,14-3 0-15,17 0 0 16,15 0 2-16,6 0-2 16,2 0 0-16,9 0 1 0,4 0-1 15,13 0 0 1,14 0 0-16,11 0 0 0,0 0 0 15,-3 0 0-15,-6 10 0 16,-4 2 0-16,9-1 0 16,1 0 0-16,4 0 0 15,-9 2 0-15,-12-1 2 16,-11 3-1-16,-3 0 1 16,-15-2-2-16,-16-3-2 15,-23-3 2-15,-26-6 2 16,-28-1-1-16,-17 0-1 15,-15 0 0-15,-9 0 0 16,-9 0 0-16,-9 0-1 16,-6 0-4-16,0 0-46 0,-27 0-13 15,-19 0-95-15</inkml:trace>
  <inkml:trace contextRef="#ctx0" brushRef="#br0" timeOffset="84716.9">24092 9910 53 0,'0'0'32'16,"0"0"-20"-16,0 0 24 15,0 0 11-15,0 0-3 16,0 0-8-16,0 0 6 16,11 5-2-16,-11-5-4 0,0 0 2 15,0 0-4 1,-1 0-9-16,-11 0-5 0,-6 3-15 15,-12 4-3-15,-10 5-1 16,-3 5 0-16,-1 4 0 16,0 4 0-16,3 4 2 15,1 1-2-15,7 0 1 16,8 0-2-16,7-5 1 16,9-1-1-16,9-3-2 15,0-1 1-15,15-3 1 16,16-3 0-16,12-5 2 15,10-7 2-15,7-2 0 0,-1-4-2 16,-2-12 0 0,-11-8 0-16,-12 0-2 0,-13-6 4 15,-7-4-3-15,-11-2 1 16,-3 0-2-16,-5 3-1 16,-16 9-1-16,-2 8-2 15,-3 10 4-15,2 6-1 16,3 0-2-16,4 16-24 15,3 9-103-15,6 3-138 16</inkml:trace>
  <inkml:trace contextRef="#ctx0" brushRef="#br0" timeOffset="85247.49">24012 10824 307 0,'0'0'43'16,"0"0"-13"-16,0 0 2 15,0 0-11-15,0 0-7 16,0 0 2-16,-3 55 2 16,3-24-7-16,2 2-3 15,-2-1-3-15,0-2 3 16,0-1-2-16,0 1-2 16,0-7-2-16,0-3 1 0,0-4-2 15,0-5 0 1,0-2 1-16,0-8-1 0,0-1 1 15,0 0-1-15,0 0 0 16,0 0-2-16,1 0-3 16,7-1-111-16,4-5-74 15</inkml:trace>
  <inkml:trace contextRef="#ctx0" brushRef="#br0" timeOffset="85785.43">24015 11651 222 0,'0'0'30'16,"0"0"-14"-16,0 0 8 0,0 0 3 16,-94-3 5-16,69 3-11 15,0 2-7-15,-2 10-4 16,2 5-4-16,0 5 0 15,3 3 3-15,4 2-3 16,5 4-2-16,5-1 0 16,8-1-2-16,0-3-2 15,15-4 1-15,18-5 3 16,15-9-2-16,4-8 4 16,5 0-6-16,0-7-1 15,-5-12-1-15,-7-5-1 16,-10-2 3-16,-8-3 0 0,-11-6 0 15,-10 1 1 1,-6 0-1-16,0 4 0 0,-10 8-1 16,-9 9-1-16,-1 7 1 15,1 6-3-15,-2 0-5 16,4 13-29-16,4 8-74 16</inkml:trace>
  <inkml:trace contextRef="#ctx0" brushRef="#br0" timeOffset="86116.78">24144 12206 268 0,'0'0'38'0,"0"0"-14"16,0 0-4-16,-12 81 6 15,7-48 4-15,4 6-6 16,1 3-8-16,0 0-7 16,0-1-6-16,0 0-2 15,0-6 0-15,0-2 1 16,0-8-2-16,0-7 0 15,0-7-2-15,0-6 0 0,0-5-4 16,-5 0-17-16,1-5-63 16,-1-14-179-16</inkml:trace>
  <inkml:trace contextRef="#ctx0" brushRef="#br0" timeOffset="87038.73">22339 10062 37 0,'0'0'139'0,"0"0"-121"16,0 0-6-16,-101 5 8 15,70 13 5-15,-2 3 6 16,0 5-13-16,4 1-6 15,3 2-4-15,10 1 2 0,6-2-7 16,8-2 0 0,2 1-2-16,18-7 0 0,16-2 9 15,11-5-8-15,12-9 1 16,5-4-1-16,3-1-2 16,-3-18 0-16,-8-2 2 15,-8-2-2-15,-13-3 1 16,-12-2 0-16,-11-1 3 15,-10 0-3-15,0 1 1 16,-12 4-1-16,-10 5-1 16,-5 8 0-16,-3 10 0 15,-3 1 1-15,3 2-1 0,1 20 0 16,5 6-5-16,8 6-110 16</inkml:trace>
  <inkml:trace contextRef="#ctx0" brushRef="#br0" timeOffset="87617.22">22334 10964 169 0,'0'0'39'16,"0"0"-7"-16,0 0 1 15,0 0 2-15,0 0-6 16,0 0-13-16,-85-49-1 16,67 49-4-16,-6 1 6 0,-1 15-6 15,-3 5 3 1,-1 2 3-16,3 6-5 0,6 0-2 16,8 2-2-16,8-2-8 15,4-4 0-15,11-1 0 16,19-5 10-16,10-5-9 15,10-4 1-15,5-9-2 16,5-1 0-16,1 0-1 16,-6-13-1-16,-9-5 2 15,-10-5 0-15,-11-1 1 16,-10-5 1-16,-9-4-1 16,-6 3 3-16,0-2-4 15,-15 9-2-15,-9 5 2 16,-4 10-2-16,-5 8 0 15,-4 0 2-15,-2 21-1 0,4 9 1 16,3 5-8-16,13 5-97 16,11-4-228-16</inkml:trace>
  <inkml:trace contextRef="#ctx0" brushRef="#br0" timeOffset="88044.89">22414 11966 282 0,'0'0'38'0,"0"0"-7"15,0 0 14-15,0 0 12 16,0 0-9-16,0 0-26 0,0-11-19 15,0 28-1-15,0 11-2 16,-1 3 8-16,-8 4-4 16,0 1-1-16,5-3-3 15,-2 1 1-15,3-3-1 16,1-1-2-16,1-3-2 16,-1-6-78-16,2-4-57 15</inkml:trace>
  <inkml:trace contextRef="#ctx0" brushRef="#br0" timeOffset="88350.88">22420 12454 344 0,'0'0'62'16,"0"0"-55"-16,0 0-5 16,0 0 6-16,0 0-2 15,0 0 5-15,14 67-1 16,-7-30-4-16,-4 5-5 16,0-1 1-16,-1 2 1 15,-2-4-3-15,0-3 0 16,0-8 0-16,0-4-4 15,0-7-3-15,0-8-41 0,0-7-40 16,0-2-123-16</inkml:trace>
  <inkml:trace contextRef="#ctx0" brushRef="#br0" timeOffset="89600.78">26485 10168 135 0,'0'0'33'0,"0"0"-3"0,0 0-3 16,0 0-4-16,0 0 7 16,-14-73 2-16,8 59-8 15,3 0-8-15,0 1 0 16,0 2 14-16,-1 4-13 15,-1 1 3-15,-5 2-2 16,-5 4-16-16,-9 0-2 16,-7 0 0-16,-7 15 0 15,1 9 2-15,1 4-1 16,8 4-1-16,5 0 0 16,10 0 0-16,10 3-1 15,3-1-3-15,7 1 4 16,18-2-1-16,12-3 1 15,3-8 0-15,6-6 7 16,2-10-6-16,0-6-1 0,-5-1 1 16,-6-20 5-16,-8-6-4 15,-12-5-1-15,-9-5 3 16,-8-2-4-16,0 1 0 16,-5 2-2-16,-14 9-1 15,-8 7-2-15,-1 10 1 16,-3 10-6-16,-2 0-9 15,-3 14-21-15,3 14-21 16,0 9-65-16</inkml:trace>
  <inkml:trace contextRef="#ctx0" brushRef="#br0" timeOffset="90159.81">26280 10865 247 0,'0'0'22'0,"0"0"17"16,0 0 3-16,0 0 10 15,0 0 4-15,0 0-11 0,6-3-42 16,-6 30-2 0,0 10-1-16,-3 8 11 0,-6 2-1 15,0-1-3-15,0-5-3 16,0-3-2-16,3-5 0 15,0-6 0-15,2-9-1 16,1-8 0-16,1-4-1 16,2-4 0-16,-1-2 1 15,1 0-1-15,0 0 0 16,0 0-9-16,0 0-100 16,0-4-66-16</inkml:trace>
  <inkml:trace contextRef="#ctx0" brushRef="#br0" timeOffset="90985.15">26268 11620 125 0,'0'0'154'16,"0"0"-135"-16,0 0-10 16,0 0 0-16,0 0 10 15,0 0 10-15,-24-6-10 16,15 6-8-16,-4 0-3 15,-2 0 3-15,-1 5 8 16,-1 2 2-16,-1 0-2 16,2 4-4-16,-2 3-7 15,1 6 2-15,3 5-1 0,3 3-6 16,7 1 0-16,4 3-1 16,0-1-1-16,4-3 1 15,16-3 2-15,8-4 0 16,8-7-4-16,1-6 5 15,6-8-2-15,5 0-1 16,-3-3-1-16,-6-12 0 16,-5-5 1-16,-12-5 2 15,-4-8-2-15,-6-5 0 16,-7-4-1-16,-5 0-1 16,0 6 1-16,-5 7-2 15,-10 11-5-15,-1 5-1 16,-2 13 7-16,-3 0-3 15,-3 7-1-15,-3 17-8 16,5 2-112-16,7 1-32 0</inkml:trace>
  <inkml:trace contextRef="#ctx0" brushRef="#br0" timeOffset="91381.6">26189 12415 269 0,'0'0'58'0,"0"0"-27"16,0 0 31-16,0 0-3 16,0 0-19-16,0 0-26 15,-10 13-12-15,5 12 5 16,-2 6-4-16,-1 3 2 16,2 0-3-16,0-2-1 15,3 0-1-15,0-3 3 16,2-5-3-16,-1-3 0 15,2-5 0-15,0-3 0 0,0-1-3 16,0-4-3-16,0-6-27 16,0-2-58-16,0 0-11 15,0 0-93-15</inkml:trace>
  <inkml:trace contextRef="#ctx0" brushRef="#br0" timeOffset="92535.6">24931 9871 116 0,'0'0'14'0,"0"0"-12"15,0 0 3-15,0 0 15 16,0 0-4-16,0 0 4 15,-2 54 3-15,-1-28-7 16,-2 4-2-16,1 3 0 16,-4 4-2-16,0 5-2 15,-3 1 0-15,-3 9-1 0,-2 9-1 16,-2 5-1 0,0 9-1-16,-1 3 2 15,1 3-3-15,0 4-3 0,1 5 1 16,0-4-1-16,0-1-1 15,-1-5 0-15,-1-7 0 16,1 0-1-16,-3-4 1 16,0 3-1-16,2 7 0 15,-4 4 0-15,4 2 0 16,6 1 0-16,0-3 0 16,3-1 2-16,3-1-2 15,2 1 0-15,-1-5 0 16,3-6-2-16,-3-7 0 15,0-6-7-15,-1-1-13 16,-7-4 1-16,0 0 2 0,-3 0 14 16,1 0 4-16,2 6-18 15,1 4 12-15,1 2-23 16,3 0-39-16,3-4-42 16</inkml:trace>
  <inkml:trace contextRef="#ctx0" brushRef="#br0" timeOffset="92881.6">24336 13283 12 0,'0'0'68'16,"0"0"-25"-16,0 0-12 15,0 0-19-15,0 0-7 16,0 0-1-16,-34 31-3 16,32-18-1-16,2 0 0 15,0 5 0-15,0 0 0 16,0 2 0-16,0 2 1 15,0 3-1-15,3-2 2 0,3 0-1 16,2-4-1-16,-4-6 0 16,1-1-7-16,-5-4-42 15,0-4-45-15</inkml:trace>
  <inkml:trace contextRef="#ctx0" brushRef="#br0" timeOffset="95300.5">21859 8931 22 0,'0'0'189'0,"0"0"-182"16,0 0-6-16,0 0-1 16,0 0 1-16,-14 77 7 15,6-34 3-15,-1 14 2 0,-3 11-3 16,0 13 2-16,-5 15-1 16,-2 7-1-16,-4 11 0 15,-6 3-3-15,3 2-3 16,-4-4 2-16,0 2-1 15,3 2-1-15,4 2 1 16,6 1 1-16,6 2-2 16,3-4 3-16,6-7-2 15,0 1 0-15,2-9-4 16,0-1 0-16,-1-4 2 16,-1 2 0-16,1 2-3 15,-2 2 1-15,-2-1-1 16,1 1 1-16,-5-4 0 15,-1-4-1-15,0-3 1 16,0-4-1-16,0-8 0 0,-1-5 0 16,2-6 0-16,-1-3 0 15,1-2 0-15,1-4 0 16,1 3 0-16,0-4 0 16,4-3-2-16,1-3 0 15,2-12 2-15,0-5 0 16,6 0 3-16,10-4-3 15,2 1 0-15,5-4 1 16,0-1-1-16,4-4 1 16,2-5-1-16,-1-1 0 15,3-3 0-15,2-1 0 16,-2-3 0-16,4 0 0 0,-1-1 2 16,4 0-2-16,3 2 0 15,2-2 0-15,8-1-2 16,0 2-6-16,7 0-5 15,0 3 0-15,3-3 2 16,5 5 1-16,7-2 3 16,3 2 2-16,8 0 3 15,4-2 1-15,4 1 0 16,2-2 1-16,2 2 0 16,-1-3 1-16,-1 4-1 15,2-2 1-15,2 2 1 16,2-1 2-16,2-2-2 15,1 0-1-15,0-5 0 16,2-1-1-16,3-1 2 0,-1-3-1 16,-2 0-1-1,-1-3 1-15,-4 0-1 0,2-3 0 16,-1 0 2-16,2 0 5 16,0 0 5-16,-1 0-5 15,3 0-1-15,3 0-5 16,4-5 1-16,-1-3-2 15,0-2 0-15,-2 0 0 16,-5 0 1-16,-2 3-1 16,-1 2 1-16,-4 0-1 15,-4 3 0-15,-2 0 3 0,-5 2-3 16,-1-1 2-16,2-1-1 16,-1-4-1-16,-1 1 1 15,0-4 4-15,-2-2-2 16,-3 2 2-16,-1-1-4 15,-3 4 1-15,-3 2 2 16,3 1-3-16,-5-1 0 16,-7-2-1-16,-3 0 1 15,-3-1-1-15,-1-1 1 16,2-1 0-16,1-3 1 16,-2-4 0-16,-2-3-2 15,-3-1 1-15,-2-2 0 16,-3 0-1-16,-4 1 2 15,0-2 1-15,-4 2-3 0,2-3 1 16,-2-4 1-16,-3 2-1 16,2-2 2-16,-5-4-1 15,-2-5-1-15,0-7 2 16,0-7-2 0,-1-6 1-16,-1-8-1 0,1-4 0 15,-1-5 1-15,-2 1 0 16,2 2 0-16,-5 4 2 15,-2 3-2-15,-2 0 1 16,-3 3 1-16,0-1 3 16,-3-2 2-16,0-2 2 15,-2 1 1-15,5-6-1 16,1-1 2-16,4-2 0 0,2 4-4 16,4-3-5-16,0-2-1 15,3 3 0-15,-2 1-1 16,-1 4 0-16,3 5-1 15,-2-2 0-15,-1-2 0 16,1-4 0-16,-1 0 0 16,-4-3-1-16,-2 0 1 15,2-5-1-15,-1 0 0 16,1 0 0-16,0 2 0 16,-1-3 0-16,0 0 1 15,1-1-1-15,-2 1 0 16,-4 4-2-16,2 0 1 0,0 0 1 15,-3 2 1-15,0 0-1 16,-5 0-4-16,0 4 4 16,-3 2 2-16,-1 5 2 15,1 4-4-15,-3 10 1 16,-1 4-1-16,1 7 1 16,0 5-1-16,-1 4 0 15,-2 3-1-15,-1 1 1 16,-1 5 0-16,1 1-1 15,-3-1 1-15,1-1-2 16,-1-4 1-16,0-2 0 16,0 2-1-16,0 2 2 15,0 2-2-15,0 0-4 16,-4 7 0-16,-13 0-19 16,-10 6-40-16,-19 5-22 0,-24 2-16 15</inkml:trace>
  <inkml:trace contextRef="#ctx0" brushRef="#br0" timeOffset="96550.79">22234 8571 3 0,'0'0'9'16,"0"0"12"-16,0 0 18 15,-86-22 24-15,79 16-6 16,6 3-9-16,1 0-14 16,0 3-20-16,0-1-9 15,11-1 0-15,9 0 3 0,10 0-7 16,9 0 1 0,9 2-1-16,14 0-1 0,15 0 2 15,17 0-2-15,17 0 0 16,13 0 1-16,9 8 0 15,6 2 1-15,4 1-1 16,8-1 1-16,14 1-1 16,11-1-1-16,9-1 2 15,-3 1-2-15,-13-1 2 16,-13-1 2-16,-14 0-2 16,-3 0-2-16,3 1 1 15,0-1-1-15,8-2 5 0,1 2-1 16,-7-1-1-16,-8-2 0 15,-7 3 0-15,-11 0-2 16,-7-2-1-16,-3 1 0 16,-2-1 1-16,1-2-1 15,3 0 0-15,4-1 0 16,1 0 1-16,-2 3-1 16,-1 0 0-16,-1 1 0 15,-8 2 0-15,-2-1 1 16,-7 2-2-16,-3 0 1 15,0 1 0-15,0-1 0 16,-4-4 0-16,-1-3 0 16,-4-3 0-16,-7 0 1 15,-2 0-1-15,-8 0 0 16,-2-5 0-16,-2 3 0 0,-3 2 2 16,0 0-2-16,-4 0 0 15,-4 0 0-15,-6 2 0 16,-4 4-2-16,-4-1 2 15,0 0 0-15,-4 1 0 16,-1 0 0-16,-1 0 0 16,-5 1 0-16,-1-1-1 15,-5 2 1-15,-2-2-1 16,-1 1-14-16,-1 2-36 16,-1 0-20-16,0 2-113 15</inkml:trace>
  <inkml:trace contextRef="#ctx0" brushRef="#br0" timeOffset="99504.67">27063 10991 208 0,'0'0'4'15,"0"0"-4"-15,0 0 13 0,0 0 21 16,0 0 2-16,0 0-1 16,0 0-9-16,-1-10-4 15,-1 10 5-15,1 0-9 16,1 0-9-16,-2 0-2 16,2 0-5-16,0 0 2 15,0 0-3-15,0 0-1 16,0 0-3-16,0 4 1 15,3 6 2-15,14 2 4 16,8-1-4-16,10-1 2 16,8 1-1-16,6-3-1 15,12-1 0-15,8 1 0 16,7-2-1-16,5-3-3 16,7 1-2-16,6 2-1 15,10-2 2-15,2 2 2 0,4 1 1 16,1 2 2-16,-4-2 0 15,-2 1-1-15,-3 1 1 16,-8-3-2-16,-3 3 1 16,-4-4 1-16,-8 1 0 15,-7 1-1-15,-10-3 1 16,-3 0-5-16,-1 0-5 16,0 2 2-16,2-1 2 15,-2 2 1-15,-7 0 4 16,-5-1-7-16,-10-2 6 15,-14-1-1-15,-10 0-1 16,-9-2-2-16,-3-1-6 0,0 0 2 16,0 0-10-16,-6 3-62 15,-12-2-131-15</inkml:trace>
  <inkml:trace contextRef="#ctx0" brushRef="#br0" timeOffset="100273.51">29439 11226 268 0,'0'0'23'0,"0"0"3"16,0 0-7-16,0 0 26 16,0 0-4-16,0 0-12 15,3-18-18-15,-3 18-10 16,0 0-1-16,0 14 0 16,0 7 3-16,0 6-2 15,-2 0 1-15,-6 1-2 16,0 0 0-16,2-5 0 15,3-5-1-15,1-4 1 16,2-8-1-16,0-5 1 16,0-1 1-16,0 0 7 0,0-7-2 15,2-14-2-15,8-9-3 16,5-1 0-16,4-1 0 16,2 0 1-16,3-1 0 15,0 2 0-15,0 5-2 16,-5 3 2-16,-5 11-2 15,-5 6 0-15,-5 6-2 16,-1 0-1-16,3 2 0 16,3 14 2-16,0 5 1 15,2 5 0-15,0-3 0 16,-2-2 0-16,2-2 0 0,-1-6 0 16,-1-3 0-1,-1-3 1-15,-2-4-2 0,-3-3 2 16,2 0 1-16,2 0 0 15,3-5 2-15,6-10-3 16,4-2 1-16,2-3-1 16,5-1 0-16,1-1 1 15,2 0-2-15,0 5-1 16,-3 7 1-16,-7 4 0 16,-4 6 0-16,-4 0-1 15,-5 12 1-15,-1 11 0 16,-5 8 2-16,-1 5-1 15,0-5 0-15,0 2 2 16,0-5-3-16,2-3 0 0,4-5-4 16,5-3-19-16,2-6-30 15,2-5-26-15,3-6-27 16,0 0-27-16</inkml:trace>
  <inkml:trace contextRef="#ctx0" brushRef="#br0" timeOffset="100736.78">30295 11282 145 0,'0'0'80'0,"0"0"-27"16,0 0 2-16,0 0-7 15,0 0 5-15,0 0-6 16,55-67-23-16,-55 61-11 16,0 3-1-16,0 0-6 0,0 0 0 15,0 3-6-15,-1 0-3 16,-11 7 0-16,-2 12 3 15,-4 4 0-15,5 3 1 16,3-3-1-16,7 0 0 16,3-1 0-1,0-4-2-15,0-1 2 0,4-2 0 16,8-4 1-16,1-3-1 16,4-5 1-16,-1-3 0 15,5 0 2-15,0-3-2 16,-2-13 1-16,4-2-2 15,-3-3 1-15,2 3-1 0,-2-3-1 16,3-1 1 0,-5 4 0-16,0 6 0 0,-8 5 0 15,-1 5 0-15,0 2 0 16,-2 0-3-16,6 12 3 16,0 9-1-16,0 4 1 15,0 5 0-15,1 0-1 16,4 1 0-16,0 0 0 15,3-1-3-15,1-5-24 16,-4-5-37-16,-2-6-24 16,-4-6-40-16</inkml:trace>
  <inkml:trace contextRef="#ctx0" brushRef="#br0" timeOffset="100962.81">30870 11272 335 0,'0'0'43'15,"0"0"-40"-15,0 0 2 16,0 0-2-16,0 0 5 16,92 40-3-16,-73-23-5 15,2 1 0-15,-6-1-4 16,-3-5-16-16,-6-2-46 15,-2-4-35-15,-4-4-69 16</inkml:trace>
  <inkml:trace contextRef="#ctx0" brushRef="#br0" timeOffset="101134.79">30992 11294 261 0,'0'0'60'15,"0"0"-45"-15,0 0 8 16,0 0 16-16,0 0-6 15,-99 6-5-15,66 12-24 16,-1 3 0-16,-3 4-4 16,-5 4 0-16,-1 6-5 15,-1 4-83-15,-2-3-192 16</inkml:trace>
  <inkml:trace contextRef="#ctx0" brushRef="#br0" timeOffset="102117.35">27542 12387 76 0,'0'0'131'16,"0"0"-106"-16,0 0 15 15,0 0 21-15,0 0-7 16,0 0-10-16,-16-35-5 16,16 35-14-16,0 0-2 0,0 0-10 15,0 0-9 1,0 0-4-16,12 0-5 0,22 7 5 15,24 9 1-15,24 0-1 16,20 1 0-16,13 1-2 16,12 3 1-16,4-2 1 15,1 2 0-15,-2-6 0 16,-7-5 0-16,-11-4 0 16,-7-6 0-16,-10 0 0 15,-15 0-4-15,-10 1-7 16,-19 2-2-16,-12 2-1 15,-17-4-21-15,-9 3-9 0,-6-3 1 16,-6 0-8-16,-1 2-23 16,0 3-40-16</inkml:trace>
  <inkml:trace contextRef="#ctx0" brushRef="#br0" timeOffset="102836.08">29586 12503 406 0,'0'0'4'0,"0"0"3"16,0 0-7-16,0 0-1 15,0 0 1-15,0 0 1 16,-33 36 5-16,19-1 0 16,1 3-4-16,0 0 1 15,3-2-3-15,1-7 3 16,2-3-2-16,0-9 0 16,3-4 0-16,2-8-1 15,1-3 1-15,-2-2 4 16,1 0 0-16,1-10 1 0,1-9-5 15,0-3 0 1,0-7-1-16,4 0 3 0,12-3-3 16,6 1 0-16,2-3 7 15,1 6-6-15,0 6-1 16,-5 7-1-16,-4 9 1 16,-2 6-1-16,-3 0 0 15,-2 13 0-15,-1 6 1 16,-2 8 0-16,-4 0 1 15,-2 1 0-15,0 0 0 16,0-5 0-16,1-5 0 16,3-4 0-16,2-4 0 15,0-3 1-15,2-4 0 16,-2-3 0-16,7 0 0 16,4-12 1-16,5-5-3 0,5-6 2 15,3 2-2-15,4-3 2 16,0-3-1-16,5-1 1 15,0 8-2-15,-10 6 0 16,-6 7 0-16,-5 7 0 16,-8 0 0-16,2 2 0 15,-6 17 0-15,-1 7 1 16,-5 9 8-16,0-1-4 16,0 1 0-16,0-4-1 15,-3-3-4-15,3-4 0 16,0-2-10-16,6-5-43 15,11-3-53-15,10-4-102 16</inkml:trace>
  <inkml:trace contextRef="#ctx0" brushRef="#br0" timeOffset="103270.93">30448 12621 336 0,'0'0'35'15,"0"0"-23"-15,0 0 3 16,0 0 16-16,0 0-3 16,0 0-13-16,-49-74-12 15,30 74-1-15,-2 0-2 16,-1 13 0-16,0 8 0 0,5 1 0 16,4 4 0-1,5-3 0-15,7-3-4 0,1-3 2 16,0-4-3-16,0-6-5 15,3-2 5-15,3-5 5 16,2 0 2-16,6 0 3 16,4-8-1-16,6-5-4 15,3-3 1-15,3 3 3 16,1-2 1-16,2 2 0 16,-3 0-4-16,-4 6 1 15,-2 6 2-15,-2 1 3 16,-3 0-3-16,0 10-2 15,0 4 1-15,-1 1-2 16,0 5 0-16,-2-1-1 0,4-1 0 16,-4 0-7-16,1-2-28 15,-1 0-27-15,-3-5-64 16,-4-5-108-16</inkml:trace>
  <inkml:trace contextRef="#ctx0" brushRef="#br0" timeOffset="103468.4">30817 12645 74 0,'0'0'243'0,"0"0"-211"15,0 0-28 1,0 0 22-16,0 0 16 0,102 5-12 16,-77 7-19-16,-1 0-11 15,-2 0 0-15,2-1-4 16,-3-1-20-16,-4-3-23 15,-4 0-49-15,-4-1-95 16</inkml:trace>
  <inkml:trace contextRef="#ctx0" brushRef="#br0" timeOffset="103669.23">31047 12594 309 0,'0'0'21'0,"0"0"-21"16,0 0 5-16,-106 75 10 0,69-47-1 15,4 0-8-15,7-1-5 16,6-4-1-16,5-2-8 16,7-8-63-16,8-3-167 15</inkml:trace>
  <inkml:trace contextRef="#ctx0" brushRef="#br0" timeOffset="105434.37">31787 11256 237 0,'0'0'10'0,"0"0"25"16,0 0-7-16,0 0-1 15,0 0 3-15,0 0-7 0,3-7-23 16,-3 11-2-16,0 13 2 16,-6 7 6-16,-5 1-1 15,-2 1-5-15,3-2 1 16,0-6 1-16,3-1-2 16,1-6 1-16,3-4 0 15,2-3-1-15,-1-4 0 16,2 0 3-16,0 0 4 15,0 0 3-15,0-12 9 16,0-6-12-16,0-5-7 16,6-3 10-16,6 1-2 15,0 0 2-15,6-3-7 0,-2-1-3 16,5 1 0 0,-1 2 0-16,1 2-2 0,-1 5 1 15,2 8-4-15,-2 4 1 16,3 7 2-16,-1 0 2 15,-7 0 0-15,1 0 0 16,-7 9-2-16,-4 11 0 16,-4 8 2-16,-1 2 0 15,0 5 3-15,-7 0-3 16,-5 4 0-16,1-1-3 16,4-3-10-16,5-3-39 15,1-5-41-15,-1-7-26 16</inkml:trace>
  <inkml:trace contextRef="#ctx0" brushRef="#br0" timeOffset="105649.13">31779 11298 209 0,'0'0'23'0,"0"0"2"15,0 0-7-15,0 0-6 16,0 0-5-16,0 0 4 16,65-38-9-16,-37 38-2 0,0 0-7 15,8 0-20 1,-3 0-14-16,0 0-56 0</inkml:trace>
  <inkml:trace contextRef="#ctx0" brushRef="#br0" timeOffset="105995.23">31820 10957 268 0,'0'0'13'0,"0"0"9"0,0 0 8 16,0 0 18-16,0 0-21 16,0 0-4-16,16-51-17 15,7 50-6-15,8 1 0 16,6 0-1-16,2 0-1 15,-2 5-7-15,-2 5-17 16,-4 2-13-16,-6-2-5 16,-7 2-45-16,-9 2-47 15</inkml:trace>
  <inkml:trace contextRef="#ctx0" brushRef="#br0" timeOffset="106817.53">32254 11095 196 0,'0'0'39'0,"0"0"-27"15,0 0 27-15,0 0 12 16,0 0-9-16,0 0-9 16,0-5-25-16,0 5-8 0,0 4 1 15,0 13 3-15,0 5 1 16,0 7 2-16,0 3-1 16,0-1-3-16,0 0-2 15,0-1 1-15,0-7-2 16,0 2 1-16,0-8-1 15,0-4 0-15,0-6 0 16,0-7 1-16,0 0 3 16,0 0 3-16,0 0 9 15,0-14-7-15,0-2-5 16,-1-6-2-16,1 3 2 0,0-3 1 16,0 0-3-16,0-1 0 15,6 1-2-15,4 0 0 16,0 1 0-16,5 2 0 15,-1 1 0-15,5 4-4 16,-1 0-7-16,6 6-5 16,0 4 1-16,-1 3 0 15,-5 1 4-15,-1 0 9 16,-7 0 1-16,-7 1 1 16,-3 9-2-16,0 4 0 15,-6 5-8-15,-13 1 10 16,-8 0 0-16,0 0 2 15,3-5-1-15,5-2 0 16,8-3-1-16,7-2 0 16,4-2-2-16,0-2 2 0,0 2-4 15,3-2 2-15,15 1-1 16,9-1-24-16,0-1 2 16,1 0 8-16,-4 0-2 15,-5 3 7-15,-1 4 5 16,-4-1 5-16,-4 3 2 15,-6 4 1-15,-4-1 0 16,0 5 2-16,-4 0-2 16,-15-3 1-16,-5-2-1 15,-6-7 2-15,-3-1-2 16,0-6 5-16,5-1-3 16,1 1-3-16,6 1-1 0,3 1 0 15,6 1-17-15,5 5-104 16</inkml:trace>
  <inkml:trace contextRef="#ctx0" brushRef="#br0" timeOffset="108326.31">31649 12660 107 0,'0'0'18'0,"0"0"15"0,0 0-7 16,0 0 19-16,0 0-6 15,0 0-4-15,19-44-16 16,-18 43 16-16,1 0-11 15,-1 1-1-15,-1 0-3 16,4 0-10-16,1 0-6 16,1 4-3-16,3 14 0 15,3 4-1-15,-5 3 1 16,-1 4 1-16,-4 0 1 16,-2-1-2-16,0 0 0 15,0-4 1-15,0-4-2 16,0-4 0-16,0-9 0 15,0-5 0-15,0 0 0 0,0-2 5 16,0 0 7 0,0-6 0-16,0-12-7 0,0-5 6 15,3-4 7-15,6-1-3 16,3-5-7-16,3-4-3 16,2-1-3-16,4-2 0 15,2-1-2-15,1 3-3 16,1 8-3-16,-3 11-2 15,-7 7 4-15,-2 11 2 16,-3 1-3-16,0 0 2 16,3 6 2-16,-4 13 0 15,-3 12 2-15,-3 8-1 0,-3 8 1 16,0 6-1 0,0-3-1-16,-4-1-1 0,-5-8-5 15,-4-4-30-15,1-8-24 16,-1-4-50-16,-4-8-55 15</inkml:trace>
  <inkml:trace contextRef="#ctx0" brushRef="#br0" timeOffset="108529.45">31809 12789 273 0,'0'0'47'16,"0"0"-10"-16,0 0-11 0,0 0 18 15,0 0-2 1,0 0-18-16,-34-70-14 0,37 70-10 16,22 0-5-16,14 0-13 15,12 0-23-15,3 0-23 16,4 0-52-16,-5 0-98 16</inkml:trace>
  <inkml:trace contextRef="#ctx0" brushRef="#br0" timeOffset="109192.28">32267 12600 282 0,'0'0'34'0,"0"0"-34"15,0 0 1-15,0 0 15 16,0 0 4-16,-14 89-10 15,7-57-3-15,3-1-4 16,1-2 0-16,0-7 1 16,1-4-2-16,1-5-1 15,1-6 2-15,0-4-2 16,-2-3 2-16,1 0 4 16,-2 0 6-16,2-17 0 15,-1-8-11-15,2-6 0 16,0-4 1-16,0 2 5 15,7-4 2-15,7 0-6 0,4-1-1 16,3 0-2-16,0 6-1 16,1 8-5-16,-5 10 5 15,-3 9-3-15,-2 5 1 16,-1 0-10-16,-1 7 12 16,-1 10-1-16,-4 4 1 15,-5 2 0-15,0 1-2 16,0-1 1-16,-3-2 0 15,-10-4-3-15,0-5 2 16,1-2 2-16,2-4 0 16,3-1 2-16,2-3-2 15,5 1 0-15,0-2-1 0,0 3-6 16,2 0-32 0,15 5 20-16,10-2-6 0,4 2-12 15,2-1 11-15,-6 0 12 16,-9 2 14-16,-5 2 2 15,-8 5 8-15,-5 3 22 16,0 8-2-16,-16 5-6 16,-10 0-11-16,-3-3-1 15,-4-4-5-15,-5-7-3 16,-2-7-1-16,-5-9 0 16,-3-3-3-16,-2 0-5 15,3-4-35-15,6-3-51 16,3 3-56-16</inkml:trace>
  <inkml:trace contextRef="#ctx0" brushRef="#br0" timeOffset="110268.31">28451 14457 119 0,'0'0'88'0,"0"0"-67"16,0 0-12-16,0 0 7 15,0 0 9-15,0 0 10 16,-19-49-17-16,19 45-5 15,-2 2 3-15,1 0 3 16,-1 0-7-16,1 1-3 16,1 0-3-16,0 1-1 15,0-2 1-15,0 1 8 16,0-2 8-16,0-1 3 0,0-5-12 16,4 1-1-1,11-3-2-15,3-4-5 0,9 2 1 16,6-2-4-16,4 4-2 15,6 1 0-15,0 3 0 16,5 6-1-16,-5 1-6 16,-2 0-18-16,-7 0-12 15,-8 10-38-15,-7-1-35 16,-10 6-113-16</inkml:trace>
  <inkml:trace contextRef="#ctx0" brushRef="#br0" timeOffset="110700.69">28540 14327 359 0,'0'0'45'0,"0"0"-45"16,0 0 0-16,0 0 3 15,0 0 22-15,0 0-2 16,36 71-16-16,-22-42-7 16,-1-1 0-16,-4 3 0 15,-3-1 3-15,-3 1-3 0,0-1-2 16,-3-5 2-16,0-3-6 16,0-5-8-16,0-6 9 15,0-5-3-15,0-4 2 16,0-2 6-16,0 0 5 15,0-5 0-15,0-9-2 16,0-5-2-16,7-4 1 16,4-3 4-16,5-4-2 15,4 2 5-15,5-1-3 16,2 5-2-16,-3 8-3 16,1 6-1-16,4 4-4 15,4 6-13-15,6 0-26 16,2 1-26-16,2 14-79 15</inkml:trace>
  <inkml:trace contextRef="#ctx0" brushRef="#br0" timeOffset="110959.77">29407 14416 75 0,'0'0'358'0,"0"0"-331"16,0 0-25-16,0 0-1 0,0 0 2 16,0 0-1-16,87-5-2 15,-48 5-3-15,-1 3-42 16,-5 1-17-16,-6 2-27 15,-6 0-99-15</inkml:trace>
  <inkml:trace contextRef="#ctx0" brushRef="#br0" timeOffset="111155.58">29457 14583 315 0,'0'0'53'0,"0"0"-53"0,0 0-5 15,83-22 1-15,-53 16-10 16,0 0-15-16,-3 6-72 16</inkml:trace>
  <inkml:trace contextRef="#ctx0" brushRef="#br0" timeOffset="112050.43">30496 14379 122 0,'0'0'191'0,"0"0"-163"0,0 0-23 16,0 0-3-16,0 0 13 15,0 0 21-15,0 29-11 16,0-3-6-16,0 2-6 16,-1-1-7-16,-5 0-5 15,1-4 2-15,1-3-1 16,-1-2-1-16,1-6-1 16,3-5-1-16,-2-2 1 15,0-5-1-15,-3 0 2 16,-1 0-2-16,1-12 0 15,1-5 1-15,3-2 0 0,2-4 1 16,0-4-1-16,10-3 1 16,7-6-1-16,7-4 0 15,4-2-2-15,7-3-12 16,0 6-9-16,-2 7 0 16,-3 9 19-16,-8 15 2 15,-2 8 1-15,-5 0-2 16,2 1 3-16,-1 14 0 15,-2 2 0-15,-3 7 2 16,-4 7 7-16,-2 7 4 16,-3 2-3-16,-2 2-1 15,0 0-7-15,0-4-2 16,1-4-2-16,2-5-13 16,-2-3-28-16,-1-5-22 0,0-5-88 15</inkml:trace>
  <inkml:trace contextRef="#ctx0" brushRef="#br0" timeOffset="112295.78">30561 14440 363 0,'0'0'51'16,"0"0"-51"-16,0 0-1 0,0 0 0 16,0 0 1-16,99-67 0 15,-60 66-8-15,2 1-30 16,2 0 13-16,-4 0-19 16,-4 0-26-16,1 5-44 15</inkml:trace>
  <inkml:trace contextRef="#ctx0" brushRef="#br0" timeOffset="112684.21">30480 13980 143 0,'0'0'58'16,"0"0"-20"-16,0 0 22 15,0 0-9-15,0 0-10 0,0 0-3 16,-2-20-18 0,19 18-13-16,8-1-6 0,2 3-1 15,4 0 1-15,1 3-1 16,2 5-1-16,0 9-1 16,4-1-5-16,0 7-36 15,1 7-34-15,2 1-129 16</inkml:trace>
  <inkml:trace contextRef="#ctx0" brushRef="#br0" timeOffset="113351.69">31097 14321 252 0,'0'0'49'16,"0"0"-48"-16,0 0 2 16,0 0 22-16,0 0 8 15,0 0-7-15,0 82-9 16,-4-57-7-16,-5 4-6 15,2-3-1-15,1 1-1 0,0-1-2 16,3-4 0-16,1-1-1 16,2-4-1-16,0-4-5 15,0-4-9-15,0-3 3 16,0-3-2-16,0-3 8 16,0 0 7-16,0-5 3 15,2-8-3-15,4-7-1 16,0-4 0-16,1-1 1 15,1-1 0-15,5-3 1 16,4-1-1-16,5-1 0 16,5-4-9-16,3 1-8 0,-1 3 7 15,-2 9 8 1,-7 10 2-16,-4 5 2 0,0 7 6 16,-2 0-4-16,0 0-2 15,-3 1-2-15,-2 9 0 16,-3 4-1-16,-6 2 1 15,0 5 6-15,0 3 2 16,-6 0-5-16,-9-1 0 16,-3-3-3-16,-1-4 0 15,1-3-3-15,0-3 2 16,3-2 0-16,4-5-1 16,3-2 2-16,5-1 0 15,0 0 1-15,3 0-1 16,0 0-1-16,0 0-7 0,0 0-25 15,14 0-49 1,8 0 16-16,3 0-40 0</inkml:trace>
  <inkml:trace contextRef="#ctx0" brushRef="#br0" timeOffset="113531.21">31428 14614 20 0,'0'0'49'0,"0"0"-18"16,0 0-14-16,0 0-4 15,0 0 15-15,0 0 6 16,-51 70-11-16,24-70-12 16,-3 0-8-16,2 0-3 15,-2 0 3-15,3 0-3 16,2 1-5-16,3-1-16 0,6 4-44 16</inkml:trace>
  <inkml:trace contextRef="#ctx0" brushRef="#br0" timeOffset="114267.22">32281 14579 266 0,'0'0'64'16,"0"0"-31"-16,0 0-2 0,0 0 6 15,0 0 8 1,0 0-2-16,9-46-21 0,-9 46-18 16,0 0-4-16,0 0-2 15,2 13 2-15,-2 9 1 16,0 6 2-16,0 0 0 15,0 0-2-15,0-8-1 16,0-3 0-16,0-4 0 16,0-6-5-16,0-2-6 15,-2-5-4-15,2 0 10 16,-2 0 4-16,-1-5 1 16,-1-13-17-16,2-2-12 15,1-4 19-15,1-1 10 16,1-2 0-16,15-2 0 0,4 0-7 15,5-5 3-15,7-3-3 16,4-1 4-16,2 3-14 16,-4 7 2-16,-5 8 14 15,-8 10 1-15,-5 8 1 16,-4 2 2-16,-3 0 0 16,-2 8 0-16,-3 13 8 15,-4 10 14-15,0 7 0 16,0 4-8-16,-11 1-8 15,4-1-7-15,-1-4-1 16,4-1-1-16,1-4-1 16,1-4-26-16,-1-6-39 15,-2-5-25-15,-8-10-137 0</inkml:trace>
  <inkml:trace contextRef="#ctx0" brushRef="#br0" timeOffset="114441.4">32331 14615 353 0,'0'0'34'0,"0"0"-16"16,0 0-1-16,0 0-6 16,0 0-11-16,0 0-2 15,108-63-21-15,-65 58-37 16,-1 4-63-16</inkml:trace>
  <inkml:trace contextRef="#ctx0" brushRef="#br0" timeOffset="115006.03">33034 14546 386 0,'0'0'50'0,"0"0"-50"15,0 0 1-15,0 0-1 16,0 0 12-16,0 83 8 0,-12-50-11 16,0 0-8-16,-1-5 1 15,-1-4-1-15,1-3 0 16,-2-5 0-16,3-4-1 15,2-9 0 1,2-1 2-16,2-2 5 0,-1 0 6 16,0-8-5-16,1-6-5 15,2-1 4-15,4-9 1 16,0 0 0-16,10-3 2 16,167-185 1 15,-149 186-15-16,-5 9 4-15</inkml:trace>
  <inkml:trace contextRef="#ctx0" brushRef="#br0" timeOffset="116552.15">33262 14796 0 0,'5'-3'0'0,"0"3"0"15,-5-3 0-15,0-1 0 16,0 1 0-16,-5-4 0 0,-7 2 0 16,-9 0 0-16,-3-3 0 15,-4-2 0-15,1-1 0 16,0-2 0-16,3 3 0 15,5-5 0-15,2 5 0 16,4-5 0-16,4-1 0 16,3 5 0-16,3 0 0 15,3-3 0-15,0 0 0 16,0-3 0-16,0-2 0 16,6 0 0-16,-3 0 0 15,-3 3 0-15,0 4 0 16,0 3 0-16,-9 2 0 0,0 3 0 15,5-2 0 1,1-1 0-16,1 2 0 0,2 1 0 16,0-1 0-16,0 1 0 15,0 1 0-15,2-2 0 16,5 1 0-16,4-2 0 16,-2 2 0-16,0 2 0 15,-1 2 0-15,-2 0 0 16,-1 0 0-16,-1 0 0 15,1 0 0-15,-5 0 0 16,0 0 0-16,0 0 0 16,0 0 0-16,0 0 0 15,0 0 0-15,0-1 0 0,0 1 0 16,0-2 0 0,0 2 0-16,0 0 0 0,0 0 0 15,0 0 0-15,-1 0 0 16,-6 0 0-16,6 2 0 15,-4 5 0-15,1 3 0 16,-1 5 0-16,0 0 0 16,0 1 0-16,2-4 0 15,2-5 0-15,-1-3 0 16,2-2 0-16,0 2 81 16,0-4-63-16,0 0-1 15,0 0 5-15,0 0 35 0,0 0-11 16,0 0-5-16,-1 0-13 15,1 0-10-15,0 0-1 16,0 0 12-16,0 0 5 16,0 0-8-16,0 0-4 15,0-2-5-15,0-2-1 16,0-2 2-16,0 1-3 16,0-3-1-16,4 0-3 15,-1 2-1-15,2-2-6 16,3 2-1-16,3 2-2 15,3 0-1-15,0 2-1 16,5 2-1-16,-2 0 1 16,2 0-3-16,0 0 4 15,-5 12 0-15,-3 3-1 16,-4 5-3-16,-1 2 2 0,-6 3-1 16,0 1 1-16,0-1 1 15,-12-7 1-15,-3 0 0 16,-1-4-2-16,1-3 2 15,0-4 0-15,6-2-1 16,-2-3 0-16,3-2 1 16,-1 0 1-16,1 0 0 15,4 0-1-15,4 0 1 16,0 0-1-16,0 0-1 16,0 1 0-16,0 2-5 0,0 1-28 15,1 2 17 1,10 2 5-16,1-1-14 0,1 0-1 15,-2 1 11 1,-4 1 4-16,-1 2 9 0,-3 0 1 16,-3 3-2-16,0 4 3 15,0 0-1-15,-3 3-9 16,-6 0 1-16,0-1-4 16,0-3-2-16,-1-3 4 15,-1-4 9-15,2-5 3 16,-4-4 1-16,-2-1 9 15,-3 0 9-15,-2 0 4 16,1-4-2-16,-1 2 5 16,0 2-10-16,-2 0-11 15,-2 0-5-15,3 1 0 0,1 6-1 16,4 1-7-16,4 2-58 16,4-5-148-16</inkml:trace>
  <inkml:trace contextRef="#ctx0" brushRef="#br0" timeOffset="118437.95">31848 14439 179 0,'0'0'54'0,"0"0"-33"16,0 0 16-16,0 0 5 15,0 0-1-15,0 0 23 16,0 0-29-16,13-28-6 16,-13 28 2-16,2 0 1 15,-2 0 0-15,0-1-7 0,0 1-8 16,0 0-11-16,0 0-6 16,0 0 0-16,0 16-4 15,0 5 4-15,-12 9 1 16,-1 2 0-16,-5 2 1 15,4-2-2-15,-2-1 1 16,5-1-1-16,1-4 0 16,1-1-1-16,2-5-1 15,4-3-7-15,-2-2-7 16,3-4-14-16,2-3-11 16,0-6-3-16,0-2-37 15,0 0-11-15,-4 0-72 16</inkml:trace>
  <inkml:trace contextRef="#ctx0" brushRef="#br0" timeOffset="118700.21">31724 14552 403 0,'0'0'52'0,"0"0"-26"16,0 0-6-16,0 0 10 16,0 0 17-16,0 0-6 15,2-11-24-15,15 10-14 16,6 1-3-16,6 0 0 0,0 0-2 16,3 0-11-16,1 3-17 15,3 6-24-15,2 3-26 16,-5 1-43-16,0-1-104 15</inkml:trace>
  <inkml:trace contextRef="#ctx0" brushRef="#br0" timeOffset="125487.34">8518 12603 112 0,'0'0'7'0,"0"0"61"16,0 0-61-16,0 0-5 15,0 0 9-15,0 0 22 16,0 0 0-16,0 0-17 16,2 0-10-16,-2 0 0 15,0-2 0-15,0 1 1 16,0 1-2-16,0 0-2 16,0 0-1-16,0 0 1 15,0 0 1-15,0 0 1 16,0 0 1-16,0 0-2 0,0 0 1 15,0 0 1-15,0 0 0 16,0 0-2-16,0 0 1 16,0 0-4-16,0 0-1 15,0 0 1-15,1 0-1 16,1 0 0-16,1 0 0 16,3 0 1-16,3 0-1 15,1 0 1-15,-1 0-1 16,2 0 2-16,4 0-2 15,-2 0 1-15,5 0-1 16,0 0 0-16,6 0 0 16,-2 0 0-16,5 0-1 0,0 0 1 15,1 0-2-15,9 0-2 16,1 0-9-16,5 0-6 16,6 0 1-16,5 0-4 15,-3 0-5-15,6 0-6 16,1 0 9-16,1 0 2 15,13-3 21-15,10-1 1 16,6 0 14-16,9-4-10 16,5 1-3-16,2 1-1 15,-1 2 0-15,0 0 1 16,-5 4-1-16,-7 0 0 16,-10 0 0-16,-7 0 0 15,-8 4 0-15,-5-2 0 16,2 2-1-16,4-3 1 15,13-1 1-15,6 0-1 0,8 0 0 16,7-5 0-16,2-5 0 16,-1-2 0-16,-7 4 0 15,-10 0 0-15,-15 5 0 16,-12 0 0-16,-10 2-1 16,-6-1-4-16,-8 1-4 15,-2-1 3-15,-3 0-26 16,0 0 30-16,2 1 2 15,9-1 2-15,8 1 1 16,9 1 37-16,1 0-24 0,-5 0-14 16,-14 0-2-1,-13 0 0-15,-13 0 0 0,-10 0 0 16,-1 0 0-16,-1 0 0 16,1-1 1-16,-1-1 1 15,-1 0-2-15,0 1 2 16,0-1 0-16,0-1 1 15,0 0-3-15,-4 0-2 16,-4 3-16-16,-2 0-43 16,-4 0-50-16</inkml:trace>
  <inkml:trace contextRef="#ctx0" brushRef="#br0" timeOffset="127139.54">8471 12650 25 0,'0'0'37'0,"0"0"-12"15,0 0-19-15,0 0 6 0,0 0 33 16,0 0-22 0,16 89-6-16,-16-70 0 0,5 1-2 15,-2 5 0-15,1 0-1 16,2 4 3-16,-1 3-5 16,-1 0-1-16,2 4-7 15,-3 3 0-15,0 2-1 16,-3 1-2-16,0-1 2 15,0 0-1-15,0-1 2 16,0-4-1-16,0 1 1 16,0 0 0-16,-5-1 3 15,1 1-2-15,-2 0 0 16,3 2-2-16,3 1-1 16,0 1 1-16,0 0 0 15,0-1-2-15,0 4 2 0,0 0 0 16,0 3 2-1,0 1-3-15,0 2 0 0,0 0 1 16,-1-2 0-16,-8 0-1 16,-2-2-1-16,1 1 2 15,-1 0-3-15,2 5 1 16,-1 1-1-16,1 1 0 16,6 1 1-16,0-2-1 15,1 1 0-15,2-2 0 16,0-4 0-16,0-2-1 15,0 0 1-15,0-3 0 16,0-1 0-16,0-2-1 16,0-4 1-16,0 1 0 15,0 1 0-15,0 1-1 0,0-2 1 16,0 1-2-16,-3-1 1 16,0-4 0-16,-1-1 0 15,3-3-1-15,-1-3 1 16,2-4-2-16,-1-5 1 15,1-3 0-15,0-2-2 16,0-4 3-16,0-1 1 16,0 0-1-16,0 0 0 15,0 1 1-15,0 2-3 16,0 0 3-16,0 2 0 16,1 1 0-16,4-3-1 15,0 1 1-15,-2-3-1 16,2-2 0-16,-2-1 1 0,-3-5-2 15,0 0 2-15,0 0 0 16,3 0-2-16,-3 0-9 16,6-14-30-16,4-8-47 15,2-4-57-15</inkml:trace>
  <inkml:trace contextRef="#ctx0" brushRef="#br0" timeOffset="129086.64">11804 12556 75 0,'0'0'3'0,"0"0"4"16,0 0-4-16,0 0 9 15,0 0 51-15,0 0-36 16,-58-28-6-16,55 28-8 16,0 0 2-16,1 0-2 15,2 0-3-15,0 0-1 16,0 0-6-16,0 0-2 16,0 0 3-16,0 0 3 15,0 5 1-15,2 1-3 16,11 3 1-16,5-1-3 0,12-3 2 15,9 0-3-15,11-1-2 16,7-3 1-16,7-1-1 16,-1 0 0-16,4 0-3 15,2-1 2-15,1-5-6 16,-2-4 3-16,1 2-3 16,-3 1-6-16,-2-1 0 15,6 4-2-15,8-1 3 16,19 4 12-16,14 1 10 15,10 0 3-15,-3 0-13 16,-13 0 0-16,-16 0 2 16,-14 0-2-16,-14 0 0 15,-12 0 0-15,-10 0 1 0,-11-3-1 16,-7-4 1-16,-7 1-1 16,-4 1 0-16,-3-1 1 15,-2 3-1-15,-2-1 2 16,0 1-1-16,-2 2-1 15,1-1 0-15,1 1 0 16,0 1 0-16,-2 0 0 16,1-2 0-16,-1 2-1 15,2 0 1-15,0 0 0 16,3 0 0-16,2 0 0 16,0 0 0-16,0 0 0 15,0 0 0-15,-1 0 0 16,2 3 0-16,-3 1 0 0,0 1 0 15,-2-1 0-15,1 2-2 16,0 1 2-16,-3 2 0 16,1 3 2-16,-1 4-1 15,1 6-1-15,1 3 0 16,4 9 1-16,1 5-1 16,6 4 1-16,1 6 0 15,6 4 2-15,1 7 1 16,-3 2-2-16,-1 1-1 15,-5 2-1-15,0-2 1 16,-3 0-1-16,-3-2 1 16,0-2 0-16,-5-2 2 0,-2-3-2 15,2 0 0-15,0 0 0 16,6 0 4-16,-3 7 4 16,2 3-5-16,-4 5-2 15,-1 2 1-15,-3-3-1 16,0-5-1-16,0 0 0 15,0-2-1-15,0-4 1 16,0-1-1-16,2-3 0 16,-1-3 0-16,3-2 0 15,-1-2 0-15,0-3 0 16,-3-4 0-16,0-2 0 16,0-2 0-16,0-4 0 15,0-2-2-15,-3-4-2 16,3-4-6-16,0-4-7 15,0-3 3-15,0 1-1 0,9-2 4 16,11 1 11-16,-1 1 8 16,2-1-8-16,-3 0-41 15,-6-1 41-15,-3 2 0 16,-8-2-10-16,-1-1 7 16,0-2-5-16,0-1 6 15,-3-1-1-15,-6-2 3 16,2 1-1-16,0-2 1 15,1-3-29-15,1-2-131 16</inkml:trace>
  <inkml:trace contextRef="#ctx0" brushRef="#br0" timeOffset="130419.74">8656 15543 92 0,'0'0'7'16,"0"0"26"-16,0 0-5 16,0 0-5-16,0 0 1 15,0 0-7-15,-19 0-2 16,19 0-2-16,0 0 2 15,0 0-5-15,0 0-3 16,0 0-4-16,0 0-1 0,7 0 1 16,9 0-1-1,10 0 3-15,10 3-1 0,10-1 1 16,8 2-4-16,12-2 2 16,5 2-2-16,2-2 1 15,7-1-2-15,2-1 0 16,2 0 1-16,7 0-1 15,0 0 0-15,5 0 0 16,-1 0 0-16,-1 0 0 16,3-1 0-16,-3 1 0 15,-6 0 0-15,0-1 0 16,-6 1 0-16,-2 0 0 16,-5 0 1-16,-3 0-1 15,1 0 0-15,8 0 0 16,4 0 2-16,1 0-2 15,3 0-2-15,-4 0 1 0,-4 0 1 16,1-1 0-16,-4-5 0 16,1 3 1-16,-3 2-1 15,0 1 0-15,0 0 0 16,-1 0 0-16,-1 0 0 16,4 4 0-16,3 2 0 15,5-3 0-15,2-3 0 16,0 1 0-16,-3-1-1 15,-3 0 1-15,-1 0 0 16,-1 0 0-16,-4 0 0 16,-2 2 0-16,-3 2 1 0,-4 1-1 15,0-2 0-15,-2 0 0 16,-7-3 0-16,-2 0 0 16,-4 0 2-16,-1 0-2 15,0 0 0-15,6-6-2 16,1-1 2-16,-3 2 0 15,2 0 0-15,-3-1-1 16,-1 0 1-16,-3-1 0 16,2 3 0-16,-2-2 0 15,-2 2 0-15,-2-3 0 16,-1 3-4-16,-3-1-47 16,-6-1-37-16,-5-2-46 0</inkml:trace>
  <inkml:trace contextRef="#ctx0" brushRef="#br0" timeOffset="138035.87">11061 12558 86 0,'0'0'6'15,"0"0"-1"-15,0 0 2 16,0 0 34-16,0 0-4 16,0 0-7-16,0 0-13 15,-18-24-2-15,15 23-2 16,3 1 1-16,0 0-7 16,0 0-4-16,0 0-3 15,-1 0 1-15,-1 0 1 16,2 1 0-16,-1 5 1 15,-1 1 0-15,2 0-1 16,-1 3 1-16,-1-2 1 16,2 3 0-16,0 0-2 0,0-2 0 15,0 0 2-15,0 1-2 16,0-4 0-16,0-1 0 16,0-1-1-16,0-1 1 15,0-2-1-15,0 3 3 16,0-2-3-16,0 3 1 15,0-3 1-15,0 2-1 16,0 2-1-16,0-4 1 16,0 8 0-16,-1 0 0 15,-1 1 1-15,-1 0 2 16,3 2-2-16,-3-1-1 16,3 1 0-16,-3 0 0 0,3 0 2 15,-2 4-2 1,-1 0 1-16,2-1 0 0,-3 3-1 15,2 2 0-15,-1 1-1 16,0 4 3-16,0 1-3 16,0 2 1-16,0-1 1 15,2 0-1-15,-1 0 0 16,1-1-1-16,1-1 2 16,0-1 1-16,0-1-2 15,-2-4 2-15,1 2-2 16,-2-4-1-16,-3 2 2 15,3 0-1-15,0-2 0 16,-2 2 0-16,2 1-2 16,2-2 1-16,-2 3 2 15,1-2-3-15,-1-1 1 0,0 4-1 16,2-2 2-16,-2 3-1 16,2-1 0-16,1-1 3 15,-2 1-4-15,2-4 1 16,0 1 0-16,0 1-1 15,0 0 1-15,0-2 1 16,0 1-2-16,0-1 2 16,0 2-2-16,0 1 1 15,0 2 0-15,0 1 0 16,-1 2-1-16,-1 2 1 0,1 0 0 16,-1-3-1-1,-1 2 2-15,0 1-2 16,3-1 2-16,-3 2-1 0,3 0-1 15,0 0 0-15,-2 3 0 16,1 1 0-16,-2 1 0 16,3 1 0-16,0 0 1 15,0-1-1-15,0-1 0 16,0 0 0-16,0-2 0 16,0 1 1-16,0-1-1 15,0 1 0-15,0-1 0 16,0-1 0-16,-2 1 0 15,1 1 0-15,-2 2 0 16,0-1 0-16,2 3 0 16,-2 0 0-16,1-1 0 0,-1-1 0 15,-1 1 0 1,-1 1 1-16,1 4-1 0,-2-1 0 16,1 4 0-16,-1 0 0 15,0 0 0-15,0-2 0 16,-1-1 0-16,3-3 0 15,-1 0 0-15,-1 1 0 16,6-4 0-16,-3 1 0 16,1-1 0-16,2-5 0 15,0-2 0-15,0-1 0 16,0-2-1-16,0-6 1 16,0-2 0-16,0-5 0 0,0-3 0 15,-1 0-1 1,1-4 1-16,-3-1-4 0,1 2-1 15,-1 0-4-15,-1 1-1 16,1-1 4-16,0-1 0 16,0 1-4-16,2-4-12 15,-1 0-5-15,1-2-9 16,-1 0-9-16,-2 0-45 16,1-11-70-16</inkml:trace>
  <inkml:trace contextRef="#ctx0" brushRef="#br0" timeOffset="139984.49">8880 14089 12 0,'0'0'21'0,"0"0"-5"0,0 0-2 16,0 0-2-16,0 0-2 15,0 0-6-15,0 0 4 16,-69 29 5-16,58-28 10 16,0 1-11-16,2-1-8 15,1-1-2-15,-1 3 3 16,2-1 5-16,-1-2 3 16,2 2-3-16,3-2 3 15,0 0 3-15,2 0-5 16,-1 0 1-16,2 0-7 15,0 1-2-15,0 2-3 0,0-1 0 16,0 0 2-16,12 4 2 16,6 1 0-1,3-1-2-15,9 0-1 0,3-2 3 16,7 2-2-16,3-2 2 16,2 0-3-16,4-1 1 15,0 0 1-15,-1-2-2 16,0 1 0-16,0-2 0 15,1 1-1-15,3-1 1 16,-1 1-1-16,-2 2 0 16,-1-1 0-16,0-2 0 15,0 0 0-15,4 0 0 16,0 0 2-16,1 0-2 16,0 0 0-16,-4 0 0 15,-1 0 0-15,-2 3 0 0,-4 5 0 16,-4 0 0-16,-3 1 0 15,-2-2 0-15,-2 3 0 16,-1-4 0-16,3 2 0 16,-2-2 0-16,0-2 0 15,4-1 0-15,-4-2 0 16,2 1 0-16,0-2 1 16,-2 0-1-16,0 0 0 15,2 0 0-15,2 0 0 16,-1 0 0-16,6 0 0 15,0 0 1-15,2 0-1 16,-2 0-1-16,-1 0 1 16,-1 0 0-16,-1 0-1 0,3 0 1 15,0 0 0-15,2 0 0 16,4 0 0-16,1 0 0 16,2 0 1-16,-6-2-1 15,0-1 0-15,-4 2 0 16,0 1 0-16,-3-1 0 15,1 1 0-15,-3 0 0 16,1 0 0-16,-1 0 0 16,-1 0 0-16,1 2 0 15,1 3 0-15,-1-4 0 16,1 3 0-16,-2-2 0 16,3 2 0-16,-3-3 0 0,3 2 0 15,0-2 0 1,3 1 0-16,2-2 0 0,0 0 0 15,-1 0 0-15,3 0 0 16,-6 0-1-16,-2 0 1 16,-2 2 0-16,1 0 0 15,-1-1 0-15,2 1 0 16,1-1 0-16,0-1 0 16,4 0 0-16,-1 0 0 15,0 0 0-15,0 0 0 16,-3 0 0-16,1 0-2 15,1 0 2-15,-2-1-1 0,0-1 1 16,-3 1 0 0,1 1-1-16,-2 0-1 15,-2 0-3-15,1 0-10 0,-1 0 4 16,3 0 1-16,-2 0 1 16,0 0-1-16,2 0 0 15,-2-2 3-15,1 0 2 16,1-3 4-16,-2 3 1 15,6-4 0-15,-3 2 1 16,-1 3-1-16,3-2 0 16,-5 0 2-16,1-1-2 15,1 1 0-15,-2 0-2 16,2 1 2-16,-2 0-1 0,0 0 1 16,2-1 0-1,0-2 0-15,0 3-1 16,0-1 1-16,1 1 1 0,-1 1-1 15,-4-3 0-15,0 2 0 16,-2-1 0-16,4 0 0 16,-1 0 0-16,0 0-1 15,-2 0 1-15,-1-1-17 16,0 0-5-16,-3 2 9 16,-2-3 0-16,1 2-9 15,-1 0-5-15,-1 1-2 16,-2 2 16-16,-1-2 9 0,0 2 1 15,-5 0-8 1,-2 0 5-16,-2 0-3 0,-2 0 4 16</inkml:trace>
  <inkml:trace contextRef="#ctx0" brushRef="#br0" timeOffset="142392.29">7494 11712 128 0,'0'0'7'0,"0"0"-9"16,0 0 4-16,0 0-2 15,0 0 2-15,0 0 2 16,64-11-2-16,-52 11 2 16,-3 0-1-16,1 0 1 15,2 4-3-15,-3 0 31 16,2 1-19-16,-1-1-7 0,-3 1 0 15,1 0-2 1,2 1-1-16,1 0-1 0,-2 1 2 16,4 0 0-16,-1 3 1 15,0-4-2-15,1 4 0 16,-1 0-1-16,0 1 1 16,0 0-1-16,-3-1-1 15,1 2 0-15,-2 0 2 16,1 0 0-16,1-1 0 15,-2 1-1-15,1 1 0 16,-3 0 4-16,4 1-1 16,2 0-1-16,-3-2-1 15,4 3 1-15,-2-2-3 16,4-1 1-16,-2 2 0 16,-2-1 0-16,1-2 0 0,-3-1-1 15,0 0 0-15,-1 0 1 16,-2 0-1-16,-1-3 0 15,1 3-1-15,3-1 2 16,1 0-2-16,-2 1 0 16,1 0 1-16,-3 0 0 15,4 0-1-15,-1-3 0 16,-1 1 0-16,0-1 0 16,0 0 0-16,-2 1 0 15,0-2 0-15,-1 1 0 16,3 0 0-16,1 2 2 15,2-1-2-15,4 2 0 16,-2-1 0-16,2-2 1 16,0 0 0-16,1 2-1 0,-1-3 0 15,2 1 0-15,-2 1 0 16,-1-2 0-16,-3 0 0 16,1 0 0-16,-2-2 0 15,-1 2 1-15,-3-1-1 16,3 1 0-16,-3 0 0 15,0 0 0-15,3 2 0 16,0-1 1-16,0 0-1 16,5 1 0-16,-1-1 0 15,2 0 0-15,3 0 0 16,-3-3 0-16,-1 2 1 0,-3-4-1 16,0 3 0-1,-1 0 0-15,-4-1 0 0,0 2 0 16,0-1 0-1,1 1 2-15,1-2-2 0,-1 2 0 16,-1-1 0-16,3 1 0 16,-5-1 0-16,1 1 0 15,-2-2 0-15,0 0 0 16,0-1 0-16,0 0 1 16,-1 0-1-16,1 1 0 15,-2 1-1-15,3-1 1 16,-1 1 1-16,0-3-1 0,0 1 0 15,-1-2 0 1,-1 1 0-16,1-2-1 0,-2 0 1 16,0 3 1-16,0-3 1 15,0 0 0-15,0 0 0 16,0 1-2-16,0-1 1 16,0 0-1-16,0 0 1 15,0 0-1-15,0 0 2 16,0 0-2-16,0 0-1 15,0 0 1-15,0 0 0 16,0 1-2-16,0 0 1 16,0 3 1-16,1-3-2 15,1 0 0-15,1 1 0 16,0-1-93-16</inkml:trace>
  <inkml:trace contextRef="#ctx0" brushRef="#br0" timeOffset="147955.53">8302 11929 106 0,'0'0'14'0,"0"0"-14"16,0 0 41-16,0 0-20 15,0 0 8-15,0 0-12 16,0 0 0-16,0-21-2 16,0 16-1-16,0 2 4 15,0-1-2-15,0-2 7 16,0 0-5-16,0 0-3 15,0 2 0-15,0 0 4 16,0 0-5-16,0 2-5 0,0 2-1 16,0 0-1-16,0 0-4 15,0 0-2-15,0 0-1 16,0 0-2-16,0 0-2 16,0 10 4-16,0 7 2 15,0 6-1-15,0 0-1 16,0 0 0-16,0 1 1 15,0-2 0-15,0-3-1 16,0-3 0-16,0-2 1 16,0-4-1-16,0-4 1 15,0-2 1-15,0-3-2 16,0-1 4-16,0 0 2 16,0 0 11-16,-4-4-1 0,-4-12-11 15,1-1-3-15,-2-7 2 16,0-2-3-16,0-4 1 15,3-4-2-15,3-1 0 16,0-4 0-16,1 3 0 16,2 1 0-16,0 2 0 15,0 7-2-15,8 4 2 16,1 6-1-16,3 5 1 16,0 7-2-16,0 4 0 15,6 0 1-15,-2 7 0 16,5 14-1-16,-2 8 2 15,-2 8 0-15,1 2 0 16,-5 3 0-16,0 1 0 16,-2-3 1-16,0-1-1 0,-3-7 0 15,-3-4 0-15,-2-2 0 16,-2-5 0-16,1 0 0 16,-2-6 0-16,1-1 0 15,-1-3 0-15,2-3-15 16,-2-2-38-16,0-6-28 15,0 0-46-15</inkml:trace>
  <inkml:trace contextRef="#ctx0" brushRef="#br0" timeOffset="148212.24">8229 11976 141 0,'0'0'15'15,"0"0"16"-15,0 0-6 16,0 0-2-16,0 0-7 16,0 0-8-16,24-62-7 15,3 48 1-15,4 0-2 16,2 4-1-16,0 5 1 15,0 4-7-15,-5 1-76 16</inkml:trace>
  <inkml:trace contextRef="#ctx0" brushRef="#br0" timeOffset="151338.76">7668 12491 104 0,'0'0'7'0,"0"0"-4"15,0 0 24-15,0 0 2 16,0 0 3-16,0 0-7 15,0 0-7-15,0-11-5 16,0 11-7-16,0 0-2 16,0 0 0-16,0 0-1 15,0 0-3-15,0 0 2 16,0 9 0-16,0 5 6 0,0 8 4 16,3 1-1-1,0 7-2-15,2 4-1 0,-1 4-2 16,0 2-3-16,1-1 2 15,-2-2-4-15,0-3 0 16,-3-3 1-16,0-5-1 16,0-5 1-16,0-1-1 15,0-4-1-15,0-6 1 16,0-4 0-16,0-2 3 16,0-2-2-16,0-2 5 15,0 0 23-15,0 0-4 16,0-12-19-16,-5-8-4 15,-2-6-2-15,-3-5 0 16,2-7-1-16,-4-3 1 16,2-4-1-16,2-1-1 0,1 2 1 15,4 7 0-15,1 5 1 16,2 2-1-16,0 8-1 16,0 5 1-16,9 3 0 15,2 3-1-15,4 3 0 16,-2 4 1-16,5 2-1 15,-4 2 1-15,-1 0 0 16,-3 0-2-16,-2 9-1 16,-2 6 3-16,-2 2 0 15,-1 7 1-15,-3 1 3 0,0 1-4 16,0 3 0-16,-12-2 0 16,0-1 0-16,-1-2 0 15,1 0 0-15,0-8 1 16,3-6 0-16,3-5-1 15,5-3 0-15,1-2-1 16,0 0 0-16,0 0-3 16,0 0 3-16,9 0 1 15,10-10 1-15,3 1 1 16,2 2-2-16,-1 5 0 16,-1 1-2-16,0 1 2 15,-2 0 0-15,1 10-1 16,-4 9 1-16,0 2 0 15,-4 1-2-15,-5 3 2 16,-7-3 1-16,-1 0 0 0,0-1 2 16,-16-2-1-16,-5 0 0 15,-6-5-1-15,0 0 0 16,-1-3 0-16,1-3-1 16,2 0 2-16,5-4-2 15,1 0-2-15,11-1 2 16,2-2-1-16,5-1-3 15,-2 0-80-15,0 0-93 16</inkml:trace>
  <inkml:trace contextRef="#ctx0" brushRef="#br0" timeOffset="164238">9772 12008 67 0,'0'0'12'15,"0"0"-5"-15,0 0 4 0,0 0-9 16,0 0-2 0,0 0 12-16,0 0 14 0,0 0 4 15,-8-4-22-15,8 4 1 16,0 0 2-16,-1 0 3 15,-2-1-5-15,0 1-5 16,-2 0 1-16,-2 0-1 16,1 0-2-16,0 0-1 15,0 0 0-15,0 0 2 16,-3 0-1-16,3 0 0 16,-1 0 0-16,-2 0-2 15,0 0 3-15,1 0-3 16,-1 0 4-16,2 0-3 0,-3-2 2 15,-1 2-1 1,0-3 0-16,0 3-1 0,0 0 0 16,-2 0 2-16,5 0-1 15,-1 0-2-15,-2 0 1 16,0 0 0-16,0 0 0 16,-2 0-1-16,1 6 2 15,0-2-2-15,-1 4 1 16,1 1 0-16,-1 3 0 15,-1 0 0-15,6 3-1 16,-2-3 2-16,4 2-2 16,2-1 0-16,2 0 0 15,1 1 0-15,1-3 1 16,0 3 0-16,0 0-1 0,0-1 1 16,0 1 0-16,3-1 2 15,0-1-2-15,1 0 1 16,1-2-1-16,3-2 0 15,0-1 1-15,3-1-2 16,3-4 1-16,1 0 0 16,5-2 0-16,-1 0 0 15,-1 0-1-15,4 0 0 16,-5-2 2-16,-2-3-2 16,-3 0 0-16,-1-4 1 15,3 1-1-15,-2-4 1 16,1 1-1-16,-1-3 1 15,-4-1-1-15,2 0 1 0,-4 0-1 16,-4-1 1 0,-1 3 0-16,-1-1 1 0,0 0 0 15,0 1-1-15,-3 1 3 16,-4-1-1-16,-7 2-3 16,4-1 0-16,-1 2 0 15,1 2 0-15,1 1 0 16,3-1-1-16,3 3 0 15,-4 1 1-15,1 3-3 16,-5 1-16-16,-5 0-34 16,-1 0-48-16</inkml:trace>
  <inkml:trace contextRef="#ctx0" brushRef="#br0" timeOffset="166302.37">12562 11874 73 0,'0'0'12'0,"0"0"2"0,0 0 1 15,0 0 3-15,0 0 4 16,0 0-9-16,-8-18 9 15,8 16-8-15,0 2-5 16,0-1-6-16,0 1 0 16,0 0-3-16,0 0 0 15,0 0 0-15,0 0 0 16,0 0 1-16,0 0-1 16,0 0 1-16,0 0 0 15,0 0 4-15,0 0-2 16,0 0 2-16,0 0-2 15,0 0 0-15,0 0-3 0,0 0 0 16,0 0 1-16,0 0-1 16,0 0 0-16,0 0 0 15,0 0 1-15,0 0-1 16,0 0 0-16,0 6 3 16,0 1-1-16,0 3 2 15,0 1 3-15,0 2 3 16,0 1 1-16,0 3-3 15,-3-1-1-15,-1 2-3 16,1 0 0-16,0-1 1 16,-2 2-4-16,1 1 1 15,1 0 1-15,0-1-1 16,1 0-1-16,2-2 0 16,0-1 1-16,0-2-1 0,0-3 0 15,0-1 0-15,0 0 1 16,0-3 2-16,-1-2-4 15,1 1 2-15,-2-3-2 16,2-2 3-16,-1-1-2 16,1 0 1-16,-3 0-2 15,3 0 2-15,0 0-2 16,0 0 2-16,0 2-2 16,-6 2 0-16,-1 1-10 15,-7-1-104-15</inkml:trace>
  <inkml:trace contextRef="#ctx0" brushRef="#br0" timeOffset="170442.03">8093 13265 22 0,'0'0'0'0,"0"0"0"16,0 0 0-16,0 0 2 16,0 0 4-16,0 0-2 15,0 0-3-15,0 0 3 16,0 0 4-16,0 0 2 16,0 0 8-16,0 0-1 15,0 0-16-15,0 0 1 0,0 0 3 16,0 0 7-16,0 0 28 15,0 0-12-15,0 0-15 16,0 0-6-16,0 0 1 16,0 0 3-16,0 0 2 15,0 0-5-15,0 0-1 16,0-1-1-16,0 1 0 16,0-4-3-16,-3 2 1 15,-1-1-2-15,-5 1 1 16,0-1-1-16,3 0 2 15,0 0-3-15,-1 2 2 16,-1-2 1-16,1 2-2 16,-1 1 2-16,-2-2-1 0,4 2-2 15,0 0 1 1,-2 0-1-16,-2 0-1 0,4 0 1 16,-3 0 0-16,0 0-1 15,2 0 1-15,-2 3-1 16,3 1 1-16,-2 0 0 15,4 2-1-15,-1 1 0 16,-1 2 2-16,0 1-2 16,0 3 0-16,2 2 0 15,-2 0 0-15,3 2 0 16,2 1 0-16,-4-2 0 16,5 1 1-16,0 1-1 15,0 1 0-15,0-1 0 16,0-2 0-16,0-1 0 0,0-1 1 15,0-1-1-15,6-1 0 16,-1 0 0-16,2-1 0 16,0-4 0-16,4 0 0 15,2-1 1-15,1-1 0 16,2-3-1-16,-1 0 0 16,4-1 1-16,1-1-1 15,1 0 2-15,-2 0-2 16,-2 0 0-16,0 0 0 15,-3 0 0-15,-1 0 1 16,-4 0-1-16,0 0 0 16,0-7 1-16,0-3-1 15,-3-3 0-15,5-5 2 0,-1-1-2 16,-1-1 1-16,-2-2-1 16,2 1 2-16,-6 0-1 15,0 1-1-15,-3 2 1 16,0 2 1-16,-6-2 2 15,-9 2-1-15,0 2 0 16,-4 1-2-16,0 3 0 16,1 0-1-16,0 1 1 15,4 3-1-15,-2 2-1 16,4 1 1-16,0 3-1 16,3 0-3-16,3 0-35 15,2 0-25-15,-1 4-64 16</inkml:trace>
  <inkml:trace contextRef="#ctx0" brushRef="#br0" timeOffset="172018.58">8013 14589 132 0,'0'0'90'0,"0"0"-64"16,0 0-2-16,0 0-8 15,0 0 10-15,0 0 9 16,-3-10-9-16,3 10-10 16,0 0-9-16,0 0-2 15,0 0 3-15,0 0 0 16,0 0 2-16,0 0 4 15,-2 0 3-15,2 0-2 16,-1 0-3-16,-1 0-4 16,-1 0-3-16,0 7-3 15,0 4 0-15,0 6-2 0,3 2 1 16,-4 6-1-16,3 1 2 16,-2 2-2-16,1 0 2 15,-1 0-2-15,3 1 0 16,0-1 0-16,0 1 1 15,-3 0-1-15,3 0 1 16,0-2-1-16,0-1 0 16,0-5 0-16,0-3 0 15,0-4 0-15,0-1 0 16,0-3 0-16,0 0 0 16,0-4 0-16,0-2 1 15,0-2 0-15,0 1-1 0,0-1 1 16,0-2-1-1,0 0 1-15,0 0 0 0,0 0-1 16,0-5 0-16,-6-4-5 16,3-4-33-16,-2 1-55 15,4-2-48-15</inkml:trace>
  <inkml:trace contextRef="#ctx0" brushRef="#br1" timeOffset="194506.42">31323 15304 29 0,'0'0'34'0,"0"0"-6"16,0 0-15-16,0 0-13 16,0 0 1-16,0 0-1 15,0 0 3-15,43 11 8 16,-40-10-7-16,-2 1-2 15,1-2 3-15,-1 0 13 16,-1 0 10-16,0 0-12 16,0 0-5-16,0 0-1 15,0 0-9-15,0 0-1 16,0 0 0-16,0 0 1 0,0 0 2 16,-1 0 4-16,-2 0 2 15,-3 0-2-15,0 0 12 16,-3-3-8-16,-4-3-4 15,1-1-3-15,0 1 0 16,-3-3-1-16,0 1 0 16,-3 0-2-16,0-2 1 15,-3 1 0-15,2 0-1 16,-1 3 0-16,-2-2 0 16,1 2 0-16,-2-1 0 0,0 0 0 15,-1-2-1 1,0 2 2-16,1-2-2 0,-2 2 0 15,2 2 0-15,-1-2 1 16,-1 0-1-16,3 1 1 16,-1-1-1-16,-1-1 0 15,-1 1 1-15,-2-1-1 16,3 2 0-16,0 1 0 16,5 2 0-16,0-1 0 15,3-2 0-15,-1 4 0 16,0-3 0-16,1 2 0 15,1 1 0-15,0-1 0 16,3 2 0-16,3-1 0 16,0 1 0-16,5-1 0 15,0 2 0-15,3-3 1 0,-1 3-1 16,1-1 0 0,1-1 1-16,-2-1 1 0,-1 0-2 15,-1-1 1-15,-1 1-1 16,-2-3 0-16,3 1 0 15,-4-1 0-15,2 2 0 16,-4-2 0-16,2 0 0 16,2 2 0-16,-1 1-1 15,2 1 1-15,-2 1 0 16,1 0 0-16,0-1 0 16,0-1 1-16,1 2-1 15,0-2 0-15,3 2 0 0,1 1 0 16,1 0 0-1,0 0 0-15,0 0-1 0,0 0-3 16,0 0-6-16,0 0-27 16,8 0-29-16,4 1-48 15</inkml:trace>
  <inkml:trace contextRef="#ctx0" brushRef="#br1" timeOffset="197191.75">24203 15580 24 0,'0'0'50'0,"0"0"-32"16,0 0-9-16,0 0 12 15,0 0-8-15,0 0-9 16,0 0 36-16,-6-1-12 16,6 1-15-16,0 0-6 15,0 0-1-15,0 0 0 16,0 0 3-16,0 0 9 15,0 0 1-15,0 0 2 0,0 0 1 16,0 0-1-16,0 0-3 16,0-3 2-16,0 0-10 15,0 0-2-15,0 1 3 16,0 2 2-16,2 0-8 16,1 0-3-16,1 3-1 15,1 16-1-15,1 3 2 16,-2 6-1-16,-1 4-1 15,-3-2 1-15,0 2-1 16,0-4 2-16,0-3-2 16,-3-4 0-16,-1-5 0 15,-1-5-2-15,1-5 2 16,1-4-2-16,1-2 0 16,-1 0 2-16,2 0 3 0,-1-13 7 15,2-6-8-15,0-8-2 16,0-5 0-16,9-6-1 15,9-8 0-15,2-3-1 16,7 0-9-16,1 2-6 16,0 5 4-16,-1 7 6 15,-3 7 3-15,0 8 4 16,-2 5 0-16,-1 5 0 16,-3 3 0-16,-2 6 0 15,1 1 0-15,-2 0 0 16,-2 0 0-16,2 9 0 0,-3 6 0 15,0 9 0-15,-3 4 0 16,-3 5 2-16,0 2-1 16,-3-1 0-16,1 0 1 15,2-5-2-15,-1 0 0 16,-2-5 0-16,0-4 0 16,-3-3-2-16,0-5-12 15,0-1-49-15,0-1-42 16</inkml:trace>
  <inkml:trace contextRef="#ctx0" brushRef="#br1" timeOffset="197477.61">24311 15659 196 0,'0'0'49'0,"0"0"-14"15,0 0-34-15,0 0-1 16,0 0-3-16,0 0 3 16,70-44 3-16,-39 33-3 15,2-3-1-15,0 1 0 0,0-2-3 16,-5 7 0-1,-1-2-1-15,-5 9 0 0,1 1-1 16,0 0-87-16</inkml:trace>
  <inkml:trace contextRef="#ctx0" brushRef="#br1" timeOffset="197760.15">24933 15593 292 0,'0'0'25'0,"0"0"-25"15,0 0-16-15,0 0 12 16,0 0 4-16,82 5 1 16,-60-1 0-16,-1 0-1 15,-3 2-41-15,1 0-113 16</inkml:trace>
  <inkml:trace contextRef="#ctx0" brushRef="#br1" timeOffset="197971.07">24960 15746 245 0,'0'0'91'0,"0"0"-86"15,0 0-5-15,0 0-8 16,82-7 8-16,-60 7 0 15,0 0-11-15,3 0-76 16,3 6-136-16</inkml:trace>
  <inkml:trace contextRef="#ctx0" brushRef="#br1" timeOffset="198488.45">25685 15593 239 0,'0'0'21'15,"0"0"-8"-15,0 0-13 0,0 0 2 16,0 0 30-16,-102 57 5 16,78-28-17-16,4-2-3 15,5 1-2-15,3-3-6 16,7-4-1-16,4-1-2 16,1-5-1-16,0 1 2 15,10-2-6-15,8-1-1 16,9-3-7-16,4-5 6 15,5-4-1-15,0-1-13 16,1 0 2-16,-4-5-2 16,-3-10 3-16,-5-6 2 15,-2-7 1-15,-6-3 2 16,-4 0 7-16,-6-3-1 0,-7 5-1 16,0 1 2-16,0 5 4 15,-12 5 0-15,0 5-1 16,-3 6-1-16,2 6-2 15,-5 1 0-15,-3 0-1 16,1 9 0-16,1 8-5 16,3 0-195-16</inkml:trace>
  <inkml:trace contextRef="#ctx0" brushRef="#br1" timeOffset="199820.97">24290 16308 198 0,'0'0'76'0,"0"0"-56"16,0 0-9-16,0 0-1 0,0 0-1 16,0 0 7-16,4 42 8 15,-2-18-7-15,-2 4-7 16,0 1 1-16,0 2-7 15,0-1 0-15,0-1 0 16,-3-2 1-16,0-1-3 16,-2-2 1-16,1-4-3 15,0-4 0-15,1-7 0 16,1-4-1-16,1-4 1 16,-1-1 4-16,2 0-2 15,0 0 0-15,0-6 1 16,0-16-3-16,0-7 0 0,0-7-2 15,0-5-1-15,2-2-5 16,8 0-2-16,3 6-4 16,-1 5 4-16,3 9 9 15,-4 7 1-15,-2 3 0 16,1 3 2-16,-3 2-2 16,1 1 1-16,4 3 1 15,-2 2-2-15,7 2 0 16,4 0 0-16,2 0 0 15,3 2-1-15,-5 6 1 16,-6 6-1-16,-6 2 0 16,-5 2 0-16,-4 2 1 15,0-1 0-15,0 3-1 0,-10-4-3 16,-4-1 4 0,-4-5 0-16,2 0 1 0,2-5-1 15,4 2 0-15,1-7 0 16,3-1 0-16,5 1 0 15,1-2 0-15,0 0 0 16,0 1-1-16,4 3-1 16,15 2 2-16,5 3 0 15,0-1-4-15,2 0-4 16,-2 1-3-16,-7 1 6 16,-5 1 4-16,-4 3 1 15,-7 1 0-15,-1 1-1 16,0 1 0-16,-6-3 0 15,-9 1 1-15,-6-5 0 0,-1-2 0 16,-6-3 1-16,1-3 0 16,1-2 2-16,0 0 4 15,6 0 12-15,4 0-7 16,1 0-6-16,4-3-4 16,1-3 1-16,4 0-3 15,5-3 0-15,1 1-16 16,0 0-42-16,11 1-142 15</inkml:trace>
  <inkml:trace contextRef="#ctx0" brushRef="#br1" timeOffset="200064.48">25008 16506 260 0,'0'0'22'0,"0"0"-22"16,0 0-11-16,86 12 9 15,-64-6 2-15,-5-1 0 16,1 1-89-16</inkml:trace>
  <inkml:trace contextRef="#ctx0" brushRef="#br1" timeOffset="200288.16">25004 16647 308 0,'0'0'75'0,"0"0"-61"16,0 0-14-16,0 0-1 15,0 0 1-15,0 0 0 16,99 0 0-16,-65 0-38 16,1 0-60-16,3 5-51 0</inkml:trace>
  <inkml:trace contextRef="#ctx0" brushRef="#br1" timeOffset="200672.25">25619 16442 284 0,'0'0'35'0,"0"0"-24"0,0 0-6 15,5 81-3-15,-5-48 3 16,-2 1 4-16,-7-3 4 16,-3-1-5-16,3-4-6 15,2-3-1-15,1-6-1 16,0-4 0-16,2-5 0 15,2-3 0-15,1-2 0 16,1-3 0-16,0 0 0 16,0 0-1-16,0 0 0 15,0 0-7-15,0 0-9 0,0 0-18 16,0 0 7-16,0 0-24 16,0 0-29-16,0 0-62 15</inkml:trace>
  <inkml:trace contextRef="#ctx0" brushRef="#br1" timeOffset="208521.43">9540 14709 45 0,'0'0'25'0,"0"0"-3"16,0 0 8-16,0 0 3 0,0 0-8 15,0 0-15-15,0 0-7 16,-1-7-3-16,1 7 1 16,0 0 0-16,0 0 0 15,0 0-1-15,0 0 0 16,0 0 2-16,0 0-1 15,0 0 2-15,0 0-2 16,0 0 5-16,0 0-1 16,0 0-1-16,0 0-1 15,0 0-2-15,0 0 2 16,0 0-3-16,0 0 2 16,0 0-1-16,0 0 2 15,0 0 3-15,0 0-1 16,0 0 6-16,0 0 4 0,0 0-4 15,0 0-5-15,0 0-5 16,0 0 1-16,0 0-1 16,0 0-1-16,0 0 0 15,0 0 0-15,0 0 2 16,0 3-1-16,0 1-2 16,0 2 2-16,1 1 0 15,1-2 0-15,4 4 0 16,-1-2 2-16,1 2-2 15,-1-1 3-15,1 0-2 16,0 4-1-16,0 1 0 16,2-1 0-16,1 1 1 0,-2-1 0 15,-2 1-2 1,-1 0 0-16,-1 1 1 0,0-1-1 16,3 1 1-16,-2 1-1 15,1 2 1-15,1 1 0 16,-1 3-1-16,-1-3 1 15,2 1 1-15,-2 1-2 16,1 0 0-16,-2 1 0 16,0-3 1-16,-2 0-1 15,2-2 1-15,-1 0-1 16,-1-1 1-16,1-1-1 16,1 0 2-16,1 0-2 15,-2-1 0-15,2-1 0 0,-1 1 0 16,0-4 3-1,0 0-3-15,-1-1 0 0,1 0 1 16,-2 0-1-16,1-2 0 16,-1 0 0-16,1 0 2 15,-1 0-2-15,3-1 0 16,-1 1 0-16,-1-2 0 16,1-2 1-16,-3 2-1 15,0-2 0-15,0-2 0 16,0 0 0-16,0 0 2 15,0 0 0-15,0 0 0 16,0 0 5-16,0-9 7 16,0-10-13-16,-9-5 0 15,-4-1 2-15,2-4-2 0,-2 1-2 16,1 1 2-16,0-3-1 16,-3 0 1-16,3 1 0 15,-1-2-1-15,-1 2 1 16,-2-2-1-16,5 1 0 15,-3 2 0-15,0 2 0 16,-4-1 0-16,3 1 0 16,-4 1 0-16,4 3 0 15,0 0 0-15,3 5 0 16,4 0 0-16,4 4 0 16,-3 3 0-16,4 0 0 15,0 1-1-15,1 1 1 16,2 1 0-16,0 2-1 0,0 2 1 15,0 2 0-15,0 1 1 16,0 0-1-16,0 0 0 16,0 0-1-16,-1 0-1 15,1 0-1-15,0 0 1 16,0 0-1-16,0 6 1 16,0 6 0-16,1 4 2 15,7 2 1-15,0 6-1 16,3 0 0-16,0 1 1 15,2 0-1-15,0 1 0 16,2 6 2-16,2 1-1 16,2 4-2-16,1 2 2 15,0-2-1-15,3-1 0 16,-5-6 1-16,-2 0-1 0,-2-4 0 16,-1-7 1-16,-3-2-1 15,-2-10 0-15,-1-1-1 16,-2-4 1-16,-2-2 0 15,-2 0 1-15,-1 0 1 16,0-11-2-16,0-10 0 16,-4-8 3-16,-8-4-3 15,-2-10 0-15,-3-7 0 16,-3-3 0-16,2-3 0 16,0 3 0-16,2 6 0 15,4 9 0-15,0 6 0 16,3 5-3-16,1 9 3 15,4 6 3-15,1 7-3 0,0 3 0 16,3 2-3-16,-1 0 1 16,1 0-1-16,0 9-2 15,1 9 1-15,11 9 1 16,3 7 3-16,3 6 1 16,1 4 0-16,4 9-1 15,-1 1 1-15,2 1-1 16,-6-2 2-16,4-6-1 15,-4-8-1-15,-6-6 0 16,-3-3 1-16,-2-10-1 0,-4-6 0 16,0-5-1-1,-1-4 1-15,-1-5 0 0,-1 0 3 16,0 0 3-16,0-16-4 16,-16-10 1-16,-4-7-3 15,-3-7 2-15,-3-3-2 16,0-6 0-16,0 0 0 15,7-1-1-15,2 6 0 16,7 8 1-16,4 11 1 16,1 11-1-16,3 6 0 15,2 8-6-15,0 0 6 16,0 6-3-16,13 19-2 16,6 13 3-16,4 13 2 15,2 4 2-15,0 0-1 16,1-7 0-16,-7-8-1 0,-1-6 1 15,-3-9-1 1,-5-9 0-16,-4-4 2 0,-4-6-2 16,-1-4 0-16,-1-2 0 15,0 0 4-15,0-6 1 16,-12-14-4-16,-7-12 0 16,-3-7-1-16,-5-9 1 15,1-6 0-15,1-3-2 16,1 8 1-16,9 12-2 15,6 15 2-15,5 17 0 16,4 5-2-16,0 9-8 16,6 16 7-16,15 7 3 0,1 5-2 15,2-1-2 1,-2-5-80-16</inkml:trace>
  <inkml:trace contextRef="#ctx0" brushRef="#br1" timeOffset="-207960.37">12565 14581 135 0,'0'0'32'15,"0"0"-25"-15,0 0-6 16,0 0 3-16,0 0 11 16,0 0 16-16,0 0-10 0,0 0-12 15,0-19-5-15,1 19-1 16,-1-1 1-16,0 1 2 15,2 0-1-15,-2 0 3 16,0 0-2-16,1 0 0 16,-1 0-2-16,0 0 0 15,0 0 1-15,0 0-1 16,0 0 2-16,0 0 4 16,0 0 0-16,0 0 0 15,0 0-3-15,0 0-1 16,2 0-4-16,-2 0 1 15,0 0 1-15,0 0 0 16,0 0 0-16,0 0-2 16,0 0-1-16,0 0-1 15,0 0 3-15,0 0-3 0,0 0 1 16,1 0 1-16,1 3 3 16,-1 2-2-16,1 1 3 15,-1 2-2-15,1 0 1 16,-2 3 0-16,0-1 0 15,0 2 2-15,2 3-6 16,-2 1 1-16,0 6 0 16,2-2-2-16,-1 6 3 15,2-1-3-15,-1 1 1 16,4 1-1-16,-1 1 0 16,-1-1 0-16,1 0 1 15,-1-2-1-15,-3 0-1 16,2 1 1-16,-1-2 0 15,-2 1 0-15,0-4 0 16,0-1 0-16,0-1 1 0,0-4-1 16,0-2 0-16,0-3 0 15,0-4 0-15,0-2 0 16,0 0 0-16,0-4-1 16,0 0 0-16,0 0-2 15,0 0 1-15,0 0 2 16,0-2-1-16,0-12 1 15,0-7-2-15,0-5 0 16,0-6-1-16,0-5-4 16,-5 0 5-16,2-2-5 0,-1 4 6 15,3 2 0-15,-2 5 0 16,3 3 0-16,0 4-4 16,0 1 2-16,0 2 3 15,0 4-5-15,0 0 3 16,0 1 1-16,0 3-1 15,0-1 2-15,0 2-3 16,0 0 2-16,0 0 1 16,0 0-1-16,0 2 1 15,0 2-1-15,0 4 0 16,0-2 1-16,0 3-3 16,0 0 1-16,0 0-2 0,0 0 0 15,0 0 2 1,0 0 1-16,0 0-2 0,0 0 3 15,0 0-1-15,0 0 1 16,-2 0 0-16,-1 0 0 16,0 6 0-16,0 6 1 15,0 4 2-15,3 6-2 16,-2 1 1-16,2 4 3 16,0 3-3-16,0-3-1 15,0 4 0-15,0 3 0 16,0 2-1-16,0 0 2 15,0 2-2-15,0-3 0 16,0-1-2-16,-3-2 2 0,0-5 0 16,-1-3-1-1,1-5 0-15,3-5 0 0,-1-3 1 16,-1-5 0-16,1-3-1 16,1-2-1-16,0 0-1 15,0-1 1-15,0 0 2 16,0 0 0-16,0-14 0 15,0-4-2-15,0-7 2 16,3-4 0-16,-2-9-3 16,-1-5 2-16,0-6 0 15,0 0 0-15,0 1-1 16,0 3-2-16,0 1 1 0,0 5-7 16,0 4 5-1,0 6 3-15,0 4 2 0,0 6 2 16,0 0-2-1,0 5 1-15,0 5-1 0,0 2 1 16,0 6-1-16,0-1 1 16,0 2-1-16,0 0-2 15,0 3-2-15,0 15 4 16,0 8 3-16,0 4-2 16,0 5 0-16,0 2-1 15,0 0 1-15,0 2-1 16,0 1 2-16,0-1 0 15,0 2-2-15,0-1 1 16,0 0-1-16,-1-2 0 16,-1-1 0-16,1-6-1 0,-1-3 1 15,1-6 0 1,-1-4 0-16,2-5-2 0,0-4-1 16,0-5-1-16,0-1 3 15,0-3-5-15,0 0 6 16,0 0 0-16,0-16 0 15,0-6-1-15,0-8-2 16,0-4 0-16,0-7 3 16,0-9-3-16,0-1-5 15,0 1-3-15,0 0 5 16,0 6 2-16,0 6 3 16,0 6-1-16,0 7 4 0,0 5-1 15,0 5 0-15,2 7-1 16,-1 2 3-16,1 6-3 15,-1 0 0-15,2 0 0 16,2 8 2-16,-1 15 4 16,-1 6 3-16,-2 3-5 15,-1 4 0-15,0 0-4 16,0 1 0-16,0 2 0 16,0 1 0-16,0-2 0 15,0-3-2-15,0-3-3 16,0-4 1-16,-1-6 0 15,-2-4 0-15,1-8 2 16,0-4-2-16,0-3 4 16,2-3 0-16,-1 0 2 15,1 0-2-15,-2-16 0 0,1-8-2 16,1-8 2-16,-2-8 0 16,2-6 0-16,-1-5 0 15,1 0-2-15,0 6 0 16,0 9 1-16,0 8 1 15,0 13 1-15,0 6-1 16,0 9 0-16,0 0 0 16,1 19 3-16,2 9 6 15,0 10-1-15,1 4-4 16,-1 3-3-16,0 0-1 0,-1-2 0 16,4-3-2-1,-4-4 0-15,-1-3-3 0,-1-10-1 16,0-5 3-16,0-7 0 15,0-6 3-15,0-3 0 16,-3-2 3-16,-3 0-1 16,0-11-1-16,-1-9-1 15,2-8-1-15,2-10 1 16,2-5-1-16,1 0-1 16,0 7-1-16,0 12 1 15,0 11 2-15,3 13 0 16,1 0 0-16,1 24 0 15,0 11 6-15,0 11 1 16,-2 3-1-16,2-2-5 16,-2-3 0-16,0-9-1 0,-2-4 0 15,-1-3-1 1,0-5-5-16,0-4-9 0,0-3-24 16,0-10-176-16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05T07:41:17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4804 75 0,'5'0'336'0,"-2"0"10"0,0 0 5 0,-1 0 2 16,1 0-58-16,1 0-87 0,-2 0-53 0,-1 0-35 0,1 0-18 15,3 0-10-15,-3 0-4 0,-1 0-2 0,1 0 1 0,1 0 0 0,-1 0-3 16,-1 0-2-16,2 2-3 0,-1-2-4 0,2 0-4 0,-2 1-3 0,0-1-5 16,-1 0-5-16,1 0-4 0,1 2-4 0,-1-2-4 0,-1 0-5 15,1 0-2-15,-1 0-2 0,1 0-2 0,-2 0-3 0,0 0 0 0,0 0-2 16,0 0 0-16,0 0 2 0,0 0 2 0,0 0 3 0,0 0 2 16,0 0 4-16,0 0 3 0,0 0 5 0,0 0 2 0,0 0 4 0,0 0 3 15,0 0 1-15,0 0 2 0,0 0-2 0,-2-3-2 0,1 1-4 0,1 1-5 16,-2-1-3-16,1-1-6 0,-1 0-4 0,-1 0-4 0,1-1-5 15,-1 1-5-15,1-2-7 0,-2 3-2 0,1-2-5 0,-2 2-2 0,2-2-1 16,-2 1 0-16,0 2 0 0,2-2-2 0,0 3 0 0,-3-2-4 0,3 2-4 16,-2 0-1-16,2 0-2 0,-1 0-2 0,-1 2-1 0,1 1-2 15,-4 1 0-15,3 1-3 0,-1 1 1 0,1 0-3 0,-1 1-1 0,-2 2-2 16,3 1-3-16,-3 0 0 0,2 0-3 0,1 2-2 0,-1-1-4 16,3 1-1-16,-2 1 0 0,2-1-3 0,0 0-1 0,1 0-2 0,-1 1 0 15,1-3-2-15,2 0 1 0,-1 1 2 0,1-1 1 0,0-1 2 16,0-1 1-16,0 1 2 0,1-1 3 0,-1-1 1 0,2-3 2 0,-1 2 1 15,1 0 2-15,1-3 3 0,-1 0 0 0,-1 0 4 0,1-2 1 0,1 3 1 16,-1-4 2-16,1 1 3 0,0-1 2 0,3 0 3 0,-3 0 2 16,2-1 0-16,0 1 4 0,0-2-2 0,1 0 1 0,2 2 0 0,-2-1 0 15,1 0 0-15,-1-1 0 0,5 1-1 0,-3 1-1 0,0 0-2 16,0 0-4-16,1 0-4 0,1 0-6 0,-2 3-6 0,3-2-5 0,-2 2-7 16,-1 0-7-16,3 2-7 0,-1 0-5 0,-1-2-4 0,-1 4-6 15,3-1-10-15,-3 1-8 0,-1 1-3 0,-1-1-1 0,1 1 3 0,-2 1 3 16,0 0 6-16,0-1 6 0,-2 0 9 0,-1 1 8 0,-1 0 7 0,-1-1 8 15,-1 1 7-15,-1-2 7 0,-1 1 10 0,-2 1 13 0,0-3 10 16,-1 1 5-16,-2-1 7 0,0-1 5 0,0 1 4 0,-1-2 1 0,-2 1 1 16,1 0-1-16,-1-1-2 0,-3-3 0 0,3 2-3 0,0 0-1 0,0-1-6 15,-2-1-7-15,2-1-12 0,0 0-13 0,1 0-18 0,-2-1-18 16,2-1-28-16,2-1-32 0,-1 0-49 0,1 0-57 0,0-1-64 16,2 0-66-16,0-1-33 0,1-1-17 0,3 0-5 0,1-2 4 0</inkml:trace>
  <inkml:trace contextRef="#ctx0" brushRef="#br0" timeOffset="278.89">2166 4885 187 0,'-3'-1'409'0,"-1"1"9"0,1 0 12 0,0 0 11 16,1 0-30-16,1 0-50 0,-1 0-75 0,2 0-85 0,0 0-54 16,0 0-35-16,0 0-25 0,0 0-12 0,0 0-12 0,0-2-8 0,3 1-8 15,-1 1-8-15,3-2-6 0,-2 2-7 0,2-1-6 0,2-1-4 0,1 2-5 16,0 0-4-16,2-1-9 0,1 1-10 0,0-2-7 16,-1 2-9-16,2-1-7 0,-1-1-9 0,2 2-8 0,-4 0-11 0,1 0-14 0,1 0-17 15,-2 0-21-15,-1 0-25 0,0 0-33 0,0 0-38 0,-2 0-45 16,1 2-43-16,-2-1-44 0,-1-1-44 0,2 2-19 0,-4-1-8 0,-2-1 3 15</inkml:trace>
  <inkml:trace contextRef="#ctx0" brushRef="#br0" timeOffset="517.02">2268 4876 273 0,'-3'-1'409'0,"-3"-1"17"0,5 2 14 0,-1-1-29 0,0 1-48 0,-1 0-59 0,1 0-62 0,2 0-39 16,-1 0-29-16,-1 1-21 0,2-1-18 0,-1 2-13 0,-1-1-12 15,2 1-11-15,0-1-12 0,0 2-10 0,0 1-8 0,0 0-11 0,0 2-8 16,2-1-9-16,-1 3-6 0,1-2-5 0,-1 2-5 0,1 1 0 16,1 0-1-16,-1 1-2 0,1-1 0 0,0 2-3 0,2-1-3 15,-2 1-7-15,0 0-8 0,0-1-9 0,-1 0-8 0,1 1-9 0,0 1-8 16,1-2-11-16,-1-1-11 0,1 0-14 0,-1 2-14 0,-1-4-17 0,1 2-19 16,0-1-20-16,0 0-23 0,-1-2-30 0,1 2-33 0,-1-3-49 15,0 1-55-15,-1-1-51 0,1-1-46 0,-1-1-16 0,1 0-2 0,-2-3 8 16,0 0 14-16</inkml:trace>
  <inkml:trace contextRef="#ctx0" brushRef="#br0" timeOffset="926.87">2460 5072 158 0,'-2'0'392'0,"-1"0"5"0,1 0 3 0,1 1 6 0,-1 0-38 0,2-1-59 16,-3 2-78-16,3-2-87 0,0 2-53 0,0-2-37 0,0 0-22 16,0 0-13-16,0 1-8 0,0 0-5 0,3 1-4 0,-1 1-5 0,-1-2-5 15,2 1-6-15,1-1-5 0,-1 2-5 0,0 0-7 0,2 0-5 0,-2 0-5 16,3-1-6-16,0-1-5 0,-1 1-7 0,2 1-4 0,-1-2-6 16,-1 0-3-16,2-1-2 0,0 2-1 0,-1-2 1 0,1 0 3 0,2 0 3 15,-3-2 5-15,-1 2 5 0,2-1 6 0,-1 0 7 0,2-2 7 0,-4 1 7 16,1-1 9-16,0 0 7 0,-2 0 8 0,-1 0 7 0,1 0 7 15,-1 0 7-15,0-1 4 0,-2 1 5 0,0-2 7 0,0 3 4 0,0-3 7 16,-2-1 3-16,0 1 4 0,0 1 6 0,1-1 4 0,-2 0 2 16,-1 3 4-16,1-3 4 0,-2 1 1 0,2 2 0 0,-2-1 0 0,-2 0-2 15,2 0-1-15,0 3-6 0,0-2-3 0,-1 2-4 0,-2 0-7 16,2 0-6-16,0 2-5 0,-1 0-6 0,2-1-5 0,-2 2-7 0,0 2-4 16,1-2-3-16,1 3-3 0,-3-2-2 0,2 3-2 0,1-2-2 0,2 0-1 15,-2 4-2-15,2-3-3 0,1 0-2 0,1 1-8 0,-1-1-6 16,2 2-11-16,2-2-11 0,-2 1-12 0,3-1-12 0,0 0-20 0,0 0-20 15,2-4-32-15,2 4-36 0,0-3-50 0,3 0-57 0,-2 0-45 16,4-1-40-16,-2-1-13 0,1 0-4 0</inkml:trace>
  <inkml:trace contextRef="#ctx0" brushRef="#br0" timeOffset="1499.2">2770 4989 100 0,'-2'0'398'0,"0"1"5"0,-1 1 3 0,1-2-6 16,1 3-10-16,-1-1-65 0,2 0-91 0,-1 2-63 0,-2-2-48 15,3 3-29-15,0-1-23 0,0 0-14 0,0 3-10 0,0-1-5 0,0 3-3 16,3-1-3-16,-2 0 0 0,1 3-4 0,-1 0-5 0,3-1-6 16,-1 3-6-16,0 1-5 0,0 0-3 0,2 2-3 0,0 0 0 15,1 2-3-15,0-1 0 0,1 1-2 0,-1 0-2 0,1 0 0 0,0-1-4 0,1 0-4 16,-1 0-6-16,1-1-6 0,-1-1-8 0,-2 1-6 0,1-3-6 15,-1 2-5-15,0-3-4 0,0 1-2 0,-1-3-2 0,1 2-1 0,-2-4-2 16,-1 0 2-16,1 0 2 0,-3-2 6 0,2-2 10 0,-1 0 8 16,-1-1 11-16,0 0 8 0,0-3 5 0,0 0 5 0,0 0 4 15,-1-3 4-15,-1 2 0 0,-1-3 5 0,1-1 2 0,-1-1 3 0,-2 0 2 16,-1-2 1-16,3-1 0 0,-2-1 0 0,-1-1-2 0,1-1 1 0,0-1 2 16,-1 1 2-16,0-3 1 0,1-1 1 0,-1 2 1 0,1-1-2 15,0 0 0-15,-1 0-3 0,1-2-3 0,-1 2 0 0,1 2 1 16,0-2 0-16,2 1-1 0,-3 1-2 0,3 1 0 0,1-2-3 0,-1 3-1 15,1 0-4-15,1-2 0 0,1 3-2 0,0 0-4 0,0-1-6 16,0 2-3-16,3 0-5 0,0 1-7 0,-1 0-6 0,3 0-5 0,1 0-3 0,0 2-4 16,-1-1-1-16,1 1-1 0,2 2-2 0,0-1 0 0,-2 1 2 15,2 1 0-15,0 0 3 0,0 0 1 0,0 3 1 0,0-2 1 0,-2 2-2 16,3 2-2-16,-2 0-2 0,1 0-5 0,-2 1-3 0,2 3-6 16,0-1-7-16,0 1-8 0,-2-1-6 0,2 5-6 0,-2-3-5 0,-1 1-1 15,-2 1 0-15,2-1 3 0,-3 0 3 0,1 1 4 0,-1 0 8 0,0-2 12 16,-2 1 10-16,-2 0 11 0,0-1 12 0,-1 1 14 0,0-2 12 15,-2 0 13-15,0 0 10 0,0 0 10 0,-1-2 6 0,-2 2 6 0,-1-3 7 16,0 2 4-16,0-3 1 0,1 2 0 0,-1-2-3 0,-2 2-3 0,1-4-3 16,2 1-3-16,-1 0-3 0,-2-1-5 0,1 0-6 0,2-1-9 15,-1 0-10-15,1-1-13 0,0 0-21 0,0 0-23 0,2-2-32 0,1 2-39 16,0-1-50-16,2-2-60 0,0 2-46 0,1-2-43 0,2 1-20 16,0 1-10-16</inkml:trace>
  <inkml:trace contextRef="#ctx0" brushRef="#br0" timeOffset="1870.7">3168 4935 6 0,'-2'0'448'15,"1"-1"14"-15,-1-1 15 0,-1 2 14 0,1-2 13 0,2 1-30 0,-2 1-56 16,0-1-76-16,2 1-89 0,0 0-57 0,0 0-41 0,-2 0-28 0,1 1-21 16,-1-1-16-16,2 1-12 0,-1 1-13 0,1 1-10 0,0 0-9 15,0 1-9-15,0 1-9 0,1 1-7 0,-1 0-8 0,2 2-4 0,-1 2-3 16,1-1-2-16,2 0 1 0,-2 1-1 0,0 1 1 0,-1-1 0 0,2 0 0 15,1 2-1-15,-1-1 0 0,0 0-1 0,0-2-1 0,-1 1 0 16,1-1-5-16,0 0-2 0,0 0-5 0,0-2-5 0,-1 1-5 0,1 0-5 16,-1-2-4-16,-1 0-7 0,1 0-7 0,-2-2-5 0,1-1-10 15,1 1-8-15,-2 1-11 0,2-2-12 0,-2 0-11 0,0-1-10 0,0-1-15 16,0 1-15-16,-2-1-28 0,2-1-31 0,0 0-51 0,0 0-60 16,0 0-62-16,-3-1-61 0,1-1-24 0,-1 1-6 0,-2-2 5 0,2 0 11 15</inkml:trace>
  <inkml:trace contextRef="#ctx0" brushRef="#br0" timeOffset="2293.15">3739 5007 223 0,'0'3'380'0,"-2"-3"5"0,1 1 9 16,1-1 6-16,0 0-61 0,0 0-90 0,0 0-62 0,0 0-47 0,1 2-26 15,1-2-20-15,0 0-8 0,0 0-6 0,0 0-5 0,1 0-3 16,2 0-3-16,-2 0-5 0,2 0-6 0,1 0-6 0,2 0-7 16,0-2-8-16,0 1-5 0,0 1-6 0,1-1-5 0,1-1-3 0,-2 2-4 15,3-2-4-15,-2 1-2 0,-1 1-3 0,2-1-1 0,-1 1-2 0,-1-2-1 16,0 0-2-16,1 2 0 0,-2-1-2 0,1 0-1 0,-2-1-4 16,1 0-3-16,0 1-4 0,-2-2-4 0,1 0-7 0,1 3-6 0,0-2-8 15,-2-1-9-15,0 1-10 0,-2 1-11 0,2 0-12 0,-2 0-16 16,2-2-14-16,-2 1-21 0,0 2-20 0,0-4-31 0,2 3-37 0,-2 0-54 15,-1-3-64-15,1 3-35 0,0 0-19 0,-1-2-6 0,1 1 6 0</inkml:trace>
  <inkml:trace contextRef="#ctx0" brushRef="#br0" timeOffset="2814.92">3984 4892 294 0,'-3'-2'422'0,"1"0"12"0,-1 0 13 0,1 0 11 0,1 0-49 15,1 1-79-15,-2-1-69 0,2-1-63 0,0 3-43 0,0 0-32 0,2 0-22 16,-2-1-15-16,1-1-13 0,1 2-11 0,1-1-9 0,-1-1-8 0,3 2-11 16,-1 0-8-16,2 0-8 0,-1 0-5 0,2 2-8 0,-1-1-4 15,3-1-6-15,-2 3-5 0,2-1-5 0,-2 1-5 0,2 0-7 0,-1 1-7 16,2 0-6-16,-1 1-8 0,0 0-5 0,-1 2-5 0,-1-2-5 0,2 1-5 15,-1-2-2-15,0 2-4 0,0 0 2 0,-2 0 2 0,0 0 1 16,-1 0 5-16,-2-1 4 0,2 1 6 0,-3 0 6 0,1-1 4 16,0-2 7-16,-3 2 5 0,3-3 8 0,-3 4 6 0,0-3 7 0,-3 0 8 15,3 0 6-15,-3 0 5 0,0-2 4 0,1 1 1 0,-1 1 3 16,0-2 2-16,-2 1 1 0,2-2 2 0,-2 1 1 0,1-1-1 0,-1 2-2 16,0-2-2-16,0 0-5 0,0 1-3 0,-1-1-3 0,0 0-4 0,1 1-1 15,0 1-3-15,2-2-1 0,-2 2-1 0,2-1 0 0,-2 1-2 0,-1-1 0 16,3 2-1-16,-2-1-2 0,2 1-1 0,-2-1-5 0,2 3-3 15,0 0-3-15,1-3-5 0,-2 3-2 0,1-2-4 0,1 2 0 0,-1 1-3 16,1-1-1-16,-1-3-3 0,1 3 0 0,1-2 0 0,1 1-1 16,-2-1 2-16,2 0 2 0,0 0 3 0,0 0 6 0,0-1 6 0,0-1 8 15,2 1 6-15,-2-2 6 0,0 0 5 0,0 0 4 0,1-2 4 0,1 1 4 16,-2-1 4-16,3-1 4 0,-1-1 5 0,-2 1 4 0,2-3 3 16,-1 2 2-16,-1-2 0 0,2-2 0 0,-2 3-4 0,1-3-2 0,1-1-2 15,-2 1-2-15,0-1-2 0,0 0-5 0,-2 0-8 0,1-1-10 16,-1-1-12-16,1 3-14 0,-1-3-17 0,-3 3-19 0,2-3-23 0,1 2-36 15,-1-1-44-15,0 3-66 0,-2-4-75 0,1 4-48 0,-1 1-31 16,2 0-9-16,-2 0-1 0,0 4 7 0</inkml:trace>
  <inkml:trace contextRef="#ctx0" brushRef="#br0" timeOffset="4134.89">4792 4623 363 0,'-2'-3'434'0,"-2"1"13"0,1 1 13 0,1-2 15 0,0 0-41 0,-1 3-70 0,1 0-68 0,1-2-70 0,-1 2-42 16,2 0-30-16,0 0-18 0,0 0-13 0,0 0-12 0,0 0-11 0,0 0-11 15,0 0-12-15,0 0-13 0,0 0-14 0,0 0-10 0,0 0-12 16,0 0-8-16,0 0-8 0,0 0-6 0,0 2-5 0,0-2-4 0,0 4-3 16,0 1-1-16,0-2 1 0,0 2-1 0,0-1 0 0,2 2 2 15,-2 1 0-15,3-1 2 0,-1 2 0 0,1-1 1 0,0 0-1 0,0 2-3 16,3-2-2-16,-1 1-2 0,0-1-2 0,1-1-4 0,1 1-3 0,0-1-4 15,1-1-4-15,0 1-3 0,0-2-3 0,1 0-4 0,0 0-2 16,0-2-3-16,2 2 1 0,-3-3 0 0,2 0 3 0,0 2 2 0,-2-3 2 16,0-3 3-16,0 2 1 0,2 0 5 0,-4-3 2 0,0 2 5 15,1-3 2-15,-1 0 5 0,-1 0 3 0,-2 0 4 0,0-3 1 0,0 3 2 16,-3-4 0-16,0 2 0 0,0-1 1 0,-3-2 0 0,0 2 1 16,1-3 0-16,-4 2 3 0,2-1 1 0,-1 1 3 0,0 0 1 0,0 0 2 15,0 2 3-15,-1-2 1 0,0 3 0 0,1 0 0 0,0 1 0 16,0 2-3-16,2-2-1 0,-2 2-2 0,1 1-1 0,1 1-3 0,0 1-3 15,-1 1-4-15,3 3-3 0,-1 0-3 0,-1-1-3 0,1 3-3 16,2 1 0-16,-1 2-1 0,1-1 1 0,1 3 0 0,-1-1 2 16,2 2-1-16,1 2-2 0,2 1-6 0,0 0-6 0,4 3-9 15,-1 0-10-15,2 1-11 0,-1 1-16 0,4 1-18 16,-2 1-22-16,3 2-21 0,-1-1-21 0,1 1-23 0,0-1-28 0,2 2-31 16,-3-1-27-16,1 0-27 0,-2 0-16 0,0-2-13 0,-2 1-7 0,0-2 2 0,-2-2 18 15,-3 2 28-15</inkml:trace>
  <inkml:trace contextRef="#ctx0" brushRef="#br0" timeOffset="4228.66">5086 5238 54 0,'-11'10'221'0,"-3"-1"27"0,-1 0 22 0,-2-2 5 0,1 1 0 0,-3-3-16 0,2 1-24 0,-4-3-29 16,1-1-34-16,1-1-27 0,-2-1-26 0,1-1-18 0,0-1-16 16,2 0-17-16,-1-2-16 0,1 1-20 0,1-2-22 0,1 0-26 0,2-4-28 15,3 3-41-15,1-1-49 0,1-2-72 0,3 0-81 0,1 1-49 16,3-3-31-16,2 0-15 0,2 1-5 0,3-1 2 0</inkml:trace>
  <inkml:trace contextRef="#ctx0" brushRef="#br0" timeOffset="4647.92">5315 4935 246 0,'-6'-3'409'0,"1"3"11"0,0-2 11 0,2 1 11 15,-2 1 11-15,2-1-67 0,-2 1-106 0,1 0-73 0,1 0-56 0,0 0-36 16,1 0-26-16,0 0-15 0,-1 0-11 0,2 1-9 0,-3 0-9 16,1 1-8-16,0 1-9 0,1 0-7 0,-2-2-9 0,1 3-5 0,0 1-6 15,-1 0-3-15,0-1-3 0,0 2 1 0,-1 2-1 0,2-2 1 16,-1 1-1-16,1 1 2 0,0-1-1 0,-1 3 0 0,1-2-4 0,0 1-4 16,1 0-8-16,1 0-5 0,-1 0-8 0,2-1-9 15,0 1-7-15,2 0-10 0,-1-2-8 0,1 0-10 0,1 1-8 0,2 0-7 16,0-2-7-16,2 0-4 0,0-1-3 0,1-3 2 0,0 1 3 15,1 0 4-15,-1-3 5 0,2 2 5 0,0-2 7 0,0-2 8 0,-2 2 8 16,2-5 9-16,0 3 9 0,0-4 7 0,-2 0 8 0,1 0 7 16,-2 0 7-16,-1-2 10 0,-1 1 9 0,1-2 9 0,0 2 10 0,-4-4 10 15,1 2 7-15,-3-1 8 0,0 0 6 0,0 1 4 0,-3-1 4 0,1 0 1 16,-4 0 0-16,2 1-1 0,-1-2-3 0,0 3-6 0,-2-1-9 16,1 1-16-16,0 2-19 0,0-1-21 0,-1 1-24 0,1 1-33 15,1 3-38-15,-1-2-58 0,1 3-66 0,2-2-59 0,-2 3-58 0,2 0-26 16,3 0-13-16,-2 0-2 0,2 0 6 0</inkml:trace>
  <inkml:trace contextRef="#ctx0" brushRef="#br0" timeOffset="5318.94">5721 4929 103 0,'-3'0'350'16,"0"0"3"-16,0 0 5 0,2 0 5 0,-1 0-58 0,2 0-90 0,0 0-64 16,0 0-53-16,0 0-31 0,0 0-20 0,0 0-9 0,0 0-7 15,0 0-3-15,0 0-2 0,0 0-1 0,0 0-2 0,0 0-1 0,0 0-3 16,0 0-3-16,0 0-4 0,0 0-3 0,0 0-2 0,0 0-3 16,0 0 1-16,0 0-2 0,0 0 2 0,0 0 0 0,0 0 2 0,0 0 1 15,0 0 2-15,0 0 4 0,0 0 2 0,0 0 4 0,0 0 2 16,0 0 3-16,0 0 3 0,0 0 3 0,0 0 4 0,0 0 2 15,0 0 4-15,0 0 2 0,0 0 1 0,0 0 2 0,0 0 0 0,0 0 1 16,0 0 0-16,0 0-1 0,0 0 1 0,0 0-4 0,0 0 0 0,0 0-3 16,0 0-4-16,0 0-5 0,0 0-4 0,0 0-3 0,0-1-5 15,0-3-2-15,0 3-5 0,0 0-2 0,0-3-4 0,0 1-4 16,0-1-4-16,0 2-3 0,0-1-4 0,0 0-1 0,0 1-2 16,0-1-2-16,0 1 0 0,0-3 0 0,0 2 1 0,0-1 0 0,0 1 2 15,0-2 0-15,0 2 1 0,0-2 2 0,0 1 1 0,0 1 3 16,0-1 1-16,0 1 3 0,0 0 4 0,0-1 2 0,0 0 2 0,0 0 2 15,0 1 2-15,0-2 1 0,0 2 3 0,0 1 1 0,0-1 2 16,-2 1 2-16,1-2 3 0,1 2 1 0,0-2 2 0,0 2-1 16,-2 0-2-16,2 1 0 0,0-1-3 0,-1 1-2 0,1 1-3 0,0 0-2 15,0 0-4-15,0 0-3 0,0 0-5 0,0 0-4 0,0 0-3 0,0 0-4 16,0 0-2-16,-2 1-2 0,2-1 0 0,0 2-1 0,0-2 1 16,0 3 1-16,0-2 0 0,0 0 2 0,0 3 2 0,0-3 2 15,0 0 0-15,0 3-1 0,0-3-2 0,0 0-2 0,0 3-3 0,0-3-5 16,0 2-5-16,0 0-8 0,0-1-5 0,0-2-9 0,0 3-8 15,0 0-10-15,0-2-11 0,0 1-13 0,0 0-17 0,0 0-21 16,-2 0-25-16,2-2-41 0,-1 3-51 0,1-2-60 0,-2 1-62 0,1 1-29 16,-1-2-8-16,2-1 2 0,-2 2 6 0</inkml:trace>
  <inkml:trace contextRef="#ctx0" brushRef="#br0" timeOffset="5900.06">5508 4989 311 0,'0'0'374'0,"0"-3"5"0,0 3 6 0,0 0-49 0,0 0-73 15,0 0-54-15,0 0-44 0,0 0-33 0,0 0-22 0,0 0-17 0,0 0-11 16,0 0-9-16,0 0-8 0,0 0-4 0,0 0-6 0,0 0-3 16,0 3-6-16,0 0-3 0,0-2-5 0,0 1-3 0,0 1-2 0,0 0-3 15,0 0 0-15,0 0-1 0,2 1-2 0,-1-1-2 0,-1 1 1 16,2 1-1-16,-2 1-2 0,1-1-3 0,1-1-4 0,1 0-3 15,-1 2-3-15,-1 0-1 0,3-1-1 0,0 0-2 0,-1 1-3 0,0-2 0 16,-1 1 0-16,1 0-1 0,2-1-1 0,0-1 0 0,-2 1 0 16,3-1 0-16,-3 0 2 0,2-1-1 0,-2-1 1 0,2 1 1 15,0-2 0-15,0 0 1 0,1 0-1 0,0 0 1 0,-1-2-1 0,1-1 2 16,-1 0-1-16,3 0 2 0,-2 0 0 0,-1-1-1 0,3-2 0 16,-3 2 0-16,2-2 0 0,0-2-1 0,-1 3 0 0,-1-3-1 0,0-1 2 15,0 1 1-15,-1 0-1 0,1 0 2 0,-2 1 1 0,0-1 2 16,-1 0 2-16,-1-1 0 0,1 2 3 0,-2 1 2 0,2-1 2 15,-2 1 2-15,0 2-1 0,0-1-1 0,0 1-1 0,0 0-1 0,0 2-1 16,-2 0-3-16,2 1-4 0,0 1-3 0,0 0-5 0,0 0-3 16,-2 1-3-16,1-1-2 0,1 3-3 0,-2-2-1 0,2 3-1 0,-1 0 1 15,-1-1 0-15,2 2 0 0,0 1 0 0,0 0-2 0,0 0-5 16,0 1-7-16,2 1-6 0,-1-1-10 0,1 1-10 0,1-1-12 16,2 1-15-16,-2-1-14 0,3 0-18 0,0 3-21 0,1-3-25 0,-1-1-32 15,2 2-41-15,1-3-59 0,-2 1-71 0,3-2-36 0,0-1-19 0,0 0-1 16,-2-2 6-16,4 2 10 0</inkml:trace>
  <inkml:trace contextRef="#ctx0" brushRef="#br0" timeOffset="6449.88">6300 4464 113 0,'-8'-5'451'0,"2"0"9"15,1 3 8-15,0-2 7 0,1 3 8 0,0 0-56 0,-2-1-86 16,3 2-75-16,0 0-73 0,1 0-45 0,-1 2-33 0,2-1-18 0,-1 0-12 15,0 3-10-15,2 1-8 0,-1-1-6 0,-1 3-6 0,2 1-5 16,0 1-6-16,0 1-5 0,0 4-4 0,0-1-4 0,0 1-4 0,2 3-3 16,-1 0-5-16,1 1-2 0,1 3-3 0,0-2-3 0,-1 0-2 15,3 1-1-15,-2 2-2 0,3-1 1 0,-3 0-1 0,2 0-1 0,-2 0 0 16,2-2-2-16,-2 2 1 0,2 0-2 0,-2-4-1 0,3-1-1 16,-3 1-1-16,1 0 0 0,-1-4 0 0,0 1-4 0,0-3-2 15,-1 1-3-15,1-3-3 0,0 0-2 0,0-1-1 0,0-1 0 0,-1-2-1 16,-1-2 0-16,1 2-1 0,1-3 1 0,-1 0 0 15,-1 0 0-15,3-2 0 0,-3-2 3 0,1 0 0 0,1 1 3 0,-1-2 3 16,-1 0 0-16,1-3-1 0,2 1 0 0,-2-3-2 0,-1 2-1 16,1-2-2-16,1 0-1 0,1-1-1 0,-1 1-2 0,0-2 0 0,0 1-2 15,0 0 2-15,-1 1-1 0,4 0 0 0,-3 0-1 0,0 2 1 16,-1 0-1-16,0 0-1 0,-1 3 0 0,2-1-2 0,-1 1 2 0,0 2 0 16,-1 1-1-16,1 0 2 0,-1 0 0 0,1 0 2 0,2 1 1 15,-2 2 0-15,1 1 2 0,0 1 3 0,2 1 0 0,0 1-1 0,-2 0-1 16,2 1-4-16,-1 0-6 0,1 1-7 0,0 0-11 0,1-1-11 15,-1 0-14-15,0 1-17 0,1 0-18 0,0-2-22 0,1 1-25 0,-1 0-30 16,-1-1-42-16,3-1-49 0,0 1-58 0,-2-3-62 0,2-1-25 16,1 2-7-16,-1-3 5 0,0 0 10 0</inkml:trace>
  <inkml:trace contextRef="#ctx0" brushRef="#br0" timeOffset="6875.73">6771 4840 375 0,'-5'-4'388'0,"1"2"12"0,-2-1 9 0,1 1-28 0,-2 0-47 16,3 1-63-16,-1-2-72 0,0 1-42 0,-1 0-28 0,1 0-20 16,-1 1-11-16,1 0-11 0,0 1-8 0,-1-2-9 0,0 2-9 0,1 0-10 15,0 0-7-15,0 0-9 0,1 2-7 0,-2-1-6 0,1 0-7 16,-2 3-4-16,3-2-7 0,-1 3-3 0,0-2-2 0,-1 2-2 0,3 1-2 15,-2-1 1-15,2 2-1 0,-2-1 1 0,3 1-1 0,-3 2 1 16,4-1 0-16,-1-1 0 0,1 3-2 0,-2-2-2 0,3 0-3 0,0-1-6 16,3 1-4-16,-2-1-6 0,1 2-6 0,3-1-5 0,-2-1-7 15,2 1-6-15,-2-2-5 0,2 1-6 0,2-2-4 0,-2 1-2 16,2-2-1-16,-1 0 1 0,0-2 2 0,2 2 4 0,-2-3 3 0,-1 0 5 16,2-1 5-16,-1 0 6 0,0-1 6 0,0 0 5 0,-1-1 8 15,0-1 5-15,0-2 4 0,-2 3 4 0,3-3 3 0,-3-1 3 16,2 1 4-16,-2-3 3 0,-1 2 5 0,1-1 2 0,0 0 2 0,-1-1 2 15,0 1 0-15,-1-1 0 0,1 2-1 0,-1-1-1 0,-1 1-1 16,2 1-2-16,-2 0-2 0,3 1-7 0,-2-1-8 0,-1 3-7 16,0 0-5-16,0 0-7 0,0 2-5 0,0 0-6 0,2 2-8 0,-2 0-10 15,3-1-14-15,-1 0-19 0,-1 3-21 0,1 1-32 16,1-3-34-16,0 4-50 0,-1-4-60 0,3 4-32 0,1-1-20 0,-3 1-6 16</inkml:trace>
  <inkml:trace contextRef="#ctx0" brushRef="#br0" timeOffset="7222.16">6874 4881 240 0,'-3'-5'411'0,"1"2"11"0,-1 0 12 16,0 0-12-16,1 0-24 0,-1 2-63 0,2-2-81 0,-1 3-58 0,0-1-40 16,2-1-30-16,0 2-23 0,0 0-17 0,0 0-15 0,0 0-14 15,0 0-11-15,0 0-11 0,0 3-9 0,0-2-9 0,0 2-7 0,2 0-6 16,-2 0-3-16,3 2-3 0,-1-1-1 0,-1 1-1 0,3 1 2 15,-1 0 0-15,0 1 1 0,0-1-3 0,2 2-2 0,1-2-4 16,-3 0-4-16,2 1-3 0,0-1-2 0,1 2-1 0,-1-2-2 16,3 1-1-16,-2 1-3 0,2-2-6 0,-1 1-5 0,-1-2-7 0,3 1-4 15,-2-2-3-15,-1 1 2 0,2-2 3 0,1 0 3 0,-2 0 5 16,-1-2 3-16,0 1 1 0,2-2 3 0,-2 0 4 0,-1-2 4 0,0 1 9 16,0-2 8-16,0 0 12 0,-1 0 10 0,1-2 9 15,-2 1 7-15,0-2 5 0,-1 1 2 0,-1-2 4 0,1 1 1 0,0-4 1 16,-2 3 1-16,0 0-2 0,0-2-4 0,-2 0-1 0,0 2-5 15,2-4-2-15,-1 3-5 0,-1 1-5 0,2-3-5 0,-1 3-7 16,-1 0-8-16,2-1-11 0,-2 4-11 0,2-2-12 0,-1 1-15 16,-1 1-19-16,2 1-18 0,0 0-24 0,0 0-26 0,0 1-31 0,0 2-34 15,0 0-46-15,0 0-49 0,0 0-51 0,0 0-49 0,0 0-22 0,3 0-3 16,2 0 6-16</inkml:trace>
  <inkml:trace contextRef="#ctx0" brushRef="#br0" timeOffset="7649.72">7149 4826 158 0,'-3'0'394'0,"1"-3"6"0,1 3 8 16,1-1 3-16,0 1-42 0,0 0-68 0,0 0-71 0,0 0-70 0,0 0-47 16,0 0-37-16,0 0-21 0,0 1-14 0,0 2-11 0,1-2-6 15,3 0-6-15,-3 2-5 0,1 0-3 0,1 2-4 0,0-2-1 16,2 2-2-16,-2-1 0 0,0 0 0 0,0 1-5 0,2-1 0 15,-2 2-3-15,2-1-4 0,-2-1-4 0,3-1-4 0,-1 1-3 0,-2 0-2 16,2-2-3-16,-2 2-2 0,2-2-1 0,-2 1 0 0,3-1-1 16,-2-2 4-16,0 1 1 0,1-1 4 0,-2 0 3 0,2-1 3 0,-2 0 4 15,2 0 2-15,0-3 4 0,-1-1 2 0,0 3 2 0,-1-4 2 16,2 1 1-16,-2-1 1 0,3 0-1 0,-1 0 0 0,-1-1 0 16,0 0 0-16,-1-1 0 0,0 0 2 0,0 3 0 0,-1-4 3 0,-2 3 4 15,2-1 1-15,-2 1 5 0,0 0 2 0,0 0 5 0,-2 2 3 0,0 0 3 16,1 0 1-16,-3 2 1 0,1-2-1 0,0 3 1 0,-2-1 1 15,-1 2 1-15,0 0 1 0,-1 2 1 0,1-1 0 0,-2 3-2 16,-1-2-1-16,2 3-4 0,-2 1-3 0,0 1-3 0,1 1-2 16,0 1-1-16,-1-1 1 0,0 3-1 0,1 0-2 0,0 1-2 0,2 0-4 15,0-2-3-15,1 3-4 0,0-1-3 0,0 1-4 0,2-2-6 16,2 1-9-16,-1-1-10 0,2 0-11 0,3-1-15 0,-1 1-16 0,3-4-23 16,-2 2-26-16,3-1-27 0,2-2-27 0,-2 0-43 0,2-1-48 15,5 0-56-15,-2 0-58 0,0-4-28 0,3 1-10 0,2-2 0 0,1-2 6 16</inkml:trace>
  <inkml:trace contextRef="#ctx0" brushRef="#br0" timeOffset="8047.7">7926 4386 24 0,'0'-4'415'0,"0"0"11"0,0 2 9 0,0-1 8 0,0 1-24 0,0-2-41 15,0 4-65-15,0 0-78 0,0 0-50 0,0 0-35 0,0 0-24 0,0 0-18 16,0 0-15-16,0 0-11 0,1 2-6 0,-1 0-5 0,2-2-4 15,1 5-3-15,-2-3-4 0,1 4-5 0,1-1-5 0,0 2-7 16,-1 1-2-16,3 1-4 0,-2 1-2 0,2 1 1 0,-2 2-1 16,3 1 1-16,-3-1-4 0,2 2-3 0,-2 2-7 0,2 0-4 0,-2 2-3 15,2-1-3-15,-1 0-3 0,0 1-1 0,-1 1-1 0,-2-2-2 0,1 0 0 16,1 1-1-16,-1-1-1 0,-1-1-5 0,-1-1-3 0,2 1-6 16,-2 0-9-16,0-4-7 0,0 1-10 0,0-3-11 0,0 1-14 15,0-2-17-15,0 1-16 0,2-3-21 0,-1 1-21 0,-1-3-25 0,2 0-30 16,-1-2-29-16,1-1-50 0,1 0-60 0,2 0-55 0,-1-3-54 15,1 0-20-15,0 0-2 0,2-3 7 0,0 0 15 0</inkml:trace>
  <inkml:trace contextRef="#ctx0" brushRef="#br0" timeOffset="8263.03">7870 4731 167 0,'-9'4'406'0,"2"1"5"0,3-3 3 0,0 2 6 16,1-3 7-16,0 0-68 0,3 2-107 0,0-3-75 0,0 0-60 15,2 0-36-15,1 0-25 0,0-3-13 0,3 3-9 0,1-1-8 0,-1 0-9 16,3-3-13-16,-2 3-18 0,3 0-20 0,0-3-23 0,0 3-27 16,0 0-30-16,0-2-41 0,0 0-49 0,3 0-69 0,-3 0-81 0,0 1-42 15,0-1-22-15,1 2-7 0,-2-2 2 0,-1 0 8 0</inkml:trace>
  <inkml:trace contextRef="#ctx0" brushRef="#br0" timeOffset="9867.94">8409 4834 1 0,'0'-3'360'0,"-1"1"11"0,-1 1 9 15,2 0 7-15,0 0-49 0,0-2-78 0,0 2-52 0,0 0-41 16,0-1-23-16,0 0-15 0,0 1-11 0,-1 0-7 0,1-1-4 15,-2 0-4-15,2 1-4 0,0 0-4 0,0 1-6 0,-2-2-7 0,2 1-4 16,-1 1-6-16,-1-2-6 0,2 1-4 0,-1 1-6 0,-1-2-3 16,2 2-5-16,-2-1-3 0,2-1-3 0,-2 2-3 0,0-1-3 0,2-1-3 15,-3 2-4-15,1-2-3 0,-1 1-2 0,1 1-3 0,1 0-3 16,-1 0-3-16,-1 0-3 0,1 0-3 0,-1 0-3 0,0 0-3 0,1 0-2 16,-4 0-2-16,3 0-2 0,-2 0-2 0,1 0 1 0,-3 0-3 15,2 1 0-15,-1 1-1 0,2 1 0 0,-3-1 2 0,2 1-2 16,0 0 1-16,1 0-1 0,-4-1 0 0,3 3 0 0,0 0 2 0,2-3-2 15,-2 3-1-15,2 1-1 0,0-1-3 0,0 1-1 0,0-2-5 16,2 2-3-16,-1 0-1 0,2 0-3 0,0 0-1 0,2 0-3 16,-1-1-2-16,1 1-3 0,2 0-3 0,-1-1-3 0,2 0-3 0,0 0-2 15,1-2 0-15,-1 1-1 0,4 0 0 0,-1-2-1 0,0 0 0 16,0 0-2-16,1-2-1 0,1 0-2 0,0 0 0 0,-1 0-1 0,1-4 0 16,-1 3 1-16,2-2 1 0,-3 0 2 0,2 0 0 0,-2-2 4 15,1 0 3-15,0 2 4 0,-2-2 3 0,-1-1 3 16,2 0 6-16,-2 0 4 0,-1-2 1 0,-2 2 5 15,2-1 3-15,-2 1 1 0,-1 0 3 0,1-3 0 0,-3 4 2 16,0-3-1-16,-3 2 0 0,1-1-1 0,1 0 0 0,-2 2-1 0,-1-1-3 0,-1 0-3 0,2 2-3 16,-2 0-3-16,-1-1-4 0,0 2-5 0,0 0-3 0,-1 1-3 0,-1 1-4 15,1-2-5-15,0 3-6 0,-1 3-11 0,2-3-14 0,-1 3-18 16,-2-2-22-16,3 3-34 0,-1-2-40 0,2 3-49 0,1-2-56 0,-1 1-26 16,2-1-10-16,0 1-1 0</inkml:trace>
  <inkml:trace contextRef="#ctx0" brushRef="#br0" timeOffset="10547.1">9106 4601 145 0,'-7'0'371'16,"2"-3"11"-16,0 3 7 0,1-1 2 0,0 0-56 0,-1 1-85 15,2-2-55-15,-3 0-39 0,3 2-21 0,0-1-15 0,1 0-8 0,-1 1-6 16,-2-2-7-16,2 0-7 0,1 2-9 0,-1-1-10 0,-3 1-9 16,3 0-9-16,-2 0-7 0,2 0-10 0,-2 0-8 0,2 0-5 0,-2 1-7 15,-2-1-7-15,2 2-3 0,0 0-4 0,0 0-3 0,-1 0-1 16,1 1-1-16,-3 1-2 0,4-2 0 0,-3 2-2 0,2 0 1 15,1-1-1-15,-2 3 2 0,1-2 0 0,0 1-1 0,0 1 0 0,0-2-2 16,2 2 1-16,-2 0-4 0,1 0-3 0,1 0-1 0,1 2-4 16,-1-3-2-16,3 1-3 0,-2-2-2 0,2 3-2 0,2-1-2 15,-2-1-3-15,3 0 0 0,-1-1-2 0,1 0 1 0,1-1-2 0,1 0 1 16,-2 0 2-16,2-1 1 0,0 1 3 0,0-3 4 0,2 1 1 16,-2-1 3-16,3 0 1 0,0 0 1 0,-1 0 2 0,0-1-1 0,1 1 1 15,-1-2 2-15,-1 1 0 0,3 1 1 0,-1 0 1 0,-1 0-2 16,-1 0 0-16,3 0-4 0,-2 0-2 0,-1 1-5 0,1 1-5 0,-1 1-6 15,1-1-6-15,0 3-7 0,-1 0-5 0,-1 0-6 0,4-2-6 16,-4 4-3-16,0-1-2 0,1 0 1 0,-2 0 0 0,0 1 4 16,-2-1 3-16,2 2 6 0,-2-2 6 0,-1 1 8 0,-1-1 9 15,-1 1 9-15,1-2 13 0,-2 0 10 0,-2-1 9 0,-1 1 5 0,2-2 4 16,-2 2 2-16,-1-4 1 0,-1 2 3 0,-2 0 0 0,1-2 2 16,0 1-1-16,-1-1-1 0,1-1 0 0,0 0-4 0,0 0-4 15,-1 0-5-15,1 0-3 0,0-1-9 0,1 1-7 0,-2-2-12 0,3 1-15 16,1 0-24-16,0-1-26 0,3-1-40 0,-1 2-44 0,3 1-55 15,0 0-59-15,3-4-28 0,-1 2-15 0,3-3-4 0</inkml:trace>
  <inkml:trace contextRef="#ctx0" brushRef="#br0" timeOffset="10979.9">9284 4692 288 0,'-2'-2'307'0,"1"1"0"16,-1 1-1-16,2 0-58 0,0 0-83 0,0 0-58 0,0 0-44 15,0 0-26-15,0 0-18 0,0 0-10 0,2-3-5 0,-1 3-3 0,1 0 1 16,1 0-4-16,-2 0 1 0,2 0 0 0,-1 0-1 0,1 3 0 16,1-3-1-16,-1 1 2 0,0 1-1 0,0-2 1 0,0 1 0 0,-1 1-1 15,2-2-4-15,1 2-3 0,-2-2-3 0,2 1-4 0,-2-1-4 16,2 0-5-16,-2 0-4 0,3 0-6 0,-2 0-5 0,0 0-6 15,1 0-6-15,0 0-5 0,0-1-4 0,1 1-1 0,0-2 1 0,-1 2 0 16,0-3 2-16,0 1 4 0,0 1 5 0,-1-2 6 0,4 1 9 16,-3 0 9-16,-1-2 9 0,0-1 11 0,-1 3 14 0,0-3 10 15,0 0 8-15,0 3 8 0,-1-3 6 0,-1 2 9 0,-1-1 7 0,-1 0 6 16,-1 2 4-16,-1-1 3 0,0 0 3 0,0 0 1 0,-2 1 1 16,0 1 2-16,-1 0 0 0,-3 1 3 0,1-2 2 0,0 2 1 0,0 0-1 15,-3 2-3-15,1-1-5 0,2 0-5 0,-3 1-5 0,3 1-6 16,-1 1-7-16,-2-1-5 0,3 2-5 0,2-1-8 0,-1 1-7 0,2 0-7 15,-1 1-6-15,2 0-4 0,0 3-4 0,1-5-3 0,1 5-1 16,1-3-1-16,1 0-2 0,1 1 0 0,1-1-4 0,1 2-4 16,2-2-7-16,0 1-9 0,2-1-9 0,0 0-15 0,1 0-16 0,3-4-21 15,0 4-22-15,0-3-30 0,2 0-32 0,-1-2-40 0,1 3-47 16,1-4-37-16,-1 0-32 0,3 0-12 0,-3 0-2 0</inkml:trace>
  <inkml:trace contextRef="#ctx0" brushRef="#br0" timeOffset="11315.04">9548 4191 282 0,'-5'-3'367'0,"0"0"5"0,2 0 5 16,-1 0-24-16,0 2-39 0,3 1-66 0,-1-2-80 0,1 0-47 15,1 2-34-15,0 0-15 0,0 0-7 0,-2 2-6 0,2 0-1 0,0 0-3 16,2 3-2-16,-1-1-4 0,-1 2-3 0,3 0-2 0,-1 2-5 16,2 2-1-16,0 0-2 0,0 3 0 0,1 0 0 0,-2 2-3 0,2 0-2 15,0 2-4-15,1 1-5 0,0 0-3 0,-1 0-2 0,0 2-3 0,0-1-4 16,1 0-2-16,0 1-2 0,-3 0-1 0,2 0-2 0,-2-1-7 16,2 1-11-16,-1-1-7 0,-1 0-6 0,1-3-7 0,-1 2-6 15,-1-1-7-15,1-2-10 0,-1 0-9 0,-1-2-8 0,1 1-10 16,-2-1-7-16,1-1-10 0,1-1-11 0,-2-2-8 0,2 0-10 0,-1-2-19 15,1-1-24-15,1 0-34 0,-1-2-38 0,-1 1-41 0,1-2-42 0,2-1-14 16,-4-2-2-16,3-2 4 0</inkml:trace>
  <inkml:trace contextRef="#ctx0" brushRef="#br0" timeOffset="11807.99">9837 4586 82 0,'-3'0'341'0,"0"2"3"0,0 0-4 16,-1-2-10-16,3 1-52 0,-1 0-74 0,-1-1-56 0,1 2-43 15,1 0-29-15,-1-2-22 0,1 0-13 0,-1 1-11 0,2-1-7 16,0 0-5-16,0 0-4 0,0 0-2 0,0 0-3 0,0 1-3 0,2 2 0 15,-1-1-1-15,-1-1-1 0,3 2-1 0,-1-1 1 0,0 0 0 16,-1-2 2-16,2 3 0 0,1 0-2 0,-1-2-1 0,0 1-1 0,0 1-6 16,3 0-3-16,-3 0-3 0,2-2-3 0,0 3-5 0,-2-3-5 15,2 2-4-15,0-2-3 0,1 1-3 0,-1-1-3 0,0 0-2 16,-1 1-2-16,1-2-2 0,3 0 0 0,-4 0 2 0,1-2 0 0,0 1 1 16,0 0 2-16,1-1 1 0,0-1 3 0,-1 1 4 0,0-2 3 15,1 2 5-15,-2-3 4 0,0 0 6 0,0 1 5 0,0-1 7 0,-1-1 5 16,-1 0 5-16,-1 0 6 0,1-1 5 0,-2 1 7 0,0 0 4 15,0-2 4-15,-2 3 5 0,2-1 3 0,-3 0 3 0,2 1 4 16,-4-1 6-16,2 2 1 0,0-2 4 0,-2 2 0 0,2-1 0 0,-2 3-2 16,-1-2-1-16,0 2-4 0,1 2-2 0,0-2-4 0,-1 2-1 15,-1 2-4-15,2-1-4 0,-4 0-6 0,4 3-5 0,-1 0-8 0,-1 0-5 16,0 1-4-16,2 1-2 0,-1 2-5 0,-1-2 0 0,2 0 0 16,-2 3-2-16,2-2 1 0,2 1-3 0,-2-1-1 0,3 0-1 15,-1 2-2-15,2-1-3 0,-1 0-3 0,2-1-5 0,2-1-5 0,-1 2-7 16,1-3-8-16,1 2-7 0,0-1-13 0,2-2-13 0,0 1-18 15,2-1-19-15,0 0-29 0,1-1-31 0,0-1-36 0,1 2-36 0,-1-2-46 16,2-2-51-16,2 0-23 0,-2 0-8 0,-1 0 1 0</inkml:trace>
  <inkml:trace contextRef="#ctx0" brushRef="#br0" timeOffset="12117.11">10101 4564 163 0,'0'0'361'16,"0"0"8"-16,-1 0-10 0,1 0-21 0,0 0-45 0,0 0-58 16,0 0-42-16,-2-1-33 0,2 1-21 0,0 0-18 0,0 0-11 0,0 0-7 15,0 0-9-15,0 0-6 0,0 0-7 0,-2 0-7 0,2 0-6 16,-1 0-9-16,-1 0-7 0,2 1-9 0,-2-1-7 0,1 2-7 16,-1-1-5-16,-2-1-5 0,2 1-3 0,1 1-4 0,-1-2-2 0,-1 2-2 15,1-1-1-15,-1 2-2 0,2-1 0 0,-1-1-1 0,0 2 0 16,-1 0-2-16,1 0 0 0,-1 1-1 0,2 0-2 0,-2 1-1 15,1-3 1-15,-1 4 0 0,3-1 0 0,-1-1-1 0,-1 1 2 0,2 1 2 16,0 0-1-16,0-2-1 0,2 2-3 0,-1 0-1 0,1 0-4 16,-1 0-7-16,4-2-6 0,-2 2-9 0,0-1-11 0,2 1-12 0,0-4-12 15,1 4-15-15,-1-3-15 0,4 1-19 0,-2 0-22 0,1-3-24 16,0 2-23-16,2-3-24 0,0 2-30 0,0-1-31 0,0-1-42 0,3 0-45 16,-2-1-18-16,0-1-2 0,1 0 6 0</inkml:trace>
  <inkml:trace contextRef="#ctx0" brushRef="#br0" timeOffset="12440.97">10310 4215 21 0,'-5'-4'381'0,"-1"2"6"0,1-1 6 0,2 0 5 0,1 1 7 0,-1 1-65 0,2-1-99 0,-1 2-64 15,2-2-42-15,0 2-27 0,0 0-19 0,0 0-11 0,0 0-9 0,0 0-4 16,0 2-1-16,0 0 1 0,2 1-1 0,-1 0-2 0,1 0-2 16,-1 3-6-16,3 0-6 0,-1 0-4 0,0 1-7 0,1 2-2 0,0 1-1 15,0 0 0-15,-2 2 0 0,3-1-2 0,-2 4-5 0,0-1-6 0,2 0-3 16,-1 2-2-16,-2-1-2 0,3 2-2 0,-2-1-1 0,0 1 0 16,2 1 1-16,-2 0-2 0,0-3 0 0,-1 3-3 0,1-2-3 15,2-1-5-15,-2 1-6 0,0-2-4 0,0 0-6 0,0-1-8 0,-1 1-11 16,1-3-18-16,2 0-22 0,-2 0-22 0,0-1-21 0,0-2-24 15,0-1-27-15,1 1-38 0,0-2-46 0,0-2-62 0,-1 0-70 0,2 0-33 16,-2-3-13-16,3 0-2 0,-1-1 5 0,-2-1 16 0</inkml:trace>
  <inkml:trace contextRef="#ctx0" brushRef="#br0" timeOffset="12606.46">10291 4521 117 0,'-8'0'342'0,"1"1"0"0,3 0 1 16,-1-1 1-16,1 3-50 0,0-3-77 0,3 1-64 0,1-1-60 16,0 0-36-16,0 0-22 0,1 0-14 0,3 0-11 0,0 0-14 15,1 0-14-15,1 0-29 0,1-1-36 0,1 1-59 0,2-3-72 16,-2 3-53-16,2-1-44 0,2 0-22 0,0-3-12 0,-1 3-9 0</inkml:trace>
  <inkml:trace contextRef="#ctx0" brushRef="#br0" timeOffset="13165.97">10998 4584 79 0,'-2'-2'359'0,"2"1"9"0,-2 1 8 16,2-2-16-16,0 2-28 0,0-1-57 0,0 1-70 0,0 0-45 0,0 0-31 16,0 0-16-16,0-2-9 0,0 2-6 0,0-3-7 0,0 2-6 15,0-1-6-15,0 0-9 0,0 1-4 0,-1 0-8 0,-1-1-4 16,2 1-5-16,-1 1-6 0,-1-3-4 0,2 3-7 0,-2-3-4 16,1 3-4-16,-1-2-4 0,-1 1-1 0,0 1-2 0,2-1-3 0,-2 1-3 15,-1-2-3-15,1 0-1 0,1 2-4 0,-4 0-1 0,3 0-1 16,-2 2-3-16,1 0-2 0,-1-2-2 0,0 1-1 0,0 2-2 0,0 0-2 15,1 0-1-15,-2 0-3 0,2 1-2 0,0-1 0 0,0 2-2 16,0 1-2-16,0-2-2 0,1 0-1 0,2 2-3 0,-1-1-3 0,0 1-2 16,2-1-5-16,0-1-5 0,2 1-4 0,-2 0-4 0,3-1-4 15,-1 2-3-15,1-2-4 0,0-1-3 0,2 2-3 0,0-2-4 0,0 0-4 16,2 0-1-16,0-1-2 0,-1 0 2 0,0 0-1 0,2-1 2 16,0-1 2-16,0 0 3 0,-1 0 5 0,0-1 6 0,1-1 6 15,-2 0 7-15,-1 0 7 0,2-1 5 0,0 0 8 0,-2 1 7 0,0-2 8 16,1-1 6-16,-2 2 9 0,0-1 7 0,1 1 8 0,-2-1 7 15,0 0 6-15,0 0 5 0,-1 1 3 0,1-3 3 0,-1 4 1 0,-1 0 0 16,1-2 0-16,-2 2-4 0,2-1-4 0,-1 2-4 0,-1 0-7 16,2 1-4-16,-1-2-8 0,-1 0-4 0,2 2-7 0,-2 0-4 15,0 0-6-15,2 0-2 0,0 2-2 0,2 0-1 0,-3-2 0 0,1 2 1 16,-1 1 0-16,1-1 4 0,1 4 3 0,-1-4-1 0,1 2 1 16,0 1-6-16,0 1-4 0,1 0-9 15,0 0-10-15,-1-1-13 0,0 3-15 0,2-2-21 0,-2 2-23 0,2-2-28 0,0 1-33 16,1-1-44-16,-1-1-47 0,1 1-36 0,1-2-29 0,-1 0-11 15</inkml:trace>
  <inkml:trace contextRef="#ctx0" brushRef="#br0" timeOffset="13466.02">11235 4245 375 0,'-2'0'385'0,"0"0"3"0,2 0 4 0,0 0-48 0,0 0-72 0,-3 0-60 0,3 1-54 16,0 2-33-16,0 1-24 0,3-2-14 0,-3 3-10 0,2-1-9 16,-2 2-5-16,3 0-3 0,-1 2-4 0,0 0-2 0,1 3-2 0,0-3-4 15,0 4-4-15,0 0-5 0,-1-1-5 0,2 2-6 0,-1 1-5 16,1-1-5-16,-1 2-2 0,0-2-3 0,2 2-3 0,-2 0-3 15,2 0-6-15,-1-1-8 0,0 1-7 0,0-2-9 0,-2 1-8 0,1-1-12 16,0 1-10-16,1-2-12 0,-1-2-12 0,-2 2-13 0,1-2-14 0,1 1-16 16,0-1-17-16,0-3-23 0,-1-1-23 0,-1 2-31 0,1-4-34 15,1 2-47-15,0-3-50 0,1-1-21 0,-1 2-5 0,0-3 3 16</inkml:trace>
  <inkml:trace contextRef="#ctx0" brushRef="#br0" timeOffset="13782.21">11418 4264 273 0,'-2'-1'388'0,"2"1"7"0,-1-2 3 0,1 2 3 0,0 0-63 15,0 0-94-15,0 0-61 0,0 0-49 0,0 0-29 0,0 0-18 0,0 0-12 16,1 2-5-16,-1-1-6 0,2 2-4 0,-2 1-6 0,3 1-6 0,-1 1-4 15,0 2-7-15,-1-2-4 0,2 2-4 0,-1 2-2 0,0 0 0 16,1 1-2-16,-2 0-4 0,4 2-2 0,-4-1-3 0,2 3-2 0,-1-2-3 16,0 2-1-16,1 0-1 0,-1 2 0 0,-1-2-1 0,2 0-1 15,-1-2-2-15,1 2 1 0,0 0-3 0,1 0 1 0,0-2-1 16,-1 0-6-16,2 0-11 0,-2-1-12 0,2 0-13 0,0 0-13 0,-2-1-13 16,0-2-14-16,2 0-14 0,-2-2-20 0,0-1-21 0,0 2-34 15,0-2-44-15,-1-2-68 0,1 0-80 0,1 0-35 0,-1-2-12 0,1 1 0 16,-1-1 6-16,0-2 11 0</inkml:trace>
  <inkml:trace contextRef="#ctx0" brushRef="#br0" timeOffset="14154.12">12209 4223 381 0,'-5'-2'454'0,"0"-3"5"16,2 0 6-16,0 3 3 0,0-1 2 0,1 1-68 0,0 1-107 15,1-2-77-15,-1 3-62 0,2 0-42 0,0 0-31 0,0 0-19 0,0 0-14 16,0 0-11-16,2 0-6 0,-1 3-5 0,1 0-2 0,0 0-4 15,-1 3-3-15,3 0-2 0,-1 0-3 0,0 1-3 0,3 4-2 0,-1-2 0 16,-1 4 0-16,1 1 2 0,0 1 2 0,0 0-1 0,0 0 0 16,-2 1 0-16,3 1-1 0,-3 1-1 0,2 0-1 0,0 0-1 0,-2 0 0 15,2-1-1-15,-2 2-1 0,0-2-3 0,2-1-8 0,-2 0-8 16,0 0-11-16,0-1-12 0,0-2-14 0,-1-1-15 0,1-2-19 16,1 0-22-16,-3-1-21 0,1-1-28 0,-1-2-32 0,2 1-47 0,-3-1-56 15,2-2-66-15,-1 0-68 0,-1-1-29 0,2 0-9 0,-2-3 5 16,0 0 8-16,0 0 13 0</inkml:trace>
  <inkml:trace contextRef="#ctx0" brushRef="#br0" timeOffset="14330.03">12174 4457 203 0,'-6'-3'388'0,"-1"2"5"0,2 1 5 0,1-1 4 0,-1 0-50 16,4 1-79-16,-1-3-70 0,2 3-67 0,2-1-43 0,-1 0-30 0,4-3-19 15,-1 3-12-15,1 0-14 0,2-3-15 0,-1 2-18 0,3-1-19 16,1 0-28-16,0-2-29 0,3 2-44 0,-1-1-50 0,-1 1-57 0,3-3-59 16,-1 2-42-16,-1-1-30 0,1 0-14 0,-2-2-4 0,2 3 1 15</inkml:trace>
  <inkml:trace contextRef="#ctx0" brushRef="#br0" timeOffset="14766.24">12449 4134 329 0,'-3'0'377'0,"1"0"4"0,2 0 2 0,-1 1 1 15,-1 1-59-15,2-2-89 0,-1 1-57 0,-1 1-44 0,2 0-27 0,-2 2-19 16,2-2-13-16,0 3-7 0,0-1-6 0,0 3-5 0,0-1-3 16,2 2-2-16,-2 0-1 0,2 1-4 0,-1 2-3 0,2 0-4 0,-1 4-6 15,0-2-6-15,-1-1-4 0,2 2-6 0,1 1-2 0,0 1-4 0,-1-1-1 16,-1 0-3-16,-1 1 0 0,1 1-2 0,1 0 0 15,0-1-1-15,-1-1-2 0,0 0 0 0,-1 1-4 0,2-1-4 0,-1-1-1 16,0-1-3-16,-1 1-1 0,2-3-1 0,0 1-2 0,0 1 1 0,-1-2-2 16,1-3-1-16,-1 1 0 0,1-1-1 0,0-2 1 15,-1 1 2-15,1-1 3 0,0-1 3 0,2 0 3 0,-2-3 1 0,0-1 0 16,0 2 0-16,0-1 1 0,2-2 0 0,-1 0 0 0,0-2 0 0,1 2 0 16,-1-4 0-16,3 3 0 0,-2-3-2 0,0 2-1 0,-1-3-2 15,2 0-1-15,-1 1 0 0,0-2 0 0,1 0-1 0,-1 0 1 0,0 1 2 16,1-1-1-16,-1-2-1 0,-2 2-1 0,2-1 0 0,-2 2-1 0,2-1-1 15,-2 1-1-15,3 0-2 0,-3 1-2 0,2 0-1 0,-2 2 0 16,0-1 0-16,-1 2-1 0,1-1 0 0,-1 2 0 0,-1 0 0 16,1 2 1-16,1-1 2 0,0 1-1 0,-1 1 0 0,-1 0-1 0,2 1-5 15,-1 1-5-15,0 1-5 0,-1-1-8 0,2 1-9 0,-1 1-3 16,0 1-3-16,3-1-5 0,-4 2-5 0,5-2-17 0,-3 1-23 16,2-1-32-16,1 0-36 0,1 2-42 0,1-1-43 0,1 0-41 0,-1-2-39 15,2 0-14-15,0 0-2 0,-1-2 0 0</inkml:trace>
  <inkml:trace contextRef="#ctx0" brushRef="#br0" timeOffset="15166.92">12896 4507 122 0,'-3'-3'362'0,"0"0"9"0,0 0 4 15,0 2 4-15,2-1-55 0,-3-1-82 0,4 3-55 0,-1-1-41 0,-1-1-25 16,2 2-20-16,0 0-11 0,0 0-10 0,0 0-10 0,0 0-11 15,0 0-7-15,0 0-10 0,0 0-8 0,0 0-7 0,0 0-6 0,2 2-7 16,-1-1-6-16,-1-1-6 0,4 3-3 0,-3-1-2 0,1-1 0 16,-1 2-2-16,2 0-2 0,0 0-1 0,-1 0-3 0,-1 0-3 0,1 0-7 15,1 0-6-15,0 0-6 0,1-2-8 0,-1 2-6 0,2-1-8 16,-1-2-8-16,1 1-8 0,0 2-9 0,-1-3-8 0,1 0-5 16,2-3-6-16,0 2-4 0,-2 0 0 0,3 0 1 0,0-3 3 0,0-1 3 15,-2 3 5-15,2-4 5 0,-1 1 8 0,3-1 6 0,-3 0 9 0,-1 2 11 16,2-4 14-16,-1 2 15 0,0-1 19 0,0 1 17 0,-3-2 16 15,1 3 15-15,-2-1 12 0,1 0 12 0,-3 1 10 0,2 0 7 16,-3 2 7-16,-3-2 5 0,2 3 4 0,-3 0 3 0,1 1-2 0,-2 1-2 16,-3 0-3-16,-1 1-5 0,1 1-5 0,-1 2-6 0,-1-1-3 15,-4 3-5-15,3 1-5 0,-2 1-5 0,1 0-5 0,-1 1-5 16,0 0-4-16,2 0-4 0,-1 1-4 0,0 2-5 0,4-2-5 0,-1 1-5 16,1-1-7-16,3 1-7 0,-1 0-7 0,4-2-13 0,-1 1-11 15,3-2-16-15,0 1-18 0,2-1-26 0,1 1-29 0,2-5-52 0,1 5-65 16,2-5-67-16,1 1-66 0,4 0-32 0,3-4-15 0,0 0-4 15,4-1-1-15,4-1 6 0</inkml:trace>
  <inkml:trace contextRef="#ctx0" brushRef="#br0" timeOffset="16196.95">13499 4607 29 0,'0'0'350'0,"2"0"3"0,-1 0 2 16,-1 0 3-16,2 2 1 0,1-2-64 0,-2 0-99 0,2 2-63 15,-1-2-43-15,0 0-25 0,-1 3-19 0,2-2-8 0,-1 1-5 0,0 1-2 16,1-1 1-16,0-1-1 0,0 2-1 0,-1 0-1 0,4 0-4 16,-3 0-1-16,0 0-1 0,2 1-4 0,-2-1-4 0,2 2 0 0,-2-2-3 15,3 1 0-15,-3 0-2 0,2 2-2 0,-1-1-2 0,0 0-1 16,1 0-1-16,-2-1 0 0,3 2-1 0,-2-3 1 0,0 1-2 0,-2 0 1 15,1 0 3-15,0-1 2 0,1 0 2 0,-1-2 3 0,0 2 5 16,0-2 5-16,0 1 3 0,-1-2 3 0,-1 2 1 0,2-2 4 16,-1 0 1-16,0 0 0 0,-1-2 1 0,2 2-1 0,-1-3-2 0,1 2-1 15,1-2-3-15,-1 0-3 0,1 0-3 0,-1-1-4 16,0-1-5-16,-1 0-1 0,3 1-3 0,-2-1-2 0,0-2-3 0,2 1-1 0,-2 0-1 16,3-2-1-16,-3 2 1 0,2-2-1 0,-2 1 0 0,2 0-1 15,-1 1-1-15,0 0-1 0,2-2 0 0,-3 2 0 0,2 0-3 16,-1 1 0-16,0-1-2 0,-2 4 0 0,1-3-3 0,0 2-3 0,2 0 0 15,-4 2-2-15,2-1 0 0,-1 2-1 0,1 0 1 0,1 2 0 16,-3-1 1-16,2 2 0 0,1 2 2 0,-1-2-1 0,0 3-1 0,1 0 0 16,0 0-2-16,-3 1-3 0,2 1-3 0,1-1-6 0,-1 1-4 15,0-1-4-15,0 2-4 0,0-1-4 0,1-1-3 0,0 1-2 0,-1-1-2 16,0-1 2-16,-1 0 1 0,1-1 4 0,0-1 5 0,-1 1 5 16,1-2 7-16,-1 0 6 0,-1-2 3 0,1 1 6 0,1-2 3 15,0 0 3-15,-1 0 4 0,1-3 2 0,-2 2 3 0,1-3 0 0,1 2 2 16,0-4 1-16,-1 1 1 0,1-1 1 0,1-1 1 0,-1 1 2 15,1-1 2-15,-1 0 0 0,0-1 1 0,2-1 1 0,-2 2-2 0,2-2 2 16,0 0 0-16,0 1-1 0,1 1 1 0,-1-1 0 0,0 0 0 16,-1 1-3-16,1 1 0 0,0 0-2 0,2 2 0 0,-2-2-1 15,-1 3 0-15,0-2 0 0,0 3 1 0,0 0-1 0,0 0-1 0,2 1 0 16,-3 1-1-16,0 0-2 0,2 0 1 0,-2 0 0 0,0 0 0 16,0 3-1-16,-1-1 1 0,2 0 0 0,0 2 1 0,-1-2 0 15,0 3 1-15,0-1 0 0,0 2 0 0,2 0-3 0,-2 2-2 16,2-2-8-16,0 1-8 0,-1-1-12 0,0 2-13 0,0-2-15 15,0 1-16-15,1-1-22 0,-2 2-25 0,1-4-33 0,2 2-40 0,-1-1-49 16,0 1-54-16,2-2-43 0,-3 0-37 0,2 0-14 0,-1-2-1 16,0 2 7-16</inkml:trace>
  <inkml:trace contextRef="#ctx0" brushRef="#br0" timeOffset="16453.7">14233 4519 232 0,'-2'-3'385'0,"0"0"9"0,-1 1 9 16,3 0 7-16,-1 0-53 0,-1 1-85 0,2 1-59 0,0 0-49 0,0 0-30 15,0 0-22-15,0 0-13 0,3 0-10 0,-1 0-8 0,1 0-9 16,0 1-8-16,1 1-7 0,0 0-8 0,2 2-6 0,-1-2-7 0,1 2-7 16,1 1-4-16,-1-2-6 0,3 4-3 0,-2-1-3 0,1-1-3 15,-2 2-2-15,0-1-3 0,1 1-6 0,-1-1-5 0,-1 2-5 16,0-3-8-16,-2 3-8 0,4-1-9 0,-5-1-8 0,1-2-10 15,1 2-10-15,-3-1-12 0,2-3-11 0,-1 3-15 0,-2-2-14 0,2 0-15 16,-2 0-17-16,0-2-27 0,0-1-33 0,0 0-46 0,0 0-55 0,0 0-38 16,0 0-31-16,-4 0-9 0,0 0 1 0,0 0 8 0</inkml:trace>
  <inkml:trace contextRef="#ctx0" brushRef="#br0" timeOffset="16646.03">14234 4378 291 0,'-3'-2'379'0,"1"-1"6"0,1 1 4 0,-1 2-47 0,-1-2-74 0,3 0-61 16,-2 2-56-16,2 0-39 0,0 0-30 0,0 0-21 0,0 0-19 0,0 0-20 16,0 0-17-16,0 0-25 0,0 0-23 0,0 0-28 0,2-1-28 15,-2 1-39-15,0 0-39 0,0 0-57 0,3 0-64 0,0 1-40 0,-1-1-28 16,3 2-9-16,-2 0-4 0</inkml:trace>
  <inkml:trace contextRef="#ctx0" brushRef="#br0" timeOffset="17052.73">14446 4438 240 0,'2'0'400'0,"-1"0"8"0,-1 0 7 0,0 0 8 0,2 0-53 16,0 0-83-16,-2 2-61 0,0-2-49 0,1 0-35 0,-1 1-28 0,0-1-18 15,2 1-16-15,-1-1-13 0,-1 2-9 0,3 0-10 0,-3-1-7 16,3 0-9-16,-1 3-8 0,-1-2-7 0,4 3-8 0,-2-3-6 16,-1 4-6-16,1-1-4 0,1-1-2 0,0 0-2 0,1 2-2 0,-1 0-2 15,0-1-2-15,-1-1-3 0,0 1-3 0,0 0-2 0,-1 0-1 0,3 0 1 16,-2-3-2-16,1 3 2 0,-1-1 1 0,-1-2 3 0,0 0 3 16,-1 1 4-16,3-2 5 0,-3 1 4 0,-1-2 2 0,2 1 6 15,-1-1 2-15,1 0 3 0,-2 0 1 0,2 0 1 0,-1-1 0 0,2 1 1 16,-1-2-1-16,2 1 0 0,0-2-1 0,0 1-2 0,0 0-2 15,-1-2 0-15,0-1-3 0,2 3-1 0,-2-4 0 0,5 1-1 16,-4 1-1-16,1-2 0 0,0-1 0 0,1 2 0 0,-1-1 0 0,1 2 1 16,-1-1-2-16,1 0 1 0,-1 1 0 0,0-1-1 0,1 3 0 15,-1-3-2-15,-2 1-1 0,2 2-1 0,-2 0-1 0,0 0 3 0,1 2 2 16,-1 0 0-16,0 0 1 0,1 2 1 0,-1 0 1 0,-1 0 1 16,1 3 0-16,1-1 1 0,0 0 1 0,0 2-3 0,0 0-4 0,1 0-6 15,-1 0-7-15,1 1-14 0,0-1-14 0,0 2-14 0,1-3-15 16,2 1-19-16,-2 0-21 0,-1-1-29 0,2 1-33 0,-1-1-48 15,3-2-51-15,-4 0-48 0,3 0-45 0,-2-2-18 0,4 1-3 0,-4-2 3 16</inkml:trace>
  <inkml:trace contextRef="#ctx0" brushRef="#br0" timeOffset="17332.32">14901 4215 4 0,'-1'-5'413'0,"-1"1"7"0,0 1 6 16,2 0 7-16,-1-1 8 0,-1 3-47 0,2-2-72 0,-1 3-67 16,1 0-63-16,0 0-41 0,0 0-31 0,0 0-18 0,0 0-13 0,0 0-10 15,0 0-5-15,1 0-7 0,-1 3-4 0,3 0-7 0,-1 0-7 0,1 2-9 16,1 0-6-16,-3 3-7 0,4 0-6 0,0 1-4 0,-2 0-3 16,3 1-2-16,-3 2 0 0,2 0 0 0,-2 1-3 0,2 2-1 0,-2-2-2 15,0-1 0-15,-1 2 0 0,2 1-4 0,0 0-7 0,0-1-8 16,-2 0-10-16,1-1-10 0,-1 1-12 0,1 1-13 0,0-4-13 15,0 2-13-15,-1-3-15 0,1 1-17 0,2-1-18 0,-4-2-20 0,2 0-19 16,-1 1-27-16,1-3-31 0,-1-2-40 0,1 2-46 0,0-1-43 16,-1-3-43-16,1 2-15 0,0-3 0 0,-3-1 6 0</inkml:trace>
  <inkml:trace contextRef="#ctx0" brushRef="#br0" timeOffset="17513.47">14955 4421 111 0,'-6'0'396'0,"1"0"6"0,2 0 3 0,0 0 2 0,1 0-44 15,2 0-68-15,0 0-69 0,0 0-70 0,0 0-46 0,0-1-37 16,3 1-28-16,-1-2-24 0,3 1-23 0,-2 0-23 0,5-1-27 16,-2 1-29-16,0-2-40 0,2 2-47 0,2-1-60 0,-1-1-69 0,1 0-50 15,1 0-37-15,-2 0-19 0,1 1-8 0,2-1 2 0</inkml:trace>
  <inkml:trace contextRef="#ctx0" brushRef="#br0" timeOffset="17906.96">15167 4378 288 0,'0'0'360'0,"0"0"4"0,0 0-32 15,0 0-53-15,0 0-52 0,0 0-52 0,0 0-39 0,0 1-31 16,3 2-19-16,-1-3-14 0,-2 0-10 0,1 2-7 0,1-2-7 15,-1 2-6-15,1-2-6 0,1 0-6 0,0 3-6 0,1-3-6 0,-1 1-7 16,0 1-5-16,3 1-6 0,-3-2-5 0,2-1-5 0,-2 3-6 0,2-3-5 16,-2 2-6-16,4 0-7 0,-1-2-5 0,-2 1-6 0,1-1-7 15,-2 1-4-15,2 1-5 0,-1-2-1 0,0 0-1 0,1 0 0 16,-1-2-1-16,1 1 2 0,-1 1 3 0,0-1 2 0,0-3 3 16,-3 3 6-16,2-2 4 0,2 0 7 0,-2 0 6 0,0-2 6 0,-1 3 8 15,-1-3 8-15,1-1 7 0,0 2 6 0,-2-2 6 0,0 2 7 0,0 0 6 16,0-1 7-16,-2-1 7 0,0 2 9 0,-1 0 7 0,1-1 7 15,-1 2 5-15,-3-2 3 0,3 4 1 0,-2-2 2 0,1 1 1 16,-3 1 2-16,1 1 3 0,-2 1 1 0,2 1-1 0,-1 1 1 16,-1 0-3-16,-2 2-2 0,1-1-3 0,1 2-5 0,-1-1-5 15,1 3-3-15,2 0-3 0,-2 0-3 0,0 3-5 0,3-3-3 0,-1 2-5 0,3 1-3 16,0-1-4-16,-1 1-4 0,1-1-4 0,3 0-7 16,0-1-10-16,0 1-10 0,0 1-11 0,3-4-12 0,1 1-14 0,-1 0-18 0,0 0-16 15,3-1-25-15,-1-1-26 0,4-1-43 0,-1 0-52 16,0-1-58-16,2-1-65 0,-1-2-36 0,3 1-22 0,0-1-5 0,-1-1 2 0,2-1 8 15</inkml:trace>
  <inkml:trace contextRef="#ctx0" brushRef="#br0" timeOffset="18225.08">15434 4386 159 0,'-5'0'395'0,"2"0"3"0,0 0 1 15,1 0 1-15,2 0-40 0,0 0-62 0,0 0-68 0,0 0-72 16,0 0-45-16,0 0-33 0,2 0-18 0,1 3-14 0,2-2-6 0,-2 1-6 16,2 1-3-16,3-2-1 0,-2 2-2 0,1 1 1 0,1-3-2 15,-2 4-2-15,1-1-5 0,3-1-6 0,-3 1-6 0,-1 1-6 0,3-1-8 16,-2 1-5-16,-1 1-6 0,0 0-7 0,0 0-5 0,-1-1-4 16,0 2-4-16,-2-3-3 0,0 1-1 0,-1 0 0 0,1-1 2 15,-3 0 0-15,0-1 2 0,0 0 2 0,-1 0 4 0,-1 0 4 0,0-1 7 16,-1-1 7-16,0-1 6 0,0 2 7 0,0-2 3 0,-1 0 3 15,0-2 1-15,1 2 1 0,0-3 0 0,-1 2-1 0,3-3-1 0,-1 2-1 16,1-1-4-16,-1 0-4 0,0-2-4 0,2 1-8 0,0-2-7 16,0 0-7-16,2-1-11 0,0 1-12 0,-1-1-16 0,2-1-21 15,2 0-28-15,-2 0-31 0,5 1-42 0,-3 1-46 0,1-2-50 0,1 2-55 16,-1-1-23-16,3 3-11 0,-1-2 1 0</inkml:trace>
  <inkml:trace contextRef="#ctx0" brushRef="#br0" timeOffset="18801.07">15755 4378 16 0,'0'0'410'16,"0"0"7"-16,0 0 7 0,0 0 6 0,0 0 3 0,0 0-58 16,0 0-92-16,0 0-65 0,0 0-55 0,0 0-40 0,0 0-28 0,0 0-22 15,0 0-17-15,0 0-12 0,0 4-10 0,0-4-8 0,0 2-7 0,2 0-6 16,-1 2-5-16,-1-1-3 0,2 0-4 0,-1 2-2 0,1-1-3 15,0 1 2-15,-1 1 1 0,2-1 1 0,-1 2-1 0,0-1-1 16,-1 1-4-16,3-1-4 0,-3 0-5 0,1 0-5 0,-1-1-6 0,4 1-4 16,-4-2-5-16,1 1-3 0,-1 0-4 0,1-1-1 0,1-1-2 15,-1-1 0-15,1 2 0 0,0-3 4 0,-1 1 4 0,1-1 5 0,-1-1 5 16,2 0 5-16,-1 0 2 0,0 0 6 0,-1-1 4 0,1-1 2 16,2-1 2-16,-2 0 3 0,2 0 1 0,-2 0 0 0,3-1 1 15,-1 1-1-15,-2-2 0 0,2 1 0 0,2-2-1 0,-3-1 1 0,2 2 1 16,-1-1 1-16,0 0-1 0,1 0 0 0,-1 0 0 0,0 1-1 15,1-1 0-15,-1 0-1 0,0 2-1 0,-2 0-1 0,0-3-3 0,2 4-2 16,0-1-1-16,-1 1-2 0,-1 1-1 0,0 0-1 16,-1 2-1-16,1 0 2 0,-1-3 0 0,-2 3 2 0,1 0 0 0,-1 3 2 0,2-3 1 15,-2 2 1-15,2 0 3 0,-1-2 0 0,-1 4 3 16,2-1 1-16,-1 0 3 0,-1 0 2 0,2 1 0 0,0-3 1 0,-1 2-2 16,4 0 0-16,-4 0-2 0,1 0-1 0,-1-1-2 0,3 0-2 0,-3 1-2 15,1-1-1-15,-1-1-1 0,1 1-1 0,1-2-1 0,-3 1 0 16,4 1-1-16,-3-2 0 0,1 0 1 0,-1 0-1 0,4 0 0 15,-4-2 2-15,1 1 2 0,1 1 3 0,0-2 2 0,0-1 2 0,-1 1 2 16,1-1 1-16,2 1 2 0,-2-1 0 0,3 0 2 0,-3 0 1 16,2-1 0-16,-1 0 1 0,0 0 2 0,0 1 0 0,-1-3 1 0,0 4-2 15,1 0-1-15,-1-2-1 0,2 2-2 0,-1-1 0 0,-3 1-3 16,2 0-1-16,-1 0-2 0,1 2-2 0,-1-1 0 0,-1 1-1 16,1 0-2-16,2 0 1 0,-4 1-1 0,2-1-1 0,0 2-5 0,-1 0-3 15,1 0-6-15,-1 1-7 0,3-2-7 0,-3 0-10 0,2 3-11 16,1-2-13-16,0 0-13 0,0 2-9 0,2-1-6 0,2 0-14 0,-2 0-11 15,4 1-12-15,2-3-10 0,1 2-23 0,1 1-32 0,0-1-47 16,3 1-54-16,0 1-21 0,1-2-6 0</inkml:trace>
  <inkml:trace contextRef="#ctx0" brushRef="#br0" timeOffset="19266.47">16517 4290 205 0,'-1'-4'372'0,"-1"2"9"0,2-1-23 16,-1 0-40-16,-1 0-46 0,0 1-48 0,2-1-34 0,-1 1-23 16,-1 1-14-16,2-2-10 0,-1 2-8 0,1-1-5 0,-2 1-6 0,0-2-7 15,2 1-8-15,-1 1-8 0,-1 0-8 0,1-1-10 0,1 0-10 0,-2 2-10 16,0-1-10-16,2-1-10 0,-2 2-10 0,0 0-8 0,2 0-8 15,0 0-7-15,0 0-5 0,-2 0-5 0,-1 0-4 0,2 2-2 0,-1-1-5 16,0-1 0-16,-1 4-1 0,2-3-2 0,-1 0 1 0,0 3-2 16,-1-2 2-16,-2 1 0 0,1 0 2 0,2 1 0 0,-1 0 1 0,2 2-2 15,-1-2 2-15,0 1-1 0,-1 1 0 0,3-1-2 0,-1-2 0 0,1 2-3 16,-2 0-2-16,2 1 0 0,0-3-2 0,0 2-1 0,2-3-3 16,-2 3-3-16,1-2-2 0,-1-2-4 0,3 2-1 0,-1 0-3 0,0-2 0 15,-1 1 1-15,2 0 1 0,2-1 0 0,-2 1 2 0,2-2-2 16,0 1 0-16,-2 1 0 0,0-2 1 0,2 0 2 0,-2 0 1 0,5 1 3 15,-5 1 2-15,2-2 3 0,-2 1 0 0,2 0 1 0,-1-1 0 16,0 2 1-16,0 0-1 0,-1 0 0 0,0 0-3 0,-1 0-1 16,0 3-2-16,-1-2-3 0,2 2-3 0,-3 0-2 0,2 1-2 15,-2-2-3-15,2 2-2 0,-2 2 0 0,0-3-2 0,0 3-3 0,-2-2 0 16,0 2 1-16,1-2-1 0,-1-1 3 0,-1 1-1 0,-2-2-1 0,2 2-5 16,-3-1-8-16,1-3-15 0,-3 3-17 0,2-2-26 0,-1 0-31 15,-2 0-44-15,1-2-52 0,-2 1-39 0,0-1-32 0,0-1-15 16</inkml:trace>
  <inkml:trace contextRef="#ctx0" brushRef="#br0" timeOffset="37581.9">1751 6629 106 0,'0'0'348'0,"0"0"8"0,0 0 9 0,0 0-32 0,0 0-53 0,0 0-48 15,0 0-45-15,0 0-29 0,0-1-18 0,2 1-12 0,-2-1-6 16,2 1-6-16,-1-2-4 0,-1 0-3 0,2 2-2 0,-2-1-6 0,1 0-5 15,-1 1-6-15,2-2-8 0,-2 0-7 0,0 2-8 0,0 0-6 16,0 0-9-16,0-1-4 0,0 1-7 0,0-1-2 0,0-1-5 0,0-1-1 16,-2 2-3-16,1-1-1 0,1-1-2 0,-2 2-3 0,1-1-1 0,-1-1-2 15,0 2-1-15,-1-1 1 0,0-1-2 0,1 2-1 0,-4-2 0 16,3 0-1-16,-2 0-2 0,-1 1 0 0,1 0-1 0,0-2-2 0,-2 2-1 16,2-1-1-16,-2 2-2 0,1 0-1 0,0-2-3 0,-2 3 0 15,0-3-4-15,2 3-2 0,-1 0-3 0,-2 3-2 0,-1-1-1 0,2-1-1 16,0 1-1-16,-1 3-1 0,1 0 0 0,-3 1-2 0,2 0 1 15,1 1 1-15,1 2-2 0,-1 1 2 0,-2 1 1 0,3 0 0 16,-1 1 0-16,3 0-1 0,-2 1-3 0,2-1-2 0,2 2-2 0,-1 0-2 16,1-1-4-16,2-1-3 0,-1 1-4 0,2-1-3 0,0 0-2 0,2-2-2 15,-1 3-1-15,2-3-2 0,1-1 1 0,-1 0-1 0,0 0 3 0,3-1 2 16,-3-2 4-16,2 1 4 0,0-5 3 0,1 4 5 0,1-1 4 16,2-3 4-16,-3 0 3 0,1 0 2 0,1-2 4 0,1 0 1 0,1 0 1 15,-1 0 2-15,0-2 0 0,1 0 0 0,0 0 0 0,2-1 0 0,-2 2 0 16,1 0-1-16,1-3 0 0,-1 2-1 0,1 2-1 0,0 0-1 15,1 0-3-15,1 0-3 0,-3 0-5 0,2 2-5 0,1 2-7 0,-3-2-5 16,3 3-7-16,-3 1-6 0,1 2-5 0,-2-1-1 0,0 2-4 16,0 0 1-16,-1 0 0 0,-1 0 4 0,-2 2 2 0,-1 0 6 0,-3-1 5 15,2 2 7-15,-4-1 7 0,0 2 9 0,-4-3 8 0,2 0 10 0,-3 1 6 16,-1 0 7-16,-2-1 6 0,-3 0 4 0,0 0 3 0,1 0 5 16,-4-3 4-16,0 2 2 0,0 1 4 0,-1-3 3 0,-2-1 1 0,1 2 2 15,-1-2-1-15,-1-2-2 0,1 0-1 0,-2 1-3 0,3-2-4 16,-1-1-4-16,1-1-3 0,-1-1-7 0,1-1-7 0,0-1-7 0,2-1-9 15,-2-2-9-15,3 1-11 0,2-2-13 0,-1-2-15 0,0 0-17 16,3-1-20-16,3-1-26 0,-1-1-31 0,4 2-43 0,0-5-51 0,3 1-64 16,3-2-73-16,0 2-35 0,2-3-16 0,2 1 0 0,2 0 3 0,2-1 11 15</inkml:trace>
  <inkml:trace contextRef="#ctx0" brushRef="#br0" timeOffset="37843.36">1938 6732 202 0,'-5'-2'430'0,"0"0"11"0,-1 0 10 0,3 0 11 0,-2 0 11 16,2-1-57-16,0 2-91 0,1 0-69 0,-1-3-61 0,3 2-41 15,-2 2-31-15,2-2-22 0,0-1-14 0,2 1-13 0,0 1-9 0,-1-2-11 16,4 0-10-16,-2 0-9 0,1 0-7 0,0 0-6 0,4 0-8 15,-2 0-4-15,1 0-3 0,1 0-6 0,1 0-5 0,1 0-10 0,-1 0-9 16,2 0-13-16,0 0-14 0,-1 2-14 0,1-2-17 0,-2 3-18 16,2-2-19-16,0 2-19 0,-1 0-20 0,-2 0-27 0,3 0-32 0,-2 2-63 15,-1 0-76-15,-1-1-47 0,0 2-35 0,0 0-9 0,-2 1 1 0,1-1 11 16,-3 2 14-16</inkml:trace>
  <inkml:trace contextRef="#ctx0" brushRef="#br0" timeOffset="38087.25">2028 6773 63 0,'-5'2'425'0,"2"0"14"0,-1-2 13 0,0 1 12 15,3-1 13-15,-1 1-50 0,1 1-84 0,-1-2-69 0,2 3-60 16,-2-3-44-16,2 0-33 0,0 2-22 0,0 0-20 0,0 1-14 0,0-1-13 16,0 2-12-16,2 0-11 0,-2 2-10 0,2 0-9 0,-1 1-7 15,1 2-6-15,-1 2-3 0,1-1-1 0,2 1-1 0,-2 2-2 0,1 1-1 16,0-1-6-16,1 2-4 0,-1 0-3 0,2-2-4 0,-1 3-5 0,1-2-6 15,0 0-10-15,-2 0-11 0,2 0-12 0,-2-2-16 0,0 1-17 16,0-3-19-16,-1 2-23 0,1-1-19 0,0-1-21 0,0-2-44 16,0-1-55-16,-1 1-68 0,1-1-73 0,-1-1-32 0,-1-1-8 0,2-1 5 0,1-1 8 15,-1-3 15-15</inkml:trace>
  <inkml:trace contextRef="#ctx0" brushRef="#br0" timeOffset="38467.97">2243 6957 183 0,'-3'-2'407'0,"-2"2"5"0,2 0 5 0,0 0 6 0,0 0 7 0,1 0-65 16,2 0-102-16,0 0-73 0,0 0-58 0,0 0-41 0,0 0-32 16,0 0-19-16,0 0-17 0,2 0-10 0,-1 0-10 0,3 0-10 0,0 0-10 15,-1 0-10-15,2 0-11 0,0 0-10 0,0 0-11 0,1 0-7 16,2 0-8-16,-2 0-7 0,2 0-7 0,0 0-4 0,1 0-4 0,-1 0-3 15,0 0-3-15,0 0-4 0,1-1 0 0,0 0 2 0,-1 1 3 0,2-4 6 16,-2 2 6-16,-1 2 7 0,-1-4 8 0,1 2 9 0,0-3 10 16,-2 3 11-16,0-4 10 0,-2 3 11 0,0-1 14 0,0-1 14 15,-1-1 11-15,1 2 13 0,-3-1 8 0,0-1 10 0,0 2 8 0,0-1 7 16,-1 1 7-16,-1 0 4 0,-1-2 7 0,0 3 4 0,-2 0 4 0,2-2 4 16,-4 3 2-16,2 2 2 0,-1-3-1 0,0 1-2 0,1 2 0 0,-3 0 0 15,2 2-3-15,-3 1-4 0,2-1-3 0,-1 0-3 0,-1 2-3 16,1 1-7-16,-2 1-6 0,2 0-9 0,1 1-8 0,0 0-6 0,-1 1-9 15,2-1-6-15,1 1-8 0,-1 0-8 0,1-1-6 0,2 1-12 0,0 1-10 16,1-2-12-16,1 0-11 0,1 1-14 0,1-1-14 0,1-1-12 16,1 0-15-16,0-1-17 0,2-1-21 0,3 2-39 0,-2-4-48 0,2-2-66 15,2 2-73-15,0 1-33 0,3-3-14 0,-3-3 2 0,4 3 7 16</inkml:trace>
  <inkml:trace contextRef="#ctx0" brushRef="#br0" timeOffset="38989.08">2578 6867 110 0,'-3'0'410'0,"-1"2"7"0,0 1 2 16,1-3 4-16,0 4 6 0,1-1-60 0,1 0-92 0,-1 3-69 16,-1-2-59-16,1 4-32 0,2-1-23 0,-1 3-10 0,1 1-4 0,0-1-2 15,1 5-2-15,-1-1-2 0,2 1 0 0,1 3-4 0,2 0-1 16,0 2-3-16,2-1-3 0,0 1-3 0,-1 0-4 0,2 0-6 0,1 1-9 15,1 0-8-15,0 0-10 0,-1 0-9 0,0-1-5 0,1 1-3 0,-2-2-4 16,3 1-1-16,-3-2-2 0,0 0-2 0,0 0-4 0,1-2-3 16,-1-1-4-16,-3 0-4 0,1-2-5 0,0 0-4 0,-1-1-5 0,-2-2-2 15,1-1-2-15,-1-1-2 0,-2-1 0 0,1-1 1 0,-2-2 3 0,0 0 3 16,0-2 2-16,0 1 4 0,-2-3 2 0,1 0 4 0,-2-3 3 16,-1 0 4-16,1-2 3 0,-2-2 2 0,1 0 3 0,-1-2 0 0,0-1 3 15,-1-2-2-15,-2-1-2 0,2-2 0 0,0-1-2 0,-1-2 0 16,2-1-1-16,-1 0 0 0,-2-5 2 0,2 2-2 0,1-1 0 0,0 0-1 15,-1-2 0-15,3 0 0 0,-2 3 0 0,2-4 0 0,0 4 0 16,1-1 0-16,1 2 1 0,-1 2 0 0,2 0 0 0,0 1 0 16,0 2 0-16,0 2 2 0,0-1 0 0,0 3 0 15,2-1 1-15,-1 2 0 0,1 3 0 0,-1-1-1 0,1 1-1 16,1 1 1-16,0 1-3 0,0 0-3 0,-1 1-2 0,1 0-3 16,0 3-2-16,2-2-4 0,-2 2-2 0,2 0-4 15,1 2-3-15,-3 0-7 0,2 0-2 0,-2 0-5 0,2 2-4 0,-2 3-4 0,2-2-4 16,-2 2-5-16,3 3-4 0,-3-2-1 0,1 1-4 0,-1 2-3 0,0 0 0 15,-1 1 2-15,-1 1 2 0,-1-2 3 0,0 2 7 0,0-2 4 0,0 2 7 16,-1-3 6-16,-1 1 7 0,-1 0 7 0,-2 0 9 0,2-2 8 16,-3-1 6-16,1 0 7 0,0 0 5 0,-1-2 3 0,1 0 1 0,-1-1 0 15,-3 1-2-15,2-2-4 0,-1-2-4 0,2 2-4 0,-2-2-7 16,0-2-7-16,2 1-8 0,-1 0-15 0,2-3-21 0,-1 0-34 0,3-1-39 16,0 1-51-16,0-2-55 0,1-1-40 0,1 1-33 0,1-1-14 0,1 0-3 0</inkml:trace>
  <inkml:trace contextRef="#ctx0" brushRef="#br0" timeOffset="39485.25">2931 6819 334 0,'-3'0'424'0,"0"0"11"0,-1 0 12 0,1 0 12 0,1 0-37 15,1 0-61-15,1 0-66 0,0 0-69 0,-2-2-46 0,2 2-36 0,0 0-24 16,0 0-20-16,0-1-12 0,2-1-10 0,-2 1-10 0,1-2-7 16,1 2-9-16,1-3-10 0,-1 2-6 0,0-2-6 0,1 2-8 0,0-1-4 15,0 1-4-15,2-2-4 0,-1 2-2 0,1 0-3 0,0-3-2 16,0 4-5-16,0 0-1 0,1-3-3 0,2 3-1 0,-2 0-5 0,-1 1-1 15,1 0-3-15,-1 0-3 0,1 0-2 0,-1 2-5 0,1 2-5 16,-1-2-4-16,0 3-3 0,-2-1-3 0,3 2-3 0,-3 1-1 0,0 1 0 16,-1-1 0-16,1 2 1 0,-3 1 2 0,2-1 2 0,-2 1 1 15,0 2 5-15,-2-2 2 0,2 0 6 0,-3 1 5 0,1-1 4 0,-1 0 3 16,0 1 4-16,-1-3 4 0,-1 3 2 0,2-3 3 0,-4 0 2 0,2-1 1 16,1-1 1-16,-2 2 0 0,1-2 2 0,2-2 1 0,-2 1 2 15,2-1 1-15,-1-1 1 0,0 0 2 0,0-1 1 0,0 0-1 0,1 2 2 16,1-3-2-16,2 0 1 0,-1-1-2 0,1 0-1 0,0 0-2 0,0 0-1 15,0 0-5-15,0 0-5 0,1 0-6 0,1 0-6 0,1-1-8 16,-1 0-8-16,2 0-8 0,-1-2-9 0,0 1-7 0,2 0-8 0,-2-1-10 16,2 0-11-16,0 2-15 0,1-2-16 0,0 0-23 0,1-1-29 15,1 0-40-15,-2 1-46 0,3 0-55 0,-1-1-59 0,1 0-25 16,1 0-6-16,-2 0 1 0,0 1 7 0</inkml:trace>
  <inkml:trace contextRef="#ctx0" brushRef="#br0" timeOffset="40369.91">3551 6826 38 0,'-7'2'377'0,"4"-1"7"0,-2 1 10 0,2-1-3 0,1-1-11 0,1 2-60 0,-1-1-80 0,2-1-57 0,0 0-40 16,0 0-27-16,0 1-19 0,2 1-14 0,-2-2-11 0,3 0-10 0,-1 0-9 15,1 0-9-15,0 0-9 0,0 0-8 0,2 0-8 0,0 0-7 0,1-2-6 16,0 1-4-16,1 1-4 0,1-1-3 0,3-1 1 0,-2 2-1 15,1-1 2-15,2-1 2 0,-1 2 0 0,2-1 0 0,1-1-1 0,-4 2 1 16,4-1 0-16,-3-1-1 0,-1 2 0 0,-1-1-2 0,1 1 0 16,-1 0-2-16,0 0-2 0,-2 0-2 0,-1-2-2 0,1 2-3 0,-3 0-1 15,4 0 1-15,-5 0-1 0,2 0 0 0,-2 0 0 0,-1 0 2 16,1 0 0-16,-1 0 3 0,-2 0 1 0,0 0 2 0,0 0 4 0,0 0 1 16,0 0 2-16,0 0 2 0,-2 0 2 0,0-1-1 0,1-1-1 0,-1 2-1 15,-1-1-1-15,1-1 0 0,-1 2 0 0,0-1-2 0,-3-1-1 16,3 1-2-16,1-2-1 0,-1 1 0 0,0 1-2 0,0 0 1 0,-1-3 0 15,1 2 1-15,0 2 3 0,1-3-1 0,-2 1 1 0,2 2-1 16,1-1-1-16,-1-2 0 0,2 3-2 0,-1-2-2 0,1 2-2 0,0 0-1 16,0 0-2-16,0 0-2 0,0 0-2 0,1-2-2 0,-1 2-3 0,2 0 0 15,-2-3-3-15,1 3-2 0,1 0-2 0,2 0 1 0,-2 0-1 16,0 0 3-16,-1 0 1 0,2 0 2 0,-1 0 3 0,1 0 2 0,0 0 0 16,1 0 4-16,-1 3 1 0,0-3 1 0,0 0 4 0,2 2 2 15,-2-2 2-15,0 2 1 0,0 1 2 0,-1-2-1 0,1 1 2 0,0 1 0 16,0-3 1-16,1 4 0 0,0-1-2 0,-1 0 2 0,0 0 0 15,2 0-1-15,0-2-1 0,-2 2-3 0,1 0-3 0,0 0-2 0,-1 0-4 16,2 0-2-16,-2 0-2 0,0 0-1 0,-1 0-3 0,1 0 0 16,0 0-1-16,1-1 0 0,-3 0 0 0,2 0 1 0,-1 0 2 0,2-1 3 15,-4-1 4-15,2 1 5 0,-2 1 4 0,0-2 4 0,0 0 6 0,0 0 5 16,0 0 7-16,0 0 6 0,0 0 5 0,0 0 4 0,0 0 6 16,0 0 1-16,0 0 1 0,-2 0 0 0,1 0-2 0,-2 0 0 0,0-2-2 15,0 1-1-15,-1 1-4 0,1-1-4 0,0 1-7 0,1-2-4 0,-1 0-5 16,0 2-4-16,0 0-4 0,-2 0-3 0,2 0-1 0,0 0-3 15,1 0 1-15,-1 0 0 0,0 0-2 0,-2 0 0 0,2 0-1 0,1 0-1 16,-1 2 0-16,-1 0 1 0,0-2-2 0,3 1-1 0,-1 2 0 16,-1 0-1-16,0-3 0 0,1 2-1 0,-1 3 1 0,0-2 0 0,0 0 0 15,-2 3 0-15,2-2-1 0,0 0-1 0,1 1-1 0,-1-1-3 0,0 2-1 16,1 0-2-16,1 0-2 0,-1 0-2 0,0 0 0 0,2 0-1 16,-1-1-2-16,-1 1 0 0,2-1-1 0,0 1 1 0,0-2 1 15,0-1 0-15,0 1 2 0,2-1 3 0,-1 0 3 0,-1 1 4 0,2-2 4 16,-2 0 4-16,2-1 7 0,-1-1 6 0,-1 0 8 0,0 0 7 15,2 0 6-15,1 0 5 0,-1-1 0 0,-1-1 4 0,1 0 0 0,-1-2 2 16,1 1 3-16,-2 0 2 0,2-1 0 0,-1-1 0 0,2 1-1 0,-3-3-4 16,2 1-2-16,-1 2-6 0,-1-3-4 0,0 1-2 0,0-2-1 0,0 1-3 15,-1-1-2-15,-1 1-9 0,2-2-11 0,-3 1-17 0,2 1-19 16,-1-1-34-16,2 2-38 0,0-1-80 0,0 1-99 0,0-2-55 0,0 2-33 16,-2 0-19-16,2 2-8 0,-1-1-4 0</inkml:trace>
  <inkml:trace contextRef="#ctx0" brushRef="#br0" timeOffset="42518.3">4303 6553 317 0,'0'-5'359'0,"0"-1"-16"0,0 2-30 0,0 0-41 0,0-1-45 0,0-1-28 16,0 2-21-16,0-1-13 0,0 2-8 0,0-1-5 0,0 1-5 0,0-2-3 16,0 3-3-16,0-3-4 0,0 2-3 0,0 0-4 0,0 1-5 0,0-3-9 15,-2 4-11-15,1 0-12 0,1-3-10 0,-2 4-9 0,2 0-8 16,0 0-9-16,0 0-9 0,0 0-7 0,-1 0-8 0,-2 0-8 0,0 2-4 16,1 0-7-16,2-1-2 0,-3 2-3 0,3 2-3 0,-2 0-1 15,2 1-4-15,-1 2-2 0,-1 1-3 0,2 2 0 0,0 0-2 0,0 3 1 16,0 0-1-16,2 1-2 0,-1 0-3 0,3 1-3 0,-1 1-4 0,0 0-2 15,3 0-5-15,0 1-2 0,-1-1-3 0,2-2-3 0,-1 2-1 16,3-3-2-16,-2 3-3 0,1-3-1 0,1-1-2 0,0 0-1 16,-2-2 1-16,-1-1 0 0,2 1 2 0,0-2 1 0,0-2 3 0,-2-1 3 15,1 0 1-15,0-2 3 0,-2 0 2 0,1-2 2 0,1 1 4 0,-2-3 2 16,1 0 2-16,-2-3 2 0,1 2 4 0,0-1 2 0,0-3 2 0,0 0 3 16,2 1 0-16,-2-4 1 0,-2 2 1 0,2-3-1 0,-2 2 1 15,1-1 0-15,-1-1 0 0,0 1-1 0,-1-1 0 0,0 2 0 0,0-1-1 16,1 0 2-16,-1 2-1 0,-1-2 0 0,1 2 0 0,-2 2-2 15,2 1 0-15,-1-1-3 0,1 0-2 0,-2 3-3 0,0 0-1 0,0 1-1 16,0 0 1-16,0 0-2 0,1 0 0 0,1 2 0 0,1 0 2 0,-1 2-1 16,1-1 0-16,0 2 2 0,2-1-1 0,-1 2 1 0,1 0-1 15,0-1 0-15,1 1-2 0,4 0-2 0,-2-2-3 0,0 1-3 16,1 0-3-16,0-2-4 0,3 0-5 0,-3 1-4 0,4-1-5 0,-2-2-4 16,1 1-4-16,0 0-2 0,-1-1-2 0,1-1 2 0,-1 0 0 0,1-1 1 15,-2-1 2-15,0 0 4 0,1 1 3 0,-2-2 3 0,-2-1 5 0,1-1 5 16,1-1 5-16,-3 1 5 0,-1-1 7 0,0-2 2 0,0 1 4 15,-2-2 4-15,0-1 1 0,-1 1 6 0,1-1 4 0,-2-1 3 16,-1-2 2-16,-1 3 4 0,-2-3 2 0,0 1 2 0,-2-2 2 0,2 1 3 16,-2-1 2-16,-2-1 3 0,-2 0 4 0,3 2 2 0,-2-2-1 0,0 1 0 15,-1-1-3-15,-1 2-4 0,2 0-3 0,0 1-2 0,0-1-3 0,2 2-5 16,0 3-2-16,-1-1-6 0,2 1-4 0,-2 1-11 0,4 1-11 16,-1 3-9-16,1-1-12 0,0 2-15 0,1 0-13 0,-1 2-22 0,3 0-26 15,0 0-41-15,0 0-49 0,0 5-58 0,2-2-64 0,-1 3-28 16,1-2-9-16,1 1-2 0</inkml:trace>
  <inkml:trace contextRef="#ctx0" brushRef="#br0" timeOffset="42892.12">4975 6625 144 0,'-6'-2'426'16,"1"2"9"-16,2-1 9 0,0 0 7 0,0 1-51 0,-1-2-78 0,3 0-68 16,-1 2-63-16,2 0-42 0,0 0-34 0,0 0-23 0,0 0-18 15,0 0-14-15,0 0-14 0,0 0-10 0,0 0-10 0,0 0-8 16,3 2-7-16,-1 0-5 0,1 0-4 0,-1 2-4 0,3-3-2 0,-2 5-1 16,3-4-2-16,0 4-3 0,-1-1-3 0,0 3-2 0,1-2-3 0,1 0-5 15,0 3-3-15,-2-1-4 0,3-1-4 0,-3 0-2 0,0 1-3 16,1-1-5-16,-3-1-6 0,2 3-2 0,-2-3-2 0,0-1 2 15,0 1 3-15,-1-1 6 0,0-1 4 0,-1 1 6 0,1-1 6 0,-2-2 5 16,0 0 6-16,0 0 5 0,0-2 6 0,0 0 7 0,0 0 9 16,0 0 5-16,0 0 3 0,0 0 1 0,0-2 0 0,-2 1 0 0,1-2-1 15,-1 0-2-15,2 0-3 0,-2-3-1 0,2 2-3 0,-1-2-5 16,-1 0-4-16,2-1-8 0,0-2-10 0,0 1-9 0,0 1-9 16,2 0-11-16,-1 0-12 0,1-2-16 0,0 1-19 0,1-1-29 0,0 2-32 15,3-1-48-15,-3 2-56 0,2-1-51 0,1 2-50 0,-1 1-21 16,2-2-7-16,0 2 1 0</inkml:trace>
  <inkml:trace contextRef="#ctx0" brushRef="#br0" timeOffset="43135.94">5214 6634 291 0,'-3'0'400'0,"1"-3"13"0,1 3 2 16,-1-2-2-16,2 1-61 0,-2 1-87 0,1-1-57 0,1 1-42 0,0 0-27 15,0 0-21-15,0 0-16 0,0 0-14 0,0 0-13 0,0 0-10 16,0 0-14-16,1 1-10 0,1 0-10 0,-2 4-8 0,3-3-9 16,-1 3-7-16,0-2-7 0,-1 4-7 0,2-1-7 0,2 1-8 0,-2 1-8 15,0-1-7-15,0 2-8 0,-1 0-10 0,3 0-12 0,-2-2-9 0,-1 2-11 16,-1 1-9-16,1-3-15 0,1 1-11 0,0-1-19 0,-2 0-20 16,-1-1-29-16,2 0-35 0,-2-1-55 0,0 1-65 0,0-4-28 15,0-2-7-15,0 0 2 0,0 0 7 0</inkml:trace>
  <inkml:trace contextRef="#ctx0" brushRef="#br0" timeOffset="43308.09">5160 6481 14 0,'-4'-3'361'0,"1"3"4"0,-1-1 4 15,1 1 5-15,0 0-55 0,1 0-86 0,-1 1-66 0,1-1-53 0,1 1-36 16,-1 1-27-16,2 1-20 0,-1-1-20 0,1-2-17 0,0 5-16 15,0-3-20-15,1 2-23 0,1-2-39 0,1 0-46 0,0 0-71 0,2 0-79 16,0 0-39-16,1 0-17 0,0-1-9 0,-1-1-2 0</inkml:trace>
  <inkml:trace contextRef="#ctx0" brushRef="#br0" timeOffset="43583.51">5383 6265 131 0,'-3'-4'424'0,"1"4"12"0,-1-2 9 0,0-1 10 0,2 3 8 0,-1-2-67 15,2 2-106-15,0 0-66 0,-1 2-48 0,1 1-31 0,0-1-22 16,0 1-18-16,0 2-14 0,1 0-11 0,1 3-11 0,-1-1-8 16,2 2-7-16,0 3-6 0,0-1-4 0,2 2-4 0,-2 2-1 0,2 0-6 15,0 0-6-15,3 2-6 0,-2 1-7 0,1-2-7 0,-1 2-9 16,2 1-8-16,-1 0-8 0,0-1-9 0,1 0-9 0,0 0-12 0,1 1-10 15,-2-2-12-15,-1-1-10 0,2 2-12 0,0-3-14 0,-2 1-12 16,0-3-12-16,-1 0-12 0,0-1-10 0,1 0-17 0,-3-1-20 0,0-2-37 16,1-1-46-16,-3 1-53 0,1-2-58 0,-1-3-23 0,1 2-7 15,-2-3 5-15,0-3 10 0</inkml:trace>
  <inkml:trace contextRef="#ctx0" brushRef="#br0" timeOffset="43769.91">5401 6643 117 0,'-5'4'388'0,"3"-2"1"0,-1 2 1 0,1-3 2 0,1 0-46 16,1-1-69-16,1 2-74 0,1-2-79 0,1 0-48 0,-1 0-37 0,3 0-23 16,1-2-21-16,0 1-17 0,1 0-20 0,-1-3-29 0,2 2-31 15,3-3-64-15,-2 2-80 0,5-2-54 0,-4 2-45 0,1-1-22 16,3-2-9-16,-1 1-2 0</inkml:trace>
  <inkml:trace contextRef="#ctx0" brushRef="#br0" timeOffset="44176.28">5718 6572 220 0,'0'0'323'0,"0"0"1"0,2 2-28 0,-1-2-41 0,-1 4-64 16,2-3-76-16,-2 0-50 0,3 1-38 0,-3 1-21 0,2-2-15 16,-2 1-4-16,3-1-3 0,-1 2 1 0,-1-1 3 0,1-1 3 15,1 2 3-15,-1-1 3 0,2-1 2 0,-1 1 3 0,-1-1 1 0,1-1 3 16,-1 2 2-16,-1-1 1 0,1-1 0 0,1 0-1 0,-1 0-3 16,1-1-1-16,-1-1-5 0,1 1-3 0,-2-1-4 0,4-1-1 0,-2 0-1 15,-2 0 0-15,3 0 1 0,-3-1 0 0,2 1 1 0,-1-1-1 16,1-2 0-16,-1 1 0 0,0-1 0 0,-1 4 1 0,2-4 4 15,-3 1 5-15,2-1 8 0,-2 2 7 0,0 1 5 0,0-1 8 0,0-1 7 16,0 2 8-16,-2 2 8 0,1-1 5 0,-1 1 5 0,-1 1 3 16,-2 1 4-16,2-1 2 0,-2 3 1 0,0 0-2 0,-2 0-5 0,0 2-3 15,-1-1-5-15,2 2-6 0,-2 2-6 0,0-1-9 16,2 0-8-16,-1-1-7 0,1 2-4 0,0 1-6 0,1 0-5 0,0 0-8 16,2-1-9-16,0 0-10 0,1 0-7 0,1 0-10 0,1 0-12 0,1-1-15 15,1-1-18-15,1 0-33 0,2-2-40 0,1 2-68 0,2-3-81 16,0 0-38-16,2 0-19 0,-1-2-6 0,2-1 1 0</inkml:trace>
  <inkml:trace contextRef="#ctx0" brushRef="#br0" timeOffset="44682.01">6656 5989 417 0,'-5'-4'431'0,"0"1"9"16,2 0 10-16,0 0 11 0,1 1-47 0,0 0-75 0,0 2-73 0,2 0-68 16,0 0-47-16,0 0-35 0,0 0-21 0,4 0-12 0,-2 2-11 15,0 3-9-15,-1 0-9 0,2 0-7 0,1 3-6 0,0 1-6 16,1 1-4-16,-2 2-5 0,2 2-2 0,1-1 1 0,-1 2-1 15,0 1-2-15,1 2-3 0,1 0-4 0,2-1-5 0,-3 3-4 0,2-1-7 16,0 0-5-16,1-2-4 0,-2 3-5 0,3-2-4 0,0-1-3 0,-2 2-5 16,2-3-5-16,1 1-4 0,-3-2-3 0,1 2-3 0,-2-4-3 15,2 0-1-15,-1-2-4 0,2 1 2 0,-4-3 0 0,2-1 2 16,-2 1 1-16,-1-5 3 0,0 2 3 0,-2-3 4 0,2 1 4 16,-1-2 2-16,-2-1-4 0,-1-1 1 0,-1 0-2 0,2 0 0 0,-2-3 2 15,0 0 0-15,-2-1 2 0,2 0-1 0,-3-2 0 0,0 0-3 16,0-2-3-16,0-2-2 0,-2 2-1 0,2-2 2 0,-2 0 4 0,0 1 4 15,0-1 2-15,-2 2 4 0,0-1 5 0,1 0 2 0,0 1 1 16,-2 2 3-16,2 0 2 0,-1 1 5 0,-1 0 6 0,2 1 7 16,-5 1 4-16,3 1 7 0,0 2 6 0,0 0 4 0,-1 2 4 0,-1 1 4 15,-1 1 3-15,3 1 1 0,-1 0 3 0,-1 1 1 0,-1 4 1 16,3-3-2-16,0 2-4 0,-1 1-4 0,3 0-4 0,-1 0-5 16,1 2-4-16,1 0-7 0,-1 0-5 0,3-2-6 0,1 1-10 0,2 0-10 15,0-1-8-15,0 0-11 0,2 0-9 0,3-2-10 0,1 2-11 0,0-2-15 16,0-2-16-16,4 0-22 0,1-2-26 0,0 0-40 0,0-1-50 15,5 0-60-15,-3 0-65 0,2-3-28 0,1 0-10 0,0 0 0 0,0-3 5 16</inkml:trace>
  <inkml:trace contextRef="#ctx0" brushRef="#br0" timeOffset="45133.06">7113 6344 29 0,'-2'0'365'0,"-1"-1"11"0,1 0 9 0,1 1-12 0,-1-2-19 15,-1 1-58-15,0 1-75 0,0-3-46 0,0 3-35 0,1 0-18 0,-1-2-13 16,1 2-10-16,1 0-7 0,-2-3-6 0,1 3-7 0,0-2-7 16,-1 1-9-16,2 1-7 0,-1-1-9 0,-1 1-7 0,0 0-7 0,1 0-6 15,1 0-6-15,-1 0-5 0,-1 0-4 0,1 0-1 0,-1 0-1 16,2 0 0-16,-1 1-1 0,0-1 1 0,-1 3 1 0,0 0 0 15,-1-3 1-15,0 2 0 0,1 2 0 0,0 0 1 0,1-1 0 0,-1 3 1 16,0-2-2-16,1 0-1 0,1 2-2 0,-3 0-2 0,3 0-2 16,-1 0-2-16,-2 1-3 0,4-1-2 0,-2 2 0 0,2 0-3 0,0 0-1 15,0-1-4-15,0-1-4 0,0 1-4 0,2-1-5 0,1 2-4 16,0-1-3-16,0-1-4 0,0 0-4 0,2 0-4 0,-2-1-3 16,2 0-2-16,0-2-3 0,1 0 1 0,-1 1-2 0,1-1 1 0,1-2 1 15,-1 1 2-15,0-2-1 0,2 0-1 0,-2 0 0 0,1 0 2 16,2-2 2-16,-1 1 3 0,-3 0 4 0,1-3 4 0,1 2 4 0,0-3 1 15,-2 2 5-15,0-2 1 0,1 0 2 0,-1 1 4 0,-2 0 6 16,3-2 4-16,-3 0 6 0,1 0 3 0,-1-2 3 0,-1 2 0 0,-1-1 1 16,1 1-2-16,-1-1-1 0,-1-1-3 0,0 1-3 0,-1 0-1 15,-1 0-2-15,2 1-4 0,-3-2-6 0,1 2-5 0,-1-1-6 0,0 1-9 16,1 2-11-16,-4-2-15 0,3 1-17 0,-2 2-23 0,0-2-27 16,2 2-39-16,-2 0-51 0,2 2-51 0,-3-1-50 0,3 0-24 15,0 1-9-15,1 0 1 0</inkml:trace>
  <inkml:trace contextRef="#ctx0" brushRef="#br0" timeOffset="45787">7458 6396 144 0,'-7'-4'356'0,"2"3"6"15,2 0 5-15,-3-1-44 0,3-1-68 0,-2 2-52 0,2-1-48 0,-2 1-29 16,2-1-20-16,0 2-12 0,-2-1-5 0,3-1-4 0,-2 2-2 16,1-1-2-16,0-1-2 0,-1 2-4 0,1-1-2 0,0-1-3 15,1 2-5-15,-1 0-4 0,0 0-5 0,1 0-5 0,-2 0-6 0,2 2-5 16,-1-1-3-16,0-1-4 0,0 2-3 0,1-1-3 0,-1 2-2 15,1-1-2-15,1 1-2 0,-1-1-2 0,-1 2-1 0,1-2-2 16,1 3-3-16,-2 0-1 0,3-3-3 0,-2 3-3 0,2 0-1 0,0 0-2 16,0 0-2-16,0 1-2 0,0 0-2 0,0 0-2 0,2 0 0 15,-2 0-3-15,4 0-2 0,-2-1-4 0,-1 1-1 0,3 0-3 16,-1 1-4-16,0-5-3 0,2 4-3 0,0-1-3 0,-2-1-4 0,3 0-2 16,0 0-1-16,-1-2-1 0,0 1 0 0,0 0 0 0,2-1 0 0,0-1 2 15,-2-1-1-15,1 0 1 0,-1 0 2 0,1 0 1 0,0 0 2 16,-1-3 1-16,0 2 3 0,1-2 1 0,-1 0 2 0,1 0 2 0,-1-1 1 15,-2 0 3-15,2-1 1 0,-2 2 4 0,2-2 2 0,-2 0 3 16,0-1 1-16,3 0 3 0,-3 0 1 0,-1 2 2 0,0-1 2 16,-1-1 2-16,1 2 2 0,-1-1-1 0,1 1 2 0,-2 1-1 15,2-1 0-15,-1 0-3 0,-1 2-2 0,2 2-2 0,-2-3-1 0,0 3-2 16,0 0-2-16,0 0 0 0,0 0 1 0,0 0-2 0,0 0-2 16,0 3 0-16,2-3 0 0,-1 0 0 0,-1 2-1 0,3 2 2 0,-1-3 0 15,1 0 1-15,-2 3 0 0,2-2 1 0,1 0-1 0,-1-1-2 16,0 2-1-16,2-1-4 0,-2-1-2 0,2 2-5 0,1-3-2 0,0 2-5 15,-1-1-1-15,2-1-3 0,-1 0-1 0,1-1 0 0,0-1 2 16,-1 2 1-16,-1-3 2 0,2 2 2 0,0-2 3 0,0 0 2 0,-1 0 5 16,-1 0 4-16,1-1 2 0,0 0 6 0,-1-1 1 0,-2 0 4 15,2 0 3-15,-2 0 2 0,-1-1-1 0,1 0 4 0,-1 2 2 0,-1-2 1 16,-1 2 3-16,0-1 3 0,-1-1 2 0,-1 2 2 16,-1 1 2-16,0-2-1 0,-1 3-1 0,1-4-3 0,-2 3-3 0,2 1-7 15,-3 0-10-15,1 1-9 0,1-2-13 0,-1 3-16 0,-2-2-18 0,4 2-21 16,-2 0-24-16,1 0-31 0,1 0-33 0,3 0-47 0,0 0-54 15,0 0-37-15,0 0-26 0,0 0-10 0</inkml:trace>
  <inkml:trace contextRef="#ctx0" brushRef="#br0" timeOffset="46200.94">7794 6298 147 0,'0'0'388'0,"0"0"8"16,0 0 8-16,0 0-15 0,0 0-25 0,0 0-62 0,0 0-78 0,0 2-53 16,2-1-40-16,-2-1-27 0,3 2-18 0,-1-1-17 0,-1-1-10 15,1 0-12-15,2 2-7 0,-2-1-10 0,1-1-6 0,0 3-10 16,-1-2-7-16,1 1-10 0,0 1-11 0,1 0-8 0,-1 1-8 0,2 0-7 16,-1 0-6-16,-1-1-5 0,0 2-6 0,1-2-6 0,-1 2-3 0,0-3-3 15,0 3-4-15,1-2-1 0,-1 1 1 0,1-1 1 0,-2 2 6 16,-1-2 7-16,2 0 7 0,-1-2 9 0,-2 2 6 0,2-1 8 15,-1-1 8-15,-1 1 6 0,0-2 6 0,0 0 8 0,0 0 6 0,0 0 7 16,0 0 4-16,2-2 2 0,-1 2 2 0,1-1-1 0,0-1 1 16,-1-1-2-16,1 0 1 0,1 0-2 0,-1 0-1 0,-1-1-2 15,4 0-2-15,-2-1-4 0,0-2-3 0,0 2-4 0,2-1-3 0,-2-1-2 16,2 1 0-16,0-1 0 0,1 1 1 0,-1 0 1 0,1 0 0 16,-1 0 0-16,0 2 2 0,1 0 0 0,-2 0 1 0,1 0 2 0,-1 0 1 15,0 4 3-15,0-3 5 0,-1 2 1 0,0 0 5 0,1 1 0 16,0 0 2-16,-3 1 0 0,2 0 0 0,-1 2-4 0,0 1-3 0,-1 0-9 15,1 0-10-15,-1 0-12 0,1 0-13 0,1 2-18 0,-1-1-21 16,1-1-37-16,0 0-44 0,3 2-75 0,-3-2-90 0,4 0-42 16,-1-1-22-16,-1 0-8 0,4 0-1 0,-1-3 4 0</inkml:trace>
  <inkml:trace contextRef="#ctx0" brushRef="#br0" timeOffset="46965.21">8613 6023 231 0,'-3'-2'420'15,"0"-2"13"-15,3 3 14 0,-1 0 13 0,-1-3-51 0,2 3-79 16,0 0-60-16,0-1-47 0,0-1-30 0,0 2-21 0,0-1-15 0,0 1-13 16,0-1-12-16,0 2-11 0,2-1-13 0,-2 1-11 0,0 0-12 15,0 0-13-15,0 0-11 0,0 0-12 0,1 1-6 0,2 1-5 16,0 2-3-16,-1 1-2 0,-1 1-4 0,3 1-2 0,-1 2-2 16,0 3-2-16,0 0 0 0,2 3-3 0,-2 0 0 0,3 2 1 0,-1 0-1 15,0 2 0-15,3 0-3 0,-2 1-3 0,0 0-5 0,1-1-7 0,-1 0-7 16,-1 0-7-16,1-1-9 0,2-1-12 0,-3 1-12 0,0-2-12 15,-1 0-14-15,1-1-16 0,0-2-15 0,-1-1-19 0,1-1-14 0,-2-3-13 16,2 3-15-16,0-5-15 0,-2 1-22 0,2-1-24 0,1-4-44 16,0 3-54-16,-1-4-55 0,0 1-56 0,0-2-20 0,4-2-4 15,-4 1 9-15,0-2 14 0</inkml:trace>
  <inkml:trace contextRef="#ctx0" brushRef="#br0" timeOffset="47148.23">8664 6331 274 0,'-6'3'404'0,"-1"-3"8"0,4 2 1 16,0 1-1-16,0-2-59 0,1 1-90 0,-1-2-58 0,3 0-46 0,0 0-29 15,0 0-26-15,3 0-16 0,-1 0-15 0,1 0-11 0,0 0-12 16,0-3-14-16,4 0-15 0,-1 1-15 0,2-1-19 0,0 0-17 0,0-2-19 16,1-1-20-16,2 0-22 0,0 1-26 0,3-3-31 0,-1 2-40 15,-2-1-47-15,3 0-63 0,-2-2-69 0,0 1-31 0,-1 1-14 0,-1 0-1 16,2-2 5-16</inkml:trace>
  <inkml:trace contextRef="#ctx0" brushRef="#br0" timeOffset="47604.57">8843 6023 325 0,'-2'-2'388'0,"0"-2"12"0,1 3-9 15,-1 0-25-15,2-3-51 0,0 4-67 0,0 0-41 0,0 0-28 16,0 0-17-16,0 0-11 0,0 0-12 0,0 0-13 0,0 0-10 0,2 0-10 15,-1 2-11-15,1 0-9 0,1 0-10 0,-1 2-9 0,1 0-11 16,0 2-8-16,2-1-8 0,-1 3-9 0,0 2-4 0,-1-1-5 16,3 1-2-16,-1 2 1 0,0 0 1 0,2 0-2 0,0 1-2 15,-1 0-4-15,-1 2-1 0,3 0-4 0,-2-2-1 0,1 2-2 0,-1-1 1 16,0 2-1-16,0-3-4 0,1 3-4 0,-1-1-4 0,1-2-2 0,-1 2-2 16,0-1-2-16,0-1-2 0,-1-1 0 0,0 1-2 0,0-1-2 15,-2-2-2-15,3 0-2 0,-1-1-1 0,-2 0-2 0,0-2 1 0,0 0 4 16,1-1 1-16,-1-1 1 0,-1-1 1 0,-1 0 1 0,2-2 1 15,0 1-1-15,-1-2 2 0,1 1 2 0,0-2 1 0,0 0 2 16,0-2 2-16,1 1 1 0,-1 0 2 0,0-3 0 0,2 2 1 0,-1-2 1 16,1-1 1-16,0 0 2 0,1 0 0 0,-1-1 0 0,0-1 0 15,2 1 0-15,-2-2 0 0,0 2-1 0,0-1 2 0,0 1-1 0,1-2 0 16,-2 2 0-16,1 1-1 0,0 0 1 0,-2 0-1 0,1 2-1 16,-1 0 0-16,-2 0 0 0,1 1 0 0,2 0-2 0,-4 2 1 15,2-2-1-15,-2 2-1 0,2 0 1 0,-1 2 0 0,2-1-1 0,-1 0 0 16,1 3-1-16,0-2-3 0,-1 3-6 0,3-3-9 0,0 4-9 15,-1-1-13-15,2 1-13 0,-1 0-12 0,0-1-11 0,2 1-13 16,0 0-16-16,1-1-20 0,0-1-20 0,0 1-35 0,3-1-39 16,-2-1-56-16,3 0-64 0,0-1-38 0,-1-1-20 15,-1 0-4-15,4-1 5 0,-3 0 10 0</inkml:trace>
  <inkml:trace contextRef="#ctx0" brushRef="#br0" timeOffset="47945.21">9473 6267 198 0,'-4'0'361'0,"1"1"7"0,0 0 6 0,-1-1-39 0,3 3-63 0,-1-3-58 0,0 0-49 15,1 2-37-15,-1-2-26 0,2 0-18 0,0 0-15 0,0 0-11 16,2 2-12-16,-1 0-9 0,1-2-8 0,-2 1-7 0,3 0-8 0,-1 1-5 16,0-2-4-16,-1 3-9 0,2-2-6 0,2 1-6 0,-2-1-4 0,0 2-5 15,0-3-3-15,2 2-2 0,-2-1-4 0,2-1-1 0,3 2-1 16,-4-1-1-16,1-1-1 0,0 0 1 0,0 0 0 0,1-1 3 15,0-1 2-15,-2 1 3 0,0-1 3 0,1-1 2 0,-2 2 2 0,2-3 3 16,-2 0 3-16,-1 0 4 0,1 0 2 0,2-3 1 0,-2 1 3 16,-2 0 2-16,1 0 1 0,1-1 6 0,-1 1 6 0,-1-2 5 15,-1 2 7-15,0 0 7 0,0 2 7 0,0-1 8 0,-1-1 10 0,-1 4 7 16,-1-3 7-16,1 2 7 0,-1 0 5 0,-3 3 6 0,1 0 3 16,1 0 0-16,-3 0 1 0,-1 3-2 0,1 1-4 0,-1 0-4 0,0 2-5 15,-1-2-7-15,0 3-8 0,1-1-7 0,0 3-7 0,3-2-7 16,-2 1-6-16,2 0-10 0,0-1-8 0,4 1-10 0,-1-1-11 0,2-1-9 15,2 0-13-15,1 0-10 0,0-1-14 0,5-1-19 0,-2-1-20 16,4-1-34-16,1-1-41 0,3-1-82 0,0-3-103 0,5 0-50 16,-3 0-24-16,3-3-9 0,3 2-1 0,-3-4 3 0</inkml:trace>
  <inkml:trace contextRef="#ctx0" brushRef="#br0" timeOffset="49020.16">10242 6079 15 0,'-5'-3'435'0,"2"0"8"0,0 2 8 15,1-1 9-15,-1-1 10 0,0 2-48 0,1-1-74 0,-1 1-69 0,1-1-65 0,2 1-41 16,-1 1-26-16,1 0-15 0,0 0-10 0,0 0-6 0,0 0-8 0,0 0-8 15,0 0-8-15,0 0-11 0,0 0-11 0,0 0-9 0,0 0-10 16,0 1-10-16,1 2-8 0,-1 0-9 0,2 2-7 0,1-1-6 0,0 4-7 16,-1-2-1-16,3 2-3 0,-2 0 0 0,2 3 1 0,1-2 1 15,-1 1 1-15,1 1 2 0,1-1-1 0,-1 0 1 0,3 1-2 16,-1 0-1-16,0-1-3 0,1 1-3 0,1-1-4 0,-2 1-4 16,4-2-6-16,-2-1-5 0,1 0-5 0,0 0-4 0,0 0-2 0,1-2-5 15,0 0-1-15,-1-2-3 0,0 0-2 0,2-1 0 0,-2-1 1 0,0-1 4 16,-2 1 3-16,3-2 3 0,-2-2 6 0,0 1 4 0,-2-2 5 15,0-2 3-15,3 1 3 0,-5-1 3 0,2-3 2 0,-3 1 2 16,3-2 3-16,-4 0 0 0,1-2 2 0,0 1 2 0,-2-2-1 0,-1 2 0 16,1-2-1-16,-3-2 0 0,2 1 1 0,-2-1-1 0,0 1 1 15,0-1-1-15,-2 1 0 0,2 0 0 0,-1 1-2 0,-1 1 0 16,2 0-1-16,-2 2-7 0,2 1-5 0,-1 3-14 0,-1-1-16 0,2 1-18 16,-2 1-19-16,2 2-20 0,-3 0-19 0,3 2-26 0,0 0-26 15,0 0-48-15,3 5-55 0,-1-2-69 0,0 2-70 0,1 1-33 0,0-1-11 16,3 3 4-16,-1-2 12 0</inkml:trace>
  <inkml:trace contextRef="#ctx0" brushRef="#br0" timeOffset="49453.43">10843 6161 345 0,'-7'-1'400'0,"2"-2"7"0,-4 0 4 15,3 0 4-15,1 0-66 0,0 0-102 0,0-1-63 0,-1 1-43 0,0 0-29 16,1 0-20-16,0 0-12 0,-1 0-9 0,1-1-6 0,-1 1-3 16,3 2-4-16,-2 0-4 0,0-1-5 0,1 1-2 0,-3 1-3 15,1 0-3-15,1 1-5 0,1 1-4 0,-1-1-3 0,0 3-6 0,0-2-4 16,0 2-3-16,-4 0-6 0,4 2-5 0,1-2-3 0,-1 2-3 16,0 2-3-16,-1-3 0 0,3 3-2 0,-2 0-2 0,3-1-1 15,-1 1-1-15,3-1-2 0,0-1-2 0,0 2-1 0,0-2-3 16,3 1-3-16,-1-1-1 0,1-2-2 0,2 2-3 0,1 0-1 0,-1-1-3 15,1-2-2-15,-1 2-1 0,3-2-2 0,1 0-1 0,-1-1 0 0,0 1-1 16,0-3 1-16,1 0 1 0,-1 0 2 0,1 0 2 0,0 0 3 16,-1-3 2-16,1 1 4 0,-1-1 2 0,1-2 3 0,-1 2 5 15,1-1 3-15,0-2 3 0,0 1 4 0,-2-1 1 0,-1 0 4 0,3 0 0 16,-4-1 1-16,2 1 1 0,-1-1 0 0,0 1-1 0,0-2 2 16,-2 3-1-16,0-1 0 0,0 0-2 0,0 0 0 0,-2 1 1 0,1 1-3 15,0 0-3-15,-1-1-1 0,1 2-3 0,0 2-3 0,-1-1-4 16,-1 1-1-16,-1 1-4 0,0 0-6 0,0 1-9 0,3-1-10 0,-1 2-11 15,0-1-12-15,-1 2-17 0,2 0-16 0,-1 0-19 0,1 0-26 16,0 0-30-16,2-2-38 0,0 3-46 0,-1-2-41 0,1 2-42 16,0-3-18-16,0 0-6 0,1 3 5 0</inkml:trace>
  <inkml:trace contextRef="#ctx0" brushRef="#br0" timeOffset="49773.3">11023 6090 244 0,'-3'-2'391'0,"-1"0"12"0,1 2 11 0,-1-1-35 16,2 1-56-16,-1 0-52 0,2 0-47 0,-1 0-34 0,2 0-28 16,0 0-21-16,0 0-16 0,0 0-15 0,0 0-15 0,0 0-11 0,0 0-11 15,0 0-11-15,0 0-11 0,0 0-9 0,3 1-10 0,-1 1-9 16,1 1-5-16,1 0-5 0,-1 1-6 0,1 0 0 0,-1 0-2 16,2 1-1-16,0 1 1 0,-1 1-1 0,2-1 0 0,-1 2-6 0,2-1-2 15,-3 1-5-15,1-1-6 0,0 0-5 0,3 3-5 0,-4-3-5 16,1-1-6-16,-2 1-5 0,2 0-2 0,0-1-5 0,-1-2 0 0,-2 2 0 15,1-1-1-15,-1-1 5 0,-1-1 7 0,1 0 5 0,-2-2 6 16,0 3 5-16,0-4 6 0,0 0 5 0,0 0 5 0,0 0 5 16,0-2 5-16,-2 0 1 0,-1 1 3 0,2-2 3 0,-1-1-2 0,0-1 0 15,0 1-2-15,0-1-3 0,2 0 0 0,-2-1-4 0,2 0-6 0,-3-2-5 16,3 0-8-16,0 0-9 0,0 1-11 0,3 0-15 0,-3-1-14 16,2-1-20-16,0 2-19 0,0 1-24 0,0-1-28 0,1 2-32 15,2-1-35-15,-2 1-41 0,2 1-47 0,-2 0-33 0,2 2-26 16,-2-2-10-16,3 4-1 0</inkml:trace>
  <inkml:trace contextRef="#ctx0" brushRef="#br0" timeOffset="49983.88">11228 6130 211 0,'0'-2'404'0,"0"0"10"0,0 0 9 0,0 0-34 15,3-1-55-15,-3 1-48 0,2-1-45 0,-2 0-36 0,2 1-30 0,-2-1-22 0,1 0-18 0,-1 2-16 16,0-1-13-16,2 0-14 0,-2 1-13 0,0 1-13 0,0 0-13 15,0 0-11-15,0 0-11 0,0 1-8 0,2 1-8 0,-1 1-9 16,1 0-8-16,-1 2-9 0,1 1-9 0,1 1-10 0,-1 1-9 0,-1-1-12 16,1 2-12-16,2 0-13 0,-2 1-15 0,-1 0-15 0,1-1-14 15,1 2-20-15,-3-3-21 0,2 1-23 0,1 0-24 0,-3 0-32 16,2-1-33-16,-1 0-46 0,1-3-49 0,1 1-23 0,-1-1-11 0,-1-1 5 16</inkml:trace>
  <inkml:trace contextRef="#ctx0" brushRef="#br0" timeOffset="50160.03">11203 5986 357 0,'-5'0'361'0,"-1"0"2"0,3 0-1 0,-2 0-59 16,2 2-91-16,0-2-63 0,1 1-50 0,-1 1-34 0,3-1-27 15,-2 2-20-15,2 0-18 0,0 0-18 0,2 0-19 0,-2 0-29 0,3 1-34 16,2 0-60-16,0 2-72 0,1-2-53 0,2 0-41 0,0 1-20 15,0 0-12-15,0 0-4 0</inkml:trace>
  <inkml:trace contextRef="#ctx0" brushRef="#br0" timeOffset="50567.89">11538 6177 126 0,'-6'-2'379'0,"3"0"7"0,-2 0 5 0,2 0-30 0,-2 0-49 16,2 0-59-16,-2 0-61 0,2 0-41 0,-3 1-31 0,3-2-22 0,-2 2-19 16,0-1-15-16,2-1-12 0,-2 2-10 0,2-1-8 0,-1 2-4 15,0-1-8-15,1-1-5 0,0 2-3 0,1 0-4 0,-1 2-2 16,0-1-3-16,-2 1 0 0,3-1-3 0,-1 2-1 0,-1 2-2 0,1-3-2 16,0 4-3-16,1-1-1 0,0 1-3 0,-1 0-1 0,2 0-4 15,-1 1-1-15,2 0-2 0,0-1-2 0,0 1-3 0,0-1-3 0,0 2-4 16,2-3-1-16,-1 1-4 0,1 0-3 0,-1 0-4 0,3 1-2 15,-1-3-2-15,0 0 0 0,3 1 1 0,-3-1 1 0,2-2 1 0,0 2 4 16,0-3 2-16,-1 0 3 0,2 1 4 0,-1-2 4 0,0 0 5 16,0-2 5-16,0 1 5 0,-1-2 4 0,1 1 3 0,0 0 4 15,-1-4 4-15,0 3 0 0,0-1 3 0,0 0 3 0,1-1 3 0,-2 1 2 16,1-2 3-16,-1 0 4 0,0 0 1 0,1 0 3 0,-3 0 1 16,2 1 1-16,-1 1-1 0,0-2 1 0,-1 3-2 0,1-2-2 15,1 3-4-15,-3-1-3 0,2 1-7 0,-1 2-5 0,2-2-6 0,0 1-6 16,-1 1-6-16,-1 0-5 0,3 1-6 0,-1 1-8 0,0-1-6 15,2 0-7-15,-2 2-9 0,2-1-9 0,-1 2-12 0,1-2-14 0,-2 3-18 16,2-2-21-16,0 1-33 0,1-1-38 0,0 2-44 0,-1-1-48 0,0-1-25 16,1 0-15-16,-1-2-3 0</inkml:trace>
  <inkml:trace contextRef="#ctx0" brushRef="#br0" timeOffset="51059.05">11644 5664 257 0,'-3'-5'380'0,"0"2"7"0,0 1 7 0,-1 2 8 0,3 2-62 16,-2 1-96-16,0-1-62 0,1 1-44 0,2 3-25 0,-1 2-19 15,1-1-9-15,0 1-8 0,1 3-4 0,1 1-3 0,1 0-3 16,1 2-4-16,0 1-7 0,1 0-7 0,-1 1-7 0,3 2-7 0,0-2-7 15,0 3-6-15,-1 0-4 0,2-1-5 0,0 1-5 0,0-2-4 16,-2 1-5-16,1 2-5 0,-1-2-1 0,0-2-5 0,-1 2-2 0,-2-1-4 16,0-2-3-16,0 2-2 0,-1-4-4 0,0 0-2 0,-1-1-2 15,-1 0 0-15,0-4 0 0,0 3 3 0,0-4 3 0,0-1 4 0,0 0 3 16,0-2 3-16,0 1 4 0,0-1 4 0,0-1 4 0,0-1 3 16,0-2 3-16,0 0 4 0,0 0 1 0,0-2 1 0,0-1 0 15,0-1 0-15,2-1-1 0,-2 1-2 0,2-2-3 0,-1 0-2 0,2-1-2 16,0-4-4-16,2 3-1 0,-2 1-4 0,3-4-4 0,1 2-3 15,-1 0-2-15,2 2-1 0,-2 0-2 0,2-2-1 0,2 1-2 0,-1 3 1 16,-1 1 1-16,0 0-1 0,1 0 2 0,-1 1-1 0,0 2 1 16,0-1 0-16,2 2 1 0,-1 2 2 0,-1-1 1 0,3 2 1 15,-3 1 1-15,0 1 2 0,0 1-3 0,1 0-2 0,-1 1-5 0,0 1-5 16,-1 0-6-16,0 1-6 0,-2 0-4 0,2 0-3 0,-3-1-3 16,1 0-2-16,-2 1-1 0,-1 0 0 0,-2-1-2 0,3-1-1 15,-3-1 1-15,-3 2 4 0,1-2 2 0,-1 0 4 0,0-2 2 16,-3 0 2-16,1 0-1 0,-2-2 0 0,0 0-4 0,0 1-6 0,-1-3-12 15,-1 0-16-15,0 0-27 0,0 0-31 0,1 0-45 0,-1-3-55 16,3 0-32-16,-2 2-22 0,1-4-8 0</inkml:trace>
  <inkml:trace contextRef="#ctx0" brushRef="#br0" timeOffset="51364.92">12158 5646 18 0,'-5'-6'419'0,"2"1"8"0,-1 2 6 0,1-1 4 0,-1 1 5 0,3 0-59 16,-1 1-89-16,0 0-72 0,-1 2-60 0,3 0-38 0,0 2-28 15,-1 1-19-15,-1 0-11 0,2 3-9 0,0 2-8 0,0 0-5 16,0 3-5-16,2 2-5 0,-1 1-1 0,-1 3-3 0,3 1 0 0,-1 0-4 15,0 2-3-15,-1 0-5 0,1 1-4 0,1 1-5 0,-1-2-6 16,-1 3-5-16,2-2-5 0,0 2-4 0,-1-3-4 0,-1 3-5 0,1-3-6 16,1-1-9-16,0 0-11 0,-1-1-12 0,1 1-16 0,1-5-13 15,-1 1-18-15,0-1-18 0,1-1-17 0,1-2-30 0,-2-1-33 0,2 0-51 16,-2-3-62-16,2 0-46 0,0-2-41 0,-1-1-12 0,1-1-1 16,0-2 6-16</inkml:trace>
  <inkml:trace contextRef="#ctx0" brushRef="#br0" timeOffset="51749.86">12392 6001 18 0,'-1'-1'390'0,"-1"-1"7"0,2 2 7 16,-1-1 8-16,-1-1-41 0,2 2-65 0,0 0-62 0,0 0-63 16,0 0-42-16,0 0-35 0,0 0-22 0,0 2-18 0,-2-1-12 15,2 2-11-15,0 0-10 0,0 0-6 0,2 0-8 0,-2 2-7 0,3-1-9 16,-1 2-9-16,-1 0-8 0,1 2-8 0,2-3-8 0,-1 4-6 15,1-2-7-15,-1-1-6 0,2 1-6 0,-2-1-6 0,2 0-7 16,-2 0-6-16,5-1-5 0,-5-1-5 0,0-1 0 0,2 0-1 0,-2 0 0 16,2-3 4-16,-2 0 1 0,3 0 2 0,-3-3 4 0,2 0 2 15,1 2 5-15,-1-4 2 0,0 0 5 0,1-1 6 0,0-1 4 0,-2 0 5 16,0-1 7-16,0-1 7 0,1 1 8 0,-1-3 10 0,-1 3 9 16,0-3 12-16,0 3 12 0,-1-3 11 0,-2 2 12 0,0 2 15 0,0-1 9 15,0 1 11-15,-2-1 12 0,-1 2 11 0,-3 3 9 0,2-1 9 16,-3 2 3-16,2 0 4 0,-3 2 2 0,-1 4-1 0,1-2-2 0,-2 2-4 15,2 3-7-15,-2-1-8 0,0 3-10 0,-2 1-8 0,2 1-11 16,2 1-11-16,-2 0-10 0,1 3-9 0,1-2-11 0,0 0-9 16,3 2-13-16,-1-2-13 0,2 1-15 0,0-2-16 0,4 2-20 0,0-4-20 15,2 0-29-15,1 1-32 0,2-4-73 0,2 0-92 0,2-2-63 16,2 1-49-16,1-4-23 0,3-2-10 0,3 0-1 0,0 0 5 0</inkml:trace>
  <inkml:trace contextRef="#ctx0" brushRef="#br0" timeOffset="52800.25">13451 5948 75 0,'0'-1'408'16,"-1"0"10"-16,-2 1 7 0,1 0 9 0,-1 0 12 0,0 0-62 0,1 0-96 15,1 0-63-15,-1 0-47 0,-1 0-27 0,1 0-17 0,1 0-10 16,-1 0-7-16,-1 1-8 0,1 0-8 0,1-1-7 0,-1 4-7 16,1-3-8-16,-3 2-8 0,2 0-7 0,0 2-9 0,0-1-9 0,-1 2-9 15,0 2-9-15,1-1-10 0,1 4-6 0,-1-1-6 0,-1 2-2 16,1 0-4-16,1 1-3 0,-1 0-1 0,0 2-2 0,-1 0-3 0,3-2-2 16,-1 2-2-16,-2-1-4 0,3 1-4 0,-2-1-4 0,2 2-5 15,0-3-3-15,0 1-5 0,0-1-1 0,0-1-1 0,0 0-2 16,0 0-1-16,2-4 0 0,-2 3 1 0,0-3 1 0,3 0 3 0,-2-4 3 15,-1 2 6-15,2-3 4 0,-2 0 5 0,1 0 4 0,-1-3 4 16,0 0 2-16,2 0 2 0,-2-3 3 0,2 0 3 0,-1 0 1 0,1-3 3 16,0-1-1-16,-1 0 0 0,2-4 0 0,-1 0-2 0,3-1 0 15,-2-1-1-15,1-2 0 0,0 0-1 0,-1-2 1 0,0-1 0 16,2-1 1-16,-2 0-1 0,2-3-1 0,-2 0 1 0,5-1 0 0,-4 1 0 16,1-2-1-16,0-2 2 0,2 4-1 0,0-4 0 0,-1 2-2 15,-1 0 2-15,3 2-1 0,-3-1-1 0,3 3 1 0,-2 1-2 0,0 0 1 16,-1 2-1-16,0 3 0 0,0 2-2 0,1 1 0 0,-3 2 2 0,2 3 1 15,-2 0 4-15,0 2 5 0,-1 2 3 0,1 2 4 0,0 2 4 16,-1 4 2-16,1 0 2 0,0 5 3 0,-2 0 1 0,3 1 2 16,-1 4 1-16,0 2 1 0,0 2 0 0,1 1-1 0,-1 3-3 15,0-1-3-15,1 3-3 0,0 0-4 0,-1-1-5 0,0 1-6 0,2 1-6 16,-2-2-6-16,3 0-7 0,-1-2-6 0,1 1-8 0,-1-2-6 16,1-2-6-16,-2 3-9 0,1-4-9 0,-2 1-9 0,1-4-12 15,1 0-12-15,-2 1-9 0,2-4-9 0,-2 0-7 0,-1-1-8 0,-1-2-9 16,1-1-13-16,0-2-14 0,-2 1-22 0,0-3-27 0,0-2-37 15,-2 0-46-15,2-3-34 0,0 0-31 0,0 0-11 0,-5 0-2 0,2-3 7 16</inkml:trace>
  <inkml:trace contextRef="#ctx0" brushRef="#br0" timeOffset="52997.96">13508 6205 236 0,'-6'0'362'0,"3"0"10"0,-2 0 13 0,2 0-36 0,0 0-60 16,0-1-47-16,1 0-44 0,0 1-27 0,-1-2-18 0,3 0-12 15,-1 2-11-15,-1-2-7 0,2-1-9 0,0 2-6 0,0-2-6 0,0-1-10 16,0 2-11-16,2-1-11 0,-1-1-13 0,2 0-11 0,2-2-11 16,-2 2-12-16,4 0-12 0,-1-1-12 0,2-1-12 0,-2 0-10 15,2 2-12-15,2 0-12 0,1-1-15 0,-2 0-17 0,1 0-17 0,2 1-18 16,-2 0-21-16,2 2-27 0,-2-3-30 0,0 3-42 0,2 0-49 0,-2 0-54 16,-1 1-53-16,2 0-23 0,-3 1-6 0,3 0 3 0,-3 0 11 15</inkml:trace>
  <inkml:trace contextRef="#ctx0" brushRef="#br0" timeOffset="53465.87">13799 5857 369 0,'-4'-14'427'0,"-1"3"12"0,0 1 10 0,-1-1 7 0,3 3-60 16,0 1-95-16,-1 1-64 0,1 0-46 0,2 1-27 0,-1 1-20 0,0-1-16 15,2 2-13-15,-1 2-14 0,1-1-13 0,0 2-12 0,0 0-7 16,0 0-9-16,3 0-7 0,0 3-5 0,2 0-7 0,0 0-5 0,2 3-4 16,1 1-4-16,0 1-5 0,2 1 0 0,-1 2-1 0,2 3 0 15,-1-3 0-15,2 6-1 0,-2-1-5 0,0 1-2 0,0 1-4 0,-2 0-4 16,2 1-7-16,-1 1-5 0,-1 0-5 0,0 0-6 0,-1-1-6 16,2 0-4-16,-3 0-5 0,1-1-5 0,-1 1-4 0,-1-2-2 15,3 0-1-15,-4-2-1 0,0-2 0 0,0 0 2 0,1-2 2 0,-2-1 4 16,-1 0 4-16,2-3 5 0,0-1 6 0,-3 0 4 0,-1 0 5 15,2-3 5-15,-1 0 4 0,-1-2 1 0,0-1 0 0,0 0 1 16,0 0 0-16,0-1 1 0,-3-2-2 0,2 0 1 0,-3-3 1 0,0 0-1 16,1 0-2-16,-2-1 1 0,0 0-3 0,0-4 1 0,-1 3-1 15,-2-3 1-15,2 3 0 0,1-3 2 0,-1 1-1 0,-1 0 3 0,0 0 2 16,0 1 2-16,3 2 2 0,-3-1 2 0,2 2 2 0,-1 0 1 16,2 3 0-16,0 0 1 0,-1 0 1 0,1 3-1 0,0 0 0 0,0 0 0 15,-1 3 1-15,1 0-2 0,0 0-1 0,-1 1-4 0,2 2-1 16,0 0-4-16,1 2-5 0,-1 0-3 0,2 0-3 0,-1-1-5 15,2 0-4-15,2 1-8 0,1-1-10 0,0 1-13 0,0-2-13 0,0 1-16 16,4-1-17-16,-1 0-18 0,3-4-23 0,1 2-29 0,1-1-36 16,0-2-58-16,0 2-70 0,3-3-48 0,-1-3-37 0,0 2-14 15,1-2-1-15,2-1 8 0</inkml:trace>
  <inkml:trace contextRef="#ctx0" brushRef="#br0" timeOffset="53915.14">14181 5727 13 0,'-4'0'417'0,"1"-2"11"0,0 0 10 16,0 2 9-16,0 0-18 0,1 0-34 0,0 0-64 0,-1 0-81 16,1 0-47-16,1 0-35 0,-1 2-26 0,2 0-16 0,-1-2-11 0,1 1-8 15,0 2-7-15,0 0-6 0,1-1-8 0,-1 4-7 0,2-1-10 16,-1 3-11-16,3 0-7 0,-1 1-9 0,0 1-3 0,0 2-6 0,1 0-2 15,0 2-4-15,0 0-4 0,2 0-5 0,-3 1-5 0,0 1-5 16,3 2-7-16,-1-2-7 0,0 0-6 0,3 2-6 0,-4-1-6 16,1 1-7-16,0-2-9 0,-2 2-7 0,2 0-7 0,1-3-6 0,-1 0-4 15,-2 2-5-15,2-2-5 0,-2-2-2 0,2 0 1 0,-2-3 1 16,0 0 5-16,2 1 2 0,-4-3 8 0,2 0 5 0,-3 0 8 0,2-4 7 16,-2 1 8-16,0-1 6 0,0-1 5 0,0-2 3 0,-2 2 1 15,2-3 0-15,-1-3 3 0,-2 2-1 0,-2-2 3 0,1-1 0 0,0-1 0 16,-1 1-1-16,-1-4 2 0,0 0 2 0,-2 1 2 15,3 0 2-15,-1-1 7 0,-1 1 6 0,1 1 7 0,-2-1 9 16,2 2 7-16,0 0 5 0,-1 0 2 0,2 3 3 16,-2-2 2-16,0 2 1 0,3 2 0 0,-1 0-1 15,-2 0-2-15,1 2-2 0,3 0-5 0,-2 1-6 0,2 0-4 0,-2 2-6 0,2-1-5 16,1 3-4-16,1-1-4 0,-1-2-5 0,2 3-4 0,0-1-4 0,0 2-2 0,2-1-4 16,-1-1-5-16,3 0-6 0,1 0-9 0,-2 0-8 0,2-1-14 0,1-1-14 15,1 0-17-15,3 0-15 0,-2-1-21 0,1-2-22 16,1 1-38-16,3-2-43 0,-1 0-66 0,1 0-77 0,1-2-40 0,0 0-22 15,-1-4-3-15,3 3 4 0,-2-2 10 0</inkml:trace>
  <inkml:trace contextRef="#ctx0" brushRef="#br0" timeOffset="54137.89">14514 5967 391 0,'-5'-2'419'15,"1"1"11"-15,0-2 13 0,1 3 11 0,0 0-49 0,0-2-81 16,0 2-62-16,1 0-51 0,-1 0-36 0,2 0-23 0,1 0-19 15,0 0-15-15,0 0-14 0,-2 0-11 0,0 2-12 0,2-2-12 16,0 4-9-16,0-1-9 0,2 1-11 0,0 2-9 0,-2-2-11 0,1 3-12 16,2 1-12-16,-1-1-10 0,1 2-11 0,-2 0-10 0,2 0-11 15,1 2-11-15,-3-2-14 0,3 0-14 0,-3 1-14 0,2-1-14 0,-1-2-16 16,1 3-11-16,-1-3-12 0,-1-1-11 0,1 2-12 0,1-3-11 16,-2 1-20-16,-1-2-23 0,2-1-35 0,-2-3-44 0,0 0-35 15,0 0-33-15,0 0-8 0,0 0 4 0,0 0 9 0</inkml:trace>
  <inkml:trace contextRef="#ctx0" brushRef="#br0" timeOffset="54332.1">14456 5788 365 0,'-5'-2'421'15,"0"0"6"-15,0 0 8 0,0 1 3 0,2-1-57 0,-3 2-92 0,3-1-69 16,0-1-57-16,1 2-41 0,-1 0-35 0,3 0-29 0,0 0-26 15,0 0-27-15,0 0-25 0,0 0-25 0,0 0-24 0,0 0-26 0,0 0-29 16,0 0-47-16,2 3-56 0,-1-1-69 0,3-1-74 0,0 1-35 16,1 0-15-16,-1 0-1 0,0 0 5 0</inkml:trace>
  <inkml:trace contextRef="#ctx0" brushRef="#br0" timeOffset="54584.43">14664 5670 229 0,'0'0'442'15,"0"0"7"-15,-3 0 3 0,3 0 4 0,0 0 1 0,0 0-76 0,0 0-113 16,0 0-70-16,-2 0-49 0,2 2-32 0,0 0-27 0,2 3-16 16,-2 0-16-16,3 0-8 0,-1 1-8 0,1 3-3 0,0 0-6 0,-1 3 0 15,4-1 0-15,-3 4-2 0,0 0-1 0,1 1-3 0,-1 2-6 16,0 0-10-16,0 2-11 0,0-1-8 0,-1 1-7 0,2 0-6 15,-1 0-9-15,1-1-13 0,-1 4-13 0,0-4-14 0,0 0-16 0,2-1-13 16,-2 1-13-16,3-4-16 0,-1 0-16 0,-2-1-21 0,2-2-21 16,-2 0-45-16,2-5-56 0,-2 1-53 0,3-3-52 0,-2 1-20 0,0-4-2 15,1 0 7-15,-2-2 10 0</inkml:trace>
  <inkml:trace contextRef="#ctx0" brushRef="#br0" timeOffset="54769.92">14748 5920 340 0,'-7'2'399'0,"3"-1"2"0,-2 1 4 15,1-1 4-15,3-1-59 0,-1 0-91 0,2 0-66 0,1 0-58 0,0 0-38 16,0 0-28-16,1 0-17 0,1-3-15 0,-1 2-15 0,3-1-19 0,0-1-21 16,2 0-24-16,1 2-29 0,-1-2-33 0,2 0-54 0,1 0-61 15,-1 0-67-15,0-1-68 0,0 2-34 0,2-3-18 0,-2 1-8 16,0 2-4-16</inkml:trace>
  <inkml:trace contextRef="#ctx0" brushRef="#br0" timeOffset="54984.42">14939 5884 117 0,'0'2'393'0,"0"1"8"0,-1-2 6 15,1 1-15-15,0 1-27 0,0-1-61 0,0-2-81 0,0 2-53 16,0 2-38-16,0-2-25 0,0 0-18 0,0 2-16 0,1-1-12 15,-1 3-9-15,2-1-7 0,-2 1-8 0,3-1-8 0,-1 3-10 0,-1 0-10 16,1-1-12-16,2 1-14 0,-2 1-16 0,0 0-15 0,-1-2-16 16,1 2-16-16,-1 0-17 0,1-2-18 0,-2 3-21 0,2-3-22 0,-1-1-28 15,-1 1-30-15,2-3-36 0,-1 0-40 0,-1 1-37 0,0-2-33 16,0-3-11-16,0 0 2 0</inkml:trace>
  <inkml:trace contextRef="#ctx0" brushRef="#br0" timeOffset="55130.95">14905 5764 199 0,'-4'-3'311'0,"3"2"-6"0,-1 0-9 16,0-1-61-16,-1 2-85 0,3 0-62 0,0 2-51 0,-1-1-41 16,-2 0-34-16,3-1-41 0,0 3-41 0,0 1-56 0,3 1-61 0,-2 1-34 15,1-1-20-15,1-1-11 0</inkml:trace>
  <inkml:trace contextRef="#ctx0" brushRef="#br0" timeOffset="55505.68">15319 5871 138 0,'0'-5'402'0,"-2"0"8"15,-1 3 9-15,0-3-10 0,0 2-16 0,0-1-61 0,-2-1-84 0,1 2-49 16,0-1-31-16,-1 1-21 0,1-1-14 0,-3 0-10 0,4 0-8 15,-2 1-6-15,0 0-5 0,1 0-7 0,-1 1-7 0,2 2-9 16,-2 0-10-16,2 0-10 0,-2 0-10 0,2 0-8 0,-2 0-9 0,1 2-8 16,-1 1-7-16,0 1-7 0,2 0-5 0,-2 2-6 0,0 0-4 15,-1-1-2-15,1 4 0 0,1 0 0 0,0 0 1 0,-2 2-1 16,3-2 0-16,0 2-2 0,-2-1-3 0,4 0-4 0,-1 1-4 0,0-3-4 16,2 3-3-16,0-2-3 0,2 0-3 0,-2 0-1 0,3-1-3 15,2-1-2-15,-4-1-3 0,4 0 0 0,0 0-1 0,-2-2 0 0,3 1-2 16,-1-2 0-16,3-1-1 0,-2-1-2 0,1-1-2 0,1-1-4 15,-1-1-3-15,1-1-3 0,-1-2-3 0,-1 1 0 0,3 0-1 0,-1-2 1 16,-3-2 3-16,2 3 3 0,-3-3 2 0,2 0 5 0,-1-1 5 16,-2 2 5-16,1-4 5 0,-1 2 6 0,-2-1 6 0,1-1 4 15,0 1 3-15,-2-1 2 0,-2 0 1 0,0 1-4 0,1 0-3 0,-1-1-6 16,-1 2-6-16,0 0-11 0,-1 1-11 0,1 1-20 0,-1 1-24 16,2 0-32-16,-1 1-38 0,0 1-55 0,0 1-66 0,1 2-43 15,1-1-31-15,1 2-12 0,0 0-5 0</inkml:trace>
  <inkml:trace contextRef="#ctx0" brushRef="#br0" timeOffset="55920.52">15534 5809 375 0,'-3'0'418'0,"1"0"1"0,-1 0 3 0,1 0-15 0,1 0-20 15,-1 0-76-15,2 0-103 0,0 0-64 0,0 0-44 0,0 0-29 0,0 0-25 16,0 2-14-16,0-2-12 0,0 4-5 0,2-1-3 0,-1 1-2 16,1 0 0-16,1 0-1 0,0 1-1 0,3-1-2 0,-2 2-4 0,0 0-5 15,0-1-4-15,0 0-4 0,1 0-4 0,0 0-1 0,3 1-2 16,-4-2-1-16,1-1-1 0,0 2 0 0,-2-2-1 0,2 0 2 0,-2-1 1 16,3 2 2-16,-3-2 4 0,-1 0 4 0,1-2 6 15,-1 2 5-15,-1-2 5 0,1 0 2 0,1 0 4 0,-1 0 0 0,1-2 1 16,-1 2 0-16,1-2-1 0,1-2 1 0,-1 2 1 0,-1-2-1 0,3 0 2 15,-2 1 1-15,2-2 0 0,-2-1 0 0,2 0-1 0,2-2 0 16,-2 3 0-16,2-3 0 0,-1 2 1 0,-1-1 1 0,2 1 0 0,0-1-1 16,-1 0 0-16,1 1-1 0,0 0-2 0,-2 0-2 0,2 1-3 15,-1 1-2-15,-1 0-2 0,0 2-2 0,2-1-2 0,-2 2 1 16,0-1-1-16,-2 2 0 0,2 2 0 0,-2-1 0 0,3 2-5 0,-3 1-2 16,2 0-8-16,-2 2-7 0,2 0-11 0,0-2-14 0,-2 4-16 15,0-2-17-15,2 2-16 0,-4-1-22 0,2 0-25 0,1 1-35 0,-1-1-43 16,0-3-60-16,0 2-68 0,1 0-39 0,-3-1-23 0,2-2-3 15,3 2 4-15,-3-2 11 0</inkml:trace>
  <inkml:trace contextRef="#ctx0" brushRef="#br0" timeOffset="58166.15">16525 5736 334 0,'-4'-2'373'0,"0"2"10"0,1-3-37 16,0 0-60-16,0 2-44 0,0-1-37 0,-1 0-24 0,3 0-19 15,-1 0-10-15,1 0-8 0,-3 0-6 0,2 0-6 0,0 0-5 16,0 0-7-16,-1 0-5 0,3 1-6 0,-1-1-6 0,-1 1-7 0,2-1-7 15,-2 2-6-15,2-1-7 0,-1-1-8 0,1 2-7 0,0 0-7 16,0 0-7-16,0 0-7 0,0 0-7 0,0 0-6 0,-2 0-5 16,1 0-5-16,-3 2-5 0,3-1-4 0,-1 1-4 0,-1-1-4 0,1 2-3 15,-2-1-2-15,1 2-1 0,0 0-1 0,-1 1-1 0,1 1 1 16,2 0 1-16,-3 0-2 0,3 1-1 0,-1 1-3 0,0 0-1 16,2 1-3-16,-1 0-4 0,1 0-4 0,0 1-5 0,1-1-5 0,1 2-4 15,0-2-7-15,1 0-6 0,0 1-5 0,0-1-5 0,1-1-5 16,0 0-1-16,2 0-3 0,-1 0-1 0,2 0 0 0,-3-1 1 0,1-1 2 15,2-2 1-15,0 0 4 0,0 1 4 0,-3-2 4 0,4 0 3 16,2-1 3-16,-6-1 4 0,4-1 4 0,-3-1 4 0,2-1 2 16,0-1 1-16,0-1 3 0,-1-1 0 0,-1 1 2 0,0-2 2 0,1 2 2 15,-5-4 2-15,2 2 1 0,-1-2 3 0,-2 0 3 0,0 0 4 16,0 0 3-16,-2 1 1 0,-1-1 1 0,2 2 3 0,-5 0 2 0,3 0-1 16,-4 0 1-16,2 2-4 0,-1-1-5 0,-2 0-10 0,2 3-12 15,-1-2-17-15,-1 3-21 0,4 0-29 0,-4 1-33 0,2 0-47 0,-1 1-55 16,4 0-52-16,-2-1-50 0,4 4-24 0,-3-3-11 0,4-1-3 15</inkml:trace>
  <inkml:trace contextRef="#ctx0" brushRef="#br0" timeOffset="58532.21">16846 5509 343 0,'-6'-6'392'0,"-1"3"8"0,0 0-16 0,0 0-25 0,1 1-63 15,-1 0-82-15,3 2-53 0,-4 0-39 0,3 0-23 0,0 0-18 0,2 0-11 16,-2 2-9-16,1 0-9 0,-1 1-7 0,2 2-8 0,2-1-6 0,-1 1-6 16,0 1-6-16,2 1-3 0,0 1-5 0,0 2-2 0,0 1-1 15,2 1-1-15,0 0-2 0,1 1 0 0,1 2-3 0,-1 0-3 16,2 1-2-16,1 1-5 0,-1 0-3 0,3 1-6 0,0-2-6 0,0 2-4 15,0-1-5-15,0 1-4 0,3-2-4 0,-2-1 0 0,-1 0-2 16,3 0 0-16,-3-1 1 0,0-3 3 0,1 2 3 0,-2-4 7 0,-1-1 7 16,-1 0 12-16,0-3 14 0,-2 1 9 0,0-1 9 0,2-3 5 15,-5-2 5-15,0 0 2 0,0 0-1 0,0-2 2 0,0-3 2 0,-2-1-1 16,-1 1-1-16,0-3-4 0,1 0-2 0,1-1-9 0,-2-2-10 16,1 1-9-16,-1-1-8 0,1 1-13 0,1-1-16 0,1 0-19 15,1 1-21-15,2-2-33 0,4 3-39 0,2 1-79 0,1-2-100 0,-1 3-49 16,7-1-23-16,-2 1-12 0,3 1-4 0,1 0 0 0</inkml:trace>
  <inkml:trace contextRef="#ctx0" brushRef="#br0" timeOffset="60017.02">4491 7603 74 0,'2'-1'354'0,"-2"-1"16"0,2 1-25 15,-1-1-48-15,-1 1-45 0,2-3-44 0,-2 4-26 0,0 0-17 16,0-1-11-16,-2-2-8 0,2 1-8 0,-1 1-6 0,-1-1-8 0,0 1-3 16,-1 0-9-16,1-1-7 0,1 2-12 0,-2-1-9 0,-2-1-9 15,2 2-6-15,0-1-9 0,1 0-7 0,-1 1-6 0,0-2-3 16,0 0-4-16,-1 2-5 0,1-1-3 0,-1 1-3 0,1 0-3 0,1 0-2 16,-1 0-5-16,-2 0-3 0,2 0-4 0,1 1-2 0,-1-1-3 0,-2 4-4 15,2-3-1-15,-3 2-4 0,3 0 0 0,-2 1-2 0,0 1-3 0,0-1-1 16,-1 2-3-16,0 0-4 0,3 1-3 0,-2 2-2 0,2-1-6 15,-2 3-7-15,3-2-4 0,-1 1-4 0,0 1-7 0,3 0-4 0,0 1-8 16,0-1-5-16,0 2-6 0,3-3-6 0,0 0-3 0,-1 1-2 16,3-1 0-16,0-2 0 0,0 1 2 0,2-2 4 0,-1 1 4 0,1-4 5 15,1 2 7-15,-2-3 4 0,2 0 9 0,0 0 7 0,2-3 6 0,-1 0 6 16,-1 0 5-16,0-3 6 0,0 0 6 0,1 0 3 0,-1-3 5 16,0 2 5-16,-2-2 4 0,2 0 3 0,-3-1 3 0,0-2 3 0,-1 2 3 15,1 0 2-15,-3-1 5 0,1 0 3 0,-1 0 2 0,-1 1 3 0,-1-3 2 16,0 3 2-16,0-1 0 0,0 1 0 0,0-1-1 0,0 1-1 15,0 1-2-15,-1-1-3 0,-1 2-2 0,2 1-4 0,0-1-5 0,0 0-4 16,-2 2-5-16,2 0-5 0,0 2-4 0,0-1-5 0,0 2-3 16,0 0-1-16,0 0-1 0,0 0-1 0,2 0 1 0,0 2 1 0,-1 1 2 15,4 0 0-15,-1 2 3 0,0-3 0 0,0 4 1 0,3 0 1 0,-1 0-4 16,2-1-2-16,0 1-8 0,0 1-8 0,1-2-11 0,-1 3-14 16,2-3-14-16,-1 1-14 0,0 0-21 0,1-1-21 0,0-1-28 0,0 1-31 15,0-1-47-15,-2-1-54 0,3-2-44 0,-1 1-41 0,-2-2-14 16,0 0 1-16</inkml:trace>
  <inkml:trace contextRef="#ctx0" brushRef="#br0" timeOffset="60285.96">4781 7393 261 0,'-2'-1'390'0,"-1"1"12"0,1 0 12 0,1 0-47 0,-1 0-74 16,2 1-62-16,-1 0-58 0,-1 2-31 0,2-3-21 0,-2 4-14 16,2-1-13-16,0 0-9 0,0 3-11 0,2 0-8 0,-2 0-8 0,3 1-8 0,-1 2-5 15,-1 2-3-15,3-2-3 0,-1 2-1 0,0 2-2 0,0-1-6 16,0 1-5-16,2 1-7 0,-2 0-8 0,2 1-8 0,-2 1-9 16,0-2-10-16,2 2-10 0,-2-4-10 0,3 5-13 0,-3-4-14 0,2 2-16 15,-1-2-15-15,0-1-14 0,1 1-17 0,-2-2-18 0,3 0-20 0,-3-1-22 16,1-1-31-16,-1 0-37 0,0-1-49 0,0-1-52 0,-1-3-26 15,1 2-8-15,0-3 4 0</inkml:trace>
  <inkml:trace contextRef="#ctx0" brushRef="#br0" timeOffset="60530.01">4951 7422 112 0,'-1'-3'403'0,"-1"0"14"0,-1 1 7 0,0 1 5 0,2 1-62 0,-1 0-95 16,-1 0-61-16,1 0-42 0,1 3-25 0,-1 0-18 0,-1-2-13 16,1 4-13-16,1-1-12 0,-1 3-14 0,2 1-11 0,0 1-10 0,0-1-8 15,2 3-7-15,-1 2-2 0,1-1-1 0,1 1-3 0,0 1 0 0,-1 0-5 16,3 1-6-16,-1 1-7 0,2-2-10 0,-1 2-9 0,0-2-12 16,2 3-11-16,2-2-13 0,-3 0-14 0,2 2-15 0,-1-2-15 15,-1-2-19-15,3 2-16 0,-3 0-17 0,1-1-24 0,-2-2-29 0,2-1-45 16,-2 2-53-16,-2-3-54 0,2-1-52 0,-2 2-19 0,1-2-2 15,-1-2 4-15</inkml:trace>
  <inkml:trace contextRef="#ctx0" brushRef="#br0" timeOffset="60919.36">5843 7358 3 0,'-2'-2'432'0,"1"-1"13"0,-1 0 13 0,1 0 14 0,-2 0 13 0,3 0-53 16,0 0-88-16,0 0-65 0,0 1-55 0,3 1-41 0,-2-1-33 15,-1 0-27-15,2 2-19 0,-1-2-15 0,1 2-13 0,1 0-9 0,-1 2-10 16,1-1-7-16,2 0-8 0,0 2-6 0,0 2-6 0,1-1-7 16,0 3-5-16,0 1-2 0,1 0-1 0,-1 1-3 0,3-1-2 15,-2 3-4-15,1 1-9 0,-2-1-7 0,3 2-9 0,-2-1-9 0,-1 0-9 16,1 2-11-16,0-2-14 0,-2 0-15 0,0 1-16 0,1-1-19 16,-1-1-18-16,-2 0-15 0,3 0-15 0,-3 0-17 0,1-2-16 0,-3 1-25 15,1-1-31-15,1-1-50 0,-3-2-60 0,2-1-39 0,-1-1-29 16,-1 2-4-16,0-1 8 0,0-3 15 0</inkml:trace>
  <inkml:trace contextRef="#ctx0" brushRef="#br0" timeOffset="61098.65">5878 7491 264 0,'-2'0'350'0,"-1"0"6"0,3-2 9 0,0 1-53 16,0-2-85-16,2 0-62 0,-1 0-51 0,3-2-35 16,0 3-27-16,0-3-20 0,0-1-19 0,1 1-19 0,3-1-20 0,-2-2-27 0,-1 2-30 15,3-1-40-15,0 2-46 0,-2-3-60 0,2 2-70 0,0-1-36 16,0-2-17-16,-2 1-5 0</inkml:trace>
  <inkml:trace contextRef="#ctx0" brushRef="#br0" timeOffset="61518.21">6077 7228 55 0,'-3'1'368'0,"0"1"8"16,1 1 11-16,1-1-20 0,-1-2-35 0,1 2-60 0,-1 2-69 15,2-3-45-15,0 0-29 0,0 2-19 0,0 1-11 0,0-1-8 16,2 0-8-16,-1 3-4 0,1-2-6 0,-1 3-6 0,1 0-7 0,1 0-5 15,0 2-6-15,3 0-5 0,-4 2-5 0,3 0-6 0,-2-1-6 16,2 2-6-16,-2-1-4 0,2 2-4 0,1-1 0 0,0 1-3 16,-1-1 0-16,0 1-1 0,1-1 0 0,1 1 0 0,0-1 0 0,-2-1 0 15,1 0-1-15,1 0-2 0,-1-1-4 0,2 1-4 0,-2-2-4 16,-1-1-4-16,2 1-4 0,-1-3-3 0,0 2-2 0,2-3-3 0,-2 1-3 16,-1-2-1-16,0 1-2 0,1-2-1 0,0 0 0 0,-1-2 0 15,0 0 6-15,0-1 3 0,2 0 3 0,-2-1 3 0,0 1 4 0,0-3 2 16,1 0 3-16,-1 1 2 0,3-3 2 0,-2 0 2 0,0-1 2 15,1 1-1-15,2-1 0 0,-3-3 0 0,1 2-1 0,-1 0 1 16,1-2-1-16,0 0-1 0,-2 0 0 0,2 0 0 0,-1 1-1 0,-1 0 1 16,2-1-2-16,-2 2 0 0,-2 1 0 0,2 0-3 0,-2 2-1 15,-1-1-2-15,1 2 0 0,-1 2-3 0,1-1-4 0,0 2-4 0,-2 0-6 16,1 0-5-16,1 3-6 0,-1 0-10 0,-1 0-12 0,1 0-11 16,1 2-12-16,0-1-16 0,1 0-17 0,-1 1-22 0,2-1-25 0,-1 2-35 15,2-1-36-15,-1-1-54 0,0 0-57 0,3-1-27 0,1 0-10 16,-2 0 5-16</inkml:trace>
  <inkml:trace contextRef="#ctx0" brushRef="#br0" timeOffset="61900.92">6640 7363 166 0,'-2'0'336'0,"0"0"6"0,0 0-28 0,2 0-46 16,0 0-58-16,0 0-62 0,0 0-42 0,0 0-33 0,0 0-19 15,0 0-15-15,0 0-7 0,0 2-8 0,0-1-3 0,2 0-5 0,0 3-1 16,0-3-1-16,1 2-2 0,0 0-1 0,2 0 2 0,-2 0-1 16,4-1-3-16,-2 4-2 0,2-4-6 0,-2 3-8 0,3-1-6 15,-2-2-8-15,2 0-2 0,2 1-4 0,-2 0-4 0,0 0 0 0,1-2-2 16,-1 1-1-16,0-2 1 0,0 0-1 0,1 0 1 0,-1 0 4 16,0 0 3-16,3-3 6 0,-5 1 5 0,2-1 6 0,-3-1 4 0,2 1 1 15,-1-2 3-15,-2 0 2 0,1-1 3 0,-2 0 0 0,-1 1 5 16,1-3 6-16,-3 0 5 0,0 1 8 0,-1-2 7 0,-3 2 8 0,1-2 7 15,-2 2 11-15,-1-2 10 0,-2 2 10 0,2 0 8 0,-2 0 9 16,0 3 3-16,-3 1 3 0,2 0-3 0,-1 2-3 0,-1 1-4 16,0 1-5-16,1 2-6 0,-2 3-5 0,4-1-9 0,-2 2-10 0,-1 1-9 15,3 3-12-15,0 2-9 0,2-3-9 0,-2 3-4 0,4 1-3 16,-1 0-8-16,3-1-7 0,1 1-13 0,1-1-13 0,1 2-18 16,2-3-19-16,2-2-22 0,2 3-21 0,2-4-38 0,-1 0-48 0,3-3-73 15,5-2-89-15,0 0-42 0,2-2-21 0,6-2-5 0,1-2 2 0,3-2 8 16</inkml:trace>
  <inkml:trace contextRef="#ctx0" brushRef="#br0" timeOffset="62861.9">7726 7276 321 0,'-8'-2'405'16,"1"-2"12"-16,0 1 12 0,-1 0-26 0,2 2-49 0,-2-2-57 0,2 1-63 16,-1 1-39-16,3-1-28 0,-1 0-20 0,0 0-14 0,1 0-17 15,0 2-16-15,1-2-15 0,2 2-15 0,-1 0-13 0,0 0-12 0,1 2-10 16,-1 0-10-16,2 1-8 0,-1 0-8 0,-1 3-6 0,0-2-6 0,2 5-2 15,0 0 0-15,0 2-2 0,0-1 0 0,0 3-1 0,0 0 0 16,0 2-2-16,0 1-3 0,0-1-5 0,2 0-5 0,0 0-4 16,-1 1-5-16,1 0-5 0,-1-2-5 0,1 1-4 0,1-2-5 0,-1 0-1 15,-1-1-2-15,1-2 3 0,1 0 2 0,0-3 5 0,-1 1 5 16,-1-3 6-16,2 1 6 0,-1-4 7 0,0 1 6 0,-1-1 3 16,1-2 7-16,1-2 3 0,-1 1 3 0,-1-2 3 0,1-2 2 0,1 0 2 15,-1-1 2-15,-1 0 0 0,-1-1 1 0,0-2 2 0,0-1 0 16,0-1 1-16,0-1-2 0,0 1 1 0,0-4-2 0,0 2 2 0,0-2-2 15,0 2 1-15,0-4-1 0,0 2 0 0,3-2 0 0,-3 1-2 16,3 0-1-16,-1-1-3 0,-1 1-1 0,3-1-2 0,-1-1-2 0,0 4-1 16,2-3-1-16,-2 5-1 0,2-2-2 0,-1 3-2 0,1 0-1 15,0 3-2-15,-2 0-3 0,0 3-4 0,-1-1-4 0,1 4-3 16,0 2-1-16,2 0-3 0,-2 2 0 0,0 3 0 0,0-2-2 0,2 6 4 16,-2-2-1-16,2 0 1 0,0 4 0 0,1-1 0 0,0 2 0 15,2-1-1-15,-1 2 0 0,2-1-1 0,1 1-2 0,-1-2-3 0,2 0-3 16,-1-1-3-16,1 1-5 0,1 0-2 0,-1-4-2 0,1 2-1 15,0-3 0-15,-1 0 4 0,2-2 4 0,-2 1 3 0,0-3 3 16,0 0 6-16,-1 0 4 0,-1-2 6 0,2-2 4 0,-3 0 5 16,0 0 3-16,0-3 5 0,1 1 2 0,-1-1 2 0,0-1 1 0,-1-1-1 15,0-1 1-15,-2 0-1 0,0-1-1 0,1-1 0 0,-1-1 1 0,1 1-2 16,-3-2 0-16,2 2 0 0,-2-3 0 16,2 0 0-16,-2 1-1 0,2 0-1 0,-2-1 0 0,3 1 0 0,-1-1-1 0,0 2 1 15,0-1-1-15,0 1 1 0,-1 2-2 0,2 0 1 0,-3 2-2 0,2-1 3 16,-1 2 5-16,0 1 3 0,1 3 7 0,-2-2 6 0,1 4 6 15,0 0 6-15,-1 3 2 0,0-1 4 0,-1 2-1 0,1 3 2 16,0 0 0-16,1 2 2 0,-3 2-1 0,2 0-1 0,-1 1-6 0,2 3-7 16,1 0-11-16,-3 0-16 0,-1 2-15 0,3-2-15 0,-1 1-16 0,0 1-14 15,0 0-17-15,-1-1-20 0,1 0-23 0,0 1-35 16,3-2-37-16,-3 0-64 0,2-1-76 0,0-2-35 0,-2-1-13 0,2 0 1 16,-2 0 5-16</inkml:trace>
  <inkml:trace contextRef="#ctx0" brushRef="#br0" timeOffset="63096.04">8439 7247 133 0,'0'0'371'0,"0"0"4"0,-1 0 7 0,-1 0 2 0,2 2-60 0,-1-2-94 16,1 4-61-16,0-3-47 0,0 2-28 0,0 0-23 0,1 0-17 15,-1 1-12-15,2 1-9 0,-1 1-8 0,-1 1-7 0,2-1-8 0,1 2-9 16,-1-1-9-16,0 0-12 0,-1 2-13 0,2-2-14 0,0 0-15 0,-3 1-18 16,3-2-19-16,-1 1-28 0,-1-1-32 0,1-2-53 0,0 1-64 15,-1 0-44-15,-1-3-35 0,2 1-10 0,-2-3 0 0</inkml:trace>
  <inkml:trace contextRef="#ctx0" brushRef="#br0" timeOffset="63251.96">8416 7128 95 0,'-2'-3'331'0,"-1"0"2"0,1 1-12 0,1-1-22 0,-1 2-71 16,-1 1-97-16,1-2-71 0,1 2-56 0,1 0-54 0,0 0-51 16,0 0-74-16,0 0-85 0,0 0-41 0,0 0-18 0,0 0-9 0</inkml:trace>
  <inkml:trace contextRef="#ctx0" brushRef="#br0" timeOffset="63655.12">8618 7238 136 0,'-3'3'410'0,"-2"-2"1"16,-1 1-2-16,3 1 3 0,1-3 1 0,-1 0-77 0,1 2-116 0,-1 2-72 15,3-3-50-15,-1 0-35 0,1 1-27 0,0 1-18 0,0 0-12 16,1 0-10-16,-1 0-5 0,2 2-6 0,-1-3-7 0,1 3-6 16,1-1-7-16,-1-1-7 0,1 1-7 0,0 0-5 0,3 0-4 0,-3-1-4 15,-1 0-2-15,1 0-3 0,0-1 1 0,1 0 1 0,-3 2 3 0,1-3 6 16,1 0 6-16,-1-1 10 0,-1 0 9 0,2 0 10 0,0 0 8 16,-1-1 7-16,-1 0 5 0,1 0 3 0,1-2 3 0,-1 1 3 15,1-1 5-15,-1-2 2 0,-1 2 5 0,1-1 2 0,1-2 2 0,-1-1 2 16,-1 0 2-16,4 0 1 0,-4-1 0 0,2 1 2 0,-1-3 0 15,1 2 2-15,-1 0 0 0,1-1 0 0,0 0 0 0,-1 2-3 16,1-1-3-16,0 1-2 0,2 1-4 0,-4 2-3 0,2-2-4 0,-1 2-3 16,1 2-1-16,-1-1 0 0,1 1 1 0,0 2 3 0,-1 0 1 15,1 0 0-15,0 2 2 0,2 3 0 0,-2-1 0 0,0 2 0 0,2-2-1 16,0 3-3-16,-2-1-4 0,2 3-8 0,-2-2-10 0,3 1-11 16,0 1-15-16,-1-1-14 0,0 0-14 0,0 2-16 0,1-3-18 15,0 1-22-15,-1-1-25 0,1 0-34 0,1 1-36 0,-1-3-50 0,0 1-60 16,2-2-27-16,-3-1-14 0,2-1 1 0</inkml:trace>
  <inkml:trace contextRef="#ctx0" brushRef="#br0" timeOffset="63920.39">8950 6934 300 0,'-2'0'407'0,"0"0"7"16,0 0 7-16,0 0-24 0,1 2-37 0,-1 0-64 0,2 3-77 0,-1-1-47 16,1 3-32-16,0-1-24 0,1 3-19 0,-1 1-14 0,2 1-10 15,-1 1-6-15,3-1-4 0,0 4-4 0,-1-2-5 0,0 2-8 16,2 0-9-16,0 0-10 0,-2 2-12 0,2-1-14 0,1 0-15 0,-3 1-13 16,2-1-15-16,-2 1-17 0,2-1-14 0,-2-1-17 0,2 0-16 15,-2 1-16-15,2-3-20 0,-2 1-21 0,0-2-25 0,0 1-38 0,0-3-44 16,1 0-53-16,-1-1-58 0,0-2-21 0,0 0-3 0,0 0 8 15,0-3 12-15</inkml:trace>
  <inkml:trace contextRef="#ctx0" brushRef="#br0" timeOffset="64098.23">8968 7207 36 0,'-4'0'352'0,"1"2"2"0,0-2 3 0,3 0-25 0,0 0-39 16,0 0-67-16,0 0-82 0,0-2-54 0,3 2-40 0,-1-1-30 16,1-1-24-16,2 1-26 0,-2-1-24 0,3 0-32 0,0-2-38 15,2 1-66-15,-1 2-80 0,4-2-43 0,-2 0-23 0,-1-2-10 0,3 3 0 0</inkml:trace>
  <inkml:trace contextRef="#ctx0" brushRef="#br0" timeOffset="64519.92">9309 7132 283 0,'-3'0'350'0,"1"0"3"0,1 0 3 0,-1 0-59 0,-1 0-88 0,1 0-57 15,2 0-43-15,0 0-28 0,0 0-20 0,0 0-15 0,0 2-10 0,0-1-8 16,0 0-6-16,0 1-6 0,0 1-9 0,2 0-13 0,1 2-14 0,0-2-14 15,-1 1-13-15,3 1-13 0,1 1-12 0,0-1-12 16,-1 1-14-16,1-2-11 0,-1 2-12 0,2-2-11 0,0 1-8 0,1-1-6 16,-1 1-3-16,-1-1 3 0,0-1 10 0,0 0 14 0,-1-2 15 15,0-1 13-15,0 2 16 0,0-2 14 0,1-2 14 0,-2 1 14 0,-2 0 15 16,1-3 15-16,0 0 16 0,-1 1 15 0,1-2 17 0,-1-2 10 16,-2 1 10-16,2 0 6 0,-1-2 3 0,-1-1 4 0,0 2 4 0,0 0 4 15,-1-2 6-15,-1 0 4 0,0 2 4 0,1-1 2 0,-3-1 2 16,1 3-1-16,0-1-1 0,-2 1-3 0,-1 2-4 0,0 1-3 15,1 0-3-15,0 2-4 0,-3-1-3 0,1 2-6 0,-1 2-5 0,-2-1-4 16,2 2-4-16,0 0-7 0,0 1-6 0,0 2-6 0,-1 3-6 16,0-2-7-16,1 0-6 0,-1 2-3 0,2 0-3 0,1 2-4 0,-1-1 0 15,4 1-6-15,-2 0-4 0,3-1-11 16,1-1-12-16,1 1-14 0,1-1-14 16,1 2-17-16,1-4-19 0,2 2-24 0,2-1-27 0,-1-2-43 0,3 1-50 0,1-1-54 15,-1-1-52-15,5-1-23 0,-2-1-7 0,0-2 2 0</inkml:trace>
  <inkml:trace contextRef="#ctx0" brushRef="#br0" timeOffset="64831.14">9567 7086 11 0,'0'0'324'0,"0"0"2"0,0 0 5 15,0 0-42-15,0 0-62 0,1 0-56 0,2 2-54 0,-1-2-35 16,0 4-25-16,1-3-17 0,0 3-11 0,0-2-6 0,2 2-4 0,1 0-1 15,0 0 0-15,-1 1 0 0,0-1-1 0,2 2-5 0,0 0-5 16,1 2-8-16,-2-2-7 0,1 1-6 0,-1-1-4 0,0 2-4 16,1-3-5-16,-1 2-3 0,1-1-5 0,-3 0-1 0,2-2-3 0,-1 1 0 15,0-1 0-15,-2 1 5 0,0-1 7 0,1-1 11 0,-3-2 11 16,2 3 10-16,-3-4 10 0,2 1 6 0,-2-1 7 0,0 0 6 0,0 0 5 16,-2-1 6-16,2-1 8 0,-1 0 6 0,-1 0 6 0,1-2 4 15,-1 0 2-15,0 1-3 0,-1-2-4 0,2 0-4 0,-1-1-5 16,0 0-4-16,-1-2-3 0,1 2-3 0,2-1-4 0,-1-1-11 15,-1 1-13-15,2-1-18 0,0-1-21 0,2 0-26 0,-1 0-29 0,1 1-35 16,3-1-42-16,-2 1-63 0,2-1-74 0,1-1-44 0,3 3-32 16,0 0-14-16,-1-1-6 0</inkml:trace>
  <inkml:trace contextRef="#ctx0" brushRef="#br0" timeOffset="65383.89">9981 7016 118 0,'-2'0'406'0,"1"0"13"0,-1 0 13 0,-1 0-16 0,1 0-33 0,2 0-57 16,-1-3-71-16,1 3-46 0,0 0-30 0,0 0-23 0,0 0-17 15,0 0-18-15,0 0-15 0,0 0-16 0,0 0-15 0,0 0-14 0,0 0-15 16,1 4-11-16,-1-3-11 0,2 0-12 0,-2 2-9 0,3 3-8 16,-1-4-9-16,-1 3-6 0,3 1-5 0,-1-2-2 0,0 2-1 15,0 0-1-15,2 0-2 0,-2 2-1 0,0-2-5 0,0 1-5 0,0-3-4 16,-1 2-4-16,1-1 0 0,1 1 0 0,-1-1 2 0,0-1 3 15,1-1 4-15,-1 2 4 0,1-2 5 0,-1 0 2 0,0-2 6 0,-1 1 3 16,-1-1 6-16,1-1 5 0,1 0 4 0,-1 0 5 0,-1-1 3 16,1-1 1-16,2-1 2 0,-2 1 1 0,-1-3-1 0,1 2 0 15,1-3-1-15,-1 1 0 0,1-3-2 0,0 3-1 0,1-3 0 0,-1 1-2 16,0-3 0-16,1 3 0 0,-1-2 1 0,2 0 0 0,-1 1-1 16,0 0-1-16,0 0 1 0,0 1 0 0,0-1-1 0,0 2 0 0,-1 0-1 15,0 1 1-15,1 1-1 0,-1 1-2 0,-2 0 1 0,1 1-1 16,1 2 1-16,-1 0-2 0,-1 0 1 0,1 0-2 0,0 2-1 15,-1 1 0-15,2 0 0 0,-3 0 0 0,3 3 2 0,-1-1-1 16,-1 1 1-16,1-2 1 0,1 1 0 0,-1 3 1 0,1-1-1 0,-1-1 1 16,-1 0-2-16,3-2-2 0,-1 3-1 0,1-2-1 0,-1 1-2 15,0-1-1-15,-1-3 1 0,1 3-1 0,0-2 1 0,1 0 1 0,-1-2 0 16,0 1 0-16,0 1 1 0,0-3 1 0,0 0 3 0,0 0 1 16,-1 0 3-16,1-3 3 0,-1 0 2 0,1 2 4 0,0-2 2 0,-1-2 2 15,1 2 2-15,0-2-1 0,2 1 0 0,-2-2 1 0,0 2-1 16,0-2-1-16,1 0 2 0,0 0-2 0,0-1 0 0,0 1-1 15,1-1-1-15,-1 0-1 0,1 1-3 0,0-2-3 0,0 2-2 0,1 0-1 16,0 2-1-16,-1-1-1 0,0 1 0 0,1 1 0 0,-1 0-2 16,0 1 1-16,-1 1-2 0,1 1 0 0,0 0 0 0,-2 1-2 0,2 1-1 15,-2 1-4-15,0 0-1 0,-1 1-5 0,1 1-6 0,2-1-8 16,-2 2-7-16,0 0-11 0,0 0-10 0,2 0-12 0,-2 0-14 0,2-1-21 16,1 1-22-16,-3-1-32 0,2 1-38 0,-2-2-55 0,2 0-67 15,0 1-33-15,1-2-15 0,2 2-2 0,-2-3 4 0</inkml:trace>
  <inkml:trace contextRef="#ctx0" brushRef="#br0" timeOffset="65854.2">10811 6884 238 0,'-3'-2'370'16,"-2"2"10"-16,0-2 10 0,-1 2-38 0,0 0-62 0,-1 0-58 15,1 0-58-15,1 0-32 0,-2 0-24 0,0 0-13 0,2 2-10 16,-1-2-8-16,-2 2-8 0,2-1-8 0,1-1-8 0,0 1-9 0,-1 1-7 16,1-1-8-16,2 1-6 0,-3-1-7 0,1 2-7 0,2 0-5 15,-2 0-3-15,2 0-4 0,1 0 0 0,-1 0-2 16,1 0-1-16,-1 0 0 0,2-2-2 0,-2 3-1 0,1-2 0 0,1 2 0 0,-1-2-1 16,2 3 1-16,-1-3-1 0,1 0 0 0,0 2 1 0,0-3-2 15,0 0 1-15,0 2-2 0,0-1-1 0,1 0-3 0,-1 0-2 0,2-2-3 16,-1 1-4-16,-1 0-3 0,2-1-4 0,-2 2-3 0,4-2-3 15,-2 2-4-15,-1-2-1 0,1 0-4 0,1 1-3 0,-1-1-3 0,0 0-2 16,-1 1-3-16,2 1-1 0,-1-2-2 0,0 1 0 0,-1 1 2 16,2-2 0-16,-1 1 2 0,2-1 1 0,-2 2 0 0,0-1 2 15,-1 3 1-15,2-3 2 0,-1 0 0 0,0 2 2 0,-1-1 1 0,2 1 0 16,-1-1 0-16,1 2 0 0,0-2-1 0,2 2-1 0,0-1 1 16,-1-2-2-16,1 2 0 0,0 0 0 0,0 0 2 0,0-1 1 0,2 0 0 15,-2 2 2-15,1-2 3 0,1 1 2 0,-1 1 4 0,2 0 5 16,-2 0 0-16,-1 0 2 0,2-1 0 0,-3 1 1 0,2 2 2 15,-1-1 2-15,-2 0 7 0,-1 1 10 0,-2 1 10 0,0-3 12 16,0 4 7-16,-2-2 8 0,-3 1 6 0,-2-1 4 0,2 2 3 0,-3-1 3 16,-2 1 2-16,0-1 3 0,-3 0-1 0,0 3-2 0,-3-3-18 0,-1 0-23 15,1-1-51-15,-1 1-65 0,-1-1-81 0,-2 0-92 0,2 0-43 16,-2-2-21-16,1 1-12 0,1-1-8 0</inkml:trace>
  <inkml:trace contextRef="#ctx0" brushRef="#br0" timeOffset="83802.73">30687 3332 211 0,'5'0'308'0,"-4"0"4"16,1-3 3-16,-1 2-41 0,3 1-62 0,-3-1-44 0,2 1-36 0,1-1-23 16,-1 1-15-16,2 0-9 0,-4-3 0 0,4 1-1 0,-2 2 2 15,-2 0 1-15,1 0 3 0,0 0 0 0,-1-2 0 0,3 2 0 0,-4 0 1 16,1 0 1-16,-1 0 0 0,2 0 2 0,-2 0 2 0,0 0 0 0,0 0-2 16,0 0 1-16,0 0-2 0,0 0-2 0,0 0-2 0,0 0-5 0,0 0-4 15,0 0-6-15,0 0-5 0,0 0-7 0,0 0-8 0,0 0-7 16,0 0-6-16,0 0-8 0,0 0-4 0,0 0-6 0,0 0-4 0,0 2-3 0,1 0-4 15,-1 1 0-15,2-1-3 0,0-1-3 0,1 2 1 0,-2 1 0 16,4-1-1-16,-4 0 0 0,4 1 2 0,0-1 0 0,0 2 1 0,0 1 0 16,-1-2-1-16,4 1 0 0,-2 1 0 0,1 0-2 0,-1 0 0 0,1 1 0 15,2-5-2-15,-3 5-2 0,1 1-3 0,1-2-5 0,1 1-6 0,-1-1-3 16,-2 2-8-16,2-3-5 0,1 2-7 0,-1 0-7 16,2 0-6-16,-1 0-8 0,-1 0-7 0,0-1-8 0,0 2-9 0,1-2-5 0,0 0-8 15,-1 0-3-15,-2 0-6 0,2-1-5 0,-2 1-6 0,0-1-6 0,1 0-7 16,-2 0-7-16,-1-1-8 0,1 1-10 0,-4-2-9 0,3 2-15 0,-1-1-15 15,-2-2-20-15,1 1-24 0,0 0-40 0,-2 0-45 0,0-3-24 16,0 0-12-16,0 0 2 0,0 0 7 0</inkml:trace>
  <inkml:trace contextRef="#ctx0" brushRef="#br0" timeOffset="84192.36">30950 3314 85 0,'-4'-1'353'0,"3"1"13"0,1 0 11 0,-2 0-19 15,2 0-34-15,0 0-48 0,-2 0-53 0,2 0-37 0,-1 1-29 0,1-1-18 16,-2 2-17-16,1 1-10 0,-2-3-9 0,1 0-7 0,2 2-9 0,-1 0-8 16,-2 2-9-16,1-2-9 0,0 3-10 0,1-1-7 0,-2 0-7 0,1 0-4 15,0 2-4-15,1 1-1 0,-3-2-2 0,3 2-2 0,-1 1-4 0,-2 0-3 16,2-1-2-16,1 2-3 0,-2-1-2 0,-1-1-1 0,1 2-1 16,1-1-1-16,-1-1-2 0,2 1 0 0,-3 1-2 0,3-2 0 0,-2 0-2 15,-2 2-4-15,4-2 0 0,-1-1-5 0,-1 0-5 0,1 0-8 0,1 0-7 16,-3-2-10-16,3 0-9 0,-2 0-13 0,-1 0-11 0,3-1-11 0,-2 0-12 15,-2 0-14-15,4-2-14 0,-1 2-14 0,0-1-15 0,-1 0-17 16,2-2-20-16,1 0-27 0,-2 0-29 0,2 0-47 0,0 0-54 0,0 0-22 16,0 0-4-16,0 0 4 0,0 0 8 0</inkml:trace>
  <inkml:trace contextRef="#ctx0" brushRef="#br0" timeOffset="84981.07">30679 3169 29 0,'-1'0'319'16,"-3"2"-8"-16,4-2-19 0,-1 0-26 0,1 2-32 0,-2 1-28 0,1-3-27 15,1 0-23-15,-2 1-19 0,2-1-13 0,0 0-12 0,-2 1-6 16,2-1-7-16,0 0-4 0,0 0-5 0,0 0-5 0,0 0-4 0,0 0-5 16,0 0-6-16,0 0-4 0,0 0-4 0,0 0-6 0,0 0-4 0,0 0-4 15,0 0-3-15,0 0-3 0,0 0-3 0,0 0-2 0,0 0-1 0,0 0-2 16,0 0-3-16,0 0-1 0,2 0-5 0,0 1-1 0,-1-1-4 0,1 0-2 16,-1 0-2-16,1 0-1 0,0 0-4 0,-1 0-1 0,3 0-2 15,-1 0-1-15,3 0-4 0,-3 0-1 0,2 0-2 0,-1 0-1 0,3 0 1 16,-1 0 0-16,3 0 0 0,0 0 1 0,-1-1 0 0,1 1-1 0,2-1 2 15,-1 0-1-15,0 1 0 0,2-3 0 0,0 1 0 0,1 2-1 16,-4 0 0-16,3-2 0 0,2 2 1 0,-5 0-2 0,4 0 0 0,-4-3-1 16,3 1-3-16,0 2 0 0,-2-1-3 0,-2 0-2 0,4 1-2 0,-6-2-1 15,2 0-2-15,0 2-1 0,2-1 0 0,-4 0-2 0,0 1 0 0,1-2 0 16,0 0 1-16,-2 2 0 0,-2 0 1 0,2 0 3 0,-2 0 1 0,1 0 3 16,-1 0 3-16,-2 0 0 0,3 0 1 0,-4 0 2 0,0 0 0 15,0 0-2-15,0 0 1 0,0 0-2 0,0 0-1 0,0 0 1 0,0 0-2 16,0 0-2-16,0 0-2 0,0 0-1 0,-2 0-3 0,0 2-4 0,2-2-4 15,0 0-3-15,0 2-4 0,0-2-5 0,-1 0-3 0,1 0-3 0,0 0-3 16,0 0-4-16,0 0-1 0,-2 1-3 0,2-1-1 0,0 0-1 16,0 1-2-16,0-1-1 0,0 0-2 0,0 0-2 0,0 0-4 0,0 0-5 15,0 0-4-15,0 2-11 0,0-2-9 0,0 2-20 0,0-2-22 0,0 0-34 16,0 0-41-16,0 0-44 0,0 0-50 0,0 0-21 0,0 0-7 0,0 0 1 16</inkml:trace>
  <inkml:trace contextRef="#ctx0" brushRef="#br0" timeOffset="85699.84">31432 3302 162 0,'-5'-2'408'0,"1"2"9"0,0-4 12 0,3 3 9 0,-1 1 7 0,0-3-61 0,1 3-97 15,1-1-64-15,-2-1-46 0,2 2-31 0,0 0-23 0,0-1-16 16,2 1-13-16,-2-2-9 0,1 1-9 0,-1 1-8 0,4-1-9 0,-3-1-8 15,1 2-9-15,0-2-8 0,1 1-5 0,-2 1-6 0,4 0-4 0,-2 0-2 16,-2 0-1-16,3 0-1 0,-1 0-1 0,2 1-1 0,-2 1-1 0,2 0-2 16,1-1-1-16,-2 2-2 0,3 0 0 0,-1 1-2 0,1-1 1 0,2 1-2 15,-3 3 2-15,1-2-2 0,1 2 0 0,1 0-2 0,-3 1-1 0,1-2 0 16,1 1 0-16,-3 1 1 0,4-1-1 0,-4 0 0 0,1 3 0 16,0-4 0-16,-1 1 0 0,1 0-3 0,-1-1-5 0,0 1-4 0,1 0-5 15,-3-1-5-15,2 1-6 0,0-2-6 0,-1-1-5 0,0 1-6 0,-1-1-5 16,0 1-9-16,0 0-6 0,-1-3-8 0,0 2-8 0,1-1-5 0,-2-3-5 15,2 5-5-15,0-5-4 0,-1 1-4 0,-2 0-8 0,1-1-7 0,-1 0-11 16,0 0-15-16,0-1-17 0,0 1-32 0,4-1-40 0,-1-4-53 0,-2 3-58 16,3-1-28-16,-3-1-9 0,1 1-1 0,0-4 2 0</inkml:trace>
  <inkml:trace contextRef="#ctx0" brushRef="#br0" timeOffset="86032.43">31694 3246 27 0,'0'0'384'0,"0"0"11"0,0 0 12 0,0 0 12 0,-1 0-33 0,1 0-54 0,0 0-54 0,-3 0-56 0,3 0-37 16,-2 0-30-16,0 2-20 0,2 1-15 0,-1-3-9 0,1 1-9 0,-2 0-7 15,0 3-8-15,2-2-9 0,-1 2-9 0,1 0-11 0,-3 0-10 0,0 2-6 16,1 1-6-16,1 0-4 0,-2 2-4 0,1 0-1 0,0 1-3 0,1 0-2 15,-1 3-4-15,0-3-2 0,2 2-4 0,-1 1-2 0,1 4-1 0,-2-4 0 16,1 0-2-16,1 2-2 0,-2-2 0 0,0 2-4 0,2 0-2 0,-1 0-4 16,1-1-2-16,-2 0-9 0,1 2-9 0,-1-2-6 0,-1-1-7 0,2 0-2 15,-2 1-3-15,1-3-3 0,0 3-3 0,1-2-8 0,-3-1-6 0,3-1-8 16,-1 1-6-16,1-4-9 0,-3 1-7 0,3-1-2 0,-1 0 1 16,1 0-4-16,-4-2-8 0,4-3-11 0,-1 2-14 0,0 0-18 0,-1-2-17 0,3-1-23 15,0-1-27-15,0 0-34 0,0 0-38 0,0 0-32 0,0 0-27 16,0 0-11-16,0 0-1 0,0-3 7 0</inkml:trace>
  <inkml:trace contextRef="#ctx0" brushRef="#br0" timeOffset="86808.16">31405 3113 106 0,'-3'1'255'0,"1"-1"-20"0,-1 0-21 0,3 0-22 0,-1 1-22 16,1 1-21-16,-2-2-17 0,0 0-15 0,2 0-13 0,0 0-12 15,-1 0-8-15,1 0-5 0,0 0-4 0,0 0-2 0,0 2-2 0,0-2-1 16,0 0-1-16,0 0-2 0,0 0 0 0,0 0-1 0,0 0-1 0,0 0 0 15,0 0 0-15,0 0 0 0,0 0 0 0,0 0 0 0,0 0-1 0,0 0-2 16,1 1-3-16,-1 0-3 0,2-1-3 0,0 0-4 0,-1 0-2 16,2 0-6-16,-1 0-4 0,1 0-3 0,-2 0-5 0,1 0-3 0,0 0-4 15,1 0-4-15,0 0-3 0,0 0-1 0,1 0-4 0,0-1-2 0,4 0-1 16,-3 1-2-16,-1-2-1 0,5 2-1 0,0-2 1 0,-1 1 0 0,1 0-1 16,1-1 1-16,2 0-2 0,0 0-1 0,1 2-1 0,-1-3 1 0,1 2 0 15,1 0-1-15,-3 0 1 0,3-2 0 0,-3 1 1 0,3 2-1 0,-1-2 0 16,-2 2 0-16,3 0-1 0,-3 0 0 0,2-3 1 0,-4 1 0 0,3 2 0 15,-3-1-1-15,-1 0 1 0,0 1-1 0,0-2 0 0,-1 2 2 0,-2 0-1 16,-2 0 0-16,2 0 0 0,-2 0 0 0,1 0 1 0,-3 0 1 0,-1 0-1 16,0 0 0-16,0 0 0 0,0 0 1 0,0 0-1 0,0 0 0 15,0 0 1-15,0 0 0 0,0 0-1 0,0 0 0 0,0 0-1 0,0 0 0 0,0 0-1 16,0 0 0-16,0 0 2 0,0 0-2 0,0 0 0 0,0 0-2 0,0 0-1 16,0 0-1-16,0 0-2 0,0 0-2 0,0 0-1 0,0 0-4 15,0 0-5-15,0 0-5 0,0 0-5 0,-1 0-6 0,1 0-5 0,-2 0-7 0,0 0-7 16,2 0-8-16,-1 0-8 0,1 0-8 0,0 0-11 0,-2 0-10 15,1 0-9-15,1 0-9 0,0 0-11 0,0 0-18 0,0 0-21 0,0 0-35 16,0 0-39-16,0 0-45 0,0 0-45 0,0 0-16 0,0 0-5 0,0 0 3 16</inkml:trace>
  <inkml:trace contextRef="#ctx0" brushRef="#br0" timeOffset="87633.05">32224 3217 69 0,'2'-1'370'16,"-2"-1"10"-16,0 1 7 0,1-1 0 0,-1 1-7 0,3-2-56 0,-1 1-82 15,-2 1-54-15,3-1-40 0,-2-1-26 0,1 2-20 0,0-1-15 0,1 0-12 16,0 0-9-16,0 0-8 0,1 1-8 0,-1-2-8 0,3 1-6 0,-2 0-5 0,1 2-5 16,2-4-4-16,-1 4-5 0,2-1-5 0,0 0-2 0,-2 1-1 15,2 0 0-15,1 0 0 0,-1 0 0 0,-1 0 0 0,1 0 0 0,-2 0 0 16,3 1-1-16,-2 0-1 0,-1-1-2 0,1 4 0 0,-1-4-1 0,-2 2 0 15,3 0-2-15,-2 1-1 0,0 0-1 0,-2 0-1 0,3 0-1 0,-3 0-2 16,-2 0 0-16,3 2-2 0,-4-1-1 0,1 0 1 0,1 0-3 0,-2 1 0 16,0 1-1-16,-2 0-2 0,1 0 1 0,-3 1 0 0,3-1 0 0,-2 1-1 15,-3-1 2-15,3 1 1 0,-2 1 1 0,-3-1 2 0,3 1 0 0,-3-1 1 16,2 0 1-16,-1 0 1 0,-1 0 0 0,-1 1 1 0,4-2 0 0,-1 1 0 16,0-1 0-16,1 2 0 0,-2-2 0 0,1 0 0 0,2 1-1 0,-1 0 1 15,0-2 0-15,2 2-1 0,-1-1-1 0,1 0 0 0,-1-2-3 16,2 0-2-16,1 2-2 0,1-3-3 0,0 2 0 0,0-2-3 0,0 1-1 15,0-1 0-15,1-2 0 0,4 3-1 0,-2-3-2 0,0 0 0 0,0 1 0 0,4 0-2 16,-2-2-2-16,1 1-1 0,2-1-2 0,0 0-4 0,0 0-5 0,1-1-5 16,2 1-5-16,-1-2-6 0,-1 0-7 0,4 1-6 0,0 0-6 0,-1-3-6 15,-3 3-4-15,1-1-5 0,2 1-4 0,-3-2-4 0,0 2-4 0,0-1-4 16,-1 1-4-16,0-2-5 0,-1 1-7 0,0 1-10 0,-2-1-12 0,0-1-17 16,0 3-17-16,-2-1-18 0,0-1-31 0,0 2-37 0,1-1-15 0</inkml:trace>
  <inkml:trace contextRef="#ctx0" brushRef="#br0" timeOffset="88089.2">32227 3044 253 0,'5'-2'321'0,"-2"2"8"0,0 0-26 0,0-2-44 0,0 1-46 0,2 1-49 0,-1-1-33 0,0-1-27 0,1 2-16 0,-1-2-12 16,1 2-9-16,2-2-5 0,-2 2-6 0,1 0-3 0,1-3-5 0,0 2-3 16,-1 1-4-16,4-1-4 0,-1 0-3 0,1 1-2 0,-2-3 0 0,3 3-2 15,0 0 0-15,-2-2-2 0,2 2-2 0,-1 0-4 0,1 0-2 0,0 0-3 16,-2 0-2-16,0 0-3 0,3 0-2 0,-6 0-3 0,2 0-1 0,0 0-2 15,0 0 0-15,-2 0-3 0,1 0-2 0,-2 0-2 0,-2 0-3 0,2 0-6 16,-1 0-5-16,-3 0-8 0,3 0-10 0,-3 0-9 0,-1 0-11 0,0 0-11 16,0 0-13-16,0 0-19 0,0 0-28 0,0 0-33 0,0 0-52 0,0 0-62 15,0 0-39-15,0 0-29 0,-1 0-9 0,-3 0 0 0,1 0 7 0</inkml:trace>
  <inkml:trace contextRef="#ctx0" brushRef="#br0" timeOffset="93083.3">31233 3359 129 0,'0'0'220'15,"0"0"-13"-15,0 0-13 0,0 0-14 0,0 0-15 0,0 0-12 0,0 0-12 0,0 0-12 16,0 0-9-16,0-2-8 0,1 2-6 0,-1 0-5 0,0 0-1 16,0-2-2-16,0 2-1 0,0 0-2 0,2 0 1 0,0 0-1 0,-2 0-2 15,0 0 0-15,0 0 1 0,0 0-3 0,0 0-1 0,0 0-1 0,0 0-2 16,0 0 0-16,0 0-3 0,0 0 0 0,0 0-3 0,0 0-1 16,1 2-3-16,-1-2-1 0,2 0-4 0,-2 2-4 0,0-2-3 0,1 1-4 15,-1-1-3-15,0 0-6 0,0 0-2 0,0 0-5 0,0 0-5 0,0 0-4 16,3 1-3-16,-3-1-4 0,0 0-4 0,2 2-4 0,-2-2-1 0,0 0-5 15,0 0-1-15,3 1-3 0,-3-1-1 0,1 2-1 0,-1-1-1 0,2-1-2 16,0 3-1-16,-2-2 0 0,1 1-2 0,1 1-1 0,-1 0 2 0,1 2-2 16,0-2 0-16,-1 4 1 0,3-5-2 0,-3 5-2 0,1-1-2 15,-1 0-1-15,4 0-2 0,-4 2-3 0,1 1-3 0,-1-2-3 0,3 0-4 16,-3 1-2-16,1 0-4 0,-1 0-3 0,3 0-3 0,-3 0-1 0,1-1-3 16,0 1-3-16,-1-2-3 0,1 1 0 0,-1-1-3 0,-1 2-2 15,2-3-2-15,1 2 1 0,-3-2-1 0,1-2-2 0,1 2 0 16,-2 0-3-16,1-2-2 0,-1 0-3 0,2 0-1 0,0 0-4 0,-2-2-3 0,0 1-3 15,0 1-5-15,1-3-1 0,-1 0-5 0,0 0-3 0,0 0-7 0,0 0-6 16,0 0-6-16,0 0-11 0,0 0-9 0,0 0-19 0,0 0-20 0,0 0-28 16,0 0-35-16,0 0-37 0,0 0-38 0,2-2-21 0,0 1-12 15,-2-2 0-15</inkml:trace>
  <inkml:trace contextRef="#ctx0" brushRef="#br0" timeOffset="93556.03">31212 3463 119 0,'0'0'296'0,"0"0"-6"0,0 0-12 0,0 0-33 0,0 0-45 0,0 0-34 15,0 0-32-15,0 0-21 0,0 0-15 0,0 0-10 0,0 0-6 16,0 0-3-16,0 0-4 0,0 0-3 0,-1 1-3 0,1-1-4 0,0 0-3 16,0 0-4-16,0 0-4 0,0 0-3 0,0 0-3 0,0 0-3 0,0 0-1 15,0 0-1-15,0 0-3 0,0 0 1 0,1 0-2 0,-1 0 1 0,0 2-1 16,0-2 0-16,3 0 2 0,-1 0 1 0,-2 0-1 0,1 0 3 15,1 0 0-15,-2 0 1 0,1 0 1 0,3 0 0 0,-3 0-1 0,1 0 0 16,-1 0-2-16,3 0-3 0,-3-2-1 0,1 2-3 0,0-1-4 0,-1 0-4 16,1 1-3-16,-1-2-3 0,4 1-4 0,-2 1-5 0,-2-2-3 0,3 1-2 15,-1 1-3-15,2-2-2 0,-2 0-3 0,2 2-3 0,-2-1-4 0,3 0-2 16,-1 1-5-16,-1-2-3 0,3 0-2 0,-2 2-4 0,-2-1-4 16,3 1-4-16,-3-2-4 0,0 1-4 0,1 1-4 0,-1-1-3 0,-2-1-4 15,3 2-2-15,-3-1-2 0,1 1-1 0,-2 0-2 0,0 0-1 0,0 0-3 16,0 0-4-16,0 0-6 0,0 0-8 0,-2-2-7 0,1 1-13 0,1 1-14 15,-4 0-17-15,3 0-21 0,1 0-29 0,0 0-35 0,0 0-45 16,0 0-49-16,0 0-24 0,-3 1-11 0,3-1-1 0,0 0 6 0</inkml:trace>
  <inkml:trace contextRef="#ctx0" brushRef="#br0" timeOffset="94403.3">31990 3253 51 0,'-3'0'339'0,"1"0"7"0,-1 0 8 0,2 0-18 16,1 0-27-16,-2 0-37 0,2 0-44 0,0 0-32 0,0 0-28 0,0 0-19 16,0 0-19-16,0 0-11 0,0 0-11 0,0 0-7 0,0 0-6 0,0 0-7 15,0 0-7-15,2 0-8 0,-2 1-7 0,1 2-9 0,-1-3-8 0,3 0-5 16,-1 2-5-16,-2-2-5 0,1 2-1 0,-1-2-3 0,2 0 0 0,-2 0-1 16,0 0 0-16,0 2 2 0,1-1-1 0,-1-1 3 0,2 1 0 0,-2-1 2 15,2 2 1-15,-2-2 0 0,1 2 1 0,1-2 0 0,-2 2-1 0,1 0 0 16,-1-1-2-16,2 2-1 0,0-1-3 0,-1 1-1 0,-1 0-2 0,2 1-2 15,0-1-2-15,-2 1-4 0,1 0-3 0,1 0-3 0,-2 1-2 0,1-2-2 16,-1 4-1-16,3-5-2 0,-1 4-3 0,-2-1-1 0,1-1-3 0,1-1-2 16,-2 2-5-16,1-3-4 0,1 3-5 0,0-2-5 0,1 2-5 0,-2-1-4 15,1-1-7-15,0 1-6 0,-1-1-7 0,3 0-6 0,-3 0-7 0,1 0-8 16,-1 0-8-16,4 0-6 0,-2-2-5 0,0 4-3 0,-1-5-3 0,1 2-3 16,-2-2-5-16,3 0-4 0,-3 2-7 0,3 1-6 0,-3-3-8 0,1 1-10 15,-1 0-13-15,-1-1-20 0,0 0-23 0,0 0-32 0,0 0-32 0,0 0-37 16,0 0-37-16,-1 1-14 0,-2 2-3 0,-1-3 4 0</inkml:trace>
  <inkml:trace contextRef="#ctx0" brushRef="#br0" timeOffset="94851.93">31922 3381 79 0,'3'-2'231'0,"-2"0"-26"0,1 2-24 0,0-1-24 0,-1 0-20 15,3 1-20-15,-1-4-18 0,-2 4-15 0,3-1-13 0,-1 0-10 0,-2-1-7 16,3 2-8-16,0-3-4 0,1 3 0 0,-4-1-1 0,3 1-1 0,-1-2-1 16,-2 1 0-16,3 1 0 0,-3-3 0 0,2 3 3 0,-1-2 2 0,1 1 1 15,0 1 2-15,0-2 2 0,-1 2 1 0,-1-1 1 0,3-1-1 16,-3 2 1-16,2-1-4 0,-1-1-1 0,1 1-2 0,-1 0-3 0,0 1-4 0,1-2-3 15,-2 0-5-15,4 1-4 0,-4 0-4 0,2-1-3 0,1 0-4 16,-1 2-4-16,-2-2-5 0,3 2-2 0,-1-4-7 0,0 3-5 0,0 0-7 0,2 1-7 16,-2-3-10-16,0 1-7 0,2 2-11 0,-2-2-11 0,0 2-12 15,2 0-16-15,-2-5-17 0,2 5-22 0,-1-2-28 0,0 2-27 0,1-2-31 0,-2 1-30 16,2 1-31-16,-2-2-16 0,3 1-11 0,-3 1 0 0</inkml:trace>
  <inkml:trace contextRef="#ctx0" brushRef="#br0" timeOffset="99420.02">30828 4286 162 0,'-2'-1'410'0,"1"0"9"0,1-2 8 16,-2 1 9-16,0 1-16 0,2 1-26 0,-1-2-67 0,1 2-87 0,0 0-53 15,0 0-39-15,0 0-23 0,0 0-16 0,1-1-9 0,-1 1-6 0,2-2-6 16,0 2-7-16,-1 0-7 0,1-2-8 0,-1 2-8 0,1 0-8 16,0 0-7-16,-1 0-7 0,1 0-5 0,-1 0-5 0,3 0-3 0,-4 0-4 15,1 0-1-15,4 0-1 0,-2 0-1 0,-2 0-2 0,1 0 1 0,0 0-1 16,1 0 1-16,-2 0-1 0,3 0-1 0,-1 2-1 0,0-2 0 0,0 2-1 15,2-1-2-15,-2 1-1 0,2 1-3 0,-2 0-1 0,2 1-2 0,0 0-1 16,-2 0 0-16,3 2-1 0,-3-1 0 0,2 2 1 0,-2-1 1 16,2 2-1-16,0-1 0 0,-1 0-1 0,4 1-1 0,-3-1-3 0,1 1-2 15,1 0-7-15,-3 1-5 0,4-2-7 0,-2 2-6 0,1-2-10 0,1 1-7 16,-1-1-9-16,0 1-11 0,1 0-8 0,-3 0-11 0,3 0-9 16,-1-1-8-16,0-1-9 0,-3 1-5 0,3-1-6 0,-1-2-4 0,0 2-5 15,-1-2-5-15,1-1-6 0,-1 2-8 0,-1-2-9 0,0 0-11 16,1-2-13-16,-1 1-24 0,0 0-26 0,-3-2-30 0,3 2-33 15,-1 0-23-15,-3-2-19 0,0 0-2 0,3-2 5 0</inkml:trace>
  <inkml:trace contextRef="#ctx0" brushRef="#br0" timeOffset="99833.13">31073 4296 225 0,'0'-2'304'0,"-2"0"7"0,1 0-19 16,-1 0-29-16,2 0-40 0,0 0-40 0,0 0-27 0,0 1-18 0,0-2-9 15,0 1-9-15,0 1-4 0,0 1-1 0,0-2-2 0,0 2 0 0,0 0-2 16,0 0-4-16,2-2-3 0,-2 2-4 0,0 0-5 0,0 0-4 16,1-1-4-16,-1 1-5 0,0 0-4 0,0 0-5 0,0 0-4 0,0 0-5 15,0 0-7-15,0 0-4 0,0 0-6 0,0 0-5 0,0 0-6 0,0 0-6 16,0 0-5-16,0 1-4 0,-1 1-4 0,-1 0-2 0,0-1-3 15,2 1-1-15,-1 1-2 0,-2 0 0 0,1 1 0 0,-1 0-1 0,0 0 1 0,0 1 0 16,0 1 0-16,-1-2 0 0,3 2 1 0,-2 0-1 0,-2 0 0 16,2 0 0-16,-3 0-2 0,1 1-1 0,2-1-2 0,-1 1 1 0,1-1-3 15,0 0 0-15,0 0-1 0,0 1 1 0,-1-1-1 0,2 0-1 16,-2 0-1-16,1 0-2 0,0-2 0 0,0 2-4 0,0 0-3 0,-1-1-3 16,3 0-5-16,-1 0-4 0,1 0-4 0,-3 0-5 0,2-2-5 15,0 2-7-15,0-3-6 0,1 4-7 0,-1-3-5 0,1-1-9 0,1 0-6 16,-2 0-3-16,0 0-5 0,2-1-2 0,-1-1-5 0,1 1-4 0,0-1-2 15,0 0-4-15,0 0-4 0,-2 0-4 0,1-1-4 0,1 1-8 16,-2-1-11-16,0-3-15 0,2 3-18 0,-1-2-23 0,1 0-25 0,-2 0-26 16,0 0-33-16,1 1-37 0,-1 0-15 0,-2-2-4 0,2 2 2 15</inkml:trace>
  <inkml:trace contextRef="#ctx0" brushRef="#br0" timeOffset="100614.88">30902 4117 201 0,'0'-1'207'0,"-1"-1"-21"15,-1 2-20-15,1-1-17 0,1 1-16 0,-2-2-12 0,0 1-10 0,1 1-8 16,-1-1-7-16,0-1-2 0,2 2-4 0,-1 0-4 0,-1 0-2 16,2 0-3-16,0 0-3 0,-1 0-1 0,1 0-4 0,0 0-3 0,0 0-4 0,0 0-3 15,0 0-3-15,0 0-4 0,-2 0-2 0,2 0-2 0,0 0-3 16,-2 0-2-16,1 0 0 0,-1 0-2 0,1 0 0 0,-1 0-2 0,-1 0 1 16,2 2 0-16,-2-1 0 0,1-1 0 0,0 0 0 0,1 1 0 0,-1-1 0 15,0 2-1-15,2-2 0 0,-1 0-1 0,1 0-2 0,-2 0-1 0,2 0-3 16,0 0-3-16,0 0-1 0,0 0-3 0,0 0-1 0,0 0-2 15,0 0-2-15,0 0-1 0,0 0-1 0,0 0-2 0,0 0-1 0,0 0-1 16,0 0-1-16,0 0 0 0,0 0 1 0,0 0 1 0,0 0 1 0,0 0 0 16,2 1 1-16,-1-1-1 0,1 0-1 0,0 0-1 0,-1 0 0 0,3 0-1 15,-1 0 0-15,1 0 0 0,1 0-2 0,-2 0 0 0,0 0-3 0,2 0 0 16,2 0-3-16,-3-1-1 0,4 1-3 0,-2 0 0 0,1-2-2 0,1 1-4 16,1 1-1-16,-1-1-4 0,0-1-3 0,0 2-3 0,1-2-4 15,1 1-3-15,-2 1-4 0,-1-1 0 0,1 1-3 0,0-2-2 0,0 0-3 16,2 2 1-16,-2-1-2 0,-2-1 1 0,1 2-1 0,-3-1 1 0,4 1-1 15,0 0 1-15,-3-2 1 0,0 1 0 0,-1 1 2 0,1 0 0 0,-1-2 1 16,0 2 1-16,-1 0 0 0,0-1-1 0,-1 1 0 0,-1 0-1 16,3 0-2-16,-4 0-4 0,0 0-3 0,0 0-4 0,0 0-5 0,0 0-5 15,0 0-8-15,0 0-8 0,0 0-11 0,0 0-12 0,0 0-18 0,0 0-19 16,0 0-26-16,0 0-29 0,0 0-41 0,0 0-46 0,0 0-35 16,0 0-30-16,0 0-11 0,0 0-1 0,0 0 7 0</inkml:trace>
  <inkml:trace contextRef="#ctx0" brushRef="#br0" timeOffset="103421.02">31391 4301 74 0,'0'0'102'0,"0"0"13"0,0 0 6 0,0 0 4 0,0 0 7 16,0 1 6-16,1 0 5 0,-1-1 2 0,4 0 0 0,-3 0-1 0,2 0-2 16,-1 0-3-16,-1 0-7 0,1 0-3 0,-1 0-6 0,-1 0-3 0,4 0-2 15,-4 1-2-15,1-1-3 0,1 3-1 0,-2-3-6 0,1 0-2 0,-1 0-5 16,2 0-3-16,0 0-5 0,-2 2-2 0,0-2-5 0,1 0-3 0,-1 2-3 15,0-2-5-15,2 0-5 0,-2 0-2 0,2 0-7 0,-2 0-4 16,0 3-4-16,3-3-4 0,-3 1-4 0,0 1-4 0,1-1-3 0,-1 1-2 16,0-1-5-16,3 2-2 0,-1 1-2 0,-2 0-4 0,1-1-1 0,1 1-4 15,-2 0-1-15,1 3-3 0,-1-1 0 0,2-1-2 0,0 3-1 16,1 0-2-16,-2-1-1 0,1 2 0 0,0 1-2 0,-1-3 0 0,3 1-3 16,-3 2-3-16,1-2-6 0,-1 2-5 0,4-3-8 0,-4 1-9 15,1-1-14-15,-1-1-14 0,3 2-16 0,-3-2-18 0,2-2-21 0,-3 2-20 16,2-3-28-16,0 2-31 0,-2-2-45 0,0-1-53 0,0-2-57 0,0 0-57 15,0 0-22-15,0 0-7 0,0 0 3 0,0 0 9 0</inkml:trace>
  <inkml:trace contextRef="#ctx0" brushRef="#br0" timeOffset="103673.7">31423 4398 217 0,'-4'0'364'0,"3"0"11"0,1 0 8 16,0 0-28-16,0 0-48 0,0 0-52 0,0 0-51 0,0 0-38 0,0 0-26 15,0 0-19-15,0 1-10 0,1-1-10 0,1 0-7 0,0 0-7 0,1 0-7 16,-2 0-9-16,4 0-9 0,-4 0-9 0,2-1-8 0,1-1-8 16,-1 2-7-16,-2-1-6 0,3 1-6 0,-1-2-7 0,0 1-8 0,0 1-8 15,2-2-8-15,-2 1-10 0,-2-2-12 0,4 3-12 0,-2-2-15 0,1 0-17 16,-3-1-18-16,3 2-24 0,-1-1-29 0,0-1-39 0,3 1-46 15,-3 2-55-15,0-2-60 0,2 0-36 0,-2 1-21 0,4 0-6 0,-1-1 2 16</inkml:trace>
  <inkml:trace contextRef="#ctx0" brushRef="#br0" timeOffset="103971.99">31808 4281 61 0,'0'0'368'0,"0"0"9"16,0 0 8-16,0 0 6 0,0 0-40 0,0 0-63 0,2-2-57 0,-2 2-52 0,0 0-36 15,0 0-28-15,0 0-19 0,3 0-14 0,-2 0-10 0,1 0-7 0,0 0-10 16,-1 2-9-16,3-2-8 0,-1 1-8 0,1 1-6 0,-1-1-8 0,0 0-5 15,1 3-2-15,-1-3-3 0,-2 2-3 0,4-1-2 0,-1 3-3 0,-1-3-6 16,-2 2-7-16,4-2-6 0,-2 0-9 0,0 1-10 0,0 0-10 16,1 0-11-16,-1 0-11 0,-2-2-12 0,3 3-13 0,-3-3-13 0,1 0-15 15,1 1-22-15,0 1-22 0,0-3-34 0,-2 1-34 0,1 1-45 0,0-2-47 0,-2 0-21 16,0 0-6-16,0 0 3 0</inkml:trace>
  <inkml:trace contextRef="#ctx0" brushRef="#br0" timeOffset="104239.08">31955 4239 83 0,'-2'0'355'0,"0"0"8"0,-2 0 4 0,3 1 0 0,-1 1-8 0,1-2-56 16,-3 1-82-16,3 1-52 0,-1-1-40 0,1 2-23 0,-3 1-17 0,3-3-9 15,-1 4-7-15,0-1-4 0,1 0-5 0,1 0-5 0,-2 3-5 0,1-1-5 16,-2 0-9-16,1 2-5 0,1 1-7 0,1-2-4 0,-3 3-5 0,1 0-3 15,0-1-5-15,2 2-1 0,-1 1-2 0,1 0-2 0,-2-1-3 0,1 1-6 16,1 0-6-16,-2-2-8 0,0 2-8 0,2 0-9 0,-1-2-8 16,1 1-11-16,-2-1-9 0,0 0-9 0,2-3-9 0,0 2-11 0,0-2-13 15,0 3-18-15,0-4-23 0,0 1-17 0,-1-2-14 0,1 1-21 0,-2-2-22 16,1 1-44-16,1-2-56 0,-3 0-24 0,1 0-8 0,2-3 0 0</inkml:trace>
  <inkml:trace contextRef="#ctx0" brushRef="#br0" timeOffset="104604.39">31671 4120 250 0,'0'-2'350'0,"0"1"4"0,1 0 2 0,-1-1-30 16,5 2-45-16,-4-1-60 0,1 1-63 0,1-2-40 0,0 1-28 0,1 1-15 15,-1-1-8-15,2-1-6 0,-2 2-1 0,3-2 0 0,-2 1-1 0,1 1 0 16,0-1-1-16,2 1-3 0,-3-2-3 0,5 0-3 0,-2 2-7 0,-1-1-2 15,2 1-4-15,2-2-5 0,-1 2-3 0,-1-1-3 0,0 1-4 0,3 0-1 16,-1-2-5-16,2 2-1 0,-2 0-3 0,-1 0-6 0,4-1-9 0,-2 1-8 16,-1 0-13-16,2 0-12 0,-2 0-15 0,1 0-15 0,-1 0-19 15,2 0-22-15,-3 0-23 0,1 0-38 0,1 0-40 0,-2 0-61 0,1 0-69 0,-2 0-35 16,1 0-18-16,-2 0-2 0,0 0 6 0,-2 0 11 0</inkml:trace>
  <inkml:trace contextRef="#ctx0" brushRef="#br0" timeOffset="106884.88">32244 4227 318 0,'0'-1'350'0,"0"-2"10"0,-1 1-24 0,1 0-40 0,0 0-46 15,-2 0-49-15,1 0-31 0,1 0-21 0,-2 0-16 0,2 0-11 16,0 1-7-16,0-2-6 0,0 3-6 0,0-3-4 0,0 3-4 0,0 0-4 0,0-2-4 0,0-1-4 16,0 3-3-16,2-2-3 0,-2 1-2 0,1 1-3 0,1-1-3 15,-2-1 1-15,1 2-1 0,-1-1-1 0,2 1 1 0,0-2 0 0,-2 1-1 16,0 1 1-16,0 0-2 0,0 0 0 0,0 0-4 0,0 0-3 0,0 0-3 16,0 0-4-16,0 0-4 0,0 0-4 0,0 0-6 0,0 0-4 0,0 0-5 15,0 0-6-15,0 0-5 0,0 0-4 0,0 0-5 0,1 1-4 0,-1 1-3 16,2-2-2-16,0 1-2 0,-2 2-1 0,1-2-1 0,1 2-1 0,-2 1 2 15,1-1 0-15,-1 3 1 0,5-2-1 0,-4 2 1 0,1 1 2 0,-1-1-2 16,3 1-1-16,-3-1-4 0,3 2-4 0,-3-1-3 0,1 0-5 0,-1 1-7 16,3 1-6-16,-3-2-8 0,1 0-7 0,-1 2-9 0,4-2-9 0,-4 0-9 15,1 1-9-15,-1-2-8 0,3 1-10 0,-3-1-10 0,-1-1-7 16,2 1-10-16,0 0-11 0,-1-4-11 0,1 2-10 0,-2 1-16 0,1-3-15 16,-1 2-21-16,0-2-26 0,0-2-34 0,0 0-39 0,-1 2-37 0,-2-2-34 15,-1 0-12-15,3 0 1 0,-3 0 7 0</inkml:trace>
  <inkml:trace contextRef="#ctx0" brushRef="#br0" timeOffset="107190.28">32172 4288 127 0,'-2'-2'348'0,"-1"2"12"0,3-1-3 15,-1 0-10-15,1 1-48 0,0 0-65 0,0 0-44 0,0 0-34 0,0 0-22 16,0 0-16-16,0 0-12 0,0 0-9 0,0 0-9 0,0 0-9 0,0 0-8 16,0 0-9-16,1 1-9 0,-1 0-8 0,5-1-7 0,-4 2-6 0,2 0-7 15,2-2-7-15,-2 0-5 0,4 0-4 0,-2 1-2 0,1-1-3 0,0 1-3 16,0-1-4-16,3 0-5 0,0 0-5 0,-3 0-10 0,0 0-7 15,3 0-12-15,-3 0-12 0,1 0-14 0,2 0-16 0,-3 0-21 0,0 0-28 0,0 0-39 16,-1 0-49-16,-2 0-60 0,2 0-67 0,-2 0-30 0,4-1-11 16,-6 0 0-16,3-1 5 0</inkml:trace>
  <inkml:trace contextRef="#ctx0" brushRef="#br0" timeOffset="107718.96">32548 4226 85 0,'0'0'384'0,"0"0"7"15,-2 1 11-15,2 0 8 0,-1-1-25 0,1 1-44 0,-2 2-61 0,1-3-68 16,1 0-45-16,-2 2-31 0,0-2-17 0,2 2-13 0,0-2-7 0,0 0-4 16,0 0-6-16,0 0-6 0,0 0-8 0,0 0-7 0,0 0-8 0,2 0-9 15,0 0-7-15,-1 0-8 0,1 3-7 0,-1-3-6 0,3 0-5 0,-3 0-5 16,2 0-2-16,1 1-5 0,-1 1-1 0,2-2-2 0,1 1 1 0,-2 1 0 16,3-2 1-16,-1 1-1 0,1-1 1 0,2 0 0 0,-1 2 1 0,-2-1-1 15,4-1 0-15,-1 0-2 0,-1 2 1 0,0-2-2 0,0 2 0 0,0-2-1 16,0 1 0-16,-2-1-2 0,2 1 0 0,-4 1-1 0,3-2-3 15,-2 2-1-15,0-1-3 0,-1-1-4 0,0 1-1 0,-2 1-4 0,2-2-1 0,-4 1-2 16,0 1 1-16,0-2-1 0,0 1-1 0,0 2 2 0,-4 0 1 0,2-1 0 16,-2 1 2-16,3 1 2 0,-4 0 4 0,2 0 2 0,-2 2 2 0,2-1 3 15,-2-2 2-15,-3 2 0 0,4 1 1 0,0 0 1 0,0 1-1 16,0-3 0-16,-1 2-1 0,1-2 0 0,-1 2-2 0,2-1 1 0,0-1-2 16,1 0 1-16,1 2-2 0,-2-2-1 0,3 2 0 0,-2-1-1 0,2-3 0 15,0 3-1-15,0-2 1 0,2 0 0 0,-2 0 1 0,3 0 2 0,-2 0 0 16,3 0 0-16,0-1-2 0,2-1-2 0,1 2-2 0,-2-2-5 15,3 1-4-15,-2-1-6 0,3-1-5 0,-1 1-5 0,2 1-6 0,1-2-8 16,-2 1-11-16,1 1-13 0,2-2-17 0,-2 0-22 0,0 0-20 0,-1 0-23 16,0 0-27-16,1 0-33 0,-2 0-38 0,-1 0-42 0,0 0-41 0,-2-2-42 15,0 1-18-15,-2 1-6 0,0-2 6 0</inkml:trace>
  <inkml:trace contextRef="#ctx0" brushRef="#br0" timeOffset="112104.67">30791 5967 255 0,'0'-3'400'0,"0"3"13"0,0-3 14 0,0 3 10 0,0 0 11 0,0 0-67 16,0 0-102-16,0 0-64 0,2-2-45 0,0 2-29 0,-2 0-22 0,0 0-15 15,1 0-11-15,1 0-10 0,-1 0-10 0,3 0-10 0,-1 0-10 16,-2 0-10-16,1 0-10 0,1 0-10 0,2 2-7 0,-2 1-6 0,0 0-4 16,2 0-4-16,0-1-3 0,-1 4 0 0,1-2 0 0,3 2-1 15,-3-2 4-15,1 2-1 0,1 2 0 0,-3-3 0 0,4 3 1 0,-2 0 0 16,2-1 1-16,0 1-1 0,0-1 0 0,-2 1 0 0,2-2 1 15,-1 1-4-15,2 1-3 0,-3-1-4 0,2-1-5 0,0 1-7 0,0-1-9 16,0 1-7-16,0-1-9 0,-2-1-11 0,4 2-11 0,-4-2-12 16,0-1-12-16,1 0-14 0,-1-1-13 0,2 2-14 0,-3-2-13 0,-1 0-16 15,1-2-16-15,0 2-25 0,-2-3-26 0,3 0-38 0,-3 0-41 0,2 0-35 16,-2 0-30-16,1-1-11 0,-3-1 2 0,1-1 9 0</inkml:trace>
  <inkml:trace contextRef="#ctx0" brushRef="#br0" timeOffset="112440.08">30992 5941 50 0,'0'-1'351'0,"0"1"14"15,0 0 10-15,0 0-18 0,0 0-36 0,0 0-45 0,0 0-48 0,0 0-34 16,0 0-25-16,0 0-19 0,0 0-18 0,0 0-11 0,-1 0-13 0,-2 0-13 15,3 1-10-15,-2 0-12 0,0-1-10 0,1 2-10 0,-2 0-10 16,1 0-9-16,0 2-5 0,1 0-7 0,-2 1-4 0,1-1-3 0,-2 3-3 16,0-1-1-16,3 1 1 0,-2 0-1 0,-2 2 2 0,2 0 1 15,-2 2-2-15,1-3 1 0,0 2-1 0,-2 0-1 0,-1 0-1 0,3-2-1 16,-1 3 0-16,0-3-1 0,-1 3 0 0,1-2-1 0,0-1 0 0,-1 0-1 16,1 0 0-16,0 0-2 0,-1-2 0 0,2 1-5 0,-1-1-6 15,1 0-7-15,0 0-8 0,0-2-11 0,0 1-11 0,-1 1-14 0,4-4-15 16,-3 2-18-16,3-1-18 0,-1 1-24 0,2-4-28 0,0 2-36 15,0-2-39-15,0 0-57 0,0 0-66 0,0 0-32 0,3 0-16 0,2 0-2 16,0-2 9-16,-1-1 13 0</inkml:trace>
  <inkml:trace contextRef="#ctx0" brushRef="#br0" timeOffset="112872.2">30783 5857 228 0,'-2'0'353'0,"2"-1"12"16,-2-1 10-16,0 2 15 0,2 0-46 0,0 0-73 0,0 0-55 15,0 0-45-15,0-1-30 0,2-1-23 0,0 2-14 0,-2-1-7 0,2-1-7 16,2 2-7-16,-1-1-6 0,-2-1-6 0,4 2-8 0,-2-3-8 16,4 2-7-16,-1-1-8 0,2 1-7 0,0-2-3 0,0 2-4 0,3-1-3 15,0 0 1-15,-1 0-2 0,2 0 1 0,-3 0-2 0,4 0-1 0,1 0 0 16,-2 0-4-16,1 1-1 0,0-2-3 0,-1 3-1 0,2-3-4 15,-2 3 0-15,1 0-2 0,-4-2-3 0,3 2-2 0,-2 0-3 0,-2-3-4 16,1 3-4-16,0-2-4 0,-5 1-5 0,3 1-5 0,-2 0-5 16,0 0-8-16,-2-1-4 0,-2 1-8 0,1 0-7 0,-2 0-10 0,0 0-8 15,0 0-9-15,0 0-10 0,0 0-8 0,0 0-11 0,-2 1-9 0,1-1-12 16,-1 1-16-16,1 1-18 0,-3-2-32 0,1 3-35 0,0-3-50 16,0 0-60-16,-2 2-25 0,2-2-8 0,-3 0 4 0,3 3 8 0</inkml:trace>
  <inkml:trace contextRef="#ctx0" brushRef="#br0" timeOffset="115219.26">31358 5781 216 0,'-4'0'317'0,"1"0"-12"0,0 0-20 0,0 0-51 0,1 0-65 0,0 0-48 16,-1 0-42-16,2 0-25 0,-4 0-19 0,4 0-11 0,-1 0-7 0,1 0-7 16,-3 0-3-16,3 0-5 0,1 0-4 0,0 0-2 0,0 0 0 15,0 0-3-15,0 0-2 0,0 0-1 0,0 0 0 0,0 0 1 0,-2 0 1 16,2 0 2-16,-1 1 3 0,1-1 5 0,0 0 5 0,0 0 5 16,0 0 6-16,0 0 8 0,0 0 8 0,0 0 6 0,0 0 9 0,0 0 6 15,0 0 7-15,0 0 4 0,0 0 6 0,0 0 5 0,0 0 4 16,0 0 3-16,0 0 4 0,0 0 1 0,0 0 0 0,0 0-2 0,0 0-1 15,0 0-2-15,0 0-2 0,0 0-2 0,0 0-2 0,0 0-4 16,0 0-3-16,0 0-6 0,0 0-5 0,0 0-6 0,0 0-6 0,1 0-6 16,1 0-6-16,-2 2-7 0,1-2-4 0,1 1-5 0,0 0-4 0,1-1-4 15,-2 4-2-15,1-3-3 0,2 0-2 0,-1 3-2 0,1-2-1 16,-3 3-1-16,4-2 0 0,-2 2 2 0,2-1 0 0,-2 1 2 0,3 1 0 16,-1 0 1-16,0 0-1 0,1-1 0 0,-1 3-1 0,2-2 0 15,-1 2 0-15,0 0 0 0,0 0-1 0,-1 0-1 0,3 0-3 0,1-1-4 16,-2 0-6-16,-1 0-2 0,1 1-5 0,2-2-6 0,-3 2-3 15,1-2-4-15,-2 0-5 0,1 1-4 0,1-2-3 0,-2-1-7 0,2 0-3 16,-2 2-3-16,-1-4-3 0,1 2-1 0,-2-2-4 0,0 0-6 16,0-1-7-16,-1-1-8 0,0 0-13 0,-2 0-19 0,1 0-23 0,-1 0-32 15,0 0-39-15,0 0-54 0,0-1-60 0,0-2-32 0,0-2-20 0,0 3-5 16,0-4 4-16</inkml:trace>
  <inkml:trace contextRef="#ctx0" brushRef="#br0" timeOffset="115596.01">31576 5776 321 0,'0'-3'358'0,"0"0"14"0,0 0-15 0,0 0-33 15,0 0-45-15,0 2-52 0,1-2-33 0,-1 1-25 0,0 2-16 16,0-1-9-16,0 1-8 0,0 0-8 0,0 0-9 0,0 0-9 0,0 0-13 15,0 0-16-15,0 0-13 0,0 0-14 0,0 0-12 0,0 0-9 16,-1 1-8-16,1 1-6 0,-2 1-4 0,1 1-6 0,-1 0-3 0,0 3-1 16,1 0-3-16,-2 1 0 0,1-1 2 0,0 2 1 0,-2 2 2 15,0 0 1-15,2-1 0 0,-2 3 0 0,1 1 0 0,0-1-2 0,0 1 0 16,0 1 0-16,-1 0-2 0,-1-1 1 0,4 3-1 0,-5-2 1 0,3 1-1 16,-4-2 1-16,4 3-2 0,-2-3-1 0,2 1-1 0,0 1 0 15,-3-1-1-15,3 0 0 0,-2-2 0 0,2 1 2 0,-2-2-2 0,-2 0 0 16,4 0 0-16,-3-2 0 0,3 0-3 0,-2 1 0 0,2-3-3 15,0-1-3-15,0-1-4 0,-1 0-5 0,1-1-6 0,2-1-5 0,-4-1-9 16,4 0-8-16,-2 0-10 0,3-1-9 0,-2-1-9 0,0 1-9 16,2-2-12-16,0 0-9 0,0 0-16 0,0 0-15 0,0 0-21 0,0 0-24 15,0 0-33-15,0 0-36 0,0 0-51 0,0 0-56 0,0 0-23 0,0-5-7 16,0 2 2-16,2-1 8 0</inkml:trace>
  <inkml:trace contextRef="#ctx0" brushRef="#br0" timeOffset="116586.02">31856 5836 160 0,'-2'-1'357'0,"1"1"13"0,-3-1-8 0,3-1-16 16,-3 2-42-16,3-2-55 0,-1 2-39 0,1-1-35 0,-3 0-19 0,3 1-13 16,1-2-8-16,-2 0-6 0,1 2-7 0,1-2-5 0,0 2-7 15,0 0-7-15,0 0-9 0,0 0-7 0,0 0-8 0,0 0-8 0,0 0-7 16,1 0-6-16,1-2-5 0,-2 2-5 0,1 0-4 0,3 0-3 0,-3-2-3 15,1 2-2-15,-1-1-3 0,3 1-3 0,-1-2-3 0,0 1-4 0,0 1-5 16,3-3-4-16,-3 3-1 0,4 0-4 0,-2-2-3 0,1 2-1 16,2-3-3-16,-2 1-1 0,1 1-2 0,1 0-1 0,1 1-2 0,-1-2 0 15,0 0 1-15,0 2-1 0,1-1 2 0,-1 0 0 0,-2 1-1 0,2-2 1 16,0 2 0-16,-2 0 0 0,1 0-3 0,-2 0-2 0,0 0 0 0,-1 0-4 16,1 0-1-16,-2 2-1 0,0-2-3 0,-1 1-2 0,1 0-1 0,-3 3-2 15,1-3 0-15,-1 2 0 0,0 0-1 0,0 2 2 0,0-2 2 0,-1 2 1 16,-1 1 3-16,1-2 0 0,-3 2 2 0,3-2 2 0,-2 2 1 15,-3 2 2-15,3-3 1 0,-4 3 1 0,2 0 0 0,0-1 1 0,1-2-1 16,-2 3 1-16,-1-2-1 0,2 1 1 0,1-1-1 0,-1 1-1 0,-2-1 1 16,1 1-2-16,2-1 0 0,0 2-1 0,1-2 1 0,0-1-2 15,0 1 0-15,1-1-2 0,0 1 0 0,1-2-1 0,1-1-2 0,0 1 1 16,0-1-2-16,0 2 1 0,0-2 0 0,1 0 1 0,-1-2 0 0,4 2 2 16,-3-1 1-16,3-1 2 0,-1 0 1 0,0-1 2 0,2 2 1 0,0-2 2 15,1 0 0-15,0 0 1 0,0 0-1 0,1 0 1 0,-1-2-1 0,3 2 0 16,-2-1-3-16,1 0-3 0,-2-1-3 0,3-1-3 0,-2 2-7 15,-1-1-5-15,1-1-5 0,2 2-7 0,-4-1-7 0,1-1-6 0,-1 2-6 16,0-1-6-16,1 1-7 0,-2-1-8 0,0 1-7 0,1 1-11 0,-1-1-13 16,0-1-16-16,-1 2-20 0,-2-2-26 0,-1 2-30 0,0 0-33 15,0 0-52-15,0 0-58 0,0 0-26 0,0 0-10 0,0 0 2 0</inkml:trace>
  <inkml:trace contextRef="#ctx0" brushRef="#br0" timeOffset="117382.74">31702 5897 250 0,'0'0'340'0,"0"-2"-19"0,0 2-37 0,0-3-34 0,0 1-37 0,0 1-24 0,0-2-16 16,0 3-12-16,0-2-9 0,0 2-7 0,0 0-6 0,0-3-7 0,0 3-8 15,0 0-8-15,0 0-9 0,0 0-11 0,0 0-8 0,0 0-9 0,0 0-9 16,0 0-10-16,0 0-6 0,0 0-8 0,0 0-7 0,0 0-8 16,0 0-5-16,0 0-7 0,0 0-4 0,0 0-5 0,0 0-3 0,0 0-4 15,0 0-1-15,0 0-1 0,0 3-2 0,2-3 0 0,1 0 0 0,-3 2 0 16,1-2 0-16,1 3 1 0,-2 0 1 0,1 0 0 0,-1-1 1 15,2 4 2-15,0-4-1 0,-1 3 2 0,3-1 0 0,-4 0 1 0,3 1 1 0,-3 1-1 16,1 0 1-16,1-1 0 0,0 1-2 0,-1 0 1 0,1 1-1 16,-2-2-4-16,1 1-5 0,1-2-4 0,0 2-5 0,0-1-7 0,-2-1-7 15,2 2-8-15,-1-1-8 0,-1-1-10 0,2 2-9 0,0-3-11 0,-2 1-9 16,0 0-12-16,0-2-12 0,0 2-12 0,0-2-11 0,-2 3-10 16,0-5-11-16,2 2-13 0,-1 1-15 0,1-3-21 0,-2 1-26 0,2-1-39 15,0 0-49-15,0 0-24 0,0 0-14 0,0 0 0 0</inkml:trace>
  <inkml:trace contextRef="#ctx0" brushRef="#br0" timeOffset="117629.17">31680 5984 294 0,'0'-2'338'0,"0"0"5"16,1 0-34-16,-1 0-52 0,4 0-51 0,-3 0-50 0,1 0-37 15,3 0-29-15,-4 1-20 0,3-2-18 0,0 0-12 0,1 3-7 0,-1-2-9 16,1 2-10-16,2-3-13 0,-1 3-14 0,1-2-19 0,2 1-19 0,-3 1-27 16,1-1-27-16,1 1-35 0,-1-2-41 0,0 0-55 0,-1 2-61 0,0-1-31 15,-1 0-14-15,3 1-5 0</inkml:trace>
  <inkml:trace contextRef="#ctx0" brushRef="#br0" timeOffset="118519.98">31289 5956 217 0,'0'0'364'0,"0"-2"2"15,0 2-7-15,0-1-35 0,0 0-50 0,0 1-40 0,0 0-32 0,0-2-25 16,0 0-18-16,2 2-14 0,-2 0-11 0,0 0-10 0,2-1-10 16,-1 0-10-16,-1 1-11 0,0 0-9 0,0 0-11 0,0 0-10 0,0 0-10 15,2 0-10-15,-2 0-8 0,2 0-7 0,-2 1-5 0,1 0-5 0,1-1-5 16,-2 2-1-16,1 0-2 0,-1-1-2 0,2 0-2 0,-2 4 0 15,3-3-1-15,-3 1-2 0,1 1 0 0,1 0 1 0,-2 2-1 0,1-2 2 16,-1 2 0-16,2-1 2 0,0 2 0 0,-2 0-2 0,1-1 1 16,-1 2 0-16,2-2-2 0,0 1-1 0,-1-1 0 0,1 1-4 0,-1 0-3 15,1-1-4-15,0 1-4 0,-1-1-6 0,1 0-6 0,-2-1-6 0,1-1-8 16,-1 0-10-16,2 1-9 0,1 0-10 0,-2-4-12 0,-1 2-11 16,2 0-11-16,-1-1-12 0,-1 1-11 0,0-3-13 0,0 0-15 0,0 0-23 15,0 0-29-15,0 0-31 0,0 0-36 0,0 0-42 0,0 0-45 0,0 0-16 16,0-3-3-16,0 1 6 0</inkml:trace>
  <inkml:trace contextRef="#ctx0" brushRef="#br0" timeOffset="118751.9">31241 6034 41 0,'-2'0'340'0,"2"0"11"0,0 0-23 0,0 0-38 0,0 0-40 15,0 0-38-15,0 0-32 0,0 0-27 0,2 0-23 0,-1-3-18 0,4 3-15 16,-1-2-12-16,0 1-10 0,0 1-8 0,1-1-11 0,0-3-10 16,3 3-10-16,-2 0-8 0,0-3-7 0,3 3-9 0,0 0-6 0,-1-3-8 15,-2 3-8-15,1 0-9 0,2-1-11 0,-1-1-14 0,-2 2-18 0,1-1-22 16,-3-1-30-16,4 0-34 0,-2 1-46 0,1 1-50 0,-4-2-52 16,2 2-50-16,-2-1-22 0,0 1-9 0,0-2 2 0</inkml:trace>
  <inkml:trace contextRef="#ctx0" brushRef="#br0" timeOffset="122813.93">30817 8632 94 0,'0'0'415'0,"0"0"7"0,0 0 9 0,0 0 8 0,0 0 5 16,0-1 4-16,1-1-75 0,1 2-111 0,-2 0-70 0,1 0-51 0,1 0-30 15,-2 0-25-15,2 0-15 0,1 0-10 0,-2 0-8 0,1 0-8 16,0 2-6-16,-1-1-4 0,2 2-6 0,1 0-5 0,0 0-5 0,1 2-5 16,0-1-4-16,-2 1-2 0,2 1-3 0,0 0 1 0,-1 1-1 15,4-1 1-15,-3 1 1 0,1 0 0 0,1 0-2 0,-1 2 0 0,1-1-2 16,0-1-4-16,-1 0-2 0,2 2-2 0,1-1 1 0,-2-2-2 0,-1 2-3 16,2-1-3-16,0-1-10 0,-2 1-7 0,2 0-12 0,-1-1-9 15,0-2-12-15,0 1-10 0,-1-1-9 0,1-1-10 0,-1 1-13 16,2-2-14-16,-2-1-17 0,0 1-17 0,-1 1-19 0,2-3-21 0,0 2-23 15,0-2-26-15,-3 0-34 0,1 0-43 0,0-2-30 0,-2 2-27 16,2 0-5-16,-2-3 3 0,-2 1 10 0</inkml:trace>
  <inkml:trace contextRef="#ctx0" brushRef="#br0" timeOffset="123171.3">30970 8613 193 0,'-2'0'375'0,"2"-1"12"0,-2-1 13 0,2 2 14 0,0 0-38 16,0 0-62-16,0 0-53 0,0 0-47 0,0 0-33 0,0 0-24 0,0 0-14 15,0 0-11-15,0 0-9 0,0 0-8 0,0 0-9 0,0 0-9 16,0 0-11-16,0 0-10 0,0 0-12 0,0 0-11 0,0 0-9 0,0 0-8 15,0 2-6-15,0-1-4 0,-2 2-4 0,0 0-3 0,1 2-2 16,-1-1-1-16,-1 1-1 0,0 2-1 0,0-1 0 0,-2 1 0 0,1 2 1 16,-3-2 1-16,2 4-2 0,0-2 0 0,-1 2-2 0,-1-3-2 0,3 3-1 15,-4 0 0-15,2 0-2 0,-1-1 0 0,1-1-1 0,-2 1-2 16,0-1-1-16,2 2 1 0,-1-2-1 0,1 1-1 0,-2-2-2 0,2 1-3 16,0 0-6-16,1-1-7 0,-3-1-10 0,2 0-10 0,-1-1-14 15,3 0-15-15,0-1-21 0,0-3-21 0,0 3-26 0,0-2-26 0,2-1-49 16,1-1-60-16,1-1-73 0,0 0-78 0,0 0-34 0,1-3-13 15,3 0-1-15,-2-2 6 0,3 1 12 0,-2-2 14 0</inkml:trace>
  <inkml:trace contextRef="#ctx0" brushRef="#br0" timeOffset="124586.23">31607 8547 156 0,'0'0'258'0,"0"0"-14"0,0 0-15 0,0 0-14 15,0 0-15-15,0 0-13 0,0 0-16 0,0 0-16 0,0 0-12 16,0 0-11-16,0-2-8 0,0 2-7 0,0 0-6 0,-1-1-4 0,1 1-5 16,0 0-4-16,0 0-5 0,-2 0-1 0,2 0-6 0,0 0-4 0,0 0-3 15,0 0-2-15,0 0-4 0,0 0-2 0,0 0-3 0,-1 0-3 16,1 0-3-16,0 0-4 0,-4 0-4 0,4 0-3 0,0 0-2 0,0 0-3 15,-1 0-3-15,1 0-4 0,0 0-3 0,0 0-4 0,0 0-4 16,0 0-4-16,0 0-3 0,0 0-4 0,0 0-4 0,0 0-2 0,0 0-1 16,0 1-2-16,1 1-1 0,-1 1 0 0,2-2 1 0,1 1 1 0,-1-1 1 15,-1 2 0-15,3 0 1 0,0 0 2 0,-1 2 1 0,0-2 1 0,2 1 2 16,-2-1 0-16,2 3-1 0,-1-2 1 0,0 1-1 0,4 1-2 16,-3-4-3-16,-1 4-1 0,1 0-2 0,2-1-1 0,-1-1-3 0,-2 0-2 15,0 1-3-15,1-1-3 0,-1-1-4 0,0 2-3 0,0-2-4 0,1 1-4 16,-1-1-4-16,0 1-5 0,-3 1-4 0,3-4-7 0,-1 3-7 0,-2-2-7 15,3 3-6-15,-3-3-9 0,1-2-7 0,-2 4-8 0,1-2-10 16,-1-1-8-16,0-1-9 0,0 0-13 0,0 0-11 0,0 2-13 0,0-2-16 16,0 0-16-16,0 0-18 0,0 0-20 0,0 0-28 0,0 0-33 0,0 0-35 15,0 0-36-15,0 0-11 0,0 0-1 0,0 0 8 0</inkml:trace>
  <inkml:trace contextRef="#ctx0" brushRef="#br0" timeOffset="124978.21">31814 8571 290 0,'0'0'346'0,"0"-2"9"0,0 2 8 16,0-1-36-16,0 1-58 0,0-2-43 0,0-1-34 0,0 3-25 15,0-3-19-15,2 3-11 0,0-2-8 0,-2 1-6 0,1 1-5 0,-1-1-5 16,2-1-7-16,0 2-5 0,-2-1-10 0,0 1-9 0,0 0-8 0,0 0-8 15,0 0-8-15,0 0-9 0,0 0-6 0,0 0-7 0,0 0-7 0,0 0-5 16,0 0-7-16,0 0-5 0,0 0-5 0,0 0-3 0,0 1-2 0,0 2-4 16,0 0 0-16,0 0-1 0,0 2-1 0,-2-1 1 0,0 2 1 15,2 0 0-15,-1 1 0 0,1 1 2 0,-2 0 3 0,0 1 0 0,1 0 0 16,-2 1 2-16,1 1-1 0,0-1 1 0,-1 2-2 0,0 0 1 0,-1-1-1 16,0 1-1-16,3 0 1 0,-2-1-1 0,-1 0 0 0,1 1 0 0,-2-3 1 15,4 2-2-15,-2-1 0 0,-1 1 0 0,-2-2-2 0,5 1 0 0,-2-2-2 16,-1-1-2-16,1 1-3 0,0 1-3 0,0-3-4 0,-1 1-4 0,1-1-6 15,-1-1-5-15,2-1-6 0,1 1-7 0,-2-3-9 0,1 2-7 16,0-2-9-16,1 0-7 0,-1 1-8 0,1-2-9 0,1-1-4 0,-2 3-9 16,0-2-6-16,2-1-7 0,0 0-8 0,0 0-9 0,0 0-13 0,0 0-10 15,0 0-12-15,0 0-14 0,0 0-13 0,0 0-14 0,0 0-14 16,0 0-20-16,0 0-23 0,0 0-20 0,0 0-19 0,0 0-5 0</inkml:trace>
  <inkml:trace contextRef="#ctx0" brushRef="#br0" timeOffset="126901.42">32327 8517 357 0,'-4'0'395'0,"2"0"10"0,0 0 10 15,0 0 13-15,2 1-30 0,0-1-51 0,0 0-61 0,0 0-63 0,0 0-44 16,0 0-33-16,0 0-20 0,0 0-15 0,2 0-12 0,0 0-9 16,0 0-9-16,2 0-7 0,-3 0-9 0,2 0-8 0,1 0-8 0,-1 0-9 15,-2 0-7-15,3 0-8 0,-1 0-6 0,0 0-6 0,0 0-3 16,5 0-3-16,-5 0-1 0,2 0-1 0,0 0 0 0,-1 0-1 0,1 0 1 0,1 0-1 16,-1 0 1-16,0-1-1 0,1 1 0 0,-1 0-2 0,1 0 0 15,-1 0 1-15,-2 0-1 0,2 0-1 0,-4 0 0 0,3 0 0 0,-1 0-1 16,0 0-1-16,-1 0 0 0,-1 0-1 0,-1 0-1 0,2 0 0 0,-2 0-1 15,0 0-2-15,0 0-1 0,0 0-1 0,0 0 0 0,0 2 1 0,-2 1 0 16,2-1 0-16,-1 0 1 0,1 1 2 0,-3 0 1 0,1 2 0 16,-1-1 1-16,-1 2 2 0,1 1 1 0,-2-1 1 0,2 3 3 0,-3-2-1 15,2 1 2-15,-1 1-1 0,-3-1-1 0,3 4 1 0,-3-3-2 0,2 1 0 16,-1-1 0-16,3 1-2 0,-3 0 0 0,0-2-1 0,2-1 0 0,0 4-1 16,2-3 0-16,-2 1-2 0,2 0 1 0,0-1 0 0,-1-1 0 15,2 1-2-15,0-2 0 0,0 1-1 0,2-1 1 0,0-1-2 0,0 1-1 16,0 0 1-16,2-2-2 0,0-1-1 0,0 1 0 0,2 1 0 15,-1-2 0-15,-2 0 0 0,4 0-1 0,-2-1-2 0,2 0 0 16,-2 0 0-16,2-2-3 0,3 2-3 0,-3-2-5 0,1 0-4 16,0 0-6-16,-1-2-7 0,3 2-7 0,-2-2-8 0,1 2-8 0,-1-2-9 15,2 0-10-15,-4 1-10 0,3-2-11 0,-2 0-10 16,0 0-13-16,-1-1-13 0,4 2-13 0,-3-1-12 0,0 1-19 0,-2 0-23 0,2 0-29 16,-2-1-32-16,-2 2-40 0,4-1-44 0,-2 0-16 0,-2 1-1 0,3 1 6 0</inkml:trace>
  <inkml:trace contextRef="#ctx0" brushRef="#br0" timeOffset="127390.63">32210 8400 31 0,'0'0'323'0,"3"0"10"0,-2 0-15 16,1 0-24-16,0 0-39 0,-1 0-43 0,3 0-31 0,-1 0-24 0,-2 0-16 16,2 0-14-16,-1 0-11 0,1 0-7 0,-2-1-6 0,1 1-6 0,0-2-3 15,1 2-6-15,-2-2-4 0,3 1-5 0,-1 1-4 0,0-1-4 0,0-1-5 16,2 2-6-16,-1-2-6 0,1 1-6 0,-1 1-4 0,0-1-6 15,1-1-4-15,0 2-3 0,1-3-6 0,-1 1-3 0,0 2-4 0,-1-4-2 16,3 4-4-16,-2 0-3 0,1-2-2 0,0 2-3 0,0-2 0 16,1 2-2-16,-2 0-1 0,4-3-2 0,-4 3 0 0,3-1-2 0,-2 0 0 0,2 1-3 15,0 0-4-15,0 0-3 0,0 0-6 0,1 0-6 0,-1 0-7 16,-2 0-8-16,2 0-11 0,1 0-8 0,0 0-11 0,-3-1-11 0,0-2-12 16,3 3-14-16,-4 0-16 0,3 0-14 0,-3 0-17 0,-2-1-20 0,3 1-22 15,-3 0-25-15,1 0-31 0,-4 0-35 0,0 0-29 0,0 0-27 0,0 0-7 16,0 0 1-16</inkml:trace>
  <inkml:trace contextRef="#ctx0" brushRef="#br0" timeOffset="128266.14">32101 8605 198 0,'1'0'300'0,"-1"-1"-10"0,2-2-22 0,1 3-26 0,-3 0-25 0,1-2-25 16,1 2-15-16,-2 0-12 0,1 0-8 0,-1 0-7 0,0 0-4 0,2-3-5 16,0 3-2-16,-2 0-5 0,1-2-5 0,-1 2-3 0,4 0-5 15,-3 0-2-15,1 0-6 0,-1-1-3 0,1 1-4 0,0 0-3 0,-1 0-7 16,1 0-3-16,-2 0-7 0,1 0-4 0,-1 0-4 0,2 0-4 0,-2 0-3 16,2 0-5-16,-2 0-3 0,0 0-3 0,0 0-5 0,0 0-5 0,2 0-6 15,0 0-5-15,0 1-4 0,-2-1-5 0,1 2-3 0,1-2-3 16,-2 3-4-16,1-1-2 0,-1 1-3 0,0 0-4 0,2 0-2 0,0 3-1 15,-2-2 0-15,1 2-2 0,1 0 2 0,-2 0 0 0,1 2 0 0,-1-3 0 16,2 3-1-16,0 0-1 0,-2-1-1 0,0 1-3 0,0 1-3 0,0-1-3 16,0-1-7-16,0 0-5 0,0 1-8 0,0-1-5 0,0-1-8 15,-2 2-7-15,0-4-9 0,2 1-8 0,-1 2-9 0,-2-2-11 0,1 1-9 16,0-3-10-16,-1 1-11 0,0-1-11 0,1 0-9 0,-2 0-11 0,2 0-12 16,1 0-14-16,-2-1-13 0,1-1-12 0,0 1-17 0,1-1-16 0,1-1-22 15,-3 2-26-15,1-2-41 0,2 0-50 0,0 0-20 0,0 0-2 0,0 0 8 16,0 0 12-16</inkml:trace>
  <inkml:trace contextRef="#ctx0" brushRef="#br0" timeOffset="128499.36">32053 8719 93 0,'0'0'333'16,"0"0"4"-16,0 0 3 0,2-1 3 0,-1-1-50 0,1 2-78 0,-1-1-57 16,3-1-46-16,1-1-32 0,-2 1-25 0,3 1-17 0,-2-2-12 0,1 2-12 15,2-1-10-15,-2 1-11 0,1-2-10 0,1 1-12 0,0 1-13 0,-1-2-17 16,2 0-20-16,0 0-25 0,-2 0-24 0,1 1-36 0,-2 1-43 0,1-2-45 16,0 1-48-16,-1 2-21 0,0-3-6 0,-1 1 1 0</inkml:trace>
  <inkml:trace contextRef="#ctx0" brushRef="#br0" timeOffset="129551.68">31268 8614 120 0,'3'-1'312'0,"-2"-2"7"0,1 1-25 0,1 1-45 0,0 1-36 0,-2-2-34 0,1 2-18 16,0-1-12-16,-1-2-5 0,2 3-5 0,-1 0-3 0,1-2 0 15,-1 2-3-15,0 0-6 0,1-3-3 0,-2 3-5 0,-1 0-5 0,2 0-6 16,1 0-6-16,-3 0-5 0,0 0-6 0,0 0-7 0,1 0-6 15,-1 0-5-15,0 0-7 0,0 0-6 0,0 0-6 0,0 0-7 0,0 0-6 16,0 0-8-16,2 0-4 0,-2 3-5 0,1-3-3 0,-1 2-5 16,4-2-2-16,-3 4-3 0,1-1-1 0,0 2-2 0,1 0-1 0,-2 1-1 15,1-1 0-15,0 1 1 0,1 3 1 0,-2-2 1 0,1 1 0 16,2 1 0-16,-2-1 0 0,-1 1-1 0,3 0-4 0,-3 0-1 0,1 0-7 16,0 0-5-16,1-2-4 0,-2 2-6 0,1-2-8 0,0 0-7 15,-2 0-10-15,1 1-10 0,1-2-15 0,-2-2-14 0,0 2-17 0,0-3-18 16,0 2-17-16,-2-1-17 0,1-2-19 0,1 1-19 0,-4-1-27 0,3 0-33 15,1-2-41-15,-2 0-48 0,2 0-31 0,0 0-24 0,-3 0-3 16,3 0 7-16,-3 0 13 0</inkml:trace>
  <inkml:trace contextRef="#ctx0" brushRef="#br0" timeOffset="129811.52">31272 8716 6 0,'0'0'360'0,"0"0"10"0,0 0 8 0,0 0 7 16,2 0-30-16,1-1-51 0,0 1-58 0,-2-2-69 0,4 2-45 15,-2-1-35-15,4-1-24 0,-2 2-18 0,2-2-17 0,0 1-13 0,1 0-17 16,0-1-19-16,1-1-24 0,-1 2-25 0,2 0-31 0,-2-1-36 15,2-1-53-15,0 2-64 0,0-1-53 0,-1-1-50 0,-1 2-22 0,0-1-11 16,3-1-1-16,-5 1 2 0</inkml:trace>
  <inkml:trace contextRef="#ctx0" brushRef="#br0" timeOffset="139389.49">1421 9476 201 0,'3'-1'353'0,"-1"0"13"0,1 1 7 0,1-2 5 16,-2 1-56-16,1-1-89 0,-1 1-50 0,1-1-31 0,-1 1-17 0,-1-1-9 16,1 2-4-16,1-1-2 0,-1-1-2 0,-1 2-2 0,1-2-2 15,-2 1-4-15,1 0-5 0,1 1-4 0,-2-3-6 0,2 1-5 0,-1 1-4 16,-1-2-7-16,3 1-5 0,-1 1-5 0,-2-2-4 0,0 1-4 0,0 1-4 15,0-2-2-15,0 1-4 0,0 1-4 0,-2-2-4 0,-1 0-5 16,3 1-4-16,-3-3-4 0,1 3-4 0,-1 0-5 0,0 0-3 0,0 1-3 16,0-2-5-16,-2 1-2 0,2 1-4 0,-1-2-1 0,-2 3-4 15,2-2-3-15,-3 2 0 0,2 0-3 0,0 2-1 0,-2 0-1 0,2 0 0 16,-1 3 0-16,-1 0 0 0,-1 2 0 0,-1-2 0 0,1 3 0 16,0 2-2-16,-1 0-3 0,-1 2-1 0,4 0-5 0,-2 1-2 0,0 1-4 15,2 2-4-15,1-2-5 0,0 1-3 0,-1 1-5 0,1-2-2 16,2 2-4-16,0-2 0 0,0-1-2 0,3-1 0 0,0 1-1 0,0 0 1 15,0-1 1-15,1-1 2 0,1-2 3 0,1 0 4 0,0-1 2 0,0 0 5 16,2-3 1-16,0 2 3 0,0-3 1 0,0 2 4 0,2-4-1 16,-2 2 2-16,3-3 3 0,-2 0 0 0,4-1 2 0,-1-1 1 0,-1 1 1 15,2-3 1-15,0 1 0 0,0 0 0 0,0-2 1 0,2 2 1 16,1-2 0-16,-3 1 1 0,0-1-2 0,0 2 2 0,1 2-2 0,0 0-1 16,-1 0 1-16,-2 0-2 0,1 0-1 0,0 2-1 0,-2 2-2 0,2 1 1 15,-4 1-1-15,1 2-2 0,-1-1 0 0,-2 2-1 0,1 0 0 16,-1 1 2-16,0 0 0 0,-3 1 2 0,0 2 1 0,0-2 2 0,0 1 3 15,-3-2 2-15,0 2 6 0,-1-1 3 0,-2 2 7 0,1-1 2 16,-3-2 5-16,-1 0 1 0,-1-1 1 0,1 0 2 0,-2-2 1 16,0 0 1-16,-3 1 1 0,1 1 2 0,0-3 1 0,-1-2 0 0,-2 0-3 15,2-1-3-15,-1 0-1 0,0 0-3 0,0-3 0 0,0 0-2 0,0 0-2 16,2-3-6-16,1 2-6 0,-2-2-11 0,3 0-11 0,0-2-18 16,2 1-20-16,-1-2-27 0,5-1-25 0,-1-1-43 0,4 1-52 15,-1 0-60-15,3-2-68 0,1 0-38 0,3 0-24 0,-1-1-6 0,2-3 2 16</inkml:trace>
  <inkml:trace contextRef="#ctx0" brushRef="#br0" timeOffset="139740.62">1606 9471 77 0,'-2'-5'411'0,"1"1"13"0,-1-1 14 15,-1 2 15-15,1 0 15 0,2 1-52 0,-1 0-86 0,-1 0-65 0,2 1-52 16,0 1-35-16,0 0-25 0,0 0-17 0,0 0-12 0,0 0-12 0,0 0-10 16,0 0-7-16,0 3-8 0,0-1-9 0,2-1-7 0,-1 2-7 15,3 0-5-15,-3 1-7 0,2-1-5 0,1 3-4 0,-1-1-2 16,2 2-1-16,-1 0-1 0,1 4-1 0,1-3-1 0,-1 1-2 0,0 3-2 16,1-2-4-16,0 2-3 0,-1 0-4 0,0 2-1 0,0-1-4 15,-1 1-3-15,1 1 0 0,1-2-4 0,1 2-2 0,-3-1-4 0,1 1-4 16,0 0-5-16,1-2-10 0,-3 1-10 0,2-1-10 0,-2 0-10 15,2 0-11-15,0-3-13 0,-2 2-14 0,0-2-15 0,2 1-15 16,-2 0-19-16,-2-2-19 0,1 0-17 0,1 0-21 16,-3-2-20-16,2 0-23 0,-2 1-29 0,2-4-42 15,-1 2-49-15,-1-1-45 0,0-3-44 0,0-2-14 0,0 0 1 0,0 0 10 16,0 0 17-16</inkml:trace>
  <inkml:trace contextRef="#ctx0" brushRef="#br0" timeOffset="139902.75">1611 9816 150 0,'-5'2'390'0,"2"-1"7"15,1-1 8-15,-1 1-5 0,1-1-7 0,2 0-69 0,0 0-97 16,0 0-65-16,0-1-47 0,2 0-32 0,1-1-22 0,-1-2-17 0,3 2-14 16,-1 0-16-16,4-2-18 0,-2-1-24 0,2 0-27 0,4 1-38 0,0-2-45 15,-1 0-66-15,3 2-81 0,-1-2-55 0,1 0-40 0,-1 0-21 16,0 0-7-16,-1 0 0 0,1-1 4 0</inkml:trace>
  <inkml:trace contextRef="#ctx0" brushRef="#br0" timeOffset="140343.24">1996 9724 18 0,'-3'0'393'0,"1"0"9"0,1 0 6 0,-1 0 9 0,-2 0 6 0,4 0-53 0,0 0-83 16,0 0-73-16,0 0-67 0,0 0-43 0,0 0-31 0,0 0-17 16,0 0-15-16,0 0-8 0,0 0-8 0,0 0-6 0,0 0-7 0,0 0-5 15,0 0-6-15,3 0-4 0,-2 0-3 0,1 0-4 0,1 0-4 0,0 0-5 16,1 0-6-16,-1 0-5 0,2 0-6 0,-2 0-6 0,2 0-3 0,1 0-2 16,-2 0-3-16,1 2-3 0,0-2-1 0,1 0-1 0,-1 3-4 15,1-3 1-15,-3 0-2 0,2 0 3 0,-2 0 3 0,2 0 5 16,-1 0 5-16,-1 0 6 0,3-3 5 0,-3 3 5 0,0 0 5 0,0-2 2 15,-1 2 5-15,1-3 3 0,-3 1 4 0,2 0 5 0,-1-2 5 0,-1 3 4 16,0-2 6-16,-1 0 4 0,-1 0 7 0,2 0 5 0,-3 0 5 16,1 0 8-16,-1 0 6 0,0 2 7 0,0-1 5 0,-3-1 6 0,3 3 6 15,-1-2 1-15,-1 2 1 0,2 0-2 0,-2 0-2 0,1 2-1 0,-2-2-5 16,-1 3-4-16,2 0-3 0,1 0-4 0,-1 0-5 0,0 1-4 16,-1 1-5-16,1 0-5 0,-1 1-4 0,1 1-1 0,0-1-2 0,0 1-1 15,1 0-2-15,-1 2 0 0,2-2-2 0,0 1-1 0,1-1-1 16,1-1-3-16,-1 1-2 0,2-1-3 0,0 1-1 0,2 0-2 0,-1-3-1 15,1 3-3-15,1-1-3 0,0-2-6 0,2 0-6 0,2 0-8 16,2-1-8-16,-3-2-13 0,2 2-13 0,3-3-16 0,-2 0-15 0,3 0-23 16,0 0-25-16,-1-3-33 0,2 0-40 0,-1 0-52 0,0 0-58 0,2-1-45 15,-1-2-38-15,-1-2-15 0,1 2-4 0,-2-3 8 0</inkml:trace>
  <inkml:trace contextRef="#ctx0" brushRef="#br0" timeOffset="141292.47">2259 9657 257 0,'-3'0'371'0,"1"3"10"0,1-3 7 15,-1 2-32-15,0-2-52 0,1 2-55 0,1 0-58 0,-2-2-37 0,2 2-26 16,-1-1-17-16,-1 0-15 0,2 1-10 0,-2-2-8 0,1 2-10 16,1-1-7-16,0-1-8 0,0 0-8 0,0 1-7 0,0 1-6 0,1 1-8 15,1-2-5-15,-2 0-3 0,2 1-5 0,-1 1 0 0,1-1-4 0,1-1 0 16,-1 2-1-16,-1-1-2 0,1 1 1 0,1-2-2 0,-1 0 1 15,2 1-3-15,-1 1-4 0,-1-2-1 0,-1 1-2 0,1 1-2 16,1-2-1-16,-1-1-2 0,-1 2-2 0,1 0-2 0,0-2-1 0,-1 1 1 16,-1-1-1-16,2 0 0 0,-2 0 0 0,0 0 2 0,0 0 0 0,2 0 2 15,-1-1 1-15,-1 1 2 0,2-2 2 0,-2 0 1 0,1 2 3 16,2-1 1-16,-1 0-1 0,-1-1 2 0,1-1 0 0,-1 2 0 0,1-1 0 16,1 0 0-16,-1 0 1 0,1 2 0 0,-3-2-1 0,3 1-1 15,-1 1-1-15,0-2-1 0,-1 2-2 0,1-1 0 0,-1-1 1 0,-1 2 0 16,0 0 1-16,2 0-1 0,2 2 1 0,-4-1-1 0,2-1 1 15,-2 2-2-15,1 1 0 0,1-2 2 0,0 2 1 0,-1 0-1 0,1 0 2 16,1 0-1-16,-3-2-1 0,2 3 1 0,1 0-1 0,-1-1 1 16,-1-1 0-16,2 2-1 0,-1-2 1 0,2 1 1 0,-2-1-1 0,-1 2 1 0,1-1 0 15,0-2 1-15,-1 1-1 0,-1 1-1 0,2-3 2 0,-2 1 0 16,2 1 1-16,-1-2 1 0,-1 0 1 0,0 0 2 0,0 0 1 16,2 0 3-16,-2 0 2 0,0 0 4 0,1 0 2 15,-1 0 2-15,2-2 2 0,-2 1 2 0,2 1 1 0,-2-1-1 0,0-1 0 0,0 2-2 16,0-3 0-16,0 2-2 0,0-1-2 0,0 0-1 0,0 0-4 0,0 2-2 15,0 0-2-15,0-2-3 0,0 2-2 0,1-2 0 0,-1 2-4 0,0 0 1 16,0 0 1-16,0 0-1 0,0 0 0 0,0 0 1 0,0 0 1 16,0 0 0-16,0 0 0 0,0 0 2 0,0 0 0 0,0 0 0 0,0 0 2 15,0 0-1-15,0 0 1 0,0 0-1 0,0 0 2 0,0 2 0 0,2-2-2 16,-2 2 2-16,1-2-1 0,1 4 0 0,-2-2-2 0,2-1 0 16,0 2-2-16,-2 0 0 0,2 1-1 0,0 0-1 0,-1 0 1 0,2 0-1 15,-1 1-2-15,1 0 1 0,-1 1-1 0,-1 0-1 0,1 0-1 16,1 1-2-16,-1 2-1 0,-1-1 0 0,1-1-2 0,1 1-1 0,0 0-4 15,-1 1-2-15,-1 0-4 0,1-1-4 0,1 1-3 0,-1-1-5 0,-1 2-4 16,1 0-4-16,1-1-4 0,-1 0-5 0,1 0-3 0,-2-2-4 16,3 4-4-16,0-3-3 0,-2-1-2 0,1 1-2 0,-2 1 1 0,1-3 0 15,1 1 3-15,-1-2 2 0,-1 1 3 0,1-2 2 0,1 0 5 16,-3 0 1-16,2-2 5 0,-2 3 3 0,2-5 5 0,-2 0 3 16,0 0 2-16,0 0 5 0,0 0 5 0,0 0 5 0,-2-5 6 0,0 3 9 15,1-3 6-15,-1 0 6 0,-1 1 6 0,0-2 4 0,-2 0 5 16,2-1 2-16,-2-1 4 0,0 0 3 0,-1-2 3 0,1 1 2 15,0-2 1-15,1-1-1 0,-2 2-2 0,1-3-2 16,0-1-2-16,0 1-4 0,0-1-3 0,1-1-2 16,0 0-1-16,-2-1-3 0,3 1-1 0,0 0 0 0,1 0-1 0,1 0-2 15,-1 0 0-15,2 0-2 0,0 1 0 0,0 1-3 0,0 1-2 0,2 0-1 0,-1-1-2 0,1 2-1 0,1 3-2 0,-1-1-1 16,1 1-2-16,1 1 0 0,1 0-3 0,0 1 0 0,-2 0-3 0,2 0-2 16,0 3-1-16,1-1-1 0,0 0-3 0,-1 3 0 0,1-1-2 15,1 2 0-15,-1 0 1 0,2 2 0 0,-2-1 0 0,-1 3-3 0,0-2-3 16,1 3-5-16,0 0-3 0,1 0-5 0,-3 1-6 0,1 2-3 15,0-1-6-15,0 0-4 0,-1 3-5 0,1-3-4 0,-2 2-4 0,-1 1-2 16,1-2 1-16,-3 1 1 0,2 0 6 0,-2-2 3 0,0 1 7 0,-2 0 6 16,2-1 7-16,-3-1 7 0,1 1 9 0,-1 0 10 0,0-1 9 15,1-2 7-15,-4 0 8 0,3 1 2 0,-2-2 3 0,0 0 4 0,1 0 1 16,-3-1 3-16,1 0 2 0,2-2 3 0,-1 2 1 0,0-2-1 16,0 0-3-16,0 0-6 0,-1-2-8 0,1 2-12 0,1-2-14 0,-1 0-23 15,2 1-27-15,-1-2-44 0,1 0-50 0,2 0-55 0,-1-1-53 0,-1 2-32 16,3-3-18-16,0 1-6 0</inkml:trace>
  <inkml:trace contextRef="#ctx0" brushRef="#br0" timeOffset="141967.69">2891 9576 33 0,'-3'-2'367'0,"-2"2"11"0,-1 0 11 0,3-5 13 15,0 4-35-15,1 0-60 0,1-3-61 0,-1 3-61 0,0 0-39 0,1-1-26 16,1-1-15-16,0 2-12 0,0-3-7 0,0 2-7 0,0-1-7 16,0 1-7-16,1-1-8 0,1 0-7 0,0 0-10 0,-1 0-7 0,1 0-7 15,1 0-6-15,0-1-5 0,2 1-4 0,-2 0-3 0,0-1-3 0,2 2 0 16,-2-1-3-16,2 1 0 0,-2 1-2 0,2-2-1 0,-1 1 0 15,1 2-1-15,-2 0 0 0,2 0-1 0,0 0 0 0,-2 0-3 16,2 0-3-16,-1 2-2 0,1-2-5 0,-2 4-2 0,-1-1-2 0,1 1-1 16,-1 2-3-16,1-2-2 0,-1 2-1 0,-1-1-2 0,-1 3-1 0,0-2-1 15,0 0 1-15,0 2 1 0,0-1 3 0,-1 1 2 0,-1-1 5 0,0 1 2 16,1-2 2-16,-2 1 2 0,-1-1 3 0,1 2 2 0,0-2 1 16,-3-2 3-16,3 2 0 0,-2-2 2 0,0 1 1 0,2 1 2 0,-2-4 0 15,2 2 0-15,-3-2 0 0,3 1 2 0,-2-1-1 0,2 2 0 16,-1-1 0-16,1-2 1 0,2 1-1 0,-1 0 1 0,-1-1 2 0,1-1 0 15,2 0 1-15,0 0-1 0,0 0-2 0,0 0-4 0,0 0-4 0,2 0-3 16,-1-1-3-16,1-1-2 0,1 2-4 0,-1-2-2 0,1 1-4 16,2 1-4-16,-2-1-4 0,2-1-6 0,1 2-4 0,-1-2-4 0,1 0-2 15,1 2-3-15,-1 0-3 0,1 0-1 0,0 0-2 0,1 0-2 16,-3 0-4-16,4 2-1 0,-3 0-4 0,-1 0-2 0,0-1-4 0,0 2-4 16,1 0-2-16,-1 0-1 0,-2 0-2 0,2 1 1 0,-2-1 1 0,0 2 4 15,0-2 3-15,-3 1 3 0,2-1 5 0,-2 1 6 0,-2 1 6 16,2-2 8-16,-3 1 9 0,0 1 9 0,-2-3 8 0,2 2 7 15,-2 1 6-15,-1-3 7 0,0 4 6 0,-1-4 2 0,1 2 2 0,-3-2 2 16,2 1 0-16,-1-1-4 0,2 0-4 0,-1 0-11 0,-2 0-12 0,1-1-16 16,3-1-20-16,-1 0-31 0,0 0-39 0,1 0-47 0,0 0-53 15,0 0-30-15,2-1-17 0</inkml:trace>
  <inkml:trace contextRef="#ctx0" brushRef="#br0" timeOffset="143070.57">3266 9628 227 0,'-3'2'343'0,"1"-1"5"0,-1-1 3 0,3 0-44 0,0 0-65 15,0 0-57-15,0 0-49 0,0 0-31 0,0 0-25 0,0 0-14 16,0 0-8-16,0 0-6 0,2 0-2 0,1 0-4 0,0 0-4 0,0 0-3 16,2 0-4-16,0 0-4 0,1 0-5 0,0 0-3 0,2-1-6 15,-1-1-4-15,2 2-2 0,-1-2-3 0,2 2-2 0,0 0-3 0,-2-1 1 16,2 1-3-16,2-1 0 0,-2 1-1 0,1 0-1 0,0 0-3 0,-1 0-1 16,1 0-5-16,0 0-5 0,0 0-5 0,-1 0-6 0,2 0-7 15,-1 0-6-15,-1-2-8 0,0 2-8 0,2 0-5 0,-3-1-4 0,2 1-4 16,-1 0-1-16,1-2 0 0,-2 2 3 0,-1 0 3 0,0-1 3 15,0-1 6-15,1 2 7 0,-2-1 6 0,-1-1 9 0,-1 2 6 0,1 0 8 16,-1-1 5-16,-2-1 7 0,2 2 3 0,-2-2 7 0,0 1 4 0,1 1 4 16,-3 0 5-16,2-1 3 0,-3 1 3 0,3-2 1 0,-3 1 2 15,0 1 1-15,0 0 2 0,0 0 3 0,0-2 1 0,0 1 1 0,-3-2 1 16,3 1 0-16,-3 1-1 0,2-2-1 0,-1 1-3 0,-3 0-2 16,2 0 0-16,0-1 1 0,-2 0 2 0,2 0 0 0,-3 1 2 0,1-3 2 15,0 3 2-15,-1-2 2 0,-1 3 2 0,0-4 0 0,0 1 3 0,1 1 1 16,1 0 1-16,0 0 2 0,0 0-3 0,-2 0-1 15,2 0-2-15,2 0 0 0,-2 0 0 0,3 0-2 0,-1 1-1 0,0-2 0 16,1 2-1-16,-2-2-1 0,2 2-1 0,1 0 0 0,-1 0 1 0,1 1 1 16,-1-1 2-16,2-2 1 0,-2 4 2 0,2-2 2 0,0 2-1 15,0-5-1-15,0 5-2 0,0-2-1 0,0 0-3 0,0 0-3 0,0 2-3 0,0-1-2 16,0-2-2-16,0 1-2 0,0 1-1 0,0-2-2 0,0 1-1 16,2 1-5-16,-2 0 0 0,0-2-2 0,2 3-2 0,-1-2-1 0,-1 2-1 15,2-1-1-15,-2-1 0 0,1 2-1 0,-1 0-1 0,0 0 0 16,2-1-3-16,1 1 0 0,-2 0-2 0,1 0-1 0,1 0-1 0,0 1 0 15,2-1 1-15,-2 3-1 0,2-1 0 0,0-1-1 0,1 2 0 16,0 0 0-16,-1 0-3 0,2 2 0 0,-1-3-2 0,0 4-2 0,2-1-3 16,-3 0-3-16,3-1-6 0,-2 2-2 0,0 0-4 0,1 0-4 0,-1 0-3 15,1 0-3-15,0 0-2 0,-2-1-3 0,1 1 0 0,-1-2-2 16,0 0-1-16,-2 2 0 0,2-1 1 0,1 0 2 0,-3-1 0 0,0 0 2 16,-1 0 1-16,0 0 1 0,-1 1 2 0,1-2 2 0,-1 0 3 15,-1-2 2-15,0 2 2 0,0 0 3 0,-1-1 4 0,-1-1 2 16,2 2 3-16,-1-1 0 0,-1-2 4 0,0 1 2 0,-1 1 2 0,1-2 3 15,-1 1 1-15,-1 0 3 0,1-1 0 0,0 2 0 0,-1-2 0 0,1 2 0 16,0-1-1-16,1 0 0 0,-1 1 0 0,0 1 0 0,1-2 2 16,-1 1-4-16,0 0 2 0,0 0 0 0,0 0-1 0,-2 1 0 0,2-1 0 15,1 1 0-15,-1 0 1 0,0 0 0 0,0-1 0 0,-2 2 0 0,4 0 0 16,-2 1-1-16,-1-2 1 0,1 1 1 0,0 2-1 0,1-1 0 16,-1-1 0-16,0 0 1 0,0 1-1 0,1 1-1 0,-2-1 1 0,2-1 0 15,-1-1 0-15,1 2 0 0,1-2 0 0,-1 2-1 0,-1-1 1 0,1-1-1 16,2 2 1-16,-1-3-1 0,-1 1-1 0,2 0 1 15,-2 0 1-15,2-1 0 0,-1-1 1 0,-1 2 1 0,2-3-1 0,0 0 0 0,0 0 2 16,0 0 2-16,0 0 1 0,0 0 2 0,0 0 4 0,0 0 2 0,0 0 4 16,0 0 2-16,0 0 4 0,2 0 2 0,-1-3 3 0,-1 2 2 15,2-1 0-15,-2 0-1 0,2 0 1 0,-2-1-1 0,1-1 1 0,-1-1-2 16,0 0-2-16,0 1-1 0,0-1-2 0,0-1 0 0,2 0-1 16,-2 0-2-16,0-1-2 0,0-1-1 0,0 1 0 0,0-1-1 0,0 1-1 15,0-2-3-15,0 0-2 0,0 1-2 0,0-1-3 0,0 1-5 16,0 1-8-16,0 0-7 0,0-1-9 0,0 1-8 0,0 1-11 0,0 0-11 15,0 0-13-15,0 1-14 0,0 1-19 0,0 2-21 0,-2-3-24 16,2 4-26-16,0 1-42 0,0 0-46 0,0 0-55 0,0 0-60 0,-3 1-26 16,0 1-9-16,-2 1 0 0,1-3 8 0</inkml:trace>
  <inkml:trace contextRef="#ctx0" brushRef="#br0" timeOffset="144600.25">4034 9293 373 0,'-3'-2'410'0,"-2"2"13"0,2-2 14 0,0 1 18 0,0-2-59 0,0 1-93 16,2 1-63-16,-1-1-50 0,2-2-29 0,-2 4-20 0,2-2-11 16,0-1-4-16,0 0-8 0,0 0-7 0,0 0-9 0,2-2-10 0,-2 1-11 15,2 0-12-15,-1-1-11 0,2-1-9 0,0 0-11 0,0-1-9 0,2 1-7 16,0-1-9-16,1-1-5 0,1 0-6 0,3-1-6 0,0 0-6 0,3 2-6 15,3-2-7-15,1 0-7 0,0-1-8 0,4-1-7 0,1 3-8 16,2-3-10-16,3 3-13 0,0-1-14 0,1 1-15 16,2 1-21-16,-2 1-24 0,2 1-25 0,-1 1-29 0,-1 2-39 0,-2 2-47 0,-1 2-58 15,0 2-63-15,-3 2-28 0,-1 1-11 0,-2 4 2 0,0-2 11 0</inkml:trace>
  <inkml:trace contextRef="#ctx0" brushRef="#br0" timeOffset="144924.03">4425 9378 77 0,'-5'-6'437'15,"1"0"7"-15,-1 0 13 0,2 1 13 0,-2-1 17 0,3 3 18 0,-1-1-81 16,0 0-131-16,0 3-76 0,1-2-46 0,-1 1-29 0,0 1-20 15,3 1-15-15,0 0-11 0,0 0-12 0,0 0-9 0,-1 0-11 0,1 3-10 0,0 1-13 16,0 1-13-16,1 1-10 0,-1 2-10 0,3 1-5 16,0 1-7-16,0 2 0 0,0 1-2 0,1 3 2 0,-1-1 1 0,2 2 2 15,-2 0 3-15,3-1 1 0,0 1 0 0,-1 2 0 0,0-4 2 0,1 2-2 16,-1 0-2-16,0-2-1 0,2 0-1 0,0-2-3 0,-2 1-5 16,0-2-7-16,-1 1-8 0,4-5-5 0,-3 3-7 0,0-3-8 0,-1-1-9 15,0 1-12-15,-1-3-11 0,0 0-14 0,1 0-15 0,0-2-15 0,-1 0-20 16,-2-2-21-16,1 3-23 0,1-4-37 0,-1 0-41 0,1 0-65 15,0-4-78-15,-1 3-37 0,-1-2-17 0,1 0 0 0,1-2 6 0,0 0 15 16</inkml:trace>
  <inkml:trace contextRef="#ctx0" brushRef="#br0" timeOffset="145302.29">4708 9569 262 0,'0'-1'417'0,"-2"0"13"0,2-3 13 0,-3 3 15 16,2 0-34-16,-1-1-59 0,0-1-64 0,-2 2-66 0,1-1-42 15,1 0-30-15,-1 0-18 0,0 0-11 0,0 1-9 0,1-1-8 0,0-1-8 16,-1 2-9-16,1-1-10 0,1 1-11 0,-1-1-12 0,-2 2-11 0,2-2-10 16,1 1-11-16,-2 1-8 0,1 0-9 0,0 0-6 0,-1 0-7 15,2 1-5-15,-1 1-3 0,0 0-4 0,-1-1-2 0,1 2-1 0,1 0-1 16,-1 2-3-16,-2-1 0 0,2 0-4 0,2 2-6 0,-1 0-4 15,-1 1-6-15,2 0-3 0,0 1-5 0,0 1-3 0,2-2-3 0,-1 1-4 16,1-1-4-16,2 1-5 0,-1-1-4 0,2 0-4 0,-1 0-4 0,0-1-1 16,3-1 0-16,0 2-2 0,-2-1 0 0,3-3-1 0,-1 1-1 15,1-1-5-15,2-1-1 0,-3-1-3 0,1-1-1 0,1 0-4 0,-1 0-1 16,0-3 0-16,2 0-1 0,-1 0 2 0,-3-1 3 0,2-1 6 16,-3 1 5-16,1-2 6 0,0 0 7 0,-1 1 5 0,-3-4 6 0,1 3 7 15,-3-2 6-15,2 3 6 0,-2-3 7 0,-2 2 3 0,0-1 2 16,-1 1-1-16,0-1-5 0,-2 3-9 0,-1 0-14 0,0-1-15 0,-1 5-16 15,1-5-28-15,-2 4-29 0,0 0-56 0,0 1-65 0,2 1-38 0,-2 0-23 16,0 1-9-16</inkml:trace>
  <inkml:trace contextRef="#ctx0" brushRef="#br0" timeOffset="146389.93">5279 9324 133 0,'-3'-3'380'0,"0"1"9"0,1-1 10 0,0 0 12 0,1 0-48 0,-1 0-74 0,2 0-64 0,0 2-58 16,0-2-36-16,0 0-25 0,0 0-15 0,0 2-10 0,2-3-6 16,-1 2-7-16,3-2-6 0,-1 1-8 0,4-1-8 0,-2 2-8 0,2 2-7 15,1-6-11-15,1 1-9 0,2 3-8 0,2-3-10 0,1 2-8 16,0-1-8-16,2 1-11 0,0-2-13 0,1 2-16 0,1 0-22 0,1 0-23 16,-1 0-36-16,0 2-41 0,2-1-64 0,-4 1-71 0,2 1-49 15,-2 0-37-15,-1 0-14 0,-2 1-5 0,1 1 8 0</inkml:trace>
  <inkml:trace contextRef="#ctx0" brushRef="#br0" timeOffset="146748.41">5378 9349 66 0,'-3'0'397'0,"-3"0"5"0,3 0 4 0,0 2 7 15,1 1-29-15,-1-2-42 0,1 1-68 0,2 1-83 0,-1 0-49 16,-1 0-36-16,2 0-21 0,-2 2-13 0,2-1-9 0,0 1-6 0,0 3-1 16,0 0-5-16,0-1-1 0,0 2-3 0,2 0-4 0,0 2-7 15,-1-1-7-15,1 1-5 0,1 1-6 0,0-2-6 0,-1 2-2 0,3-1-3 16,-1 0-1-16,-1 2-2 0,-1-3-1 0,1 1 1 0,0-1-2 16,-1 1 0-16,-1-2 1 0,1 0-1 0,1-1-1 0,-3-1 0 15,2 0-1-15,-2-1 1 0,2 0-1 0,-1-1 1 0,-1-3-1 0,0 3 1 16,0-2 2-16,0-1-1 0,2-1 2 0,-1 0 3 0,-1-1 1 15,0 0 1-15,0 0 1 0,0 0 1 0,0-1 1 0,2 1-1 0,-2-3 0 16,3 0-1-16,-2 0 0 0,-1 0 1 0,2-1-4 0,-2-1-1 16,0-1-7-16,1-1-7 0,-1 1-7 0,2-4-7 0,-2 3-11 15,3 1-8-15,-3-3-11 0,2 1-11 0,-2 1-14 0,2 0-14 0,-1-1-19 16,2 2-20-16,-1 1-28 0,1 0-30 0,-1 0-38 0,4 1-43 16,-3 1-54-16,3 1-59 0,-1 1-27 0,0-2-8 0,3 3 3 0,1 0 9 15</inkml:trace>
  <inkml:trace contextRef="#ctx0" brushRef="#br0" timeOffset="147116.34">5693 9519 87 0,'-8'-1'395'0,"-1"-1"9"0,1 0 11 0,0 0 10 0,1 2-27 16,-2 0-50-16,4-2-70 0,-3 2-82 0,3-2-51 0,2 1-36 0,-3 1-20 15,3 0-15-15,0 0-10 0,0 0-7 0,1 0-9 0,-1 1-6 16,1 1-10-16,1 0-7 0,-1-2-8 0,-1 4-7 0,1 0-5 16,-2 1-4-16,2-2-4 0,1 1 0 0,-1 2-3 0,1 0 0 0,-1-1-4 15,2 1-5-15,0 0-3 0,0 0-6 0,0 1-4 0,2-5-3 16,-1 5-3-16,1-3-3 0,-1 3-3 0,4-2-1 0,-2-1-4 16,2 0-4-16,-2-1-1 0,2 0-3 0,0 0-1 0,-1 0 1 0,2-1 2 15,1-2 2-15,-1 1 1 0,1-1 0 0,-1-1 2 0,0 1 0 16,0-2 2-16,1-1 4 0,-2 0 3 0,-1 0 3 15,4 0 6-15,-5-1 6 0,2 0 8 0,-2-1 5 0,-1-2 5 0,1 2 8 0,-1-1 5 16,-1 1 4-16,-1-1 6 0,0 0 6 0,-1 0 3 0,-1 2 3 0,0-2-1 16,1 0 1-16,-2 0 0 0,-1 0-3 0,1 1-6 0,-2 1-6 15,-1-2-8-15,3 3-10 0,-2-3-13 0,1 4-15 0,0-1-23 0,-1 0-28 16,2 2-38-16,-1-3-47 0,1 4-64 0,3 0-76 0,0 0-44 16,0 0-27-16,0 0-10 0,0 0-1 0</inkml:trace>
  <inkml:trace contextRef="#ctx0" brushRef="#br0" timeOffset="147452.28">5816 9447 257 0,'-3'-3'423'0,"0"2"8"0,1-1 9 0,2 0 8 0,-1 1 8 0,-2 1-76 15,3 0-119-15,0 0-78 0,0 0-54 0,0 0-34 16,0 0-23-16,0 0-16 0,4 0-10 0,-2 0-9 0,3 1-7 0,-2 1-9 15,2 1-10-15,-2 0-10 0,2 0-11 0,2 1-8 0,-2 0-8 0,2 1-4 16,-1 1-4-16,0 0-3 0,0 0-5 0,-1 1-6 16,0-1-6-16,0 1-4 0,-2 0-5 0,2 1 0 0,-2-2 1 0,0 0 4 15,0-2 7-15,-1 2 3 0,-1-1 7 0,1-2 4 0,-2 1 4 0,0-1 6 16,0 0 6-16,0 0 7 0,-2 0 8 0,1-2 8 0,-1 1 3 16,2 0 4-16,-3-2 4 0,3 0 0 0,-3 0 2 0,3 0 0 15,-2-4 1-15,1 3-1 0,1-2-2 0,-2 0 0 0,2-2-3 0,0 1-3 16,0-2-5-16,0 0-7 0,0 0-6 0,2-1-9 0,-1-3-11 15,1 3-12-15,1 1-15 0,2-5-15 0,-1 3-18 0,0 0-22 0,-1 1-22 16,2-1-33-16,-2 1-40 0,2 1-56 0,1 0-63 0,-2 0-32 16,1 0-16-16,0 4 0 0,0-3 3 0</inkml:trace>
  <inkml:trace contextRef="#ctx0" brushRef="#br0" timeOffset="148019.74">6022 9424 250 0,'-3'0'423'0,"0"-3"12"0,3 1 11 0,-2 0 9 15,2 0 6-15,-1 0-69 0,-1 1-109 0,2-2-67 0,0 3-47 16,0-2-30-16,0 2-19 0,0 0-17 0,0 0-12 0,0 0-12 16,0 0-12-16,0 0-13 0,0 0-11 0,0 0-12 0,0 2-12 0,2-2-9 15,-1 3-8-15,1-2-8 0,-1 3-5 0,1-2-5 0,2 3-3 16,-2 0-3-16,-1-1-4 0,1 1-1 0,1 1 1 0,-1 0-1 15,3 0-1-15,-4 0-1 0,3 0-2 0,-3 0 0 0,1-2-2 0,1 0 1 16,-1 1 0-16,0 0 4 0,0-1 3 0,1-1 4 0,-3-1 3 0,2 2 3 16,-1-2 5-16,-1 1 2 0,2-3 3 0,-2 2 0 0,2-2 3 15,-2 0 1-15,0 0 2 0,1 0 0 0,2-2 0 0,-1 0 1 16,0 1-1-16,-1-2-1 0,1 0 0 0,3 1-1 16,-1-4-1-16,-1 1 0 0,0 1-3 0,1 0 0 0,-1-2-2 0,2 1-2 0,-2-1-3 15,2 0-3-15,-1 0-2 0,1 0-3 0,-2 0-4 0,2 0-2 0,0 2-2 16,-2-1-1-16,2 0-3 0,-1 3 0 0,-1-2-2 0,-1 2 0 15,1 0-1-15,0-1 1 0,-1 3 0 0,-1 0 2 0,-1 0 3 16,2 0 3-16,-2 1 3 0,2 1 2 0,-1 1 3 0,-1-2 3 16,2 4 1-16,-2 1 2 0,0-4 2 0,0 2 1 0,0-1 1 0,0 2-1 15,2 0 1-15,-1-1-2 0,1-1-2 0,-1 1-1 0,-1-1-2 0,2 0 1 16,-2 0-3-16,3 0 0 0,-2 0 0 0,1-1 0 0,1-2 0 16,-1 1 3-16,-1-1 0 0,1 0 3 0,1-1 2 0,-1 1 3 15,1-2 3-15,0-1 2 0,0 0 2 0,-1-2 3 0,4 1 4 0,-1 0 2 16,-2-2 2-16,2 0 1 0,-2 0 2 0,2-2 2 0,2 2 0 15,-2 0-1-15,0-1 1 0,0 1-1 0,1 1-1 0,-1-1-1 0,-1 0 0 16,1 2-2-16,-2 0-3 0,2-1 0 0,-3 2-1 0,1 0 1 16,0 2-1-16,-1-1 0 0,1 2-1 0,-1 2 0 0,-1-1 1 15,2 2 1-15,0 1-1 0,0 1-2 0,-1-1-3 0,1 2-6 0,-1 0-7 16,1 2-12-16,0-2-10 0,1 1-18 0,0 0-16 0,1 0-22 16,-1 0-23-16,1 1-33 0,0-2-36 0,0 0-46 0,1-2-51 0,2-1-47 15,-2 2-44-15,1-2-17 0,-1-2-4 0,3-1 4 0</inkml:trace>
  <inkml:trace contextRef="#ctx0" brushRef="#br0" timeOffset="148358.44">6948 9101 95 0,'-4'-1'468'0,"1"0"7"0,1 1 5 0,-1 0 6 0,1 0 7 0,2 0 7 16,0 0-84-16,0 0-126 0,0 0-84 0,0 0-61 0,0 1-38 16,-1 0-26-16,1 1-14 0,0 1-7 0,0 0-5 0,0 0-4 0,1 2-4 15,-1 2-4-15,2-1-5 0,0 2-4 0,-1 1-4 0,2 1-3 16,2 2-1-16,-2 0-1 0,2 0-2 0,-2 2-1 0,3-1-5 15,-1 2-4-15,0-1-3 0,2 0-2 0,0-1-1 0,-1 4-1 0,-1-4-5 16,0 0-7-16,1-1-7 0,0 1-9 0,-1-2-9 0,0 0-11 16,0 1-11-16,0-3-11 0,-1 0-15 0,1-2-16 0,-2-1-21 15,0 0-21-15,0-2-31 0,2 1-33 0,-3 0-49 0,-1-2-56 0,1 0-64 16,0 0-68-16,-2-3-29 0,0 0-9 0,0 0 3 0,0 0 8 0,0 0 14 16</inkml:trace>
  <inkml:trace contextRef="#ctx0" brushRef="#br0" timeOffset="148544.1">6944 9338 112 0,'-6'0'422'0,"1"0"8"16,0 0 8-16,0 0 11 0,2 0 11 0,0 0-57 0,1-1-92 16,-1 1-74-16,3 0-66 0,0 0-43 0,0 0-32 0,3-3-23 0,-1 1-17 15,-1 1-19-15,2-2-17 0,2 1-26 0,-2 0-24 0,2-1-35 16,0 0-34-16,0-2-49 0,4 2-57 0,-2-1-81 0,2 1-94 15,0-1-47-15,-1-1-27 0,0 2-7 0,2-1 1 0,1-1 5 0</inkml:trace>
  <inkml:trace contextRef="#ctx0" brushRef="#br0" timeOffset="148952.51">7113 9094 408 0,'-2'0'445'0,"-1"2"4"0,1-2 4 0,1 1 2 0,-1 1 4 0,-1-2-79 0,3 2-120 16,0 0-72-16,0 0-49 0,0 0-30 0,0 3-17 0,0-1-11 16,3-1-7-16,-1 4-4 0,-1-1-4 0,3 3-3 0,-1 0-3 15,0-1-5-15,0 3-4 0,2-2-7 0,-2 4-8 0,3-3-7 0,-3 2-7 16,2 0-6-16,-2 1-6 0,2-1-3 0,0 0-3 0,-2 0 0 16,2-1-2-16,-2 1 0 0,0-2-1 0,0 1-1 0,-1-1 0 15,1-1-1-15,0 0 1 0,-1 0 0 0,0-1 0 0,-1-2 0 0,2 1 0 16,-3-1-1-16,2-1-1 0,1-1-1 0,-2-1-4 0,1 0-1 0,-1 0-1 15,1-2-2-15,1 1-1 0,-1-2 0 0,0 0 0 0,-1 0 0 16,2-2 0-16,1 1 0 0,-1 0-2 0,0-2 2 0,3-2-2 16,-1 2 3-16,1-2 1 0,-1 1 1 0,0 0 2 0,0-2 2 0,2 0-1 15,-2 0 1-15,0 0 0 0,0 1-2 0,1 1 0 0,0-1-1 16,-1 0 1-16,-2 1-1 0,2 2-1 0,-2 0 1 0,2-1 0 0,-2 1-1 16,0 2 0-16,0 0 0 0,0 0 0 0,0 0 1 0,2 2 0 15,-3 1 0-15,1-1-1 0,0 2-2 0,1 0-4 0,-1 0-5 16,0 1-7-16,1 1-8 0,-1-1-7 0,2 1-11 0,-1 0-11 0,0 0-14 15,1-2-14-15,0 1-17 0,1-1-19 0,-1 2-19 0,0-1-23 16,1-2-22-16,-1 1-24 0,2-1-32 0,1 0-33 0,-3 0-43 0,2-2-46 16,-1-1-23-16,0 0-9 0,0 0 0 0</inkml:trace>
  <inkml:trace contextRef="#ctx0" brushRef="#br0" timeOffset="149312.29">7551 9263 182 0,'0'0'372'16,"0"0"-1"-16,-2-1-4 0,2 1-37 0,0 0-52 0,0 0-45 16,0 0-43-16,0 0-34 0,0 0-27 0,0 0-19 0,0 0-15 0,0 0-10 15,0 0-11-15,0 0-9 0,0 0-8 0,0 0-8 0,0 1-9 0,2 1-7 16,-2 0-8-16,2 0-5 0,-1 0-4 0,2 1-5 0,-1-3-2 16,2 2-5-16,-2-2-1 0,1 3-7 0,2-2-4 0,-2-1-5 15,2 2-6-15,-2-2-7 0,4 0-7 0,-2 0-6 0,0 0-8 16,0 0-8-16,0 0-8 0,0-2-8 0,2 1-6 0,-2-2-5 0,0 1-5 15,1-1 0-15,-1-1 0 0,0 0 3 0,1 0 3 0,-1-2 4 16,-2 2 6-16,2-1 7 0,-2-1 8 0,0 0 10 0,-1-1 10 0,1 1 12 16,-1 0 15-16,-2 0 15 0,-2 0 15 0,-1-1 13 0,1 4 12 15,-1-2 10-15,-2 0 12 0,0 2 7 0,1 0 10 0,-4 2 5 0,2-1 5 16,-1 1 3-16,-1 1 1 0,-1 1 0 0,1 1-2 0,0 0-4 16,0 3-5-16,-3 0-6 0,3 0-8 0,2 0-6 0,-1 0-10 0,-2 4-6 15,4-1-7-15,-1-1-7 0,1 0-6 0,0 2-7 0,1-1-9 16,2-1-8-16,2 0-10 0,0 1-11 0,0 0-13 0,2-2-16 15,2 2-16-15,1-2-25 0,0-1-27 0,3-1-46 0,0 1-58 0,1-2-73 16,2 0-80-16,1-1-39 0,0-2-18 0,-1 0-6 0,3 0 1 16,-1-2 3-16</inkml:trace>
  <inkml:trace contextRef="#ctx0" brushRef="#br0" timeOffset="149770.04">8416 8971 141 0,'-5'-2'444'0,"0"0"7"0,0 1 8 0,2-2 8 15,0 2 7-15,1-2-63 0,2 1-98 0,0 1-80 0,0-2-69 0,0 1-44 16,2 0-32-16,0-1-18 0,1 0-11 0,0-2-8 0,3 2-8 0,-1-1-7 16,3 1-9-16,1-3-9 0,1 2-9 0,0-1-12 0,2 2-10 15,-1-2-12-15,5 1-11 0,-2 2-13 0,0-3-14 0,2 3-19 16,0 1-22-16,-2-2-30 0,2 3-35 0,-2 0-54 0,2 0-65 0,-2 4-68 16,-1-3-68-16,0 2-31 0,-2 0-11 0,1 3-2 0,-2-1 5 15</inkml:trace>
  <inkml:trace contextRef="#ctx0" brushRef="#br0" timeOffset="150172.22">8465 9072 52 0,'-7'0'456'0,"1"0"3"0,0 2 2 16,3-1 3-16,-1-1 3 0,1 1-49 0,0 1-72 0,1-2-81 15,-1 1-83-15,3-1-51 0,-1 3-36 0,1-2-18 0,0 3-13 0,0-1-7 16,0 1-4-16,1-1-3 0,-1 1-2 0,3 2-2 0,-1 0-1 16,1 5-3-16,-1-5-3 0,1 2-4 0,0 1-2 0,-1 1-6 15,3-1-5-15,-1 1-5 0,1 1-4 0,-2 1-4 0,2-3-4 0,-2 3 0 16,2 0-1-16,0-1 0 0,-2-1-1 0,3 0-1 0,-3 1 0 16,2 0 0-16,-2-1-1 0,2 1-2 0,-2-2-4 0,0 0-1 0,-1-2-1 15,2 0-2-15,-2 4-3 0,1-6 1 0,0 1-1 0,-1 0-2 16,-2-2 1-16,2 1-1 0,-1-2 2 0,-1 0-1 0,2-1 2 15,-1 0 3-15,-1 0 5 0,0-2 2 0,0 0 2 0,0 0 1 0,0 0 2 16,2-2 0-16,-2-1 2 0,2 2-1 0,-2-4 1 0,1 1-2 16,-1 0 1-16,0-2-2 0,0-1 1 0,2 1-2 0,-1-5-3 15,-1 4 0-15,2 0 0 0,-2-2-1 0,3 0 0 0,-2 0-1 0,1 0-2 16,-1 1 0-16,1-1-3 0,1 1-3 0,-1 1-5 0,0 0-4 16,-1-1-6-16,2 2-8 0,2 0-7 0,-2 2-7 0,-1-1-10 0,2 1-10 15,0 1-8-15,0 0-12 0,0 0-12 0,0 1-13 0,0-2-13 16,0 4-16-16,1-2-15 0,3 2-23 0,-2 0-24 0,-1 0-35 0,3 0-40 15,0 0-49-15,-2 2-51 0,2-2-25 0,0 0-9 0,1 3 3 16,-1-2 7-16</inkml:trace>
  <inkml:trace contextRef="#ctx0" brushRef="#br0" timeOffset="150436.81">8789 9201 23 0,'-3'0'446'0,"1"0"12"0,1 0 12 15,-1 0 14-15,0 0 13 0,-1 0-54 0,2 0-86 0,-1 0-66 16,2 0-54-16,0 0-35 0,-2 0-28 0,2 0-19 0,0 0-13 0,0 0-15 16,0 0-13-16,0 0-15 0,0 0-14 0,0 4-13 0,0-2-14 15,2 1-13-15,-2 0-10 0,2 0-11 0,-1 0-8 0,-1 2-6 16,2-1-6-16,-1 1-5 0,1 2-4 0,1-1-1 0,-1 1 0 0,1-1-3 16,-1 2-3-16,-1-1-3 0,2-1-7 0,0-1-4 0,0 1-6 15,-1 0-8-15,1 0-6 0,-1-2-9 0,-1-1-8 0,1 2-9 0,1-1-9 16,-3-2-10-16,2 1-10 0,-2-1-11 0,1-2-9 0,-1 0-14 15,0 0-15-15,0 0-21 0,0 0-23 0,0 0-40 0,0 0-49 0,0 0-55 16,0-2-64-16,0-1-30 0,0-2-16 0,0 1-2 0,0-1 5 16,0-1 8-16</inkml:trace>
  <inkml:trace contextRef="#ctx0" brushRef="#br0" timeOffset="150598.37">8771 9070 342 0,'-3'-1'381'15,"2"1"5"-15,-1-1 4 0,2-1-53 0,0 2-85 0,0 0-63 0,0 0-53 0,0 0-36 16,0 0-26-16,0 0-20 0,0 0-18 0,0 0-20 0,0 0-22 16,0 0-25-16,0 2-30 0,0-2-48 0,3 1-59 0,0 0-71 0,2 1-80 15,-2 1-41-15,2 0-23 0,0-2-10 0,1 2-4 0</inkml:trace>
  <inkml:trace contextRef="#ctx0" brushRef="#br0" timeOffset="151004.43">8961 9194 300 0,'0'0'421'0,"0"0"2"0,0 0 1 0,0 0 0 0,0 0-44 16,0 0-64-16,0 5-78 0,0-5-85 0,0 2-55 0,2-2-41 16,-1 4-22-16,1-2-14 0,0 1-7 0,-1 0-5 0,2 0-3 0,-1 1-1 15,0 1-1-15,0-2 1 0,0 1-2 0,1 1 0 0,0-1-2 16,-1 1-2-16,0-1-2 0,1-1-1 0,-2 1-1 0,1 1 0 0,1-2-2 15,-1 0 0-15,-1 0 0 0,1 0 1 0,1-1-1 0,-3-2-1 16,3 3 0-16,-1-2 0 0,-1-1 2 0,-1 0 1 0,0 0 2 16,0 0 0-16,2-1 1 0,-1-2 1 0,1 1 0 0,0 2 0 0,-1-5 1 15,2 1-1-15,-1 1 0 0,0-2 2 0,-1 1-1 0,1-2 1 16,1 0 0-16,-1 0-1 0,-1 0 0 0,4 1 0 0,-2-3 0 16,0 2 1-16,0 1-1 0,-1-1 1 0,1 0 1 0,0 1 3 0,-1 1 1 15,0 1 0-15,-1 0 2 0,2 0 0 0,-1 2 2 0,1-2 1 0,-2 3 2 16,2-2-1-16,-1 2 2 0,1 0 0 0,-1 0 1 0,1 2 0 15,0-1-1-15,1 1 0 0,-1 0-2 0,0 3-1 0,1-2 1 0,-1 1-2 16,1 1-1-16,-1 1-1 0,0-1-1 0,0 1 0 0,1 0-1 16,-1 0-1-16,0 1 0 0,3-1-2 0,-3 2-4 0,2-2-6 15,0 1-6-15,-2-1-6 0,2 1-10 0,-2 0-12 0,3-1-13 0,-3 0-15 16,2-1-18-16,0-1-24 0,0 0-36 0,1-1-43 0,0 0-67 16,0-2-77-16,-1 1-41 0,2-2-26 0,-1 0-7 0,2 0-1 15,0 0 8-15</inkml:trace>
  <inkml:trace contextRef="#ctx0" brushRef="#br0" timeOffset="151502.03">9407 9126 225 0,'0'-2'372'0,"0"-3"8"0,0 3 8 0,0 1 9 15,0-2-56-15,0 2-86 0,0-2-57 0,0 1-43 0,0 2-24 0,0 0-16 16,0 0-7-16,0 0-3 0,0 0-2 0,0-1-1 0,-1 1-3 15,-1-1-3-15,2-1-5 0,-1 2-6 0,-1-2-6 0,0 2-7 0,1 0-7 16,-1 0-7-16,0 0-5 0,-1 0-6 0,0 0-5 0,1 0-6 16,-1 0-4-16,0 0-5 0,-1 0-5 0,0 0-4 0,1 2-3 15,0-2-4-15,0 2-4 0,0-1-4 0,-1 2-3 0,1-1-3 16,-2 0-2-16,1 2 0 0,-1-2-1 0,2 3-1 0,-2 0 0 0,2-1 0 16,-2 2 0-16,2 0 1 0,0 2 1 0,-2-3-1 0,4 3-2 15,-1-2-2-15,1 2-4 0,-1-1-4 0,2-1-3 0,0 0-5 0,2 2-4 16,-1-2-3-16,-1 0-3 0,3 0-3 0,-1 0-3 0,1-2-1 15,0 2-2-15,0-3 0 0,2 2 0 0,-2-3 2 0,2 2 0 16,-2-3 2-16,2 2 3 0,1-3 1 0,0 0 1 0,1 0 2 16,-1 0 3-16,1-2 1 0,0 1 3 0,-2-2 2 0,1 1 1 0,1-2 1 15,-1 1 2-15,0-3 2 0,-1 1 2 0,1 1 2 0,-1-1 4 0,0-1 3 16,-2 0 3-16,3-1 1 0,-3 1 2 0,2-1 0 0,0 2 1 16,-2-1 0-16,-1 0-1 0,1 2 2 0,0-1-1 0,-1 1 0 0,2-1-1 15,-2 2-3-15,-1 2-2 0,1-2-2 0,1 2-2 0,-1-1 0 16,0 2 0-16,-2 0 0 0,1 0-1 0,2 2 1 15,-1-1 1-15,1 2-1 0,0-2 1 0,2 2 0 0,-2 2 2 0,0-1 2 0,0-1 2 16,2 2-1-16,-2-1-3 0,2 2-3 0,-2-2-6 0,3 1-7 0,-2 1-6 16,0-4-7-16,1 4-9 0,0 0-9 0,1-3-9 0,-1 1-11 15,1 1-5-15,-1-2-5 0,1 0-3 0,-1-1 0 0,3 0-11 16,-2 1-13-16,1-1-31 0,-3-1-37 0,3-1-47 0,-2 0-53 0,1 0-31 16,0-1-17-16,-1-1-5 0,0-1 3 0</inkml:trace>
  <inkml:trace contextRef="#ctx0" brushRef="#br0" timeOffset="151779.97">9660 8794 324 0,'-3'0'427'0,"-2"0"10"0,4 0 8 0,-1 0 8 0,-1 0-43 0,3 0-71 16,0 0-67-16,-2 2-66 0,2-1-40 0,0 1-26 0,0 0-15 15,0 2-10-15,0 0-7 0,2 0-6 0,0 2-8 0,-1 1-6 16,2 2-7-16,2 1-7 0,-1 2-4 0,0 0-6 0,-1 3-5 0,2 0-7 16,0 2-7-16,-1-1-7 0,1 3-8 0,-1-1-6 0,0 2-5 15,-1-1-4-15,0 1-1 0,0 1-3 0,1-4-1 0,-1 2-2 0,0-1-6 16,1-2-7-16,-1 2-8 0,1-2-7 0,-1-3-9 0,0 1-10 16,0-2-12-16,-1 0-12 0,1-2-15 0,0 1-15 0,1-4-21 15,0 2-22-15,-2-3-29 0,-1 0-32 0,2-2-64 0,-3 1-81 0,2-4-62 16,-2-1-52-16,0 0-21 0,0 0-5 0,0 0 1 0,-2-1 10 15,1-2 10-15</inkml:trace>
  <inkml:trace contextRef="#ctx0" brushRef="#br0" timeOffset="153086.13">10703 9007 241 0,'-2'-4'438'0,"0"1"10"0,2-2 7 0,-2 1 11 0,2 1 9 0,-3-2-73 15,3 2-116-15,-1-1-67 0,1 2-47 0,0-1-28 16,0 0-22-16,0 1-11 0,0-1-10 0,0 2-8 0,0-2-6 0,0 1-8 16,0 2-10-16,0 0-8 0,0 0-9 0,0 0-10 0,0 0-9 0,0 0-8 15,0 0-8-15,0 0-8 0,0 0-7 0,0 0-4 0,0 0-3 16,0 0-1-16,-2 2-3 0,2-2 0 0,0 3-1 0,0-2 1 0,0 3 0 15,0-2 1-15,0 3 1 0,2-3 1 0,-1 2 2 16,-1-1-2-16,3 2 1 0,-1 1-3 0,2-1-2 0,-2-1-3 0,1 0-1 0,0-1-4 16,2 2-4-16,-2-1-3 0,2-1-4 0,-2 0-6 0,2 0-6 15,1 0-8-15,2-2-6 0,-3 1-6 0,2 1-7 0,0-3-6 16,-1 0-9-16,2 0-5 0,-1 0-8 0,2 0-5 0,-3-1-5 0,2-1-1 16,-1-1-2-16,-1 0 1 0,3-1 2 0,-2 1 4 0,-1-2 3 15,-1 1 7-15,0-1 7 0,2-1 9 0,-3 0 9 0,-1 0 10 0,2-1 9 16,-2 1 9-16,0-1 10 0,-1 0 9 0,-1 0 9 0,-1-1 7 15,0 1 10-15,-1-1 7 0,-1 1 9 0,-1 1 6 0,0-1 6 16,0 0 5-16,-1 1 7 0,-1 0 6 0,2 1 4 0,-3 1 4 0,0 0 2 16,1 0-1-16,0 2 0 0,-3 0-1 0,2 1-3 0,0 1-2 15,-1 1-3-15,-1 1-5 0,2-1-2 0,-3 2-4 0,1 0-4 0,0 3-4 16,0-1-5-16,0 2-4 0,2-1-2 0,-2 2-3 0,0 1-2 16,3-2-3-16,-1 2-1 0,1 2-2 0,2-3-2 0,0 2 0 15,0-1-1-15,1 3-1 0,0-3-3 0,2 1 1 0,2-1-3 0,-2 1-2 16,3-2-3-16,0 1-5 0,1-1-5 0,0-1-5 0,1 1-6 0,0-2-9 15,1 0-10-15,2-1-11 0,-2 0-12 0,1 0-15 0,2-2-16 16,-1 0-22-16,0-2-24 0,3 0-34 0,-2-1-38 0,1 0-56 16,1-1-66-16,0 0-37 0,0-2-21 0,-1 1-5 0,2-1 3 15</inkml:trace>
  <inkml:trace contextRef="#ctx0" brushRef="#br0" timeOffset="153310.12">11016 8924 126 0,'-3'0'423'0,"2"0"7"0,1 0 8 0,0 0-1 15,0 0-9-15,0 0-70 0,0 0-106 0,0 0-70 16,0 0-50-16,1 0-32 0,1 1-22 0,1-1-18 0,0 1-10 0,1 1-10 16,0-1-6-16,1 1-7 0,3-1-7 0,-2 2-5 0,2 0-5 0,0 2-4 15,1-2-5-15,-1 1-7 0,2 1-5 0,0-1-10 0,0 0-11 0,-2 2-12 16,0-1-12-16,0 0-16 0,2-1-16 0,-2 1-16 0,0 1-19 15,-1-1-21-15,1-1-24 0,-1-1-25 0,1 1-29 0,-1-1-25 16,-2 2-27-16,0-2-38 0,-2 0-50 0,2-1-18 0,-2 0-6 0,0-2 6 16</inkml:trace>
  <inkml:trace contextRef="#ctx0" brushRef="#br0" timeOffset="153538.04">11186 8844 257 0,'-3'-3'409'0,"1"0"10"0,0 0 12 0,1 1-37 16,-1 1-61-16,2-1-54 0,-1 2-50 0,1 0-37 0,0 0-32 0,-2 0-21 16,0 0-18-16,-1 2-15 0,2-1-14 0,-1 3-12 0,-1-2-12 15,0 3-13-15,2 0-11 0,-1 0-12 0,0 1-8 0,-1 3-8 0,1-2-6 16,-1 1-2-16,2 2-3 0,-1 1-1 0,-1 0-3 0,1-1-6 16,-1 2-7-16,0-1-9 0,2-1-12 0,-3 0-13 0,1 1-16 15,0 0-17-15,1 1-19 0,-1-2-23 0,0-1-27 0,0 0-42 0,1 1-49 16,-1-2-68-16,1 0-76 0,0-1-35 0,0 1-16 0,0-2-1 15,2-1 4-15,0 0 10 0</inkml:trace>
  <inkml:trace contextRef="#ctx0" brushRef="#br0" timeOffset="154102.1">11451 8919 375 0,'-3'0'439'0,"1"0"-2"0,-1 0-3 0,2 0-1 0,-2 1-47 16,3 1-70-16,-2 1-79 0,2 0-81 0,0 0-54 0,0 1-39 0,2 2-21 15,-2 2-15-15,3-1-6 0,-2 0-3 0,2 4 1 0,-1 0 4 16,3 3 1-16,-2-1 2 0,2 1 0 0,0 2-2 0,0-1-2 15,2 3-2-15,-2-2-2 0,3 2-2 0,0-1-2 0,0 4-3 0,-2-2-1 16,0-1-1-16,-1-1 0 0,2 2-1 0,0-1 1 0,-2-3-1 16,1 1 0-16,-1 0-2 0,-1-1 0 0,0-2-1 0,-1 0-1 15,0-2-1-15,0 1 2 0,-1-3 1 0,-2 1-1 0,2-3 3 0,-1 0 1 16,-1-1 3-16,0-1 3 0,0-2 2 0,0 0 1 0,0-1 1 16,0-2 1-16,0 0 1 0,-3 0-1 0,1-2-1 0,1-1-1 0,-1-2 0 15,-1-1-1-15,-1-1-4 0,1-1 0 0,-1-2-4 0,1-1-4 16,-2 0-2-16,2-1-5 0,-2-1 0 0,-1-1-2 0,3-3-4 0,-2 0-1 15,2 1-4-15,-2-4-2 0,2 1-3 0,1 1-5 0,-1-3-2 16,0 1-3-16,0 1-3 0,0-1-3 0,3 2-1 0,0-1 0 0,0 1-1 16,0 3-1-16,0-1-1 0,2 2 0 0,-1 1-1 0,2-1 1 15,0 3 0-15,0 0 1 0,1 1 2 0,-1 3 1 0,0-1 2 0,2 1-2 16,-2 1 0-16,3 0-1 0,0 1-2 0,-1 1-1 0,0 1-3 16,0 1-3-16,0 2-4 0,1 0-5 0,-2 0-5 0,1 0-8 15,0 3-6-15,2 2-6 0,-3 0-8 0,2 1-6 0,-3-1-5 0,2 4-4 16,-3-1-5-16,1-1-1 0,0 2 3 0,-3 3 4 0,2-4 5 15,-2 1 8-15,0 1 10 0,-2-1 8 0,1 2 11 0,-2-2 9 0,-1-1 10 16,1 3 7-16,-2-5 10 0,-1 2 7 0,0-2 7 16,-1 0 5-16,1 0 5 0,1-2-2 0,-2 1-4 0,0-1-7 0,1-2-10 15,-1 1-12-15,1-1-19 0,-1 0-27 0,0-2-32 0,2 0-49 0,2 0-56 16,-2 0-35-16,2-2-23 0</inkml:trace>
  <inkml:trace contextRef="#ctx0" brushRef="#br0" timeOffset="154467.09">11682 8894 114 0,'-3'-1'421'0,"-2"0"7"0,2 1 5 0,0 0 4 16,1 0 5-16,-1 0-75 0,3 0-113 0,0 0-74 0,0 0-54 15,0 0-33-15,0 0-27 0,0 0-16 0,0 0-13 0,2 1-10 16,-1 0-8-16,-1 4-7 0,2-5-5 0,1 2-4 0,0 2-4 0,-1 1-1 16,0-1-1-16,1 2-1 0,0 2 2 0,0-3 1 0,0 3 2 15,0 0-1-15,0 0-1 0,-1 2-1 0,1-3-2 0,-1 2 0 16,-1 1-3-16,1-2-2 0,1-1-2 0,-1 1-3 0,-1 0-2 0,1-1 1 16,-2-1-2-16,2 0 1 0,-1 0 1 0,2-1 4 0,-3-2 4 15,0 2 5-15,0-3 4 0,0 0 6 0,0 1 4 0,0-3 2 16,0 0 4-16,0 0 2 0,0 0 1 0,0 0 0 0,0 0-1 0,0-1 1 15,0-3-3-15,0 2-3 0,0-3-1 0,0 2-7 0,0-2-10 0,0 0-10 16,2-1-12-16,-1-1-12 0,-1 1-14 0,2 0-13 0,-1-1-12 16,1-1-19-16,1 1-17 0,0 1-30 0,1-2-32 0,-1 1-45 15,2 2-47-15,1 0-55 0,-2 0-55 0,3 0-23 0,-1 0-6 0,-1 3 3 16</inkml:trace>
  <inkml:trace contextRef="#ctx0" brushRef="#br0" timeOffset="154907">11891 8943 212 0,'-3'-2'392'0,"1"2"6"0,-1-1 7 0,1-1 8 0,2 2-54 16,-1-1-87-16,1-1-63 0,0 2-51 0,0 0-33 0,0 0-24 0,1-2-15 16,-1 1-10-16,2 1-11 0,-2-1-8 0,2-1-9 0,-1 2-10 15,2 0-10-15,-1 0-8 0,0 0-7 0,1 0-9 0,-2 2-7 16,1-1-5-16,1-1-3 0,0 3-4 0,0-1-2 0,0 1-1 0,1 0-2 15,-1 0-3-15,0 0 0 0,2-1-3 0,-2 2-4 0,3-2-4 0,-3 2-6 16,2-2-3-16,0 2-9 0,-2-3-7 0,2 0-6 0,1 4-7 16,0-5-6-16,-1 0-5 0,0 0-6 0,0 0-6 0,1 0-8 15,-1 0-6-15,2 0-6 0,-2-3-5 0,2 0-3 0,-1 1 1 0,-1-2 4 16,2-1 4-16,-2 1 7 0,0 0 7 0,0-2 9 0,-2 0 11 16,2 0 14-16,-1 0 15 0,0-1 18 0,-1-1 20 0,-2 2 20 15,1 1 17-15,0-3 17 0,-1 1 14 0,-1-1 13 0,0 3 8 16,-1 0 8-16,-1-1 9 0,0 2 2 0,-1 1 3 0,2 0 1 15,-5 0 0-15,2 0-1 0,-2 3-1 0,1 0-4 0,-1 0-2 0,-2 0-4 0,0 3-5 16,0 0-4-16,0 1-4 0,-1 0-5 0,1 3-6 0,0-1-4 16,0 1-1-16,0 2-6 0,0 3-3 0,2-4-5 0,-1 3-6 15,1-1-4-15,0 0-6 0,3 1-3 0,0 1-4 0,-1-2-3 0,3 1-3 16,-1 0-5-16,2-1-5 0,2 0-8 0,-1-1-11 0,1 0-10 16,1 1-15-16,1-2-15 0,0-2-16 0,2 2-26 0,2-2-28 0,-1-1-45 15,1-1-54-15,1 0-63 0,1-1-66 0,-1-1-32 0,3-1-12 16,-2-1-2-16,1-1 3 0</inkml:trace>
  <inkml:trace contextRef="#ctx0" brushRef="#br0" timeOffset="155199.4">12296 8821 324 0,'-5'-2'409'0,"3"2"5"0,-1-1 6 0,0 1-6 0,0 0-10 0,0 0-75 16,-2 0-105-16,2 0-65 0,1 0-48 0,-2 1-28 0,0-1-17 0,0 2-14 16,0-2-7-16,0 3-5 0,-2-3-5 0,2 2-6 0,1 1-7 15,-2 0-4-15,2 0-4 0,0 0-5 0,1 0-5 0,-1 1-5 16,0 1-4-16,0-2-5 0,0 1-4 0,1 2-4 0,-1-1-3 0,2-1-5 16,-1 0-3-16,2 1-5 0,0-2-4 0,0 1-7 0,2 0-8 15,-1 0-7-15,2-1-5 0,-1-1-5 0,2 1-4 0,-1-2-4 0,1 1-5 16,-1-1-6-16,3 1-8 0,-1-2-7 0,0 0-10 0,3 0-9 15,0 0-8-15,-2 0-5 0,2 0-5 0,0 0-2 0,-2 0-2 16,2 0-5-16,0 0-4 0,0 0-5 0,-2 0-8 0,0 2-3 16,1-1-1-16,-1 0 5 0,0 1 8 0,-1 1 16 0,0 0 20 0,-2 0 25 15</inkml:trace>
  <inkml:trace contextRef="#ctx0" brushRef="#br0" timeOffset="155302.07">12359 8949 33 0,'-1'2'106'0,"-1"3"28"0,0-2 25 0,-1 1 17 0,0 0 15 16,0 0 4-16,-1-1 0 0,-2 2-10 0,2-2-14 0,-1 0-17 15,0 0-19-15,0 0-18 0,0 0-18 0,-1-2-20 0,0 1-20 0,3 1-24 16,-2-2-24-16,0 1-29 0,2-2-32 0,-2 1-37 0,2-1-43 15,3 0-49-15,0 0-54 0,0 0-44 0,-3-1-43 0,3 1-22 0,-3 0-10 16</inkml:trace>
  <inkml:trace contextRef="#ctx0" brushRef="#br0" timeOffset="155562.04">12433 8835 333 0,'0'0'421'0,"0"0"5"16,0 0 3-16,0 0 3 0,0 0-57 0,0 0-89 0,0 0-72 15,0 0-66-15,0 0-41 0,0 0-33 0,0 0-19 0,0 0-14 0,3 2-11 16,-1-1-6-16,0 0-5 0,-1 3-4 0,2-2-3 0,-1 3-3 16,1-1-2-16,0 0-3 0,-1 3-2 0,2-1 0 0,-2-1-6 15,0 3-3-15,-1-1-4 0,2 1-8 0,-1-2-7 0,-2 2-6 0,2-1-9 16,-1 1-8-16,1-3-10 0,-1 3-10 0,-1-3-10 0,0 0-11 15,0 1-14-15,0-1-13 0,0 0-16 0,0-1-17 0,-1-1-25 0,-1-1-26 16,1 2-31-16,-1-2-30 0,2-2-38 0,0 0-45 0,0 0-16 16,0 0-3-16</inkml:trace>
  <inkml:trace contextRef="#ctx0" brushRef="#br0" timeOffset="155734.44">12421 8769 321 0,'-2'-5'383'0,"-1"1"5"15,1 1-11-15,1 1-18 0,-1 1-58 0,-1-2-75 0,1 3-54 0,1 0-42 16,-1 0-29-16,0 0-20 0,-1 0-15 0,2 0-12 0,-2 0-11 16,1 3-14-16,-1-2-16 0,2 1-20 0,-1 1-23 0,0 0-28 15,-1 0-40-15,3 0-48 0,0-3-79 0,3 3-94 0,-3 0-50 0,2-2-28 16,1 2-13-16,0 0-6 0,2 0 1 0</inkml:trace>
  <inkml:trace contextRef="#ctx0" brushRef="#br0" timeOffset="156136.24">12754 8797 340 0,'-4'-3'386'0,"0"2"7"0,1-1 9 0,1-1-27 0,1 2-44 15,-2-1-65-15,0-1-80 0,1 3-44 0,2-1-28 0,-1-1-15 16,-1 2-8-16,2-1-5 0,0 1-1 0,0 0-4 0,-1-2-5 0,1 2-6 16,0 0-8-16,0 0-10 0,0 0-11 0,-2 0-7 0,2 0-8 15,-2 0-7-15,-1 2-5 0,1-1-5 0,1-1-3 0,-2 3-1 0,-1-2-1 16,1 3 2-16,0-1-2 0,-1 1 2 0,1-1 0 0,-4 1 0 16,4 1 1-16,-2 1 0 0,2 0-1 0,0 0-2 0,-2 2-1 0,2-2 1 15,1 3-3-15,1-2-2 0,-1 1-1 0,2-1-3 0,0 0-4 16,2 1-4-16,-1 0-8 0,1-1-5 0,0 1-6 0,2-1-8 15,-1 1-7-15,2-2-7 0,-2-1-7 0,2 0-6 0,2 1-5 0,0-3-5 16,-1 1-4-16,-1-2-1 0,3 1-2 0,-1-2 0 0,2 1-1 0,-3-2-1 16,2 0-4-16,-1-2-4 0,2 1-4 0,-3-2-2 15,2 0-3-15,0-1-3 0,0 1-2 0,-2-2-2 0,2-1-2 0,-3 0 2 16,2 0 1-16,0-1 3 0,-2 1 5 0,-2-2 5 0,2 1 7 0,-2-1 7 16,0 0 7-16,-1 1 1 0,-2-2-3 0,0 2-4 0,0-2-7 15,0 0-7-15,-2 0-9 0,1 2-15 0,-1 0-20 0,-1-2-32 0</inkml:trace>
  <inkml:trace contextRef="#ctx0" brushRef="#br0" timeOffset="156620.99">12923 8757 222 0,'0'0'426'0,"0"0"7"0,0 0 9 0,0 0 8 0,0 0 5 16,0 0-66-16,0 0-108 0,3 0-73 0,-1 0-56 0,0 0-37 15,-1 0-28-15,2 1-16 0,-1 1-12 0,1-2-10 0,1 3-6 0,-1-2-8 16,0 1-8-16,3 1-7 0,-3 0-4 0,4 0-5 0,-3 1-2 16,1-1-1-16,0 2-1 0,2-1-2 0,-2-1 0 0,-1 2-2 0,0-3-4 15,0 3-3-15,0 0-4 0,2 0-5 0,-2-2-2 0,-1 2-3 16,0-3-3-16,0 2 0 0,-1 1-2 0,-1-2 1 0,1 2-1 15,1-1 1-15,-1-1-1 0,-1 0 3 0,1-2 3 0,-2 1 3 0,2-1 4 16,-1 0 4-16,-1 1 5 0,3-2 3 0,-1 2 4 0,-2-2 0 16,0 0 3-16,1 0 2 0,2-2-1 0,-1 2 0 0,0-2 1 0,-1 1-1 15,2-2 0-15,1 0 0 0,-1-1 1 0,0 1-2 0,3-3-3 16,-3 1 0-16,2-2-2 0,1 2-1 0,-1 0-1 0,2-2-2 0,0-1-1 16,-2 1 0-16,1-2 0 0,1 2-2 0,1 1 0 0,1-2-2 15,-2 1 0-15,-1 1-2 0,2-1 1 0,-1 1 0 0,-2 2-1 16,3 1-1-16,-3-2 0 0,2 3-1 0,0-1 0 0,-2 1 0 0,0 2-1 15,0 0 0-15,-1 0 1 0,4 0 1 0,-3 2 1 0,0 1 2 16,-1 1 0-16,0 0 1 0,0 1-2 0,0 1-3 0,0 0-3 0,1 0-6 16,-2 2-7-16,3-2-9 0,-2 1-10 0,1-1-13 0,-2 0-15 15,1 0-17-15,-1 0-19 0,2-1-24 0,-2-1-26 0,2 0-36 16,-2 0-36-16,4-2-55 0,-1 0-61 0,-2-2-36 0,3 3-19 0,-1-3-4 16,1-3 4-16</inkml:trace>
  <inkml:trace contextRef="#ctx0" brushRef="#br0" timeOffset="159503.97">14179 8763 90 0,'-2'-6'416'16,"-1"0"8"-16,0 1 10 0,1 0 12 0,-1 0 13 0,0 0-61 15,1 0-97-15,-1 0-69 0,1 0-54 0,-1 2-32 0,2-2-20 0,-2 1-11 16,1 1-7-16,-1 2-8 0,3-2-7 0,-1 0-9 0,-1 2-11 0,2-1-12 16,-2 2-13-16,2-2-11 0,0 2-11 0,0 0-9 15,-3 0-8-15,2 2-7 0,-1-2-5 0,0 3-4 0,-1-2-3 0,1 3 0 16,-1-2 0-16,-1 4-1 0,2 0 2 0,-2 0 2 0,0 0 2 0,3 1 2 15,-1 3 0-15,1-1 0 0,-3 0-3 0,4 1-1 0,0 1-6 16,0-1-4-16,0 0-2 0,0 1-3 0,4-2-4 0,-3 0-2 16,2 2-4-16,-1-2-2 0,4-2-3 0,-1 2-2 0,-1-1-2 0,1-2 1 15,0 0 2-15,2 0 3 0,-1-2 3 0,1-1 4 0,0 2 2 16,-1-2 4-16,1-2 2 0,0 1 2 0,1-2 2 0,-1 0 2 16,2-2 2-16,1 1 1 0,-4-1 1 0,2-2 2 0,0 2 1 0,1-3 1 15,-1-1 2-15,-1 2 0 0,-1 0 1 0,-1-2 0 0,2 1-1 0,-2-1 1 16,0 0 1-16,0 0-1 0,-2 0 2 0,2 0 1 0,-1 2 0 15,-1-1 0-15,-1-1-1 0,1 1 0 0,1 3-1 0,-3-3-2 16,1 2-1-16,-1 0-4 0,-1 2-2 0,2-1-3 0,-2 0-4 0,2 2-1 16,-2 0-2-16,0 0-1 0,0 0 0 0,0 0 0 0,1 0 1 15,1 2 0-15,-1-2-2 0,1 3 2 0,2-2-2 0,-1 1 2 16,1 1-1-16,1 1 3 0,-2-2 1 0,0 1 3 0,3 0-1 0,0-3 0 16,-1 2-1-16,2 1-2 0,1-2-1 0,-2 1-3 0,3-2 0 15,-1 1-1-15,2-1-1 0,1 0 1 0,-2-1-2 0,-1 1 0 16,3-2-1-16,-3-2 0 0,3 2-1 0,-3-1 1 0,3 0 0 0,-3-2 3 15,2 1 3-15,-1 0 0 0,-3-2 5 0,2 1 1 0,-3-1 3 0,0-1 3 16,3 1 3-16,-4-1 4 0,0-1 3 0,-1 2 1 0,-2-2 1 16,1 3 1-16,-2-2-1 0,0-1 1 0,0 3-3 0,0 0-2 15,-2-1-2-15,-1 0-2 0,2 2-5 0,-3 1-7 0,0-1-8 16,0 0-11-16,0 2-14 0,-1 0-20 0,2-1-27 0,-2 3-36 0,2 0-40 16,-2 0-65-16,3 1-74 0,-1 1-39 0,-1 1-21 0,2 0-6 15,2 0 2-15</inkml:trace>
  <inkml:trace contextRef="#ctx0" brushRef="#br0" timeOffset="159840.66">14708 8655 18 0,'0'-4'402'0,"-4"3"13"0,2 0 14 0,1-2 10 15,-1 1 10-15,1 2-68 0,1-1-104 0,-2-1-67 0,0 2-49 0,2 0-30 16,0 0-23-16,0 0-16 0,0 0-15 0,0 0-10 0,0 0-13 15,0 0-10-15,4 0-11 0,-3 2-9 0,2-1-8 0,-1 2-8 0,2 0-6 16,1 0-4-16,-2 3-4 0,2-2-1 0,-2 2-1 0,2-1-1 16,3 3 0-16,-4-2-1 0,1 1 0 0,0 1-3 0,2-1-4 0,-3 2-3 15,2-3-5-15,-1 0-2 0,0 1-4 0,1-1-1 0,-1 1-3 16,0-1 0-16,-2-1 1 0,2-1 3 0,-2 0 3 0,-2 1 3 16,1-4 5-16,0 2 5 0,-1 0 6 0,-1-2 6 0,0-1 6 0,0 0 5 15,0 0 3-15,0 0 3 0,0 0 1 0,0 0 2 0,0-1 1 16,-3 0 0-16,3-1 0 0,-2-1-1 0,2 1-2 0,-1-3-3 0,-1 2-3 15,2-1-3-15,0-1-4 0,0-1-5 0,0 1-6 0,0 1-7 16,2-2-7-16,-1 0-9 0,1 0-12 0,1 1-15 0,0-1-14 0,1 0-20 16,1 0-24-16,-1 0-32 0,2 2-34 0,-1-2-52 0,0 1-59 15,0 1-49-15,0 2-46 0,-1-3-17 0,2 4-5 0,1 0 6 16</inkml:trace>
  <inkml:trace contextRef="#ctx0" brushRef="#br0" timeOffset="160086">14987 8682 303 0,'0'0'413'0,"0"-2"12"15,0 1 15-15,0-2 15 0,0 3-56 0,0 0-89 0,0-2-63 16,0 2-49-16,0 0-33 0,0 0-25 0,0 0-20 0,0 0-16 16,0 0-14-16,0 0-14 0,0 0-13 0,0 2-13 0,1-2-13 0,2 4-12 15,-1-1-11-15,1 2-7 0,0 0-6 0,1-1-4 0,1 2-3 16,-2 1-2-16,3-1-2 0,-3 2-2 0,0-1-7 0,0 0-8 0,0 1-10 15,1 1-12-15,-1-2-13 0,0 0-14 0,0-1-16 0,0 1-18 16,0-1-17-16,-1-1-19 0,-1-1-24 0,1 0-28 0,0 0-34 0,-1 0-36 16,-1-1-53-16,0-3-59 0,0 0-26 0,0 0-7 0,0 0 3 15,0 0 10-15</inkml:trace>
  <inkml:trace contextRef="#ctx0" brushRef="#br0" timeOffset="160247.15">14949 8529 254 0,'-2'-3'335'0,"2"3"0"0,0 0-20 15,0 0-32-15,0 0-64 0,0 0-79 0,0 0-63 0,0 0-50 16,0 0-45-16,2 3-39 0,-2-3-47 0,2 1-49 0,0 1-59 0,2 1-66 16,-1-1-32-16,0-1-12 0,0 2-8 0</inkml:trace>
  <inkml:trace contextRef="#ctx0" brushRef="#br0" timeOffset="160535.31">15145 8376 291 0,'0'-4'441'0,"0"-1"11"15,0 0 13-15,0 0 6 0,0 1 6 0,0 2-75 0,0 0-116 0,0 0-72 16,1 1-48-16,-1 1-30 0,0 0-20 0,0 0-15 0,2 1-12 15,0 1-11-15,-1 0-11 0,2 3-10 0,1 0-9 0,0 1-9 16,0-1-7-16,2 3-7 0,-2 1-3 0,1 2-3 0,2-1-1 0,-1 1 0 16,2 2 0-16,-4 0-1 0,3 0-4 0,-1 2-1 0,1 0-2 15,0-2-2-15,-2 2-2 0,1-1 0 0,1 1-2 0,-1 0 0 0,0-2-3 16,2 0-7-16,-3 0-6 0,2 0-9 0,-1-1-11 0,1 0-11 16,-2 0-14-16,0-1-14 0,0-3-16 0,0 3-16 0,-2-3-17 0,3 1-23 15,-3-2-23-15,0-1-28 0,1 0-35 0,-3-1-43 0,1 0-49 16,-1-1-52-16,-1-2-56 0,0-2-20 0,0 0-1 0,0 0 8 15,0 0 11-15</inkml:trace>
  <inkml:trace contextRef="#ctx0" brushRef="#br0" timeOffset="160722.01">15241 8666 1 0,'-3'0'393'0,"3"0"9"0,0 0 9 0,0 0 0 15,0 0 0-15,0 0-70 0,2-3-105 0,-1 3-68 0,1-1-49 0,1-2-31 16,0 1-21-16,2 0-19 0,0-2-21 0,2 2-24 0,2-1-24 16,-3 1-31-16,2-1-34 0,1 0-42 0,-1-2-50 0,3 1-71 15,-1 1-86-15,-1 2-43 0,-1-2-21 0,3 0-9 0,-3 0-2 0,0 0 5 16</inkml:trace>
  <inkml:trace contextRef="#ctx0" brushRef="#br0" timeOffset="161139.01">15524 8599 97 0,'-3'-3'402'0,"2"3"9"16,-1 0 7-16,0 0 9 0,-1 0 6 0,3 0-70 0,0 0-108 16,0 0-73-16,0 0-56 0,0 0-39 0,0 0-26 0,0 0-16 15,0 0-12-15,0 0-10 0,2 3-6 0,-1-3-7 0,3 2-3 0,-3-2-5 16,2 4-4-16,2-2-4 0,-2 1-3 0,3 0-3 0,-1 0-3 15,2 1-1-15,-3 0-2 0,3-2-2 0,-1 1-2 0,0 0-5 0,2 0-3 16,-3 0-5-16,2-1-5 0,0-1-4 0,-1 2-4 0,-1-3-3 16,2 2 0-16,-1-2-2 0,-1 0-1 0,1 0 1 0,-1 0 1 0,-1-2 2 15,1 2 2-15,0-3 3 0,0 2 3 0,2-2 2 0,-2-1 5 16,-1 0 4-16,0 1 4 0,0-1 4 0,-3 1 6 0,2-3 6 16,-3 1 4-16,2 1 9 0,-2-1 5 0,0 0 7 0,-2-1 6 0,1 2 7 15,-1 0 9-15,-1-1 9 0,0 1 9 0,0-1 5 0,-2 2 1 16,-2 0 3-16,1 0 2 0,0 0 0 0,-1 2 2 0,-1-1 0 15,-1 2-3-15,1 2-2 0,-1-1-3 0,1 1-2 0,-5 0-7 0,4 3-5 16,-4 0-8-16,5 1-3 0,-1 0-1 0,1 1-2 0,-3 0 0 16,3 0-2-16,1 4-2 0,1-3-2 0,0 1-2 0,1 0-3 15,0-1-2-15,2 1-2 0,2-1-3 0,-1 0-4 0,2 1-4 0,2-1-7 16,-1 1-9-16,2-2-13 0,2-1-13 0,0 0-17 0,2 0-20 0,2-2-25 16,-1 1-30-16,4-2-38 0,-1 0-47 0,2-2-71 15,4 2-82-15,-4-3-43 0,4-3-21 0,-1 2-4 0,1-2 3 0,2 0 10 0</inkml:trace>
  <inkml:trace contextRef="#ctx0" brushRef="#br0" timeOffset="161467.72">16191 8316 57 0,'-4'-4'439'0,"-1"-1"10"0,1 2 8 0,0-2 10 0,1 3 9 16,1-1 10-16,1 1-81 0,-1 1-124 0,1-2-70 0,1 3-47 16,0 0-24-16,0 0-17 0,0 0-12 0,0 0-11 0,0 0-10 15,0 0-10-15,1 3-11 0,-1-2-9 0,3 1-11 0,-1 1-8 0,0 1-10 16,1 0-8-16,0 3-7 0,0 0-7 0,2 2-5 0,-1 1-2 16,0 1 0-16,0-1-1 0,1 3 0 0,-1 0 0 0,0 1 1 15,2-1 0-15,-1 1 1 0,2 1 0 0,-3-1 0 0,1 0 0 16,-2 0 0-16,3 2-1 0,-1-3 1 0,-2-1-2 0,2 2-2 0,-2-1-3 15,2-1-7-15,-2 0-8 0,-1 0-10 0,2-3-12 0,-1 2-14 16,-1-2-15-16,0 0-19 0,-1-2-20 0,3-1-22 0,-3 2-24 0,-1-3-25 16,2 0-27-16,-1-2-41 0,1 0-50 0,1-2-65 0,0 3-72 0,1-4-31 15,-4 0-11-15,4 0 3 0,-1-1 9 0,0-2 16 0</inkml:trace>
  <inkml:trace contextRef="#ctx0" brushRef="#br0" timeOffset="161646.51">16174 8558 293 0,'-3'2'369'0,"3"-2"2"0,0 0 2 0,0 0-2 16,0 0-68-16,0 0-105 0,3-2-70 0,1 1-50 0,-1-2-35 16,3 0-23-16,-2 2-24 0,1-2-19 0,3-1-24 0,-1-1-23 0,0 2-40 15,1-2-43-15,2-1-65 0,1 1-78 0,-2-1-38 0,-1 2-21 16,0-2-9-16,1 0-2 0</inkml:trace>
  <inkml:trace contextRef="#ctx0" brushRef="#br0" timeOffset="162105.94">16351 8263 29 0,'-3'-3'419'0,"1"1"7"0,2 1 1 0,-1 1 5 0,1 0 4 0,0 0-60 16,0 0-89-16,0 0-70 0,0 0-60 0,0 0-38 0,0 0-27 0,1 0-12 16,-1 3-7-16,2 0-4 0,1 0-3 0,0 0 0 15,-1 2-3-15,3-1-3 0,-2 2-1 0,3 1-5 0,-1-1-4 0,1 2-2 16,-1 0-6-16,0 1-4 0,0 1-7 0,1-1-5 0,-2 1-8 0,1 1-5 16,0-1-2-16,-2 1-4 0,2 0-1 0,0-1 0 0,-1 2-1 15,1-2 1-15,-2 2-2 0,1-1 2 0,-3 0 0 0,2-1-1 0,1 1 1 16,-1-1-2-16,0-1 2 0,1 0 0 0,-1 0-2 0,1-1 0 15,-1 1-1-15,0-1-1 0,0-1 0 0,-1-1 0 0,1 0-4 16,0-2 0-16,1 1-2 0,0-1-3 0,-1-1-1 0,0 1-1 16,1 0 0-16,-3-2-2 0,2 1 0 0,2-2-3 0,-2 0-2 0,-1 0-1 15,4-1-3-15,-3 0 0 0,2-1-3 0,-2 0 2 0,2 0 0 16,2-2-1-16,-3 1 2 0,2-2-1 0,1 0-1 0,-1 1 0 0,1-1-2 16,-3-1 1-16,4 1-1 0,-2-1 1 0,1-1 1 0,-2 2 1 15,-1 0 0-15,2-1 1 0,-1-1 0 0,0 0 1 0,-2 4 0 0,2-3-1 16,-2 3 0-16,0-2-1 0,-1 3-2 0,2-2-3 0,-4 1-3 15,2 1-2-15,-2 1-3 0,0 0-3 0,0 0-3 0,0 0-3 0,0 0-6 16,0 3-7-16,0 0-9 0,0-2-8 0,0 3-8 0,0-2-8 16,0 3-9-16,0-3-9 0,1 4-8 0,-1-3-10 0,2 0-10 15,0 0-13-15,1 0-14 0,0 0-15 0,0 0-15 0,2-2-11 0,0 1-7 16,3-1-31-16,-2 1-40 0,2-1-25 0,0-1-16 0</inkml:trace>
  <inkml:trace contextRef="#ctx0" brushRef="#br0" timeOffset="162564.04">16848 8438 295 0,'-2'0'357'0,"1"-1"10"16,-3 1-23-16,3 0-40 0,-1 0-51 0,0 0-56 0,2 0-35 16,-1 0-26-16,1 0-16 0,0 0-11 0,0 0-7 0,0 0-8 0,0 0-6 15,0 0-7-15,0 0-9 0,0 0-9 0,0 0-10 0,0 0-10 16,0 0-10-16,0 0-8 0,0 0-8 0,1 0-7 0,1 0-4 15,1 1-4-15,-1-1-2 0,0 3 1 0,-1-2 0 0,2-1 3 0,1 2 0 16,-1 1 2-16,0-1-1 0,3-2 2 0,-1 2 1 0,0 1-1 16,-2-2-1-16,2 1 2 0,-1-1-1 0,2 1-1 0,-1-2-2 15,2 2 0-15,-3-2-3 0,1 0-4 0,0 0-2 0,1 0-3 0,-3-2-1 16,2 2-2-16,-2-2-1 0,2 1 2 0,-2-1 0 0,2-2 1 0,-2 2 0 16,3 0 1-16,-1-3 0 0,-2 1-1 0,0 0 2 0,1 1 1 15,-1-2 1-15,0 1 2 0,0 0 1 0,-1-1 1 0,1-1 1 16,-2 2 0-16,1-2 0 0,-1 0-1 0,-1 0-1 0,2 1 4 0,-2-1-1 15,0 0 1-15,0 0 1 0,-2 1 1 0,2 1 0 0,-3 0 2 16,2-1-1-16,-2 2 0 0,0 0-2 0,0 0 0 0,-1 0-2 16,-1 3 0-16,2 0-1 0,-2 0-1 0,-4 1 1 0,3 3 0 0,-1 0 1 15,-1 1 0-15,-1 0 1 0,1 1 0 0,-1 3 4 0,1-1 2 16,-2 1 4-16,2 2 4 0,0-1 2 0,0 2 3 0,2 0 3 0,2 1 2 16,-1-3 1-16,2 5 0 0,-1-3-1 0,1 1 0 0,3-1-3 15,0-2-1-15,0 3-3 0,0-2-2 0,3-1-7 0,1 0-8 16,-3-1-12-16,4-1-11 0,0-1-17 0,1 0-16 0,0-1-30 15,1-1-35-15,1-3-42 0,0 2-46 0,2-2-73 0,0-1-88 0,1-1-43 16,2-1-21-16,-4-1-5 0,5-2 1 0,-3 2 9 0</inkml:trace>
  <inkml:trace contextRef="#ctx0" brushRef="#br0" timeOffset="168003.01">4344 10619 193 0,'-1'-4'359'0,"1"1"12"0,-2 0-24 0,2 0-48 0,-1 2-47 16,1-3-48-16,-2 3-30 0,2 0-19 0,-2-2-13 0,2 1-12 15,-1 1-7-15,-1-1-8 0,2 1-7 0,-1-1-6 0,-1 2-4 0,2-1-6 16,-2-1-6-16,2 2-6 0,0 0-6 0,0 0-4 0,0 0-5 15,0 0-5-15,0 0-5 0,0 0-4 0,0 0-2 0,0 0-5 0,0 0-4 16,0 0-3-16,0 0-4 0,0 0-5 0,0 0-3 0,0 0-4 16,0 0-5-16,0 0-4 0,0 0-4 0,0 0-4 0,0 0-3 15,-2 0-2-15,0 3-3 0,2-1 1 0,-2 1-2 0,2 0 2 0,-1 1 0 0,1 1-1 16,0 1 1-16,0 0-1 0,0 1 2 0,0 1 0 0,0-1 2 16,0 1 1-16,0 1 0 0,0 0 0 0,0 0 0 0,0-2 1 0,0 2-1 15,0 0-2-15,0-2-3 0,0-1-1 0,1 4-3 0,1-3-4 16,-2-1-2-16,2 2-2 0,0-2-1 0,-2 0-2 0,2-2 0 0,-2 1-2 15,0-2-1-15,2 1 1 0,-2-1-1 0,0-1 2 0,0 0 1 16,0 1 3-16,1-1 3 0,-1-2 2 0,0 0 0 0,0 0 4 0,0 0 0 16,0 0 1-16,0 0 1 0,0 0-1 0,0 0-1 0,0 0 0 0,0-1 0 15,0 0-4-15,0-4 1 0,0 3-1 0,-1-3-1 0,-1 3-1 16,2-3 1-16,-2-1-2 0,2 0 0 0,-4 0-3 0,2-3 0 0,1 2-2 16,-1-2-1-16,-1 2-2 0,3-4-1 0,-2 2-2 0,1-2-1 15,1 1-1-15,-2-1-2 0,2 1-3 0,-1-3 0 0,1 2-2 0,0 0 0 16,0 1 0-16,0-2 3 0,0 0 1 0,1 0 1 0,-1 0 4 0,2-1 0 15,-2 3 2-15,1-2 3 0,1 2 2 0,1-1 1 0,-1 1 1 0,-1 2 2 16,1-1-1-16,2 2 2 0,-2-1-1 0,1 4 0 16,-1-2-3-16,1 3-1 0,0 0-3 0,-1 1-1 0,1 1-2 0,2 1 0 0,-2 0-1 15,0 1 1-15,0 2 1 0,2 0 1 0,-2 1 2 0,2 2 1 16,0 0 2-16,0 2 2 0,-1 0 2 0,4 0 2 0,-3 2 2 0,-1 2 2 16,3-2 1-16,-1 1 2 0,0 1-1 0,-1-3-2 0,0 4-2 15,1-1-4-15,-1-1-4 0,0-1-4 0,1 0-5 0,0 0-3 0,-1-1-3 16,-2 2 1-16,2-4-1 0,-2 0 1 0,3 1 0 0,-3-4 3 15,1 2 2-15,-1-3 5 0,-1 0 5 0,-1-2 5 0,2 3 6 0,-1-4 4 16,-2 0 6-16,2 0 3 0,-1-2 2 0,1 0 1 0,-1 0 0 0,1-1 2 16,0-2-1-16,0 2-1 0,0-1-2 0,0-2-1 0,-1 0-2 15,1-2-2-15,-1 2 0 0,1-3-1 0,0 2 1 0,1-1 2 0,-2 0-1 16,1 1 0-16,1-2 0 0,-1 0-1 0,1 1 1 0,0-2-2 16,0 1 0-16,0-2 1 0,2 4-2 0,-2-2 0 0,2 0-2 0,-2 2-2 15,2 0 0-15,-2-1-2 0,2 4 0 0,-2-2-2 0,0 1 0 0,0 3-2 16,-1 2 0-16,-1-5 0 0,1 5-1 0,1 0 1 0,-1 0 0 15,0 5 1-15,-1-5 2 0,2 5-1 0,0-1 3 0,-1 2 1 0,1 2-1 16,0-1 2-16,0 2 0 0,0 0 2 0,1 1 3 0,-1 2-1 0,0 0 1 16,0 1 0-16,-1-1-2 0,4 1-4 0,-3-1-4 0,0 0-6 15,2 1-8-15,-2 0-11 0,2-1-10 0,-2-2-12 0,3 2-14 0,-4-2-15 16,1 1-18-16,0-2-17 0,1 1-18 0,-1-2-21 0,0 0-23 16,0-1-37-16,-1-1-45 0,1 0-28 0,1-2-22 0</inkml:trace>
  <inkml:trace contextRef="#ctx0" brushRef="#br0" timeOffset="168394.01">4819 10660 103 0,'-2'-1'369'0,"-1"-2"12"0,2 0 12 0,-1 0-32 0,0 0-51 0,-1 0-55 16,1 2-55-16,1-1-34 0,1-2-22 0,-2 4-17 0,2 0-13 15,-1-3-9-15,-1 2-10 0,2 1-10 0,0 0-10 0,0 0-8 0,0 0-10 16,0 0-10-16,0 0-11 0,0 0-9 0,0 0-9 0,0 0-6 16,0 0-8-16,0 0-5 0,-2 0-3 0,2 0-2 0,0 4-1 0,0-4 0 15,0 2 2-15,2 2-1 0,-2-2 1 0,2 2-1 0,-1 0 1 0,1-1 1 16,1 1-3-16,-1-1 0 0,-1 3-2 0,3-1-1 16,-1-1-2-16,0 0-3 0,1 1-2 0,-2-2-3 0,1 1-5 0,2 1-4 0,0-3-3 15,-2 3-4-15,2-3-4 0,-2 2 0 0,3-4-1 0,0 4 2 0,-1-4 1 16,0 2 0-16,0-2 5 0,2 0 1 0,-2-2 3 0,0 0 3 15,-2 0 4-15,2-1 4 0,-2 1 4 0,2-4 4 0,-1 4 4 0,1-4 3 16,-2 0 2-16,1 0 4 0,-1 0 5 0,0 0 2 0,0-1 3 16,-1-1 1-16,1 1 2 0,-1-3 0 0,-1 4-1 0,-1-1 1 0,3-2 1 15,-3 1-1-15,2 1-2 0,-1 0 1 0,-1-1 0 0,0 1-3 16,0 1-4-16,0 0-9 0,0 2-7 0,0-2-12 0,0 1-13 0,0 3-14 16,0-1-17-16,0 1-17 0,0 1-17 0,0 1-18 0,0 0-20 0,0 0-27 15,0 0-32-15,0 0-49 0,0 0-59 0,0 0-39 0,2 1-30 16,-1-1-7-16,1 2 3 0</inkml:trace>
  <inkml:trace contextRef="#ctx0" brushRef="#br0" timeOffset="168703.06">5056 10339 112 0,'0'-2'401'0,"-2"-3"9"0,2 2 12 0,-1 0 11 0,-1 1-57 16,2 2-91-16,-1-5-59 0,-1 5-43 0,2-1-28 0,0 1-23 16,0 0-17-16,0 0-15 0,0 0-12 0,0 0-12 0,0 0-8 0,0 3-10 15,0 0-8-15,3-1-9 0,-1 5-8 0,-1-1-7 0,3 2-5 16,-1 1-4-16,3 1-2 0,-3 0-2 0,2 1 2 0,-2 1 0 16,2 1 2-16,0 0 0 0,-1 0-2 0,2 2-3 0,1-1-3 0,-2 1-3 15,-1 0-4-15,1-2-5 0,0 1-5 0,1-1-6 0,0 1-5 16,-1-3-6-16,0 3-7 0,0-2-9 0,1-1-8 0,-1-1-11 0,-2 0-10 15,2-3-9-15,-2 4-13 0,2-4-10 0,-2 0-13 0,2-1-12 16,-1-1-17-16,1-1-19 0,0-1-25 0,-2-1-27 0,2-1-39 0,-2 1-45 16,0-2-40-16,0 0-38 0,-1-2-13 0,2 1 0 0</inkml:trace>
  <inkml:trace contextRef="#ctx0" brushRef="#br0" timeOffset="169034.16">5295 10242 147 0,'-2'-6'391'0,"0"0"13"0,-1 1 14 0,2 1 15 0,-1-1-60 15,0 2-95-15,-2 0-58 0,1 0-38 0,1 2-25 0,1-2-17 0,-1 3-15 16,2-2-14-16,0 2-12 0,-2 2-9 0,2-1-9 0,-1 2-10 15,1 2-9-15,0 1-10 0,0 1-10 0,1 2-8 0,-1 1-7 0,2 1-7 16,0 3-3-16,-1 1-2 0,2 0-2 0,3-1 3 0,-4 2-1 16,3 0-1-16,-2 1 0 0,2-1-2 0,0 0-2 0,-1 2-1 0,1-4 0 15,1 1-1-15,1 0 0 0,-1 0 1 0,0 1-2 0,2-3-4 16,-2 0-4-16,-1-1-5 0,0 0-5 0,0 0-9 0,1-3-9 16,0 2-12-16,-1-1-12 0,-2-1-13 0,2-1-16 0,-2 1-17 0,1-3-19 15,-1 0-22-15,0 1-23 0,1-5-25 0,-2 5-36 0,-1-3-41 16,1 0-58-16,1-1-64 0,-1 0-30 0,-2-1-13 15,0-2 2-15,0 0 10 0</inkml:trace>
  <inkml:trace contextRef="#ctx0" brushRef="#br0" timeOffset="169227.4">5375 10538 124 0,'-3'-1'387'0,"2"1"9"16,-2-1 6-16,1-1 2 0,2 2-56 0,-2-3-89 0,2 2-61 15,0-1-49-15,2 0-34 0,0 0-24 0,1-1-17 0,1 0-13 0,-1-2-12 16,2 2-8-16,0-1-11 0,1 1-11 0,-1-1-14 0,4-1-18 16,-1 2-18-16,-1-1-20 0,-1 0-24 0,3 0-29 0,-1-1-31 0,0 2-33 15,0 0-49-15,0 0-56 0,0 0-51 0,-2 0-51 0,1 1-24 16,2 1-7-16,-1 0 5 0</inkml:trace>
  <inkml:trace contextRef="#ctx0" brushRef="#br0" timeOffset="171613.21">5579 10510 258 0,'0'-3'376'0,"0"0"11"15,0 0-1-15,0 1-6 0,0-2-61 0,0 3-93 0,0-2-53 16,0 1-36-16,0 0-21 0,0 2-15 0,0 0-11 0,0 0-9 0,0 0-6 16,0 0-8-16,0 0-7 0,0 0-9 0,0 0-7 0,0 0-8 15,0 0-6-15,0 0-8 0,0 0-5 0,2 0-5 0,-2 4-3 16,2-1-3-16,-1 0-4 0,2 1-1 0,-1 1-1 0,2 1 0 0,-1 0-2 15,1 0-1-15,-1 1-4 0,0 0-3 0,0 1-6 0,-1-1-6 16,1 2-8-16,0-2-7 0,2 2-9 0,-2-3-10 0,-2 1-11 16,1-2-10-16,1 0-12 0,-1 0-10 0,-2 1-11 0,2-3-12 0,-1 1-12 15,1 1-12-15,-1-5-13 0,-1 2-9 0,0-2-12 0,0 0-9 0,0 0-18 16,0 0-21-16,0 0-31 0,0 0-41 0,0 0-17 0,0 0-6 16</inkml:trace>
  <inkml:trace contextRef="#ctx0" brushRef="#br0" timeOffset="171751.76">5600 10456 64 0,'-2'-5'309'0,"2"1"-28"0,-2 1-46 0,1-1-42 0,1-1-42 0,-2 4-32 15,1-2-26-15,-2 0-21 0,3 1-20 0,-2 1-22 0,2 1-23 16,0 0-24-16,0 0-24 0,0 0-31 0,0 0-34 0,0 0-53 16,0 0-64-16,0 0-42 0,0 0-33 0,5 0-15 0</inkml:trace>
  <inkml:trace contextRef="#ctx0" brushRef="#br0" timeOffset="172240.37">5801 10444 225 0,'1'2'358'0,"-1"1"9"0,2-1 11 16,-2 2-38-16,3 0-63 0,-2 2-57 0,-1 3-54 0,2-2-38 15,-2 3-29-15,1 0-18 0,1 2-14 0,0 1-6 0,-1 3-2 0,1-1-2 16,1 3-1-16,-1 0-4 0,-1 0-8 0,1 2-8 0,1-1-8 15,0 2-9-15,2-2-7 0,-2 3-5 0,0-3-3 0,0 1-3 16,2-2-2-16,-2 2-3 0,2 0-3 0,-2-4-5 0,1 1-7 16,0-1-6-16,-1 1-3 0,0-3-1 15,-1-2-2-15,1 1 1 0,-1-1 1 0,-1-1 1 0,1-4 0 0,1 2 1 0,-3-3 1 0,2 0 1 16,-2-2 1-16,1-1 5 0,1 0 6 0,-2-2 3 0,0-1 2 0,0 0 0 16,0 0 0-16,0-1 0 0,0-2 0 0,0 0 0 0,0-2-1 15,-2-3-1-15,1 1-1 0,-1-3 1 0,-1 2 1 0,0-4 1 0,-2 0 0 16,2 1 2-16,-2-3 1 0,-1 0 1 0,1-3 2 0,-1 2 0 15,-1-2 0-15,1-2-1 0,0 0 1 0,0 0 0 0,-1-2 0 16,1 2-1-16,-1-4 1 0,0 4 0 0,2-2 0 0,0-1-2 0,0 0 1 16,2 1-2-16,0 2 0 0,1 0-2 0,1 0-1 0,1 1-1 15,0 2 0-15,1 0-1 0,1 3-1 0,1 1 0 0,0 0-2 16,2 2 0-16,0 1-2 0,1 0 0 0,2 1 1 0,0 2 0 0,0-1 1 16,0 5-1-16,1-3 1 0,1 3-1 0,-1 0 0 0,2 0-1 15,-1 2 0-15,-2 2 1 0,3 0-2 0,-2-1 1 0,-1 2 1 0,0 0-2 16,1 2 0-16,-4-1-1 0,2 2 2 0,-2 0-1 0,-1 2 1 0,-1-2 2 15,-3 1 0-15,0-1 2 0,0 2 2 0,-3-1 1 0,0 0 2 16,-2 0 1-16,-1 0 2 0,1-1 0 0,0 2 2 0,-4-2 1 16,1 1 3-16,0-1-1 0,0-1 0 0,-3 0-3 0,3 0-4 0,-1 0-4 15,-2-3-6-15,1 3-9 0,2-2-10 0,-3 0-16 16,3-1-21-16,0-2-28 0,-1 0-32 0,1 0-55 0,0 0-70 0,3-2-39 16,-1 2-26-16,1-5-11 0</inkml:trace>
  <inkml:trace contextRef="#ctx0" brushRef="#br0" timeOffset="172537.11">5843 9994 199 0,'-3'-4'390'0,"1"-1"7"16,-2 2 6-16,2 0 4 0,1 0-68 0,-1 2-105 0,2 0-61 0,0 1-39 15,0 0-19-15,0 0-12 0,0 1-5 0,2 2-3 0,-1 0-5 16,1 1-6-16,2 2-5 0,1 2-5 0,0 2-3 0,0 0-4 0,1 3-3 16,3 0-1-16,-2 2-3 0,1 1-5 0,0 2-5 0,1 0-9 15,-1 2-8-15,2-1-8 0,-1 1-5 0,0 0-3 0,-2 1-4 0,3-2-3 16,-1 1-3-16,-1 1-6 0,-2-2-4 0,2 1-5 0,-3-2-8 16,2 0-7-16,-2-2-11 0,0 1-11 0,-2-3-10 0,1 1-12 15,-1 0-11-15,-2-4-17 0,1 1-16 0,2-3-19 0,-4 2-23 0,2-4-25 16,-2 2-42-16,1-3-49 0,1 0-57 0,1-1-63 0,-1-1-26 15,0-1-6-15,1-1 2 0,0-1 8 0</inkml:trace>
  <inkml:trace contextRef="#ctx0" brushRef="#br0" timeOffset="172771.28">6128 10326 160 0,'-5'0'410'0,"3"0"5"0,-1 0 5 0,2 0-16 15,-1 0-30-15,-1 3-70 0,3-3-95 0,0 0-58 0,0 2-42 0,0-2-25 16,0 1-17-16,0 0-13 0,3 3-9 0,-1 0-7 0,-1-1-4 16,2 3-6-16,-1-2-4 0,3 2-5 0,-2 0-7 0,0 2-7 15,-1-2-10-15,1 1-10 0,0 0-10 0,2 0-15 0,-4 4-12 0,1-4-14 16,1-1-14-16,-1 1-15 0,-1-1-19 0,1 2-18 0,-2-3-20 16,1 0-24-16,1 1-29 0,-2-1-31 0,0-1-34 0,0-1-41 15,0 2-42-15,0-5-17 0,0 0-1 0</inkml:trace>
  <inkml:trace contextRef="#ctx0" brushRef="#br0" timeOffset="172945.25">6057 10219 169 0,'-4'-3'378'0,"0"0"6"0,1 0-13 15,1 2-21-15,-1 1-63 0,1-2-86 0,1 1-55 0,-1 1-43 0,2 0-29 16,0 0-20-16,0 0-17 0,0 0-13 0,0 0-17 0,0 0-20 15,2 1-23-15,-1 1-27 0,3 1-40 0,-1 0-47 0,4 0-71 16,-2 0-85-16,3 1-43 0,-1 1-22 0,3-1-10 0,-2 0-2 16</inkml:trace>
  <inkml:trace contextRef="#ctx0" brushRef="#br0" timeOffset="173203.11">6359 10359 354 0,'-2'-2'422'0,"-1"2"10"16,2-1 9-16,-1 1-16 0,0-2-31 0,-1 2-70 0,1 0-89 0,2 0-54 15,0 0-36-15,0 0-23 0,0 0-15 0,0 0-13 0,0 0-8 16,0 0-12-16,-1 0-11 0,-1 2-10 0,-1-2-12 0,1 1-8 16,1 1-9-16,-2 1-9 0,-2 0-7 0,2 1-4 0,-2 1-6 0,2-1 0 15,-2 2-2-15,0 0-1 0,-1 3 0 0,0-2 0 0,3-1 1 0,-2 2-3 16,2 0-1-16,0-1-4 0,1 2-6 0,0-2-7 0,1-1-8 15,-1 0-10-15,2 2-11 0,0-3-12 0,2 2-14 0,-1-1-14 16,1 0-15-16,1-1-19 0,-1 1-18 0,3-3-26 0,-1 1-28 16,4-1-42-16,0 0-47 0,0-1-51 0,0-2-53 0,4 0-18 0,-2 0-4 15,1 0 5-15</inkml:trace>
  <inkml:trace contextRef="#ctx0" brushRef="#br0" timeOffset="173637.04">6661 10371 135 0,'-2'0'366'0,"-1"0"8"0,1-2 3 0,-1 2 0 15,3 0-56-15,-1-1-83 0,1 1-57 0,-2-2-42 0,2 2-26 16,-2-1-19-16,2 1-10 0,0-2-8 0,-1 2-5 0,-1-1-6 0,2-1-5 16,-1 2-6-16,-1-1-8 0,0 1-7 0,-2-2-7 0,2 1-7 15,1 1-6-15,-2 0-6 0,-1-2-3 0,1 2-2 0,0 0-2 16,1 0-2-16,-4 0 0 0,3 0-1 0,-2 0-1 0,1 0 1 0,0 2-1 15,0-2 0-15,-1 1 0 0,0 1 1 0,-1 1-2 0,1 0 1 16,0 1-1-16,0-1 0 0,2 1-1 0,-2 1 0 0,2 1 0 0,-3 1-1 16,3 0 0-16,0 0 0 0,1 1-3 0,2 1 0 0,-1-2-4 15,1 2-3-15,0-1-6 0,1 0-4 0,1 2-8 0,0-3-3 0,1 1-6 16,1-1-5-16,1 1-3 0,0-1-4 0,-1-1-2 0,1 0-2 16,2-1 0-16,-1 0 2 0,0-1 2 0,-1 0 4 0,0-1 7 0,0-2 6 15,-1-1 6-15,2 2 7 0,1-2 5 0,-2-2 5 0,-1 2 4 16,1-1 5-16,-2-2 5 0,3 0 2 0,-2 2 3 0,0-4 4 15,-2 1 2-15,1 1 3 0,0-2 4 0,2 1 1 0,-3-2 2 16,1 2 1-16,-1-1 0 0,-1-2-1 0,2 3-2 0,0 0 1 0,-1-1-2 16,-1 0-1-16,1 3-4 0,1-3-5 0,-1 2-3 0,-1 0-3 15,1 2-8-15,1-1-4 0,-1 0-6 0,1 2-3 0,0 0-4 0,0 0-3 16,2 0-4-16,-2 2-3 0,0 0-8 0,-1-1-9 0,1 2-12 16,0 0-11-16,1 2-18 0,-1-3-19 0,1 3-24 0,1-3-25 0,-2 5-40 15,2-3-46-15,0 2-46 0,-2-2-47 0,2-1-21 0,-2 1-10 16</inkml:trace>
  <inkml:trace contextRef="#ctx0" brushRef="#br0" timeOffset="173936.58">6915 10093 347 0,'-3'-5'441'0,"0"4"6"16,2-2 4-16,-1 0-11 0,0 2-22 0,2-1-75 0,0 2-103 0,0 0-61 16,-1 3-38-16,1 0-24 0,0 0-17 0,0 2-13 0,1 2-9 15,-1 1-7-15,2 1-7 0,1 3-4 0,-1 1-6 0,-1 1-4 0,4 0-1 16,-2 4-4-16,0 1-5 0,0 0-6 0,0 0-7 0,1 1-10 16,-1 1-9-16,0 0-16 0,0-1-18 0,-1 3-11 0,2-3-9 0,-1 1-7 15,1 1-6-15,-1-3-12 0,-1 0-16 0,-1 0-18 0,2-1-19 16,-1 1-20-16,1-1-21 0,-1-4-25 0,-1 1-27 0,1 1-31 15,-2-3-31-15,3-1-50 0,-3-1-60 0,0-3-27 0,0 0-12 0,0-3 3 16,-3 2 15-16</inkml:trace>
  <inkml:trace contextRef="#ctx0" brushRef="#br0" timeOffset="174138.16">6891 10447 342 0,'-3'0'379'16,"-3"0"7"-16,3 2 6 0,0-2-44 0,1 0-73 0,2 0-62 0,0 0-59 16,0 0-40-16,0 0-30 0,0 0-20 0,2 0-13 0,-1-2-12 15,4 1-8-15,0 1-14 0,-1-2-15 0,1 2-19 0,2-1-20 0,-1-1-24 16,3-1-24-16,1 2-34 0,-2-1-34 0,0 1-50 0,3-2-58 16,-2 1-51-16,1 1-48 0,-1-2-21 0,-1 2-8 0,0-1 0 0</inkml:trace>
  <inkml:trace contextRef="#ctx0" brushRef="#br0" timeOffset="174369.97">7151 10408 96 0,'0'-1'418'0,"0"1"7"0,0 0 9 0,0 0 11 0,0 0-30 0,0 0-50 15,0 0-68-15,0 0-80 0,0 0-51 0,0 0-39 0,0 0-25 16,0 0-17-16,0 1-13 0,0 0-12 0,0 2-7 0,0 1-8 15,0 0-6-15,0 2-10 0,0 2-6 0,0-1-7 0,0 1-6 0,0 2-5 16,0 0-7-16,0 2-5 0,-2-2-8 0,2 2-7 0,-1 1-11 16,-1-1-10-16,0 0-10 0,1-1-10 0,1 2-11 0,-2-1-11 15,2 0-12-15,-1-1-12 0,-1-1-12 0,2-1-11 0,-2-1-15 0,1 0-15 16,1-1-22-16,0 1-26 0,0-4-53 0,-2 2-64 0,2-3-35 16,0-3-21-16,0 0-4 0,0 0 5 0</inkml:trace>
  <inkml:trace contextRef="#ctx0" brushRef="#br0" timeOffset="174527.58">7154 10337 250 0,'-3'-3'364'0,"0"2"1"0,-2-1 2 0,3 2-46 16,-1-2-70-16,0-1-68 0,1 3-66 0,1 0-46 0,1 0-38 0,0 0-30 15,0 0-27-15,0 0-27 0,0 0-30 0,0 0-43 0,1 5-49 16,-1-3-60-16,2 2-68 0,1 0-32 0,0-1-17 0,2 2-5 0</inkml:trace>
  <inkml:trace contextRef="#ctx0" brushRef="#br0" timeOffset="174900.64">7467 10414 90 0,'3'-2'387'0,"0"-2"7"0,-3 2 10 0,2-3-17 0,-2 3-29 0,0 2-61 15,-2-5-76-15,1 3-49 0,-1-2-34 0,-1 2-18 0,0-2-10 0,0 2-7 16,0-2-5-16,-2 2-5 0,0 0-4 0,2 1-7 0,-2-1-6 16,1 1-9-16,-1-1-8 0,0 2-9 0,0 0-7 0,0 2-8 0,-1-1-8 15,0 1-7-15,0 1-4 0,-1-1-5 0,2 2-3 0,-1 0-1 16,-2 0-3-16,0 2 1 0,2 1-2 0,1 1 1 0,-1 1-1 0,-2-1 0 16,3 1 1-16,-1 0-2 0,-1 0 1 0,3 0 0 0,-1 3-1 15,1-4-1-15,0 1 0 0,3 0 0 0,-1 0-2 0,0-2 0 16,1 1-2-16,1-1-3 0,1 0-3 0,1 1-2 0,0-3-5 0,-1 2-3 15,3-3-3-15,-1 3 0 0,1-4-3 0,-1 0-1 0,2 0-2 16,0-2-3-16,0 1-5 0,0-2-5 0,1-2-5 0,0 1-5 16,0-2-4-16,1 0-3 0,-1 0-4 0,3-4-2 0,-2 3-4 0,-1-3-4 15,-1 5-4-15,1-7-6 0,2 3-6 0,-2-2-1 0,-1 1-1 0,0-2 1 16,0 2 3-16,0-2 0 0,-1 2 1 0,-1-4-3 0,-1 4-3 16,-1 0-12-16,1 0-13 0,-2-2-21 0,0 1-25 0,0 2-45 15,0-1-57-15,-2 1-37 0,2 1-25 0,-1 0-10 0</inkml:trace>
  <inkml:trace contextRef="#ctx0" brushRef="#br0" timeOffset="175270.31">7621 10341 30 0,'2'-4'421'0,"-2"0"5"0,0 3 6 0,0 0 6 0,0-4 3 15,0 5-71-15,0 0-110 0,0 0-74 0,0 0-54 0,0 0-35 0,0 0-26 16,0 0-18-16,0 0-13 0,2 5-8 0,-2-3-8 0,2 2-6 16,-1-2-5-16,2 3-7 0,-1 1-3 0,1 0-6 0,0 0-2 0,-1 1-3 15,1-1-1-15,0 0-1 0,1 1-1 0,0 1-3 0,-1-3-1 16,0 3-1-16,-1-1-4 0,1-1 0 0,0 0 0 0,1 0 0 16,-3-2-1-16,1-1 2 0,1 2 1 0,0-2 3 0,0-1 0 0,-1 0 3 15,-1 0 1-15,2-2 2 0,-1 0 3 0,0 0 2 0,-1 0 2 16,2-2 1-16,1 0 1 0,-1 0 1 0,0-1 0 0,2-2 0 15,-1 1 0-15,1-1 1 0,0-1 0 0,1-1 1 0,-1 0 1 0,0 1-1 16,1-1 0-16,-3 0 1 0,2 1-2 0,-2 0 0 0,2 0 0 16,0 0 0-16,-2 1-4 0,3 1 1 0,-3 1-2 0,0 0 0 0,1 0-3 15,-1 3 0-15,-2 0 1 0,1 0-3 0,1 0-2 0,-1 3-6 16,-2 0-7-16,1 0-9 0,1 1-14 0,2 2-16 0,-2 0-18 16,1 0-24-16,-1 0-26 0,-1 1-41 0,3 0-50 0,-1 0-60 0,0-1-69 15,0 0-31-15,2 0-15 0,-2-1-2 0,3-1 4 0</inkml:trace>
  <inkml:trace contextRef="#ctx0" brushRef="#br0" timeOffset="176054">8741 10063 195 0,'0'-3'413'0,"-3"-1"9"0,3 1-3 16,-2 0-13-16,1 0-50 0,1 0-69 0,-2 0-51 0,2-1-40 16,-1 1-26-16,1 1-19 0,0-1-15 0,0 0-12 0,0 1-11 0,0 2-8 15,0 0-11-15,0 0-9 0,0 0-13 0,0 0-14 0,0 0-10 16,0 0-14-16,0 0-7 0,1 0-6 0,1 2-7 0,-1 1-2 0,1 1-5 16,1 0-1-16,2 2-3 0,-2 1 0 0,1 0 0 0,0 2 3 0,0 0 2 15,2 2 2-15,-2 2 1 0,1-3 1 0,0 5 1 0,0-1-3 16,1 1-3-16,0 0-6 0,-1 0-8 0,0 2-10 0,-2-1-4 15,2 0-3-15,-2 1-3 0,3-4-3 0,-3 4-6 0,0-2-5 0,-1 0-5 16,1 0-5-16,-1-2-4 0,-1 0-4 0,-1-3-2 0,2 1 0 16,-2-1 6-16,0-3 7 0,0 4 4 0,0-4 2 0,0-1 3 15,0 1 2-15,0-2 2 0,0-1 4 0,0-1 6 0,0 0 3 16,0-2 5-16,0-1 5 0,0 0 4 0,0 0 4 0,0 0 2 0,0 0 5 16,0 0 0-16,0-1 0 0,0-2 1 0,0 0-1 0,0 0-1 15,2-2 0-15,-1 1-4 0,1 0-1 0,0-2 0 0,-1-1-2 16,2 1 0-16,2 0-3 0,-1-1-2 0,0 1-4 0,0 0-4 0,1 0-3 15,3 0-4-15,-2 0-2 0,1 1-2 0,-1 1-2 0,2 0 1 16,0 0-2-16,0 2 1 0,-2-3-1 0,2 5 2 0,-1-2-1 16,0 2 1-16,0 0 3 0,-1 2 3 0,0-2 3 15,0 5 3-15,-1-3 4 0,0 2 0 0,0 0 3 16,-2 0 0-16,0 2-1 0,0 0 1 0,-1 0 1 0,0 2 0 16,-2-1 0-16,0 1 1 0,-2-1 0 0,0 1-1 0,1-1 0 15,-2 1-1-15,-1 0 2 0,0-1 0 0,-1-1 2 0,0 1 0 0,-3-2 2 0,2 1 2 0,-2-2 0 16,2 0 0-16,-2 1 2 0,0 1-6 0,0-6-7 0,-2 2-12 0,1 3-11 0,3-4-13 0,-1 0-15 15,1-1-29-15,0 0-37 0,1 0-64 0,0-1-76 0,2 0-47 16,0-4-33-16,3 3-17 0,0-1-8 0</inkml:trace>
  <inkml:trace contextRef="#ctx0" brushRef="#br0" timeOffset="176295.2">9099 10359 113 0,'-3'0'368'0,"1"0"0"0,-1-2 1 16,3 1 2-16,0 1-52 0,0 0-84 0,0 0-67 0,0 0-60 15,0 0-37-15,0 0-27 0,2-2-17 0,-1 1-9 0,2 1-7 16,2-2-4-16,-2 1-3 0,0 1-3 0,0 0-8 0,2 0-8 0,0 0-7 16,0 0-9-16,2 0-7 0,-2 1-9 0,3 1-9 0,-1-2-8 15,-1 1-11-15,3-1-8 0,-1 0-10 0,0 0-11 0,0 0-11 0,1 0-11 16,-1 0-6-16,1 0-8 0,0 0-6 0,0-1-7 0,-1 1-2 15,-1-2-4-15,0 1 0 0,1-2 1 0,-3 0 5 0,2 0 7 0,-3-1 12 16</inkml:trace>
  <inkml:trace contextRef="#ctx0" brushRef="#br0" timeOffset="176473.31">9306 10291 121 0,'-2'-4'141'0,"-1"1"14"0,0-2 9 0,0 2 8 0,-2 1 3 16,-1 0-1-16,0 0-4 0,-1 1-7 0,-1 1-8 0,-1 1-8 16,1 1-10-16,1 1-7 0,-2 0-8 0,-2 0-9 0,3 1-8 0,0 1-10 15,0 1-10-15,-3-1-10 0,3 0-7 0,2 2-8 0,-1-1-9 16,1 1-6-16,0 0-6 0,3-1-8 0,0 0-5 0,-1 0-7 15,4 0-4-15,-1 0-5 0,1-1-6 0,1-1-5 0,1 0-7 0,1 1-6 16,2-2-11-16,0 1-12 0,0 0-15 0,2-2-15 0,0 0-21 16,1 1-21-16,1-3-31 0,2 0-35 0,0 0-56 0,0 0-65 0,2 0-40 15,-2-5-31-15,3 4-10 0,-3-2-1 0</inkml:trace>
  <inkml:trace contextRef="#ctx0" brushRef="#br0" timeOffset="176729.02">9473 9999 231 0,'-1'-3'396'0,"-2"0"9"0,1 1 12 0,-1-1-26 16,2 3-44-16,-1-1-57 0,2 1-64 0,0 0-39 0,-2 0-30 16,2 1-16-16,-1 1-13 0,-1-1-9 0,2 2-7 0,-2 2-8 15,1-1-5-15,-1 2-9 0,2 2-9 0,0-1-8 0,0 2-8 0,0 2-8 16,0-1-5-16,2 2-7 0,-1 0-7 0,1 0-5 0,0-1-6 15,-1 4-5-15,1 0-3 0,1-2-4 0,-1-1-8 0,-1 1-9 16,1 0-7-16,2-1-10 0,-2 1-11 0,-1-1-12 0,1 0-12 0,1-1-12 16,-1 1-15-16,0-2-16 0,-1 1-15 0,-1-1-19 0,2-1-18 15,-1-2-21-15,-1 1-20 0,2 0-33 0,0-1-37 0,-1-5-57 0,2 5-69 16,-1-3-30-16,2 0-11 0,-4-1 2 0,2-2 9 0</inkml:trace>
  <inkml:trace contextRef="#ctx0" brushRef="#br0" timeOffset="176908.06">9388 10249 342 0,'-5'0'391'0,"-1"0"3"0,3 0 2 16,0 0-37-16,1 0-57 0,2 0-65 0,0 0-73 0,2 0-48 16,-1-3-38-16,3 1-24 0,0 0-18 0,2 0-18 0,-1 0-19 15,3 1-22-15,0-2-26 0,3 0-33 0,-1 2-40 0,2-3-64 0,-1 2-77 16,2-1-55-16,-1 0-44 0,1 0-23 0,1 0-11 0,-2 0-4 15</inkml:trace>
  <inkml:trace contextRef="#ctx0" brushRef="#br0" timeOffset="177447.14">9794 10230 375 0,'-3'-2'433'0,"-2"0"10"0,2 1 8 0,-3 0-19 0,3-2-35 0,-2 1-68 16,2 1-82-16,0-1-57 0,0-1-42 0,-1 2-26 0,3-1-19 16,-1 2-14-16,-1-1-12 0,3 1-12 0,-2-2-11 0,2 1-11 15,0 1-12-15,0 0-8 0,0 0-9 0,0 0-6 0,-2 1-7 0,0 1-4 16,2-1-4-16,-2 1-3 0,2 1-3 0,-1 0-3 0,1 0-1 16,-2 1-2-16,2 1-1 0,0-1-2 0,0 2 1 0,0 0-2 0,0-1-1 15,0 2-3-15,0-3-4 0,0 3-4 0,2-1-4 0,-1 0-5 16,-1 0-4-16,2 0-3 0,2 0-3 0,-2-2-2 0,1 0-1 0,0 1-3 15,-1 0-3-15,1-3-2 0,2 3 1 0,0-3 1 0,-2-2 2 16,3 5 3-16,-3-5 7 0,0 0 3 0,1 0 7 0,0 0 4 16,-2-2 5-16,3-1 5 0,-2 1 5 0,3 2 4 0,-3-5 5 0,0 1 5 15,1 1 4-15,-1-2 1 0,0 1 0 0,0 0 1 0,-1-1 0 16,1-1 1-16,0 0 0 0,2 0-1 0,-2 0 0 0,0 2 1 16,0 0 1-16,-1-3-1 0,1 3 0 0,-1-1-1 0,-1 1-1 0,1 0 0 15,1 0 0-15,-3 1-3 0,2 2-2 0,-1-3-3 0,-1 4-3 0,0 0-1 16,0 0-2-16,0 0-2 0,0 0-3 0,2 0 1 15,-2 2-1-15,3 0 2 0,-2-1 0 0,-1 2 2 0,2 0 1 0,-1-2 1 16,-1 3 3-16,2-2 3 0,-2 3 2 0,2-3 2 0,-1 1 2 16,1 0 0-16,1-1 0 0,-1 1-3 0,1 1-3 0,0-1-2 0,0 0-5 15,3-1-2-15,-3-1-4 0,2 2-3 0,0-3-1 0,0 1-2 16,0 1-3-16,2-2 1 0,-2 0-1 0,3-2 2 0,-3 1 1 0,1 1 3 16,-1-3 3-16,1 2 5 0,-1-3 4 0,0 2 4 0,0-2 5 15,0 2 6-15,-1-2 6 0,1 0 5 0,-2-1 5 0,0 2 5 0,-1-1 2 16,-1-1 3-16,2 0 3 0,-3 3 0 0,2-4-1 0,-2 3-1 15,0-2-1-15,0 2-3 0,0-1-5 0,-2 1-10 0,2-2-11 16,-1 3-19-16,-1-2-23 0,1 2-33 0,-1 0-36 0,0-2-47 0,2 4-49 16,0 0-54-16,0 0-53 0,0 0-27 0,0 0-13 0</inkml:trace>
  <inkml:trace contextRef="#ctx0" brushRef="#br0" timeOffset="177878.39">10118 10151 187 0,'0'-1'377'15,"0"0"4"-15,0 1-15 0,0 0-21 0,0 0-59 0,0 0-76 16,0 0-57-16,0 0-48 0,0 0-28 0,0 0-22 0,0 0-12 0,0 0-11 16,0 0-5-16,0 0-3 0,0 0-5 0,0 1-4 0,2 0-5 15,0 3-7-15,-1-2-5 0,-1 3-4 0,2-2-4 0,-1 1-3 0,-1 1-2 16,2 0 1-16,-2-1-3 0,3 0-4 0,-1 3-2 0,-1-2-5 15,1-1-6-15,1-1-5 0,0 1-4 0,-1-1-2 0,1 0-1 0,2 0-4 16,-1-1 1-16,0 1-1 0,0-3 0 0,1 1-1 0,-1-1 1 16,0 0 3-16,1-1 4 0,-1-1 4 0,1 1 4 0,0-2 5 0,-2-2 4 15,2 2 3-15,1-1 5 0,0-1 4 0,-2-1 4 0,0 0 4 16,0 0 5-16,-1-1 8 0,0 0 6 0,0 1 9 0,2-1 7 16,-4 1 7-16,2 0 8 0,-3 0 6 0,2 0 8 0,-2 0 5 0,-2 2 6 15,2-2 9-15,-3 2 5 0,2 0 5 0,-4 1 1 0,2-1 1 0,-2 4-2 16,0-2-2-16,-1 2-2 0,1 0-5 0,-4 2-2 0,1-2-4 15,0 6-3-15,0-4-3 0,-1 5-4 0,1-1-6 0,0 1-6 16,-1 1-3-16,2-1-6 0,-1 2-2 0,3 0-4 0,-3 0-4 0,2 0-2 16,2 2-3-16,0-2-4 0,1 1-4 0,0-1-5 0,3 2-7 15,-2-4-12-15,2 2-10 0,2 0-12 0,0-2-13 0,1 3-14 16,0-3-16-16,3 1-18 0,0-1-20 0,2-1-25 0,2 0-29 0,-2 0-42 16,4-1-46-16,0-3-58 0,0 3-64 0,2-3-31 0,-1 1-12 15,3-1 0-15,-2-2 6 0</inkml:trace>
  <inkml:trace contextRef="#ctx0" brushRef="#br0" timeOffset="178273.99">10460 10224 142 0,'-6'0'365'0,"3"0"8"0,-2 0 11 0,2 0-35 0,0 0-58 0,-1 0-55 16,1 0-53-16,1 0-36 0,-1-2-25 0,2 1-17 0,-2 1-9 15,3 0-7-15,0 0-6 0,0 0-9 0,0 0-10 0,0 0-10 0,0 0-12 16,0 0-10-16,0-2-10 0,3 2-7 0,-2-1-7 0,-1-1-6 15,3 2-4-15,-1 0-2 0,1-1-1 0,-1 1-4 0,1-2-4 16,2 2-1-16,-2-1-3 0,2-1-1 0,1 2-3 0,-1-1 0 16,1 1-3-16,1-2-3 0,-1 1-2 0,0-1-3 0,0 1-2 0,2-2-2 15,-3 2-2-15,2-1 2 0,0-1 1 0,0 0 2 0,-1-1 3 16,0 1 4-16,-1 1 2 0,1-4 4 0,-3 4 3 0,2-3 5 0,0 3 2 16,-2-3 3-16,-1 2 2 0,1-1 4 0,-3 0 2 0,2 0 4 15,-2 1 2-15,0 0 7 0,-2 0 12 0,1 0 7 0,-1 2 6 0,-1-2 7 16,-1 0 6-16,-2 1 5 0,1 1 6 0,-1 1 6 0,1-1 4 15,-1 1 4-15,1 0 2 0,-3 1 2 0,-1 0 2 0,3 1-5 16,-2 1-6-16,-1 1-5 0,0-1-4 0,1 3-5 0,0-1-4 0,2-1-4 16,-2 2-5-16,0 0-5 0,2 3-5 0,1-4-5 0,0 0-1 0,-1 2-6 15,3-1-3-15,0 0-4 0,1 0-3 0,2 0-7 0,0 0-7 16,0-2-7-16,2 1-6 0,1-1-11 0,0 0-11 0,2 1-12 16,1 1-15-16,-1-4-18 0,3 1-20 0,0-2-19 0,1 2-22 0,-1-3-24 15,3 0-25-15,2 0-34 0,-2 0-38 0,5-3-50 16,-4-1-61-16,1 2-32 0,1-1-19 0,2-1-3 0,-2-1 9 0</inkml:trace>
  <inkml:trace contextRef="#ctx0" brushRef="#br0" timeOffset="178641.31">10765 10108 311 0,'-4'0'400'0,"1"0"7"0,-1 0-7 16,3 0-12-16,-1 0-57 0,0 0-79 0,-1 0-54 0,2 0-40 0,1 0-27 15,-2 1-17-15,2-1-14 0,0 0-10 0,0 0-8 0,0 3-6 16,0-3-8-16,0 4-6 0,0-2-7 0,0-1-6 0,0 2-8 0,2 0-5 15,-1 0-4-15,-1 0-4 0,2 0-5 0,-1 0-3 0,1 1-5 16,1-1-5-16,-1 0-3 0,0 1-5 0,1-2-3 0,1 1-3 0,-1 0-2 16,0 0-1-16,-1 0-2 0,1 0-1 0,0-2-1 0,1 4-1 15,-1-5-2-15,0 2 1 0,0-2-1 0,2 0 1 0,-2 0 0 16,0 0 2-16,0 0 1 0,0 0 2 0,-1 0 0 0,1-2 3 0,1 2-1 16,0-3 1-16,1 0 2 0,-1 0 0 0,1 0-1 0,0-2 3 15,0 1 0-15,0 1 0 0,2-1 0 0,-2-1-1 0,2 1-1 0,-1-1 1 16,0 1-1-16,2 0-1 0,-2-1 1 0,-1 2 0 0,0-1-2 15,1 0 1-15,-1 1-2 0,1 2 0 0,-3-2 1 0,2 3-1 16,-2-2 0-16,1 2 2 0,-1 0-2 0,0 2 1 0,0-2-1 0,0 3 0 16,0 0 0-16,0-1-1 0,1 1-2 0,0 1-5 0,-2 0-6 15,1 1-8-15,1 1-10 0,-1-2-13 0,1 1-14 0,-1-1-14 16,0 1-18-16,-1-1-18 0,3 2-31 0,-2-2-34 0,2 1-40 0,-2 1-46 16,2-4-51-16,2 4-55 0,-2-4-26 0,0 1-12 0,3 1 1 15</inkml:trace>
  <inkml:trace contextRef="#ctx0" brushRef="#br0" timeOffset="179829.13">11801 10087 109 0,'2'-5'334'0,"2"1"8"0,-2 1-40 0,2-1-60 0,-1 1-47 16,1-2-40-16,-1 2-22 0,0-1-17 0,0 1-8 0,-1-1-5 16,1 0-1-16,0 0-1 0,1 0 0 0,0 1 0 0,-1-1 1 15,0 0 1-15,1 2 3 0,-1-3 0 0,0 1-1 0,0 1 3 0,0-2 0 16,-1 1 0-16,0 1-2 0,0-1-2 0,-2 1-4 0,0-2-4 16,0 2-2-16,0-1-5 0,0 1-7 0,-2 0-6 0,0 0-7 15,0 0-8-15,1 0-8 0,-2-1-10 0,-1 1-8 0,1 2-8 0,0 0-5 16,-2-1-8-16,0 2-5 0,-1-1-4 0,2 1-4 0,-3 0-4 15,2 1-4-15,-3 1-3 0,-1-1-2 0,3 3 0 0,-1 0 0 0,-1-1-1 16,1 3 2-16,0 0 0 0,1-2 0 0,-1 4 0 0,1-1 0 16,0 0-2-16,3 3-4 0,-2-3-5 0,3 3-3 0,-1 0-7 15,0 0-5-15,3-1-7 0,-2 2-5 0,2-3-8 0,0 2-3 0,2-1-6 16,0 2-3-16,1-1-5 0,0-1-1 0,2-2-3 0,0 1 1 16,2-1 0-16,0 1 4 0,2-2 2 0,-1-2 3 0,3 1 2 0,0-1 5 15,2-1 2-15,-2-2 4 0,0-1 3 0,3 0 4 16,-1 0 3-16,-1 0 3 0,1-1 5 0,0-2 4 0,-1-1 5 0,-2 2 4 15,1-5 3-15,0 2 4 0,-3-1 5 0,0-1 6 0,1 1 10 16,-1-2 6-16,-3 1 7 0,3-2 6 0,-3 2 7 0,-1-1 5 16,1 0 5-16,-2 0 4 0,-1 1 4 0,1 0 5 0,-1-1 5 15,-1 1 1-15,-1 1 3 0,0 0-1 0,0 0-4 0,0 2-6 0,0 0-7 0,0 1-7 16,0-1-8-16,0 4-6 0,0-2-8 0,0 2-6 0,0 0-4 16,0 0-6-16,0 2-5 0,-1-2-4 0,-1 3-2 0,2-2-3 0,-1 2-1 15,1 1 3-15,0 0 3 0,0 2 2 0,0-2 0 0,1 1 0 16,1-1-1-16,-1 2-3 0,3 0-4 0,-1 0-4 0,0 0-7 0,4-2-8 15,-2 2-9-15,2-1-11 0,-1 1-12 0,3-2-15 0,-1-1-17 0,0 3-20 16,2-4-24-16,-1 2-36 0,1-2-41 0,0 0-60 0,2-1-70 16,-1-1-32-16,0 0-11 0,0-1-1 0,2-1 5 0</inkml:trace>
  <inkml:trace contextRef="#ctx0" brushRef="#br0" timeOffset="180083.25">12229 9799 355 0,'0'-5'402'0,"0"3"11"0,0-2 12 0,0 3-40 15,0 0-66-15,0-1-58 0,2 2-55 0,-2 0-41 0,0 0-32 0,0 0-18 16,0 0-11-16,3 2-7 0,-1-1-5 0,-1 2-5 0,1 1-4 16,2 1-5-16,0 1-7 0,-3 1-6 0,4 0-5 0,-2 2-5 0,2 0-2 15,-2 0-2-15,2 1 1 0,-2 2-6 0,3 0-5 0,-3 1-9 16,2 0-6-16,-2 0-8 0,2-1-9 0,0 1-11 0,-2 1-9 0,3 0-13 15,-3-1-11-15,2-1-13 0,-2 0-14 0,2 3-14 0,-1-6-18 16,0 3-18-16,1 0-23 0,-1-1-17 0,-2-3-15 0,1 3-14 16,0-4-15-16,2 0-30 0,-1 0-38 0,0-3-59 0,1 2-70 0,-1-4-27 15,1 0-9-15,0-2 5 0,0-2 10 0</inkml:trace>
  <inkml:trace contextRef="#ctx0" brushRef="#br0" timeOffset="180341.25">12436 9812 340 0,'-4'0'422'0,"-2"0"8"0,2-2 10 0,3 2 12 0,-1-2-59 0,1 2-95 0,1 0-64 16,0 0-50-16,0 0-32 0,0 0-23 0,0 0-18 0,0 0-13 16,1 0-9-16,1 0-9 0,-1 2-7 0,3 0-7 0,2 2-7 15,-3-1-9-15,0 3-7 0,3 0-9 0,-1 0-6 0,2 1-5 0,0 0-2 16,1 3-1-16,0-2-1 0,-1 2-2 0,0 0-4 0,1 1-2 15,-3-1-8-15,2 1-9 0,0-1-9 0,-1 1-12 0,1-2-14 0,-2 2-12 16,0 2-13-16,-1-3-16 0,2 1-17 0,-3-2-17 0,2-1-21 16,-1 3-24-16,-1-3-26 0,0-1-28 0,0 1-39 0,-1-1-48 0,-1-1-54 15,1 0-59-15,2-1-24 0,-1-1-6 0,1-3 7 0,-1 1 10 16</inkml:trace>
  <inkml:trace contextRef="#ctx0" brushRef="#br0" timeOffset="180647.15">13180 9799 373 0,'-9'0'448'0,"0"-3"11"0,3 1 12 15,0 0 14-15,1 2-34 0,0-2-56 0,-1 0-72 0,3 2-77 16,0-1-50-16,1 1-36 0,0 0-25 0,2 0-19 0,0 0-15 0,0 0-14 15,0 0-12-15,0 0-10 0,0 1-10 0,0 3-9 0,2-2-7 16,-2 3-8-16,3-3-5 0,-1 5-6 0,-1 1-3 0,1 0-3 16,2-1-2-16,-1 2 2 0,1 0 0 0,-1 1 2 0,0 0 1 0,0 3-1 15,-1-1-2-15,1 0-3 0,0-2-5 0,2 2-7 0,-2-2-10 16,0 3-12-16,0-2-14 0,1 1-14 0,0-2-16 0,-2 0-17 0,1-1-20 16,0 1-20-16,1 1-22 0,-2-5-25 0,2 1-25 0,-3 1-24 0,1 0-37 15,-1-4-42-15,1 1-63 0,1-1-76 0,-1-1-29 16,-1-1-6-16,-1-2 4 0,0 0 11 0,0 0 16 0</inkml:trace>
  <inkml:trace contextRef="#ctx0" brushRef="#br0" timeOffset="180826.03">13143 9930 335 0,'-9'-2'430'16,"4"0"11"-16,-1 0 10 0,1 0-5 0,0 1-10 0,0-1-71 0,2 2-97 15,-1-1-61-15,1-1-42 0,1 2-27 0,0-1-20 0,-1-1-17 16,3 2-15-16,3-1-17 0,-3-1-14 0,4 1-15 0,-3 1-17 0,5-2-18 15,0 1-22-15,1 1-23 0,1-2-26 0,0 1-25 0,6-1-27 16,-3 1-30-16,3 0-35 0,-1-1-50 0,3 0-59 0,-2 1-65 16,2-2-67-16,-2 1-28 0,0 0-10 0,0-1 4 0,-1 2 9 0</inkml:trace>
  <inkml:trace contextRef="#ctx0" brushRef="#br0" timeOffset="181218.99">13463 9756 369 0,'-2'-2'414'0,"2"1"12"0,0 1 13 0,0-2-23 0,0 2-40 0,0 0-67 0,0 0-78 16,0 0-54-16,0 0-38 0,0 0-26 0,0 0-18 0,0 0-14 15,0 0-11-15,2 2-11 0,-1 1-8 0,-1-1-8 0,2 3-8 16,0 0-7-16,-2 1-6 0,1 0-4 0,1 1-4 0,-1 0-3 16,2 3 0-16,-1-2 0 0,-1 2 2 0,2 0-1 15,-1-1 1-15,0 1-2 0,-1 0-2 0,2-2 0 0,-1 3-1 16,1-4 0-16,-1 3-2 0,0-1 1 0,-1 0-1 0,2-2-2 15,-1 1 0-15,1-1-2 0,-2-1-3 0,2 0-3 0,-1 0-2 0,0-2-3 16,-1 1-3-16,2 0 0 0,-1-2-3 0,0 0 1 0,1 0-1 0,-1-2 0 0,1 1 1 16,0-2 0-16,1 1 1 0,-1-1 2 0,1 0 0 0,1-1 2 0,-2-1 4 15,2 1 0-15,-1-2 1 0,4 0-1 0,-2-1 0 0,2-2-1 16,-1 3-1-16,0-1 1 0,1-2-1 0,-1 1-1 0,-1-1 0 0,2 2 0 16,1 0-1-16,-4-1 0 0,2 1 0 0,-2-1-1 0,-1 1-1 15,2 1-2-15,-3 0-2 0,1 0-3 0,0 0-4 0,-2 2-1 16,0-1-3-16,-1 2-2 0,-1 0-2 0,0 0 1 0,0 2 0 0,2-1-1 15,-2 2-1-15,0 0-1 0,0 0-4 0,2 1-6 0,-2-1-6 0,1 2-9 16,-1 0-7-16,2 0-10 0,-1 1-12 0,2-1-11 0,-1 2-15 16,1-5-21-16,0 4-25 0,0-1-39 0,2-1-45 0,0 0-56 15,1 1-61-15,2-2-26 0,-2-2-6 0,2 1 2 0</inkml:trace>
  <inkml:trace contextRef="#ctx0" brushRef="#br0" timeOffset="181592.09">13908 9859 216 0,'-6'-2'400'0,"3"1"11"0,-2-2 7 16,0 1-26-16,2 2-47 0,-2-1-60 0,2 0-69 0,0 1-49 15,-1 0-36-15,1 0-25 0,-1 0-19 0,1 1-12 0,1 0-12 0,1 1-9 16,-1 0-11-16,-1 0-7 0,3 2-7 0,-2-2-9 0,2 3-6 16,0 1-2-16,0-4-3 0,2 4-4 0,0-1-2 0,-1 1-6 15,2 0-2-15,2-1-7 0,-1 1-4 0,0 0-6 0,4-1-5 0,-2-1-4 16,2 1-6-16,-1-1-5 0,2 0-4 0,-1 0-5 0,0-2-6 15,0 3-3-15,1-5-1 0,-1 2 1 0,0-2-1 0,1 0-1 0,-1 0 1 16,2 0 2-16,-2-2 2 0,1-1 5 0,-1-1 1 0,-1 0 5 16,1 0 3-16,-1-2 5 0,0 2 3 0,-1-4 6 0,-1 2 3 15,-2-1 7-15,3-2 7 0,-3 2 10 0,-1-4 11 0,-1 4 7 0,1-1 8 16,-2-2 7-16,-2 3 7 0,2-2 8 0,-3 2 8 0,0-1 7 16,0 0 7-16,-1 4 6 0,-1-3 5 0,0 5 1 0,-2-4-1 0,3 3-1 15,-6 1-4-15,2 2-4 0,0 0-4 0,0 4-5 0,-1-2-5 16,1 3-5-16,0 0-7 0,-1 1-6 0,1 3-5 0,2 0-6 15,-3 0-5-15,2 0-8 0,2 1-11 0,0 1-8 0,2 1-10 0,3 0-10 16,0-2-10-16,0 1-11 0,3-1-13 0,1-1-16 0,0 2-15 16,5-4-18-16,0 2-19 0,0-3-31 0,4 0-38 0,-1-1-53 0,2-2-58 15,2-2-45-15,2 1-38 0,-1-4-13 0,2 1-1 0,0-2 6 16</inkml:trace>
  <inkml:trace contextRef="#ctx0" brushRef="#br0" timeOffset="182807.17">14870 10012 247 0,'1'-3'388'0,"1"0"14"0,0 0 12 16,-2-1-44-16,1 1-72 0,-1-2-48 0,2 2-39 0,-1-1-22 0,-1 1-15 16,0-2-10-16,0 1-8 0,0-2-6 0,0 2-7 0,0-1-9 15,0-1-11-15,0 4-8 0,0-4-10 0,0 1-10 0,2 3-8 16,0-3-11-16,-2 2-9 0,0-1-9 0,0 1-8 0,0 1-7 0,0-1-6 15,0 0-5-15,0 2-2 0,0-1-5 0,0 1-1 0,-2 1-4 16,0-2-2-16,2 1-2 0,-3 1-2 0,2 0-3 0,-1 0-2 16,0 0-4-16,-3 1-1 0,2 1-3 0,-1-1-2 0,1 1-1 15,-2 1-3-15,0 0-2 0,-1 0-2 0,-1 2-1 0,-2 0-1 0,1 1 0 16,0 0-1-16,2 2 2 0,-4-1 0 0,4 1 1 0,-2 1 0 0,3-2-1 16,0 2 0-16,1-1-4 0,1 0-2 0,1 2-5 0,1-3-2 15,1 1-4-15,1-1-4 0,1 1 0 0,1 1-2 0,1-3-1 0,1 1 0 16,3-2-2-16,-1 1-2 0,1-2-1 0,1 0-4 0,0 0-1 15,1-3 1-15,2 0-1 0,-2 1 1 0,1-2 0 0,3-2 2 16,-2 1-1-16,-2 0 1 0,2-3 2 0,0 0 2 0,-1 0 1 0,-3-1 1 16,2-1 4-16,-1 0 2 0,-1 0 6 0,-2-1 4 0,-1 1 5 15,0-4 5-15,1 2 5 0,-3 1 3 0,-1 0 4 0,-1 0 3 0,-1 1 3 16,0-2 3-16,-1 2 1 0,-1-1 3 0,1 1-1 0,-1 0-2 16,-1 2 0-16,0 0-4 0,0 0-1 0,0 1-4 0,-1 1-6 15,1 2-6-15,0-3-11 0,1 3-13 0,-2 3-16 0,0-3-17 0,0 0-21 16,2 2-21-16,-1 2-20 0,0 0-19 0,1-1-28 15,1 3-32-15,-1-2-54 0,2-1-64 0,0 1-46 0,0 1-36 0,2-2-13 0,-1 0 1 16,1 0 8-16</inkml:trace>
  <inkml:trace contextRef="#ctx0" brushRef="#br0" timeOffset="183271.15">15126 9669 292 0,'-2'-9'431'0,"-1"0"13"0,2 4 12 0,-1-1 11 0,0 2-61 16,-1-1-99-16,3 2-65 0,-2 0-50 0,2 2-33 0,-1-1-26 0,-1 2-19 15,2 2-12-15,-1-1-13 0,-2 2-13 0,3 0-12 0,-2 3-11 16,2 0-10-16,-1 2-9 0,1 1-5 0,0 3-4 0,0-2-1 16,0 4 0-16,0 1 0 0,0 0-2 0,1 0-2 0,-1 2-3 0,2-1-2 15,-2 2-2-15,3-2-1 0,-2 2-1 0,-1 0-2 0,2-1 0 16,-1-2-1-16,1 3 0 0,0-2-2 0,-1 0-1 0,1 0-2 0,0-3-2 15,-1 1-2-15,-1-2-2 0,2 0-2 0,-1-4-1 0,-1 2-1 16,2-3 0-16,-2-1 0 0,2 0 1 0,-1-2-1 0,-1 1 0 0,2 0 0 16,-1-2 1-16,3-1-1 0,-2-1 1 0,2-1-1 0,-3 0 1 15,2-1-3-15,2-1-3 0,-2-1-2 0,2-2-3 0,0 0-4 0,3 1-5 16,-2-2-5-16,2 1-2 0,0-2-5 0,1 1-3 0,-1-1-4 16,2 1-4-16,2-2-2 0,-2 1-3 0,0 1-1 0,0-2-1 15,2 2 2-15,-3-1 2 0,3 5 1 0,-3-3 3 0,0 1 1 16,0 1 4-16,-1 2 0 0,0-1 1 0,-1 2 3 0,0 0 1 0,-2 0 2 15,0 3 2-15,0-2 2 0,-2 3 3 0,0-2 2 0,0 3 0 16,-1 0 1-16,-2 0 3 0,0 2 0 0,0-1 3 0,0 0 3 0,-2 1 5 16,-1-1 3-16,0 0 2 0,1 0 3 0,-2 0 3 0,0-2-1 15,0 2-1-15,-4-1-4 0,3 1-5 0,0-2-9 0,1-1-8 0,-1 3-9 16,0-2-12-16,-1-1-12 0,1 0-12 0,-1 0-17 0,1-2-16 16,0 1-23-16,0-1-27 0,1-1-34 0,1 0-41 0,3 0-48 0,-3 0-55 15,3 0-22-15,0-1-6 0,-2-2 2 0</inkml:trace>
  <inkml:trace contextRef="#ctx0" brushRef="#br0" timeOffset="183438.1">15478 9906 232 0,'-1'-2'393'0,"-2"1"4"0,1-2 5 15,-1 2 3-15,2-1-59 0,-1-1-91 0,0 2-69 0,-1-1-56 0,2-2-39 16,-1 4-32-16,0 0-26 0,-1-3-25 0,3 3-31 0,-2-1-32 15,2 1-32-15,0 0-34 0,0 0-42 0,0 0-47 0,0 0-63 0,0 0-71 16,0 0-35-16,0 0-16 0,0 0-5 0,0 0-1 0</inkml:trace>
  <inkml:trace contextRef="#ctx0" brushRef="#br0" timeOffset="183769.14">15526 9662 303 0,'-3'0'418'0,"0"0"1"0,-2 2 9 16,1 0 8-16,1 1-40 0,-1 0-64 0,2 0-71 0,1 0-73 15,-1 1-48-15,1 2-36 0,-1 2-21 0,2-1-16 0,0 2-9 16,0 3-4-16,0-1-3 0,2 1-3 0,-1-1-3 0,2 3-3 0,-1 1-5 16,2-1-5-16,1 1-4 0,-2 1-5 0,2-1-4 0,0 1-4 15,0 1-7-15,2-2-8 0,0 0-9 0,-1 1-9 0,-1 0-9 0,1-3-10 16,-1 1-12-16,1 1-10 0,-1-3-13 0,0-2-15 0,-2 2-15 16,2-1-17-16,-2-3-18 0,0 2-18 0,0-1-24 0,-1-3-27 0,-1 0-51 15,1-2-65-15,-1 0-45 0,-1-2-34 0,2 1-13 0,-2-3 0 16,0 0 6-16</inkml:trace>
  <inkml:trace contextRef="#ctx0" brushRef="#br0" timeOffset="183950.41">15594 9900 185 0,'-8'3'423'15,"0"-3"5"-15,2 1 4 0,-4 1 6 0,4-2 8 0,1 0-75 0,2 0-113 16,-2 0-74-16,4 0-53 0,-3 0-34 0,2 0-27 0,2 0-19 15,0 0-21-15,0 0-19 0,0 0-24 0,0 0-19 0,2 0-22 0,2 0-21 16,0 0-20-16,0 0-31 0,0 0-36 0,3 0-68 0,-1 0-83 16,3 0-57-16,1-2-45 0,-2 1-17 0,3 1 0 0,-2-3 8 15</inkml:trace>
  <inkml:trace contextRef="#ctx0" brushRef="#br0" timeOffset="184386.07">15891 9895 151 0,'-1'2'400'0,"-3"-2"8"0,3 0 10 0,-3 0 8 15,1 0-55-15,-1 0-86 0,2 0-61 0,-1 0-50 0,-2-2-37 16,2 2-29-16,-2 0-20 0,2 0-17 0,-2 0-13 0,-2 0-9 16,0 0-10-16,2 2-6 0,-3-2-5 0,2 3-4 0,-3 0-4 0,-1 0-3 15,2 0-4-15,-1 1-2 0,1 1 0 0,0 1-2 0,0-2 0 16,-1 4 0-16,1-2 1 0,1 1 0 0,-1 2-1 0,2-1 0 15,-2 0-4-15,4 0-5 0,0 0-4 0,1-1-5 0,1 1-3 16,-1-1-5-16,3 0-2 0,0 0-4 0,0 1-3 0,3-1-2 0,-1-1-3 16,3-2-3-16,-2 1-2 0,4-1-2 0,-1-1-1 0,2 0 1 0,0 0 0 15,-2-3 1-15,2 0 1 0,4 0 2 0,-4 0 1 0,2-3 3 16,-1 0 2-16,1 0 2 0,0 0 3 0,0-1 3 0,-2 0 2 16,0-1 4-16,0-2 1 0,1 2 3 0,-2-1 2 0,-1-1 5 0,-1 1 2 15,0 0 2-15,1 0 3 0,-3 1 5 0,2 0 5 0,-2-1 4 16,0 2 4-16,-1-1 6 0,-2 1 3 0,2 1 0 0,-1 0 2 0,-1-1 0 15,2 1-2-15,-2 2-1 0,0 0-3 0,0-1-2 0,0 2-5 16,0 0-6-16,0 0-6 0,0 0-7 0,0 0-7 0,0 0-4 0,1 2-2 16,1-1-3-16,2 0-2 0,-2 2-2 0,0-1-1 0,-1 2-4 15,2-2-4-15,-1 3-4 0,0-2-6 0,-1 1-5 0,2 1-10 16,-1-1-9-16,1 2-11 0,0 0-12 0,1 0-15 0,0-2-18 0,-1 1-25 16,0 1-27-16,-1-4-36 0,1 5-39 0,2-3-47 0,-2 0-50 15,2-1-22-15,-2 0-4 0,3-1 5 0</inkml:trace>
  <inkml:trace contextRef="#ctx0" brushRef="#br0" timeOffset="184606.86">16075 9874 411 0,'-2'-5'431'0,"2"4"11"0,0 0 13 15,0 1 9-15,0 0-59 0,0 0-96 0,0 0-66 0,0 0-50 0,0 0-35 16,0 0-30-16,0 0-21 0,0 0-17 0,0 0-14 0,2 0-10 0,-2 1-11 15,1 0-10-15,-1 4-10 0,3-3-11 0,-1 2-9 0,0 0-11 16,-1 3-10-16,2-1-11 0,-1 1-10 0,0-1-9 0,0 3-10 16,2-2-12-16,-3 1-13 0,1 0-14 0,-1-1-17 0,3 2-18 0,-4-1-17 15,1 0-17-15,-1-1-19 0,0 0-22 0,0 1-29 0,2-3-35 16,-2 0-53-16,0-2-64 0,0 1-27 0,0-4-10 0,0 0 4 0,0 0 9 16</inkml:trace>
  <inkml:trace contextRef="#ctx0" brushRef="#br0" timeOffset="184773.04">16089 9801 176 0,'-2'-7'382'15,"1"1"7"-15,-1 0 8 0,2 2-40 0,-1 0-64 0,-1-1-59 0,2 2-57 16,-2 0-43-16,2 2-38 0,-1-1-30 0,1 0-34 0,0 1-27 16,0 1-29-16,0 0-25 0,0 0-24 0,0 0-29 0,0 0-27 0,0 0-41 15,0 0-45-15,1 1-59 0,1 1-67 0,1 1-30 0,0 0-11 0,1 0 3 16</inkml:trace>
  <inkml:trace contextRef="#ctx0" brushRef="#br0" timeOffset="185138.03">16247 9833 114 0,'0'0'421'0,"1"0"5"0,-1 0 5 0,3 0 5 0,-1 0-52 15,0 0-76-15,-1 2-67 0,1-2-57 0,0 2-46 0,-1-1-35 16,1 1-28-16,-1-1-20 0,3 2-14 0,-3 0-12 0,1 1-7 0,-1 0-5 15,1 0-4-15,2 0-6 0,-1 2-2 0,-1 1-4 0,1 0-5 16,2-1-7-16,-2 2-5 0,-1-2-7 0,1 1-7 0,0-1-9 16,1 2-4-16,2-2-7 0,-3 1-3 0,0-2-3 0,0 2-3 0,0-2 0 15,-1-1 1-15,1 0 4 0,2 0 5 0,-2-1 5 16,2 0 7-16,-4 0 7 0,2-3 7 0,1 1 7 0,-1-1 6 0,0-1 5 0,2 1 1 16,-2-3 3-16,3 0 2 0,-3 0 1 0,2-1 1 0,0-1 0 15,0-1 2-15,0 1-2 0,-1-3 0 0,2 2 0 0,-1-1-2 16,1 0-1-16,-2-1-1 0,2 1-1 0,-3-2 2 0,3 2 2 0,-3-1-1 15,2 0 1-15,-1 0 1 0,0 1 2 0,0 2-1 0,0 0 0 16,-2 0-1-16,2 1 0 0,1 0 1 0,-3 2 1 0,-1 0 2 0,3 1 1 16,-3 1 0-16,1 0 1 0,-1 1 0 0,1 1 0 0,1-1-1 15,-1 2-1-15,-1 0-3 0,1 2-3 0,2-2-6 0,-2 2-9 0,0 0-11 16,1 1-11-16,0-1-12 0,0 2-13 0,0-2-14 0,2 0-19 16,-2 0-34-16,2 0-44 0,3-2-68 0,-2 1-80 0,2 1-38 15,0-2-15-15,1-2-4 0,1 2 4 0</inkml:trace>
  <inkml:trace contextRef="#ctx0" brushRef="#br0" timeOffset="185543.8">16824 9790 124 0,'-1'-2'386'0,"-3"1"11"0,3-2 7 15,-1 3 7-15,2-2-58 0,-1 1-88 0,1 1-63 0,0 0-47 0,0 0-33 16,0 0-28-16,0 0-18 0,0 0-16 0,0 0-11 0,-2 0-12 15,0 3-9-15,2-1-9 0,0 0-8 0,0 2-6 0,0-2-7 16,0 3-6-16,0 0-5 0,0-1-3 0,0 0-4 0,0 3-1 0,2-2-5 16,0-1-3-16,-1 1-6 0,2 0-5 0,1 0-4 0,-1-2-5 15,0 1-1-15,1-1-3 0,1 1-2 0,-2 0-3 0,2-2-2 16,0 0-2-16,0 0-4 0,1-2-1 0,0 0-3 0,1 0-2 0,-3 0-1 16,3-2-2-16,0 0-1 0,-2 0 1 0,2-2-2 0,-1 0 2 0,0 1 1 15,2-1 3-15,-3-1 5 0,0 1 4 0,-1-2 7 0,1 0 8 16,-1 0 10-16,-1-1 9 0,3 0 14 0,-5 1 11 0,1-1 15 15,-1-1 11-15,-1 0 13 0,0 3 14 0,-1-3 10 0,-1 2 11 0,1 0 9 16,-5 0 8-16,3 2 6 0,-2 0 8 0,0-1 2 0,0 3 3 16,-1-2 1-16,-2 4-1 0,2 0-3 0,-2 0-4 0,0 4-5 0,-2-2-5 15,2 3-6-15,-1-1-7 0,-2 2-5 0,1 1-7 0,2-1-5 16,0 3-8-16,-1-2-6 0,1 1-4 0,2 0-6 0,-1 1-6 16,1 0-3-16,2 1-5 0,0 1-4 0,1-2-5 0,1 0-10 0,1-2-10 15,1 2-9-15,1 0-13 0,-1 0-11 0,4-1-13 0,-1 1-13 16,0-2-15-16,5-1-17 0,-4 0-20 0,5 0-36 0,-1-3-44 15,2 1-72-15,0 0-87 0,0-3-37 0,2 0-13 0,-1-1-1 0,0-1 5 16</inkml:trace>
  <inkml:trace contextRef="#ctx0" brushRef="#br0" timeOffset="186006.06">17164 9419 273 0,'-1'-1'422'0,"-3"0"3"0,4-1 1 15,0 2 1-15,0 0-42 0,0 0-65 0,0 2-67 0,2-1-68 0,0 5-48 16,1-4-36-16,3 4-22 0,-2 0-15 0,3 3-10 0,-1 1-8 16,1 2-3-16,2 0-2 0,1 1-1 0,-1 3 3 0,2 0-2 15,-1 1-3-15,-1-1-9 0,4 1-8 0,-4 4-8 0,2-2-8 0,0-1-7 16,-3 2-4-16,3 0-4 0,-1-3-3 0,-2 1-3 0,0-1-1 15,0 4-4-15,2-3-6 0,-2-2-4 0,1 2-2 0,0-1-3 0,-3-1-3 16,2-1 3-16,-1-1 1 0,-3-1 3 0,2-3 3 0,-3 1 3 16,1-2 3-16,-1-1 3 0,0-1 2 0,-1-2 4 0,-1-3 7 15,3 2 2-15,-4-3 5 0,1 0 3 0,-1-1 3 0,0-1 2 0,2-2 0 16,-2-1 1-16,0-1 1 0,0-1 0 0,-2-1 1 0,2-2-2 16,-1-1-1-16,-3-1-1 0,1-2 0 0,2 3-1 0,-4-2 1 0,1 0 0 15,-3 1 0-15,2-2-1 0,0 2 0 0,-3 1-3 0,2 0 1 16,-3 2-2-16,1 2-1 0,0 0 1 0,0 2 4 0,-5 1 0 15,4 0 0-15,-1 3 1 0,-1 1 1 0,0 3 0 0,0 0 1 0,0 1 1 16,3 2 0-16,-2 0 1 0,1 2 2 0,1-2-1 0,3 4-1 16,0 0-4-16,1-1-5 0,-1 1-5 0,4-1-5 0,-1 0-5 15,2 1-8-15,2 1-6 0,1-3-6 0,1 1-11 0,-1-2-11 0,2 0-15 16,2-1-17-16,-1-2-21 0,1 0-26 0,3 0-43 0,-2 0-56 16,0-3-66-16,2 0-73 0,-2-2-33 0,1-2-13 0,2 1-4 15,-3-2 1-15</inkml:trace>
  <inkml:trace contextRef="#ctx0" brushRef="#br0" timeOffset="187714.01">4966 11612 361 0,'-3'-5'446'0,"-2"-1"12"0,2 4 12 16,-1-2 13-16,0 1-33 0,-1 0-55 0,2 0-72 0,0 0-79 16,1 1-47-16,-1 1-31 0,0-3-19 0,-2 3-16 0,3-1-10 0,-1 2-11 15,2-1-11-15,-1 0-15 0,0 1-14 0,-2 0-15 0,2 0-14 0,1 1-13 16,-1 0-11-16,1 2-11 0,-1 2-6 0,0 1-5 0,1 0-3 16,-1 2-2-16,1 3-2 0,-1-1 1 0,0 2-1 0,2 1-1 0,-1 2 0 15,-1-1-1-15,2 3-2 0,0-1-5 0,2 0-3 0,-1 1-5 16,-1-1-3-16,2 1-5 0,1-2-5 0,-1 0-4 0,1 0-8 15,0-2-9-15,-1-1-5 0,1 1-2 0,1-3 0 0,-2-2 2 16,0 2 3-16,-1-3 3 0,2-1 4 0,-1-2 4 0,0 1 2 16,1-1 5-16,-2-4 3 0,1 0 3 0,1 0 8 0,-1-4 8 15,-2 2 6-15,3-3 4 0,-3 0 4 0,2-2 0 0,-1-1 2 0,-1-2 2 0,3 1 1 16,-3-3 1-16,2-1 0 0,-2-3 2 0,0 1 0 0,0 0 2 16,0-1 1-16,0-2 1 0,0 0-2 0,0 0 0 0,0-2 1 0,0 1 1 15,0-1-2-15,0-1 0 0,1-1 0 0,-1 0 0 0,3 0-1 16,-1 0-1-16,3 0-1 0,-2 0-2 0,2 2-1 0,4 0-2 0,-4 0 0 0,3 2-1 15,-2 1 0-15,2 1-1 0,0 2 1 0,0 2 0 0,-2 2 1 0,1 1 1 16,2 2 3-16,-3 1 6 0,2 1 7 0,-1 4 6 0,2-1 6 16,-3 2 7-16,1 2 3 0,-1 1 5 0,3 1 2 0,-1 2 3 15,-1 2 0-15,-1 1 1 0,2 1-1 0,0 3 1 0,-2 0-3 16,2 1-2-16,0 2-6 0,1 0-5 0,-1 2-6 16,1 1-7-16,0-1-10 0,-1 1-9 0,-2 0-12 15,2 1-13-15,0-1-14 0,-2-1-16 0,2 0-17 16,0 1-22-16,-3-4-23 0,2 2-29 0,0 0-40 15,-2-2-46-15,0 0-71 16,-2-2-81-16,0-1-40 0,1 0-18 0,-2 1-1 16,-2-3 8-16,0 1 13 0</inkml:trace>
  <inkml:trace contextRef="#ctx0" brushRef="#br0" timeOffset="187852.03">5075 11783 72 0,'-7'-2'414'0,"-2"0"12"0,3 1 15 0,1 1 13 0,0-3 14 0,0 1-68 0,1 1-109 0,1-1-68 0,1-1-50 0,-1 2-31 15,3-1-23-15,0 0-15 0,0-2-14 0,0 2-15 0,3-3-13 0,-1 3-15 16,4-2-18-16,-3 1-17 0,3-2-19 0,1 1-19 0,1-1-19 16,1 0-22-16,2 1-25 0,-1-1-26 0,5 0-27 0,-3 0-44 15,2 1-49-15,0-2-74 0,3 1-84 0,-2 0-40 0,2 2-19 0,-3-2-3 16,2 1 6-16,0 2 12 0</inkml:trace>
  <inkml:trace contextRef="#ctx0" brushRef="#br0" timeOffset="188286.36">5453 11503 1 0,'-5'-7'427'0,"2"0"15"0,-2 2 15 0,3-1 16 0,-2 3 15 16,1-2-48-16,1 3-79 0,-1 0-72 0,1 0-69 0,2 2-44 0,-1-2-34 15,1 2-23-15,0 0-18 0,0 0-15 0,0 2-13 16,1 2-11-16,-1 0-11 0,2 0-10 0,1 3-12 0,2-1-9 0,-1 2-6 15,1 1-5-15,2 2-1 0,-1 0-1 0,2 4 0 0,1-2 2 0,-1 2 3 16,0 0 0-16,1 0 0 0,1 2 0 0,-2-1-3 0,0-2-4 16,0 2-2-16,-2 1-6 0,2-3-6 0,-1 3-5 0,0-4-8 15,-2 1-5-15,1-2-6 0,-1 3-11 0,-2-3-11 0,2 0-11 0,-2-2-9 16,2-1-5-16,-2 2-3 0,0-5-3 0,-1 5 0 0,-1-7 1 16,-1 3 4-16,0-2 5 0,-1 0 4 0,-1-3 4 0,0 0 4 0,-1 0 7 15,-3-1 10-15,3-1 8 0,-2 0 10 0,-1-1 5 0,1-1 4 0,-1-1 4 16,-2 0 4-16,0 0 2 0,0-2 2 0,0 1 4 0,-1-1 1 15,1-1 8-15,0 1 7 0,-3 1 7 0,5 0 6 0,-1-2 4 16,-1 3 3-16,3 0 0 0,-2 0 1 0,2 1 0 0,0 0-1 0,0 2 1 16,2 2 0-16,-2 0-1 0,1 1-1 0,-1 1-4 0,2 0-4 15,1 2-4-15,-1-2-3 0,0 4-5 0,1-1-2 0,2 2 0 16,-3 0-1-16,3-2 0 0,3 0-1 0,-3 1-3 0,2-2-3 0,1 2-8 16,2-4-10-16,0 3-13 0,2-1-15 0,0-2-19 0,1 0-21 15,1-2-30-15,2 1-33 0,0-3-50 0,3 1-60 0,-1-1-66 16,2-1-70-16,0-1-33 0,1-1-17 0,0-1 0 0,-2-3 8 0</inkml:trace>
  <inkml:trace contextRef="#ctx0" brushRef="#br0" timeOffset="188689.56">5834 11406 253 0,'-3'-3'414'0,"1"0"4"0,1 0 9 0,-1 3 6 0,2-2-51 15,0 2-78-15,0 0-70 0,-2 2-63 0,2-1-39 0,0 2-28 16,0 2-17-16,2-1-13 0,-2 2-9 0,3 0-7 0,-1 2-7 0,1 1-2 16,3 1-5-16,-3 3-5 0,2-3-3 0,1 3-1 0,-1 0-6 15,2 1-6-15,0 0-6 0,-2 1-5 0,3 0-4 0,-2 0-5 0,2-2-7 16,0 2-8-16,-2 0-7 0,1-1-9 0,-1 1-8 0,0-2-8 16,1 1-9-16,-3-2-7 0,3 0-8 0,-4 0-5 15,3-2-5-15,-3-1-4 0,-1 0-2 0,1 0-2 0,-3-1 3 0,2-1 6 0,-2-1 2 16,0 0 6-16,-2-1 3 0,0-2 6 0,1 0 6 0,-2 0 5 15,-2 0 6-15,1-3 5 0,-1 0 6 0,-2 0 3 0,1-2 7 16,-2 1 6-16,2-2 5 0,-2 0 5 0,1-2 9 0,-2 2 7 0,3-1 9 16,-1 0 8-16,-1 0 5 0,2-1 8 0,0 3 5 0,-2-2 5 15,3 3 4-15,0 0 2 0,0-1 0 0,1 2 0 0,-2 2 1 0,1-2 2 16,0 2-1-16,0 0 1 0,-1 2-3 0,0 1-2 0,1-1-2 16,0 3-3-16,0-1-2 0,2 0-5 0,0 2-1 0,0-3-3 0,1 2-1 15,2 0-2-15,0-1-3 0,0 0-4 0,2 0-8 0,1 0-7 16,2-1-8-16,-2-1-10 0,2 0-11 0,1 1-16 0,2-2-15 15,2-2-18-15,-1 1-24 0,2-2-27 0,0 0-43 0,2 0-49 0,-1-3-74 16,1 0-87-16,3 0-44 0,-3-3-20 0,1 2-6 0,-2-2 1 0,4-1 10 16</inkml:trace>
  <inkml:trace contextRef="#ctx0" brushRef="#br0" timeOffset="189091.42">6251 11562 191 0,'-3'0'449'0,"1"2"6"0,1-2 7 0,-1 1 6 16,-1 0 6-16,3-1-69 0,-2 3-107 0,2-1-74 0,-1-1-59 0,1 0-39 15,0 2-29-15,0 1-18 0,0 0-14 0,0 1-8 0,0-1-9 16,1 2-5-16,-1 1-6 0,2 1-6 0,-2 0-5 0,3 1-5 15,-1 1-8-15,-1-1-12 0,1 2-17 0,1-1-12 0,-1 1-13 0,-1 0-12 16,1-3-11-16,1 3-17 0,-1-2-17 0,1 0-20 0,-1-2-22 0,0 1-27 16,0-2-33-16,1 2-41 0,-1 0-51 0,-1-3-53 15,-1 1-56-15,2-3-24 0,-2 0-9 0,0-3 1 0,0 0 7 0</inkml:trace>
  <inkml:trace contextRef="#ctx0" brushRef="#br0" timeOffset="189253.02">6221 11451 196 0,'-5'-8'412'0,"-1"2"9"0,3 0 9 16,-2 1 8-16,1 1-56 0,0 1-92 0,1 2-67 0,0-1-58 15,0 2-38-15,1 0-29 0,-1 0-22 0,1 0-22 0,2 0-23 16,0 0-23-16,-1 0-28 0,-2 2-31 0,3-1-40 0,0 1-46 0,0-2-69 16,4 2-80-16,-2 1-62 0,1 1-52 0,0-1-25 0,2 0-12 15,2-2-2-15,-1 1 5 0</inkml:trace>
  <inkml:trace contextRef="#ctx0" brushRef="#br0" timeOffset="189493.44">6460 11339 343 0,'-2'-2'446'0,"2"2"8"0,0 0 6 15,0 0 7-15,0 0 7 0,0 0-81 0,0 0-127 0,0 0-77 16,2 2-53-16,-1-1-31 0,-1 0-20 0,2 2-14 0,1 0-8 0,-1 1-7 15,1 1-4-15,0 1-6 0,0-1-6 0,2 2-6 0,1 2-6 16,-1 1-3-16,0-2-4 0,0 3-4 0,0-1-6 0,-1 2-7 16,2-1-9-16,1 2-9 0,-3-1-12 0,1 2-9 0,-1-1-10 0,0 2-10 15,1-1-9-15,-2 1-14 0,2 0-16 0,-2 0-23 0,0-2-26 16,0 2-33-16,-1 0-36 0,3-1-49 0,-2-1-56 0,1 1-52 0,-2-2-49 16,1-1-20-16,-1 2-3 0,-1-3 4 0,1-1 7 0</inkml:trace>
  <inkml:trace contextRef="#ctx0" brushRef="#br0" timeOffset="189694">6547 11623 204 0,'-5'2'400'0,"2"-2"6"15,0 0 7-15,1 0-9 0,2 0-20 0,0 0-69 0,0 0-98 16,0 0-65-16,0 0-47 0,2-2-33 0,-2 1-24 0,3-1-18 0,-1 1-19 15,2 0-20-15,-1-3-22 0,2 2-25 0,-2-1-29 0,2 1-41 16,3-2-49-16,0 2-70 0,-2-2-85 0,2 2-45 0,-1-3-29 0,-1 2-10 16,3-1-1-16,-1 1 4 0</inkml:trace>
  <inkml:trace contextRef="#ctx0" brushRef="#br0" timeOffset="189903.86">6771 11541 54 0,'-1'2'380'16,"1"-1"5"-16,0 2 9 0,0 0 11 0,0 0-32 0,0 0-55 16,1 0-65-16,-1 2-70 0,2-3-46 0,0 3-31 0,-1-1-20 0,2 1-12 15,-1-1-4-15,1 1-2 0,0 1-3 0,3 0-3 0,-4 0-7 0,3-1-11 16,-2 2-17-16,2-1-19 0,-2 0-21 0,2 0-20 0,-2-2-24 16,1 1-20-16,-2-1-28 0,1 1-27 0,0-1-39 0,2 1-45 15,-2-2-66-15,1 1-78 0,-1-1-43 0,-2-1-24 0,1 3-4 0,2-3 6 16,-4-2 11-16</inkml:trace>
  <inkml:trace contextRef="#ctx0" brushRef="#br0" timeOffset="190053.95">6781 11384 290 0,'-5'-2'354'0,"2"1"2"0,-2-2-12 0,2 1-19 16,-3 2-75-16,4 0-103 0,-1 2-71 0,0 1-58 0,1-2-49 15,-1 0-43-15,1 3-52 0,2-2-55 0,0 2-59 0,2 0-60 16,1-1-29-16,-1 1-14 0,1 1-4 0</inkml:trace>
  <inkml:trace contextRef="#ctx0" brushRef="#br0" timeOffset="190368.24">6994 11470 22 0,'0'0'387'0,"0"0"9"0,-1 0 9 16,1 0 9-16,0 0 9 0,-2 0-69 0,-1 0-106 0,1 2-69 0,2-2-49 16,-3 1-31-16,3 1-22 0,-3-2-13 0,3 1-9 0,-2 1-8 15,-2 1-5-15,2 0-7 0,1-2-7 0,-1 4-8 0,-1-1-7 16,1 0-7-16,-1 3-3 0,2-1-5 0,-1 1-1 0,0 1 0 0,1-1-1 16,-1 3 0-16,2-2-3 0,0 1-3 0,0 0-5 0,0-2-3 15,0 3-5-15,2-1-5 0,-1-3-5 0,1 2-4 0,1 1-5 0,0-5-2 16,2 2-2-16,-2 0-1 0,3-3 0 0,-3 1-1 0,2-1 3 15,-1-1 4-15,0-2 1 0,1 0 4 0,0 0 5 0,1-2 3 16,0-1 4-16,1 1 3 0,-2-2 2 0,-1 0 1 0,2-2 0 0,-1 0-1 16,0-1-1-16,0 1-1 0,0-1-4 0,-2 0-4 0,-2-1-7 15,1 0-9-15,0 1-11 0,-1 0-14 0,-1-2-12 0,0 1-17 0,-1 0-19 16,-1 2-26-16,0-3-31 0,1 4-48 0,-1-1-60 0,-1 1-32 16,1 0-22-16,-1 1-6 0</inkml:trace>
  <inkml:trace contextRef="#ctx0" brushRef="#br0" timeOffset="190776.05">7219 11472 415 0,'0'-3'425'0,"0"2"9"0,0-3 9 15,0 4-14-15,0 0-27 0,0 0-75 0,0 0-96 0,0 0-64 0,0 0-46 16,0 0-30-16,0 0-21 0,0 0-14 0,0 0-11 0,0 0-7 15,4 4-6-15,-2-3-10 0,0 2-10 0,1 1-8 0,0 1-11 0,0-2-5 16,2 2-4-16,-2 0-2 0,2 1-2 0,-2 0-1 0,3 0 0 16,-3-1-1-16,2 0-2 0,-2 1-1 0,2 0-1 0,0 1 2 0,-2-1 1 15,2-2 3-15,-2 1 3 0,0 1 2 0,0-3 3 0,-1 1 2 16,1-2 2-16,0 0 2 0,-1 1 3 0,0-1 1 0,-1 0 1 16,2-2 2-16,0 0 1 0,-1 0 0 0,-1 0 0 0,2 0 0 0,-1-2 0 15,1 0-1-15,-1-1 0 0,1 1 0 0,0 0 0 0,2-1-1 16,-2-1-1-16,3 1-1 0,-3-2 0 0,2 1-1 0,0-2 0 0,0 1 0 15,1 0-2-15,0 2 1 0,-1-4-2 0,0 3 0 0,1-1 0 16,1 1-2-16,0-1-1 0,-2 0 0 0,0 2 0 0,1-1 0 16,-1 1 0-16,-2 1 1 0,2 0 1 0,0 0 3 0,-1 2 1 0,-2 0 3 15,1 0 3-15,0 0 0 0,2 2 3 0,-3 0-1 0,1 0 1 0,0 1-3 16,2-1-3-16,-2 2-8 0,0 1-7 0,0-1-10 16,0 1-10-16,2 1-16 0,0-2-16 0,1 3-25 0,0-1-30 0,1 1-31 15,1-1-32-15,3 2-64 0,-2-2-77 0,4 1-43 0,-2-2-27 0,2 0-7 16,0 1 2-16,-1-1 7 0</inkml:trace>
  <inkml:trace contextRef="#ctx0" brushRef="#br0" timeOffset="190979.43">7993 11469 16 0,'2'0'513'0,"0"-1"9"0,-1 1 9 0,1-2 12 16,-1 0 14-16,1 2 14 0,1-2 15 0,-1 2-89 0,-1 0-142 15,1-3-89-15,1 2-62 0,-1 1-35 0,-1-2-25 0,1-1-15 0,1 1-10 16,2 0-15-16,-2 0-19 0,0 1-27 0,0 0-33 0,0 1-40 16,-1-2-41-16,0 1-46 0,-1 1-47 0,1-2-57 0,0 1-61 15,-2 1-107-15,0 0-131 0,0 0-66 0,0 0-32 0,-2 1-12 0,-1 1-1 16,-1-2 11-16,-2 1 13 0,0 1 20 0</inkml:trace>
  <inkml:trace contextRef="#ctx0" brushRef="#br0" timeOffset="198904.04">3644 13620 247 0,'-5'0'379'16,"0"0"5"-16,2 0 6 0,-2 0 10 0,2 0-51 0,0 0-76 0,0 0-65 15,2 0-60-15,-1 0-32 0,2 0-18 0,0 0-9 0,0 0-5 16,0 0-2-16,-3 0 1 0,3 0-4 0,0 0 0 0,0 0-6 0,0 0-5 16,0 0-7-16,0 0-6 0,0 0-5 0,0 0-5 0,0 0-2 15,0 0-2-15,0 0 0 0,0 0 1 0,0 0 1 0,0 0 2 0,0 0 1 16,0 0 0-16,0 0 0 0,0 0-1 0,0 0-2 0,0 0-3 15,0 0-4-15,0 0-3 0,0 0-4 0,0 0-4 0,0 0-4 0,0 0-2 16,0 0-3-16,0 0-2 0,0 0-4 0,2 0-2 0,-1 0-2 0,2 0 1 16,3-2 0-16,-3 0 0 0,2 2-1 0,3-1 2 0,0 0 0 15,3-1 0-15,-1-1-2 0,1 2-4 0,5-1-6 0,-2 1-6 0,3-2-8 16,0 1-8-16,1-1-10 0,1 0-10 0,-3 2-13 0,3-2-13 0,-2 2-16 16,2-1-16-16,-2-1-16 0,-1 2-19 0,0-1-21 0,-2-2-22 0,0 4-28 15,-1 0-29-15,-2 0-47 0,0 0-54 0,-3 0-45 0,0 0-39 16,-3 0-12-16,1 0 2 0,-3 2 9 0</inkml:trace>
  <inkml:trace contextRef="#ctx0" brushRef="#br0" timeOffset="199503.11">3500 13716 163 0,'0'0'375'0,"0"0"14"0,0 0 12 0,0 0-24 0,0 0-45 15,0 0-51-15,0 0-56 0,0 0-36 0,0 0-28 0,0 0-18 16,0 0-15-16,0 0-11 0,-2 0-9 0,2 0-10 0,0 3-11 0,0-2-10 16,0-1-10-16,0 2-11 0,0-2-12 0,0 1-6 0,0 3-4 0,0-4-3 15,2 4-1-15,-2 0-1 0,1 0 0 0,1 1 1 0,1 0 2 16,-1 1 1-16,1 0 0 0,0 1 2 0,1 2 0 0,-1 0 0 0,0 3 1 15,1-1-2-15,1-1-5 0,-2 2-4 0,2 2-4 16,-2-1-3-16,2 2-3 0,0 1-3 0,1 0-2 0,0-1-1 0,-2-1-2 0,-1 4 0 16,2-4-2-16,-2 1 0 0,2 0-1 0,-1 0 1 0,1 1-2 15,-2-2 1-15,0 0-2 0,-1-3 0 0,1 3 0 0,-1-3 1 0,-1 0-1 16,-1 1 0-16,2-2 0 0,-2-3 1 0,0 2 0 0,0-3 0 16,0 0 2-16,0 0 0 0,0 0 2 0,0-4 2 0,0 3 1 0,-2-4 2 15,2 0 1-15,-1 0 1 0,-1 2-1 0,2-3-1 0,-2-3 0 0,1 2-3 16,-1-1-3-16,-1-3-1 0,-2 3-3 0,2-3-4 0,-1 1-4 15,-1-2-4-15,2-2-6 0,-2 3-3 0,2-3-4 0,-1-1-4 0,0 2-4 16,0-3 0-16,-2-1-4 0,3 2-1 0,0-1-2 0,0 0-4 16,1 1-3-16,2 0-3 0,-1-1-5 0,-1 3-6 0,2-4-5 0,2 3-8 15,-1 1-8-15,1-3-9 0,-1 3-11 0,3 1-12 0,0 0-13 0,2-1-12 16,1 1-13-16,-1-1-14 0,1 3-15 0,1 0-22 0,2-1-27 0,0 0-30 16,1 3-34-16,0-2-37 0,2 2-39 0,-1-2-13 0,-2 2 3 15,3 0 8-15</inkml:trace>
  <inkml:trace contextRef="#ctx0" brushRef="#br0" timeOffset="199804.99">4000 13877 180 0,'0'0'412'0,"0"0"14"0,0 0 14 15,-2 0 8-15,2 0 9 0,0 0-61 0,0 0-95 0,0 0-69 16,0 0-52-16,0 0-36 0,3 0-24 0,-1 0-18 0,1 0-14 0,0 0-12 16,1 0-8-16,0-3-11 0,4 2-10 0,-2 1-8 0,2-1-11 0,-1-1-10 15,2-2-9-15,1 4-11 0,-1-2-11 0,2-1-12 0,0 1-12 16,-1 1-17-16,0 0-17 0,0-3-21 0,0 4-21 0,-1-2-30 0,2 2-35 15,-3-2-49-15,3 0-57 0,-1 2-63 0,-1-1-70 0,-1 0-29 16,0 1-10-16,0 0 4 0,0 0 10 0,-2 0 16 0</inkml:trace>
  <inkml:trace contextRef="#ctx0" brushRef="#br0" timeOffset="200052.99">4061 14024 18 0,'-1'3'414'0,"-1"1"10"0,-1-2 12 0,3-1 13 0,-2 2 7 0,2-1 5 15,0-2-71-15,0 0-110 0,2 1-69 0,-2 0-51 0,3-1-30 16,-1 0-17-16,1 0-12 0,0 0-9 0,0 0-6 0,2 0-8 0,0 0-7 16,2 0-9-16,0 0-8 0,1 0-8 0,0 0-9 0,1-1-10 0,-1 0-11 15,0 1-13-15,3-2-16 0,-3 2-17 0,2-2-24 0,-1 1-24 0,2 1-29 16,-3-1-30-16,2-1-45 0,-1-2-51 0,2 4-82 0,0-3-100 15,-2 2-49-15,1 0-23 0,0-1-5 0,-1-2 5 0,1 4 11 16,-1-2 17-16</inkml:trace>
  <inkml:trace contextRef="#ctx0" brushRef="#br0" timeOffset="202387.02">4721 13555 196 0,'0'-2'353'0,"-2"1"-2"0,2 0-9 15,-1-3-45-15,-1 3-66 0,2 0-38 0,-2 1-28 0,1-2-15 16,1 0-12-16,-2 1-6 0,2 1-6 0,-1-1-7 0,-1-1-7 0,2 2-6 16,0-1-7-16,-2-1-7 0,2 2-8 0,0 0-8 0,-3-1-6 0,3-1-6 15,0 2-7-15,0 0-4 0,0 0-3 0,-1 0-4 0,-1 0-4 16,2 0-5-16,-2 0-5 0,0 0-4 0,0 2-4 0,-1-1-4 0,1-1-4 16,1 3-2-16,-1-1-3 0,-1 0-2 0,0 2 0 0,-1 0 0 0,1 0 2 15,-2 2 1-15,1 1 3 0,-2 4 2 0,1-1 2 0,-2 0 2 16,1 2 3-16,0 1 1 0,0 1 2 0,-1 2 0 0,2 3 2 0,-1 0-1 15,1 0 0-15,1 3-1 0,-1 2-3 0,2-1-2 0,-1 1-1 16,3 1-3-16,-1 1-4 0,1 0-1 0,-1 1-2 0,2-1-1 0,2 1-1 16,-1-2-1-16,1-1 0 0,1 2-1 0,0-2-2 0,1 0 0 15,0-4-2-15,2 0-1 0,1-1-3 0,1-1-6 0,0 0-7 0,1-1-12 16,2-2-12-16,0-2-19 0,3-1-20 0,-1 1-28 0,1-2-31 0,2-3-48 16,3 0-57-16,0-1-82 0,0-2-96 0,3-1-43 0,-3-3-21 15,5 1-1-15,-2-2 5 0,0-2 11 0</inkml:trace>
  <inkml:trace contextRef="#ctx0" brushRef="#br0" timeOffset="203019.42">5023 13869 322 0,'-2'-3'377'0,"2"3"-12"0,-2 0-27 0,2-2-36 0,0 2-43 0,0 0-31 0,0 0-24 0,0 0-19 16,0 0-11-16,0 0-14 0,0 0-9 0,0 0-11 0,0-3-11 15,2 3-12-15,-2-2-12 0,0 2-12 0,0 0-13 0,2 0-11 16,-1 0-12-16,1 0-10 0,1 0-7 0,-1 0-8 0,1 2-6 0,1-2-5 15,-2 3-3-15,3-3-3 0,-2 2-3 0,3 2 0 0,1-1-2 16,0 1 0-16,0 0 0 0,1-1 0 0,0 2 1 0,1 0 0 0,2 0-1 16,-1 1 0-16,2 0-1 0,-2-1-1 0,4 3-2 0,-1 0 1 15,-2-1-2-15,3-1-4 0,0 1-7 0,-1-3-8 0,0 2-10 0,-1 0-12 16,2 0-15-16,-2 0-14 0,0-2-16 0,-1 1-19 0,-1-3-18 16,1 3-24-16,-2 0-24 0,-1-3-35 0,0 2-35 0,1-3-46 15,-4 0-51-15,2 1-46 0,-2-2-43 0,2 0-14 0,-4 0 2 0,2 0 10 16</inkml:trace>
  <inkml:trace contextRef="#ctx0" brushRef="#br0" timeOffset="203337.11">5231 13786 389 0,'-1'-3'409'0,"-1"2"18"0,-1-1-20 0,1 0-36 0,2 1-50 16,-1 0-56-16,-2 1-39 0,3 0-30 0,0 0-24 0,0 0-21 0,-2 1-17 16,2 0-18-16,-1-1-15 0,-1 4-14 0,2-3-13 0,-1 2-12 15,-1 0-12-15,0 2-9 0,-1-1-10 0,1 2-8 0,1 2-5 16,-1-1-3-16,-1 4-2 0,1-2 1 0,1 1 0 0,-2 2 2 0,-2 0 1 16,4 0-1-16,-2 0-2 0,-1 0-1 0,3 1-3 0,-3 1-1 0,3 2-3 15,-1-4 0-15,-1-1-1 0,0 1-2 0,1 2 0 0,1-4 0 16,-4 2-1-16,4 0 0 0,-2-1-3 0,1-1-6 0,-3-1-6 15,2 2-10-15,1-4-9 0,-1 1-13 0,0 3-13 0,0-4-12 0,1-1-14 16,-2 0-15-16,2 0-17 0,-1-2-18 0,1 1-23 0,1-1-28 16,-1-3-37-16,-1 3-44 0,1-2-60 0,-1 0-72 0,3-2-31 15,0 0-9-15,0 0 4 0,-2-3 10 0</inkml:trace>
  <inkml:trace contextRef="#ctx0" brushRef="#br0" timeOffset="203743.09">4923 13708 156 0,'-2'1'339'0,"-1"1"8"0,2-2-15 0,-1 3-28 0,2-3-56 16,0 0-68-16,0 0-45 0,0 0-31 0,0 0-16 0,0 0-10 0,0 0 0 15,0 0 0-15,2 0-1 0,-1 0 1 0,2 0-2 0,-1 0-1 16,3 0-2-16,-2 0-3 0,2-3-2 0,0 3-1 0,1-2-3 0,0 1-2 16,0 1-4-16,3-1-2 0,1-1-2 0,-2 0-3 0,2 0-3 15,1 0 0-15,0 0-5 0,-1 0-2 0,2 0-5 0,-1 0-3 16,0 0-5-16,0-1-5 0,0 1-2 0,-1-1-5 0,1 2-2 15,-3-1-4-15,0 1-1 0,1-3-1 0,-1 4-2 0,-2-1-2 0,1 1-2 16,-1-1-1-16,-1-1-2 0,-2 2-2 0,0 0-4 0,0 0-3 16,-1 0-3-16,1 0-7 0,-3 0-5 0,0 0-9 0,0 0-9 0,0 0-10 15,0 0-12-15,0 0-13 0,0 0-13 0,0 0-13 0,0 0-17 16,-2 0-15-16,1 2-25 0,1-1-31 0,0-1-44 0,0 0-51 0,0 0-49 16,0 0-47-16,0 1-18 0,0-1 0 0,0 4 7 0</inkml:trace>
  <inkml:trace contextRef="#ctx0" brushRef="#br0" timeOffset="204303.52">5635 13861 193 0,'-4'-2'419'0,"1"1"17"16,0 0 19-16,1-3 15 0,1 3 14 0,-2 0-73 0,1-1-116 15,2 0-72-15,-1 2-51 0,1 0-28 0,0 0-19 0,0 0-14 16,0 0-11-16,0 0-13 0,0 0-15 0,0 0-14 0,0 0-14 0,0 0-12 15,1 0-11-15,1 2-8 0,2 0-9 0,-2 0-5 0,-1 2-2 16,1 0-3-16,1 1 0 0,1 1 2 0,0-1-1 0,-2 2 3 0,3 0 1 16,-2 2 2-16,3 0 0 0,-3 0 1 0,0 1 2 0,1 1-1 15,-1-2 1-15,0 2-1 0,0-2 0 0,-1 0 1 0,-1 1-1 0,3-1 0 16,-2 2 0-16,0-2 0 0,-2-1-1 0,2 2 1 0,-2-3-3 16,0 1-4-16,0-1-5 0,-2-1-8 0,2 0-7 0,-2 0-12 15,2-2-12-15,-4 1-11 0,1 1-13 0,1-4-17 0,1 2-17 0,-1-1-23 16,0 1-27-16,-1-4-37 0,2 0-42 0,1 0-67 0,0 0-76 15,0 0-45-15,-4 0-27 0,1 0-6 0,0-3 3 0,0 1 11 16</inkml:trace>
  <inkml:trace contextRef="#ctx0" brushRef="#br0" timeOffset="204535.98">5532 13995 137 0,'-6'0'404'0,"1"0"12"0,2 0 14 0,-2 0 12 0,3 0-51 16,-1 0-80-16,1 0-66 0,2 0-57 0,0 0-38 0,0 0-30 15,0 0-19-15,2 0-13 0,0-2-13 0,1 0-11 0,0 2-10 0,0-1-11 16,2 1-9-16,3-1-10 0,-2-1-9 0,2 2-8 0,0-1-10 16,3-1-12-16,-2 2-13 0,1-1-15 0,4-1-16 0,-3 1-18 0,-1 1-22 15,2-2-24-15,1 1-35 0,-2 1-41 0,0-2-58 0,0 1-65 16,3 1-52-16,-4-2-45 0,0 2-15 0,0-1 0 0,2-1 9 15</inkml:trace>
  <inkml:trace contextRef="#ctx0" brushRef="#br0" timeOffset="205073.14">6106 13900 27 0,'-2'-1'355'0,"-1"1"12"15,0-2 11-15,1 2-28 0,-1 0-49 0,1 0-51 0,1 0-54 16,-1 0-35-16,1 0-26 0,1 0-16 0,-2 0-9 0,2 0-5 15,0 0-4-15,0 0-4 0,0 0-4 0,0 0-4 0,0 0-7 0,0 0-5 16,0 0-8-16,0 0-5 0,0 0-5 0,0 0-6 0,0 0-4 16,0 0-3-16,0 0-2 0,0 0-3 0,0 0-4 0,0 0-2 15,0 0-1-15,0 0-3 0,0 0 1 0,0 0-2 0,0 0 0 0,0 0 2 16,0 0 0-16,0 0 2 0,0 0 0 0,0 0 1 0,0 0 1 16,0 0 1-16,0 0 0 0,0 0 1 0,0 0 1 0,0 0-2 0,0 0-1 15,0 0-1-15,0 0-2 0,0 0-1 0,0 0-2 0,0 0-2 16,0 0-2-16,0 0-2 0,0 0-3 0,0 0-1 0,0 0-3 0,0 0-2 15,0 0-2-15,0 0-1 0,0 0-3 0,0 0-3 0,0 0-1 16,0 0-3-16,0 0-3 0,0 0-3 0,0 0-2 0,0 2-1 16,2-2-2-16,-1 1 0 0,-1 1 0 0,3 1 0 0,-1-2 0 0,0 2 0 15,-1 2 0-15,1-1 2 0,1 0 1 0,0 2 1 0,0 2 3 16,2-3 1-16,0 3 1 0,-1 1 1 0,1-2 1 0,-2 0-1 0,2 1 0 16,0-1 1-16,1-1-1 0,-1 2-1 0,1-2-1 0,-1 1-1 15,0-1 0-15,1 1-2 0,0-3-4 0,-1 0-3 0,0 0-5 16,0 0-8-16,-2 0-8 0,2-2-10 0,-2 1-11 0,3 0-12 15,-3-3-14-15,0 1-15 0,1-1-17 0,-3 0-16 0,2 0-19 0,-1 0-24 16,0 0-27-16,-2 0-38 0,3 0-42 0,0-1-61 0,0-2-73 16,-2 1-31-16,1-1-13 0,1 0 3 0,-1 0 9 0,-1 1 14 0</inkml:trace>
  <inkml:trace contextRef="#ctx0" brushRef="#br0" timeOffset="205401.14">6311 13783 177 0,'-3'-1'396'0,"1"-1"7"15,-1 0 5-15,0 2 9 0,0 0-51 0,2 0-76 0,-1 0-68 0,-1 0-60 16,1 4-37-16,1-3-26 0,-1 2-16 0,-1 0-9 0,1 2-8 16,-1-1-4-16,0 2-5 0,0 2-2 0,-1-1-3 0,0 1-4 15,1 2-1-15,1 0-5 0,-1 1-3 0,1 3-6 0,-1-2-3 0,2 1-7 16,-1 1-1-16,0 1-6 0,-1-2-1 0,3 2-1 0,-2 0-3 15,1-1-1-15,1 0 0 0,0 3-2 0,0-4 0 0,0 1-1 16,0 1-2-16,0-1 1 0,0-1-1 0,0 2 1 0,0-3-1 0,0 0-1 16,0 0-2-16,0-1-1 0,0-3-4 0,0 3-4 0,0-2-5 15,0-1-7-15,0 0-5 0,0-3-2 0,0 1-3 0,0 0-5 0,0-1-6 16,0-1-10-16,0-1-7 0,0 1-11 0,0 0-9 0,0-3-9 16,0 0-8-16,-2 3-9 0,2-4-7 0,0 0-6 0,0 0-16 0,0 0-24 15,0 0-30-15,0 0-36 0,0 0-46 0,0 0-54 0,0 0-32 16,0 0-23-16,0-4-3 0,0 0 3 0</inkml:trace>
  <inkml:trace contextRef="#ctx0" brushRef="#br0" timeOffset="206321.09">5936 13741 99 0,'-3'-2'335'0,"2"0"-20"0,-1-1-36 16,-1 0-41-16,0 1-40 0,3 0-26 0,-2 2-20 0,1-4-13 16,1 3-13-16,-2-1-8 0,2 2-8 0,-1-1-8 0,1 1-7 15,0 0-8-15,0 0-11 0,0 0-7 0,0 0-10 0,0 0-7 0,1-3-7 16,-1 3-6-16,2 0-5 0,-1 0-5 0,1 0-4 0,1 0-3 15,0 0-4-15,0 0-4 0,2 0 0 0,-2 0-3 0,4-2-1 16,-1 2-1-16,3 0-1 0,1 0-1 0,0 0-2 0,2 0 0 0,1-3 0 16,1 3 0-16,0-2 1 0,3 1-1 0,-2 1 0 0,2 0-1 15,-1-1 1-15,1 1-2 0,-1 0-1 0,0 0 1 0,-2 0-2 0,2 0-1 16,-2-2 1-16,-1 2 0 0,-2 0 0 0,0 0 0 0,-2-2-2 16,-1 2-1-16,0 0 0 0,-1 0-1 0,-2 0 0 0,-1 0 0 15,1-1-1-15,-2 1 0 0,0 0-1 0,-1 0-2 0,-1 0 0 0,1 0-4 16,-2 0-2-16,0 0-5 0,0 0-5 0,0 0-6 0,0 0-8 15,0 0-11-15,0 0-12 0,-2 0-13 0,1 0-15 0,-1 0-19 0,-1 0-20 16,1 0-25-16,1 1-28 0,-2-1-31 0,-1 2-33 0,0 0-44 16,1-2-50-16,1 1-20 0,-3 2-4 0</inkml:trace>
  <inkml:trace contextRef="#ctx0" brushRef="#br0" timeOffset="207052.16">6681 13731 55 0,'0'-4'397'0,"0"4"16"0,0-3 16 15,0 2 15-15,0-2 11 0,0 3-60 0,0-1-94 0,0 1-64 16,0 0-47-16,0 0-28 0,0 0-21 0,0 0-15 0,0 0-13 0,0 0-13 15,0 0-14-15,0 0-16 0,0 0-16 0,0 0-15 0,2 1-13 16,-1-1-9-16,1 3-9 0,1-2-7 0,-1 2-7 0,-1 1-2 16,3 2-2-16,0-2 0 0,-1 2 1 0,0 2 1 0,2-1 3 0,-2 1 1 15,2 0 3-15,0 3 1 0,1-2 2 0,-1 2 1 0,0-1-1 16,-1 1 1-16,3-1 1 0,-2 1-2 0,1-1 0 0,-2 1-2 0,1-2-3 16,0 1-6-16,0-1-6 0,0 0-5 0,1-2-9 0,-3 1-9 15,0 0-9-15,0-1-12 0,1-1-12 0,-3 1-14 0,2-3-14 16,-3 0-14-16,2 0-18 0,-2 0-16 0,0 0-19 0,0-2-24 0,0 1-28 15,0-3-40-15,0 3-44 0,0-3-47 0,-2 1-46 0,2-1-15 16,0 0-1-16,0 0 8 0</inkml:trace>
  <inkml:trace contextRef="#ctx0" brushRef="#br0" timeOffset="207328.81">6664 13864 100 0,'-5'0'386'0,"0"-3"12"0,2 3 15 0,0-2 15 0,1 1-42 0,-1 1-69 16,2-1-61-16,-1 1-59 0,2 0-39 0,0 0-26 0,0 0-17 16,0 0-11-16,0 0-10 0,0 0-11 0,0 0-11 0,2 0-11 0,-1 0-12 15,2 0-12-15,-1-2-10 0,0 2-9 0,-1 0-6 0,2-2-8 16,2 2-3-16,-2 0-3 0,2-1-4 0,1 1-4 0,-1-1-6 15,1 1-5-15,1-2-9 0,2 0-11 0,1 2-12 0,-1-1-13 0,-1 0-15 16,3-1-16-16,0 0-20 0,-1 1-23 0,1-2-35 0,0 2-39 16,1-1-53-16,0-1-60 0,-1 2-43 0,1-2-36 0,1 0-11 0,-1 1 1 15,0-1 9-15</inkml:trace>
  <inkml:trace contextRef="#ctx0" brushRef="#br0" timeOffset="207821.96">7236 13708 351 0,'-3'-1'399'0,"3"1"16"0,-2-4 16 15,2 4-32-15,-1-1-56 0,-1 0-55 0,2-1-56 0,-1 0-34 0,-1 1-23 16,2 0-16-16,0-1-10 0,0 2-10 0,0-2-8 0,0 1-12 15,2 0-12-15,-1-1-14 0,-1 2-13 0,3-1-13 0,-1-1-12 16,1 2-11-16,0-3-11 0,2 3-7 0,-2-1-8 0,2 1-7 16,3-3-5-16,-2 3-4 0,1-2-3 0,2 0-2 0,0 2-1 0,-1-1 0 15,2 1-2-15,-1 0-2 0,1 0-2 0,0 1-3 0,0-1-5 16,-2 4-5-16,0-3-3 0,2 2-4 0,-3 0-4 0,0 0-3 0,-1 1-3 16,-1 0-3-16,0 2-2 0,-1-2-1 0,1 0 0 0,-3 1 2 15,-1 1 3-15,1 1 5 0,-2-1 6 0,-2 0 4 0,1-1 4 0,-1 0 4 16,-3 1 4-16,1 0 4 0,-1-1 3 0,0 1 3 0,-1 0 3 15,-1-1-1-15,0 1 4 0,1 0-2 0,-2 1-2 0,1-1 0 0,-2 0 0 16,3-1-1-16,-1 0-1 0,2 1 1 0,-3 0-1 0,2-2 0 16,0 1-2-16,1 1-2 0,0-2 1 0,2 0-2 0,-2 1 0 15,2 0 0-15,0-1 0 0,2 0 1 0,-1 0 0 0,2-1 1 0,0 0 0 16,0-1 2-16,0 0 0 0,2 0 2 0,-1-1 2 0,4 2 1 16,-2-3 1-16,0 2 0 0,2-2-2 0,0 0-1 0,1 0-3 0,0 0-3 15,2 0-3-15,0-2-6 0,0 1-4 0,1-1-9 0,-1-1-7 16,2 1-11-16,1 0-12 0,-2-1-13 0,-1 0-11 0,2-1-14 0,2 1-13 15,-4 1-17-15,2-1-16 0,-1 0-25 0,-1 1-33 0,2-3-39 16,-1 3-43-16,-3-2-42 0,1 2-41 0,-1-2-13 0,1 2-3 16,0-3 7-16</inkml:trace>
  <inkml:trace contextRef="#ctx0" brushRef="#br0" timeOffset="208270.55">7072 13504 308 0,'-2'-2'377'0,"2"2"10"0,-3 0 10 15,3 0-45-15,0 0-71 0,0 0-47 0,0 0-37 0,0 0-23 0,0 0-15 16,0 0-9-16,0 0-9 0,0 0-8 0,0 0-9 0,3 0-10 16,-3-2-13-16,3 2-13 0,-1-2-14 0,1 2-12 0,0 0-12 15,2-1-8-15,0-1-9 0,1 2-6 0,3-1-6 0,-2-2-4 0,3 3-4 16,0 0-1-16,1 0-3 0,2 0 0 0,1-2 0 0,-2 2 0 15,1 0-2-15,0 0 1 0,1 0 0 0,-1 0-1 0,-2 0-1 16,2 0-2-16,-2 0-1 0,0 0 0 0,-2 0-1 0,-1 0-3 0,-1 0-4 16,-1 0-4-16,0 0-3 0,-1 0-4 0,0 0-3 0,-2 0-5 15,-1 0-3-15,-2 0-3 0,0 0-4 0,0 0-3 0,0 0-3 0,0 0-8 16,0 0-4-16,0 0-7 0,0 0-3 0,-2 0-4 0,2 0-6 16,-2 2-7-16,1-2-8 0,-1 3-9 0,-1-2-13 0,1 2-21 0,-1-1-23 15,0 0-43-15,-1 0-52 0,1 2-58 0,-1-2-62 0,3 2-28 16,-1-2-11-16,-1 1-1 0,1 0 6 0</inkml:trace>
  <inkml:trace contextRef="#ctx0" brushRef="#br0" timeOffset="208775.8">7644 13320 356 0,'0'0'387'0,"0"0"5"0,0-2 5 0,0 0-37 0,2 2-61 0,-1 0-66 16,1 0-68-16,1 0-42 0,2 0-30 0,-1 0-16 0,0 4-12 16,0-3-8-16,3 2-5 0,2 1-5 0,-1 0-4 0,0 0-3 15,3 1-3-15,0 4-4 0,0-1-1 0,2 0-3 0,-2 1-3 0,0 2-2 16,1 0-4-16,0 1-2 0,-1 2-2 0,1 2-2 0,-2-2 2 15,1 3-1-15,-2-1-1 0,-1 4 0 0,2-3-1 0,-2 1-1 16,-2 2-1-16,-1 2-3 0,0-3-3 0,-2 1-1 0,0-1-3 0,0 4-3 16,0-4-6-16,-1 1-6 0,-2 0-7 0,-2 1-4 0,-1-1-2 15,0-1-1-15,0 0 0 0,-2 0-4 0,0-3-5 0,0 2-6 16,-1-1-6-16,0-2-10 0,0 0-9 0,-2-2-14 0,1 0-16 0,-2 0-21 16,3-2-25-16,-1 2-43 0,-1-3-49 0,-1-1-58 0,3 0-60 0,-1 0-27 15,-1-2-7-15,3 0 2 0,-2 0 7 0</inkml:trace>
  <inkml:trace contextRef="#ctx0" brushRef="#br0" timeOffset="209817.81">8270 13834 48 0,'0'-1'345'0,"0"-1"11"0,0 1 9 0,2-2-12 0,-1 1-26 0,-1 1-57 0,3-1-73 15,-3 2-48-15,2-1-34 0,1-1-20 0,-3 2-14 0,2-1-9 16,-2-1-7-16,1 2-7 0,1 0-6 0,0 0-8 0,-2 0-9 0,1 0-10 16,1 0-11-16,-2 0-6 0,2 2-9 0,-1-1-3 15,-1-1-5-15,2 2-2 0,-1-1 0 0,-1 1 0 0,2 1 0 0,1-2 1 16,-3 1-1-16,0 1 2 0,0 0-1 0,0 0 1 0,0-2 1 16,0 0 1-16,0 3-1 0,-3-3 0 0,1 0 1 0,2 3 3 0,-1-3 1 15,-1 0 4-15,2-1 3 0,-1 2 3 0,1-2 2 0,0 0 3 16,0 0 3-16,0 0 1 0,0 0 4 0,0 0 0 0,0 0 0 0,0 0-1 15,0 0-1-15,-2-2-1 0,2 1-2 0,-2 0-3 0,2-3-2 16,0 2-3-16,0-2-4 0,0 3-3 0,0-2-4 0,0-1-4 0,0 1-4 16,0-2-4-16,2 2-2 0,-2-1-2 0,2 0-3 0,-1 0-2 15,1 0-1-15,-1 0-2 0,4 1-2 0,-4 1-2 0,2-1 1 0,-1 0-1 16,0 1 1-16,1 2 2 0,0-3-1 0,0 3 3 0,-1 0 3 16,1 0-1-16,-1 0 0 0,-1 3 2 0,1-3-2 0,2 2 1 15,-2 2-1-15,-1-1 1 0,1 1-1 0,0-2 0 0,-1 3 0 0,-1-2 1 16,0 1 0-16,0-1 0 0,0 2 1 0,0-2 1 0,-1 1 4 15,-1-1 6-15,2 0 6 0,-3 0 6 0,1 0 6 0,1-1 3 16,-4 0 5-16,2 0 1 0,0 0 2 0,0-2 1 0,-2 0 1 0,2 0 3 16,-1 0 0-16,0 0 1 0,-2 0-2 0,1-2-3 0,2 0-3 15,-1 1-4-15,1 0-4 0,2-3-4 0,-1 3-5 0,0-2-4 0,1-1-4 16,-1 1-5-16,2-2-5 0,0 2-7 0,2-1-9 0,-1 0-8 16,3-1-9-16,-1-2-8 0,0 3-9 0,2 0-9 0,0-1-8 0,2 2-5 15,0-1-2-15,-1 0-2 0,2 0 0 0,0 1 4 0,-2 0 3 16,2 1 7-16,0 1 7 0,0 1 7 0,-2 0 10 0,1 0 11 15,-1 0 9-15,-1 1 13 0,0 1 9 0,-1 0 9 0,-1 0 6 0,0 2 7 16,-1 0 3-16,1-1 3 0,-3 3 4 0,0-4 2 0,0 5 3 16,0-3 2-16,-3 2 1 0,1-2 3 0,-1 0 5 0,0 1 4 15,-1-2 5-15,-1 1 6 0,0-1 3 0,0 0 3 0,0 0 2 0,0-1 0 16,1-1-1-16,-2 0-2 0,1-1-1 0,0 0-2 0,-1 0 0 0,1 0-3 16,-1-1-2-16,1 0-3 0,2-1-1 0,-2-1-4 0,2 0-4 15,1-1-4-15,-1 1-4 0,1-2-6 0,2 1-6 0,0-1-6 16,0-1-7-16,0 0-10 0,2-1-10 0,1 2-11 0,1-3-14 15,0 2-13-15,0 0-13 0,0 1-13 0,2-1-12 0,-1 1-8 0,3 1-7 16,-3-1-9-16,1 3-7 0,0-2-14 0,-1 3-16 0,-2 0-37 16,2 1-48-16,-2 1-22 0</inkml:trace>
  <inkml:trace contextRef="#ctx0" brushRef="#br0" timeOffset="212090">8838 13071 22 0,'3'-2'311'15,"0"-1"-21"-15,-1 2-37 0,1 0-31 0,0-1-30 0,2-1-22 0,-2 2-17 16,0-1-13-16,0-1-8 0,-1 2-7 0,1 1-6 0,0-2-4 16,-1 0-5-16,1 2-2 0,-1-1-2 0,-1-1-3 0,1 2 0 0,1-1-4 15,-2-2-1-15,-1 3-2 0,2 0 0 0,-2 0 0 0,1-2-2 16,-1 2 0-16,0 0-2 0,2 0-4 0,-2 0-4 0,0 0-5 0,0 0-5 16,0 0-7-16,0 0-4 0,0 0-5 0,0 0-5 0,0 0-4 15,0 0-3-15,0 0-2 0,0 0-2 0,0 0-3 0,0 0-1 0,0 0 0 16,0 0-1-16,0 0-1 0,0 0 0 0,0 0 0 0,0 0-1 15,0 0-3-15,0 0-1 0,0 0-3 0,0 0-2 0,0 0-4 16,0 0-3-16,-2 0-1 0,2 2-3 0,-1-2-2 0,-1 0-1 16,2 3-2-16,-1-2-1 0,-2-1-1 0,3 2-2 0,-2-1 1 0,1-1 0 15,-1 2 1-15,-1 0-2 0,1-2 2 0,-1 1 0 0,1-1 0 16,1 3 0-16,-1-1-1 0,-1-1-1 0,0 2 0 0,-2-1 1 0,1 2-2 16,-1-1 1-16,-2 3-1 0,1-2-2 0,-2 4 0 0,-1-2 0 15,2 1-2-15,-2 2-1 0,-2 3-1 0,1-1-2 0,2-1 1 0,-2 4 0 16,0 0-2-16,0 3 1 0,2-2-1 0,-1 2-1 0,1 2 1 15,0 0-1-15,3 3 1 0,-2 0-2 0,2 1 1 0,2 3 2 0,1-5 1 16,0 5 0-16,2 0-1 0,0-3 0 0,2 3-4 0,1 0-2 16,2-3-3-16,0 1-3 0,2-1-3 0,0 0-1 0,1-2-3 15,3-2-3-15,-2 2-1 0,1-3-2 0,2 0-1 0,0-1-2 0,-1-2 0 16,4-2 0-16,-3-1 1 0,2 0 0 0,0-3 0 0,0 0 3 16,-1-2 3-16,1 0 1 0,0 0 3 0,-1-3 3 0,1 0 1 15,-3 0 2-15,3 0 0 0,-4-3 2 0,3 0 2 0,-2 2 1 0,-2-3 3 16,-1 2 3-16,0-1 1 0,1-1 2 0,-1 0 0 0,-3 0 0 0,0 0 0 15,1 0 2-15,-1 0 0 0,-2 0 1 0,0 0 1 0,-1 0 0 16,1 0 2-16,-1 0-1 0,-1 0 2 0,-1 0 0 0,0 0 0 16,0 0 0-16,0 0 0 0,0 0 1 0,0 0 0 0,0 0-1 15,0 0-1-15,0 0 0 0,0 0-1 0,0 0-2 0,0 0-1 0,0 0 0 16,0 0 1-16,0 0-2 0,0 0 0 0,0 0 0 0,0 0 0 16,0 0-2-16,0 0 1 0,0 0 0 0,0 0-1 0,0 0 2 0,0 0-1 15,0 0 0-15,0 0-1 0,0 0 1 0,0 0 0 0,0 0-1 0,0 0-1 16,0 0-2-16,0 0-4 0,0 0-5 0,0 0-6 0,0 0-7 15,0 0-9-15,0 0-9 0,0 0-11 0,0 0-13 0,0 0-11 16,0 0-14-16,0 0-14 0,0 0-14 0,0 0-16 0,-3 0-17 0,1 0-11 16,2 0-9-16,0 0-14 0,0 0-18 0,0 0-35 0,0 0-43 15,0 0-46-15,0 0-46 0,0 0-15 0,0 0-1 0,0 0 8 0</inkml:trace>
  <inkml:trace contextRef="#ctx0" brushRef="#br0" timeOffset="213722">9318 13411 266 0,'0'-3'410'0,"0"3"17"0,0 0 19 0,0 0-26 0,0-3-47 16,2 3-54-16,-1-2-55 0,1 2-38 0,0-1-27 0,-1 0-19 15,1 1-15-15,1-2-13 0,0 0-15 0,2 2-14 0,-2 0-14 0,3 0-14 16,1 2-16-16,-1 0-12 0,2-2-13 0,0 2-10 0,1 0-8 16,-1 1-7-16,2 3-3 0,1-4-4 0,-2 4 0 0,1-1-3 0,2 2-2 15,-2-1-3-15,1 0-1 0,0 3-3 0,0-2 0 0,2 1-2 16,-4-1-3-16,3 2-6 0,-2 0-9 0,2-2-8 0,-3 3-11 15,2-3-10-15,-1 1-11 0,-1-1-13 0,-1-1-12 0,1 1-16 0,-1-1-14 16,-1 0-14-16,-1-1-15 0,2 1-11 0,-2-3-11 0,-3 1-6 0,2 0-5 16,-1-1-10-16,-1-2-8 0,-2 1-15 0,1 0-13 0,-2-2-18 15,0 0-18-15,0 0-25 0,0 0-29 0,0 0-30 0,3-2-29 0,-2-1-8 16,-1 0 1-16</inkml:trace>
  <inkml:trace contextRef="#ctx0" brushRef="#br0" timeOffset="213967.13">9614 13393 11 0,'-1'-4'336'16,"-1"-1"-8"-16,0 2-20 0,-1 0-30 0,2 0-34 0,-1 1-24 0,0 0-16 16,2 2-12-16,-1-2-8 0,-1 2-10 0,2 0-10 0,-1 0-6 15,-1 0-4-15,-1 2-3 0,2-1-4 0,-1 0-6 0,-1 3-9 16,1 0-10-16,-1 1-13 0,1-1-11 0,-1 2-10 0,0 1-10 16,0 1-7-16,0 0-7 0,-2 0-5 0,0 0-7 0,2 1-7 0,-2-1-8 15,2 2-8-15,-2-1-5 0,1 0-5 0,0 2-3 0,-2 0-3 0,3-3-3 16,-2 1-2-16,2 2-5 0,-2-2-5 0,2-1-6 0,-2 2-5 15,1-1-9-15,-1 0-7 0,0-1-9 0,2-1-10 0,-2 0-13 16,2 1-13-16,-2-2-14 0,1-1-16 0,1 1-16 0,0 0-17 0,-1-1-16 16,1-2-14-16,1 2-18 0,-1-1-25 0,2-1-37 0,-1 1-45 15,2-4-51-15,0 0-55 0,0 0-22 0,0 0 0 0,0 0 5 16,0 0 12-16</inkml:trace>
  <inkml:trace contextRef="#ctx0" brushRef="#br0" timeOffset="214352.12">9291 13291 99 0,'-7'-2'338'0,"1"0"13"0,-1 0-19 0,2 1-36 0,2 0-46 15,-2-1-50-15,1 2-32 0,2-2-24 0,-1 1-17 0,2 1-14 0,-1-1-9 16,2 1-11-16,0 0-8 0,0 0-9 0,0 0-7 0,2 0-7 16,-1-2-8-16,2 0-6 0,-1 2-5 0,4 0-5 0,-1 0-2 15,1-1-2-15,2-1-2 0,1 2 0 0,-1-1 0 0,4-2 1 0,1 3 0 16,0 0 0-16,3-2 0 0,0 2 0 0,1-3-3 0,-1 0-2 16,3 2-4-16,-3-3-6 0,3 2-4 0,-3-2-2 0,1 2-4 15,2-2-2-15,-5 3 1 0,0-2-1 0,-1 0-2 0,-2 0 1 0,0 2 0 16,-1-2 1-16,-4 1 1 0,2 0 1 0,-2 2-1 0,-3-1 1 15,1 0 0-15,-3 1 0 0,-1 0-1 0,0 0-3 0,0 0-3 16,0 0-4-16,0 0-8 0,-3 1-8 0,1 0-13 0,-1-1-13 0,0 2-17 16,0 0-18-16,0-2-20 0,-2 1-21 0,0 1-27 0,2-2-28 0,-2 1-42 15,2 2-49-15,0-1-57 0,-1-1-61 0,0 2-24 0,1-2-8 16,2 1 7-16,-1 0 12 0</inkml:trace>
  <inkml:trace contextRef="#ctx0" brushRef="#br0" timeOffset="-213545.16">9995 13381 389 0,'2'-1'446'0,"-2"-1"17"15,0 1 13-15,0-1 11 0,1 0-64 0,-1 2-101 0,0 0-64 16,0-1-42-16,0 1-30 0,0 0-21 0,0 0-18 0,0 0-18 0,0 0-18 16,0 0-17-16,0 0-18 0,2 1-16 0,-1-1-15 0,-1 4-13 15,2-3-8-15,-2 2-7 0,2 0-6 0,-1 2-5 0,1-1-3 16,-1 2-1-16,1 0 1 0,1 3-1 0,-1-3 1 0,0 1 3 0,-1 3 2 16,2-1 1-16,-1 0 1 0,1 1 1 0,-2-1 0 0,2 0 1 15,-1 2-4-15,1-3-3 0,-1 4-5 0,-1-4-7 0,1 1-7 16,0 0-10-16,-1-2-10 0,-1 1-12 0,2 1-12 0,-2-1-13 0,0-3-17 15,0 3-19-15,0-2-21 0,0 0-20 0,-2-1-28 0,2-1-29 0,-1-1-38 16,-1 2-41-16,2-3-59 0,-3 3-67 0,1-2-32 0,1 0-17 16,-3-2-2-16,1 1 4 0,-3 0 11 0</inkml:trace>
  <inkml:trace contextRef="#ctx0" brushRef="#br0" timeOffset="-213291.37">9937 13541 113 0,'-2'-2'407'0,"2"-1"12"0,0 0 10 0,-2 0-22 0,2 1-39 16,-2 1-58-16,0-3-65 0,2 3-42 0,-2 1-31 0,2-1-18 0,0 1-14 15,0 0-12-15,0 0-12 0,0 0-12 0,0 0-10 0,0 0-13 16,0 0-11-16,0 0-12 0,0 0-10 0,0 0-8 0,0 0-10 0,0 0-7 16,0-2-10-16,2 2-5 0,0 0-7 0,0 0-3 0,0-1-1 15,1 1-2-15,0-2-1 0,1 2 0 0,0-1-3 0,0 0-4 16,0 1-5-16,4-2-5 0,-2 2-8 0,1-2-6 0,-1 1-7 0,5 1-10 15,-3-1-11-15,0-1-16 0,2-2-17 0,0 4-21 0,0 0-26 0,1-4-33 16,0 3-37-16,2-1-51 0,-1-2-61 0,-2 4-47 0,1-2-43 16,3 2-15-16,-3-3-4 0,-1 0 5 0</inkml:trace>
  <inkml:trace contextRef="#ctx0" brushRef="#br0" timeOffset="-213052.34">10406 13456 122 0,'0'-1'427'0,"2"-2"9"16,-1 1 8-16,-1 0 6 0,2 0 4 0,1 2-75 0,-1-2-116 16,0 2-73-16,1-1-49 0,0-1-33 0,1 2-25 0,1-1-18 0,0 0-14 15,0 1-14-15,0 0-12 0,-1 0-10 0,4 0-10 0,-2 0-8 16,-1 0-8-16,3 1-11 0,-3 0-9 0,2 2-12 0,-2-1-11 0,0-1-12 15,0 2-14-15,0 0-15 0,-2 0-15 0,3 0-19 0,-1 0-23 16,-2 0-28-16,0-2-28 0,0 3-32 0,-1-2-30 0,1 2-44 16,0-2-52-16,1 2-18 0,0-3-4 0,-1 2 5 0</inkml:trace>
  <inkml:trace contextRef="#ctx0" brushRef="#br0" timeOffset="-212808.08">10598 13399 342 0,'-2'-3'394'16,"0"0"17"-16,-1 0-14 0,3 2-27 0,-1-1-54 0,-1-1-65 0,0 3-45 16,1-1-33-16,-1 1-23 0,-1 0-19 0,0 1-17 0,2-1-11 0,-1 3-14 15,-1 0-12-15,0 0-12 0,-1 1-13 0,0 4-11 0,0 1-10 16,0-1-7-16,-1 1-7 0,0 3-4 0,2 0 0 0,-2-1-2 0,2 3 1 16,-2 1 1-16,2 2-1 0,-2-2-1 0,-1-1-2 0,3 3-4 15,0 0-8-15,0-1-4 0,0-1-8 0,-1 1-6 0,1 1-10 16,0-2-8-16,1 0-12 0,-2-1-12 0,1-1-13 0,0-1-18 0,1 0-15 15,-1 1-24-15,1-3-26 0,1-1-34 0,-1-2-35 0,2 0-51 16,0-1-61-16,0 0-36 0,2-1-23 0,-1-2-6 0,1 0 3 0,1-3 11 16</inkml:trace>
  <inkml:trace contextRef="#ctx0" brushRef="#br0" timeOffset="-212344.22">10307 13171 110 0,'-4'1'309'0,"0"-1"7"0,2 2-37 16,-1 0-57-16,3-2-51 0,0 0-46 0,0 0-30 0,0 1-20 0,3 0-11 15,1-1-7-15,0 0-4 0,-1 0-5 0,2 0-1 0,3 0-2 16,0-1-2-16,1 0 0 0,2 1-3 0,1-2-3 0,0 0-4 0,1 0-1 15,2 0-2-15,-2 0-2 0,3 1-2 0,-2-2-2 0,2 2-2 16,-3-1 0-16,2 2-3 0,-3-1-6 0,0-1-4 0,1 2-6 16,-4-1-8-16,1 1-5 0,1 0-5 0,-2 0-5 0,-2 0-3 0,-1 0-3 15,0 0-2-15,-3 0-2 0,2 0 0 0,-2 0-2 0,-1 0 0 16,-2 0-2-16,0 0 1 0,0 0 3 0,0 0 2 0,0 0 2 16,0 0 1-16,0 0 2 0,-2 1-1 0,-1-1-3 0,2 2-4 0,-1-1-7 15,-1 1-10-15,0-1-13 0,1 1-20 0,-1-1-22 0,0 0-30 16,2 1-30-16,-1 0-50 0,0 0-58 0,-1 0-28 0,3-2-15 0</inkml:trace>
  <inkml:trace contextRef="#ctx0" brushRef="#br0" timeOffset="-210793.64">10871 13354 329 0,'-1'-2'421'0,"-1"2"13"0,2-4 13 0,0 3 11 0,0-1-60 15,0-2-95-15,0 4-64 0,0-2-49 0,0 2-30 0,0 0-24 0,0-3-15 16,0 3-16-16,0 0-12 0,0 0-16 0,2 0-13 0,-2 0-12 16,1 0-13-16,2 3-10 0,-1-3-10 0,1 2-7 0,-1-2-6 0,1 4-5 15,1 1-5-15,-2-3 1 0,3 5 0 0,-2-2 0 0,2 0 5 16,-2 1 1-16,2 2 3 0,-2-1 0 0,3 0 3 0,-1 3 1 16,-2-1 2-16,2 0-1 0,-2 0 1 0,0-2 2 0,0 2-1 15,1 0 1-15,0-2-2 0,-1 3 1 0,0-2-4 0,-1-1-3 0,1 4-3 16,0-5-9-16,-1 0-8 0,0-1-8 0,-1 1-11 0,1-1-12 0,-2-1-12 15,2 1-14-15,-1-3-14 0,-1 2-13 0,0-2-15 0,0 2-14 16,0-3-15-16,-1 0-15 0,-1-1-21 0,2 0-22 0,0 0-36 0,0 0-42 16,0 0-53-16,0 0-56 0,-2 0-23 0,1-2-4 0,-1-2 6 15,0 2 10-15</inkml:trace>
  <inkml:trace contextRef="#ctx0" brushRef="#br0" timeOffset="-210572.59">10824 13446 148 0,'-2'0'388'0,"1"0"15"0,1 0-5 0,0 0-15 0,0 0-53 0,0 0-67 16,0 0-50-16,0 0-38 0,1-2-28 0,1 2-21 0,1-1-18 0,1-1-15 16,-2 2-14-16,3-1-12 0,0 0-13 0,1-1-13 0,2-1-9 15,-2 2-11-15,2-1-11 0,3-2-11 0,-1 4-12 0,-1-2-14 0,2 0-15 16,0-1-18-16,0 2-21 0,-1-2-23 0,1 1-34 0,0 2-37 15,-1-3-56-15,0 1-63 0,0 1-56 0,1 0-50 0,0-1-18 16,0 0-7-16,-1 0 4 0</inkml:trace>
  <inkml:trace contextRef="#ctx0" brushRef="#br0" timeOffset="-210143.38">11296 13336 140 0,'-4'0'415'0,"0"0"13"0,0 0 11 0,2-2 9 0,2 1-46 16,0 1-75-16,0 0-67 0,0-3-66 0,2 1-42 0,2 1-30 16,-2 0-19-16,3-3-16 0,-2 3-11 0,2 0-12 0,0-3-12 0,1 3-13 15,2 0-10-15,-2-1-10 0,2-1-6 0,-1 2-5 0,0-1-5 16,1 1-2-16,2-1-2 0,-4 1 0 0,3 1-2 0,-2 0-2 15,-1 0 1-15,1 1-2 0,-1 1-1 0,1-1 0 0,-3 1 1 0,-1 1 0 16,2 0-1-16,-2-1 1 0,-1 3-1 0,-1 0 0 16,-1-1 0-16,0 2 2 0,0-1 0 0,0 2 2 0,-3-1 2 0,1 2 0 15,-1-2-1-15,0-1 2 0,-2 3 0 0,2 1 2 0,-3-3-2 0,1 1 1 16,0-1 0-16,2 1 1 0,-2 0-1 0,2-1 0 0,-2 0-2 16,1 0 0-16,1-1 0 0,0-1 0 0,-1 1 0 0,3-2-2 0,-1 0 1 15,0 0 0-15,2-1 0 0,-1 0-1 0,1 0 1 16,0 0 2-16,1 0 1 0,-1 0 3 0,2 0 0 0,1-2 3 0,-1 2 0 15,3-2 1-15,-2 2-1 0,4-1 0 0,-2-1-2 0,3 0-5 0,0 0-6 16,3 0-7-16,-1-1-10 0,1-1-12 0,1 0-14 0,0 1-18 16,0 0-18-16,-1-3-21 0,2 2-23 0,-1-2-27 0,-2 3-31 0,1-2-38 15,3 0-61-15,-4-1-72 0,2 1-39 0,-1-2-20 0,-1 2-5 16,1-1 4-16</inkml:trace>
  <inkml:trace contextRef="#ctx0" brushRef="#br0" timeOffset="-209790.67">11583 12910 315 0,'-2'-6'383'0,"0"0"13"0,2-1 14 0,0 2 14 0,2 1-66 0,1-1-105 16,1 0-68-16,0-1-49 0,2 4-26 0,2-3-17 0,0 2-9 15,0 2-4-15,5-1-3 0,-2 1-5 0,5 1-6 0,0 3-6 0,2-2-10 16,0 5-7-16,4-2-6 0,0 6-5 0,3-2-3 0,-1 5-2 16,0 0-2-16,1 2-2 0,-1 1-1 0,-2 2-3 0,0 4-2 0,0-1-4 15,-1-1-5-15,-4 5-6 0,0-1-7 0,-2 0-7 0,-1 1-6 16,-4-1-9-16,-2 2-7 0,-4-1-10 0,0 1-10 0,-2-2-9 15,-4 1-5-15,-2 1-2 0,0-2-2 0,-3 1 0 0,-3-2-3 0,-2-1-5 16,1 2-9-16,0-4-10 0,-5 1-18 0,3-4-21 0,-2 2-39 16,0-1-44-16,0-2-57 0,2-1-61 0,-1-2-30 0,-1 0-14 0,1-2-7 15,3 1-2-15</inkml:trace>
  <inkml:trace contextRef="#ctx0" brushRef="#br0" timeOffset="-206975.75">12525 13393 319 0,'0'0'363'0,"0"0"11"16,0 0-24-16,0 0-41 0,0 0-52 0,0 0-58 0,0 0-39 0,0 0-32 15,0 0-20-15,0 0-15 0,0 0-12 0,0 0-8 0,0 0-9 16,0 0-7-16,0 0-10 0,0 0-7 0,0 2-6 0,0-2-6 16,0 2-4-16,0 0-3 0,1 0-2 0,-1 0-1 0,0 2 0 0,0-2 2 15,0 3 0-15,0-3-1 0,0 4 1 0,0-1 0 0,0-1 0 16,0 0-2-16,0 1-4 0,0-1-1 0,0 2-4 0,0-1-4 0,-1-1-1 15,-1 2-2-15,2-1-2 0,-1-1-2 0,-1 0-1 0,2 0 1 16,-3-2 1-16,3 3 0 0,-3-3 2 0,3-2 2 0,-1 4 2 16,1-4 2-16,0 0 3 0,0 0 2 0,0 0 4 0,0 0 2 0,0 0 2 15,0 0 1-15,0 0 2 0,0 0-1 0,1-4-1 0,-1 4-3 16,3-2-3-16,-3-3-2 0,3 3-4 0,0-2-4 0,-1 0-2 0,-1 0-4 16,1-1-4-16,1 1-4 0,0-1-2 0,1 1-4 0,-1-2-1 15,0 1-2-15,0 3 0 0,-1-3 2 0,1 2-1 0,-2-1 1 16,2 2 0-16,-3 0 0 0,2-1-2 0,-2 2-3 0,0 1-5 0,0 0-6 15,0 0-4-15,0 0-4 0,0 0 0 0,0 1-1 0,-2 1 1 16,2-1 0-16,-1 3 2 0,-1 0 1 0,-2-1 1 0,2 2 2 0,1-1 4 16,-1 0 3-16,-1 1 5 0,1-1 10 0,1 1 6 0,-1-1 8 15,0-1 2-15,-1 1 3 0,2 0 2 0,-1-3 0 0,0 0 0 0,-1 1-2 16,2-2-4-16,-1 0-4 0,-1 0-5 0,0 0-3 0,2-2-5 16,-3 1-9-16,3-2-11 0,-1-1-13 0,0 0-19 0,-1 0-24 15,3-2-33-15,-1 2-37 0,1-2-50 0,0 1-57 0,1-1-44 0,1-2-39 16,1 3-19-16,0-3-8 0,5 2 0 0</inkml:trace>
  <inkml:trace contextRef="#ctx0" brushRef="#br0" timeOffset="-206308.69">13184 12823 219 0,'-3'-1'397'0,"0"-1"13"0,0 2 13 15,-1-1-9-15,1 1-21 0,-1 0-68 0,2 0-93 0,-2 1-56 16,0-1-39-16,0 3-23 0,0-1-17 0,-1 1-9 0,-2 0-9 0,1 1-6 16,-1 1-8-16,2 1-6 0,-3 0-7 0,1 1-4 0,0 2-3 15,-1 0-1-15,0 3 0 0,1 1-2 0,0-1 2 0,1 1 0 0,-1 0 0 16,1 3-1-16,-2 1-2 0,4 0 0 0,-1 1-2 0,0 1 0 15,0 1-2-15,2-1-2 0,-1 2-5 0,2 0-2 0,0 0-2 16,2 0-2-16,0 0-2 0,0-1-2 0,2 3-1 0,2-3-2 0,1 1-1 16,0 1-2-16,1-5-2 0,1 3-2 0,2-2-2 0,1 0-1 15,-1-2-2-15,2-1-4 0,0-1-4 0,2-1-5 0,-1 1-6 16,1-2-8-16,3-2-7 0,-2-1-8 0,0 0-9 0,2-1-8 0,-2-2-8 16,-1-2-7-16,0 0-5 0,1 1-7 0,-3-3-7 0,0 1-6 15,0-2-6-15,-1-1-7 0,-1-1-6 0,-1-2-5 0,-2 3-6 0,3-2-6 16,-3-3-6-16,1 3-7 0,-2-2-9 0,0 0-13 0,0 0-15 15,1 0-23-15,0 0-26 0,-1 1-41 0,2-1-47 0,-3 1-26 0,1-2-16 16,0 2-2-16,2-1 6 0</inkml:trace>
  <inkml:trace contextRef="#ctx0" brushRef="#br0" timeOffset="-205710.75">13586 13134 373 0,'-3'-1'396'0,"-2"-1"16"0,0-1 15 0,2 2-30 0,-3-1-50 15,3 0-59-15,0 1-60 0,-1-1-36 0,1-2-27 0,2 4-17 16,-3-2-10-16,3 2-12 0,-1-3-10 0,0 1-10 0,2 1-10 0,-1 1-13 16,1 0-12-16,0 0-11 0,0-3-13 0,1 3-9 0,-1-2-8 15,2 1-8-15,-2 1-6 0,2-1-5 0,-1 1-3 0,-1 0-4 0,2 0-1 16,0 0-2-16,-1 0-2 0,2 0 1 0,-1 0 0 0,0 0 0 16,-1 0 1-16,2 0-1 0,2 0 1 0,-2 1 0 15,0-1 0-15,0 1 0 0,2 1 2 0,0 1-1 0,-2-2 0 0,2 4 0 0,3-3 2 16,-4 1-1-16,1 1 2 0,2 0-1 0,-1 0 1 0,2-1-1 15,-2 2 2-15,0 0-1 0,3-1 1 0,-5 3 0 0,4 0-1 0,-2-1 1 16,1 2-1-16,-1-1 1 0,0 1 0 0,0-1-2 0,-1 1-3 16,0 0-3-16,0 0-4 0,1 1-5 0,0 0-6 0,-1-2-6 15,0 3-8-15,0-3-7 0,0 2-9 0,-1-1-11 0,4 0-8 0,-2-3-10 16,1 3-10-16,-1-4-10 0,3 2-7 0,-2-2-11 0,-1 1-8 0,2 0-10 16,0-3-9-16,0 0-7 0,-2 1-11 0,-1-3-8 0,1 1-10 15,-1-1-11-15,3 0-12 0,-5-1-16 0,2 1-16 0,-2-3-15 16,0 1-17-16,-1 0-20 0,0-2-28 0,-1 2-8 0,-1-3 0 15</inkml:trace>
  <inkml:trace contextRef="#ctx0" brushRef="#br0" timeOffset="-205441.48">13793 13109 223 0,'-2'-1'378'16,"-1"-2"12"-16,2 1 8 0,-1 1-38 0,0 0-60 0,-2 1-44 0,2-2-38 15,1 2-23-15,-1 0-19 0,-1 0-13 0,1 0-11 0,1 0-11 0,-1 2-11 16,1-2-12-16,-3 1-12 0,3-1-11 0,-3 3-13 0,3-1-11 16,-2 0-11-16,-2 3-9 0,2-3-9 0,0 4-7 0,-2 0-8 0,0 0-5 15,0 1-4-15,-2 2-3 0,1 0-3 0,-1 0-1 0,-1 1-1 16,2 1-1-16,-2 2-1 0,0-3 0 0,0 0-1 0,2 1-1 16,-2-1-2-16,2 0-1 0,-1 1-1 0,2 0-6 0,1-2-4 0,-4 0-5 15,3-2-7-15,2 1-10 0,0-1-9 0,0-2-13 0,1 1-14 0,0-2-16 16,-1 0-17-16,3 1-19 0,-1-3-19 0,1 1-20 0,0-2-22 15,0-1-28-15,0 0-29 0,0 0-50 0,0 0-56 0,0 0-40 16,1-1-32-16,2-2-8 0,-1 1 3 0,1-3 13 0</inkml:trace>
  <inkml:trace contextRef="#ctx0" brushRef="#br0" timeOffset="-205043.58">13469 12987 353 0,'-3'-2'365'0,"-2"1"12"0,2 1 11 15,0-1-32-15,-1-1-55 0,1 2-63 0,2-2-68 0,-4 1-41 0,4 1-25 16,-1-1-16-16,0 1-8 0,1-2-5 0,-1 0-7 0,2 2-5 15,0 0-5-15,0 0-9 0,0 0-8 0,0 0-8 0,0 0-6 0,3 0-6 16,-1-1-6-16,1-1-5 0,2 2-3 0,-1-1-2 0,3-2-3 16,-1 3 0-16,2 0 0 0,3-2 1 0,0 2-1 0,2-3 1 0,-1 1 1 15,1 1-1-15,5-1 2 0,-4-1-2 0,2 2-2 0,0 0-4 16,-1-3-5-16,1 3-3 0,-2 0-5 0,-1 1-3 0,1-2-2 16,-3 0-1-16,-3 2-2 0,1-1 1 0,-1 1-1 0,-3-1 2 0,0 1-1 15,0 0 1-15,-2 0 1 0,-3 0 3 0,0 0 5 0,0 0 2 16,0 0 3-16,-3 1 1 0,1-1 1 0,-2 1 0 0,0 3-2 0,1-3-6 15,-2 0-8-15,0 3-14 0,1-3-16 0,-2 0-28 0,1 3-34 16,0-2-48-16,0 3-58 0,0-3-62 0,2 1-66 0,0 0-30 16,0 0-16-16,0 0-3 0,3 0 0 0</inkml:trace>
  <inkml:trace contextRef="#ctx0" brushRef="#br0" timeOffset="-203654.65">14044 13152 57 0,'0'-4'358'0,"-1"2"13"16,1 0 14-16,0-1-33 0,0 1-54 0,0-2-44 0,0 2-40 0,0-2-26 15,0 2-18-15,0-2-12 0,0 1-9 0,0-1-6 0,0 2-6 16,1-1-3-16,-1 0-4 0,2 0-5 0,-2 0-7 0,2 2-5 0,-1-1-9 16,-1 0-6-16,2 0-7 0,-2 0-6 0,2 0-6 0,-2 2-7 15,0 0-7-15,0 0-6 0,0 0-5 0,0 0-7 0,0 0-8 16,0 0-8-16,0 0-5 0,0 0-4 0,-2 0-7 0,0 4-2 16,2-2-3-16,0 2-1 0,0-2-2 0,0 3-1 0,0 1 0 15,0 2 1-15,0-1-2 0,0 3 2 0,0-3 0 0,0 3 0 0,0-1-1 0,0 2-2 16,2-1-4-16,0 2-6 0,-2-1-4 0,1-1-7 0,-1-1-6 15,2 0-8-15,-1 1-8 0,-1-2-8 0,0 1-10 0,3-1-10 0,-3-2-13 16,0 1-13-16,0-1-15 0,2-1-16 0,-2-3-15 0,1 3-17 16,-1-2-18-16,2-1-21 0,-1-1-22 0,-1-1-36 0,0 0-43 15,0 0-52-15,0 0-56 0,0 0-24 0,0 0-10 0,0 0 7 16,0 0 12-16</inkml:trace>
  <inkml:trace contextRef="#ctx0" brushRef="#br0" timeOffset="-203441.72">13958 13247 84 0,'-2'2'385'0,"0"-2"12"15,-1 0 11-15,3 0 12 0,0 0-49 0,0 0-77 0,0 0-57 16,0 0-46-16,0 0-31 0,0 0-25 0,0 0-17 0,0 0-14 0,0 0-14 16,2 0-12-16,1 0-11 0,0 0-11 0,0 0-11 0,3 0-11 0,-1 0-13 15,0 0-13-15,1 0-14 0,2 0-12 0,0 0-14 16,-2 0-15-16,2 0-16 0,0 0-17 0,3 0-18 0,-3 0-21 0,0 0-27 15,0 0-28-15,1 0-42 0,-1 0-49 0,1 0-56 0,1 0-57 16,-2 0-26-16,2 0-9 0,1 0 5 0,-2 0 11 0</inkml:trace>
  <inkml:trace contextRef="#ctx0" brushRef="#br0" timeOffset="-203105.72">14460 13166 342 0,'-6'0'379'0,"3"-1"14"0,0 0 17 0,-1-1-42 0,1 2-70 15,2-1-53-15,-1-1-47 0,0 2-30 0,2-1-22 0,-1-1-15 16,1 2-12-16,0 0-10 0,0 0-10 0,0 0-10 15,0 0-10-15,0 0-13 0,1 0-11 0,-1 0-11 0,0-1-9 0,0 1-9 0,2 0-7 16,0 0-6-16,-2 0-3 0,1 0-2 0,2 1-1 0,-1-1-1 16,1 3-1-16,1-1 2 0,0 1 1 0,1-1 0 0,-1 2 1 0,1 0 0 15,0 0 0-15,2 1-4 0,-3 1-3 0,4-1-10 0,-2 1-8 16,-1 0-11-16,3 0-15 0,-3-2-15 0,2 2-16 0,2 0-21 16,-3 0-19-16,0 0-27 0,4-1-26 0,-2-1-40 0,-2 0-43 0,0 1-53 15,4-2-59-15,-4 0-34 0,0-1-24 0,1 1-3 0,-1-2 5 0,0-1 13 16</inkml:trace>
  <inkml:trace contextRef="#ctx0" brushRef="#br0" timeOffset="-202852.38">14678 13127 235 0,'0'0'387'0,"0"0"10"15,0 0 10-15,0 0-24 0,0 0-41 0,0 0-60 0,-4 0-68 16,2 0-46-16,1 1-30 0,-1 0-21 0,1 3-15 0,-3 0-10 0,3 0-6 15,-1 1-7-15,0 2-7 0,-1 1-6 0,0 1-5 0,0-1-7 16,-2 3-7-16,2 2-5 0,0-1-5 0,0 1-5 0,-2 1-5 16,2 2-4-16,-2 0-5 0,2 0-4 0,0 1-1 0,-3-1-4 0,2 3-1 15,0-1-3-15,-1-2 0 0,0 0-6 0,2 2-6 0,0 0-9 0,-3-2-10 16,2-1-11-16,0-1-11 0,0 0-14 0,1 2-15 16,0-4-13-16,0-3-13 0,0 2-16 0,1 0-16 0,0-3-21 0,2 0-19 15,-2-3-29-15,2 2-30 0,0-3-41 0,0 2-49 0,2-4-33 0,-2-2-25 16,0 0-7-16,0 0 5 0</inkml:trace>
  <inkml:trace contextRef="#ctx0" brushRef="#br0" timeOffset="-201809.61">14999 13052 40 0,'0'-2'408'0,"-3"0"15"0,2 2 16 16,-1-1 17-16,0-1 17 0,-1 2-53 0,2-1-90 0,1-2-60 15,-2 3-45-15,-1 0-31 0,3 0-20 0,0 0-17 0,-1 0-13 0,1 0-13 16,0 0-14-16,0 0-15 0,0 0-15 0,0 0-17 0,-2 0-13 0,2 0-16 16,0 4-11-16,0-2-11 0,0 1-10 0,0 0-6 0,0 3-4 15,2-1-2-15,-1 0-2 0,-1 3 1 0,5-1 0 0,-4 0 3 16,1 3 2-16,-1 0 1 0,1-1 3 0,1 2-1 0,-1-2 2 16,-1-1-1-16,3 3-1 0,-3-2-4 0,-1 1-6 0,2 1-6 0,0-2-7 15,-2-1-9-15,1 1-10 0,-1-2-12 0,2 1-12 0,-1-1-15 16,-1-1-17-16,3 0-18 0,-1 0-22 0,-2-2-25 0,1 1-25 0,-1 0-32 15,2-1-34-15,-1 0-49 0,-1-4-58 0,0 0-45 0,0 0-41 16,0 0-14-16,0 0 1 0,0 0 7 0,0 0 15 0</inkml:trace>
  <inkml:trace contextRef="#ctx0" brushRef="#br0" timeOffset="-201607.66">14935 13180 327 0,'-7'0'398'0,"1"0"13"0,-2 0 12 16,3 0-16-16,1 0-30 0,-1 0-64 0,1 0-83 0,1 0-50 0,-1 0-37 16,2 0-24-16,-1 0-15 0,3 0-14 0,0 0-11 0,0 0-14 15,0 0-12-15,0 0-17 0,0 0-17 0,3 0-15 0,-1-2-13 16,2 2-10-16,-1-1-10 0,2 0-13 0,0 1-12 0,0-2-13 16,3 0-17-16,1 2-21 0,1-1-23 0,-1 0-32 0,5 1-36 0,-1-2-58 15,1 0-70-15,-1 1-45 0,3-2-33 0,-2 2-13 0,0-2-4 16,2 0 3-16</inkml:trace>
  <inkml:trace contextRef="#ctx0" brushRef="#br0" timeOffset="-201159.77">15273 13103 274 0,'-5'0'421'0,"2"0"10"0,0 0 11 0,0 0 9 0,1 0 7 15,2 0-75-15,0 0-116 0,0 0-75 0,0 0-50 0,0-1-33 16,2 1-22-16,2-1-16 0,-1 1-13 0,2-2-9 0,0 0-8 0,2 2-8 16,-3-1-9-16,5 0-9 0,0 1-6 0,0 0-3 0,0 0-5 15,1 0-2-15,-2 0-2 0,2 1-1 0,0 0 0 0,-2 1-2 0,-1 0-1 16,-1 0-2-16,2 2-3 0,-3-2-3 0,-1 3-2 0,0-3-1 16,-3 5-1-16,1-2 0 0,-2 0 1 0,-2 1 1 0,1-1 2 15,-3-1 0-15,0 4 1 0,-1-2 2 0,-3 2 2 0,3-2 2 0,-3 1 2 16,0 1 3-16,-2 1 2 0,0-1 1 0,2-1 2 0,-2 0 0 15,0 1 0-15,0-1 0 0,0 1-1 0,1-2 1 0,1 1 0 0,2-1 0 16,-2 0-1-16,0 1 0 0,3-3 0 0,2 2-1 0,0-2-1 16,0-1 0-16,1 1 0 0,0 0-1 0,2-1 2 0,0 0 2 0,0 0 0 15,2-2 0-15,0 2-1 0,1-2 1 0,0 1 1 0,2 0 0 16,0-1 0-16,1 0 1 0,0-1 1 0,2 2 1 0,-1-2 0 16,2 0-1-16,-1 0 0 0,0 0-2 0,1 0-1 0,2-2 0 0,-3 2-1 15,2-1 0-15,1 0 0 0,-2 1-3 0,-1-2-3 0,0 0-4 16,1 2-4-16,-1-1-6 0,1 1-6 0,0-3-8 0,-5 3-7 15,3-3-11-15,-2 3-9 0,0-3-10 0,-2 3-14 0,3-1-11 0,-2-1-16 16,-2 1-13-16,1-1-17 0,1 0-20 0,-1 1-21 0,0 0-27 16,0 1-31-16,0-2-47 0,-1 2-56 0,2-1-26 0,-1-1-10 0,2 0 2 15</inkml:trace>
  <inkml:trace contextRef="#ctx0" brushRef="#br0" timeOffset="-200703.35">15679 12614 225 0,'4'0'353'0,"0"1"8"0,2 0 11 16,-1 1-26-16,2-1-48 0,1 2-61 0,0 2-69 0,2-2-42 0,0 3-29 16,1-1-13-16,3 3-4 0,-1 1-1 0,-1 2-1 0,3-1 0 15,-1 2-3-15,-1 0-3 0,1 1-4 0,-1 4-5 0,-2 0-5 16,1 1-3-16,1 1-5 0,-3 1-5 0,0 1-5 0,0 1-4 0,-2 0-5 15,1 3-4-15,-2-1-4 0,-3 0-2 0,1 1-7 0,-2 1-4 16,-1-2-3-16,0 1-3 0,-1-1-3 0,-1 0-2 0,-1-1-1 16,-1 1 0-16,-1-2-1 0,-2-1-2 0,2-1 1 0,-2-1-1 0,-1 0 1 15,-2-2 2-15,0 2 4 0,2-5 2 0,-2 1 2 0,-2-1 1 16,2-1-1-16,0-1 1 0,0-1 0 0,-1-2 0 0,1-1-1 0,0 0-2 16,-1-2-6-16,3 0-9 0,-3 0-8 0,3-2-13 0,0 1-16 15,-2-2-16-15,3 0-18 0,0-1-20 0,-1-2-21 0,3 0-24 16,0 3-26-16,-3-2-39 0,3-1-44 0,-1 0-55 0,4 0-59 0,0 0-27 15,0 0-12-15,0 0 4 0,0 0 9 0</inkml:trace>
  <inkml:trace contextRef="#ctx0" brushRef="#br0" timeOffset="-199020.22">16359 13212 295 0,'-3'0'378'0,"1"0"9"15,1 0 8-15,-1 0-41 0,2 0-69 0,0 0-53 0,0 0-49 16,0 0-32-16,0 0-24 0,0 0-18 0,0 0-14 0,0 0-12 16,0 0-11-16,0 0-9 0,0 0-10 0,2 0-10 0,-1 0-9 0,1 0-10 15,0 0-7-15,-1 0-6 0,3 0-5 0,-3 0-7 0,1 0-4 16,-1 0 0-16,4 0-2 0,-4 0-1 0,1 0 1 0,-1 0 1 16,3 0 0-16,-3 0 0 0,2 2 2 0,-3-2-1 0,2 1 2 0,-2 0 1 15,2-1 0-15,-2 2 0 0,0-1 2 0,0 1 2 0,0 0 0 16,0 0 1-16,-2 0 2 0,2 1 0 0,-2-2 2 0,1 1 0 15,-1-1 1-15,-1 2 1 0,1-1-1 0,-1-1-1 0,2 0 1 0,-1 1-1 0,-1 0-1 16,0-2-1-16,2 1 0 0,-1 0-2 0,0-1-1 0,-1 0 0 16,1 0-5-16,2 0 0 0,0 0-3 0,0 0-4 0,0 0-6 15,0 0-5-15,0 0-7 0,0-1-7 0,2 0-5 0,-2-3-5 16,3 3-5-16,-1-2-3 0,1 0-3 0,0 0-3 0,2 0 0 0,-2 0-2 16,2 0 0-16,-1 0 2 0,0 2 0 0,-1-1 4 0,0 0 3 0,0 2 5 15,2-2 5-15,-4 2 4 0,-1 0 3 0,0 2 4 0,2-2 3 16,-2 2 2-16,0 0 3 0,-2 1 4 0,2-1 2 0,-1 2 5 15,-2 0 2-15,1 1 3 0,-1-1 3 0,2 1 2 0,-3 1 4 0,1-2 0 16,1 0 2-16,-1 1 2 0,-2 1 1 0,2-1 1 0,-3-2-1 16,3 2 0-16,-2-3-3 0,2 2-9 0,0-2-10 0,-2 0-14 0,3-1-17 15,-1-1-26-15,0 2-30 0,3-2-39 0,0 0-43 0,-4 0-53 16,0-2-55-16,1 1-30 0,3-1-15 0,-1 0-7 0</inkml:trace>
  <inkml:trace contextRef="#ctx0" brushRef="#br0" timeOffset="-198248.69">16991 12675 163 0,'-1'-5'332'0,"-1"1"11"0,2 2-25 16,-1-4-42-16,1 4-45 0,-3-2-46 0,1 3-29 0,2-1-18 16,-1 0-15-16,-1 1-9 0,1 0-8 0,1 1-7 0,-4 0-8 15,3 0-8-15,-1 0-8 0,0 1-7 0,-1 0-5 0,0 1-5 0,1 1-4 16,-1 2-4-16,-3-1-2 0,2 1-2 0,0 4-1 0,-1 0 0 16,1 0 2-16,-3 1 1 0,1 2 1 0,1 0 2 0,1 2 0 15,-3 4-1-15,2-4-2 0,2 4-3 0,-2-1-5 0,1 3-3 0,2-2-5 16,-1 0-5-16,3 0-4 0,-1 2-4 0,1-3-3 15,1 1-5-15,-1-2-3 0,3 3-3 0,-1-2-3 0,2-3-3 0,1 1-5 16,0 0-4-16,1-1-7 0,1-2-5 0,-1 0-9 0,3-2-6 0,-1 0-13 16,2 1-14-16,1-2-16 0,-2-1-15 0,1 0-16 15,2-4-17-15,0 0-23 0,-1 0-22 0,1-2-38 0,1 1-43 0,1-3-57 16,-3 0-62-16,3 0-28 0,-1-3-8 0,-2 2 5 0,3-2 11 16</inkml:trace>
  <inkml:trace contextRef="#ctx0" brushRef="#br0" timeOffset="-197928.65">17281 12777 129 0,'-5'-6'362'0,"4"1"13"0,-3 3 14 0,1-3-30 16,2 2-52-16,-3 0-50 0,4 0-53 0,-2 0-32 0,0 1-23 0,2-2-17 0,0 4-15 15,0 0-13-15,0-2-12 0,0 2-13 0,2-3-11 0,0 3-12 16,0 0-11-16,1 0-9 0,0 0-8 0,2 0-5 0,-2 0-4 16,2 3-4-16,2-3-1 0,0 2-2 0,1-2 2 0,2 4-1 0,1 1 3 15,-2-2 1-15,1 3 2 0,2-1 0 0,-1 2 1 0,-1 0 0 16,2 1-4-16,0 1-1 0,-3-1-1 0,2 3-3 0,0 2 0 16,-1-3-3-16,1 1-2 0,-2 2-5 0,-1-2-6 0,2 3-4 0,-2-2-5 15,-2 2-8-15,2-3-5 0,0 2-5 0,-4-2-7 0,1 1-9 16,-2 1-14-16,2-2-8 0,-1-3-4 0,-1 1-2 0,-2-1-2 15,4-1-2-15,-5-1-2 0,1 0-6 0,-1-1-5 0,0-1-12 0,0-1-15 16,-1-1-24-16,1 1-28 0,0-3-31 0,-5 1-31 0,5-1-43 0,0 0-47 16,0 0-24-16,0 0-13 0,-3 0-2 0</inkml:trace>
  <inkml:trace contextRef="#ctx0" brushRef="#br0" timeOffset="-196940.75">17499 12734 220 0,'0'0'316'0,"0"0"-14"0,0-1-28 15,0 1-32-15,0 0-28 0,0 0-27 0,0 0-20 0,0 0-14 16,0 0-10-16,0 0-8 0,0-1-7 0,0 1-5 0,0 0-7 0,0 0-6 16,0 0-6-16,0 0-8 0,0 0-7 0,0 0-9 0,-3 0-9 15,1 0-9-15,1 1-7 0,-1-1-8 0,1 3-6 0,-3 0-6 0,1-1-6 16,2 1-4-16,-1 1-5 0,-2 0-4 0,0 0-3 0,1 2-2 16,-2 0-1-16,2-1-1 0,-2 3-1 0,2 1 0 0,-2-2 0 15,-1 2 0-15,2-1-1 0,0 1-2 0,0-1 0 0,0 1-2 0,-1-1 1 16,2 0-2-16,-3 1 0 0,3-2 0 0,-2 2-1 0,2-1 1 15,-2 0-1-15,2-2 0 0,1 1 0 0,-1-1-1 0,-1 0 0 16,2 0 1-16,-1 0-1 0,2-1 0 0,-1-1-1 0,0 0 1 0,-1 1 0 16,3-1 0-16,-2-1 0 0,2 2-1 0,-1-3 1 0,-1 1-1 15,2 0 0-15,0 0-2 0,0-1 2 0,0-1-1 0,0 2 0 0,0-1-1 16,0-1 2-16,0 2-1 0,0-1 1 0,0-1-1 0,0 0-1 16,0 2 2-16,0-1 0 0,0-1 0 0,0 0 0 0,0 3 0 0,0-3 1 15,0 1 0-15,0 1 1 0,0-2-1 0,0 2 1 0,0 0-1 16,0 0 1-16,0-1 0 0,0 0 0 0,0 2-1 0,0-2 2 15,-1 2-2-15,1-3 1 0,0 2 0 0,0 0 0 0,0-1 0 0,0-2-1 16,-2 4 1-16,2-2-1 0,0-1 0 0,0 3-1 0,0-3 0 16,0-1 0-16,0 0-3 0,0 0-1 0,0 1-5 0,0-1-3 15,0 0-4-15,0 0-2 0,0 0-4 0,0 0-4 0,0 0-5 0,0 0-2 16,0 0-3-16,0 0-2 0,0 0-3 0,0 0 0 0,0 0 0 0,0 0 1 16,0 0 3-16,0 0 1 0,2 0 1 0,-1-1 1 0,-1 1 1 15,2-1 0-15,-1 1-5 0,-1-2-2 0,2 0-7 0,-2 2-8 16,2-3-10-16,-1 2-16 0,-1-2-18 0,2 1-31 0,0-1-34 0,-1 0-58 15,1 0-70-15,-1 0-40 0,-1 2-25 0,2-3-9 0,1 2 0 16,-3-2 6-16</inkml:trace>
  <inkml:trace contextRef="#ctx0" brushRef="#br0" timeOffset="-196468.25">17934 12754 209 0,'-5'-1'403'0,"0"0"11"0,2 1 13 16,-2-2 15-16,2 0 15 0,2 2-62 0,-4-1-103 0,2-1-61 0,2 2-42 15,-1 0-26-15,2 0-17 0,0 0-10 0,0 0-8 0,0 0-9 16,0 0-8-16,0 0-12 0,0 0-13 0,0 0-14 0,0 0-13 15,0 3-10-15,0-1-11 0,0 1-10 0,0 0-7 0,0 3-6 0,0-2-5 16,0 3-3-16,0 1-3 0,0 1 0 0,0 0 0 0,0 0 1 16,0 3 0-16,0-1 2 0,0 1 0 0,0 0 0 0,0-1-2 0,0 4 1 15,0-5-2-15,0 5-1 0,0-3-4 0,-2 0-5 0,2-1-4 16,-1 1-6-16,-1 1-6 0,2-2-10 0,-2-1-8 0,2-3-12 16,-1 2-11-16,-1-1-14 0,2-3-15 0,-1 3-19 0,1-2-21 0,-2-2-21 15,0 1-24-15,1 0-27 0,1-2-33 0,0-3-46 0,0 0-58 16,0 0-48-16,0 0-47 0,0 0-16 0,0 0 0 0,0 0 6 0,0 0 14 15</inkml:trace>
  <inkml:trace contextRef="#ctx0" brushRef="#br0" timeOffset="-196253.76">17763 12953 159 0,'0'0'360'0,"0"0"0"15,0 0 1-15,0 0-17 0,0-1-28 0,3 1-68 0,0-1-88 0,-1-1-56 16,3 0-41-16,-2 0-23 0,5 0-14 0,-4 0-8 0,5 1-6 0,-3-2 1 16,0 2-1-16,3-1 0 0,0-1 2 0,-1 2-3 0,2 1-3 15,-2-2-8-15,0 1-10 0,0 1-16 0,2-2-18 0,-2 0-29 16,0 2-34-16,0-1-50 0,1 0-60 0,-1 1-56 0,2-2-51 0,-1 2-26 16,-3-1-11-16,2-1-4 0</inkml:trace>
  <inkml:trace contextRef="#ctx0" brushRef="#br0" timeOffset="-195927.65">18193 12843 383 0,'-2'-2'405'0,"-1"2"13"0,-1-1 14 15,2 0 13-15,2 1-56 0,-1-2-92 0,1 2-60 0,0 0-48 0,0 0-32 16,0 0-23-16,0 0-17 0,0 0-14 0,0 0-13 0,0 0-13 16,1 0-12-16,1 0-12 0,-2 0-11 0,3 0-12 0,-2 0-10 15,2 2-8-15,1-2-7 0,1 1-6 0,-2 0-1 0,2 2-3 0,-1-1 2 16,4 0 0-16,-2 3 0 0,1-2 2 0,-1 2 2 0,3-1 0 16,-1 1 2-16,-1 1 0 0,-1-1-1 0,2 0 2 0,0 0-2 0,0 1 0 15,-2-1-5-15,-1-1-7 0,3 2-8 0,-4-2-10 0,1 1-12 16,0-3-10-16,-2 3-15 0,2-2-13 0,-2 0-17 0,2 0-15 15,-2 0-19-15,-2-2-20 0,1-1-29 0,1 2-34 0,-3-2-52 16,0 0-58-16,0 0-46 0,0 0-36 0,4-2-11 0,-3 1 2 0,2 0 9 16</inkml:trace>
  <inkml:trace contextRef="#ctx0" brushRef="#br0" timeOffset="-195622.59">18408 12736 195 0,'0'-2'402'0,"0"1"6"0,0 0 10 0,0 1 11 0,0 0-30 16,0 0-54-16,0 0-63 0,0 0-68 0,0 0-46 0,0 0-33 0,0 0-22 15,0 0-14-15,0 0-10 0,-2 1-7 0,2 2-4 0,-1 0-3 16,-1-1-4-16,2 5-7 0,-1-2-8 0,-2 2-9 0,1 1-8 0,1 1-6 16,-1 0-5-16,-1 1-4 0,0 2-2 0,0 0-1 0,-1 1-1 15,-1 0-5-15,1 0-2 0,-1 2-4 0,1 0-3 0,0 2 0 16,0-2-1-16,0 0-2 0,-1 0 0 0,2 0 0 0,-3 2-3 15,3-3-2-15,-2 1-2 0,0 0-4 0,2-1-3 0,0 1-4 0,0-2-3 16,0-1-4-16,-2-2-6 0,2 2-6 0,2-1-7 0,-3 0-8 16,3-2-10-16,-1 0-8 0,0-2-7 0,-1 1-6 0,3-1-7 15,-1-2-6-15,1 1-9 0,-2-2-6 0,0 0-9 0,1 1-9 0,1-3-10 16,0 2-11-16,0-2-9 0,0-2-10 0,0 1-9 0,1-1-12 0,-1 0-19 16,0 0-22-16,0 0-41 0,4 0-52 0,-1-1-23 0,0-1-10 15,0-2 1-15</inkml:trace>
  <inkml:trace contextRef="#ctx0" brushRef="#br0" timeOffset="-195226.59">18772 12773 169 0,'-3'-2'431'0,"1"-1"10"0,-1 1 12 0,2 0 11 0,-1 2 14 0,0-2-51 0,2 2-85 0,-1-2-63 0,1 2-51 0,0 0-33 0,0 0-23 0,0 0-16 0,0 0-12 15,0 0-10-15,0 0-11 0,-2 2-13 0,2-2-11 0,0 0-12 16,0 2-13-16,0 0-12 0,0 1-13 0,0 0-11 0,0 2-9 0,0 1-10 15,0 1-7-15,0 0-5 0,0 2-3 0,0 1 0 0,0 2-1 16,0-1 3-16,0 0 0 0,0 1 2 0,0 2 0 0,0-1 0 16,0 0 0-16,0-1-1 0,0-1-2 0,-1 1-1 0,1 0-4 0,0 0-7 15,-2-1-8-15,0 0-8 0,2-3-9 0,-1 3-9 0,-1-4-11 16,2 0-10-16,-2 3-10 0,2-4-12 0,-1 1-14 0,-1-2-15 16,2-1-15-16,-1 1-16 0,1-2-16 0,-3 0-16 0,1 0-19 0,2-1-30 15,0-2-39-15,0 0-64 0,0 0-77 0,0 0-39 0,0 0-21 0,0 0-2 16,0 0 7-16,0-4 12 0</inkml:trace>
  <inkml:trace contextRef="#ctx0" brushRef="#br0" timeOffset="-195008.64">18630 12912 226 0,'-7'2'373'0,"2"-1"6"16,-1 0 11-16,3-1 12 0,0 2-51 0,1-1-83 0,-1-1-61 0,3 0-48 15,0 0-33-15,0 0-24 0,0 0-14 0,0 0-11 0,0 0-6 16,3 0-4-16,-1 0-5 0,1 0-5 0,0 0-9 0,1 0-8 0,2 0-13 16,-2 0-14-16,3-1-15 0,-1-1-14 0,2 2-14 15,1-1-16-15,-1 0-16 0,1 1-17 0,1-2-23 0,0 0-27 0,0 1-40 16,0-2-52-16,1 0-66 0,2 2-75 0,-2-3-36 0,-1 1-17 0,-1-1-4 16,4 2 4-16</inkml:trace>
  <inkml:trace contextRef="#ctx0" brushRef="#br0" timeOffset="-194543.41">19085 12797 372 0,'-2'-2'405'16,"1"0"4"-16,1-1 10 0,0 0 11 0,0 0-52 0,0 0-82 0,1 2-65 15,1-2-55-15,1-1-39 0,0 2-28 0,0-1-18 0,1 0-11 0,1 0-10 16,-1 0-7-16,2 0-6 0,-1 0-5 0,2 2-8 0,1-3-8 16,1 3-9-16,-3-1-9 0,2-2-6 0,0 4-3 0,1-2-3 15,1 2 0-15,-2 0-2 0,0-3 1 0,1 3 0 0,-2 0 1 0,1 0-1 16,-2 0 1-16,2 0 0 0,-2 0-1 0,0 3 2 0,-1-3-1 16,-1 2 0-16,0-2 0 0,1 4 0 0,-2-1-1 0,-2 1 0 0,1-2-1 15,-2 3 0-15,-2 0-2 0,1-1 0 0,-1 1-1 16,-1 2 0-16,-3 0-1 0,1 1-1 0,-1 0 0 0,-1 3 0 0,-2-3-1 15,1 1 0-15,0 1-2 0,0-1 1 0,-1 0 1 0,1 2-1 16,0-3 2-16,-2 3 1 0,3-2 0 0,0-1-1 0,1 1 1 0,-1-1-1 16,3 0 0-16,-1 0 0 0,1-2-2 0,0 1 0 0,1-1 0 0,2 0-1 15,-3-1 0-15,4-1-2 0,-1 0 1 0,1 0-1 0,0-1 1 16,0 0 0-16,1-1 0 0,-1-1 2 0,4 0 1 0,-3-1 1 0,2 2 2 16,1-1 0-16,0-1 0 0,2 0 1 0,-1 0 2 0,2 0-2 15,-3-1 0-15,4-1-3 0,1 2-2 0,0-1-5 0,-1 0-4 0,0-1-7 16,1 0-8-16,-1 1-11 0,1-2-10 0,1 1-14 0,-2 1-12 15,-2 0-15-15,2-1-15 0,1 0-18 0,-1 1-24 0,-1-1-31 16,-1-2-39-16,3 4-59 0,-2-2-68 0,-1-3-41 0,1 3-24 16,-1-2-7-16,1 2 4 0,-2-3 11 0</inkml:trace>
  <inkml:trace contextRef="#ctx0" brushRef="#br0" timeOffset="-194235.66">18949 12562 375 0,'-1'-1'396'0,"1"-1"5"0,-2-1 4 0,2 2-32 0,0-2-49 0,2-1-72 16,-2 3-83-16,1-2-52 0,2 2-35 0,2-2-19 0,-2 0-12 0,0 1-8 16,4 0-7-16,-3 0-6 0,1-1-2 0,4 2-4 0,-2-1-4 15,2 0-3-15,-1-1-4 0,2 2-7 0,-1-2-9 0,-1 3-11 0,5-2-11 16,-4 2-13-16,1 0-13 0,1 0-15 0,-2 0-15 0,-1 0-20 16,5 0-23-16,-4 0-33 0,3 0-38 0,-2 0-50 0,0 0-57 15,0 0-40-15,-1 0-31 0,0 0-10 0,1 0 1 0</inkml:trace>
  <inkml:trace contextRef="#ctx0" brushRef="#br0" timeOffset="-193856.57">19473 12364 283 0,'1'-6'360'0,"5"1"5"0,-3 1-3 0,4 1-6 0,-1-2-61 16,1 3-89-16,-1-1-54 0,1 0-37 0,2 1-22 0,0 1-13 0,0-1-6 16,-1 2-3-16,0 0-1 0,2 2 1 0,1 1 0 0,-2 1-3 15,1 0-1-15,1 4-3 0,0 1-4 0,-1-1-3 0,0 5-3 16,0 1-3-16,-2-1-2 0,3 3-3 0,-3 1-3 0,-2 3-3 0,2-2-3 15,-2 2-2-15,-1 2-2 0,2 0-4 0,-6 1-2 0,2-1-2 0,-3 4-7 16,0-4-8-16,0 2-6 0,-3 2-2 0,2-4-5 0,-6 3 0 16,4-3-2-16,-3 0 0 0,0 0-2 0,-1 0 0 0,-1-2-3 15,-3 0-4-15,2-2-3 0,-1 2-1 0,-2-3 3 0,0-1 5 0,0-1 1 16,-1-2 0-16,0-1-7 0,-2 1-10 0,2-2-13 0,-3-2-16 16,2 0-23-16,-2 0-25 0,3-3-46 0,-4 0-52 0,4 0-75 15,1-4-85-15,-4 4-42 0,5-3-21 0,-2-1-9 0,1-1-3 0,0 0 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7-14T09:47:28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2728 2670 1 0,'0'0'0'0,"0"0"-1"16,0 0 1-16,0 0 0 16,-80-16 0-16</inkml:trace>
  <inkml:trace contextRef="#ctx0" brushRef="#br0" timeOffset="952.04">2728 2670 12 0,'100'-51'96'0,"-100"46"-54"0,0 3-13 16,0-3-7-16,0-3 3 15,0 3-11-15,2-1 4 16,-1 5 10-16,-1 1-11 16,0 0-7-16,0 0-6 15,0 0-4-15,0-2 6 16,0 2 26-16,0 0-17 15,0 0-2-15,0 0 0 16,0 0-2-16,0 0 6 16,0 0 5-16,0 0-3 15,0 0-3-15,0 0-2 16,0-3-5-16,0-2-3 16,0 2-3-16,0-2-1 0,0-3 0 15,0-2 1 1,0-2-1-16,0-1 4 0,0-1-6 15,0-3 0-15,5-1-3 16,4 2 3-16,10 0-1 16,2 0-3-16,7 3 0 15,8-1 4-15,3 6-2 16,3 4 2-16,1 4-1 16,-3 4 1-16,-8 15-2 15,-7 9-6-15,-8 8-3 16,-9 8 8-16,-8 4 3 15,0 2 0-15,-19-5 1 16,-6-2-3-16,-8-8 9 16,-3-6-7-16,5-4 0 15,-1-2 0-15,4-7 7 0,6-5-7 16,5-5 2-16,8-2 0 16,5-4 2-16,4 0-2 15,0 0-2-15,0 0-6 16,7 0-5-16,16-4 3 15,12-2 8-15,13-1 1 16,4 4 0-16,-1 3-1 16,-6 3 0-16,-9 16-2 15,-8 11-5-15,-7 5 0 16,-8 8 5-16,-5 2 2 0,-8 1 0 16,0-3 2-1,-8-4-2-15,-17-7 0 0,-9-5 4 16,-7-6-3-16,-6-6 7 15,-4-3-2-15,-1-4 0 16,3-3 1-16,7-5 2 16,9 0 7-16,9 0 6 15,7-2-5-15,7-6-9 16,6 0-3-16,2-1-4 16,2-2-1-16,0 0-8 15,3-3-44-15,15-3-95 16,7-3-42-16</inkml:trace>
  <inkml:trace contextRef="#ctx0" brushRef="#br0" timeOffset="2105.58">4137 2661 167 0,'0'0'49'0,"0"0"-18"0,0 0-1 15,0 0-1-15,0 0 3 16,-23-74 5-16,23 68 7 16,0 2-18-16,0 4-13 15,0 0-6-15,0 0-7 16,0 0-2-16,0 0-11 15,2 22-4-15,13 11 15 16,7 10 2-16,2 6 3 16,4 4-1-16,1-3-1 15,5-1 0-15,0-6 1 16,5-6 1-16,0-9-1 16,1-5 0-16,-6-9 0 0,-5-8-1 15,-11-4 2 1,-5-2 0-16,1 0 1 0,-4-16 9 15,5-17-4-15,-3-9-4 16,4-11-2-16,-5-3 0 16,-2-4 5-16,-2-5-7 15,-4 5 0-15,3 3 0 16,-3 8-1-16,0 17 1 16,0 12-1-16,-1 13 0 15,-2 5-1-15,3 2-5 16,2 0-8-16,6 9 1 15,10 12 4-15,0 7-38 0,7 6-58 16</inkml:trace>
  <inkml:trace contextRef="#ctx0" brushRef="#br0" timeOffset="2584.59">5191 2766 293 0,'0'0'8'16,"0"0"-2"-16,0 0 4 16,0 0 7-16,0 0 6 15,-59-72-7-15,41 66-2 0,3 3-5 16,-3 3-7-16,-1 0-1 15,-1 10 3-15,1 11-4 16,4 9-4-16,2 5 2 16,5 4 1-16,7 1-1 15,1-5 0-15,0-5 2 16,16-4 0-16,5-8 4 16,1-5-2-16,-2-5 6 15,2-7-2-15,-1-1 1 16,0 0 3-16,-2-13-2 15,1-3 0-15,-2-7-2 16,-2-2 0-16,3-1-3 0,-2 0 0 16,-1 3-1-1,-2 5-1-15,-1 7-1 0,-4 4-1 16,0 6-2-16,3 1-2 16,0 0 0-16,1 7 0 15,4 10 1-15,-1 5 1 16,2-1-1-16,3-1-178 15</inkml:trace>
  <inkml:trace contextRef="#ctx0" brushRef="#br0" timeOffset="2966.24">5481 2729 355 0,'0'0'21'15,"0"0"6"-15,0 0 27 16,0 0-16-16,0 0-17 16,0 0-13-16,-15-40-8 15,22 40 1-15,13 9-1 16,10 12 0-16,7 6-1 16,-6 9 0-16,-5 2 1 15,-5 4 0-15,-5-5 0 16,-7-5 1-16,0-7 1 15,-6-10 0-15,-1-8-2 0,-1-3 1 16,-1-4 0-16,0 0 7 16,0 0 4-16,0-15-1 15,0-7-9-15,0-4-1 16,0-2-1-16,6-1 0 16,7-1-2-16,8 1 1 15,9 5-10-15,3 9-102 16,-5 5-30-16</inkml:trace>
  <inkml:trace contextRef="#ctx0" brushRef="#br0" timeOffset="3217.59">6017 2808 274 0,'0'0'29'0,"0"0"-13"15,0 0 24-15,0 0-3 16,0 0 30-16,0 0-16 16,0-45-35-16,0 45-16 15,0 3-10-15,0 16 3 16,8 9 7-16,0 7 0 16,-2-1 2-16,0-2 0 15,-1-5 0-15,-4-6-2 16,-1-7-10-16,0-7-107 15,0-6-30-15</inkml:trace>
  <inkml:trace contextRef="#ctx0" brushRef="#br0" timeOffset="3366.32">5878 2591 218 0,'0'0'0'16,"0"0"-28"-16,0 0-144 16</inkml:trace>
  <inkml:trace contextRef="#ctx0" brushRef="#br0" timeOffset="3887.12">6512 2763 310 0,'0'0'20'0,"0"0"-12"16,0 0 21-16,0 0-6 16,0 0-5-16,0 0 11 15,-27-69 1-15,12 58-18 16,3 5-1-16,-1 3-11 15,1 3-1-15,-1 0 0 0,-1 0 0 16,5 8-5 0,-1 13-2-16,4 8 5 0,4 3 0 15,2 3 1-15,0-2-3 16,12-5 5-16,6-4 0 16,4-6 2-16,2-5 3 15,-3-9-3-15,0-4 1 16,-2 0 3-16,-5-3-1 15,-2-12 3-15,1-4-1 16,-5 0-1-16,-2-4 0 16,-2-1-3-16,2 0-2 15,0 5-1-15,-3 4 1 16,0 7-2-16,0 4 1 0,-3 2-1 16,0 2-7-1,6 0-2-15,1 6 2 0,2 11 2 16,0 4 4-16,2 1 2 15,5 1 1-15,-1-2 0 16,6-4-1-16,4-6-2 16,4-5-52-16,-3-6-98 15</inkml:trace>
  <inkml:trace contextRef="#ctx0" brushRef="#br0" timeOffset="4409.13">6864 2208 224 0,'0'0'82'0,"0"0"-40"0,0 0 22 16,0 0-13-16,0 0-26 16,0 0-25-16,-19-17-19 15,19 47 8-15,13 18 11 16,4 14 4-16,-1 13-3 15,-1 5 4-15,-2 3-3 16,1-8 0-16,-1-12-1 16,-1-16 2-16,-1-9-3 15,-1-11 1-15,-4-8 0 16,-2-8 0-16,-2-8 0 16,-2-3 5-16,0 0 9 15,0-12 15-15,0-9 20 16,0-13-46-16,0-5-2 0,0-6-2 15,9 2-5-15,7 1 5 16,9 7-6-16,11 9 1 16,8 9-2-16,8 6 5 15,1 11-1-15,0 0 3 16,-4 15-2-16,-4 10-2 16,-12 4 3-16,-11 3-7 15,-10 0 4-15,-12 0 3 16,0-4 0-16,-18-2 2 15,-15-6 0-15,-6-9 1 16,-5-5 0-16,2-6-1 0,4 0 1 16,7 0-1-16,6-10-1 15,9-7-5-15,8-5-128 16,8 1-88-16</inkml:trace>
  <inkml:trace contextRef="#ctx0" brushRef="#br0" timeOffset="4751.64">7599 2141 357 0,'0'0'16'0,"0"0"-6"16,0 0 4-16,0 0-14 15,0 0-11-15,0 0 6 16,24 58 5-16,-4-8 6 16,5 8 6-16,2 6 3 15,-5 4-5-15,-4 0-4 16,-3-1 4-16,-4-8-3 16,-2-9-3-16,-2-7 3 15,-1-11-3-15,-3-7 0 16,0-6-2-16,-3-6 2 15,0-7 0-15,0-1-1 16,0-4-1-16,3-1-2 0,0 0-93 16</inkml:trace>
  <inkml:trace contextRef="#ctx0" brushRef="#br0" timeOffset="5205.81">8099 2557 363 0,'0'0'3'0,"0"0"2"15,0 0 27-15,0 0-11 16,0 0 0-16,0 0 15 16,-12-34-30-16,12 34-6 0,8 0-12 15,10 9 12-15,10 4 2 16,5-3 2-16,1-2-2 15,-3-6 1-15,-8-2-1 16,-8 0 0-16,-5 0 3 16,-2-14 3-16,-1-5-5 15,-1-3 0-15,-6 0-1 16,0 0 1-16,-6 4-2 16,-3 5-1-16,2 6-4 15,2 5 4-15,1 2-1 16,-5 0 1-16,-6 15-8 15,-6 15 8-15,-3 13 2 0,8 4-2 16,10-1 1-16,6-5 0 16,10-6 3-16,26-2 1 15,18-9 0-15,19-8 3 16,30-12-1-16,19-4-6 16,11 0-1-16,7-14-107 15,-7-2-68-15</inkml:trace>
  <inkml:trace contextRef="#ctx0" brushRef="#br0" timeOffset="5849.38">10081 2157 338 0,'0'0'15'0,"0"0"12"0,0 0 22 15,0 0-19-15,0 0-12 16,0 0-18-16,0-21-8 16,0 42-5-16,8 16 13 15,0 13 7-15,0 7 1 16,-5 6 0-16,0 2 1 0,-2 1-5 15,5-7-1 1,-2-6 0-16,2-9 0 16,-1-7-1-16,-1-11 0 15,-1-10 0-15,-1-6 0 0,-2-8-1 16,0-2 1-16,0 0 6 16,3 0 9-16,1-12 9 15,2-11 10-15,3-11-32 16,5-12-1-16,7-4-3 15,1-1 0-15,2 1-2 16,0 7 1-16,1 12-1 16,-1 5 1-16,0 7-3 15,-8 7 2-15,-3 4 2 16,-5 3-2-16,-5 2 1 16,-1 3 1-16,-2 0-1 0,0 0-1 15,0 0-3 1,0 0-1-16,0 0-6 0,-5 13 8 15,-9 9 4-15,-3 10 1 16,-4 5-1-16,6 3 2 16,2-1-2-16,7-2 0 15,6-1-2-15,0-2 2 16,4-3 3-16,17-7 0 16,7-3 0-16,8-7 1 15,6-3-2-15,10-8-2 16,5-3-32-16,1 0-137 15,1-10-55-15</inkml:trace>
  <inkml:trace contextRef="#ctx0" brushRef="#br0" timeOffset="6269.13">10840 2437 320 0,'0'0'26'0,"0"0"-15"15,0 0-5-15,0 0-5 16,0 0 1-16,0 0 3 15,54-5 15-15,-17 5-9 16,5 0-9-16,-4 0-1 16,-5 0-1-16,-10 0-3 0,1 0-24 15,-2-3-149-15</inkml:trace>
  <inkml:trace contextRef="#ctx0" brushRef="#br0" timeOffset="7049.4">11465 2332 309 0,'0'0'29'0,"0"0"6"0,0 0-4 15,0 0-29-15,0 0-2 16,0 0-17-16,0 22 14 16,0 10 3-16,2 5 4 15,-2 3 2-15,1-1-3 16,-1-3 2-16,2-7-3 16,2-8 0-16,-3-6 1 15,1-8-2-15,-1-3 0 16,-1-4 2-16,0 0 10 15,0-7 20-15,0-18 53 16,0-12-71-16,0-4-13 0,0-4 2 16,-1 0-1-1,1 1-2-15,0 1 1 0,0 4-1 16,6 3-1-16,6 5 0 16,0 9-2-16,-3 11 1 15,-3 5-1-15,0 6-4 16,4 0-2-16,2 0 6 15,4 13 0-15,1 9-1 16,-2 5-1-16,0 0 2 16,0 2 2-16,-2-2 0 15,2-2 1-15,0-6 1 16,0-4-1-16,-3-7 1 16,-3-6 0-16,-3-2 2 15,3 0 1-15,3-6 4 0,1-13-6 16,2-3-1-16,2-1 1 15,-1-3-1-15,3 0-1 16,1 0-1-16,-1 2 0 16,5 4 0-16,-9 5-2 15,1 10 0-15,-1 5-3 16,1 0 0-16,0 12 0 16,-2 17-1-16,1 8 1 15,-1 5 4-15,-4 7 1 16,4 4 0-16,2 0 3 15,2-4-1-15,4-6 0 16,1-7 0-16,0-13 0 0,-1-7 0 16,-3-8 0-16,-1-7-2 15,-3-1-10-15,4-8-65 16,1-11-65-16,2-6-31 16</inkml:trace>
  <inkml:trace contextRef="#ctx0" brushRef="#br0" timeOffset="7484.88">12714 2373 235 0,'0'0'37'16,"0"0"1"-16,0 0 1 0,0 0-7 15,0 0 10 1,0 0-10-16,-19-77-19 0,6 69 3 15,-1 4-13-15,-1 2-2 16,-8 2-1-16,-2 0-2 16,-3 6-1-16,-2 12-1 15,9 5 1-15,0 7-2 16,6 7 2-16,3-1 2 16,9 3-1-16,3-6 2 15,0-3 1-15,15-5 1 16,3-3 2-16,3-8 2 15,-3-6-2-15,4-7 3 0,-3-1-1 16,5 0 8 0,2-10-5-16,4-7-3 0,3-5-2 15,2-4-1-15,-2 4-2 16,-2-2 0-16,-2 7-1 16,-8 4 0-16,-4 8-1 15,-4 5 0-15,-6 0-4 16,0 0-2-16,-1 15 0 15,3 5-5-15,5 9-112 16</inkml:trace>
  <inkml:trace contextRef="#ctx0" brushRef="#br0" timeOffset="8033.77">13140 2384 353 0,'0'0'23'16,"0"0"38"-16,0 0-40 15,0 0-21-15,0 0-15 16,0 0 15-16,-7 85 6 16,7-30 12-16,0 4-4 15,0-1 0-15,3-1-7 16,4-5 0-16,0-7-3 0,2-5-1 15,1-9 1 1,-4-9 1-16,0-11 3 0,-3-5-2 16,-3-4 3-16,0-2 17 15,0-2 38-15,0-19-16 16,0-15-40-16,0-11-3 16,0-4-2-16,0-7-3 15,0-4 2-15,0-5-2 16,3-7 0-16,3 4-1 15,6 3-1-15,0 9 1 16,2 5-3-16,6 6-3 16,4 9-26-16,7 11-26 15,2 11 19-15,1 8 19 16,-2 8 10-16,-4 0 5 16,-1 20 1-16,-2 12 0 15,-3 13 0-15,-6 10-2 16,-9 5 7-16,-7-1-2 0,0-8 2 15,-12-12 0-15,-9-11 5 16,-1-12-3-16,-8-9 6 16,-6-7-1-1,-6 0-1-15,-4 0-6 0,-3-5-1 16,3-13-305-16</inkml:trace>
  <inkml:trace contextRef="#ctx0" brushRef="#br0" timeOffset="30419.56">6519 5791 107 0,'0'0'12'0,"0"0"25"0,0 0-16 16,0 0 3-1,0 0-3-15,0 0-11 0,0 0-5 16,0 0-2-16,0 0-1 16,0 0 15-1,0 0 4-15,0 0-14 0,0-2-2 16,0 1-2-16,0 1 2 15,0 0 0-15,0 0-4 16,0 0 1-16,0 0 2 16,0 0-3-16,0 0-1 15,0 0 6-15,6 0-3 16,0 0-1-16,0 0 1 16,3 0 0-16,0 0-3 0,2 0 3 15,0 0-3 1,3 0 1-16,-2 0 0 0,3 0 0 15,-3 0-1-15,3 0 0 16,-3 0 0-16,2 0 0 16,0 0 1-16,-2-2-1 15,4 1 0-15,-2 0 0 16,1 1 1-16,-2-2-1 16,2 2 2-16,0-3-2 15,1 2 0-15,1 0 3 16,1-1-1-16,2 1-2 15,3 1 1-15,2-2 6 0,1 2-1 16,-1-4-6 0,5 2 0-16,-2 0 4 0,-1 1 0 15,-3-1-4-15,0 1 0 16,-2-2 0-16,0 0 1 16,-5 2-1-16,4 0 2 15,-3-1-2-15,6 0 0 16,-2 1 0-16,6-1 6 15,4-1-4-15,2 3-2 16,5-2 2-16,4 1 10 16,0-2-8-16,-2 2-3 15,0 0 0-15,-2 1-1 16,-3 0 0-16,0-2 0 0,0 2 1 16,-1 0-1-1,0-2 0-15,2 2 0 0,2-2 1 16,1-1 1-16,3 0-2 15,1 0 0-15,0 1 0 16,3 1 1-16,0 0-1 16,0 1 0-16,0-2 0 15,-2 0 0-15,3 1 0 16,-2-2 1-16,5-1-1 16,2-1 0-16,4-1 2 15,4 0-1-15,0 2 2 16,-2 1-1-16,-2 1-1 15,-2-2-1-15,-5 4 1 16,-2-2-1-16,0 2 1 0,0-1-1 16,2 1 1-16,2-2 0 15,1 1 3-15,1 0-2 16,1-2 0-16,1 0 2 16,-1 2-3-16,-2 1 1 15,-1 0 0-15,-3 0-2 16,1-2 0-16,2-1 2 15,1 0-2-15,4-1 1 16,3-1 0-16,0 3-1 16,-1-2 1-16,-1 4-1 15,-1-2 1-15,-2 2-1 16,-5 0 1-16,-1 0-1 16,-2 0 2-16,-2 0-2 15,0 0 2-15,1 0-2 16,3 0 1-16,2 0 0 0,3 0 0 15,4 0-1-15,2 0 1 16,-1 0 1-16,2 0-1 16,1-3 3-16,-1 0-1 15,1-3 0-15,3 1 1 16,-3 1-2-16,1-2 0 16,3 3-1-16,-1 1 0 15,1 0 0-15,0 1 2 16,-5 1-2-16,3 0 0 15,-7 0-1-15,-1 0 2 16,-2 0-1-16,1 0 0 0,-1 0 0 16,3 0-1-16,-1 0 1 15,-2 0 2-15,1-2-3 16,-1 2 0-16,-2-2 0 16,3-1 1-16,3 0-1 15,1-1 0-15,2-2 0 16,-2 2 0-16,0 1 0 15,-1 1 1-15,0-1-1 16,2 1 0-16,-2 1 1 16,-1 1-1-16,1 0 0 15,-2 0 1-15,3-3-1 16,-2 3 0-16,2-1 0 16,4 0 0-16,1-3 1 15,1 2-1-15,1-1-1 0,-3 0 1 16,2-2 0-1,3 1 0-15,0 1 0 0,1 0-1 16,-2 1 1-16,-1 2 0 16,-1 0 0-16,1 0 0 15,0 0 0-15,-1 0 1 16,-2 0-1-16,-3 0 0 16,-2 0 0-16,-1 0 0 15,-1 0 0-15,5 0 0 16,2 0 0-16,0 0 0 0,-2 0 0 15,-2 0 0 1,1 0 0-16,0-2-1 0,-1-1 1 16,3 0 0-16,-3-1 0 15,0 0 0-15,1 3 0 16,-2-1 0-16,-2 1 0 16,2 1 0-16,4 0 0 15,-3 0 1-15,-1 0-1 16,-3 0 0-16,-5 0 0 15,-1 0 0-15,1 0 0 16,-1 0 0-16,-3 0 0 16,-1 0 0-16,-5 0 0 15,-2 0 0-15,1 0 0 16,2 0-2-16,6 0 2 16,4 0 0-16,4-3 0 0,-1 0-1 15,-4 2 1-15,-3 0 0 16,-5 1 0-16,1 0 0 15,2 0 0-15,2 0 0 16,-2 0 0-16,0 0 0 16,-6 0 1-16,-6 0-1 15,1 0 0-15,3 0 0 16,3 0 0-16,5 1 0 16,0-1 1-16,-3 1-2 15,0 1 1-15,1 1 0 16,2-1 1-16,2 1-1 15,-3-1-1-15,-7-1 1 0,-7-1-1 16,-8 0 1 0,-4 0 0-16,-1 0 0 0,-1 0 0 15,0 0 0 1,1 0 1-16,-2 0-1 0,1 0 0 16,2 0 0-16,9 0-1 15,7 0 1-15,6 0 1 16,-4 0-1-16,-5 0 0 15,-5 0 0-15,-5 0 0 16,3 0 0-16,-1 0 0 16,0 0 0-16,-5 0 0 15,-2 0 0-15,-1 0 0 16,-2 0 0-16,1 0 0 16,0 0 0-16,-3 0 0 15,-2 0 0-15,1 0 0 0,0 0 0 16,-1 0 1-1,1 0-1-15,2 0 0 0,-4 0-1 16,-1 0 1-16,-4 0-3 16,-1 0-4-16,-2 0-2 15,0-1-3-15,0-2-8 16,-6-1-26-16,-13-1-40 16,-6 1-106-16</inkml:trace>
  <inkml:trace contextRef="#ctx0" brushRef="#br0" timeOffset="37719.78">6682 5882 73 0,'0'0'16'0,"0"0"-8"15,0 0-5-15,0 0 3 16,0 0 2-16,0 0 17 16,0 0 12-16,-6 0-23 15,6 0-3-15,0 0 0 16,0 0 3-16,0 0 0 0,0 0 3 15,0 0-7-15,0 0 0 16,0 0-1-16,0 0 0 16,0 0 2-16,0 0 0 15,0 0 0 1,0 0-3-16,-2 0-4 0,1 0-4 16,1 0 2-16,-2 0-2 15,2 0 1-15,0 0-1 16,0 0 0-16,0 0 1 15,-1 0-1-15,1 0 1 16,-3 0-1-16,3 0 1 16,-1-1-1-16,-1 0 2 15,2-1-1-15,-1 2 0 16,1 0 1-16,-2 0 1 0,1-3-1 16,-1 2-1-16,2-1 1 15,-1 2 1-15,-1-2-3 16,1 2 0-16,-1 0 0 15,1 0 0-15,-1 0 0 16,-1-2 0-16,2 1 0 16,-1 1 0-16,-1-1 0 15,-1-1 0-15,4 1 0 16,-3 1 1-16,3-3-1 16,-3 2 0-16,1 1-1 15,-2-2 1-15,1 2 0 16,-2 0 0-16,-2 0 0 0,-2 0 0 15,3 0 0 1,0 0 0-16,1 0 0 0,1 0 0 16,1 0 0-16,-3 0 0 15,0 0 0-15,2 0 0 16,-7 0 0-16,1 0 0 16,-2 0 0-16,0 0 0 15,0 0 0-15,3 0 0 16,3 0 0-16,-1 0 0 15,4 0 0-15,0 0 0 16,3 0 0-16,0 0 0 16,0 0 0-16,0 0 1 15,0 0 0-15,0 0 0 0,0 0 0 16,0 0-1 0,0 0 1-16,0 0 1 0,0 0-2 15,0 0 1-15,0 0-1 16,0 0 0-16,0 0 0 15,0 0 0-15,0 0-1 16,0 0-1-16,0 0 2 16,0 0-1-16,0 0 1 15,0 0-1-15,0 0 1 16,0 0 0-16,0 0 0 16,0 0 2-16,0 0 0 15,0 0-2-15,0 0 0 16,0 0-2-16,0 0 2 15,0 6 0-15,0 3 0 0,0-1 0 16,0 3 2-16,1-1-2 16,1 3 0-16,1 0 1 15,-2-1-1-15,3 1 0 16,-1-1 1-16,-1 2-1 16,1 0 0-16,3 4 0 15,-3 0 1-15,5 1-1 16,-1 3 1-16,-3-1 0 15,2 3-1-15,-3-2 1 16,0 3 1-16,2-1-2 16,-2 1 1-16,-3 1-1 15,7 2 1-15,-7-1-1 16,5-1 1-16,-2-1-1 0,-2 0 0 16,1 1 1-16,-2 0-1 15,0-3 0-15,0 1 1 16,0-2-1-16,0 1 3 15,0 0-3-15,0-3 0 16,0 1 0-16,0 1 0 16,0-2 0-16,0 1 0 15,0 0 1-15,0 0-1 16,0 0 0-16,1 1 0 16,-1 2 0-16,0-1 0 15,0 1 0-15,0 1 0 16,0-1 0-16,0 3 0 0,0 0 0 15,0 1 0-15,0 2 1 16,0 1-1-16,0-3 0 16,0 2 0-16,0-3 0 15,0 1 0-15,0 1 0 16,0-3 1-16,0-1-1 16,0 1 1-16,0-2-1 15,0 0 0-15,0 0 0 16,0 3 1-16,0-2-1 15,0 2 0-15,0-1 0 16,2-1 1-16,-2 1-1 16,0-3 0-16,0 0 0 15,0-1 0-15,0-1 0 0,0-1 0 16,0-1 0 0,0 0 0-16,0 1 0 0,0-2 0 15,0 0 0-15,0 0 0 16,0-1 0-16,1 0 0 15,1-1 0-15,-1 2-1 16,1 0 1-16,1-1 0 16,-2 3 0-16,3-4 1 15,1 4-1-15,-2-1 0 16,0 2 0-16,0-2 0 16,0 0 2-16,2-3-2 15,-2 1 0-15,0-1 0 0,1 0 0 16,-3 0 0-1,2 0 0-15,-1-1 0 0,-2 4 0 16,1-3 0-16,1 3 0 16,1-1 0-16,0 1 0 15,0 2 0-15,0-1-2 16,0-1 2-16,0 3 0 16,1-2 2-16,1 0-2 15,-2-1 0-15,0-1 0 16,0 3 0-16,0-3 2 15,0 3-2-15,-2 1 0 16,1-1-2-16,1 4 2 16,-2-2 0-16,2 1 2 15,-2 2-2-15,2-2 0 16,-3-1 0-16,2 0 0 0,-2-3 0 16,0-1 0-16,0 0 0 15,0-1 0-15,0 0 0 16,0 0 0-16,0 0 0 15,0 0 0-15,0 1 0 16,0 1 0-16,0 1 0 16,0-2 0-16,3 1 0 15,0 0-2-15,3 0 2 16,-3-2-3-16,2 0 3 16,2 1 1-16,-3-1-1 15,1-1 2-15,-4 4 0 16,2 0-2-16,-1-2 0 0,1 1 0 15,0 2 0 1,0 0 0-16,1 2 0 0,-1 0 0 16,2-1 0-16,-2-1 0 15,0 2 0-15,1-1 0 16,-2 3 0-16,-1 0 0 16,2-1 0-16,-3-1 0 15,2-2 0-15,-2 2 0 16,0-3 0-16,1 2 0 15,2-2 0-15,0 0 0 16,-2-2 0-16,4-2 0 16,-5-1 0-16,6 0 0 15,-3-1-6-15,5-1 5 0,-1 2 1 16,0-3 0 0,-1-1 3-16,-1 4-1 0,-2-1 0 15,0 4-2-15,0-2 0 16,-3 1 0-16,0 0 0 15,0 1 1-15,0-2-1 16,0 0 0-16,0 1-1 16,0 0 1-16,0 0 1 15,0 3-1-15,0-4 0 16,0 1 0-16,0-3 0 16,0 1 0-16,0 1 0 15,0-2 0-15,9 1 0 16,-3-1 0-16,0 0 0 0,-2-1 0 15,1 0 1-15,0 0-1 16,0-3 0-16,1 0 0 16,0 0 0-16,-3-2 0 15,0-2 0-15,-1 0-1 16,2-3 1-16,-1 0-1 16,-2-3-4-16,4-1 5 15,-5 0 0-15,1 0 0 16,1 0 5-16,-2 0-5 15,3 0 3-15,3 0-3 16,4 0 5-16,2 0-3 16,6 0-2-16,0-3 1 15,4-1-1-15,2-1 0 16,0 2 0-16,3-1 1 0,1 0-1 16,5-2 0-1,2 3 2-15,3-2-2 0,4 1 0 16,0 0 0-16,2-1 0 15,1 3 0-15,3-2 0 16,0 0 0-16,1 2 0 16,8-4 0-16,-2 5 0 15,2-5 0-15,1 3 0 16,2 0 0-16,-2-1-2 16,-3 1 2-16,0 0 0 15,-1 1-1-15,3 0 1 16,-1-1-1-16,-2 0 1 0,-2 0 0 15,-1 2 0 1,1-3 0-16,6 1 0 0,5-3 0 16,4 2 0-16,2 0 0 15,5-1 0-15,-1 3 0 16,3 0 0-16,-1 0 1 16,0-1-1-16,-2 2 1 15,-5-2 3-15,4 2-2 16,2-1 0-16,6 2 2 15,5-3-4-15,3 2 2 16,1-4-2-16,2 1-1 16,3-1 1-16,-1 0 1 15,-2 1-1-15,-5 2 1 0,-4 0 0 16,-1 2 2-16,-6 0 0 16,-3 0-2-16,-1 0 1 15,-1 0-2-15,6 0 3 16,3 0-3-16,0 0 1 15,6 0-1-15,-1 0 0 16,2 0 0-16,4 0 0 16,-2 0 1-16,-2 0 0 15,-5 0 5-15,4 0-4 16,-5 2 1-16,-3 1 0 16,-3 2-1-16,-2 0-1 15,1 1 0-15,3-3-2 0,3 1 2 16,0-1-2-1,4-1 1-15,-3-2-1 0,0 0 1 16,1 0 0-16,-1 0 0 16,1 2 0-16,-3 3 0 15,-1-2 0-15,-1 3 0 16,-4-2 0-16,2 2 1 16,-3-3-1-16,0 1 1 15,5-1-1-15,-1-1 0 16,-1 1 0-16,-3 0 0 15,-3-3 0-15,4 0 0 16,-2 2 0-16,5-1 0 16,-3 2 0-16,0 1-1 15,-2 2 1-15,-1 0 0 16,-4 1 0-16,0-3 0 0,-3 2 0 16,-1-2 0-16,-2 0 0 15,-1 0 1-15,-1-1-1 16,4 0 0-16,2-2 0 15,-2 1 1-15,0-2-2 16,-1 1 1-16,2-1 0 16,8 0-1-16,0 0 2 15,5 0-2-15,-1 0 1 16,-5 0 0-16,-3 0 0 16,-3 0 0-16,-4 0 0 15,-1 3 0-15,2-1 0 16,6 1 1-16,11-1 0 0,13 3 0 15,10 4 11 1,-3 0-10-16,-5 3-2 0,-8-4-1 16,-5 0 0-16,1-4 0 15,-5-1 1-15,-8 0 0 16,-5 0 0-16,-10-2-1 16,-9 1 1-16,-5-2 0 15,-8 0 0-15,-3 0 0 16,-4 0 0-16,-1 0 1 15,0 0-1-15,4-3 0 16,-1-1 0-16,5 1 0 16,0 1 0-16,1 1 0 15,1 1 0-15,6 0 0 0,1 0 1 16,0 0-1-16,4 0 0 16,-4 0 0-16,0 0 0 15,-2 0 1-15,2 3-1 16,-2 0-1-16,-3-2 0 15,1 0 1-15,-2-1 0 16,1 0 0-16,0 0 0 16,1 0 1-16,0 0-1 15,-2 0 0-15,-6 0 0 16,0 0 0-16,-2 0 0 16,1-1 0-16,2 1-1 15,3-1 1-15,4 1-1 16,0 0-1-16,1-3 1 15,-6 1-9-15,0 2 5 0,-5-3 5 16,1 2 0-16,-4-1 0 16,-4-2 0-16,0 1 1 15,-2 1-1-15,4-3 0 16,-1 1 0-16,1 0-1 16,2 0 0-16,0-2 0 15,-1 0 1-15,3-1-1 16,0 1 1-16,-4 0 0 15,0-1 1-15,2 0-1 16,-1 1 1-16,-3 0-1 16,0 2 0-16,-6 3 0 15,1-2 0-15,-2 1 0 0,3 1 0 16,6 1-1-16,7 0 1 16,10 0 2-16,1 0-2 15,-5 10 0-15,-11-3-4 16,-14-5-57-16,-7-2 9 15,-1 0-36-15</inkml:trace>
  <inkml:trace contextRef="#ctx0" brushRef="#br0" timeOffset="39767.1">17782 5530 47 0,'0'0'4'16,"0"0"0"-16,0 0 2 16,0 0 6-16,0 0 3 15,0 0 3-15,0 0-1 16,-13 41-3-16,6-31 3 16,1 1 3-16,-1 3-1 15,0 2-4-15,-2 2-1 16,1 2-1-16,-4 2-3 15,3-1-4-15,0-2 1 0,-1 1-3 16,4 1 2-16,2 0-1 16,-1 1 2-16,2-2-1 15,0 2-1-15,-3 0-2 16,2-1 1-16,-1 3 0 16,1-1 0-16,-2 0 0 15,0 2 0-15,-1 5-2 16,2-4 2-16,0 2-2 15,1-1 0-15,-1-1 1 16,2 0 0-16,-2-3-3 16,0-3 1-16,-1-2 1 0,2 0-1 15,1-4 0-15,-1 3-1 16,0-3 0-16,0 2 1 16,-1-1-1-16,2 3 0 15,2-4 1-15,-1 4-1 16,2-1 0-16,0-2 1 15,0 2 1-15,0-1-2 16,0-1 1-16,0-1-1 16,0 2 1-16,-1-1-1 15,-1-1 0-15,1 2 1 16,-1 1-1-16,1-1 0 16,-1 2 0-16,1 0 0 15,-2-4 0-15,1 3 0 16,1 1 0-16,-1-2 0 15,2 2 0-15,0 1 0 0,0-1 0 16,0 1-1-16,0 0 1 16,0 1 1-16,2 0 0 15,-1 1 0-15,1 0 0 16,1 2-1-16,1 1 0 16,1-1 0-16,-2 2 0 15,0-2 0-15,-2 2 2 16,1-1-2-16,-2 1 0 15,0 0 0-15,0 3 0 16,0 0 0-16,0 0 0 0,0 2 0 16,0 0 1-1,0 1 0-15,0 3-1 0,0-1 0 16,0 1 0-16,0-3 1 16,0 1-1-16,0-2 1 15,1-1 0-15,1-1 2 16,0-1-3-16,0 1 1 15,-2-3 1-15,0-1-2 16,0-1 1-16,0 2 2 16,0-2-2-16,0 2 0 15,0 2 0-15,0 1 1 16,0 0 0-16,0-1-1 16,-2-1 1-16,-3 3-2 15,0 1 1-15,2 0 0 16,2 3-1-16,-2 4 1 15,1 1 1-15,1 0-2 16,-2-2 0-16,1-3 1 0,1-1-1 16,-1-1 1-16,1 1-1 15,-1-2 1-15,2 4 0 16,0 3 0-16,0 3-1 16,0 2 3-16,0 1-3 15,0-2 1-15,2-1 0 16,7 1-1-16,-2 0 0 15,2 0 1-15,0 0-1 16,-3 1 1-16,2 0-1 16,-4 1 0-16,1 0 0 15,0-2 0-15,-3-2 0 16,-1-2 0-16,-1-1 0 16,0 0 0-16,0 3 0 0,0 2 0 15,0 2 0-15,0-1 0 16,0-1-1-16,6 1 0 15,3-2 1-15,2 0-1 16,-1 1 1-16,1 0-1 16,0-1 2-16,-1 0-1 15,-3 1 0-15,1-4 0 16,-3-2 0-16,0 0 0 16,-2-2 0-16,-2-1 0 15,1 1 0-15,-1-2 0 16,1 0 0-16,-1-1 0 15,4-1 0-15,-2-2 0 0,0-2 0 16,1-3-1-16,-4-4-3 16,0-3 1-16,0-5-24 15,0-7-93-15</inkml:trace>
  <inkml:trace contextRef="#ctx0" brushRef="#br0" timeOffset="44677.16">11705 5786 234 0,'0'0'13'16,"0"0"-12"-16,0 0 0 15,0 0 2-15,0 0 9 16,-9 75-5-16,9-56-3 16,6-1 1-16,3 4 1 15,0 0 5-15,-3 0 5 16,-1 4 4-16,-1 0-9 16,1-3-2-16,-2-1-2 15,0 2 1-15,2-2-1 16,0 2 4-16,-2 1-5 15,3 0 2-15,-3-2-2 0,0 3 0 16,0-3 1-16,-1-1 1 16,1 0-3-16,1-1 2 15,-1 3 0-15,1 1-3 16,1 5 1-16,-1-5-1 16,4 0-1-16,-2 0 0 15,0-4-1-15,0 2 0 16,-2 0 0-16,-1-2-1 15,0-2 3-15,-1 3-3 16,-1 0 2-16,-1-1-1 16,0-1 0-16,0 0 1 15,0-4-2-15,0 1-1 16,0 0 1-16,0-2 0 0,3 3-1 16,0 1 1-16,0-2 0 15,-2 2 2-15,1 0-3 16,-2-1 0-16,1 3 2 15,-1 1-1-15,0-2 1 16,2 0-2-16,-2-1 1 16,0 2 0-16,0-1 1 15,0 2-1-15,0-2 3 16,0 1-3-16,0 0 1 16,0 2 1-16,0-1-3 15,0 3 1-15,0-2 2 16,0 3-2-16,0-1 1 15,0 1 2-15,0-1-2 0,0 0 1 16,0-2-2-16,0 2 2 16,0 1-2-1,0-2 0-15,0 1 1 0,0 0-2 16,0 3 1-16,-2 0-1 16,1 0 0-16,-1-1 0 15,1 0 0-15,-2-2 0 16,3 1 0-16,-4-3 0 15,1 3 0-15,1 0 0 16,-1 0 0-16,2-2 1 16,-1 0-1-16,2-2 0 15,0 2 0-15,0 1 0 16,0-2 0-16,0 1 0 0,0-2 0 16,0 2 0-16,0 1 1 15,2-1-1-15,-1 2 0 16,-1-3 1-1,2 4-1-15,-2-1 1 0,0 0-1 16,0-1-2-16,1 1 2 16,1-3 1-16,1 2 1 15,1-1-2-15,-1 0 0 16,-2 4 0-16,2-1 1 16,-1-1-1-16,1-2-1 15,-3-2 1-15,0 3 1 16,0 0 0-16,0 1-1 15,0-1 4-15,0-2-4 0,0 3 0 16,0 2 0 0,0 0 1-16,0 2-1 0,0-2 0 15,0 2 0-15,2-1 0 16,-2 1 0-16,0-1-1 16,0 0 1-16,0-3 4 15,0 5-3-15,0-1-1 16,0 0 0-16,0-1 0 15,0 0 1-15,1-3-1 16,1 4 1-16,-1 1-1 16,1-1 0-16,1 1 0 15,1 3-1-15,0-3 1 16,-1 1 0-16,0-1 0 16,-1-1 0-16,-1 0 0 0,1-1 0 15,-1 2-6-15,1 0 5 16,1-1 2-16,-3-1-2 15,0-2-1-15,3 0 0 16,-2 0 0-16,1-5-2 16,1 0 3-16,1-9-8 15,-2-1-7-15,-1-2-15 16,-1-3-2-16,0-3-13 16,2-4-35-16,-1 0-80 15</inkml:trace>
  <inkml:trace contextRef="#ctx0" brushRef="#br0" timeOffset="46477.67">14477 5768 151 0,'0'0'24'0,"0"0"3"15,0 0-20-15,0 0 37 16,0 0 9-16,0 0-15 16,-20-21-11-16,20 21-10 15,0 0-1-15,0 0-1 16,-2 0 3-16,2 0 0 15,0 0-3-15,0 0-4 0,-1 0-2 16,-1 1-4-16,1 14 0 16,-2 7-1-1,1 4 1-15,1 4-2 0,-1 1-1 16,1 2 1-16,-1 3 0 16,2 1 0-16,-2 2-2 15,2 0 0-15,-1 5 2 16,-2 1-2-16,1 1 2 15,1-1-2-15,-2 3 1 16,2-4-1-16,1 5 1 16,-2-2 0-16,1 1-1 15,-2-4 2-15,1-3-2 16,-1-1 1-16,2-5 1 0,1 1-1 16,-2 1 1-16,2 0-2 15,0 3 2-15,-1 0 0 16,1-3-1-16,0 0-1 15,-2-2 1-15,1-1-1 16,-4-3-1-16,2 4 0 16,-1 1 0-16,-1 0 0 15,2 2 0-15,-1 0 0 16,-1-1 1-16,1 0-1 16,1-1 0-16,0 0 0 15,3 2-1-15,0-1 1 16,0-2 0-16,0-1 1 0,0 1 0 15,0 0-1-15,0 0 1 16,0-1-1-16,0-1 0 16,0 1 0-16,0-1 0 15,0 2 0-15,0 1 1 16,0-1-1 0,0 0 0-16,0-2 0 0,-2 1 0 15,-2-1 0-15,3 0 0 16,-1 0 0-16,2-2 1 15,-1 1-1-15,1 0 0 16,0-3 0-16,-2 0 0 16,2 0 0-16,0 3 0 15,0 4 0-15,0 0 0 16,-1 1 0-16,-1-1 0 16,1-2 1-16,-1 1-1 0,1-3 0 15,-4 0 0-15,3-2 0 16,1 1 0-16,-1 2 0 15,-1 0 0-15,2 2 0 16,-2 1 0-16,-1-3 0 16,-1-2 0-16,2 1 0 15,-4-2 0-15,2 1 1 16,1 1-1-16,-4-1 0 16,5 1 0-16,-1-1 0 15,1 2-2-15,1-3 2 16,-1 1 1-16,0 0 0 15,3-3-1-15,0 0 0 0,0 0 0 16,0 0 0-16,0 1-3 16,-3-2 3-16,-1-1 0 15,0 1 0-15,1-3 0 16,0-1 1-16,0-3-1 16,1-1 0-16,-1-1-8 15,1-3 8-15,1-4-1 16,-2 0-2-16,0-1-2 15,0 0-3-15,0 1 0 16,0 1 0-16,2 2 4 16,-4 1 4-16,1 1-3 15,-1 1 3-15,-1-2 0 16,-1 1-1-16,2-3-5 0,-1 0-6 16,0-1-17-16,-1-1-11 15,-3 0-29-15,-1-1-5 16,0-1-41-16,0-3 11 15,-1-5 99-15</inkml:trace>
  <inkml:trace contextRef="#ctx0" brushRef="#br0" timeOffset="48851.96">8744 5878 202 0,'0'0'27'0,"0"0"-14"16,0 0-4-16,0 0-1 15,0 0 5-15,0 0 12 0,-38 31 5 16,35-29-9-1,3 1-9-15,-4 4-7 0,4-1 1 16,-1 3 3-16,-2 4 5 16,1 1-3-16,-1 1 1 15,2 4 0-15,-2 1-2 16,1 1-1-16,-1 2-2 16,0 5 4-16,0-1-2 15,0 2-3-15,-1 2 1 16,1 2-4-16,3 0 1 15,0 4-4-15,0 2 3 16,0 3 1-16,0-2-1 16,0 0 1-16,0-3-3 15,0-1 1-15,0-2 1 16,7 0-2-16,-2 0 3 0,1-5-4 16,-2 1 3-1,-1-1-2-15,0-1 0 0,-1-2 2 16,-1 3-2-16,1-2-1 15,-2 1 3-15,0-3-3 16,0 1 0-16,0-1 1 16,0 0-1-16,0 0 0 15,0 2 2-15,1-1-2 16,2 3 0-16,-2-4 0 16,1 1 0-16,1 3 0 15,0-4 0-15,-3 2 0 16,3-3 2-16,0 1-2 0,0 1 0 15,-1-1 0-15,1 0 0 16,-2 1 0-16,1-1 0 16,-1 2 0-16,2 2 1 15,-2 0-1-15,-1 1 0 16,2-2 1-16,-2 0-1 16,0 0 0-16,1-2 1 15,-1 0-1-15,0-2 0 16,0 0 0-16,2 2 0 15,-1-2 0-15,1 1 0 16,1 1 1-16,-2 2-1 16,2 1 0-16,0 1 1 15,0 1-1-15,2-1 1 16,-1 0-1-16,1-2 1 16,-2 2-1-16,0-4 1 0,1 2-1 15,1 0 0-15,-2 1 0 16,0 0 0-16,2 4 0 15,-3 1 1-15,1-1-1 16,-2 3 0-16,1 1 0 16,1 0 0-16,-3-2 1 15,3 0-1-15,0-1 0 16,-1 0 0-16,-1 3-1 16,-1-2 2-16,2 1-1 15,-1 4 0-15,1-3 1 0,-1-2 1 16,-1 0-1-1,0-3-1-15,0 1 0 0,0 1 0 16,2-1 0-16,2-1 1 16,-1 0-1-16,0-1 0 15,1-2 0-15,1 0 1 16,-2-1-1-16,3-2 0 16,-3-1 2-16,1 0-2 15,1 1 0-15,-4-2 0 16,1 0 0-16,-2 1 0 15,0 0 0-15,0 0 1 16,0 1-1-16,0-2 0 16,0 3 0-16,0 0 0 15,0 0 0-15,0-2 0 16,0 1 0-16,1-3 0 0,2-1 0 16,2 3 0-1,-1-1 0-15,1 1 0 0,0-1 0 16,0-2 0-16,1 3 0 15,-3-2 0-15,3 1 0 16,-3 0 0-16,0-3-1 16,0 0 1-16,-2-4 0 15,-1-1 0-15,0-7-2 16,0-2 1-16,0-1 0 16,0-3-2-16,0-2-2 15,0-1-9-15,0 0-10 16,0-1-26-16,-5-17-54 15,-6-7-68-15,0-9 24 16</inkml:trace>
  <inkml:trace contextRef="#ctx0" brushRef="#br0" timeOffset="52720.74">6555 8088 99 0,'0'0'14'0,"0"0"21"16,0 0 1-16,0 0-7 16,0 0-5-16,0 0-2 15,0 0 0-15,6-37-8 16,-3 35-3-16,-3-1-1 15,3 0 4-15,-3 3 1 16,0-1-2-16,2 1-5 16,-2 0 0-16,0 0-3 15,1 0-2-15,2-1 1 16,4-2-3-16,1 3 0 0,7-2-1 16,1 1 2-16,5-2-1 15,5-1 0-15,1 1 1 16,4-1 0-16,2 1-2 15,0-2 0-15,-2 3 0 16,4-4 1-16,-3 2-2 16,-1 2 1-16,2-4 0 15,0-1 0-15,-2 3 0 16,2-2 0-16,1-1 0 16,4 1 0-16,3-3 0 15,1-1-2-15,0 2 2 16,-2 1 0-16,-1 0 2 0,-2 0-4 15,-1-1 2-15,-1 1 0 16,-4 2 2-16,3-1-2 16,-1 2 0-16,-6 1 0 15,6-1 0-15,1-2 0 16,6 0 1-16,1-3 2 16,0 5 0-16,-2 1-3 15,-8 3 0-15,-1 0-1 16,-5-1 1-16,1-1 0 15,1 1 0-15,-3-2 0 16,-2 0 0-16,-2 1 1 16,-1 0-1-16,0 0 0 15,-2-1 0-15,-1 1 0 16,2-1 0-16,7 1 1 16,4-4-1-16,4 1 2 0,1 2-1 15,0 2-1-15,2-2 0 16,0 1 0-16,-2 0-1 15,-1 0 1-15,-2 2-1 16,-4-1 1-16,1 1 0 16,-8 0-1-16,-1 0 1 15,0-2 0-15,-2-1 0 16,4 0 0-16,1-2 1 16,2 2-1-16,0 1 1 15,0 0-1-15,1 0 0 0,3 0 0 16,1-1 1-1,-2 3 0-15,4 0-1 0,-2 0 0 16,-1 0 0-16,5 0 0 16,-2 0 0-16,2 0-1 15,2 0 1-15,0 0 0 16,-2 0 0-16,-1 0 0 16,1 0 0-16,-1 0 0 15,-1 0 0-15,2 0 0 16,0 0 1-16,3 0-1 15,-2 0 0-15,7-1 0 16,0-2 0-16,1-2 0 16,1 3-1-16,0-2 1 15,0 2 1-15,4-2-1 16,3 2 0-16,1-3 0 0,4 1 0 16,2-1 0-1,0 2 0-15,-1 2 2 0,-2-2-2 16,1 3 0-16,2-4 0 15,-2 2 0-15,-1-2 0 16,0 4 0-16,-4-4 2 16,-1 4-1-16,-2-3 0 15,0 2 0-15,3-1 1 16,-1 0 3-16,8 0-3 16,-3 1 1-16,2 0-1 15,1-1-1-15,1-1 0 16,5 0 0-16,2 1-1 0,4-2 1 15,-1 1-1-15,-2 0 0 16,-3 2 1-16,-4 1-1 16,0 0 0-16,-2 0 0 15,1 0 0-15,-2 0 0 16,-2 0 2-16,0 0-2 16,-5 0 0-16,-1 0 1 15,-2 0-1-15,5 0 0 16,-1 0 1-16,1 0-1 15,0 0 0-15,-1 0 0 16,-3 0-1-16,2 0 1 16,-1 0 0-16,4 0 0 15,3 0 0-15,2-5 0 16,0 3 0-16,-1-3 0 16,1 2 0-16,0 2 0 0,-2 1 0 15,3 0 0-15,-4 0 0 16,3 0 0-16,-5 0 0 15,-4 0 0-15,-2 0 0 16,0 0 0-16,3 0 0 16,2 0 0-16,3 1 0 15,1-1 0-15,-3 2 0 16,3-1-1-16,-5-1-1 16,0 0 2-16,4 0 0 15,-3 0-1-15,4 0 1 16,-3 0 0-16,-4-1 1 15,6-4-1-15,-2 3 0 0,3-2 0 16,2 2 0-16,6 1 0 16,2 1 2-16,-3-1-2 15,-4 1 0-15,-6 0 0 16,-5 0 0-16,-3 0 1 16,0 0-1-16,1 0 0 15,3 0 0-15,-2 0 0 16,5 0 0-16,-2 0 0 15,2-2 0-15,1 0 0 16,0-2 0-16,6 0 0 16,1-2 1-16,0 2-1 15,1 0 1-15,-4 2-1 16,0 1 0-16,-7 1 0 0,0 0 0 16,-4 0 0-1,-2 0 1-15,1 0-1 0,-7 0 1 16,6 1-1-16,-3 1 0 15,1-1 0-15,2 0 2 16,-1-1-2-16,2 2 0 16,3-2 2-16,0 0-1 15,0 0 0-15,0 0-1 16,-2 0 1-16,1 0 1 16,-2 0-2-16,1 0 0 15,2 0 0-15,5 0 0 16,2 0 0-16,3-2 0 0,0 1 1 15,-2 1-1-15,-3-1 0 16,-1 1 0-16,-2 0 0 16,0 0 0-16,-1 0 0 15,-1 0 0-15,-3 0 0 16,-2 0 0-16,-1 0 0 16,-2 0 1-16,-1 0-1 15,-1 0 0-15,1 0 0 16,-2 0 0-16,0-3 0 15,-1 1 0-15,-4-2 0 16,-4 2 0-16,-5 0 0 16,-1-1-1-16,-3 0 1 15,-4 1 0-15,-1-1 1 16,-3 2-1-16,2-1 0 16,-3 1 0-16,2-1 1 0,2 1-1 15,-1-1-1-15,0 2 1 16,-5-2 0-16,-2 2 0 15,-1 0 0-15,-1 0 0 16,3 0 0-16,2 0 0 16,0 0 0-16,2 0 0 15,0 0 0-15,3 0 0 16,-1 0 0-16,3 0 0 16,0 0 0-16,3 0 0 15,-1 0 0-15,-1 0 0 16,1 0 0-16,0 0 0 15,2 0 0-15,0 0 1 0,-2 0-1 16,-2 0 0 0,2 0 0-16,-2 0 2 0,2 0 0 15,3 0 1-15,5 0 3 16,2 4-2-16,-1-1-2 16,-3-2 1-16,-1 1-1 15,-3-2 0-15,-3 0 1 16,-5 0 3-16,-4 0-3 15,-4 0 4-15,-1 0 2 16,-2 0 0-16,0 0-3 16,0-3-3-16,0 1 0 15,0 1-1-15,0-1-1 16,0 2-1-16,0-2 0 0,0 2-1 16,0-2 0-1,-8 0-8-15,-6 0-11 0,-3 2-14 16,2 0-13-16,-5 0-23 15,3 0-89-15</inkml:trace>
  <inkml:trace contextRef="#ctx0" brushRef="#br0" timeOffset="54317.95">6367 5777 11 0,'0'0'15'15,"0"0"-12"-15,0 0 18 16,0 0 1-16,0 0-9 16,0 0 3-16,0 0 3 15,63-41-2-15,-62 40 6 16,-1 0-3-16,2-3-1 15,-2 3 1-15,0 1-2 16,0-1-8-16,0-1-2 16,0-1 3-16,0 0-2 15,1 0-5-15,-1 1-3 0,2-3-1 16,-2 2 0-16,0 1 0 16,0 0 0-16,0-2 0 15,0 2-1-15,0-4 1 16,0 0-1-16,-6 2 0 15,-4-4-4-15,2 2-3 16,-1-1 3-16,-2-2-3 16,0-1-1-16,-3 0-13 15,-2 1 8-15,-2-4-3 16,-3 1-3-16,-1-4-1 16,-2 0-14-16,-2-2 13 15,-1 1-8-15</inkml:trace>
  <inkml:trace contextRef="#ctx0" brushRef="#br0" timeOffset="57233.8">5020 4463 264 0,'0'0'21'0,"0"0"10"16,0 0-14-16,0 0-4 16,0 0 7-16,0 0 4 15,0 0-9-15,-12-11-15 16,12 11-1-16,0-1 1 15,0 1 0-15,0 0 0 16,0 0 0-16,3 0 1 0,3 0 1 16,3 3 8-16,3 7 19 15,-2 2-15-15,1 0-5 16,5 3-1-16,-4-1-1 16,3 4 4-16,0 1-4 15,3 5 4-15,-2-2-2 16,4 4-3-16,-1-3-2 15,-1 1 3-15,0-1-5 16,-2-1 2-16,4 1-1 16,-2 1 0-16,1 2-1 15,2-3 1-15,-5 4-1 16,4-3 1-16,-1 4-3 0,-4-1 3 16,6 1 1-1,-3 1-3-15,3-3 2 0,2-1-1 16,-1 0 0-16,0 0 0 15,0 0-1-15,-5-3 2 16,2 1-3-16,2-1 3 16,-6 0-2-16,4 1-1 15,-4 0 1-15,0 0-1 16,2 0 1-16,0 0 0 16,0-2-1-16,2-1 2 15,0-1-2-15,0 0 0 16,1 2 0-16,1-1 1 15,0-2-1-15,0-2 0 0,1-1 2 16,-5 1-2 0,-1-4 0-16,-1 4 0 0,1-2 0 15,0 2 0-15,1-1 0 16,0 1 0-16,2 0 0 16,0-3 0-16,-2 3 0 15,2-3 0-15,-2 1 0 16,2-1 0-16,-1 0 0 15,-3-1 0-15,1 0 1 16,-2 1 0-16,-2-1-1 16,4 0 0-16,-2 1 0 15,-1 0 0-15,-4-1 0 0,7-1 0 16,-4 3 0 0,2-3 0-16,1-2 0 0,-2 3-1 15,2-5 1-15,-1 3 1 16,-1-3-1-16,-3 1 0 15,1-1 0-15,-1 0 1 16,-2-3-1-16,-1 2 0 16,-1-2 0-16,0 1 0 15,0-1 0-15,-3-1 1 16,-3-1-1-16,0-1 0 16,0-1 0-16,0 0 1 15,0 0-1-15,0 0 1 16,0 0-1-16,0 0-2 15,0 0-25-15,-6 0-88 16,-9 0-100-16</inkml:trace>
  <inkml:trace contextRef="#ctx0" brushRef="#br0" timeOffset="62594.07">5802 4527 105 0,'0'0'23'15,"0"0"12"-15,0 0-12 16,0 0 3-16,0 0 2 15,0 0 7-15,0 0-12 16,0-31-8-16,0 29-1 0,0 0-3 16,0 0 3-16,0 2 0 15,0-4 2-15,0 4 4 16,0 0-7 0,0 0-3-16,0 0-4 0,0 0-5 15,0 0-1-15,0 0-2 16,0 0-3-16,0 0 1 15,0 14 2-15,7 3 2 16,1 4 1-16,-1 2 0 16,1 2 0-16,2 2 0 15,-1-2-1-15,2 0 1 16,-3-2 0-16,0-2-1 16,-1 0 0-16,-2-7 0 0,-5-1 0 15,3-4 2 1,-3-6 0-16,0-3-2 15,0 0 0-15,0 0 4 0,0 0 2 16,0 0 2-16,0-3 1 16,0-10-3-16,-3-6 0 15,-5-4-3-15,-1-2-1 16,1-4-2-16,0 1 0 16,2-3 2-16,0-1-2 15,0 2 1-15,0 0 0 16,2 4-1-16,1 5-1 15,3 0 0-15,0 6 1 16,0 1-2-16,0 2 1 16,3 2-1-16,8 3 1 0,3-3-2 15,5 5 0-15,-2 2 2 16,7 2-1-16,-2 1 0 16,3 0-1-16,-2 8-2 15,-1 9 5-15,-1 6 0 16,-6 2 0-16,3 6 0 15,-5 2 1-15,-1 0 0 16,2-1 0-16,-2-1-1 16,-1-3 0-16,0-5 2 15,-2-1-1-15,-2-5-1 16,-1-1 0-16,-1-5 0 16,-1-3 1-16,1-2-1 15,-5-1 0-15,3-1 0 0,-3-2-2 16,4-2-13-16,-1 0-91 15,-3 0-72-15</inkml:trace>
  <inkml:trace contextRef="#ctx0" brushRef="#br0" timeOffset="62911.09">5863 4675 142 0,'0'0'40'0,"0"0"-14"16,0 0-5-16,0 0 5 15,0 0 0-15,0 0-13 16,-40-59-1-16,38 50-9 15,2-1-2-15,0-1-1 16,0-1 0-16,16-2-1 16,4 1 1-16,5-2 0 0,5 4-1 15,0 4-5 1,1 0-49-16,-1 4-163 16</inkml:trace>
  <inkml:trace contextRef="#ctx0" brushRef="#br0" timeOffset="63988.71">6254 4405 150 0,'0'0'32'0,"0"0"2"15,0 0 9-15,0 0-1 16,0 0-5-16,0 0-16 15,-5-7-21-15,5 7-3 16,0 13 2-16,5 7 1 16,4 1 1-16,4 3 0 15,-2 1 1-15,-1-1-1 16,2-1 2-16,-3-4-3 16,-1-2 1-16,-1-1 0 0,-1-5 1 15,-3-2-1-15,-2-3 1 16,-1-4-1-16,0-1 0 15,0-1 0-15,0 0 5 16,0 0 6-16,0 0 22 16,0-2 22-16,-1-9-42 15,-8-5-6-15,-6-4-2 16,4-3-2-16,-3 1-2 16,-1-4 0-16,0-1-2 15,1-1 0-15,5 3 0 16,1 1-1-16,5 3 2 15,3 3-2-15,0 0 1 16,0 1 0-16,0-1-1 0,6 3 1 16,5 3-2-1,0 3 1-15,-2 3-2 0,6 5 0 16,-3 1 1-16,2 0 0 16,2 0 0-16,0 7-5 15,-1 9 5-15,3 4 2 16,-3 3-1-16,-4 0 2 15,-3 0-1-15,-2-2 0 16,-3-3 1-16,-3 0-1 16,0-3 0-16,0-1 3 15,-1 0-1-15,-10-4 1 16,-4-1 0-16,2 0-2 16,-1-4 0-16,1 0 0 15,4-2 0-15,4-3 2 16,2 0-2-16,3 0 0 0,0 0-1 15,0 0 0-15,0 0-7 16,5 0 4-16,11-6 3 16,7 0 0-16,2-2 0 15,2 2 1-15,-3 0-1 16,-2 5 0-16,-1 1-1 16,3 0 0-16,-6 0 1 15,3 0-1-15,-5 8-4 16,-1 4 5-16,-1 1-3 15,-6 3 3-15,-2-1 0 16,-3 1 1-16,-3-2 1 16,0-2-2-16,0-2 3 0,-12-2 0 15,-7 0 0-15,-2-2 0 16,-7 0 1-16,5-4-3 16,-4 0 1-16,7-2 1 15,2 0-2-15,4 0 0 16,7 0 2-16,1 0-2 15,2 0-1-15,2-4-4 16,2-4-36-16,0-1-130 16</inkml:trace>
  <inkml:trace contextRef="#ctx0" brushRef="#br0" timeOffset="68816.97">5296 5874 50 0,'0'0'13'0,"0"0"19"15,0 0 9-15,0 0-8 0,0 0-3 16,0 0 2-16,0 0-10 16,0 0-6-16,0-40 0 15,0 37 6-15,0 1-7 16,0-1-4-1,0 2-4-15,0-1 1 0,0 0-3 16,0-2 2-16,0 2-1 16,0-4-2-16,-3 2 1 15,0 2 0-15,0-3 1 16,-3 1-4-16,2-1 2 16,-1 1 0-16,-1 0-3 15,2 1 1-15,-4-1 1 16,-2 0-1-16,2 1-1 15,-1 2 0-15,-1 1 0 0,1-2 0 16,0 2 1 0,1 0 4-16,-2 0-2 0,-3 0-3 15,-4 0-1-15,2 6 0 16,1 2-1-16,0 0 1 16,1 4-1-16,1 1 1 15,-2 2 0-15,2 1 0 16,0 3-2-16,3 2 2 15,-1 2-1-15,1 0-1 16,6-1 0-16,1 1 2 16,2 1-4-16,0-1 2 15,0 0 2-15,0 0-1 16,2-3-4-16,7 3 3 0,0-4 0 16,4-2 2-16,-1-3-4 15,3-1 2-15,-1-1 2 16,3-5 2-16,2-4 0 15,0-1 1-15,-4-2 3 16,4 0-3-16,-3 0 1 16,-2 0-2-16,-3 0 0 15,-1-5 0-15,-3-2 2 16,1-2-3-16,-2-1 1 16,4 0-1-16,-4-2 0 15,0 3 1-15,-1-2 0 16,-1 5-2-16,2-1 0 0,-5 3 0 15,1 1 0-15,-2 0 0 16,0 3-2-16,0 0 0 16,0 0-1-16,0 0 0 15,0 0 1-15,0 0 2 16,0 0-1-16,0 0 0 16,0 0 1-16,0 0-1 15,0 0 1-15,0 0 0 16,0 0 1-16,0 3 0 15,0 4 2-15,0 1 0 16,-3 2-1-16,-6 0 1 16,2 1-1-16,-4 1-2 15,-2-1 1-15,-1-1 0 16,0-3 0-16,0 0 0 16,5-1 0-16,0-4 1 0,0 0-2 15,3-2 2-15,-3 0-1 16,2 0-1-16,-2-2 2 15,0-6 2-15,-3-3-3 16,3-2-1-16,-2-4 0 16,1-4-1-16,1 1-1 15,5-2 2-15,1 3-3 16,-2-1 2-16,5-2 1 16,0 0 0-16,0-1 0 15,0 1 0-15,3-1 0 16,3 3 0-16,0 0 0 15,0 3 0-15,1 1 0 0,-2 4 0 16,1 2 0-16,0 2 0 16,2 1-1-16,-1-1 1 15,-1 4-1-15,-2 0 1 16,2 0-1-16,-1 2-1 16,2-1 0-16,2 2 1 15,2 0-1-15,0 1 2 16,0 0-2-16,1 0 2 15,-3 0 0-15,-2 0-2 16,-2 0 2-16,-4 0 0 16,1 0-2-16,-2 0 1 15,1 0-1-15,-1 0 2 16,0 0 1-16,0 0-1 0,0 0 1 16,0 0 0-16,0 0 0 15,0 0 2-15,0 0-1 16,0 0-1-16,0 0 0 15,0 0 1-15,0 0-1 16,0 0 2-16,0 0-2 16,0 0 0-16,0 0-1 15,0 0 0-15,-1-5 0 16,-4 3 1-16,1 0-1 16,1-1 0-16,-4 3 1 15,-1 0-1-15,2 0-1 16,-2 0 1-16,-2 0 0 15,-2 0 0-15,0 0 0 0,-6 9 0 16,5 1-1-16,-5 4 1 16,4 0-1-16,1 4 1 15,3 3-1-15,-2 1 1 16,6 3-1-16,0 3-2 16,1 3 3-16,1-1 0 15,1-1 0-15,1 1-1 16,2-3 0-16,0-4 0 15,0-1 0-15,2-2-1 16,5-1 0-16,2-1 0 16,3-3-1-16,-1 0 3 15,1 0 0-15,4-3 0 16,-1-2 0-16,3-1 0 16,4-3 0-16,1-6-80 0,5 0-193 15</inkml:trace>
  <inkml:trace contextRef="#ctx0" brushRef="#br0" timeOffset="70468.89">23647 2156 132 0,'0'0'113'16,"0"0"-99"-16,0 0 8 16,0 0 11-16,0 0-4 15,0 0 1-15,0 0 12 0,-5-23-17 16,5 23-13 0,0 0-11-16,0 0-1 0,0 0-4 15,0 6 1-15,6 11 3 16,2 9 0-16,-1 1 1 15,-1 6 0-15,-1-1 2 16,-4-2-1-16,-1-2 0 16,0-3-1-16,0-3 0 15,0-5-1-15,0-1 1 16,0-7 0-16,0-4 0 16,0-5 1-16,0 0 2 15,0 0 6-15,0 0 7 16,0-14 23-16,-1-8-31 15,-1-5-3-15,2-3-3 0,0-5-1 16,0-5 1 0,11-1-3-16,6-2-1 0,0 0-1 15,2 3 2-15,1 5 0 16,-1 5 0-16,-1 9-1 16,-5 5 0-16,-2 8-2 15,-2 4 2-15,-2 3-1 16,2 1 0-16,3 0-1 15,2 7 0-15,3 12-1 16,-1 5 2-16,0 4 1 16,-4 5 1-16,-3 1 0 15,-1 0 0-15,-3-1 0 16,-2 0 0-16,-1-2 0 0,-2-1 2 16,0-2-2-16,0-3 0 15,1-1-4-15,2-3-86 16,0-5-51-16,-1-2-156 15</inkml:trace>
  <inkml:trace contextRef="#ctx0" brushRef="#br0" timeOffset="70698.13">23659 2363 253 0,'0'0'20'0,"0"0"0"16,0 0 17-16,0 0-10 16,0 0-18-16,3-75-4 15,27 53-3-15,8 1-1 16,4 1-1-16,3 3-1 16,1 4-2-16,-2 6-21 15,-7 7-108-15,-7 0-82 16</inkml:trace>
  <inkml:trace contextRef="#ctx0" brushRef="#br0" timeOffset="71840.89">25082 2138 257 0,'0'0'40'0,"0"0"-31"16,0 0-9-16,0 0-20 16,0 0 20-16,0 0 1 15,15 70 6-15,-9-39-2 16,-1 1-2-16,-1-1 1 16,2-1-2-16,-2-5 0 15,-1-2 1-15,-1-4-1 16,-2-5-2-16,0-6 4 15,0-2-4-15,0-5 2 0,0-1 7 16,0 0 9-16,0-2 68 16,0-16-17-16,0-6-58 15,-2-3-7-15,-2-6 1 16,2-3 0-16,2-4-3 16,0-1 0-16,0-2-1 15,14 5-1-15,2 6-1 16,1 8-2-16,0 6 2 15,0 6-3-15,4 7-2 16,1 2 1-16,-2 3 4 16,0 0 0-16,-4 10-4 15,-3 10 1-15,-4 5-3 16,-5 4 7-16,-4 4 0 16,0-2 2-16,-6-3-1 0,-7-4 3 15,-5-5-4-15,4-7 3 16,1-4-2-16,4-3 3 15,5-4-1-15,4-1 0 16,0 0-2-16,0 0 1 16,0 0 4-16,0 0-1 15,4-1-2-15,14-9-3 16,8 1-3-16,12 0-2 16,1 7 2-16,0 2 0 15,-2 0 2-15,-5 8 0 16,-7 8-2-16,-7 0 0 15,-8 2-1-15,-5-2-1 0,-4-1 5 16,-1-1 1-16,0-4 0 16,0 0 0-16,-13-3 3 15,-7-3-1-15,-3 0 2 16,-5-2-2-16,-1 1-3 16,3-3 0-16,6 1 0 15,6 1-1-15,7 0-4 16,5 0-26-16,2 2-115 15,0-2-122-15</inkml:trace>
  <inkml:trace contextRef="#ctx0" brushRef="#br0" timeOffset="72269.89">26666 2033 262 0,'0'0'24'15,"0"0"-4"-15,0 0 15 16,0 0-3-16,0 0 18 16,0 0-17-16,0-10-17 15,-3 10-13-15,-17 13-2 16,-19 14-1-16,-16 8 2 16,0 5 1-16,10-1-2 15,15-2-1-15,18-3-3 16,11-5 2-16,1-4-4 15,17-1 5-15,22-6 0 16,15-3 0-16,12-5 9 16,9-5-9-16,5-3-22 15,0-2-129-15,3 0-55 0</inkml:trace>
  <inkml:trace contextRef="#ctx0" brushRef="#br0" timeOffset="73036.67">27864 1826 163 0,'0'0'56'0,"0"0"-40"16,0 0 4-16,0 0 18 16,0 0 5-16,0 0 3 15,0-57-7-15,0 54-2 16,0 2-8-16,0 1-13 15,0 0-8-15,0 0-5 16,0 0-3-16,0 0-1 16,0 0-3-16,0 1-4 15,0 16-3-15,0 8 11 0,0 8 3 16,0 1-1 0,0 3 3-16,0 1 0 0,0 1 1 15,0 1 1-15,0 0 0 16,0-1-1-16,-1 1-1 15,-1 0-1-15,-2-3-1 16,-2 1 1-16,3 0 2 16,2 0-2-16,-1 3 2 15,2 7 1-15,0 4-1 16,0 2 3-16,0 0 0 16,0-4-2-16,5-6 1 15,2 1-4-15,-1 4-2 16,-2 1-1-16,1 2 1 0,-2 2-1 15,2-2 1-15,1 1-1 16,2 0-1-16,1 1 1 16,0 0-1-16,5 0 0 15,-4 0 2-15,2-3 0 16,-2-6-1-16,-2-3-1 16,-2-4 0-16,-4-4 3 15,-1-2-3-15,-1-3 1 16,0-5-1-16,0-4 1 15,0-3-1-15,0-7 1 16,0-2-1-16,0-5 2 16,0-3-1-16,0 0-1 0,0-3-10 15,0-22-75-15,0-10-116 16</inkml:trace>
  <inkml:trace contextRef="#ctx0" brushRef="#br0" timeOffset="73651.3">29052 2077 161 0,'0'0'29'16,"0"0"-4"-16,0 0-5 15,0 0-1-15,0 0 21 16,0 0-10-16,-1-58-6 0,-5 52 1 16,-3 0-9-1,-4 2 1-15,-6 4-12 0,-9 0-5 16,-6 0 1-16,-8 13-1 16,-1 10 0-16,1 5 0 15,5 4-1-15,7 5-4 16,9 0 4-16,9-1-4 15,11-1 2-15,1-5-3 16,10-3 5-16,14-1 1 16,6-5 0-16,7-6 4 15,5-9 5-15,3-6 0 16,4 0-2-16,-2-16-3 16,-8-8 2-16,-6-4-2 15,-8-3 3-15,-6-7-4 16,-8-5-1-16,-6 0 1 0,-5 6-3 15,0 8-1-15,0 11 1 16,-3 8 1-16,-2 10-1 16,0 0-9-16,2 15-14 15,-2 9-22-15,5 4-222 16</inkml:trace>
  <inkml:trace contextRef="#ctx0" brushRef="#br0" timeOffset="74018">29507 2211 316 0,'0'0'18'0,"0"0"-12"15,0 0 24-15,0 0-6 16,0 0-10-16,0 0 8 15,-18-29-18-15,18 29-4 16,0 7-12-16,0 12 11 16,0 2 1-16,11 3 1 15,4 0 0-15,6-3 3 16,1-2 0-16,2-9-1 16,-2-4-3-16,1-6 11 15,-3 0-6-15,0-4 3 0,-2-12-1 16,-5-3-3-1,2-6 3-15,-7 1-3 0,-1 0-4 16,2-1 0-16,-3 5-1 16,7 2-3-16,8 6-39 15,9 2-147-15</inkml:trace>
  <inkml:trace contextRef="#ctx0" brushRef="#br0" timeOffset="74318.06">30174 1957 365 0,'0'0'31'0,"0"0"12"16,0 0-13-16,0 0-23 15,0 0-5-15,0 0-2 16,-5 7-2-16,8 25 2 15,7 10 3-15,-4 5-1 16,-2 1 1-16,-2-1 1 16,-2-6-2-16,0-2 0 15,0-5-1-15,0-5 1 16,0-7-2-16,0-4 0 16,0-10-4-16,0-2-95 15,0-6-93-15</inkml:trace>
  <inkml:trace contextRef="#ctx0" brushRef="#br0" timeOffset="74476.73">30092 2202 225 0,'0'0'50'16,"0"0"-27"-16,0 0 13 15,0 0-10-15,0 0-22 16,0 0-4-16,91-50-1 15,-45 44-28-15,4 4-112 16</inkml:trace>
  <inkml:trace contextRef="#ctx0" brushRef="#br0" timeOffset="74968.92">30617 2152 241 0,'0'0'80'0,"0"0"-70"0,0 0-3 15,0 0 3-15,0 0-9 16,0 0 0-16,15 50 7 16,-11-11 7-16,1 6-1 15,-5 4-5-15,0 4-3 16,0-4-4-16,0-7 1 16,0-8-3-16,2-13 3 15,-2-9 0-15,0-6 0 0,0-6 2 16,0 0 11-1,0 0 42-15,0-20 28 0,-11-12-58 16,-7-11-23-16,-1-8-3 16,2-1-1-1,3 6 1-15,3 4 4 0,5 1 4 16,6 0-7-16,0 1-3 16,0-1 0-16,9 7 0 15,12 5-1-15,6 8-3 16,4 7-1-16,11 7 0 15,-2 7 3-15,3 0-1 16,-8 5-1-16,-10 11 2 16,-5 4-1-16,-7 5-3 15,-6 3 2-15,-7 3 1 0,0 2 1 16,-7-7 2-16,-11-3 0 16,0-7 0-16,0-5-2 15,5-2-5-15,3-5-52 16,5 2-12-16,5-3-51 15,5 1-70-15</inkml:trace>
  <inkml:trace contextRef="#ctx0" brushRef="#br0" timeOffset="75271.56">31126 2201 139 0,'0'0'158'0,"0"0"-132"0,0 0 23 15,0 0-10-15,0 0-10 16,0 0 0-16,-10-16-29 16,10 16-1-16,0 0-9 15,8 11 10-15,4 4 4 16,2 1-3-16,2-1 2 16,-1-3-2-16,2-2-1 15,-4-3-1-15,0-2 1 16,0-4 3-16,0-1 4 15,-1 0 3-15,2-1-1 16,-1-12 1-16,-3-1-4 16,2-3-6-16,-2 0 0 0,7-2-6 15,1 3-112 1</inkml:trace>
  <inkml:trace contextRef="#ctx0" brushRef="#br0" timeOffset="75541.2">31732 1895 360 0,'0'0'46'0,"0"0"-16"15,0 0-30-15,0 0-4 16,0 0-6-16,0 0 10 15,-5 82 5-15,5-34 1 0,0 3-2 16,0-1-1-16,0-3 2 16,0-6-4-16,0-10 1 15,0-6-2-15,2-7-2 16,1-12-114-16,-2-4-85 16</inkml:trace>
  <inkml:trace contextRef="#ctx0" brushRef="#br0" timeOffset="75689.63">31671 2067 294 0,'0'0'36'0,"0"0"23"0,0 0-40 16,0 0-17-16,0 0-1 16,113-32-2-16,-67 32-4 15,-3 0-126-15</inkml:trace>
  <inkml:trace contextRef="#ctx0" brushRef="#br0" timeOffset="77222.09">23417 3007 125 0,'0'0'33'16,"0"0"-15"-16,0 0-7 15,0 0 5-15,0 0 3 16,0 0-4-16,33-9-6 0,-12 9 0 15,4 0 2 1,6 0 1-16,10 0-3 0,8 0 7 16,11 6-6-16,7 3 0 15,9 1-2-15,8 0 1 16,5 1-4-16,2-1 0 16,1 0-2-16,3-1 1 15,0-3-1-15,5-1 0 16,1-1-1-16,2-4 0 15,2 0-1-15,5 0-1 16,6 0 2-16,1 0-2 16,-1 0 1-16,-4 1 0 0,-6 4-1 15,3-1 1 1,0 2-1-16,3 0 1 0,7 0-1 16,4-1 0-16,2 2 1 15,3-2 0-15,2 4-1 16,-2 1 3-16,-1 1-2 15,0 2 1-15,0-1 2 16,0-2-3-16,6-2 1 16,7-2-1-16,6-2-1 15,6-3 2-15,-4 1-2 16,-5-2 2-16,-5 0 0 16,-3 0-1-16,-2-2-1 15,5-5 0-15,0 1 0 16,0 0-1-16,3 2 2 15,-4 0-1-15,-7 0 0 0,-6 3 0 16,-5 1 0-16,-4 0 1 16,-5 0-1-16,2 0 0 15,-4 0-1-15,3 0 1 16,1 1 0-16,-1 2 0 16,0 0 0-16,-6-1 0 15,1-1 0-15,-3 0 1 16,-8 1-1-16,-10 2 1 15,-14 0-1-15,-16 2 0 16,-9-1-1-16,0 2 1 16,5 1 0-16,1 2-1 15,2 2 1-15,-4-2-1 0,-6-1 1 16,-5 2 0-16,-6-3 0 16,-3 1 0-1,-2-3 0-15,-7 0 0 0,-9-3-2 16,-5-2-3-16,-7-1-19 15,-3 0-127-15</inkml:trace>
  <inkml:trace contextRef="#ctx0" brushRef="#br0" timeOffset="81323.06">26958 3801 105 0,'0'0'17'16,"0"0"-6"-16,0 0-2 16,0 0-2-16,-93-10 5 15,69 10 7-15,0 0-5 16,0 0-5-16,-1 3-1 16,0 6-3-16,2 1 6 15,1 3-3-15,-2 0-2 16,-1 5 0-16,-2 4-1 15,-4 5 0-15,-1 5 0 16,1 5 5-16,5 1-3 0,5 0-5 16,14-2 1-16,7-5 1 15,4-1 0-15,25-5-2 16,10-5 3-16,11-6-1 16,4-5 1-16,1-9 1 15,0 0-3-15,-5-5-3 16,-7-11 13-16,-6-6-7 15,-7-5 1-15,-6-5 1 16,-9-1 0-16,-5-4-2 16,-4 2 0-16,-4 1-3 0,-2 4 1 15,0 3-4 1,-8 7-7-16,-9 7 4 0,-4 7 3 16,-3 6-5-16,-6 0-64 15,-2 13-97-15</inkml:trace>
  <inkml:trace contextRef="#ctx0" brushRef="#br0" timeOffset="81756.39">26998 4613 207 0,'0'0'44'16,"0"0"15"-16,0 0-27 16,0 0 1-16,0 0-3 15,0 0-13-15,1-17-17 0,-1 38-5 16,0 10 5-16,0 7 3 16,0 2 0-16,-1-2-1 15,-5-1 2-15,1-4-4 16,-1-4 1-16,0-6 1 15,-1-3-1-15,-2-7 2 16,2-4-3-16,-1-7 0 16,-3-2-56-16,3-2-71 15</inkml:trace>
  <inkml:trace contextRef="#ctx0" brushRef="#br0" timeOffset="82651.77">25398 3591 95 0,'0'0'23'0,"0"0"20"15,0 0-18-15,0 0 7 16,0 0-8-16,0 0 3 15,-52 0-3-15,45 3-7 16,-4 5-4-16,-2 5-5 16,-6 6 1-16,-3 6 2 15,-3 4 1-15,1 4-4 0,2 3-1 16,4-1-3-16,6 2 1 16,6-1-3-16,6-3 0 15,0 1 3-15,3-7-4 16,15 0 4-16,4-4-1 15,4-4 4-15,2-6-5 16,1-4 2-16,0-8 2 16,1-1-3-16,-1-7 1 15,-3-17-2-15,0-8-1 16,-4-7 1-16,-4-1-2 16,-5-4 0-16,-5 0-1 15,-5 7 0-15,-3 2 0 0,0 7 0 16,0 9-3-16,-6 8-4 15,-6 4 6-15,0 7 1 16,0 0-1-16,-6 8-5 16,2 17-10-16,2 0-114 15,4 4-105-15</inkml:trace>
  <inkml:trace contextRef="#ctx0" brushRef="#br0" timeOffset="83276.95">25521 4584 147 0,'0'0'23'15,"0"0"0"1,0 0 8-16,0 0-1 15,0 0 1-15,-84-37-13 0,68 35-6 16,-1 2-6-16,-2 0 3 16,-1 0-4-16,-3 9 0 15,-3 7-3-15,0 6 0 16,-1 6 3-16,4 7-2 16,5 2-2-16,8 3 4 15,7-3-5-15,3-3 1 16,0-3 4-16,16-2-5 15,8-7 3-15,7-4 1 16,5-7-1-16,3-5 1 0,3-6-2 16,-2 0 1-1,-1-7 2-15,-5-14-1 0,-5-4 0 16,-7-11 0-16,-8-6-1 16,-6-8-1-16,-6 0-2 15,-2 3 0-15,-3 9 0 16,-16 10-1-16,-4 6 0 15,-1 10 0-15,-3 5 1 16,2 6-4-16,1 1-2 16,3 4-14-16,6 12-106 15</inkml:trace>
  <inkml:trace contextRef="#ctx0" brushRef="#br0" timeOffset="84135.07">23908 3866 111 0,'0'0'19'0,"0"0"11"16,0 0-11-16,0 0-4 15,0 0-8-15,0 0 10 16,-94-13 2-16,74 20-5 0,-2 12-7 16,-3 6 2-1,0 6 2-15,6 3-5 0,6 3-3 16,7-1 2-16,6 3-2 16,0-6 0-16,5-1 1 15,14-5-3-15,6-5 1 16,7-7 0-16,3-2 0 15,6-8 2-15,2-5-2 16,-3 0 0-16,-1-7 4 16,-6-9-2-16,-5-10-1 15,-2-3 0-15,-7-8 0 16,-4-5 1-16,-3-5-1 16,-5 1 0-16,-7 5-1 15,0 8-1-15,-1 11 6 0,-14 9-3 16,1 7 8-16,-3 3-12 15,0 3 0-15,-2 7-2 16,-2 16-1-16,4 11-1 16,-2 3-7-16,7 3-120 15</inkml:trace>
  <inkml:trace contextRef="#ctx0" brushRef="#br0" timeOffset="84702.56">24090 4696 142 0,'0'0'12'0,"0"0"2"16,0 0 14-16,0 0 10 16,0 0-12-16,-92-43-7 0,72 43-12 15,-2 10-2 1,-5 9 2-16,0 5 1 0,0 5 3 15,8 5-1-15,1 3-6 16,7-1 1-16,7 3-4 16,4-1-1-16,0-3 1 15,7-1-1-15,14-5 3 16,6-4-2-16,5-6 2 16,4-8 0-16,2-11-1 15,-1 0 3-15,-2-13 3 16,-7-12-4-16,-6-10 2 15,-8-5 0-15,-7-9-3 16,-2 0-2-16,-5-2 2 16,0 8-3-16,-15 5 1 15,-4 13-1-15,-4 13 3 0,-5 12-2 16,-1 3-2-16,1 26 0 16,1 8-5-16,6 5-17 15,9 5-143-15</inkml:trace>
  <inkml:trace contextRef="#ctx0" brushRef="#br0" timeOffset="85234.52">24024 5595 200 0,'0'0'16'0,"0"0"-3"16,0 0 0-16,0 0 7 15,0 0 3-15,0 0-1 16,-76-31-9-16,63 31-3 15,-2 0-4-15,-3 0-5 16,-3 13 0-16,-1 7 1 16,-4 2 0-16,1 3 1 0,4 4 3 15,6 1-5-15,8 2-1 16,7-1 1-16,0 0 1 16,0-3-2-16,19-5 2 15,7-1-2-15,5-8 2 16,6-8 2-16,5-6-2 15,3 0 4-15,-1-15-3 16,-5-8 2-16,-8-6-2 16,-8-3 2-16,-11-5-3 15,-8-4 1-15,-4-1-3 16,0 1 2-16,0 8-2 16,-12 7 0-16,-5 9-3 15,-2 10 0-15,-4 7 2 0,-3 0 1 16,0 18-7-16,-1 8-10 15,3 3-111-15</inkml:trace>
  <inkml:trace contextRef="#ctx0" brushRef="#br0" timeOffset="85741.42">24069 6397 89 0,'0'0'72'0,"0"0"-57"16,0 0 8-16,0 0 7 15,0 0-8-15,0 0 2 16,-61 0 2-16,44 0-13 16,-3 6-5-16,-1 4-2 15,-3 5 2-15,2-1 0 16,5 5 5-16,2 1-5 16,8 2-5-16,5-2 0 15,2-1-3-15,2-1 1 0,13 0 1 16,10-5 3-16,5-1-1 15,6-6 1-15,10-4 1 16,2-2-2-16,2-2-2 16,-2-15 1-16,-9-6 0 15,-6-2-2-15,-11-6 3 16,-12-4-2-16,-6-7-1 16,-4 1-1-16,0 2 0 15,-13 7-1-15,-10 15 0 16,-4 10 1-16,-5 7-1 15,1 0-2-15,1 14 0 16,5 6-8-16,10-3-102 16</inkml:trace>
  <inkml:trace contextRef="#ctx0" brushRef="#br0" timeOffset="86614.5">25504 5561 91 0,'0'0'8'0,"0"0"-1"16,0 0-2-16,0 0-5 16,0 0 1-16,0 0 0 15,-10-13 0-15,10 13-1 16,-2 0 0-16,2-1 0 16,0 1 5-16,0 0 21 0,0-2 3 15,-1 1-4-15,-1-2-2 16,1 0-1-16,-1 1-7 15,0 0 6-15,2 0 1 16,0-2-5-16,0 1-1 16,0 1-5-16,0-1 0 15,0 0 0-15,0-1 1 16,0 0-1-16,0-2 3 16,0 3 4-16,0-1-1 15,0 3-2-15,0-1-1 16,0 2 0-16,0 0-4 15,0 0-5-15,0 0-5 16,0 0-3-16,0 7-3 16,0 13 5-16,0 8 1 15,0 5 2-15,0 0-1 0,0 1 0 16,0-4-1-16,0-3 1 16,0-6-1-16,2-5 2 15,3-1-2-15,-4-5 0 16,1-2 2-16,-1-4-2 15,-1 1 0-15,0-1-7 16,0-1-76-16,2 0-64 16</inkml:trace>
  <inkml:trace contextRef="#ctx0" brushRef="#br0" timeOffset="87036.46">25582 6142 272 0,'0'0'16'15,"0"0"-15"-15,0 0-1 16,0 0 4-16,0 0 9 16,0 0 4-16,-13 80 3 0,7-48-4 15,1 0-7-15,0 2-2 16,4 0 0-16,-1-2 0 16,-1-2-2-16,1-2 0 15,0-4 1-15,2-4-3 16,0-3 1-16,0-5-3 15,0-4 1-15,0-4-1 16,0-1 0-16,0-3 2 16,0 0-1-16,0 0 3 15,0 0 2-15,0-9-7 16,0-9-85-16,6-3-129 16</inkml:trace>
  <inkml:trace contextRef="#ctx0" brushRef="#br0" timeOffset="87689.11">27283 5500 136 0,'0'0'19'16,"0"0"3"-16,0 0-3 15,0 0 17-15,0 0-16 16,0 0 5-16,-88-59 0 16,69 53-4-16,-3 3-6 15,-3 3-3-15,-5 0 1 0,-6 0-4 16,-7 15-5-16,-5 7 2 15,-5 7 3-15,6 4-2 16,7 3-3-16,15-3-1 16,11 1-3-16,10-1 0 15,4-2 0-15,1 0 7 16,25-4-4-16,9-4 1 16,9-7 0-16,7-8 2 15,-2-8-3-15,-3 0 1 16,-7-17-1-16,-9-6-1 15,-6-5 3-15,-11-4-3 16,-4-5 0-16,-8-1 0 16,-1 2-2-16,-6 8 0 15,-13 8-3-15,-2 8 3 0,3 11-1 16,-1 1 1 0,1 9-8-16,0 15-8 0,3 4-88 15,6 3-127-15</inkml:trace>
  <inkml:trace contextRef="#ctx0" brushRef="#br0" timeOffset="88175.74">27127 6289 274 0,'0'0'49'15,"0"0"-15"-15,0 0 0 16,0 0 2-16,0 0-15 15,0 0-13-15,-14 5-8 16,14 19-4-16,-2 9 4 16,1 4 3-16,-1 3-3 0,1-2 1 15,1-3 0-15,0-4-1 16,-2-2 1-16,1-2 0 16,-1-4-1-16,-1-3 1 15,0-7 1-15,0-1-2 16,0-7 1-16,3-2-1 15,0-3 2-15,0 0-1 16,0 0 0-16,0 0 1 16,0 0 0-16,0 0 0 15,0 0 6-15,0-1-8 16,6-9-1-16,3-1-28 16,4-4-102-16,0-1-136 0</inkml:trace>
  <inkml:trace contextRef="#ctx0" brushRef="#br0" timeOffset="89306.62">25492 7765 344 0,'0'0'5'16,"0"0"-5"-16,0 0-5 16,0 0 2-16,0 0 3 15,0 0 1-15,-3 96 0 16,3-62-1-16,0 0 0 16,0 0-5-16,9-2-118 15</inkml:trace>
  <inkml:trace contextRef="#ctx0" brushRef="#br0" timeOffset="89971.06">25952 10282 307 0,'0'0'6'0,"0"0"-6"15,0 0-6-15,0 0 2 16,0 0-46-16,0 0-93 15,0 0 72-15</inkml:trace>
  <inkml:trace contextRef="#ctx0" brushRef="#br0" timeOffset="90090.67">26107 10447 147 0,'0'0'69'0,"0"0"-25"16,0 0-22-1,0 0-19-15,0 0-3 0,0 0-24 16,73-57-225-16</inkml:trace>
  <inkml:trace contextRef="#ctx0" brushRef="#br0" timeOffset="121258.78">7219 5256 145 0,'0'0'13'16,"0"0"-6"-16,0 0 1 15,0 0 0-15,0 0 51 16,0 0-18-16,0 0-20 15,0 0-8-15,0-2 3 0,0 2 4 16,0 0-4-16,0 0-3 16,-1 0-3-16,-4 0-1 15,-1-1-1-15,2 1-1 16,-4 0 0-16,1 0 1 16,2 0-7-16,-1 0 2 15,-1 0-2-15,2 0-2 16,-2 0 4-16,3 1-1 15,-1 5-1-15,-1 4 0 16,1 1-1-16,1 4 0 16,1 2 1-16,0 1-1 15,2 4 2-15,1 0-2 0,0 0 2 16,0-1-1-16,0 0-1 16,8-1 0-16,3-4-3 15,0 0 3-15,2-4 0 16,-3-1 2-16,2-2-2 15,2-1 0-15,-2-1 0 16,1-3 0-16,1-1 0 16,0-1-2-16,1-2 4 15,3 0 0-15,0 0 1 16,0-2-2-16,0-8 0 16,-3-1 0-16,-3-2-1 15,1 0 0-15,-2-3 3 16,-4 1-2-16,-1 1 0 0,-5-1-1 15,1 1 2 1,-2-1 0-16,0-2-2 0,0 3 3 16,-3-3-2-16,-7 4 1 15,-1-1-2-15,-5 3 1 16,4-1-1-16,-3 4 0 16,-3 1-1-16,3 2 1 15,2 0 1-15,-1 3 2 16,1-2-3-16,2 2-1 15,0 0 0-15,3 2-2 16,-1-2-23-16,4 2-19 16,4 0-31-16,1 0-101 15</inkml:trace>
  <inkml:trace contextRef="#ctx0" brushRef="#br0" timeOffset="122118.98">7731 5203 75 0,'0'0'31'0,"0"0"4"16,0 0 4-16,0 0 5 15,0 0-15-15,0 0-1 16,-9-3-8-16,7 3-6 16,1 0 2-16,-2 0 3 15,-1 0-6-15,-1 0-3 16,-1 0-1-16,0 0 1 16,-2 5-3-16,-2 5-2 15,3 3-2-15,-2 1 2 16,-3 3-3-16,6 3 1 15,-2 2 0-15,2 0 0 16,0 4 1-16,2-2-2 0,3 1-1 16,1 1 0-16,0-3 1 15,0-3-2-15,7-1 1 16,2-3-1-16,1-5 2 16,5-1-4-16,-1-3 4 15,2-3-4-15,1-3 4 16,2-1-2-16,-1 0 0 15,7-11 0-15,-1-6 9 16,1-4-6-16,-5 0-2 16,-4-2 1-16,-5 1 0 0,-8-2 3 15,-3-2-1 1,0 1 0-16,-6 0-2 0,-11 1 0 16,-2 2 0-16,-3 4-1 15,0 3 1-15,3 3-2 16,0 6 0-16,5 0-2 15,4 6-6-15,3 0-6 16,7 0-54-16,0 0-112 16</inkml:trace>
  <inkml:trace contextRef="#ctx0" brushRef="#br0" timeOffset="123210.87">7033 4861 169 0,'0'0'45'16,"0"0"-8"-16,0 0-3 0,0 0-9 15,0 0-8 1,0 0-13-16,-2-2-4 0,2 2 0 16,3 6 4-16,7 8-2 15,1 5 4-15,1 2 0 16,-2 2 2-16,-1 2-2 15,-1-1-1-15,-1 0-1 16,-1-1-3-16,-1-7 4 16,-4 2-4-16,-1-8 1 15,2-3-2-15,-2-2 1 16,0-4 3-16,0-1-3 16,0 0 3-16,0 0 8 15,0-6 19-15,-8-7-18 16,-5-4-8-16,4-6 0 15,-3-3 3-15,0-3-6 0,0-5-2 16,3-2 2-16,2 3-2 16,1-1 0-16,6 6-3 15,0 1-1-15,0 5 2 16,3 3 2-16,10 3 0 16,2 4 2-16,1 2-2 15,2 3 0-15,0 4 0 16,0 3-3-16,3 0 0 15,0 2 0-15,-3 12 2 16,3 5 0-16,-2 5 1 16,-4 1 0-16,0 1 1 15,-3 0 4-15,-3-1-5 0,-2-2 0 16,1-4 1-16,-4-5-1 16,-1-1 0-16,0-3-2 15,-1-3-21-15,-1-3-46 16,1-1-36-16,-2-1-118 15</inkml:trace>
  <inkml:trace contextRef="#ctx0" brushRef="#br0" timeOffset="123452.39">7097 4964 162 0,'0'0'70'0,"0"0"-33"16,0 0-11-16,0 0-13 16,0 0 6-16,0 0-6 15,-3-48-12-15,19 33 0 16,2-1 0-16,0 2 0 16,3 3-1-16,-3-1-2 15,3 2-3-15,-2 0-37 16,1 2-98-16</inkml:trace>
  <inkml:trace contextRef="#ctx0" brushRef="#br0" timeOffset="124201.76">6754 4716 60 0,'0'0'26'15,"0"0"-2"-15,0 0 9 16,0 0 11-16,0 0-4 15,0 0-18-15,0-7-7 16,0 2 0-16,4-1-8 16,5 0-1-16,0 0-3 15,5-1 1-15,2-2-1 16,3-2 2-16,5-5 0 16,3 0-1-16,4-4 1 15,2 2 2-15,-1-2-4 16,-1 4 0-16,-6 1-2 0,-1 0 0 15,0 3-1 1,-3 1 0-16,-2-1 0 0,0 4 1 16,-5 1-1-16,-5 2 0 15,0 3 0-15,-6 0 0 16,0 1-1-16,0 1-1 16,3-2-2-16,0 2-11 15,7 0-22-15,-2 0-68 16,2 0-42-16</inkml:trace>
  <inkml:trace contextRef="#ctx0" brushRef="#br0" timeOffset="125285.9">7482 4632 143 0,'0'0'64'15,"0"0"-23"-15,0 0-9 16,0 0 1-16,0 0-8 15,0 0-11-15,-11 0-14 16,11 4 3-16,3 5-2 0,8 5 1 16,1 0 0-1,4 5 1-15,-4 3-1 0,3 0 0 16,-3 3 1 0,1-1-2-16,-2-3 0 0,-2 1 0 15,1-5 0-15,-4 1-1 16,0-3 1-16,-3-4-1 15,2-2 0-15,-4-4 0 16,-1-5 1-16,0 0 4 16,0 0 2-16,0 0 10 15,0 0 38-15,0-8-31 16,-6-8-13-16,-3-2-3 16,-3-3-2-16,2-3-3 15,-1-1 2-15,-2-5-5 16,5 1-2-16,1 0 2 15,2 1-1-15,2 4 3 16,3 2-4-16,0 6 1 0,0 1-6 16,0 3 4-16,8 2 3 15,2 1 3-15,5 5-2 16,-1 2-1-16,0 2-3 16,0 0-1-16,2 9 1 15,-2 7 1-15,-2 5 0 16,1 0 2-16,-4 2-1 15,-3-1 4-15,-1 0-6 16,-5-3 2-16,0-1 1 16,0-1 0-16,0-5 0 0,-5 0 4 15,-2-1 2 1,1-4-5-16,-2-1 0 0,4-2 0 16,1-3 0-16,3-1 1 15,0 0 1-15,0 0-3 16,0-4-10-16,0-8-8 15,13-1-2-15,5 1 20 16,3 0 3-16,1 4-3 16,-2 2 0-16,4 3 0 15,-2 3-2-15,-3 0 1 16,-1 0-1-16,-3 2-2 16,-3 9 1-16,-4 3-1 15,-7 0 2-15,-1 2-5 16,0 1 6-16,-7 0 1 15,-11 0 7-15,-3 0-5 0,0-4-1 16,3-2 0 0,-1-3-1-16,1-2 0 0,3-4 0 15,2-2-31-15,5 0-51 16,5-13-107-16</inkml:trace>
  <inkml:trace contextRef="#ctx0" brushRef="#br0" timeOffset="126104.85">7391 4448 43 0,'0'0'30'15,"0"0"-6"-15,0 0 12 16,0 0 19-16,0 0-11 16,0 0-14-16,-3 0-3 15,3 0-7-15,0 0-7 16,0 0-1-16,0 0-2 16,0 0-1-16,0 0 1 15,0 0-3-15,0 0-2 0,9-9-2 16,7-3 9-16,5-4-5 15,6-3-4-15,3 1-1 16,1-2 0-16,-3 4 1 16,-1-1-2-16,-5 5 2 15,-3-1-1 1,-5 5-2-16,-5 2 2 0,-4 6-1 16,-2-3-1-16,-3 3 0 15,0 0 1-15,0 0-1 16,0 0-1-16,0 0-4 15,0 6-25-15,3-2-23 16,7-1-172-16</inkml:trace>
  <inkml:trace contextRef="#ctx0" brushRef="#br0" timeOffset="129111.88">9423 5157 75 0,'0'0'35'15,"0"0"7"-15,0 0 1 16,0 0 2-16,0 0-31 16,0 0 12-16,0 0-9 15,-8-19-1-15,7 15 1 16,-5 1 2-16,3 0-3 16,0 0-2-16,0 0-5 0,0 2-1 15,0-1-1-15,-2 0-3 16,-1 1-1-16,-2 0 1 15,0 0-3 1,-1 1-1-16,1 0 1 0,0 0 0 16,0 0 1-16,-1 0-2 15,-1 0 0-15,4 1 0 16,-3 7 0-16,1 5 0 16,-5 3 0-16,1 4 0 15,4 2-2-15,-2 1 2 16,4 1 0-16,3-1 0 15,2 2 0-15,1-1-1 16,0-3 1-16,0 0 1 16,1-3-1-16,7-1 0 15,5-1 0-15,2-4 0 0,1 1 0 16,2-5-1-16,3 0 0 16,-2-6 2-16,1-2 0 15,1 0-1-15,-6 0 2 16,3-1-2-16,-6-9 1 15,1-3 1-15,-2-2 3 16,-1-3-2-16,-1-4 0 16,-5 1-2-16,-1-1 1 15,-3-2-2-15,0 0 0 16,0-1 0-16,-1 2 0 16,-10 3 0-16,0 1 0 15,0 5 0-15,5 0-3 0,-1 4 2 16,1 4-1-16,3 3-5 15,1 0-33-15,2 3-24 16,0 0-125-16</inkml:trace>
  <inkml:trace contextRef="#ctx0" brushRef="#br0" timeOffset="129854.28">9964 5126 68 0,'0'0'32'0,"0"0"0"15,0 0-1-15,0 0 4 16,0 0 12-16,0 0-12 15,-15-10-9-15,15 10-2 16,0-1-2-16,0 1-2 16,0-1-2-16,0-2-6 15,0 3-6-15,0 0 1 0,0 0-2 16,0 0-4-16,0 6 0 16,0 11-1-16,3 2 5 15,5 8-1-15,2 2-2 16,-1-2 1-16,2 1-1 15,-1-1-1-15,-1 0 0 16,-1-4 0-16,-2-3-1 16,1-3 2-16,-1-3-2 15,-2-4 2-15,-1-3-2 16,-1-2 0-16,-1-2 0 16,-1-3-5-16,0 0 5 15,0 0 1-15,0 0-1 0,0 0 0 16,0 0 0-16,0 0-25 15,-1-7-46-15,1-6-41 16</inkml:trace>
  <inkml:trace contextRef="#ctx0" brushRef="#br0" timeOffset="131026.02">9115 4713 132 0,'0'0'38'0,"0"0"12"0,0 0-24 15,0 0 6-15,0 0-7 16,0 0-11-16,-4-10-9 15,4 10-5-15,0 0 0 16,0 0 1-16,0 8-1 16,4 7 7-16,4 1-1 15,-2 3-1-15,1 5-1 16,-1 0-1-16,-3-2-1 0,2 0-1 16,-2-5 0-1,0-5 0-15,-2-2-1 0,-1-4 2 16,0-3-1-16,0-1 0 15,0-2 2-15,0 0 4 16,0 0 14-16,0-2 16 16,0-10-16-16,-6-4-17 15,-3-3-2-15,-4-1 2 16,5-5-3-16,-2 0 0 16,-2 0 1-16,0-2-2 15,4 4-1-15,2 0 0 16,2 3-2-16,3 2-1 15,1-1 4-15,0 4 0 16,0-1 4-16,1 2-4 16,9 2 0-16,3-1 0 15,-2 5 0-15,1 0-3 16,-1 3 3-16,4 2 0 0,-3 0 0 16,2 3-1-16,0 0-2 15,-1 0 1-15,2 6-1 16,3 9 1-16,-1-1 1 15,0 3 0-15,0 3 2 16,1-1 4-16,-3 0-5 16,1-2 1-16,-4 0-1 15,0-1 0-15,-3-2 0 16,-3 0-1-16,-1-2 1 16,-4-2 0-16,1-1 0 15,-2-3 0-15,0-2 1 16,1-4 0-16,1 3-1 0,-2-3 0 15,2 0 0-15,0 0-1 16,-2 0-4-16,0 0 1 16,0 0-11-16,0 0-24 15,0 0-9-15,3 0-95 16</inkml:trace>
  <inkml:trace contextRef="#ctx0" brushRef="#br0" timeOffset="131496.07">9178 4732 57 0,'0'0'24'0,"0"0"-4"16,0 0-3-16,0 0-7 15,0 0 0-15,0 0 2 0,-15 0-5 16,15 0 3-16,-3 0 19 15,3-3 12-15,0 2-6 16,0-1-8-16,0-1-10 16,0-2-5-16,0 0-6 15,0 2-2-15,0-3 3 16,0 0-2-16,10-2-2 16,3 0 1-16,3-1-3 15,-1 3 0-15,1 0-1 16,-2 4 0-16,0-2-2 15,2 2 0-15,0-2-13 16,0-2-45-16,2 1-114 16</inkml:trace>
  <inkml:trace contextRef="#ctx0" brushRef="#br0" timeOffset="132164.76">8929 4491 57 0,'0'0'29'0,"0"0"-9"15,0 0 3-15,0 0 6 16,0 0-10-16,0 0 4 16,1-34-10-16,7 25 0 15,2 0 7-15,2-1-5 16,2-2-3-16,2 0 1 16,-1 1-2-16,3-1-5 15,-3 0-1-15,4 1-3 0,-1 0 1 16,-3 2-2-1,0 2-1-15,-5 1 0 0,-1 1 1 16,-4 5-1-16,-5 0 0 16,0 0 0-16,0 0-1 15,0 0-5-15,0 0-20 16,4 0-44-16,-1 2-79 16</inkml:trace>
  <inkml:trace contextRef="#ctx0" brushRef="#br0" timeOffset="133715.19">9705 4348 130 0,'0'0'36'16,"0"0"-8"-16,0 0 0 16,0 0 4-16,0 0-7 15,0 0-9-15,-26-13-2 16,26 13-4-16,0 0-6 16,0 0-4-16,0 0-1 15,0 0 1-15,0 11 1 16,0 3 3-16,2 4-3 15,8 2 1-15,-1 3 3 16,2-1-3-16,2 2 3 16,-1-1-3-16,1-2 0 0,1-1 1 15,-5-3 1 1,3-2-1-16,-6-4-2 0,-3-1 1 16,0-5-1-16,-3-2 2 15,1-3-3-15,-1 0 1 16,0 0 5-16,0 0 12 15,0 0 46-15,-4-13-48 16,-10-3-11-16,-1-4 1 16,-1-3-4-16,-2-5-1 15,0 2 1-15,0-1 0 16,2-1 0-16,1 6-2 16,0 1 1-16,3 4-1 0,6 1 0 15,-1 2-5 1,4 2 0-16,1-2 2 0,2 4-1 15,0-2 2-15,0 2 2 16,15-1 6-16,2-1-6 16,3 4 0-16,0 2 0 15,-5 3-1-15,1 3-1 16,-4 0 0-16,4 1-3 16,-2 11-1-16,2 5 4 15,-2 3 0-15,1 0 2 16,-5 0 0-16,1 1 0 15,-5-4 2-15,-3-4-4 16,-3 1-2-16,0-4 4 16,0-2 1-16,-8 3 2 15,-6-3-1-15,-3-2-1 0,3 1 0 16,1-4-1-16,8-2 2 16,2-1-2-16,3 0 0 15,0 0 0-15,0 0 0 16,0 0-2-16,6-1-8 15,11-9 9-15,6 3 1 16,2-2 0-16,-2 2 1 16,1 3-1-16,-2-1 0 15,-3 4 0-15,0-1 0 16,-4 2-1-16,-2 0 1 16,-2 0-1-16,-4 0-2 15,-2 10-4-15,-1 1 0 0,-4 1 3 16,0 3 0-16,0-2 4 15,-4 1 1-15,-8 1 2 16,-5-3-1-16,2 0-2 16,0-2 0-16,-1-3 1 15,5-1 0-15,0-4-1 16,3 0 1-16,4-1-1 16,2-1 0-16,1 0 1 15,1 0-1-15,-2 0 0 16,1 0-37-16,1 0-44 15,0 0-109-15</inkml:trace>
  <inkml:trace contextRef="#ctx0" brushRef="#br0" timeOffset="149451.99">12530 5079 53 0,'0'0'51'0,"0"0"-19"16,0 0 5-16,0 0 12 16,0 0-19-16,0 0-2 15,0 0-11-15,-1-29 1 16,1 27 0-16,0 0-3 0,0 1 0 15,0-2 3-15,0 3-3 16,0 0-1-16,0 0 1 16,0 0-6-16,0 0 0 15,0 0-3-15,0 0-4 16,0 0 4-16,0 0-6 16,0 0 1-16,0 4-2 15,0 13 2-15,0 4 0 16,0 4 0-16,0 4 1 15,1 0-1-15,2-1 2 16,2 0-2-16,1-3 0 16,-3-1 0-16,6-4-1 0,-5-1 0 15,-1-2 1 1,0-3-1-16,-1-1 0 0,1-3 0 16,-2-2 1-16,1-1-1 15,-1-1 0-15,1-2 0 16,-1-2 1-16,-1-2-1 15,0 0 1-15,0 0 1 16,0 0 0-16,0 0 0 16,0 0 0-16,0 0 1 15,0 0 1-15,0 0-3 16,0 0-1-16,-4 0-1 16,-5-2-3-16,-3-2-35 15,-3 0-87-15,0 1-129 16</inkml:trace>
  <inkml:trace contextRef="#ctx0" brushRef="#br0" timeOffset="150190.64">12963 4998 53 0,'0'0'2'0,"0"0"93"16,0 0-50-16,0 0-6 15,0 0-5-15,0 0-4 16,0-16-7-16,0 15 2 16,0-1 0-16,0 1-5 15,0 1 2-15,0-1-6 16,0 1-8-16,0 0-6 15,0 0-2-15,0 0-1 16,0 4 1-16,3 12 0 16,5 3 1-16,0 5 5 0,-2 6-4 15,0 3 1-15,2-1-1 16,-2 3 1-16,4-2-1 16,-2-4-1-16,-1-1-1 15,-1-4 1-15,1-4-1 16,-2-3 1-16,-2-3-1 15,0-4 0-15,-1-4 2 16,-1-2-2-16,-1 0 0 16,2-4 0-16,-2 0 1 15,0 0 2-15,0 0-1 16,0 0 1-16,0 0-1 16,0-3-2-16,0-5-5 15,-3-2-75-15,-8 1-41 16</inkml:trace>
  <inkml:trace contextRef="#ctx0" brushRef="#br0" timeOffset="151941.51">12395 4442 54 0,'0'0'3'0,"0"0"65"15,0 0-55-15,0 0 4 16,0 0 12-16,0 0 5 16,0 12-17-16,-3 2 2 15,0 2-9-15,0 1 0 16,3-1-3-16,0 3-2 16,0-1 1-16,0 1 0 15,0 0-2-15,0 0 0 16,0-2-2-16,0-2 2 15,0-3-3-15,0-4 1 16,-3-2 3-16,0-5 3 16,0-1 6-16,-2 0 24 0,-1 0-8 15,-1-1-10 1,-1-9 3-16,-1-6-9 0,2 0-6 16,-2-4-4-16,0-3 3 15,3-1-4-15,-3-1-2 16,2 0-1-16,4 1 0 15,1-3 1-15,2 3-2 16,0-2 1-16,0 2 0 16,0 2 2-16,0 0-2 15,0 2-1-15,0 2 1 16,5 3 0-16,2 4-1 16,2 2 0-16,-3 4 1 0,2 1 0 15,-1 2-2-15,5 2 2 16,1 0-3-1,7 3 2-15,0 10 0 0,2 5-1 16,-2 4 2-16,1 3-1 16,-3 0 1-16,-3-2 0 15,-3 2 0-15,-3-2 0 16,0 0 0-16,-5 2 0 16,1-1 0-16,-2-2 1 15,-2-2 0-15,2-4-1 16,-3 0 0-16,3-4 0 15,-1 2 1-15,-2-6-1 16,3 0 0-16,1-3 0 16,-2-3 1-16,-2 1-1 15,0-3 0-15,0 2-1 0,0-2 1 16,1 0-3-16,-1 0-70 16,0-11-44-16,0-1-146 15</inkml:trace>
  <inkml:trace contextRef="#ctx0" brushRef="#br0" timeOffset="152236.01">12402 4589 54 0,'0'0'7'0,"0"0"93"15,0 0-67-15,0 0 14 0,0 0-7 16,0 0-13-16,-19-35-5 16,17 29-6-16,-1-1-6 15,2 0-3-15,-2 0-4 16,3 0-1-16,0-3 0 16,0 1-2-16,6-4 0 15,11 1-2-15,5-3 2 16,1 2-3-16,3 1-41 15,-4 1-29-15,-5 1-65 16</inkml:trace>
  <inkml:trace contextRef="#ctx0" brushRef="#br0" timeOffset="153406.57">12853 4352 87 0,'0'0'64'16,"0"0"-17"-16,0 0 2 15,0 0 1-15,0 0-17 16,0 0-5-16,-12-27 2 16,12 27-16-16,0 0-14 15,0 0 0-15,0 7 0 0,1 9 2 16,5 2 4-16,0 2-1 16,1 3 3-16,-1 3-2 15,-1-1-1-15,-3 1-1 16,1 1-1-16,-2-6 1 15,1-2-3-15,-2-3-1 16,1-3 1-16,-1-3 0 16,0-5-1-16,0 0 1 15,0-3 1-15,0-2 0 16,0 0 3-16,0 0 4 16,0 0 0-16,-7-12-3 15,-4-2 0-15,-2-5-2 0,1-4-1 16,-3-2-3-16,3-2 0 15,-2-4 2 1,3 1-2-16,0 1 0 0,5 1 0 16,-1 1-2-16,2 3 4 15,2 1-2-15,0 4 0 16,3 5 0-16,0-1-2 16,0 5 2-16,0 0 0 15,0 3 0-15,8 1-2 16,0 2 2-16,0 2 0 15,0 0 0-15,-1 2-1 16,2 0-1-16,-2 2 0 16,2 12 1-16,-3 3 0 0,-4 6 1 15,4 0 0-15,-5 4 0 16,-1-4 1-16,0-1 0 16,0-3-1-16,0-4 0 15,0-2 0-15,0-3 0 16,0-4 0-16,0-2 0 15,0 0 1-15,0-2 0 16,0-1 0-16,0-1 0 16,-4 0 0-16,1 0 1 15,3 0-2-15,0-7 0 16,0-3-4-16,0 3 4 16,15-3-1-16,0 1 0 15,4 2 0-15,0 2 1 16,-1 3 0-16,2 2 0 0,-2 0 0 15,1 0-1-15,-3 5-2 16,-2 5 2-16,-4 3 0 16,1 3 1-16,-5 1 0 15,-5-1 0-15,-1 0 0 16,0-2 1-16,-1 0-1 16,-14 0 1-16,0-6 2 15,-3-1-2-15,3-3 0 16,0-1 0-16,3-2 0 15,3-1 0-15,5 0-1 16,-2 0 0-16,6 0 0 16,0 0 0-16,0 0-1 15,0 0-2-15,0 0-69 0,0 0-41 16,0 0-70 0</inkml:trace>
  <inkml:trace contextRef="#ctx0" brushRef="#br0" timeOffset="156124.37">15423 4838 120 0,'0'0'54'16,"0"0"-21"-16,0 0-2 16,0 0-10-16,0 0 6 15,0 0-7-15,0 0-2 16,0 0 3-16,0-69 1 16,0 67-1-16,0 2-6 15,0 0-5-15,0 0 0 16,0 0-3-16,0 0-4 15,0 0-2-15,0 0-1 0,0 0-1 16,0 11 1 0,0 8 1-16,0 6 2 0,0 4-1 15,0 4 0-15,0 3 0 16,0 3 0-16,0-3-1 16,0 3 0-16,0-3-1 15,0-1 0-15,0-1 1 16,0-3-1-16,0-1 1 15,2-3-1-15,-1-5 0 16,1-4 0-16,-2-4 0 16,1-4 1-16,-1-3-1 15,0-2 2-15,0-4-1 16,0 1 2-16,0-1 1 16,0 1 1-16,0-2-2 0,0 0-1 15,0 0-1 1,0 0-1-16,0 0 0 0,0-2-2 15,0-5-1-15,0-2-63 16,0-1-128-16</inkml:trace>
  <inkml:trace contextRef="#ctx0" brushRef="#br0" timeOffset="156769.6">15987 4759 92 0,'0'0'15'0,"0"0"10"15,0 0 3-15,0 0-5 16,0 0 7-16,0 0 3 15,-27-41-13-15,18 40-7 16,-3 1-3-16,-4 0-1 16,-2 0-2-16,-3 12 1 15,-3 12 0-15,1 4 1 16,-3 5-3-16,5 4 4 16,3 4-1-16,3-1-4 15,5-2-1-15,6-3-2 16,4-2-1-16,0-4-1 15,0-4-1-15,13-2 0 16,6-6 1-16,5-6 0 16,5-6 3-16,0-5 0 0,4 0-1 15,0-2 0-15,-3-13 1 16,-2-7-1-16,-4-3 0 16,-7-5-2-16,-6-2 1 15,-5-6 3-15,-6-2-3 16,0-1 1-16,-3-3-2 15,-11 5 0-15,-5 8 0 16,-3 9 0-16,-2 12-2 16,2 10-8-16,-1 0-74 15,3 4-63-15</inkml:trace>
  <inkml:trace contextRef="#ctx0" brushRef="#br0" timeOffset="157946.84">15302 4223 67 0,'0'0'44'0,"0"0"-4"0,0 0 16 16,0 0-17-16,0 0-6 15,0 0-5-15,-14-16-5 16,14 16-13-16,-2 0-7 16,2 0-3-16,-3 6 1 15,-3 11 0-15,-2 5 3 16,1 2 3-16,-3 1-3 15,4 0-1-15,1 0-1 16,-1-2 1-16,5-5-1 16,-2-1-1-16,0-3 1 15,3-3-1-15,-1-4 0 16,1-3 2-16,0-2-1 16,0-2 5-16,-2 0 14 0,-3 0 33 15,1-12-40-15,-2-2-10 16,0-6-1-16,1-2 1 15,0-3-3-15,-1-1-1 16,3-3 0-16,0 0 1 16,-1-1-1-16,4 0 0 15,0 1 0-15,0 2 0 16,0 3 0-16,0 3 0 16,4 3 0-16,-1 0 0 15,1 5 1-15,-1 3-2 16,0 2 1-16,3 6-2 15,0 2-1-15,3 0 1 16,3 0 2-16,1 8-2 0,1 8 1 16,2 2 1-16,-1 3-1 15,1 4 1-15,-4 0 0 16,2-1 0-16,-5 2 0 16,-2-5 0-16,-1 1 0 15,0 0 0-15,-3-1 0 16,-3-1 1-16,0-1-1 15,0-2 0-15,0-2 0 16,0 1 0-16,0-4 0 16,0 1 0-16,0-3 0 15,1 0 0-15,1-4 0 16,-1-4-1-16,-1 1-5 0,0-3-26 16,0 0-14-16,0 0-10 15,0 0-25-15,0-3-77 16</inkml:trace>
  <inkml:trace contextRef="#ctx0" brushRef="#br0" timeOffset="158240">15204 4360 49 0,'0'0'38'16,"0"0"-9"-16,0 0 6 0,0 0-7 15,0 0 4-15,0 0-14 16,-3-49-2-16,3 41-8 16,0-2-2-16,0 2-4 15,7 0-2-15,5-2 0 16,6 3 0-16,0 1 0 15,0 2-1-15,1 2-2 16,-7 2-58-16,-1 0-90 16</inkml:trace>
  <inkml:trace contextRef="#ctx0" brushRef="#br0" timeOffset="159170.31">15735 4095 132 0,'0'0'23'0,"0"0"25"16,0 0-10-16,0 0 2 16,0 0-2-16,0 0-8 15,0-18-28-15,0 19-2 16,0 14 0-16,3 6 4 15,2 5 1-15,-1 1 5 16,1 2-1-16,-1-1-2 16,0 0-1-16,-1-2-2 0,0-1-3 15,0-3 1 1,0-5-1-16,0-5-1 0,0-3 2 16,-3-5-1-1,2-3-1-15,-2-1 2 0,0 0 7 16,0 0 34-16,0-7-5 15,-3-12-30-15,-6-2-2 16,0-5-3-16,-1-3-1 16,1-5-1-16,-1-2 0 15,4-1-1-15,-1-2 0 16,6 0 0-16,1 3-1 16,0 7 1-16,0 5 0 15,4 5-1-15,6 7 0 16,1 2 0-16,4 2 0 15,-2 7 0-15,1 1 0 16,1 0-2-16,-3 11 1 16,-2 7 1-16,-4 9 1 0,-3-1 0 15,-3 3 0-15,0-3 1 16,0-2-1-16,-6-3 0 16,0-4 0-16,-1-5 1 15,4-4-1-15,1-2 0 16,1-6-1-16,1 3 1 15,0-2-2-15,0-1 2 16,0 0 0-16,13 0 0 16,7 0 0-16,3-4 0 15,3 0 0-15,-3 1 0 16,-1 3 0-16,-5 0-1 16,-3 0 1-16,-4 13-1 0,-5 2 1 15,-5 4 0-15,0-2 0 16,-8 1 0-16,-11-1 1 15,-3-3 0-15,-4-3 0 16,2-4-1-16,0 0 1 16,2-2-1-16,1-3 0 15,8 0 0-15,2-2-2 16,4 0-69-16,4 0-38 16,3-2-121-16</inkml:trace>
  <inkml:trace contextRef="#ctx0" brushRef="#br0" timeOffset="159779.93">15562 3680 16 0,'0'0'25'0,"0"0"-4"16,0 0-2-16,0 0-1 15,0 0-4-15,0 0 3 16,-7 16 3-16,7-16 7 15,-2 0 4-15,2 0 6 16,0 0 5-16,0 0-12 16,0 0-5-16,16-1-1 0,13-10-8 15,12-7-4-15,6-3-2 16,4-1 1-16,-5-2-2 16,-1 4-1-16,-10 4-3 15,-5 1-3-15,-8 3 0 16,-6 5-2-16,-3-2 0 15,-7 5 0-15,0 1 0 16,-3 0-2-16,0 3-1 16,0 0-4-16,1 0-28 15,-4 9-75-15,0-1-131 16</inkml:trace>
  <inkml:trace contextRef="#ctx0" brushRef="#br0" timeOffset="171237.8">5627 6967 16 0,'0'0'35'0,"0"0"-13"16,0 0-9-16,0 0 1 15,0 0 0-15,0 0-14 0,0 0-2 16,-7-2 2-16,7 0 8 15,0 2 33-15,0-2-12 16,0 2-7-16,0 0-5 16,0-2 2-16,0 2 0 15,0 0-7-15,0 0-4 16,0 0-2-16,0 0 1 16,-3 0-1-16,3 0 0 15,-3-2-3-15,-2 0-1 16,1 1 1-16,-2 0-3 15,0-1 2-15,-1 0 4 16,-1 0-3-16,-1 2-3 16,1 0 0-16,-2 0 0 15,1 0 0-15,-3 0 0 0,-1 0 0 16,-2 2 3-16,-3 6-3 16,3 2 0-16,-1 2 0 15,2 1 0-15,-2 5-1 16,4 6 1-16,-3 3-2 15,6 6 1-15,0 3 1 16,2-3 0-16,5 3 0 16,2-6-2-16,0-1 1 15,9-2-2-15,6-3 6 16,7-4-2-16,2-2 1 16,3-2-2-16,7-5 0 15,4-7 3-15,2-4 0 0,2 0-2 16,-4-8 3-1,-6-8-2-15,-4-2 0 0,-7-7 1 16,-3-1-1-16,-3-5-1 16,-2-4 0-16,-5-2 2 15,-4-1-3-15,-4 0 2 16,0-1-2-16,0 6 0 16,-10 3 0-16,-6 11-2 15,-3 6-1-15,-3 6-7 16,-3 3 2-16,0 4-19 15,2 0-34-15,1 11-94 16</inkml:trace>
  <inkml:trace contextRef="#ctx0" brushRef="#br0" timeOffset="172805.27">5711 8976 99 0,'0'0'56'0,"0"0"-12"16,0 0-14-16,0 0 9 15,0 0-13-15,0 0-4 16,-11-33 2-16,11 29-4 15,-1 3 3-15,-1 0 2 16,1-1-1-16,-2 2 1 16,3-2-10-16,0 0-4 15,-2 2-2-15,1-2-1 0,-1 1-3 16,1 1 1-16,1-2-2 16,0 2-2-16,0 0 1 15,0 0 0-15,0 0-2 16,0 0-1-16,0 0-2 15,-2 0-4-15,2 0 1 16,0 12 5-16,0 4 2 16,0 9-1-16,2 2 1 15,4 2 0-15,0-1-1 16,0-3-1-16,0 0 0 16,1-3 1-16,-2 0-1 15,-1-5 2-15,-1 0-2 0,-1-2 0 16,1-3 0-1,-3-2 0-15,1-3 0 0,-1 1 1 16,2-4-1-16,-2-2 0 16,0-1 0-16,0-1 0 15,1 0 1-15,1 0 0 16,-2 0 0-16,0 0 1 16,1 0 0-16,-1 0-1 15,0 0 0-15,0 0 2 16,0 0-2-16,0 0 0 15,3 0-1-15,-3 0 1 16,0 0-1-16,0 0 2 16,0 0-2-16,0 0 1 0,0 0 0 15,0 0-1 1,0 0-1-16,-3 0-8 0,-1 0-25 16,-2-3-60-16,6-1-39 15</inkml:trace>
  <inkml:trace contextRef="#ctx0" brushRef="#br0" timeOffset="177739.43">27089 7199 4 0,'0'0'12'0,"0"0"14"0,0 0 0 15,0 0 9-15,0 0-12 16,0 0-10-16,0 0-11 16,0-11 4-16,0 11 12 15,0-2 29-15,0 2-19 16,0-1-11-16,0 1-3 16,0-1-3-16,0-1-1 15,0 1 0-15,0-1 1 16,0 0 3-16,0 0-4 15,0-1-2-15,0-1-1 16,0 2 0-16,0-3 0 16,0 1-1-16,0 0-2 15,0-2 0-15,0 0 2 0,0 1-4 16,-6-1 1-16,0 0 2 16,-2 4-5-16,-1 0 1 15,-2 2-1 1,-2 0 0-16,-1 0 0 0,-4 6 0 15,-5 10 0-15,1 9-1 16,-1 5 1-16,3 3 0 16,4 5-2-16,5 3 2 15,5-1-3-15,6-4 2 16,0-4-2-16,0-2 2 16,13-5 1-16,5-6-4 15,7-3 3-15,2-6 1 16,6-6 2-16,3-4 4 15,0 0-5-15,0-10 1 16,-2-9 2-16,-4-1-2 0,-2-8-1 16,-4 1 2-16,-5-6-1 15,-7-2 1-15,-6-3-2 16,-6 2 2-16,0 3-2 16,0 6 2-16,-10 7-3 15,-5 6-1-15,0 8 0 16,-3 6-4-16,2 0-15 15,-5 11-59-15,6 12-101 16</inkml:trace>
  <inkml:trace contextRef="#ctx0" brushRef="#br0" timeOffset="178488.8">27211 7744 119 0,'0'0'11'16,"0"0"-2"-16,0 0-5 15,0 0 1-15,0 0-5 16,0 0-3-16,-51-4 1 16,38 14 2-16,1 0-1 15,1-2-8-15,0 2-5 0,5-3-19 16,1 0-18-16,5-2 33 16,0-5 17-16,0 0 1 15,0 0 13-15,0 0 30 16,0 0 36-16,0 0-30 15,0 0 2-15,0 0-11 16,0 0-4-16,0 0-10 16,0 0-5-16,0 0-7 15,0 0-8-15,0 7-4 16,0 3 5-16,0 6 7 16,2 1-1-16,-1 4 10 15,-1 4-3-15,0 1-6 16,0 4-4-16,0 0-3 15,0 2 0-15,0 3-4 16,0-3-1-16,0-3 0 0,0-3-1 16,0-5 0-16,0-3 1 15,0-4-1-15,2-3 0 16,-1-4 0-16,1-4 0 16,-1 0-1-16,-1-2 2 15,0 1-1-15,0-2 0 16,0 0 1-16,2 0 1 15,3 0-3-15,1-3-29 16,7-4-86-16,3 0-154 16</inkml:trace>
  <inkml:trace contextRef="#ctx0" brushRef="#br0" timeOffset="179103.02">27263 8681 171 0,'0'0'9'15,"0"0"7"-15,0 0 14 16,0 0-2-16,0 0-13 16,-97-12 2-16,77 18-10 15,1 6 0-15,-3 2 1 16,2 7 0-16,-2-1 6 15,2 4-4-15,3-2-5 16,1 1 2-16,8-3-2 16,4-2-2-16,4-3 0 15,0-3-3-15,9-1 3 0,11-4-3 16,5-4 20-16,4-3-15 16,3 0 3-16,1-3-2 15,1-7-1-15,-7-3-3 16,-2-2 0-16,-4 0 1 15,-8-4 0-15,-4-2 2 16,-9-4-1-16,0 0 4 16,-10 2 2-16,-11 0 0 15,-3 3-9-15,-1 9 10 16,-2 4-9-16,-1 7 0 16,2 0-2-16,7 1-1 15,2 14 0-15,11 7-3 16,2 3-7-16,4 1-73 15,1-1-210-15</inkml:trace>
  <inkml:trace contextRef="#ctx0" brushRef="#br0" timeOffset="179552.94">27215 9432 62 0,'0'0'224'0,"0"0"-190"15,0 0-3-15,0 0 16 16,0 0 1-16,0 0-6 16,-17-49-24-16,17 49-18 15,0 22-6-15,0 11 6 16,-2 11 2-16,-2 10 1 16,-2 5 1-16,-3 2-3 0,1-4 1 15,2-2-1-15,2-8-1 16,-1-7 1-16,-2-7-1 15,3-7 0-15,-2-6 0 16,3-7 0-16,1-6 1 16,1-4 0-16,-3-3-1 15,1 0 0-15,-3 0-1 16,-2-12-69-16,-6-13-47 16,3-7-103-16</inkml:trace>
  <inkml:trace contextRef="#ctx0" brushRef="#br0" timeOffset="181742.48">25618 7142 11 0,'0'0'22'0,"0"0"-8"15,0 0 12-15,0 0-7 0,0 0-5 16,0 0-10-16,0-23-2 16,0 20 0-16,0 1 3 15,0-1-1-15,0-1 1 16,0 1-1-16,-2 2 3 15,2-3 6-15,0 2 2 16,-1-2-5-16,1 2 2 16,0-1-7-16,-2 0 4 15,2 2 3-15,0-1-7 16,0 1 0-16,0 1-3 16,0-2 0-16,0 1 2 15,0 0-2-15,0-1 3 0,0 2 1 16,0 0 0-16,0 0 3 15,0-1 1-15,0-1-2 16,0 2-1-16,-1-3-1 16,1 1 0-16,-2 2-2 15,2-4 0-15,-4 2-1 16,2 0 1-16,1-2 2 16,-1 2 2-16,1-1 0 15,-2-3 6-15,1 2-4 16,1-1 3-16,-1 1 2 15,2 1-5-15,-1 3 3 16,1 0-2-16,0-3-2 16,0 3-3-16,0 0-6 0,-2 9-3 15,-2 16 3 1,-1 5 1-16,-2 10 3 0,-2 2-2 16,3 3 4-16,-2 0-3 15,5-2 0-15,1-5 1 16,0-5 0-16,2-4-2 15,0-5-1-15,0-5 2 16,0-5-2-16,0-1-1 16,0-7 1-16,0 0 0 15,0-4 0-15,0 0 1 16,0-1-1-16,0-1 2 16,0 0-2-16,0 0 0 15,0 0 0-15,0 0 0 16,0 0 0-16,0 0 1 0,0 0-2 15,0 0 0-15,0 3-72 16,0 3-37-16,-1 4-105 16</inkml:trace>
  <inkml:trace contextRef="#ctx0" brushRef="#br0" timeOffset="182476.9">25506 7851 19 0,'0'0'30'16,"0"0"3"-16,0 0-14 15,0 0 6-15,0 0 1 16,0 0 9-16,0-33-9 16,0 29-13-16,0 3 8 15,0-1 3-15,0 1-4 16,0-2-4-16,0 0 1 15,0 1 5-15,0-1-3 16,0 1-3-16,0 2 1 16,0-3 1-16,0 3 2 0,0 0-4 15,0 0-12 1,0 0-4-16,0 19-1 0,0 9 1 16,0 6 4-16,0 6 2 15,0 1-2-15,-3 2-1 16,3 0 1-16,0-1-1 15,0-4-1-15,0-2 0 16,0-8-1-16,0-4 2 16,0-8-3-16,0-4 1 15,0-7-1-15,0-1 1 16,0-4-1-16,0 0 2 16,0 0 0-16,0 0 2 15,0 0 2-15,0-2-4 16,0-8-2-16,0 0 0 0,4 1 0 15,5 0-76-15,0 6-112 16</inkml:trace>
  <inkml:trace contextRef="#ctx0" brushRef="#br0" timeOffset="185605.48">24209 7175 70 0,'0'0'22'0,"0"0"-6"16,0 0 2-16,0 0-3 15,0 0 65-15,0 0-56 16,-13-49 2-16,11 42-9 15,2 1 2-15,0 3 9 16,0 2 0-16,0-1-5 16,-4 2-4-16,4 0-7 15,-1 0-4-15,-1 0-4 16,1 15-4-16,-4 10 0 16,0 12 4-16,-1 7 1 0,0 5 4 15,3 2-3 1,1-1-1-16,2-4-1 0,0-4 0 15,0-7-1-15,0-4-1 16,0-7 2-16,0-6-2 16,0-6-2-16,0-6 1 15,0-1 1-15,0-5-1 16,0 2 1-16,0-2 2 16,0 0-1-16,0 0 0 15,0 0 1-15,0 0-1 16,0 0-3-16,0 1-5 15,7 6-102-15,2 4 20 16,2 7-76-16</inkml:trace>
  <inkml:trace contextRef="#ctx0" brushRef="#br0" timeOffset="186119.18">24233 7986 49 0,'0'0'31'0,"0"0"14"0,0 0 1 16,0 0-5-16,0 0-5 16,0 0-12-16,-3 0-11 15,2 0 0-15,1 0-1 16,-3 0-5-16,1 9-3 16,-4 11 5-16,2 8 3 15,1 4-1-15,1 4-1 16,1 3-2-16,1-1-1 15,0-1-2-15,0-2 2 16,0-2 0-16,0-4-2 16,0-2 0-16,0-5-1 0,0-5 0 15,0-2 0-15,0-5 0 16,-2-5 0-16,2-3 0 16,0 0 3-1,0-2 2-15,0 0-4 0,0 2 2 16,0-2-3-16,0 0-1 15,0 0-3-15,0 0-4 16,9 0-71-16,8 0-92 16</inkml:trace>
  <inkml:trace contextRef="#ctx0" brushRef="#br0" timeOffset="186636.21">24329 8882 110 0,'0'0'33'15,"0"0"8"-15,0 0-1 0,0 0 2 16,0 0-7-16,0 0-5 16,-24-14-10-16,24 14-13 15,0 0-5-15,-2 6 1 16,-1 10 7-16,2 7 8 15,-2 5 7-15,0 0-3 16,0 2-2-16,0 0-7 16,-1-2-3-16,2 0-1 15,1-1-4-15,1-5 0 16,-2-2-3-16,2-3 0 16,-1-5-1-16,1-3 0 15,0-5 2-15,0-3-2 0,0-1 0 16,0 0 1-16,0 0 2 15,0 0 2-15,0 0-6 16,0-9-3-16,0 0-31 16,10 4-56-16,3 3-54 15</inkml:trace>
  <inkml:trace contextRef="#ctx0" brushRef="#br0" timeOffset="187032.65">24305 9829 193 0,'0'0'54'0,"0"0"-21"15,0 0-20-15,0 0 0 16,0 0 11-16,0 0-6 16,0 54-2-16,0-22 1 15,0 4-4-15,0 3-4 16,0-3 0-16,0 1-5 0,0-3 0 15,0-2-2-15,0-4-2 16,0-6 1-16,0-2 0 16,0-8 0-16,0-2 1 15,0-5-2-15,4-2-12 16,4-3-111-16</inkml:trace>
  <inkml:trace contextRef="#ctx0" brushRef="#br0" timeOffset="189403.22">27951 3981 29 0,'0'0'28'15,"0"0"-12"-15,0 0-16 16,0 0 0-16,0 0 1 16,0 0-1-16,23-24-1 15,-23 22 0-15,1 0 1 16,1-2 1-16,-2 4-1 16,0-1 0-16,1 1-1 15,2 0-1-15,0 0-1 0,0 0 3 16,1 0-1-1,-1 0-1-15,0 0 2 0,0 0-2 16,2 5 2-16,-3 1 0 16,-1 2-6-16,5 4 4 15,-3 0 1-15,1 1-1 16,1 3 2-16,1 4 3 16,0 1-3-16,4 3 8 15,-2 1 23-15,-1 3-13 16,3 1 6-16,-5 5-2 15,1-1-6-15,-3 1-12 16,1 5 5-16,2-1-3 0,2 2 2 16,-1 2-2-1,1 1 4-15,-1 4-1 0,5 3 3 16,-1 5-4-16,1-2 2 16,1 1 2-16,-3 1 1 15,1 2-4-15,-4 5-3 16,-2 3 11-16,-5 7 7 15,0 2-12-15,-8-2 8 16,-14-1 6-16,-2-7-14 16,4-6-4-16,3-6-3 15,5-5 0-15,1-3 0 16,7-2-4-16,-1 1 3 16,1 3 1-16,1 0-3 15,-2 2 4-15,1 0-5 0,3 2 7 16,-2-3-6-1,0 0 2-15,0 0-1 16,0 3 0-16,-2 4-1 0,0-1-1 16,-2 4-1-16,1 0 1 15,-1-3 0-15,1 1-1 16,0-5 3-16,0 1-2 16,0-5-1-16,1 1 1 15,1-2-1-15,-1-2 1 16,2 1-1-16,2-1 0 15,1 0 1-15,0 1 1 16,0 4 0-16,0 4-2 16,0-2 3-16,0-2-2 15,0-1-1-15,-2-3 1 16,-2 4-1-16,1-1 0 0,0 3 1 16,2 2-1-16,1 0 0 15,0 1 0-15,0-2 0 16,0-4 0-16,6-2 0 15,2-2 1-15,0-4-1 16,-1-1 1-16,1-1-1 16,-1-3 0-16,-1 0 1 15,0-1-1-15,-1 0 0 16,-4 1 0-16,2 1 2 16,-3 1-2-16,0 3 0 15,2 2 0-15,-2 7 0 0,1 0 0 16,3 0 0-1,-1-2 2-15,3 2-2 0,2-1-2 16,0 1 2-16,2 3 0 16,0 0 0-16,3 0 0 15,0 0 0-15,-1-1 2 16,-2-2-2-16,1 0 0 16,-2-5 0-16,2 3 0 15,0-3 0-15,-2 0 0 16,0 0 1-16,-2-2-1 15,-2 1 0-15,-1-3 0 16,1 2 0-16,-1 2 0 0,2 3 0 16,-3 1 2-16,0 0-2 15,2 4 0-15,-2-3 0 16,3 2 0-16,-3 0-2 16,1 3 2-16,2 0 0 15,0 3 0-15,-2 1 2 16,2-3-2-16,-1 2 1 15,0-2-1-15,-3-3 1 16,-2 4 0-16,0 2-1 16,0-2 1-16,0 2 0 15,0-4-1-15,-4 1 1 16,2 0-1-16,2 0 1 16,0 2 2-16,0-3-1 0,0 0 1 15,-1 0 1 1,-1-1-1-16,2 1 1 0,0 0-2 15,0-5-1-15,0 2 0 16,0-4 0-16,0-5-1 16,9-3 1-16,0-1 0 15,0-4 1-15,2-2-1 16,-1-1 0-16,-4-3 0 16,2-1 0-16,-4-4-1 15,-1 1 1-15,-3-3-1 16,0-2 1-16,0-4-1 15,3-2 0-15,-2-3 0 0,1-5 0 16,-2-1 0 0,0-3 1-16,0 0-1 0,0 0 0 15,0-19-25-15,-2-17-170 16</inkml:trace>
  <inkml:trace contextRef="#ctx0" brushRef="#br0" timeOffset="190796.93">29655 4195 6 0,'0'0'48'0,"0"0"-5"15,92 15-8-15,-51-15-16 16,5-1 0-16,2-15-8 0,-2-1-6 16,-4-3-4-16,-6 0-1 15,-7-2-1-15,-3 4-16 16,-9 1-17-16,-6 1-26 16,-8 1-3-16</inkml:trace>
  <inkml:trace contextRef="#ctx0" brushRef="#br0" timeOffset="192969.81">30098 3857 149 0,'0'0'21'16,"0"0"16"-16,0 0 45 16,0 0-37-16,0 0-8 15,0 0 11-15,0 0-7 16,13-44-3-16,-13 38-4 0,0-1-8 15,0 3-8 1,0-4-3-16,0 2-3 0,-1-3 1 16,-9-2-6-16,-7-2 4 15,-4-1-3-15,-4 0-6 16,-2 4 1-16,4 3 0 16,1 4-1-16,-2 3-2 15,-4 8 4-15,-5 17-4 16,-3 10 1-16,2 6-1 15,4 2 0-15,10-4 1 16,6-3 1-16,9-1-2 16,5-6 0-16,0 2-2 15,15-3 2-15,14 0-1 16,14-4-4-16,12-3 0 16,10-4 2-16,7-7 1 0,-3-5 1 15,-2-5-7-15,-10 0 4 16,-10-10-9-16,-9-8 13 15,-10-6-12-15,-8-5 12 16,-5-6 6-16,-6-7-3 16,-9-3 0-16,0 1-3 15,-6 2-4-15,-18 9 1 16,-3 5 3-16,-6 6 0 16,0 7 0-16,2 6-6 15,-3 9 5-15,2 0-11 0,4 16-78 16,3 6 0-1,8 0-112-15</inkml:trace>
  <inkml:trace contextRef="#ctx0" brushRef="#br0" timeOffset="194219.79">30174 4554 86 0,'0'0'50'0,"0"0"-31"16,0 0-4-16,0 0 5 15,0 0-7-15,0 0-4 16,0-1 24-16,0 1 3 15,0 0-15-15,-2-2-1 16,-1 0 7-16,-4 0 0 16,0-3-3-16,-2 1-10 15,-3 0-4-15,0 1 0 16,0 0 2-16,-4 3-2 0,-1 0-6 16,-4 0 2-16,-4 6-2 15,-5 11-3-15,-3 4 3 16,0 4-2-16,5 1 1 15,6 2-1-15,5 1 4 16,8 1-4-16,4-2 5 16,5 1-6-16,0 1-1 15,17-5 0-15,8-5 0 16,8-3 0-16,5-6-3 16,4-4 3-16,2-6 3 15,0-1 3-15,-3 0-1 16,-3-13-3-16,-7-7-1 0,-6-2 1 15,-7-8 1 1,-6-2 0-16,-6-6 3 0,-6-5 1 16,0 5 0-16,-2 5-3 15,-12 6 2-15,-1 8-4 16,-2 7-1-16,-1 3-1 16,-1 8-2-16,-2 1 2 15,-3 0-5-15,0 13-27 16,-1 5-77-16,1 0-90 15</inkml:trace>
  <inkml:trace contextRef="#ctx0" brushRef="#br0" timeOffset="194854.11">30014 5303 313 0,'0'0'37'16,"0"0"-21"-16,0 0 6 0,0 0 13 16,0 0-7-1,0 0-1-15,0 31-14 0,3 0-2 16,-1 4 7-16,-2 3 8 15,0 0-7-15,0-5-5 16,0-6-4-16,0-2-4 16,0-4-3-16,0-4-1 15,-2-3 0-15,1-5 0 16,1-5-2-16,0-1 2 16,-2-3-2-16,2 0 1 15,0 0 1-15,0 0 0 16,0 0-2-16,0-3-2 15,0-3-83-15,9 2-83 16,0 4-183-16</inkml:trace>
  <inkml:trace contextRef="#ctx0" brushRef="#br0" timeOffset="195419.83">30029 6042 247 0,'0'0'37'16,"0"0"-19"-16,0 0 8 16,0 0 5-16,0 0-3 15,0 0-1-15,-50-13-9 16,35 19-11-16,-6 12-1 16,-2 5-3-16,-1 4 9 15,4 2 7-15,5 5 2 16,3 2-9-16,7 2-8 15,5 3 2-15,0 0 0 0,13 0-1 16,9-5-5-16,8-3 0 16,4-8 2-16,2-9-2 15,5-7 0-15,0-9 1 16,-2 0-1-16,1-16 2 16,-6-10-2-16,-6-7-10 15,-6-7 10-15,-9-4 0 16,-6-2 1-16,-7 1 2 15,0 5-3-15,-4 3 1 16,-14 7 1-16,-2 8-2 16,-2 8 2-16,0 5-4 15,2 8 2-15,1 1-4 16,5 3-5-16,7 12-47 0,4 6-62 16</inkml:trace>
  <inkml:trace contextRef="#ctx0" brushRef="#br0" timeOffset="196053.41">30014 7097 324 0,'0'0'54'0,"0"0"-36"16,0 0 19-16,0 0 3 0,0 0 3 15,0 0 4-15,6 0-24 16,-3 0-15-16,2 0-4 15,-1 6 0-15,3 5 5 16,-2 9-1-16,0 3-3 16,-4 6 4-16,-1 5 6 15,0 3-2-15,0 1-3 16,0-1-1-16,-1 1-5 16,-6-1 1-16,2-5-5 15,0-2 2-15,2-8 0 16,0-3-1-16,3-8-1 15,0-4 0-15,0-4 0 0,0-2 1 16,0-1-1-16,0 0 0 16,0 0 0-16,0-10 0 15,0-6-4-15,0-4-41 16,5 8-31-16,4-2-77 16,0 6-98-16</inkml:trace>
  <inkml:trace contextRef="#ctx0" brushRef="#br0" timeOffset="196888.48">30095 7932 173 0,'0'0'75'16,"0"0"-39"-16,0 0-4 15,0 0 8-15,0 0 6 0,0 0 4 16,-33-27-9 0,26 25-14-16,-4-1-1 15,-2 2 0-15,-2 1-7 0,-4 0-7 16,-4 1-1-16,-2 15-3 15,-1 4 1-15,-1 8-1 16,5 2-1-16,5 2-1 16,4 2-4-16,9-3 1 15,4 0 1-15,0-2-4 16,9 0 0-16,10-2 0 16,8-2-1-16,4-2-4 15,7-4 2-15,2-7 3 16,6-5 0-16,-2-6 0 15,0-1-3-15,-3 0-5 0,-4-18 4 16,-1-1-1-16,-5-5 0 16,-6-2 5-16,-4 0-2 15,-9-1 1-15,-4 1 1 16,-8-1 1-16,0 2-1 16,0 2 0-16,-9 1 0 15,-5 0-2-15,-4 6-8 16,0-1-2-16,-2 7 3 15,-3 2-9-15,1 6-23 16,1 2 3-16,3 0-9 16,3 2-42-16,2 9-58 15</inkml:trace>
  <inkml:trace contextRef="#ctx0" brushRef="#br0" timeOffset="197502.4">29979 8811 308 0,'0'0'95'0,"0"0"-78"16,0 0 1-16,0 0 14 15,0 0 4-15,0 0 10 16,0 92-16-16,-2-56-11 16,-2 4 2-16,-1-1-8 15,-1 0 1-15,2 0-6 16,-2-4-2-16,0-3-4 16,0-3-2-16,1-7 1 15,4-5 0-15,-2-7-1 16,1-4 1-16,2-4-2 15,0-2 0-15,-1 0 0 0,-1 0-14 16,2 0-54-16,0-5-100 16,0 2-48-16</inkml:trace>
  <inkml:trace contextRef="#ctx0" brushRef="#br0" timeOffset="198238.8">29849 9893 149 0,'0'0'70'16,"0"0"-23"-16,0 0-18 15,0 0-1-15,0 0 1 16,0 0-5-16,13 0 2 15,-11 0-15-15,-1 0 3 16,-1 0-2-16,2 0-2 16,-2 0-6-16,1 0-1 15,2 0-3-15,-1 3 1 0,-1 0 2 16,-1 2 6 0,2 1 17-16,-2 5 12 0,0 3-3 15,0 8-7-15,0 5-1 16,-2 7-10-16,-7 4-5 15,-2 2-3-15,1 1-1 16,3 1-7-16,-2 0-1 16,2-5 1-16,1-2-1 15,0-7 0-15,1-6 0 16,0-8 0-16,4-5 0 16,-2-7-1-16,3-2 1 15,0 0-3-15,0 0-4 0,0-4-16 16,0-10-24-1,7-4-12-15,9-2-31 0,1-1-23 16,-8 2-118-16</inkml:trace>
  <inkml:trace contextRef="#ctx0" brushRef="#br0" timeOffset="201269.63">30750 5429 29 0,'0'0'19'0,"0"0"-7"15,0 0 1-15,0 0 0 0,0 0 25 16,0 0-23-16,0 0 4 16,-12-5-9-16,9 4 1 15,-1 0-4-15,0-1 2 16,1 0 3-16,2 1 0 16,-1 0 2-16,0-1-6 15,0 1-2-15,1-1 4 16,-1 1 8-16,1 0-2 15,1-1-4-15,0-1-1 16,-2 2-1-16,2 0 0 0,-1-1 0 16,1 2-2-1,0-2 3-15,0 2-8 0,0-1 3 16,0 0-6-16,6 0 4 16,12 1 0-16,7-3-1 15,8 1-3-15,0-2 3 16,-1 4-2-16,0-2-1 15,-9 0 1-15,-4 2 0 16,-6 0-1-16,-6 0 0 16,-5 0 0-16,-2 0 0 15,0 0 0-15,0 0-2 16,-2 0 1-16,-10 0-7 16,-8 0 3-16,-6 0 5 15,-5 0 7-15,1 0-6 16,5 0-1-16,8 2 0 0,4 0 0 15,5 1 0 1,5-2 0-16,3 4-6 0,0-3-5 16,0 1-15-16,18 1 1 15,3-1 25-15,8 0-4 16,0-3-10-16,-5 0 3 16,-10 0 9-16,-7 0 2 15,-7 0 4-15,0 0 1 16,-2 0-5-16,-12-3-5 15,-5-1 5-15,-3 1 1 16,-1 3 3-16,3 0-2 16,7 0-2-16,7 0 0 0,4 0-16 15,2 2-75 1</inkml:trace>
  <inkml:trace contextRef="#ctx0" brushRef="#br0" timeOffset="202936.47">31607 5395 114 0,'0'0'42'0,"0"0"1"16,0 0-10-16,0 0 2 15,0 0-7-15,0 0-4 16,0-25 2-16,0 25-6 16,0 0-5-16,0 0-6 15,1 0-9-15,1 0-1 16,2 5 0-16,-1 10-3 16,0 5 4-16,-3 2 3 15,0 2-3-15,0 1 1 16,0-3 0-16,0-1 0 15,0-4-1-15,0-4 1 16,0-3-1-16,0-4 0 0,0-4 0 16,0-1 0-16,0-1 4 15,-2 0 6-15,-5 0 10 16,3-12 2-16,-3-4-12 16,3-4-4-16,1-1 1 15,3-1-4-15,0-5 0 16,0-1-3-16,1-3 4 15,10-4-4-15,5 3 1 16,-2 1-1-16,0 7-1 16,-1 6 0-16,-4 9-5 0,-2 3 6 15,-3 3-2 1,-1 3 0-16,3 0 1 0,2 1-3 16,4 13 3-1,0 5-2-15,0 3 3 0,1 2-3 16,-2 1 3-16,-4 2 0 15,0 0 0-15,-4-1 0 16,-1-2 0-16,-2-2-1 16,0-2 1-16,0-2 1 15,0-1-1-15,0-3 0 16,0 1-4-16,0-4-23 16,0-3-42-16,0-3-30 15</inkml:trace>
  <inkml:trace contextRef="#ctx0" brushRef="#br0" timeOffset="203174.81">31562 5464 157 0,'0'0'45'15,"0"0"-21"-15,0 0 8 16,0 0-11-16,0 0-6 16,0 0-14-16,53-61 3 15,-26 50-4-15,2 3 0 0,-1 2 0 16,-6 3-6-16,-1 3-33 16,-3 0-83-16</inkml:trace>
  <inkml:trace contextRef="#ctx0" brushRef="#br0" timeOffset="203745.86">31516 5197 95 0,'0'0'8'0,"0"0"-4"15,0 0 97-15,0 0-58 16,0 0-25-16,0 0-13 15,14-7 1-15,4 3 9 16,8 2-10-16,8-1-5 16,0 2 7-16,2 1-1 15,-3 0-4-15,-8 0 4 16,-4 0-3-16,-2 0 0 16,-5 0-2-16,-2 0 1 15,-5 0-2-15,-5 0 0 16,-1 0 0-16,1 0 0 15,-1 0 0-15,4 4-2 0,-1 2-11 16,6 2-49-16,-3-1-191 16</inkml:trace>
  <inkml:trace contextRef="#ctx0" brushRef="#br0" timeOffset="204740.98">32055 5366 101 0,'0'0'0'16,"0"0"66"-16,0 0 8 0,0 0-44 15,0 0 1-15,0 0 2 16,-9-18-4-16,7 18-6 16,2 0 0-16,0 0-9 15,0 0-8-15,0 0-6 16,0 0-5-16,0 8 1 16,0 9 4-16,-2 7 2 15,-1 3-1-15,2 0 0 16,-1 0 1-16,1-2-2 15,1-3 2-15,-2-3-2 16,2-3 0-16,-1-5 0 16,1-4 0-16,-2-3 0 0,1-2 2 15,-1-2 1 1,1 0 3-16,-4 0 6 0,-4-6 4 16,0-11-8-16,-4-6-5 15,0-2-1-15,5-3 3 16,2-2-2-16,6-2 0 15,0-1-3-15,0 2 1 16,6 3-5-16,6 7-1 16,3 5 5-16,-3 8-5 15,3 3 4-15,1 4 1 16,3 1 0-16,2 0 2 16,-1 1-2-16,-1 14-1 15,-5 0-6-15,-4 5 6 16,-6 0-8-16,-4 1 6 15,0-1 3-15,-3-1 1 0,-11-2 1 16,-3-4 2-16,-2-3-2 16,5-2 2-16,3-6 0 15,3 2-3-15,3-3 0 16,5 0-1-16,0-1 0 16,0 0-1-16,0 0-4 15,0 0-4-15,13 0-5 16,12 4 14-16,6-2 2 15,5 1-1-15,-3 3-1 16,-6 0-1-16,-7 2 1 16,-7-1-2-16,-5 1-2 15,-5 1-5-15,-3-1 2 0,0-1 3 16,-3 0 4-16,-13 1 4 16,-3-4 4-16,-1 1-6 15,1-4 0-15,5 0 2 16,1-1-4-16,5 3 0 15,4-3 0-15,2 0-5 16,2 0-53-16,0 0-53 16</inkml:trace>
  <inkml:trace contextRef="#ctx0" brushRef="#br0" timeOffset="205153.37">32755 5351 208 0,'0'0'50'0,"0"0"-13"16,0 0 4-16,0 0-5 15,0 0 2-15,0 0 8 16,8-30-12-16,-8 30-14 16,-7 0-11-16,-3 0-5 0,-6 6 5 15,-11 12-2 1,-6 7-5-16,2 2 4 0,5 1-3 16,9-2-2-16,8-2 0 15,6-1-1-15,3-1 0 16,0-2 0-16,13-1-1 15,14-6 2-15,7-1 2 16,8-7 3-16,3-5-6 16,1 0-14-16,-6-4-47 15,-2-14-47-15,-10-7-28 16</inkml:trace>
  <inkml:trace contextRef="#ctx0" brushRef="#br0" timeOffset="205505.49">32499 5185 168 0,'0'0'53'0,"0"0"-13"16,0 0 7-16,0 0 3 15,0 0 8-15,0 0-14 16,-42-42-23-16,42 41-18 16,16-2 13-16,14 2-10 15,15-2 3-15,11 2-5 0,4 1-3 16,0 0 3-16,-5 0-4 16,-10 0 4-16,-15 0-3 15,-14 0 0-15,-7 0-1 16,-9 0 0-16,0 0 0 15,0 0-1-15,0 1-8 16,0 7-29-16,-4 6-41 16,-5 1-77-16</inkml:trace>
  <inkml:trace contextRef="#ctx0" brushRef="#br0" timeOffset="206878.37">31187 7397 125 0,'0'0'73'0,"0"0"-53"15,0 0 1-15,0 0 2 16,0 0 1-16,0 0-1 0,-9-7-5 16,9 7-7-1,0 0-1-15,0 0-2 0,0 0 0 16,0 0 3-16,0 0 2 15,0 0-5-15,0 0-5 16,9-2 0-16,6 0-3 16,6 2 9-16,3 0-4 15,-3 0-1-15,-7-1-4 16,-7 1 0-16,-6 0 2 16,-1 0-2-16,0 0 0 15,0 0 0-15,-1 0-5 0,-9 0 5 16,-6 0 8-16,-2 0-4 15,-1 0-3-15,4 0-1 16,9 0 1-16,5 0-1 16,1 0 0-16,0 0-2 15,0 0-2-15,0 0-1 16,4 0-2-16,5 0 7 16,-2 0 0-16,-5 0 0 15,-2 0 7-15,0 0-2 16,0 0-5-16,0 0 0 15,-3 0-3-15,-6 0 0 16,-1 0 1-16,-1 5-19 16,2 5-61-16,6-3-85 15</inkml:trace>
  <inkml:trace contextRef="#ctx0" brushRef="#br0" timeOffset="207756.95">31740 7272 92 0,'0'0'16'0,"0"0"77"0,0 0-48 16,0 0-3-16,0 0-7 15,0 0-2-15,-4-26-15 16,4 26-9-16,0 0-9 16,0 12-4-16,0 12 4 15,0 9 0-15,0 5 2 16,0 3 4-16,0-3-4 16,0-3 1-16,0-3-1 15,0-7-2-15,0-7 2 16,0-7-2-16,0-4 0 0,0-6 0 15,0-1 4-15,0 0 15 16,0-1 18-16,-4-17-12 16,-2-7-15-16,0-6-4 15,1-2 3-15,5-5-2 16,0-2-1-16,0-2-5 16,3-2 3-16,8 2-4 15,5 5 0-15,-1 8 0 16,1 7 0-16,-2 4 0 15,4 6-5-15,-2 3 5 16,4 5-2-16,-1 1 7 0,-4 3-3 16,0 0-2-1,-3 11-2-15,-2 9-2 0,3 8-1 16,-3 9 3 0,-6 3 2-16,-1 2 1 0,-3-1 2 15,0-1-3-15,0-7 4 16,3-3-3-16,-1-5-1 15,2-5 0-15,-3-4-1 16,1-5-5-16,-2-1-77 16,1-5-11-16,-1-3-33 15</inkml:trace>
  <inkml:trace contextRef="#ctx0" brushRef="#br0" timeOffset="207988.28">31723 7399 192 0,'0'0'48'0,"0"0"-21"16,0 0-15-16,0 0 3 15,20-86-6-15,7 65-7 16,6 1-1-16,6 4 1 15,5 2-2-15,-2 10-2 16,0 1-25-16,-1 3-122 16</inkml:trace>
  <inkml:trace contextRef="#ctx0" brushRef="#br0" timeOffset="208816.05">32223 7242 6 0,'0'0'282'0,"0"0"-265"0,0 0-1 16,0 0 5-16,0 0-4 15,0 0-13-15,-2 5-4 16,2 20 0-16,0 11 2 16,0 5 3-16,0 1-2 15,-1-4 2-15,-1-4-3 16,-1-6 0-16,2-6-2 16,-1-4 4-16,1-8-3 15,-1-4 0-15,1-4 0 16,1-2 4-16,0 0 13 15,0 0 42-15,0-10-14 16,0-11-24-16,0-5-11 16,0-5-10-16,0-3 4 15,9-5 3-15,1-3-8 0,5-3 8 16,-1 2-8 0,0 4 1-16,1 6-1 0,-1 8 0 15,-2 5-3-15,-5 9 0 16,0 5-4-16,-2 6 5 15,2 0-1-15,3 0 3 16,3 14 0-16,-3 9 0 16,-2 5-6-16,-4 3 1 15,-1 2 3-15,-3-2 2 16,0-4 0-16,-6 0-1 16,-7-4 0-16,-5-4 2 15,1-8 0-15,3-2 2 0,2-5-2 16,4-3 0-1,1-1 1-15,5 0-1 0,1 0 0 16,1 0 2-16,0 0 1 16,0 0-4-16,0 0-12 15,15 0-6-15,7-1-13 16,5 1 28-16,4 0 3 16,-4 1-2-16,-9 11 2 15,-7 2-2-15,-5 2-2 16,-2 1-1-16,-3 1 2 15,-1 0-1-15,0-2 0 16,-8-4 4-16,-11-4 2 16,-6-2 4-16,-3-3-2 15,-1-3-1-15,6 0-1 16,5 0-1-16,4 0-1 16,8 0 0-16,5 0-5 0,1 0-69 15,6-3-52-15</inkml:trace>
  <inkml:trace contextRef="#ctx0" brushRef="#br0" timeOffset="209220.92">32892 7185 113 0,'0'0'25'16,"0"0"0"-16,0 0 18 15,0 0 0-15,0 0-1 16,0 0-13-16,0-8-11 16,0 8-10-16,0 0 9 15,-1 0-7-15,-5 0-3 16,-7 0 2-16,-7 12-6 15,-8 9 1-15,-1 7 4 16,1 2 3-16,4 5-3 16,9 0 1-16,4 1-8 15,8-5 3-15,3-1-2 0,0-5-2 16,20-3 9 0,9-3-7-16,6-4 3 0,7-9 7 15,3-3-12-15,-5-3-5 16,-4 0-37-16,-3-9-37 15,-6-8-54-15</inkml:trace>
  <inkml:trace contextRef="#ctx0" brushRef="#br0" timeOffset="209578.06">32698 6959 148 0,'0'0'72'16,"0"0"-31"-16,0 0 6 15,0 0-15-15,0 0-6 16,0 0-5-16,20-24-11 16,5 20-2-16,7 1-7 0,2 0 5 15,4 3-5-15,-3 0 0 16,-5 0 0-16,-5 0 0 16,-4 0-1-16,-5 3 0 15,-5 5-6-15,1 4-81 16,-6-1-103-16</inkml:trace>
  <inkml:trace contextRef="#ctx0" brushRef="#br0" timeOffset="210846.05">31784 8838 5 0,'0'0'21'16,"0"0"-11"-16,0 0 1 16,0 0 5-16,0 0-5 15,0 0-11-15,-39-9 0 0,24 9-2 16,0 0-1-1,-2 0-4-15,-3 3-17 0</inkml:trace>
  <inkml:trace contextRef="#ctx0" brushRef="#br0" timeOffset="211438.29">31646 8868 103 0,'0'0'8'0,"0"0"51"16,0 0-5-16,0 0-17 16,0 0 0-16,0 0-5 0,0-11-9 15,0 11-6-15,0 0-9 16,0 0-8-16,0 3-3 16,0 12 3-16,0 10 0 15,0 3 3-15,0 1 0 16,0 2 2-16,0-2-2 15,-4-3-1-15,3 0-1 16,-1-3 1-16,-1-5 0 16,2-4-2-16,-1-6 0 15,1-3 1-15,1-4 0 16,0-1 4-16,-2 0 2 16,1 0 3-16,-4-9 18 0,1-8-14 15,-1-7-5 1,1-4-1-16,3-3 3 0,1-2-11 15,0-6 5-15,0-1-5 16,7-2 0-16,8 4 0 16,2 5 0-16,0 5-2 15,2 8 2-15,-2 6 2 16,-1 4-2-16,-1 6 0 16,-1 4 0-16,-4 0 0 15,2 1 0-15,0 19-2 16,0 6-3-16,3 11 4 15,-6 2 1-15,0 4 1 16,-1 1 3-16,-3-6-1 16,0-2-3-16,-2-5 0 15,-2-8 0-15,-1-1 0 0,0-4 0 16,0-3-5 0,0-4-3-16,-9 1-41 0,-4-5-46 15,-1 1-105-15</inkml:trace>
  <inkml:trace contextRef="#ctx0" brushRef="#br0" timeOffset="211657.63">31591 9103 176 0,'0'0'61'0,"0"0"-26"0,0 0-1 16,0 0-10-16,0 0-9 15,0 0 3-15,29-64-17 16,-1 53 2-16,2 1-3 16,1-1 3-16,-1 0-3 15,0 1-6-15,0 0-78 16,1 8-86-16</inkml:trace>
  <inkml:trace contextRef="#ctx0" brushRef="#br0" timeOffset="213120.33">32766 8853 278 0,'0'0'20'16,"0"0"2"-16,0 0 3 15,0 0 0-15,0 0 2 16,0 0-9-16,-21-24-18 15,18 24 0-15,-6 0-4 16,-6 9 4-16,-5 10 1 16,-3 5 0-16,0 6 0 15,5 0 1-15,3 1 1 16,8-3-1-16,5-2 0 16,2-2-1-16,0-4-1 15,21-2 1-15,6-3 3 0,12-6 0 16,3-5 9-16,1-4-12 15,0 0-1-15,-4-6-72 16,-4-10-42-16</inkml:trace>
  <inkml:trace contextRef="#ctx0" brushRef="#br0" timeOffset="213359.68">32604 8703 252 0,'0'0'43'15,"0"0"-3"-15,0 0-9 0,0 0-16 16,0 0 0-16,0 0-15 16,83-40 1-16,-33 40 1 15,5 0-1-15,-4 8 1 16,-3 2-2-16,-9 2 0 15,-6 1-2-15,-8-1-68 16,-10-4-171-16</inkml:trace>
  <inkml:trace contextRef="#ctx0" brushRef="#br0" timeOffset="-204623.55">25647 7392 132 0,'0'0'19'15,"0"0"20"-15,0 0-9 16,0 0-4-16,0 0-1 16,0 0-3-16,0 0 6 15,-17-12-11-15,17 10-2 16,0 2-2-16,0 0-5 15,0 0 9-15,0 0 5 16,0 0-11-16,0-3-4 16,-2 2-1-16,1 1 5 15,-1-4-6-15,-1 0 5 0,0-1 2 16,0-2-6-16,0 0 2 16,0 2-2-16,-1-6 3 15,1 1-2-15,-2-2 0 16,2 0-1-16,0-1 0 15,2-3-1-15,1 1-2 16,0-2 1-16,0 1 0 16,0 1 1-16,0-2-4 15,0 0-1-15,6 2 1 16,1-3 2-16,5 4-3 16,0-3 0-16,4 1 0 15,1-1 0-15,2 0 1 16,-2 4-1-16,-1 0 0 15,-2 6 0-15,0 0 0 16,-1 1 0-16,0 6-1 16,-1 0 0-16,4 0-1 15,1 11-3-15,3 7 5 0,3 9 0 16,-5 3-1-16,0 7 1 16,-8 1-1-16,-2-1 1 15,-7 0 0-15,-1-5 0 16,0-1 0-16,-12-2 0 15,-12-6 2-15,-7 1 6 16,-5-2-6-16,-4-4 1 16,-2-5-2-16,5-4 1 15,3-7-1-15,4-2 2 16,4 0-3-16,7-6 2 0,4-9-1 16,3-6-1-16,3-4 0 15,3-1 0-15,5-5-12 16,1-3 1-16,0 0-13 15,20 2-7-15,12-1-33 16,8 8-63-16,5 0-75 16</inkml:trace>
  <inkml:trace contextRef="#ctx0" brushRef="#br0" timeOffset="-203557.82">25528 8343 135 0,'0'0'38'0,"0"0"-9"16,0 0-7-16,0 0-4 16,0 0 21-16,0 0 8 0,-49-11-17 15,46 1 6 1,-1-5-15-16,-1 0 5 0,2-5-1 16,-2-2-16-16,2-2-1 15,2-3-1-15,-3-2-2 16,4 0 3-16,0-1-4 15,0 0-1-15,0 0-1 16,5 1-2-16,7 0 1 16,4-3-1-16,1 1 0 15,3 4 0-15,-2 2 0 16,1 4 0-16,-1 8 0 16,1 1 0-16,4 6-1 15,0 0 1-15,3 5 0 16,1 1-1-16,0 0-3 15,0 12 2-15,-2 11 0 0,-3 5 1 16,-2 5 1-16,-3 2 0 16,-4 0 0-16,-9-1 0 15,-4 0 0-15,0-2 1 16,-4 0-2-16,-13-2 2 16,-8-1 1-16,-5-2-2 15,-5-6 4-15,-5-2-2 16,0-9 1-16,3-6 2 15,1-4 4-15,3 0 6 16,3-14-3-16,2-8-8 16,4-8 1-16,5-4-2 15,4-5-3-15,6-1-20 0,7-3 5 16,2-1-16-16,5 2-15 16,14 8-66-16,8 8-38 15</inkml:trace>
  <inkml:trace contextRef="#ctx0" brushRef="#br0" timeOffset="-197977.28">25479 8871 169 0,'0'0'30'0,"0"0"3"15,0 0 3-15,0 0-29 16,0 0 15-16,0 0 36 16,0 0-26-16,-1-36-8 15,1 36-2-15,0-2 5 16,0 2-3-16,0 0-4 16,0 0-6-16,0 0-2 15,0 0-5-15,0 0-4 16,1 0-3-16,2 11 0 0,4 11 3 15,1 3 1 1,1 5 0-16,-2 2-2 0,1 3-2 16,-4 1 4-16,-2-3-2 15,-2-2-2-15,0-1 0 16,1-7 2-16,-1-2-2 16,0-2 0-16,0-6 0 15,0 0 2-15,0-4-2 16,0-5 0-16,0 0 1 15,0-4-1-15,0 0 0 16,0 0-1-16,0 0 0 16,0 0-6-16,0 0-39 0,0 0-63 15,0 0-63 1</inkml:trace>
  <inkml:trace contextRef="#ctx0" brushRef="#br0" timeOffset="-197496.73">25634 9874 337 0,'0'0'59'16,"0"0"-44"-16,0 0-14 15,0 0-1-15,0 0 2 16,0 0 9-16,-1 97 4 16,1-65-6-16,0 3-6 15,0 1 2-15,0-4-3 0,0-2 1 16,0-2 0-16,0-4-2 16,0-3 1-16,0-4-2 15,0-6 1-15,0-2 0 16,0-4-1-16,0-3 0 15,0-2 0-15,0 0-4 16,0 0 3-16,1-3-51 16,14-10-102-16</inkml:trace>
  <inkml:trace contextRef="#ctx0" brushRef="#br0" timeOffset="-189696.04">32066 8904 238 0,'0'0'39'16,"0"0"-24"-16,0 0-10 16,0 0 71-16,0 0-46 15,0 0-11-15,0 0 0 16,8-19 2-16,-6 18 6 0,-2 1-5 16,0 0-5-1,2 0-3-15,-2 0-3 0,0 0-2 16,0 0-2-16,0 0-1 15,0 0 0-15,0 0-4 16,0 0-2-16,0 0-2 16,0 0 1-16,0 0-1 15,0 3-2-15,0 9 4 16,0 2 1-16,0 5-1 16,3 0 0-16,0 4 1 15,-2 0 0-15,1-1-1 16,-2 0 3-16,0-3-2 15,0-3-1-15,0-4 0 16,0-1 0-16,0-6-1 16,0-1 0-16,0-2 1 15,0-2 2-15,0 0 2 0,0 0 0 16,0 0 2-16,0 0 5 16,0-14 3-16,0-3-7 15,0-2 0-15,0-3-4 16,3-4-1-16,-2-4 0 15,2-2-2-15,0 1 0 16,3 2-1-16,3 3 0 16,0 4-2-16,2 5 3 15,0 4 0-15,-2 5 0 16,1 3-1-16,1 5-2 16,0 0 0-16,2 0 3 0,4 0 0 15,-4 8-1 1,3 6 0-16,-5 2-1 0,-1 0 1 15,-5 1-1-15,-4-2-2 16,-1 3 0-16,0-3 4 16,-4-2-1-16,-8-1-1 15,0-4 0-15,0 0 2 16,-4-4 0-16,2-1 1 16,1-1-1-16,5-1 3 15,2-1-2-15,5 1-1 16,1-1 0-16,0 2-2 15,0 2-3-15,7 2-6 16,14 4 11-16,5-2 1 0,5 0-1 16,-4 0 1-1,-3 0-2-15,-5 1 1 0,-6 1 0 16,-5 2 0-16,-6 2-5 16,-2-1-1-16,0 1-1 15,-16-2 5-15,-6-1 1 16,-5-1 0-16,3-2 1 15,0-4 3-15,4-1-1 16,3 0-1-16,7-3 0 16,2 2-1-16,5-2 1 15,0 0 1-15,3 0-2 16,0 0-4-16,0 0-37 16,0 0-105-16,0 0-181 15</inkml:trace>
  <inkml:trace contextRef="#ctx0" brushRef="#br0" timeOffset="-187975.75">31499 10225 119 0,'0'0'33'0,"0"0"-12"16,0 0 30-16,0 0-1 15,0 0-11-15,0 0-11 16,24-12-6-16,-23 11 4 15,1 0 1-15,-2 1 3 16,0 0-6-16,0 0 1 16,0 0-3-16,0 0-4 0,0 0-5 15,0 0-4-15,0 0-9 16,0 13 2-16,3 7 4 16,-2 6 5-16,-1 3-5 15,0 1 2-15,0 3-4 16,0-1-2-16,-1-2 0 15,-4-4-2-15,0-4 1 16,0-10-1-16,2-3-1 16,0-6 1-16,1-3 1 15,1 0 4-15,-1 0 5 16,-1-14 17-16,-3-8-23 16,1-9-1-16,2-1-1 15,3-2-2-15,0 0 0 16,3-1 0-16,11-1 0 0,3 0 1 15,1 2-1-15,1 4-2 16,-1 8 0-16,-2 5 1 16,-2 7-3-16,1 7 4 15,-5 3-4-15,5 0 3 16,-3 10 1-16,0 10-2 16,-2 6 0-16,-2 5 2 15,-5 2 0-15,-2 3 1 16,-1-1-1-16,0-3 2 15,0 1-2-15,0-4 1 16,0-3-2-16,0-3 1 0,0-4 0 16,-3-4-47-1,0-7-70-15,-3 3-31 0</inkml:trace>
  <inkml:trace contextRef="#ctx0" brushRef="#br0" timeOffset="-187768.76">31516 10363 300 0,'0'0'50'0,"0"0"-10"16,0 0 20-16,0 0-17 16,8-76-11-16,16 60-32 0,9 1-5 15,4 5-5-15,1 2-13 16,-3 6-17-16,-3 2-17 15,1 0-11-15,-4 0-79 16</inkml:trace>
  <inkml:trace contextRef="#ctx0" brushRef="#br0" timeOffset="-187019.81">32049 10228 342 0,'0'0'54'0,"0"0"-11"16,0 0 7-16,0 0-19 16,0 0 10-16,0 0-21 15,0 4-16-15,2 15 2 16,5 5 0-16,-4 6-2 15,-3 2-1-15,0-1 3 16,0 1-3-16,0-4-2 16,-1-5 0-16,-5-5 0 15,3-7-1-15,0-4 1 16,-1-4-1-16,2-3 0 0,1 0 5 16,-1 0 5-1,-1-16 5-15,-1-7-9 0,-1-3-1 16,2-3-3-1,3-5 1-15,0 1 3 0,0-2-5 16,12 1-2-16,4 2 0 16,0 5 0-16,1 9 0 15,-2 9-2-15,-5 6-3 16,1 3 5-16,-5 0-3 16,-1 1 3-16,-2 15 0 15,-3 2 0-15,0 7 1 16,0-2-1-16,-15 1 1 15,0-1-1-15,0-5 1 16,1-3 1-16,4-2 1 16,4-6-2-16,6-3 0 0,0-4 1 15,0 0-1-15,0 0 1 16,3 0-1-16,18-1-2 16,4-6-11-16,5 1 0 15,0 4 1-15,-6 2-10 16,-3 0 6-16,-5 0 6 15,-6 12 7-15,-4 4 3 16,-4 5-2-16,-2 1 1 16,0 0-2-16,-14 0-6 15,-5-3 9-15,-3-5 4 16,1-4-1-16,-5-3 0 16,1-2 0-16,3-4-3 15,4-1 3-15,3 0-2 16,10 0-1-16,5 0-2 0,0-1-26 15,0-3-140-15,20-4-134 16</inkml:trace>
  <inkml:trace contextRef="#ctx0" brushRef="#br0" timeOffset="-186658.1">32803 10181 343 0,'0'0'53'0,"0"0"-38"16,0 0 8-16,0 0 21 15,0 0-3-15,0 0-17 16,-9-2-19-16,-10 11 0 15,-13 9 12-15,-8 5 9 16,-6 4-4-16,1 4-7 16,6 3-5-16,8 1-4 15,8-1-2-15,13-5-2 16,10-2-2-16,0-3-1 16,18-2 1-16,16-7 9 15,9-3-9-15,5-5-10 0,3-4-57 16,1-1-59-16,-6-2-34 15</inkml:trace>
  <inkml:trace contextRef="#ctx0" brushRef="#br0" timeOffset="-183426.68">21113 13222 174 0,'0'0'39'16,"0"0"-18"-16,0 0-20 16,0 0 6-16,0 0 63 15,0 0-32-15,0 0-15 16,0-10-13-16,0 7 9 16,-4 1 1-16,3-3 4 15,-2 0-3-15,1 2-4 16,1-2 3-16,1-3 1 15,0-1-6-15,0-2 0 16,10-2-1-16,10 1-5 0,6-2-6 16,7 4-1-1,5 1-2-15,0 3 0 0,-1 6-2 16,-2 0-2-16,-4 2-21 16,-3 13-24-16,-2 1-38 15,-7 6-30-15</inkml:trace>
  <inkml:trace contextRef="#ctx0" brushRef="#br0" timeOffset="-182958.82">21237 13250 288 0,'0'0'48'15,"0"0"-11"-15,0 0 9 16,0 0-9-16,0 0-16 16,0 0-15-16,-4 11-1 15,17 12 2-15,-1 5 4 16,3 3 1-16,-1 2-1 16,-1 0-3-16,0 1-2 15,2-1-3-15,-1-1 1 16,-4-4-2-16,0-2 1 15,-3-5-1-15,-6-2 2 16,-1-7 0-16,0-4 5 16,-3-2 5-16,-10-1 5 0,-1-5-1 15,-3 0-5-15,3 0-5 16,2-11-2-16,0-3 3 16,6-8-5-16,3-5-2 15,3-4-1-15,0-3-1 16,3 2 0-16,11 3-1 15,3 4-1-15,3 6 0 16,-2 6-6-16,3 9 0 16,-3 2-14-16,2 2-28 15,3 0-12-15,0 10-47 16,0 6-71-16</inkml:trace>
  <inkml:trace contextRef="#ctx0" brushRef="#br0" timeOffset="-182682">21825 13374 378 0,'0'0'38'0,"0"0"-22"0,0 0 21 16,0 0-20-1,0 0-6-15,0 0-6 0,99-20-5 16,-59 16-4-16,-3 4-21 16,-8 0-50-16,-7 0-37 15,-4 2-88-15</inkml:trace>
  <inkml:trace contextRef="#ctx0" brushRef="#br0" timeOffset="-182476.31">21914 13483 280 0,'0'0'62'0,"0"0"-16"0,0 0-10 16,0 0-2-16,0 0 1 15,0 0-18-15,81-3-15 16,-55 1-2-16,-3 0-2 16,3 1-7-16,-4-2-63 15,7 3-99-15</inkml:trace>
  <inkml:trace contextRef="#ctx0" brushRef="#br0" timeOffset="-181357.97">22674 13048 231 0,'0'0'55'0,"0"0"-21"15,0 0 10-15,0 0-1 16,0 0-2-16,0 0-16 16,-3 5-16-16,3 17 1 15,0 6 5-15,5 5 2 16,-1 2-5-16,-1 1-3 16,0 0-1-16,-2-2-3 15,-1-4-2-15,2-7-3 16,-2-3 1-16,0-6 0 15,0-4 0-15,0-4-1 0,0-3 1 16,0-3 1-16,0 0 1 16,0 0 2-16,-2-7 1 15,-6-10-4-15,0-6 0 16,2-4 1-16,2-4-3 16,2-6 0-16,2-2 0 15,0-4-1-15,2 3 1 16,11 4-1-16,2 6 0 15,0 10 1-15,3 7 0 16,-3 7-2-16,1 2 0 16,-1 4 2-16,3 0 0 15,-1 14 0-15,-1 9 0 16,-1 5 0-16,0 6 1 16,-5 4 2-16,0 2-2 15,-4-4 0-15,0-1-1 0,-1-3 0 16,-3-7 0-1,-1-3-1-15,-1-5 0 0,0-1-5 16,0-5-10-16,-9-1-69 16,-6-1-83-16</inkml:trace>
  <inkml:trace contextRef="#ctx0" brushRef="#br0" timeOffset="-181168.65">22692 13285 289 0,'0'0'60'0,"0"0"-27"0,0 0 14 15,0 0-19-15,0 0-2 16,0 0-20-16,48-74-6 16,-8 66 0-16,-1 6-2 15,-2 2-20-15,-4 0-79 16,-6 0-60-16</inkml:trace>
  <inkml:trace contextRef="#ctx0" brushRef="#br0" timeOffset="-180793.03">22643 12902 148 0,'0'0'123'15,"0"0"-95"-15,0 0-5 16,0 0 12-16,0 0-2 15,0 0-1-15,-72-34-7 0,72 32-10 16,0 2-8 0,0 0-4-16,3 0 2 0,15 0 1 15,6 0 4-15,7-2-2 16,5-1-6-16,-3 0-2 16,0 2 0-16,-8 1-1 15,-4 0-8-15,-3 0-88 16,-6 11-64-16</inkml:trace>
  <inkml:trace contextRef="#ctx0" brushRef="#br0" timeOffset="-179954.03">23250 13066 37 0,'0'0'379'0,"0"0"-359"16,0 0-9-16,0 0 20 15,0 0-4-15,0 0 8 16,-12 6-25-16,12 17-7 0,1 7 8 16,4 4 0-16,-2 1 2 15,0-1-3-15,0-1-2 16,-3-1-2-16,2-6-4 16,-2-4-1-16,0-3 0 15,0-7-1-15,0-6 1 16,0-1-1-16,0-4 1 15,0-1 1-15,0 0 1 16,0-3 3-16,0-14-2 16,-4-7-4-16,-6-4 1 15,-5-4-1-15,-1-2 1 16,2-1-2-16,5 1 1 16,6 5 0-16,3 7 0 15,0 6 0-15,5 6 0 16,16 5-1-16,3 3 0 0,10 2 0 15,-2 0 1-15,1 4 0 16,-3 11-2-16,-4 3 1 16,-2 2 1-16,-8 2-1 15,-5 0 1-15,-7-4-2 16,-4 0 0-16,0-1 1 16,-18-3 1-16,-7-1 2 15,-4-4-1-15,1-3 1 16,4-4-1-16,8 0 2 15,5-2-1-15,8 0-2 16,3 0 2-16,0 0-2 0,20-3-2 16,11-4 1-16,9 1-4 15,3 3 1-15,-2 3-3 16,-7 0-2-16,-7 0 6 16,-6 10 2-16,-11 1 1 15,-5 1-1-15,-5 0-2 16,0-1 1-16,-18 0 2 15,-8 0 2-15,-6-3-1 16,-4-2 1-16,3-2 0 16,0 0-2-16,8-4 0 15,5 0 0-15,6 0-1 16,9 0-43-16,5 0-125 16,6-4-221-16</inkml:trace>
  <inkml:trace contextRef="#ctx0" brushRef="#br0" timeOffset="-178858.46">23905 13053 199 0,'0'0'38'16,"0"0"-7"-16,0 0 10 15,0 0 1-15,0 0-6 16,0 0-3-16,-20-26-13 0,19 26-1 16,-5 0 0-16,-1 0-2 15,-2 5-5-15,-8 11-2 16,-1 9 5-16,-1 7 9 16,1 0-2-16,5 2-8 15,5-3-5-15,5-1-3 16,3-4-3-16,0-4-2 15,20-5 1-15,13-6-2 16,13-4 0-16,4-7-10 16,1 0-65-16,-5 0-61 15,-7-6-130-15</inkml:trace>
  <inkml:trace contextRef="#ctx0" brushRef="#br0" timeOffset="-178551.26">23674 12841 297 0,'0'0'47'16,"0"0"-24"-16,0 0 27 16,0 0 5-16,0 0-24 0,0 0-16 15,19-32-7-15,27 31-6 16,8 1-2-16,-3 0 0 16,-4 0-3-16,-9 1-18 15,-8 12-94-15,-7 0-65 16</inkml:trace>
  <inkml:trace contextRef="#ctx0" brushRef="#br0" timeOffset="-177937.2">24997 12968 373 0,'0'0'51'0,"0"0"-10"16,0 0 8-16,0 0 16 0,0 0-22 16,0 0-15-16,0-13-20 15,0 36-8 1,0 11 5-16,7 7 0 0,0 5 0 15,2-1-2-15,1-2-2 16,-1-5-1-16,1-3 0 16,1-5 0-16,-5-8 0 15,0-4 0-15,-5-7-1 16,1-5-3-16,-2-4-15 16,0-2-40-16,0 0-54 15,-2 0-134-15</inkml:trace>
  <inkml:trace contextRef="#ctx0" brushRef="#br0" timeOffset="-177686.45">24873 13158 342 0,'0'0'54'0,"0"0"-31"16,0 0 29-16,0 0-20 16,0 0-10-16,0 0-14 15,69-21-8-15,-17 20 0 16,3 1-2-16,1 0-17 16,-3 0-66-16,-9 0-22 0,-1 0-121 15</inkml:trace>
  <inkml:trace contextRef="#ctx0" brushRef="#br0" timeOffset="-176742.53">26202 12943 200 0,'0'0'61'0,"0"0"-28"15,0 0 19-15,0 0 1 0,0 0 1 16,0 0-4 0,3-39-5-16,-3 39-5 0,0 0-11 15,0 0-10-15,0 0-8 16,0 14-7-16,0 15 0 16,0 7 6-16,-3 5-2 15,-1 0-4-15,2-1-2 16,2-6-2-16,0-5 1 15,0-3 0-15,0-8-1 16,0-8 0-16,0-5 0 16,0-4 0-16,2-1 1 15,-2 0 0-15,0-10 2 16,0-11-3-16,-13-7-2 16,1-5-2-16,0-3 1 0,7-3-1 15,5-3 2-15,0-5-3 16,5-1-10-16,11 2 6 15,2 9 4-15,0 8 2 16,0 10 3-16,-2 9 0 16,1 5-1-16,-2 5 1 15,2 0-1-15,0 4 1 16,2 16 0-16,1 6 1 16,-4 8 1-16,2 6-1 15,-6 1 0-15,-3 2 0 16,0 3-1-16,-5-5 0 15,1-2 0-15,-5-5-1 16,0-6-5-16,0-3-80 0,0-5-81 16</inkml:trace>
  <inkml:trace contextRef="#ctx0" brushRef="#br0" timeOffset="-176517.61">26179 13112 316 0,'0'0'97'15,"0"0"-70"-15,0 0 19 16,0 0-14-16,0 0-13 0,6-79-9 16,24 58-5-16,5-2-5 15,4-1-7-15,0 4-15 16,0 8-44-16,-2 6-15 15,-4 6-56-15,1 0-93 16</inkml:trace>
  <inkml:trace contextRef="#ctx0" brushRef="#br0" timeOffset="-175775.34">26728 12947 378 0,'0'0'54'0,"0"0"-23"16,0 0 45-16,0 0-18 16,0 0-24-16,0 0-23 15,-5 18-11-15,5 13 3 16,0 9 0-16,3 2 1 15,-1-1-3-15,-2-2 0 16,0-6 0-16,0-5-1 16,1-7 0-16,-1-8 0 15,0-6 0-15,0-6 1 16,0-1 0-16,0 0 5 16,0-3-1-16,0-15-3 0,0-7 0 15,-6-5-2-15,3-2 0 16,3-5 0-16,0-2 0 15,0-2-1-15,5-1 1 16,7 6-1-16,1 4 0 16,-1 4 0-16,0 8 0 15,3 8 0-15,-2 7 0 16,2 5-3-16,-1 0 3 16,0 8-2-16,-1 13 2 15,-6 5 0-15,-4 2-1 16,-3 3 2-16,0-3-2 15,-7-1 1-15,-9-4-2 16,-3-5 3-16,-3-4 0 0,2-4 0 16,3-5 0-16,1 0 0 15,8-2 2-15,5-3-1 16,3 0-1-16,0 0 0 16,0 0 0-16,14-5-4 15,13-2-13-15,6 2 7 16,1 5 4-16,-2 0-1 15,-7 4 5-15,-7 9 2 16,-2 1-1-16,-5 3 1 16,-5 2 1-16,-6-2-1 15,0-1-2-15,-4 0 2 16,-19-4 0-16,-1-3 1 0,-6-4-1 16,2-1 3-16,1-2-3 15,3-1 0-15,9 0-4 16,1-1-51-16,6 0-54 15,8 0-87-15</inkml:trace>
  <inkml:trace contextRef="#ctx0" brushRef="#br0" timeOffset="-175374.62">27312 12920 396 0,'0'0'28'16,"0"0"1"-16,0 0 21 15,0 0-9-15,0 0 9 16,0 0-29-16,-19-24-15 15,16 24-4-15,-6 0 0 16,-9 15 1-16,-7 10 2 16,-6 5 0-16,1 3 2 15,4 0 1-15,4-3-3 0,7-3 0 16,8-4-4 0,5-5 0-16,2-2-2 0,3-4 1 15,21-2-1 1,6-6-2-16,6-4-24 0,3 0-55 15,-2-1-17-15,-6-11-18 16,-5 0-41-16</inkml:trace>
  <inkml:trace contextRef="#ctx0" brushRef="#br0" timeOffset="-175114.48">27065 12627 336 0,'0'0'46'0,"0"0"-20"15,0 0 0-15,0 0-5 16,0 0-8-16,0 0-8 15,107-33-5-15,-65 32 0 16,1 1-3-16,-1 0-12 16,1 0-44-16,-7 10-83 15</inkml:trace>
  <inkml:trace contextRef="#ctx0" brushRef="#br0" timeOffset="-174372.49">28084 12816 315 0,'0'0'43'0,"0"0"-4"15,0 0 22 1,0 0-5-16,0 0 7 0,0 0-18 16,15-44-21-1,-15 44-12-15,0 0-4 0,0 14-7 16,0 14 3-16,0 7 1 16,0 5-2-16,0 1-2 15,0-2-1-15,0 0 1 16,0-3-1-16,0-7-1 15,0-6-3-15,0-5-28 16,0-7-54-16,0-3-75 16,0-8-177-16</inkml:trace>
  <inkml:trace contextRef="#ctx0" brushRef="#br0" timeOffset="-174169.31">27911 12941 363 0,'0'0'44'0,"0"0"-31"16,0 0 6-16,0 0-7 16,106-30-11-16,-50 27-1 15,10 1-28-15,6 2-65 16,-1 0-71-16</inkml:trace>
  <inkml:trace contextRef="#ctx0" brushRef="#br0" timeOffset="-173205.72">28758 12815 351 0,'0'0'112'0,"0"0"-85"16,0 0-3-16,0 0 17 16,0 0 3-16,0 0-10 15,70 60-22-15,-50-27-7 0,-5 4 0 16,-4 1-3 0,-5-2 2-16,-2-2-2 0,-1-4-1 15,-2-10-1-15,-1-4 0 16,0-7-1-16,0-5 1 15,0-3 2-15,0-1 0 16,0 0 2-16,-3-5 0 16,-6-13-2-16,-1-3 0 15,2-3-2-15,5-2 2 16,3-5 0-16,0-5-2 16,0-6 1-16,8-4-1 15,5 1 0-15,1-1 0 16,-2 8 0-16,-1 11 0 15,-2 7 0-15,-3 10 0 16,2 5 1-16,-5 2-1 0,-2 3 0 16,-1 0-1-1,2 0 0-15,1 0 0 0,3 0 1 16,0 4 0-16,0 4 0 16,-1-4 0-16,0-1 0 15,-4 0 0-15,1-3 0 16,-2 0 1-16,0 2-1 15,2-2 0-15,-2 1 0 16,0 0 0-16,1 1 0 16,1-1-1-16,2 2 2 15,2 0-2-15,4 1 2 16,-2 2-1-16,1 0 0 16,0-1 0-16,-2 0 0 15,1-1 0-15,-2 2 0 0,0-2 0 16,-1-1 0-16,0-2 0 15,0 2 0-15,-1 0 0 16,1 0 0-16,-1 1 0 16,3-2 0-16,-4 1 0 15,0 0 0-15,0-2 1 16,-1 2-1-16,1 0-1 16,0 0 1-16,0 1 0 15,2 0 0-15,-1 2 0 16,2-1 0-16,1 4 0 15,1 2 0-15,1-1 0 0,1 3 0 16,1 2 0 0,-1-1 0-16,3 5 0 0,-2-1 0 15,1 4 0-15,-3-3 0 16,-2 3 0-16,1 1 0 16,-1-1-1-16,-3 0 0 15,1 1 1-15,1-2 0 16,-1-1 0-16,-1-3-1 15,2-2 1-15,-3-4-1 16,0 1-2-16,-2-5-2 16,2 0-10-16,-1-3-1 15,-1-2-12-15,-1 0-31 16,0-2-26-16,0 0-20 16,0 0-85-16</inkml:trace>
  <inkml:trace contextRef="#ctx0" brushRef="#br0" timeOffset="-172926.3">28981 13050 43 0,'0'0'257'16,"0"0"-215"-16,0 0 8 15,0 0 1-15,0 0-19 16,0 0-20-16,10-79-7 0,14 66-4 16,1 0 1-16,-3 1-2 15,0-5 0-15,0 4 0 16,3-1 0-16,0 3-11 16,2 5-46-16,-1 6-3 15,-4 0-35-15,2 6-104 16</inkml:trace>
  <inkml:trace contextRef="#ctx0" brushRef="#br0" timeOffset="-167903.9">32173 6856 20 0,'0'0'55'0,"0"0"-41"0,0 0-4 15,0 0 5-15,0 0 9 16,0 0 9-16,0 0-10 15,-1 0-5-15,1 0-10 16,0 0-1-16,0 0 0 16,0 0 1-16,0 0 4 15,0 0 2-15,0 0-2 16,0 0-1-16,0 0-3 16,0 0 0-16,0 0 1 15,0 0 3-15,0 0-3 16,0 0 0-16,0 0 1 0,0 0-2 15,0 0 0 1,0 0-2-16,0 0-1 0,0 0 6 16,0 0-5-16,0 0-2 15,3 0 2-15,9 0 3 16,5 0-3-16,3 0-2 16,5 0-1-16,-2 0-2 15,-5 0 0-15,0 0-1 16,-2 0 2-16,-6 0-2 15,0 0 1-15,-3 0-1 16,-1 0 1-16,-2 0-1 16,-2 0 1-16,1 0-1 15,-2 0 1-15,-1-1-1 16,0 1 1-16,0 0 3 16,0 0-2-16,0 0-2 0,0 0 0 15,0 0-2-15,0 0-9 16,-1 0-31-16,-4 0-61 15,1 0-132-15</inkml:trace>
  <inkml:trace contextRef="#ctx0" brushRef="#br0" timeOffset="-165652.85">26710 12654 68 0,'0'0'27'16,"0"0"0"-16,0 0-12 16,0 0 14-16,0 0-6 15,0 0 3-15,-8-13-6 16,8 13 3-16,0 0-2 0,-1 0-3 16,-1 0-2-1,1 0-1-15,-1 0-6 0,-2 0-4 16,-3 0 1-16,-2 0-5 15,-4 0-1-15,0 0 2 16,1 0 0-16,-1 0 2 16,-2 4-2-16,1 0 3 15,0 0-2-15,1 2 1 16,0-1 0-16,3 0-1 16,-1 0 1-16,2-2 2 15,3-2 2-15,0 3-5 16,2-3 1-16,-1 2 0 0,2-2-1 15,1-1 0 1,2 0 0-16,0 0 0 0,0 0 0 16,0 0-1-16,2 0-1 15,10 0-1-15,12 2 15 16,6-1-6-16,6 0-6 16,1-1-2-16,-4 0 2 15,-3 0-2-15,-8 0-1 16,-5-1 0-16,-4-2 1 15,-5 3-1-15,-7 0 1 16,-1 0-1-16,0 0 1 16,0 0-1-16,0 0 0 15,-8 0 0-15,-3-1 0 16,-4 1 5-16,-1 0-5 16,0 0 1-16,6 0-1 15,0 0-3-15,4 0-3 0,3 7-39 16,3 0-40-16,0-4-126 15</inkml:trace>
  <inkml:trace contextRef="#ctx0" brushRef="#br0" timeOffset="-163058.84">29604 12916 63 0,'0'0'22'0,"0"0"-3"16,0 0 12-16,0 0 37 16,0 0-24-16,0 0-12 15,-21-59-6-15,21 49 2 16,0 7 2-16,0-2-6 16,0 1-3-16,0 4 7 15,0 0-9-15,0 0-12 16,0 4-7-16,0 18 0 0,0 10 0 15,0 11 5 1,0 4-1-16,0 0 3 0,0-2-5 16,0-5 0-16,0-8 0 15,0-5 0-15,3-10-2 16,0-5 2-16,-1-6-2 16,-1-4 0-16,-1-2 1 15,0 0 5-15,0 0 3 16,0-6 10-16,0-14 17 15,0-7-31-15,0-6-4 16,-6-7 1-16,-1-4 1 16,1-1-3-16,3-4 0 15,1 4 0-15,2 1-1 16,0 2 2-16,0 4-2 16,2 3 0-16,10 7 1 0,0 6-3 15,-2 6 3-15,3 11-4 16,1 3 4-16,-1 2-3 15,-1 6 3-15,-1 14 0 16,-1 7 0-16,-5 6 1 16,-2 0-1-16,-3 0-2 15,0-3 1-15,0-4-4 16,-13-2 2-16,-1-5 3 16,-4-3 2-16,2-6-2 15,-2-4 0-15,7-2 6 16,5-3-1-16,3-1-5 15,3 0 3-15,0 0 1 0,0 0-4 16,0 0-4-16,11-1 3 16,9-5-5-16,6 5 2 15,0 1 1-15,0 0-4 16,-5 7 4-16,-6 9 2 16,-2 5 1-16,-5 5-1 15,-4 1 0-15,-2 1 1 16,-2-1-2-16,0-7-2 15,-14-2 2-15,-8-6-1 16,-3-6 3-16,-3-3 4 16,-5-3-4-16,0 0 1 15,1 0 0-15,6 0-1 16,6 0-4-16,7-3-23 0,10-3-55 16,3-2-15-16,4-3-207 15</inkml:trace>
  <inkml:trace contextRef="#ctx0" brushRef="#br0" timeOffset="-162725.37">30089 12831 320 0,'0'0'4'0,"0"0"0"0,0 0-4 16,0 0 5-16,0 0 5 15,0 0 11-15,-89 69-5 16,72-35-7-16,2 3 0 16,5 1-3-16,4-4-3 15,3-2 2-15,3-5-4 16,0-1 6-16,12-6-7 15,6-3 0-15,10-4 3 16,9-6-1-16,2-5 0 16,4-2-2-16,0 0-28 0,-2-13-89 15</inkml:trace>
  <inkml:trace contextRef="#ctx0" brushRef="#br0" timeOffset="-162494.9">29967 12653 78 0,'0'0'244'16,"0"0"-228"-16,0 0-8 15,0 0 5-15,0 0-6 0,0 0-1 16,59-59-4-1,-15 54-1-15,5 2 0 0,0 3-1 16,-4 0-2-16,-3 0-50 16,-2 0-80-16</inkml:trace>
  <inkml:trace contextRef="#ctx0" brushRef="#br0" timeOffset="-158138.28">31150 13016 218 0,'0'0'30'0,"0"0"3"16,0 0-12-16,0 0 1 15,0 0 10-15,0 0-2 16,0 0 4-16,0-57-1 15,0 57-19-15,0 0-9 16,0 0-2-16,0 0-3 16,0 12 0-16,0 8 2 15,0 9 1-15,0 1 0 16,0 1 2-16,0-2-3 0,0 0-1 16,0-3 0-16,0 0-1 15,0-5 0-15,7-5 0 16,-4-3 0-16,-1-2-1 15,-1-5-76-15,-1-6-70 16</inkml:trace>
  <inkml:trace contextRef="#ctx0" brushRef="#br0" timeOffset="-157932.97">30954 13044 336 0,'0'0'8'0,"0"0"-7"0,0 0 4 15,0 0-5-15,90-4 3 16,-54 4-1-16,0 0-2 16,-3 6 0-16,2-2-14 15,-2-1-112-15</inkml:trace>
  <inkml:trace contextRef="#ctx0" brushRef="#br0" timeOffset="-157406.58">31681 12994 357 0,'0'0'6'0,"0"0"-6"16,0 0 0-16,0 0 1 15,0 0 1-15,1 103 2 16,-1-66-1-16,-4-2-3 16,-3-3 2-16,2-5-2 15,2-8 0-15,2-6 0 16,-2-5 1-16,1-5-1 0,-1-2 2 15,2-1 0 1,-4 0 22-16,-1-8 15 0,0-16-32 16,0-5-7-16,2-5 2 15,2-3-1-15,2-6 2 16,0-1-1-16,6-7-2 16,10 4 0-16,1 8 0 15,1 10 1-15,-3 13-1 16,1 6 0-16,-2 8-2 15,0 2 2-15,3 5 5 16,2 15-5-16,-2 10 0 16,1 9 1-16,-5 8-1 15,-1 6 3-15,-3 0-1 0,-4-4-2 16,-2-2 0-16,-3-5-1 16,0-6 0-16,-3-5-3 15,-13-8-19-15,-4-3-74 16,-6-8-127-16</inkml:trace>
  <inkml:trace contextRef="#ctx0" brushRef="#br0" timeOffset="-157221.34">31594 13207 293 0,'0'0'19'15,"0"0"5"-15,0 0 4 0,-4-91-9 16,16 68 17-1,4 7-19-15,5 3-13 16,5 6-4-16,5 5-1 0,2 2-2 16,3 0-34-16,4 11-7 15,0 6-50-15,2-3-128 16</inkml:trace>
  <inkml:trace contextRef="#ctx0" brushRef="#br0" timeOffset="-156524.84">32109 13040 132 0,'0'0'211'0,"0"0"-194"16,0 0-13-16,0 0 15 15,0 0 1-15,0 0 2 16,20 8-13-16,-13 21-3 15,3 6 3-15,-4 5-3 16,-3-3-3-16,0-3 1 16,-1-4-4-16,-2-6 3 15,0-7-1-15,0-6-2 16,0-7 0-16,0-4 0 16,0 0 10-16,0 0 41 15,0-7-2-15,0-12-30 16,-3-10-15-16,0-2 2 0,3-5-6 15,0-5 1-15,0-6 2 16,4 0-1-16,8-1 0 16,2 10-2-16,-2 11 0 15,-2 10-1-15,-2 9-1 16,-4 8 2-16,-1 0-7 16,0 0 4-16,3 4 2 15,0 14 2-15,-3 7-1 16,0 1 0-16,-2 3 0 15,-1-1-1-15,0-4 1 16,0-3 0-16,0-5 0 16,0-3 0-16,-1-5 1 15,1-2 0-15,0-4-1 16,0 3-3-16,0-1 1 0,9 1 2 16,10 0 0-16,11 0-2 15,3-1 1-15,0 3 1 16,-3 1-3-16,-10 0-2 15,-6 4 4-15,-6 0 1 16,-8 4-2-16,0 0-2 16,-10 1-1-16,-15-3-5 15,-6-1 9-15,-5-5 1 16,-3-4 0-16,5-1 1 16,4-3 7-16,8 1-7 15,8 0-1-15,8-1-5 0,5 0-27 16,1 0-59-1,0 0 12-15,14 0-117 0</inkml:trace>
  <inkml:trace contextRef="#ctx0" brushRef="#br0" timeOffset="-156224.96">32739 13050 291 0,'0'0'18'16,"0"0"1"-16,0 0-4 16,0 0 24-16,0 0 3 15,0 0-14-15,-5-20-28 0,-12 31 4 16,-12 16-3-16,-4 10 1 16,-1 5 4-16,6 2 0 15,8-2 1-15,8-4 3 16,11-4-3-16,1-5 1 15,13-1 7-15,20-6-9 16,15-5-5-16,15-7 4 16,12-6-5-16,3-4-1 15,0 0-117-15,-11-14-156 16</inkml:trace>
  <inkml:trace contextRef="#ctx0" brushRef="#br0" timeOffset="-150887.65">22823 14125 173 0,'0'0'10'0,"0"0"-4"16,0 0 46-16,0 0-18 15,0 0 1-15,0 0 3 16,0 0-20-16,0 0-1 16,-15-16 6-16,10 14-5 15,-1-3-3-15,-1 4 1 16,0-2-5-16,-3 3-1 16,-2 0-4-16,-4 0 1 15,-1 0-4-15,-2 1 2 16,-1 9 0-16,-1 2-1 15,2 0 2-15,1 2-3 16,0 1 0-16,3 1-1 16,0 2 0-16,6-3-2 0,5 2 0 15,1-1 0-15,3-1 0 16,0-2 0-16,0 1 3 16,10-3-3-16,6-3-5 15,0-3 0-15,1-3 4 16,0-2 1-16,1 0 1 15,-3 0-1-15,2 0 1 16,-1-7 1-16,-2-4-1 16,0-1 0-16,-2-1 1 15,0-4-2-15,-2-4 0 16,2-3-2-16,-3-5 0 16,0 1-4-16,1 1-3 0,-4 3-1 15,-3 6 0-15,0 6 5 16,-3 4-7-16,0 5-13 15,2 3-20-15,-2-2-46 16,0 2-66-16</inkml:trace>
  <inkml:trace contextRef="#ctx0" brushRef="#br0" timeOffset="-149442.33">23336 14118 112 0,'0'0'42'0,"0"0"5"15,0 0-28-15,0 0 5 16,0 0 4-16,0 0 7 15,0-3-5-15,0 3-16 16,0-1-7-16,0 1 0 16,0 0 3-16,0 0 4 15,0 0 1-15,0 0 0 16,0 0-1-16,0 0 3 0,0 0-2 16,0 0-1-16,0 0-3 15,0 0 0-15,0 0-2 16,0 0-1-16,0 0 0 15,0 0 1-15,0 0-3 16,0 0 3-16,0 0-2 16,0 0-2-16,0 0 0 15,0 0-4-15,0 0 1 16,0 0-1-16,0 0 1 16,-1 5-2-16,-4 9 4 15,-3 5 2-15,-1 1 3 16,0 4-3-16,-6 1 2 15,1 0 0-15,1 1-1 16,-1 0-3-16,1 0-1 16,3-1 2-16,1-3-4 0,1-3 0 15,2-3 0-15,2-4-1 16,1-2 2-16,0-2-1 16,3-4-1-16,-2-1 0 15,2-3 0-15,0 0 1 16,0 0 0-16,0 0 1 15,-1 0-1-15,1 0-1 16,0 0 0-16,0 0 0 16,0 0 0-16,0 0-1 15,0 0-10-15,0 0-19 16,0 0-25-16,0 0-35 0,0-3-51 16,6-3-70-16</inkml:trace>
  <inkml:trace contextRef="#ctx0" brushRef="#br0" timeOffset="-148375.84">23836 14222 143 0,'0'0'43'0,"0"0"-20"16,0 0 7-16,0 0 9 0,0 0 13 15,0 0-29-15,0-10 2 16,0 10-1-16,0 0-2 15,0 0 1-15,-1 0-3 16,-4 0-9-16,-5 0-8 16,-2 0-2-16,-3 0 0 15,-4 0 2-15,-1 7 0 16,1 3 3-16,0 2-3 16,-1 5 2-16,5-3-3 15,3 3 0-15,2-1-2 16,7-1-2-16,1-1 0 15,2-1-8-15,0-2 10 16,2-1-4-16,11-1-5 16,1-3-1-16,1-2-3 15,1-4 4-15,-2 0 6 0,3 0 1 16,-1 0 2-16,1-10 2 16,1-3-2-16,-4-4 2 15,0-2-2-15,-2-4-1 16,-3-2 0-16,-3-2-13 15,-3 2-25-15,-3 4-8 16,0 5-19-16,-10 11-25 16</inkml:trace>
  <inkml:trace contextRef="#ctx0" brushRef="#br0" timeOffset="-129813.88">12954 5636 88 0,'0'0'51'0,"0"0"-51"16,-54-92-6-1,34 55-102-15</inkml:trace>
  <inkml:trace contextRef="#ctx0" brushRef="#br0" timeOffset="-126823.64">10279 6547 85 0,'0'0'7'0,"0"0"-4"16,0 0 59-16,0 0-10 15,0 0-21-15,0 0-7 16,-3 0 7-16,3 0 2 16,0 0-8-16,0 0-5 15,0 0 4-15,0 0-4 16,-2 0-8-16,2 0-2 16,0 0-3-16,0 0-5 15,0 0-1-15,0 0-1 16,0 0-1-16,0 6 0 15,0 8 1-15,0 7 1 16,0 5 1-16,0 1-1 0,0 2-1 16,2-1 0-16,2 2 0 15,4-5 0-15,-2 2-1 16,0-3 0-16,3-3-2 16,-5-1-6-16,-1-4 1 15,-3 1-1-15,0-7-7 16,0 0 9-16,0-4 2 15,0-1 4-15,0-4 1 16,-1-1 3-16,-4 0-1 16,1 0-1-16,1-10-1 15,-1-6 2-15,2-8 1 16,2-4-2-16,0-4-1 0,0-7 1 16,0-1 0-1,3-3-1-15,3 0-1 0,0-1 1 16,-3 3-1-16,-2 6 0 15,1 6 1-15,-2 9 0 16,0 6 0-16,0 4 1 16,0 8-1-16,0 2 0 15,0 0-1-15,0 0-5 16,0 0-2-16,0 7 6 16,0 13 2-16,0 10 0 15,0 7 4-15,0 3 2 16,0 5-5-16,0 2 1 0,0 0-1 15,0-1-1-15,0-3 0 16,0-6 0-16,0-6 0 16,0-7 0-16,0-5 0 15,0-4-1-15,0-8 1 16,0-1-1-16,0-6 1 16,0 0 1-16,0 0 5 15,0 0-4-15,0-17 1 16,-6-7-1-16,3-7-1 15,0-7-1-15,1-5 1 16,1-1-1-16,-2 1-1 16,2 3 1-16,-2 8 1 15,1 8-1-15,2 5 1 0,-1 11-1 16,1 2 0 0,-2 6 0-16,2 0 0 0,0 0-9 15,0 13 2-15,0 13 7 16,0 10 5-16,0 5-3 15,0 0 0-15,0 0 0 16,0-2-2-16,3-5-2 16,0-4 2-16,3-6 0 15,-3-5 0-15,0-7-1 16,-2-4 1-16,-1-5 1 16,0-1-1-16,0-2 5 15,0 0 1-15,0-7-5 16,-1-13 1-16,-5-4-1 15,-1-10 0-15,2-3-1 0,5 0-1 16,0-2 1-16,0 6-1 16,0 3 1-16,0 7-1 15,2 8 1 1,1 7 0-16,-3 5 0 0,0 3-1 16,0 0-4-16,0 10-6 15,0 15 11-15,0 10 6 16,0 3-1-16,0 3-3 15,0-5 0-15,0-5-2 16,0-5 0-16,0-7 0 16,0-5-2-16,0-6 1 15,1-4 0-15,1-3 1 16,-2-1 0-16,0 0 8 16,0-8-1-16,0-11-6 15,0-10 0-15,0-3 0 0,0-7-1 16,0 0 0-16,0 3 0 15,0 5 0-15,0 11 0 16,0 7 0-16,0 7-1 16,0 6 0-16,4 0-3 15,-1 6-6-15,1 13 9 16,-1 7 1-16,-3 7 3 16,0 0-1-16,0 1-1 15,0-4-1-15,0-5 1 16,0-3-2-16,0-5 1 15,0-7 0-15,2-5-1 16,-2-2 1-16,0-3 1 0,0 0 1 16,0 0 3-16,0-16-4 15,0-6-1-15,0-9 1 16,-3-6-1-16,3-4 0 16,0-1-1-16,0-1 0 15,0 7-4-15,0 3 2 16,0 9 2-16,3 8 0 15,-2 8 1-15,-1 8-2 16,0 0-2-16,3 11-11 16,-1 20 15-16,-2 8 6 15,0 9 9-15,0 0-11 0,0-2-3 16,0-7 0 0,-3-3-1-16,1-9 0 0,2-6 0 15,0-9 0-15,0-3 0 16,0-6 0-16,0-3 0 15,-1 0 5-15,-1 0 2 16,-2-12-7-16,-2-9 2 16,0-5-2-16,0-8 0 15,3-4-3-15,0-3-4 16,3 3 3-16,0 5 3 16,0 9 1-16,0 10 0 15,0 8-1-15,0 6 0 0,0 0-9 16,3 12-2-1,2 13 12-15,-2 9 4 0,-3 5-1 16,0 3 1-16,0-6-4 16,0-5 0-16,0-6 0 15,0-9-3-15,0-3 3 16,0-8 0-16,0-5 2 16,0 0 2-16,0 0 3 15,0-8-6-15,-3-10 1 16,-5-9-1-16,3-4 1 15,1-4-2-15,2-4 0 16,1 9 0-16,-2 6-2 16,3 11 2-16,0 13 0 15,0 0-9-15,0 13-4 16,6 13 10-16,9 10-48 0,0-4-84 16</inkml:trace>
  <inkml:trace contextRef="#ctx0" brushRef="#br0" timeOffset="-123690.3">23147 11937 89 0,'0'0'8'16,"0"0"-6"-16,0 0-1 15,0 0 3-15,0 0 74 16,0 0-35-16,0 0-16 16,0 0 2-16,-4-6 7 15,4 6-3-15,0 0-8 0,0 0-8 16,0 0-11 0,0 0 0-16,0 2-2 0,5 12 3 15,4 9 5-15,1 5 0 16,0 8 1-16,-1 1-6 15,0 0-6-15,-3 0 2 16,-2-4-1-16,2-7-1 16,-3-4 0-16,3-8 0 15,-1-4-1-15,-1-7 0 16,2-3 0-16,9 0 8 16,13-10 9-16,11-13-5 15,15-10-7-15,5-7-3 16,7-4 0-16,7-7-2 15,9-4 0-15,6-2 0 16,2 1 0-16,-4 6 0 16,-11 13 0-16,-15 11-1 15,-17 13 0-15,-12 11-9 0,-8 2-21 16,-4 0-40-16,-5 14-34 16,-5 1-4-16,-5-3-60 15</inkml:trace>
  <inkml:trace contextRef="#ctx0" brushRef="#br0" timeOffset="-115945.27">16356 6536 43 0,'0'0'8'15,"0"0"9"-15,0 0-15 16,0 0 0-16,0 0-2 16,0 0 0-16,0 0 2 15,-30-21-1-15,22 17-1 16,1 4 0-16,-6 0-1 16,-4 0-1-16,-5 0-15 15</inkml:trace>
  <inkml:trace contextRef="#ctx0" brushRef="#br0" timeOffset="-114490.29">16147 6499 55 0,'0'0'23'15,"0"0"-21"-15,0 0 40 16,0 0-22-16,0 0 13 15,0 0-6-15,-2-40-14 16,1 34-8-16,-1 3-3 16,1 1 1-16,1 1-1 15,0 1-2-15,0 0-1 16,0 0 0-16,0 0 0 16,0 0-2-16,0 0 0 0,0 0-2 15,-2 6-8-15,-1 4 13 16,-1 2 3-16,1 4-3 15,0 4 4-15,0 4-4 16,0 2 2-16,3 4 2 16,0 1 7-16,0 1-2 15,0 0 7-15,0 1 4 16,0-2-1-16,7 1 6 16,4-3-5-16,-4-2-8 15,4-4-1-15,-5-4 1 16,-2-7-7-16,1-4 4 15,-4-5 1-15,-1-3-3 0,0 0 16 16,0-7 1 0,0-11-20-16,0-7-2 0,-3-6-2 15,-1-5-1-15,2-1-1 16,2-3-10-16,0-2-15 16,0-2 4-16,0-1-7 15,8 3-6-15,1 4 8 16,2 7-3-16,-3 8 8 15,-2 9 9-15,0 7 4 16,-3 7-3-16,1 0 1 16,-2 6-1-16,-2 17 4 15,0 9-5-15,0 12 14 16,-3 7 6-16,-13 8 17 0,-2-3 9 16,1-1 4-1,3-4 1-15,3-3 3 0,3-4-18 16,4-4-5-16,-1-9-4 15,1-9-6-15,1-11-5 16,2-8 1-16,-1-3 5 16,-2-2 33-16,-1-17-24 15,0-14-10-15,1-5-6 16,4-10 0-16,0-2-2 16,0-6 1-16,0 0-15 15,3 0-20-15,8 0-3 16,2 6 4-16,-3 7-11 15,-1 11 12-15,-4 8 11 0,-2 14 0 16,-1 7 16-16,0 3-4 16,0 6-9-16,-1 19 11 15,-1 12 3-15,0 10 5 16,0 4 12-16,0 3 11 16,-8-3 6-16,3-6 5 15,2-4 2-15,1-5-11 16,2-5-7-16,0-9-11 15,0-6-2-15,0-9-5 16,0-7 3-16,-1 0 13 16,-1-12 22-16,1-13-29 15,-1-8-9-15,2-7 3 16,0-8-2-16,0-2-1 16,2-6-10-16,10 2-24 0,3 5 5 15,0 8-8-15,-2 14 11 16,-5 12 7-16,-2 9 5 15,-3 6 7 1,0 3-9-16,-2 19 10 0,-1 10 0 16,0 11 6-16,-1 2 4 15,-8 6 7-15,1-2 13 16,0 1 5-16,1-7-4 16,4-4-7-16,2-9-15 15,1-8 0-15,0-9-3 0,0-7 2 16,-2-6 1-1,1 0 21-15,-2-21-3 0,0-6-18 16,3-9-2-16,0-5 2 16,0-7 2-16,0-2-5 15,0 0 0-15,6 3-6 16,3 6-22-16,1 9-1 16,-2 10 14-16,-4 12-13 15,-1 10 14-15,0 0-5 16,-1 9 2-16,1 16 13 15,-3 13-2-15,0 5 6 16,0 6 7-16,-8 1 13 16,-1-6 11-16,3-4-4 15,3-11-16-15,-1-9-8 16,4-9-1-16,0-10-1 0,0-1 7 16,0-2 22-16,-3-20-23 15,0-6-6-15,3-4 1 16,0-7-2-16,0 3-1 15,0 0-19-15,0 7-34 16,4 3-42-16,5 8-82 16</inkml:trace>
  <inkml:trace contextRef="#ctx0" brushRef="#br0" timeOffset="-111990.91">26725 11998 215 0,'0'0'36'16,"0"0"-14"-16,0 0-15 15,0 0 2-15,0 0 16 16,0 0 12-16,0 0-20 16,0 0 6-16,0-34 3 15,0 34-6-15,0 0-10 16,0 0-10-16,0 12 1 15,9 10 0-15,1 8 3 16,3 6 2-16,1 2-2 16,2 1-2-16,2-1 0 15,3-3-1-15,-2-8 0 0,0-7-1 16,-5-6 1-16,0-10 0 16,-2-2 0-16,3-2 4 15,12-6 6-15,8-16-2 16,13-9-4-16,4-4-4 15,1-11-1-15,2-2 1 16,4-8 0-16,9-6-1 16,9-5 0-16,5-1 0 15,-3 8-1-15,-6 8 2 16,-13 13-1-16,-15 9 0 0,-11 13 0 16,-13 5 0-1,-5 4-1-15,-7 8 0 16,-4 0-9-16,-5 0-16 15,0 0-36-15,0 18 10 0,0 9-17 16,-8 3-4-16,-11 1-79 16</inkml:trace>
  <inkml:trace contextRef="#ctx0" brushRef="#br0" timeOffset="-95207.78">12933 6309 103 0,'0'0'48'0,"0"0"-18"16,0 0-28-16,0 0-1 15,0 0 59-15,-24-73-40 16,23 61 2-16,1-1 8 15,0 2-5-15,0 0-7 16,0 4 3-16,0-2 1 16,0 3 3-16,0 4 4 15,0 0-6-15,0 2 0 16,0-2-5-16,0 2 2 16,0 0 1-16,0 0-2 0,3 8-10 15,3 11-2 1,4 9-3-16,-1 6-1 0,2 4 0 15,-3 2-2 1,-3 4 1-16,-2 3-2 0,3 1 1 16,-4-4-1-16,1-2 0 15,0-6 0-15,-3-6 0 16,0-6 0-16,0-4-1 16,0-5 1-16,1-5 0 15,1-4-2-15,0-3 1 16,0-3-1-16,-2 0 1 15,0 0-1-15,0 0 1 0,0-11-5 16,0-15 6 0,0-13-6-16,0-13 5 0,0-11-5 15,7-9 0-15,5-2 4 16,2 0 1-16,-1 6-2 16,-2 9 2-16,-1 11-4 15,-2 10 4-15,-1 18 1 16,-4 9-1-16,3 7 1 15,-6 4 0-15,0 0 0 16,0 21 1-16,0 22 6 16,0 14-3-16,0 8-2 15,0-1-2-15,0-5 1 16,3-7-1-16,0-9-1 16,1-8 1-16,1-6 0 15,-2-6 0-15,-2-8-1 0,1-5 0 16,-2-5 0-16,0-4-1 15,0-1-3-15,0 0-4 16,0 0-2-16,0-18-9 16,-6-7 4-16,0-7 7 15,3-7 4-15,3 2 2 16,0 5 2-16,0 11 1 16,0 11 0-16,0 10-1 15,0 0 1-15,0 13 0 16,0 14 2-16,0 10-2 15,-2 3 0-15,-1 2-1 16,-1-5-4-16,3-5-24 0,1-5-15 16,0-3-6-1,0-2 4-15,5-5-27 0,1-3-59 16</inkml:trace>
  <inkml:trace contextRef="#ctx0" brushRef="#br0" timeOffset="-92671.63">29094 12093 189 0,'0'0'39'0,"0"0"-26"15,0 0 13-15,0 0-25 0,0 0 8 16,0 0 9-16,0 0 15 16,0 1-5-16,0-1-6 15,0 3-8-15,0-2-4 16,0 1-4-16,0 0-2 15,0 2-4-15,0 4 0 16,0 5-1-16,0 7 1 16,0 8 3-16,1-3-2 15,5 2-1-15,2-7 1 16,1-3-2-16,1-6 2 16,1-3-1-16,-1-4 5 15,0-2-5-15,0-2 2 0,3 0 0 16,3-12 2-16,8-12-3 15,3-7 0-15,6-4 0 16,1-5-1-16,5-1 0 16,7 0 0-16,-1 2 0 15,1 6 0-15,-5 5-1 16,-7 9-1-16,-3 10-3 16,-2 7-23-16,-4 2-27 15,0 4-39-15,-7 10-127 16</inkml:trace>
  <inkml:trace contextRef="#ctx0" brushRef="#br0" timeOffset="-81808.05">13046 8255 88 0,'0'0'13'0,"0"0"-13"16,0 0 3-16,0 0 28 15,0 0-16-15,0 0 1 16,0 0-2-16,-32-26 0 16,32 25 0-16,-3-1-1 15,3 2 0-15,0 0 0 16,0-1-1-16,0 1 1 16,0 0-3-16,0-1 1 15,0-1-2-15,-3 2 1 16,3 0-2-16,0 0 2 15,0 0-3-15,-2 0 0 0,2 0-1 16,0 0-3-16,-1 0 0 16,1 0-1-16,0 0-1 15,0 0 0-15,0 0 2 16,0 0-3-16,0 0 0 16,0 0 0-16,0 0 0 15,0 0 0-15,0 0 0 16,0 0 0-16,0 0-3 15,-2 0 2-15,2 6 1 16,-1 5 1-16,-1 3-1 16,-1 2 3-16,2 5-3 15,-4 5 0-15,1 1 1 16,-3 6-1-16,1 1 0 0,-2 3 2 16,2-1-2-16,1 3 1 15,-2-4 0-15,4 1-1 16,0-5 2-16,2-4-2 15,1-3 0-15,0 0 1 16,0-7 0-16,0-1-1 16,0-4 1-16,3-3-1 15,0-4 1-15,-2-1-1 16,-1-3 0-16,0-1 1 16,0 0 2-16,0 0 0 15,0 0 4-15,0-7-1 16,0-11-6-16,0-2 4 15,0-9-4-15,0-2 0 16,0-5 4-16,0-4-4 16,6-2 1-16,0 1-1 0,5-1 0 15,-2 1 0-15,2 0 1 16,-2 3 0-16,-1 1-1 16,2 6 0-16,-2 1 0 15,-1 4 0-15,1 7 0 16,0 1 0-16,-5 10 0 15,2 3 0-15,-5 2 0 16,2 3-2-16,-2 0-1 16,1 0-1-16,1 8-2 15,1 10 2-15,-2 15-1 16,-1 10 5-16,0 8 2 0,0 7-2 16,0-4 5-16,-1 3-4 15,-2-3-1-15,1-5 1 16,1-2-1-16,1-7 0 15,-2-5 1-15,2-6-1 16,0-5 0-16,0-9 0 16,-3-5 0-16,3-4 1 15,0-4-1-15,0-2 2 16,0 0 0-16,-2 0 1 16,-2-12-2-16,-2-11-1 15,2-7 0-15,4-10-1 16,0-8 2-16,0-3 1 15,0 0-2-15,0 1 1 16,4 9-1-16,2 4 1 0,-2 5-2 16,1 5 1-1,0 11 0-15,-4 7 0 0,-1 7 0 16,0 2-3-16,0 0-3 16,0 15-2-16,0 14 2 15,0 11 6-15,-1 13 2 16,-10 10-2-16,-2 6 1 15,-1 1-1-15,1-8 3 16,2-8-3-16,4-5 1 16,2-11-1-16,2-7 0 15,2-7 0-15,1-8 0 16,0-9 1-16,0-2-1 0,0-5 0 16,0 0 2-1,-2 0 4-15,-2-12-6 0,1-10 1 16,0-9-2-16,3-9 2 15,0-10 1-15,0-6-2 16,3-1 0-16,7 2-1 16,-1 7 1-16,-1 13 0 15,-4 12 1-15,-2 13-1 16,1 8 0-16,0 2-5 16,-2 6-2-16,2 14 3 15,-1 9 3-15,-1 9 1 16,-1 5 0-16,0 1 4 15,0-4-3-15,0-4-1 16,0-7 0-16,0-5 1 16,0-8-1-16,0-6 1 0,0-7-1 15,0-3 0-15,0 0 1 16,0 0 5-16,0-5-6 16,3-15 1-16,0-7-1 15,3-10 5-15,2-5-5 16,2-5 0-16,-1 1 1 15,-1 2-1-15,-1 9 0 16,-4 10 0-16,1 10 0 16,-2 11 0-16,-1 2-1 15,-1 2-4-15,0 0-1 16,0 9 1-16,0 9 1 16,0 7 4-16,0 2 0 0,0 1 1 15,0-3 2-15,0-10-2 16,0-6-1-16,0-5 1 15,0-4 0-15,-1 0 1 16,-1 0 3-16,-1-7-5 16,-1-11 1-16,-3-4 0 15,1-1-1-15,1-4-1 16,2 1-9-16,0 8-43 16,1 6-29-16,-1 8-142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F195-895B-482F-A509-03E17DE44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E7622-0959-4EE6-A06B-E595A8EED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80F39-4D09-4660-B4E0-C272B0C0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30EE-1AC4-4B50-8E52-E29C65872DF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50EF3-BA4A-4CF8-B1BE-DEFC2D75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05F83-4496-4762-81F0-1591D9F4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D26C-50C4-47AE-A451-D8DDD9198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0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F4D0-279B-4CB9-BA50-155D56CB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1AA44-7281-4328-AFDF-221F91443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30854-5EE0-4212-95F6-76F45746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30EE-1AC4-4B50-8E52-E29C65872DF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9DDAC-E1F3-4B1B-837E-B735C74A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62639-B09F-49F3-86E1-63941C0F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D26C-50C4-47AE-A451-D8DDD9198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F56B7-E0AA-457B-B33A-45611DA33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3334E-D921-412C-93D8-3C13DAA1A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C7E93-2A0D-4663-A9F3-A6BC7A5E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30EE-1AC4-4B50-8E52-E29C65872DF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07C35-3C3E-4F95-A6BB-A7C0C24F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EECB7-76FA-4AD0-9043-3E1D8AB0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D26C-50C4-47AE-A451-D8DDD9198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3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9CF8-718A-4392-B662-12EF20B9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9B59C-6BD1-4AE7-8D2C-64016AC55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7D8C8-3403-4420-ADC1-067C5C74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30EE-1AC4-4B50-8E52-E29C65872DF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D3AC6-9CD0-49CA-B654-C84E96C0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E701F-0573-4189-B377-1740C85B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D26C-50C4-47AE-A451-D8DDD9198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6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8748-EA24-40F6-9442-E011D697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834A3-3B61-4ABE-A043-43F7E4A8C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FC3B6-2214-4FE2-94E6-89961507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30EE-1AC4-4B50-8E52-E29C65872DF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A90C-123B-45D1-9482-D04B79B1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6FBD8-79DF-434F-8D9D-3E13CF45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D26C-50C4-47AE-A451-D8DDD9198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7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22D8-8774-43A2-BB1E-5C97B0E3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5C6C6-DC6F-4545-A4CA-E771233E7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45D0F-52F1-4131-9D1E-F41FB8A6C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59DA7-4CE5-4807-A5C8-5D5EF3FF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30EE-1AC4-4B50-8E52-E29C65872DF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0BDD9-646A-40E3-856D-F68D1946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42F36-2426-4C63-9507-9AA3C8E3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D26C-50C4-47AE-A451-D8DDD9198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4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E82B-7CAC-46A4-982B-1AA6F3DC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F011F-F257-42E5-8B7C-0D76B5B40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B0542-A9AD-4EA2-9674-43106FA6B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96D99-0E5C-4C80-AEC5-7758A00D0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D966F-9A7F-48C9-BAD4-50D2D6263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636BCB-FCF4-4234-9FE5-ECE157BE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30EE-1AC4-4B50-8E52-E29C65872DF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69E1F-9F39-4C0F-9460-2C297D18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D992D-D886-49D8-A261-F0FCED8A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D26C-50C4-47AE-A451-D8DDD9198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75BD-3603-4BA9-9463-E5D2FE57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0C223-1B3C-4C9F-A656-414DDCFE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30EE-1AC4-4B50-8E52-E29C65872DF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7ECE2-0041-4FBE-9542-A34C08F3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E856C-1E00-4B58-ADCF-18390ACF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D26C-50C4-47AE-A451-D8DDD9198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0CE3A-934F-4A53-A111-7ED9BAEF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30EE-1AC4-4B50-8E52-E29C65872DF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D094C-7B10-4600-AA23-CF51CE7C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70AEF-D49B-492B-AF52-3C39B363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D26C-50C4-47AE-A451-D8DDD9198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C6BB-4D3E-4C0E-A606-2BBE3AAB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0C0C0-E663-4D8A-A762-1DF362BC4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39816-A9F3-48C5-B265-72482D4F4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84538-9D06-42FE-8419-5DB6C8EA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30EE-1AC4-4B50-8E52-E29C65872DF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96279-E4D6-40D9-84F3-97790CC5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9E915-C027-420D-A5FC-95FFF7C4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D26C-50C4-47AE-A451-D8DDD9198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0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117A-47EA-4A8E-8E32-41E6FAB8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20717-1B3A-4356-A258-329A47FED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37DBC-9A63-4E5C-BECE-1CC34C9FC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846D9-2791-488B-B142-7419FC19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30EE-1AC4-4B50-8E52-E29C65872DF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4383E-BBC4-48E1-A353-B1CA1D07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40599-DC54-4546-8F68-BB4723B3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D26C-50C4-47AE-A451-D8DDD9198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0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7EF3A-00D8-40B8-8137-6CF735E2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91A13-3F51-4543-8E63-36B9BD919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D9BE2-8277-4DCC-AC54-798D5FB77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430EE-1AC4-4B50-8E52-E29C65872DF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0F1B4-7F60-40C8-93AF-EAB65B89B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8E3CB-C3A7-4193-827B-564CBA90C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AD26C-50C4-47AE-A451-D8DDD9198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4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gayanp@nsbm.lk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7596-98EE-4303-935C-C7528CEE5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6198"/>
            <a:ext cx="9144000" cy="2168527"/>
          </a:xfrm>
        </p:spPr>
        <p:txBody>
          <a:bodyPr>
            <a:normAutofit/>
          </a:bodyPr>
          <a:lstStyle/>
          <a:p>
            <a:r>
              <a:rPr lang="en-US" sz="6600" b="1" dirty="0"/>
              <a:t>Constructing Boolean Algebras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F8B08C-25F3-4B8D-B2AB-21E7C4D841A5}"/>
              </a:ext>
            </a:extLst>
          </p:cNvPr>
          <p:cNvSpPr txBox="1">
            <a:spLocks/>
          </p:cNvSpPr>
          <p:nvPr/>
        </p:nvSpPr>
        <p:spPr>
          <a:xfrm>
            <a:off x="349841" y="4991706"/>
            <a:ext cx="4629977" cy="14960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/>
                </a:solidFill>
              </a:rPr>
              <a:t>Gayan Rukshantha  </a:t>
            </a:r>
            <a:r>
              <a:rPr lang="en-US" sz="1600" dirty="0">
                <a:solidFill>
                  <a:schemeClr val="tx1"/>
                </a:solidFill>
                <a:hlinkClick r:id="rId2"/>
              </a:rPr>
              <a:t>gayanp@nsbm.lk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/>
                </a:solidFill>
              </a:rPr>
              <a:t>Lecturer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/>
                </a:solidFill>
              </a:rPr>
              <a:t>Faculty of Computing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/>
                </a:solidFill>
              </a:rPr>
              <a:t>NSBM Green University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9817C-98C0-4D87-B574-4E00BE87B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559" y="5511802"/>
            <a:ext cx="2175647" cy="97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50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E156-60B2-49E7-B015-2D1EACCF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Products of 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3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AC13-8C48-4AFB-8FB3-E929A29C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2766218"/>
            <a:ext cx="3423082" cy="1325563"/>
          </a:xfrm>
        </p:spPr>
        <p:txBody>
          <a:bodyPr/>
          <a:lstStyle/>
          <a:p>
            <a:r>
              <a:rPr lang="en-US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154851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5500-15CE-4E95-BE51-50F0C703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365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The Truth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864931-F65C-4AC8-A386-108A1DCC0CAC}"/>
              </a:ext>
            </a:extLst>
          </p:cNvPr>
          <p:cNvSpPr txBox="1"/>
          <p:nvPr/>
        </p:nvSpPr>
        <p:spPr>
          <a:xfrm>
            <a:off x="723900" y="1462088"/>
            <a:ext cx="971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automated cooling system consist with three sensors X, Y, Z. The system automatically turns ON (1/True) and OFF (0/False) when following conditions apply from the three sensors.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085E377-1A08-4B18-957C-E971BEEFC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303254"/>
              </p:ext>
            </p:extLst>
          </p:nvPr>
        </p:nvGraphicFramePr>
        <p:xfrm>
          <a:off x="3708524" y="2787651"/>
          <a:ext cx="4546352" cy="3566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36588">
                  <a:extLst>
                    <a:ext uri="{9D8B030D-6E8A-4147-A177-3AD203B41FA5}">
                      <a16:colId xmlns:a16="http://schemas.microsoft.com/office/drawing/2014/main" val="3031306503"/>
                    </a:ext>
                  </a:extLst>
                </a:gridCol>
                <a:gridCol w="1136588">
                  <a:extLst>
                    <a:ext uri="{9D8B030D-6E8A-4147-A177-3AD203B41FA5}">
                      <a16:colId xmlns:a16="http://schemas.microsoft.com/office/drawing/2014/main" val="1865331954"/>
                    </a:ext>
                  </a:extLst>
                </a:gridCol>
                <a:gridCol w="1136588">
                  <a:extLst>
                    <a:ext uri="{9D8B030D-6E8A-4147-A177-3AD203B41FA5}">
                      <a16:colId xmlns:a16="http://schemas.microsoft.com/office/drawing/2014/main" val="1009279499"/>
                    </a:ext>
                  </a:extLst>
                </a:gridCol>
                <a:gridCol w="1136588">
                  <a:extLst>
                    <a:ext uri="{9D8B030D-6E8A-4147-A177-3AD203B41FA5}">
                      <a16:colId xmlns:a16="http://schemas.microsoft.com/office/drawing/2014/main" val="4178758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7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03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06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23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84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02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81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7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206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57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403F-E0AC-48B3-87AE-9286B3F2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32073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Mintems &amp; Maxterms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95F9C-2F4A-4E85-91A7-9F054C1EF0E8}"/>
              </a:ext>
            </a:extLst>
          </p:cNvPr>
          <p:cNvSpPr txBox="1"/>
          <p:nvPr/>
        </p:nvSpPr>
        <p:spPr>
          <a:xfrm>
            <a:off x="778276" y="1518081"/>
            <a:ext cx="10315852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dirty="0"/>
              <a:t>Minterms – </a:t>
            </a:r>
          </a:p>
          <a:p>
            <a:pPr eaLnBrk="1" hangingPunct="1">
              <a:lnSpc>
                <a:spcPct val="90000"/>
              </a:lnSpc>
            </a:pPr>
            <a:endParaRPr lang="en-US" altLang="zh-CN" sz="1800" dirty="0"/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Represents exactly one combination in the truth table.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Denoted by </a:t>
            </a:r>
            <a:r>
              <a:rPr lang="en-US" altLang="zh-CN" sz="2400" i="1" dirty="0" err="1"/>
              <a:t>m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, where </a:t>
            </a:r>
            <a:r>
              <a:rPr lang="en-US" altLang="zh-CN" sz="2400" i="1" dirty="0"/>
              <a:t>j </a:t>
            </a:r>
            <a:r>
              <a:rPr lang="en-US" altLang="zh-CN" sz="2400" dirty="0"/>
              <a:t>is the decimal equivalent of the minterm’s corresponding binary combination </a:t>
            </a:r>
            <a:r>
              <a:rPr lang="en-US" altLang="zh-CN" sz="2400" i="1" dirty="0"/>
              <a:t>(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</a:t>
            </a:r>
            <a:r>
              <a:rPr lang="en-US" altLang="zh-CN" sz="2400" i="1" dirty="0"/>
              <a:t>.</a:t>
            </a:r>
            <a:r>
              <a:rPr lang="en-US" altLang="zh-CN" sz="2400" dirty="0"/>
              <a:t> 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A variable in </a:t>
            </a:r>
            <a:r>
              <a:rPr lang="en-US" altLang="zh-CN" sz="2400" i="1" dirty="0" err="1"/>
              <a:t>m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 is complemented if its value in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 is 0, otherwise is uncomplemented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32527-DF4F-440A-9775-2A816857C3EC}"/>
              </a:ext>
            </a:extLst>
          </p:cNvPr>
          <p:cNvSpPr txBox="1"/>
          <p:nvPr/>
        </p:nvSpPr>
        <p:spPr>
          <a:xfrm>
            <a:off x="778276" y="3883437"/>
            <a:ext cx="10315852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dirty="0"/>
              <a:t>Maxterms – </a:t>
            </a:r>
          </a:p>
          <a:p>
            <a:pPr eaLnBrk="1" hangingPunct="1">
              <a:lnSpc>
                <a:spcPct val="90000"/>
              </a:lnSpc>
            </a:pPr>
            <a:endParaRPr lang="en-US" altLang="zh-CN" sz="1800" dirty="0"/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Represents exactly one combination in the truth table.</a:t>
            </a: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Denoted by </a:t>
            </a:r>
            <a:r>
              <a:rPr lang="en-US" altLang="zh-CN" sz="2400" i="1" dirty="0" err="1"/>
              <a:t>M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, where </a:t>
            </a:r>
            <a:r>
              <a:rPr lang="en-US" altLang="zh-CN" sz="2400" i="1" dirty="0"/>
              <a:t>j </a:t>
            </a:r>
            <a:r>
              <a:rPr lang="en-US" altLang="zh-CN" sz="2400" dirty="0"/>
              <a:t>is the decimal equivalent of the maxterm’s corresponding binary combination </a:t>
            </a:r>
            <a:r>
              <a:rPr lang="en-US" altLang="zh-CN" sz="2400" i="1" dirty="0"/>
              <a:t>(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</a:t>
            </a:r>
            <a:r>
              <a:rPr lang="en-US" altLang="zh-CN" sz="2400" i="1" dirty="0"/>
              <a:t>.</a:t>
            </a:r>
            <a:r>
              <a:rPr lang="en-US" altLang="zh-CN" sz="2400" dirty="0"/>
              <a:t> </a:t>
            </a: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A variable in </a:t>
            </a:r>
            <a:r>
              <a:rPr lang="en-US" altLang="zh-CN" sz="2400" i="1" dirty="0" err="1"/>
              <a:t>M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 is complemented if its value in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 is 1, otherwise is uncomplemented.</a:t>
            </a:r>
          </a:p>
        </p:txBody>
      </p:sp>
    </p:spTree>
    <p:extLst>
      <p:ext uri="{BB962C8B-B14F-4D97-AF65-F5344CB8AC3E}">
        <p14:creationId xmlns:p14="http://schemas.microsoft.com/office/powerpoint/2010/main" val="68121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1312-ACC7-4FCF-8C31-907D1144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Mintems &amp; Maxterms 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6716586-645D-47BF-ABDD-436FEB69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676088"/>
              </p:ext>
            </p:extLst>
          </p:nvPr>
        </p:nvGraphicFramePr>
        <p:xfrm>
          <a:off x="1736323" y="1960732"/>
          <a:ext cx="5428992" cy="3566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7248">
                  <a:extLst>
                    <a:ext uri="{9D8B030D-6E8A-4147-A177-3AD203B41FA5}">
                      <a16:colId xmlns:a16="http://schemas.microsoft.com/office/drawing/2014/main" val="3031306503"/>
                    </a:ext>
                  </a:extLst>
                </a:gridCol>
                <a:gridCol w="1357248">
                  <a:extLst>
                    <a:ext uri="{9D8B030D-6E8A-4147-A177-3AD203B41FA5}">
                      <a16:colId xmlns:a16="http://schemas.microsoft.com/office/drawing/2014/main" val="1865331954"/>
                    </a:ext>
                  </a:extLst>
                </a:gridCol>
                <a:gridCol w="1357248">
                  <a:extLst>
                    <a:ext uri="{9D8B030D-6E8A-4147-A177-3AD203B41FA5}">
                      <a16:colId xmlns:a16="http://schemas.microsoft.com/office/drawing/2014/main" val="1009279499"/>
                    </a:ext>
                  </a:extLst>
                </a:gridCol>
                <a:gridCol w="1357248">
                  <a:extLst>
                    <a:ext uri="{9D8B030D-6E8A-4147-A177-3AD203B41FA5}">
                      <a16:colId xmlns:a16="http://schemas.microsoft.com/office/drawing/2014/main" val="4178758644"/>
                    </a:ext>
                  </a:extLst>
                </a:gridCol>
              </a:tblGrid>
              <a:tr h="3620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7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03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06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23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84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02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81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7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2064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2EA83E-99EC-4CF1-8181-CC41D9048CB9}"/>
                  </a:ext>
                </a:extLst>
              </p14:cNvPr>
              <p14:cNvContentPartPr/>
              <p14:nvPr/>
            </p14:nvContentPartPr>
            <p14:xfrm>
              <a:off x="6420240" y="1232280"/>
              <a:ext cx="3795840" cy="4155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2EA83E-99EC-4CF1-8181-CC41D9048C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0880" y="1222920"/>
                <a:ext cx="3814560" cy="417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424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3F792E-4DE4-46CE-B59E-5CB63A28289B}"/>
              </a:ext>
            </a:extLst>
          </p:cNvPr>
          <p:cNvSpPr txBox="1"/>
          <p:nvPr/>
        </p:nvSpPr>
        <p:spPr>
          <a:xfrm>
            <a:off x="597023" y="640842"/>
            <a:ext cx="6094520" cy="3840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 simple copy machine, a stop signal, S, is to be generated to stop the machine operation and energize an indicator light whenever either of the following conditions exists: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 there is no paper in the paper feeder tray; or (2) the two microswitches in the paper path are activated, indicating a jam in the paper path. The presence of paper in the feeder tray is indicated by a HIGH at logic signal P. Each of the microswitches produces a logic signal (Q and R) that goes HIGH whenever paper is passing over the switch to activate it.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the logic circuit to produce a HIGH at output signal S for the stated conditions, and implement it using the 74HC00 CMOS quad two-input NAND chip.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92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22CC-3916-405E-BE4C-3EC0C3DB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Standard Forms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0A12-1C26-4AEB-9CCF-406B34DB2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There are two types of Standard Forms 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3200" dirty="0"/>
              <a:t>Sum Of Products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3200" dirty="0"/>
              <a:t>Products of Sum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49F5D3-5C31-40DE-8714-376821DA112A}"/>
                  </a:ext>
                </a:extLst>
              </p14:cNvPr>
              <p14:cNvContentPartPr/>
              <p14:nvPr/>
            </p14:nvContentPartPr>
            <p14:xfrm>
              <a:off x="5045760" y="303840"/>
              <a:ext cx="5806800" cy="2514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49F5D3-5C31-40DE-8714-376821DA11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6400" y="294480"/>
                <a:ext cx="5825520" cy="253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098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33D4-60F4-4C82-9531-4F9E179D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Sum of Products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191C0-99E2-4EC4-81AB-7E20FA1BFFBD}"/>
              </a:ext>
            </a:extLst>
          </p:cNvPr>
          <p:cNvSpPr txBox="1"/>
          <p:nvPr/>
        </p:nvSpPr>
        <p:spPr>
          <a:xfrm>
            <a:off x="838200" y="1506022"/>
            <a:ext cx="624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Simplifying Boolean Expressions using Graphical Approach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6EC5C1-A7E0-493F-BC17-2D54088886A7}"/>
                  </a:ext>
                </a:extLst>
              </p14:cNvPr>
              <p14:cNvContentPartPr/>
              <p14:nvPr/>
            </p14:nvContentPartPr>
            <p14:xfrm>
              <a:off x="1351080" y="1700280"/>
              <a:ext cx="10627200" cy="4328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6EC5C1-A7E0-493F-BC17-2D54088886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1720" y="1690920"/>
                <a:ext cx="10645920" cy="434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264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38BC22-3918-459E-AB76-61D5D666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Product of Sum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83083F-3100-4228-A20B-3F032D865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867850"/>
              </p:ext>
            </p:extLst>
          </p:nvPr>
        </p:nvGraphicFramePr>
        <p:xfrm>
          <a:off x="6761084" y="762247"/>
          <a:ext cx="4193960" cy="288647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38792">
                  <a:extLst>
                    <a:ext uri="{9D8B030D-6E8A-4147-A177-3AD203B41FA5}">
                      <a16:colId xmlns:a16="http://schemas.microsoft.com/office/drawing/2014/main" val="3031306503"/>
                    </a:ext>
                  </a:extLst>
                </a:gridCol>
                <a:gridCol w="838792">
                  <a:extLst>
                    <a:ext uri="{9D8B030D-6E8A-4147-A177-3AD203B41FA5}">
                      <a16:colId xmlns:a16="http://schemas.microsoft.com/office/drawing/2014/main" val="1865331954"/>
                    </a:ext>
                  </a:extLst>
                </a:gridCol>
                <a:gridCol w="838792">
                  <a:extLst>
                    <a:ext uri="{9D8B030D-6E8A-4147-A177-3AD203B41FA5}">
                      <a16:colId xmlns:a16="http://schemas.microsoft.com/office/drawing/2014/main" val="1009279499"/>
                    </a:ext>
                  </a:extLst>
                </a:gridCol>
                <a:gridCol w="838792">
                  <a:extLst>
                    <a:ext uri="{9D8B030D-6E8A-4147-A177-3AD203B41FA5}">
                      <a16:colId xmlns:a16="http://schemas.microsoft.com/office/drawing/2014/main" val="4178758644"/>
                    </a:ext>
                  </a:extLst>
                </a:gridCol>
                <a:gridCol w="838792">
                  <a:extLst>
                    <a:ext uri="{9D8B030D-6E8A-4147-A177-3AD203B41FA5}">
                      <a16:colId xmlns:a16="http://schemas.microsoft.com/office/drawing/2014/main" val="2904032305"/>
                    </a:ext>
                  </a:extLst>
                </a:gridCol>
              </a:tblGrid>
              <a:tr h="313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71101"/>
                  </a:ext>
                </a:extLst>
              </a:tr>
              <a:tr h="3215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Minterm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35956"/>
                  </a:ext>
                </a:extLst>
              </a:tr>
              <a:tr h="3215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Minterm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063221"/>
                  </a:ext>
                </a:extLst>
              </a:tr>
              <a:tr h="3215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Maxterm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35618"/>
                  </a:ext>
                </a:extLst>
              </a:tr>
              <a:tr h="3215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Minterm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46837"/>
                  </a:ext>
                </a:extLst>
              </a:tr>
              <a:tr h="3215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Maxterm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026617"/>
                  </a:ext>
                </a:extLst>
              </a:tr>
              <a:tr h="3215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Maxterm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810555"/>
                  </a:ext>
                </a:extLst>
              </a:tr>
              <a:tr h="3215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Minterm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175365"/>
                  </a:ext>
                </a:extLst>
              </a:tr>
              <a:tr h="3215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Maxterm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2064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B3F795-D2FC-4191-8D43-64B7A1129F99}"/>
                  </a:ext>
                </a:extLst>
              </p14:cNvPr>
              <p14:cNvContentPartPr/>
              <p14:nvPr/>
            </p14:nvContentPartPr>
            <p14:xfrm>
              <a:off x="439200" y="1087560"/>
              <a:ext cx="11385000" cy="4058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B3F795-D2FC-4191-8D43-64B7A1129F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840" y="1078200"/>
                <a:ext cx="11403720" cy="407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665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A256E4-11FC-4087-8393-06E68963537B}"/>
                  </a:ext>
                </a:extLst>
              </p14:cNvPr>
              <p14:cNvContentPartPr/>
              <p14:nvPr/>
            </p14:nvContentPartPr>
            <p14:xfrm>
              <a:off x="953280" y="635400"/>
              <a:ext cx="10934640" cy="456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A256E4-11FC-4087-8393-06E6896353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920" y="626040"/>
                <a:ext cx="10953360" cy="458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272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455</Words>
  <Application>Microsoft Office PowerPoint</Application>
  <PresentationFormat>Widescreen</PresentationFormat>
  <Paragraphs>148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Constructing Boolean Algebras </vt:lpstr>
      <vt:lpstr>The Truth Table</vt:lpstr>
      <vt:lpstr>Mintems &amp; Maxterms </vt:lpstr>
      <vt:lpstr>Mintems &amp; Maxterms </vt:lpstr>
      <vt:lpstr>PowerPoint Presentation</vt:lpstr>
      <vt:lpstr>Standard Forms </vt:lpstr>
      <vt:lpstr>Sum of Products </vt:lpstr>
      <vt:lpstr>Product of Sum</vt:lpstr>
      <vt:lpstr>PowerPoint Presentation</vt:lpstr>
      <vt:lpstr>Products of Sum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Constructing Boolean Algebras</dc:title>
  <dc:creator>Gayan Perera</dc:creator>
  <cp:lastModifiedBy>Gayan Perera</cp:lastModifiedBy>
  <cp:revision>11</cp:revision>
  <dcterms:created xsi:type="dcterms:W3CDTF">2021-03-05T04:04:09Z</dcterms:created>
  <dcterms:modified xsi:type="dcterms:W3CDTF">2023-05-11T05:43:12Z</dcterms:modified>
</cp:coreProperties>
</file>