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5788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0590"/>
            <a:ext cx="10058400" cy="3788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7220" y="0"/>
            <a:ext cx="10058400" cy="1034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51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532" y="530020"/>
            <a:ext cx="10058400" cy="768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61421"/>
            <a:ext cx="10058400" cy="44076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A4793-D605-49DD-ADC7-FBBEF809C0AE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858374-BD48-4068-ADD2-7B48C7C6B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800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222835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63950" y="1678214"/>
            <a:ext cx="3365500" cy="1104900"/>
            <a:chOff x="982" y="2042"/>
            <a:chExt cx="2120" cy="696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82" y="2727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5400000">
              <a:off x="1342" y="2386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-5400000">
              <a:off x="2056" y="2383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06" y="2043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20" y="2738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22713" y="2344964"/>
            <a:ext cx="395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0                               0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56200" y="1270227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3413" y="2102077"/>
            <a:ext cx="180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Clock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31975" y="3010127"/>
            <a:ext cx="3248025" cy="1744662"/>
            <a:chOff x="500" y="2591"/>
            <a:chExt cx="2046" cy="109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336" y="2591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0" y="3164"/>
              <a:ext cx="2046" cy="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Value of D is read into the latch.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451525" y="2975202"/>
            <a:ext cx="3248025" cy="1787525"/>
            <a:chOff x="3032" y="2569"/>
            <a:chExt cx="2046" cy="1126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32" y="3169"/>
              <a:ext cx="2046" cy="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Value of D is remains in the latch.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077" y="2569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843763" y="2519589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626275" y="2938689"/>
            <a:ext cx="1212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37" y="513102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0821" y="362291"/>
            <a:ext cx="8229600" cy="890589"/>
          </a:xfrm>
        </p:spPr>
        <p:txBody>
          <a:bodyPr/>
          <a:lstStyle/>
          <a:p>
            <a:r>
              <a:rPr lang="en-US" altLang="en-US" dirty="0"/>
              <a:t>Uses of Flip Flops - Registers</a:t>
            </a:r>
            <a:endParaRPr lang="en-GB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1829" y="1467986"/>
            <a:ext cx="10319657" cy="2030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dirty="0"/>
              <a:t>Using D Flip Flops you can build a register which will only pass data on when the clock triggers.</a:t>
            </a:r>
          </a:p>
          <a:p>
            <a:r>
              <a:rPr lang="en-GB" altLang="en-US" sz="2800" dirty="0"/>
              <a:t>D0-D7 are the data bus lines from the memory.</a:t>
            </a:r>
          </a:p>
          <a:p>
            <a:r>
              <a:rPr lang="en-GB" altLang="en-US" sz="2800" dirty="0"/>
              <a:t>R0-R7 is an 8 bit register.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3908" y="4334779"/>
            <a:ext cx="823913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36183" y="463481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37721" y="464434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67933" y="427286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98158" y="4349066"/>
            <a:ext cx="823913" cy="7191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98208" y="463799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21971" y="462529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06146" y="42982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83996" y="43379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772933" y="461576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63358" y="460306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15796" y="42982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57133" y="4347479"/>
            <a:ext cx="823913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90521" y="464751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369833" y="464592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77821" y="4307791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317571" y="43252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738258" y="45919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41383" y="460147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60483" y="42744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1917021" y="5704791"/>
            <a:ext cx="7553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077483" y="35680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4018871" y="35489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047571" y="35807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988958" y="355531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6974796" y="3539441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659846" y="5665104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Clock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509283" y="35362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534808" y="357119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415871" y="356325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493783" y="353150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R4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427233" y="35743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R5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3018746" y="5060266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4007758" y="507772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4966608" y="5044391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5992133" y="5068204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928758" y="504597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295471" y="42998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716158" y="459989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352621" y="4598304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727271" y="4249054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V="1">
            <a:off x="7963808" y="35362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7927296" y="5020579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771096" y="5876241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D0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766458" y="5874654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70308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D2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75083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6631896" y="5841316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7668533" y="5863541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8341633" y="354102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R6</a:t>
            </a: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8232096" y="4299854"/>
            <a:ext cx="823912" cy="7191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8630558" y="456655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8267021" y="456496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8641671" y="4260166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8867096" y="3547379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8841696" y="5042804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8594046" y="5874654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9289371" y="3518804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R7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9179833" y="4310966"/>
            <a:ext cx="823913" cy="7191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9567183" y="462211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9214758" y="460941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9578296" y="4293504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Q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V="1">
            <a:off x="9803721" y="3548966"/>
            <a:ext cx="0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9789433" y="5018991"/>
            <a:ext cx="0" cy="8699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486221" y="5865129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2513921" y="3574366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400">
                <a:latin typeface="Times New Roman" panose="02020603050405020304" pitchFamily="18" charset="0"/>
              </a:rPr>
              <a:t>R0</a:t>
            </a:r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flipV="1">
            <a:off x="2594883" y="5028516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3606121" y="5045979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4553858" y="5068204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V="1">
            <a:off x="5546046" y="5057091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6527121" y="5057091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7497083" y="5023754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V="1">
            <a:off x="8433708" y="5034866"/>
            <a:ext cx="0" cy="6461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V="1">
            <a:off x="9416371" y="5058679"/>
            <a:ext cx="0" cy="646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73306"/>
            <a:ext cx="10058400" cy="4295787"/>
          </a:xfrm>
        </p:spPr>
        <p:txBody>
          <a:bodyPr/>
          <a:lstStyle/>
          <a:p>
            <a:r>
              <a:rPr lang="en-US" dirty="0"/>
              <a:t>What we have learned in the last lecture</a:t>
            </a:r>
          </a:p>
          <a:p>
            <a:pPr lvl="1"/>
            <a:r>
              <a:rPr lang="en-US" dirty="0"/>
              <a:t>-  Devices that can carry out one step of operation</a:t>
            </a:r>
          </a:p>
          <a:p>
            <a:r>
              <a:rPr lang="en-US" dirty="0"/>
              <a:t>• What they can’t do</a:t>
            </a:r>
          </a:p>
          <a:p>
            <a:pPr lvl="1"/>
            <a:r>
              <a:rPr lang="en-US" dirty="0"/>
              <a:t>-  “Remember” history of operations</a:t>
            </a:r>
          </a:p>
          <a:p>
            <a:pPr lvl="1"/>
            <a:r>
              <a:rPr lang="en-US" dirty="0"/>
              <a:t>-  Carry out a sequence of operations in which later operations depend on results of previous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09" y="2719793"/>
            <a:ext cx="10058400" cy="21883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• Combinational circuits</a:t>
            </a:r>
          </a:p>
          <a:p>
            <a:pPr marL="201168" lvl="1" indent="0">
              <a:buNone/>
            </a:pPr>
            <a:r>
              <a:rPr lang="en-US" sz="2400" dirty="0"/>
              <a:t>	-  Outputs determined solely by inputs</a:t>
            </a:r>
          </a:p>
          <a:p>
            <a:pPr marL="201168" lvl="1" indent="0">
              <a:buNone/>
            </a:pPr>
            <a:r>
              <a:rPr lang="en-US" sz="2400" dirty="0"/>
              <a:t>• Sequential Circuits</a:t>
            </a:r>
          </a:p>
          <a:p>
            <a:pPr marL="201168" lvl="1" indent="0">
              <a:buNone/>
            </a:pPr>
            <a:r>
              <a:rPr lang="en-US" sz="2400" dirty="0"/>
              <a:t>	-  Characterized by feedbacks</a:t>
            </a:r>
          </a:p>
          <a:p>
            <a:pPr marL="201168" lvl="1" indent="0">
              <a:buNone/>
            </a:pPr>
            <a:r>
              <a:rPr lang="en-US" sz="2400" dirty="0"/>
              <a:t>	-  Outputs determined by inputs and previous outputs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78" y="641817"/>
            <a:ext cx="60007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" y="803741"/>
            <a:ext cx="4962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9" y="2832053"/>
            <a:ext cx="7914992" cy="3057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33" y="1886075"/>
            <a:ext cx="10386508" cy="1462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flip-flop</a:t>
            </a:r>
          </a:p>
          <a:p>
            <a:r>
              <a:rPr lang="en-US" dirty="0"/>
              <a:t>-  A smallest sequential circuit</a:t>
            </a:r>
          </a:p>
          <a:p>
            <a:r>
              <a:rPr lang="en-US" dirty="0"/>
              <a:t>-  Can “remember” a bit of information</a:t>
            </a:r>
          </a:p>
          <a:p>
            <a:pPr marL="0" indent="0">
              <a:buNone/>
            </a:pPr>
            <a:r>
              <a:rPr lang="en-US" dirty="0"/>
              <a:t>SR latch</a:t>
            </a:r>
          </a:p>
        </p:txBody>
      </p:sp>
    </p:spTree>
    <p:extLst>
      <p:ext uri="{BB962C8B-B14F-4D97-AF65-F5344CB8AC3E}">
        <p14:creationId xmlns:p14="http://schemas.microsoft.com/office/powerpoint/2010/main" val="14183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79" r="2775"/>
          <a:stretch/>
        </p:blipFill>
        <p:spPr>
          <a:xfrm>
            <a:off x="1218303" y="1857743"/>
            <a:ext cx="9086399" cy="33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Pulses/Signals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372" y="1530311"/>
            <a:ext cx="10134199" cy="5464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</a:t>
            </a:r>
            <a:r>
              <a:rPr lang="en-US" b="1"/>
              <a:t>clock signal</a:t>
            </a:r>
            <a:r>
              <a:rPr lang="en-US"/>
              <a:t> is a particular type of signal that oscillates between a high and a low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58" y="256812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6662"/>
          </a:xfrm>
        </p:spPr>
        <p:txBody>
          <a:bodyPr>
            <a:normAutofit/>
          </a:bodyPr>
          <a:lstStyle/>
          <a:p>
            <a:r>
              <a:rPr lang="en-US" dirty="0"/>
              <a:t>Edge-Triggered Flip-flops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68" y="1561975"/>
            <a:ext cx="10058400" cy="2491410"/>
          </a:xfrm>
        </p:spPr>
        <p:txBody>
          <a:bodyPr/>
          <a:lstStyle/>
          <a:p>
            <a:r>
              <a:rPr lang="en-US" dirty="0"/>
              <a:t>Output changes state at a specified point on a triggering input called the clock.</a:t>
            </a:r>
          </a:p>
          <a:p>
            <a:r>
              <a:rPr lang="en-US" dirty="0"/>
              <a:t>Change state either at the positive edge (rising edge) or at the negative edge (falling edge) of the clock signal.</a:t>
            </a:r>
          </a:p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5" y="3008637"/>
            <a:ext cx="7162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SR Flip Flop</a:t>
            </a:r>
          </a:p>
        </p:txBody>
      </p:sp>
      <p:pic>
        <p:nvPicPr>
          <p:cNvPr id="6" name="Picture 2" descr="Clocked S-R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7"/>
          <a:stretch/>
        </p:blipFill>
        <p:spPr bwMode="auto">
          <a:xfrm>
            <a:off x="606372" y="3862316"/>
            <a:ext cx="5886761" cy="21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6372" y="1444488"/>
            <a:ext cx="10134199" cy="9302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When CK = 0, the value of Q does not change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When CK = 1, the circuit acts like an ordinary S-R flip-flop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01545"/>
              </p:ext>
            </p:extLst>
          </p:nvPr>
        </p:nvGraphicFramePr>
        <p:xfrm>
          <a:off x="7865356" y="2520788"/>
          <a:ext cx="4239558" cy="36307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Indeterminate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7" y="2551262"/>
            <a:ext cx="5365693" cy="11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pic>
        <p:nvPicPr>
          <p:cNvPr id="2050" name="Picture 2" descr="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72"/>
          <a:stretch/>
        </p:blipFill>
        <p:spPr bwMode="auto">
          <a:xfrm>
            <a:off x="350379" y="1444488"/>
            <a:ext cx="5776101" cy="46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0" t="60335" r="24068" b="18634"/>
          <a:stretch/>
        </p:blipFill>
        <p:spPr bwMode="auto">
          <a:xfrm>
            <a:off x="8048929" y="2591907"/>
            <a:ext cx="3215952" cy="19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40680" y="4563398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terminals Q and Q’ behave just as in the S-R flip-flop.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 changes only when the clock signal CP makes a positive transition.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000" y="1434023"/>
            <a:ext cx="3959195" cy="8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5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378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Sequential Circuits</vt:lpstr>
      <vt:lpstr>PowerPoint Presentation</vt:lpstr>
      <vt:lpstr>PowerPoint Presentation</vt:lpstr>
      <vt:lpstr>Flip Flops</vt:lpstr>
      <vt:lpstr>PowerPoint Presentation</vt:lpstr>
      <vt:lpstr>Clock Pulses/Signals</vt:lpstr>
      <vt:lpstr>Edge-Triggered Flip-flops </vt:lpstr>
      <vt:lpstr>Clocked SR Flip Flop</vt:lpstr>
      <vt:lpstr>D Flip Flop</vt:lpstr>
      <vt:lpstr>PowerPoint Presentation</vt:lpstr>
      <vt:lpstr>Uses of Flip Flops - Registers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Latches, Flip-flops and counter circuits</dc:title>
  <dc:creator>NADUNI</dc:creator>
  <cp:lastModifiedBy>Gayan Perera</cp:lastModifiedBy>
  <cp:revision>27</cp:revision>
  <dcterms:created xsi:type="dcterms:W3CDTF">2014-11-11T07:07:05Z</dcterms:created>
  <dcterms:modified xsi:type="dcterms:W3CDTF">2023-06-22T04:57:58Z</dcterms:modified>
</cp:coreProperties>
</file>