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5"/>
  </p:notesMasterIdLst>
  <p:sldIdLst>
    <p:sldId id="430" r:id="rId2"/>
    <p:sldId id="422" r:id="rId3"/>
    <p:sldId id="406" r:id="rId4"/>
    <p:sldId id="408" r:id="rId5"/>
    <p:sldId id="409" r:id="rId6"/>
    <p:sldId id="410" r:id="rId7"/>
    <p:sldId id="411" r:id="rId8"/>
    <p:sldId id="412" r:id="rId9"/>
    <p:sldId id="413" r:id="rId10"/>
    <p:sldId id="441" r:id="rId11"/>
    <p:sldId id="442" r:id="rId12"/>
    <p:sldId id="443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22" autoAdjust="0"/>
  </p:normalViewPr>
  <p:slideViewPr>
    <p:cSldViewPr>
      <p:cViewPr varScale="1">
        <p:scale>
          <a:sx n="93" d="100"/>
          <a:sy n="93" d="100"/>
        </p:scale>
        <p:origin x="12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60BB-88F8-4C30-89B7-71EE3FDEE947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EEC7-3CE3-461A-B84A-66AD13FB8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2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588" y="21336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Queue </a:t>
            </a:r>
          </a:p>
          <a:p>
            <a:pPr algn="ctr"/>
            <a:r>
              <a:rPr lang="en-US" sz="7200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77214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9789" y="1676400"/>
            <a:ext cx="6477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void insert(</a:t>
            </a:r>
            <a:r>
              <a:rPr lang="en-US" sz="2800" dirty="0" err="1"/>
              <a:t>int</a:t>
            </a:r>
            <a:r>
              <a:rPr lang="en-US" sz="2800" dirty="0"/>
              <a:t> item)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	</a:t>
            </a:r>
            <a:r>
              <a:rPr lang="en-US" sz="2800" dirty="0" err="1"/>
              <a:t>st.rear</a:t>
            </a:r>
            <a:r>
              <a:rPr lang="en-US" sz="2800" dirty="0"/>
              <a:t>++;</a:t>
            </a:r>
          </a:p>
          <a:p>
            <a:r>
              <a:rPr lang="en-US" sz="2800" dirty="0"/>
              <a:t> 	</a:t>
            </a:r>
            <a:r>
              <a:rPr lang="en-US" sz="2800" dirty="0" err="1"/>
              <a:t>st.q</a:t>
            </a:r>
            <a:r>
              <a:rPr lang="en-US" sz="2800" dirty="0"/>
              <a:t>[</a:t>
            </a:r>
            <a:r>
              <a:rPr lang="en-US" sz="2800" dirty="0" err="1"/>
              <a:t>st.rear</a:t>
            </a:r>
            <a:r>
              <a:rPr lang="en-US" sz="2800" dirty="0"/>
              <a:t>] =item;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Added to the rear of the queue.</a:t>
            </a:r>
          </a:p>
          <a:p>
            <a:endParaRPr lang="en-US" sz="2800" dirty="0"/>
          </a:p>
          <a:p>
            <a:r>
              <a:rPr lang="en-US" sz="2800" dirty="0"/>
              <a:t>Before you should check for the queue is full or not. 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31775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Inserting an Element: insert </a:t>
            </a:r>
          </a:p>
        </p:txBody>
      </p:sp>
    </p:spTree>
    <p:extLst>
      <p:ext uri="{BB962C8B-B14F-4D97-AF65-F5344CB8AC3E}">
        <p14:creationId xmlns:p14="http://schemas.microsoft.com/office/powerpoint/2010/main" val="296705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5D407D-7F97-46EB-A475-CD7D6AB54B6B}"/>
              </a:ext>
            </a:extLst>
          </p:cNvPr>
          <p:cNvSpPr txBox="1"/>
          <p:nvPr/>
        </p:nvSpPr>
        <p:spPr>
          <a:xfrm>
            <a:off x="304800" y="1028343"/>
            <a:ext cx="5410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struct Queue{       </a:t>
            </a:r>
          </a:p>
          <a:p>
            <a:r>
              <a:rPr lang="en-US" dirty="0"/>
              <a:t>	 int </a:t>
            </a:r>
            <a:r>
              <a:rPr lang="en-US" dirty="0" err="1"/>
              <a:t>qa</a:t>
            </a:r>
            <a:r>
              <a:rPr lang="en-US" dirty="0"/>
              <a:t>[5];    </a:t>
            </a:r>
          </a:p>
          <a:p>
            <a:r>
              <a:rPr lang="en-US" dirty="0"/>
              <a:t>	int front, rear=-1;</a:t>
            </a:r>
          </a:p>
          <a:p>
            <a:r>
              <a:rPr lang="en-US" dirty="0"/>
              <a:t>}q;</a:t>
            </a:r>
          </a:p>
          <a:p>
            <a:endParaRPr lang="en-US" dirty="0"/>
          </a:p>
          <a:p>
            <a:r>
              <a:rPr lang="en-US" dirty="0"/>
              <a:t>void enqueue(int </a:t>
            </a:r>
            <a:r>
              <a:rPr lang="en-US" dirty="0" err="1"/>
              <a:t>ele</a:t>
            </a:r>
            <a:r>
              <a:rPr lang="en-US" dirty="0"/>
              <a:t>){    </a:t>
            </a:r>
          </a:p>
          <a:p>
            <a:r>
              <a:rPr lang="en-US" dirty="0"/>
              <a:t>	q.qa[</a:t>
            </a:r>
            <a:r>
              <a:rPr lang="en-US" dirty="0" err="1"/>
              <a:t>q.rear</a:t>
            </a:r>
            <a:r>
              <a:rPr lang="en-US" dirty="0"/>
              <a:t>]=</a:t>
            </a:r>
            <a:r>
              <a:rPr lang="en-US" dirty="0" err="1"/>
              <a:t>ele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dequeue(){    </a:t>
            </a:r>
          </a:p>
          <a:p>
            <a:r>
              <a:rPr lang="en-US" dirty="0"/>
              <a:t>	int out=q.qa[++</a:t>
            </a:r>
            <a:r>
              <a:rPr lang="en-US" dirty="0" err="1"/>
              <a:t>q.front</a:t>
            </a:r>
            <a:r>
              <a:rPr lang="en-US" dirty="0"/>
              <a:t>];    </a:t>
            </a:r>
          </a:p>
          <a:p>
            <a:r>
              <a:rPr lang="en-US" dirty="0"/>
              <a:t>	front++;    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("front is </a:t>
            </a:r>
            <a:r>
              <a:rPr lang="en-US" dirty="0" err="1"/>
              <a:t>updtaed</a:t>
            </a:r>
            <a:r>
              <a:rPr lang="en-US" dirty="0"/>
              <a:t> to %d",</a:t>
            </a:r>
            <a:r>
              <a:rPr lang="en-US" dirty="0" err="1"/>
              <a:t>q.front</a:t>
            </a:r>
            <a:r>
              <a:rPr lang="en-US" dirty="0"/>
              <a:t>);    	return out;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907C46-5B09-4608-9DE7-FB805C02FD15}"/>
              </a:ext>
            </a:extLst>
          </p:cNvPr>
          <p:cNvSpPr txBox="1"/>
          <p:nvPr/>
        </p:nvSpPr>
        <p:spPr>
          <a:xfrm>
            <a:off x="6172200" y="3434862"/>
            <a:ext cx="266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main(){    </a:t>
            </a:r>
          </a:p>
          <a:p>
            <a:r>
              <a:rPr lang="en-US" dirty="0"/>
              <a:t>	</a:t>
            </a:r>
            <a:r>
              <a:rPr lang="en-US" dirty="0" err="1"/>
              <a:t>q.front</a:t>
            </a:r>
            <a:r>
              <a:rPr lang="en-US" dirty="0"/>
              <a:t>=-1;    	</a:t>
            </a:r>
            <a:r>
              <a:rPr lang="en-US" dirty="0" err="1"/>
              <a:t>q.rear</a:t>
            </a:r>
            <a:r>
              <a:rPr lang="en-US" dirty="0"/>
              <a:t>=0;    	enqueue(10);    	enqueue(20);    	enqueue(30);    	dequeue(10);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154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459EA1-02C3-4355-A49C-8063FD5F5D9E}"/>
              </a:ext>
            </a:extLst>
          </p:cNvPr>
          <p:cNvSpPr txBox="1"/>
          <p:nvPr/>
        </p:nvSpPr>
        <p:spPr>
          <a:xfrm>
            <a:off x="381000" y="421655"/>
            <a:ext cx="54102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struct Queue{       </a:t>
            </a:r>
          </a:p>
          <a:p>
            <a:r>
              <a:rPr lang="en-US" dirty="0"/>
              <a:t>	 int </a:t>
            </a:r>
            <a:r>
              <a:rPr lang="en-US" dirty="0" err="1"/>
              <a:t>qa</a:t>
            </a:r>
            <a:r>
              <a:rPr lang="en-US" dirty="0"/>
              <a:t>[5];    </a:t>
            </a:r>
          </a:p>
          <a:p>
            <a:r>
              <a:rPr lang="en-US" dirty="0"/>
              <a:t>	int front, </a:t>
            </a:r>
            <a:r>
              <a:rPr lang="en-US" dirty="0">
                <a:highlight>
                  <a:srgbClr val="FFFF00"/>
                </a:highlight>
              </a:rPr>
              <a:t>rear</a:t>
            </a:r>
            <a:r>
              <a:rPr lang="en-US" dirty="0"/>
              <a:t>;</a:t>
            </a:r>
          </a:p>
          <a:p>
            <a:r>
              <a:rPr lang="en-US" dirty="0"/>
              <a:t>}q;</a:t>
            </a:r>
          </a:p>
          <a:p>
            <a:endParaRPr lang="en-US" dirty="0"/>
          </a:p>
          <a:p>
            <a:r>
              <a:rPr lang="en-US" dirty="0"/>
              <a:t>void enqueue(int </a:t>
            </a:r>
            <a:r>
              <a:rPr lang="en-US" dirty="0" err="1"/>
              <a:t>ele</a:t>
            </a:r>
            <a:r>
              <a:rPr lang="en-US" dirty="0"/>
              <a:t>){    	</a:t>
            </a:r>
          </a:p>
          <a:p>
            <a:r>
              <a:rPr lang="en-US" dirty="0"/>
              <a:t>q.qa[</a:t>
            </a:r>
            <a:r>
              <a:rPr lang="en-US" dirty="0">
                <a:highlight>
                  <a:srgbClr val="FFFF00"/>
                </a:highlight>
              </a:rPr>
              <a:t>++</a:t>
            </a:r>
            <a:r>
              <a:rPr lang="en-US" dirty="0" err="1">
                <a:highlight>
                  <a:srgbClr val="FFFF00"/>
                </a:highlight>
              </a:rPr>
              <a:t>q.rear</a:t>
            </a:r>
            <a:r>
              <a:rPr lang="en-US" dirty="0"/>
              <a:t>]=</a:t>
            </a:r>
            <a:r>
              <a:rPr lang="en-US" dirty="0" err="1"/>
              <a:t>ele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int </a:t>
            </a:r>
            <a:r>
              <a:rPr lang="en-US" dirty="0"/>
              <a:t>dequeue(){    </a:t>
            </a:r>
          </a:p>
          <a:p>
            <a:r>
              <a:rPr lang="en-US" dirty="0"/>
              <a:t>	int out=q.qa[</a:t>
            </a:r>
            <a:r>
              <a:rPr lang="en-US" dirty="0" err="1">
                <a:highlight>
                  <a:srgbClr val="FFFF00"/>
                </a:highlight>
              </a:rPr>
              <a:t>q.front</a:t>
            </a:r>
            <a:r>
              <a:rPr lang="en-US" dirty="0"/>
              <a:t>];    </a:t>
            </a:r>
          </a:p>
          <a:p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q.front</a:t>
            </a:r>
            <a:r>
              <a:rPr lang="en-US" dirty="0">
                <a:highlight>
                  <a:srgbClr val="FFFF00"/>
                </a:highlight>
              </a:rPr>
              <a:t>++;    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("front is </a:t>
            </a:r>
            <a:r>
              <a:rPr lang="en-US" dirty="0" err="1"/>
              <a:t>updtaed</a:t>
            </a:r>
            <a:r>
              <a:rPr lang="en-US" dirty="0"/>
              <a:t> to %d",</a:t>
            </a:r>
            <a:r>
              <a:rPr lang="en-US" dirty="0" err="1"/>
              <a:t>q.front</a:t>
            </a:r>
            <a:r>
              <a:rPr lang="en-US" dirty="0"/>
              <a:t>);    	return out;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main(){    </a:t>
            </a:r>
          </a:p>
          <a:p>
            <a:r>
              <a:rPr lang="en-US" dirty="0" err="1"/>
              <a:t>q.front</a:t>
            </a:r>
            <a:r>
              <a:rPr lang="en-US" dirty="0"/>
              <a:t>=</a:t>
            </a:r>
            <a:r>
              <a:rPr lang="en-US" dirty="0">
                <a:highlight>
                  <a:srgbClr val="FFFF00"/>
                </a:highlight>
              </a:rPr>
              <a:t>0</a:t>
            </a:r>
            <a:r>
              <a:rPr lang="en-US" dirty="0"/>
              <a:t>;    </a:t>
            </a:r>
          </a:p>
          <a:p>
            <a:r>
              <a:rPr lang="en-US" dirty="0" err="1"/>
              <a:t>q.rear</a:t>
            </a:r>
            <a:r>
              <a:rPr lang="en-US" dirty="0"/>
              <a:t>=</a:t>
            </a:r>
            <a:r>
              <a:rPr lang="en-US" dirty="0">
                <a:highlight>
                  <a:srgbClr val="FFFF00"/>
                </a:highlight>
              </a:rPr>
              <a:t>-1</a:t>
            </a:r>
            <a:r>
              <a:rPr lang="en-US" dirty="0"/>
              <a:t>;    </a:t>
            </a:r>
          </a:p>
          <a:p>
            <a:r>
              <a:rPr lang="en-US" dirty="0"/>
              <a:t>enqueue(10);    enqueue(20);    enqueue(30);    dequeue</a:t>
            </a:r>
            <a:r>
              <a:rPr lang="en-US" dirty="0">
                <a:highlight>
                  <a:srgbClr val="FFFF00"/>
                </a:highlight>
              </a:rPr>
              <a:t>()</a:t>
            </a:r>
            <a:r>
              <a:rPr lang="en-US" dirty="0"/>
              <a:t>;    </a:t>
            </a:r>
          </a:p>
          <a:p>
            <a:r>
              <a:rPr lang="en-US" dirty="0"/>
              <a:t>return 0;}</a:t>
            </a:r>
          </a:p>
        </p:txBody>
      </p:sp>
    </p:spTree>
    <p:extLst>
      <p:ext uri="{BB962C8B-B14F-4D97-AF65-F5344CB8AC3E}">
        <p14:creationId xmlns:p14="http://schemas.microsoft.com/office/powerpoint/2010/main" val="871149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8200" y="3048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/>
              <a:t>Queues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" y="1524000"/>
            <a:ext cx="6292537" cy="52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Queue Data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229600" cy="40767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Queue, data structure is similar to stack.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Except Queue is FIFO.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The first element to be remove from the queue is the first element we inserted to the queue.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28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Graphical Representation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298700"/>
            <a:ext cx="6769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2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Creating a new Queue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8229600" cy="495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queue implementation is based on an array.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But queue restrict accesses.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Here are the minimal set of operations we'd need for an abstract queue: </a:t>
            </a:r>
          </a:p>
          <a:p>
            <a:pPr marL="301943" lvl="1" indent="0">
              <a:buNone/>
            </a:pPr>
            <a:r>
              <a:rPr lang="en-US" dirty="0">
                <a:solidFill>
                  <a:schemeClr val="tx1"/>
                </a:solidFill>
              </a:rPr>
              <a:t>	Enter (or Insert) Places an object at the </a:t>
            </a:r>
            <a:r>
              <a:rPr lang="en-US" i="1" dirty="0">
                <a:solidFill>
                  <a:schemeClr val="tx1"/>
                </a:solidFill>
              </a:rPr>
              <a:t>rear</a:t>
            </a:r>
            <a:r>
              <a:rPr lang="en-US" dirty="0">
                <a:solidFill>
                  <a:schemeClr val="tx1"/>
                </a:solidFill>
              </a:rPr>
              <a:t> of the queue. </a:t>
            </a:r>
          </a:p>
          <a:p>
            <a:pPr marL="301943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301943" lvl="1" indent="0">
              <a:buNone/>
            </a:pPr>
            <a:r>
              <a:rPr lang="en-US" dirty="0">
                <a:solidFill>
                  <a:schemeClr val="tx1"/>
                </a:solidFill>
              </a:rPr>
              <a:t>	Delete (or Remove) Removes an object from the </a:t>
            </a:r>
            <a:r>
              <a:rPr lang="en-US" i="1" dirty="0">
                <a:solidFill>
                  <a:schemeClr val="tx1"/>
                </a:solidFill>
              </a:rPr>
              <a:t>front</a:t>
            </a:r>
            <a:r>
              <a:rPr lang="en-US" dirty="0">
                <a:solidFill>
                  <a:schemeClr val="tx1"/>
                </a:solidFill>
              </a:rPr>
              <a:t> of the 	queue and produces that object. </a:t>
            </a:r>
          </a:p>
          <a:p>
            <a:pPr marL="301943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01943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IsEmpty</a:t>
            </a:r>
            <a:r>
              <a:rPr lang="en-US" dirty="0">
                <a:solidFill>
                  <a:schemeClr val="tx1"/>
                </a:solidFill>
              </a:rPr>
              <a:t> Reports whether the queue is empty or not.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98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81200"/>
            <a:ext cx="647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#define size 5 </a:t>
            </a:r>
          </a:p>
          <a:p>
            <a:endParaRPr lang="en-US" sz="2800" dirty="0"/>
          </a:p>
          <a:p>
            <a:r>
              <a:rPr lang="en-US" sz="2800" dirty="0"/>
              <a:t>/* Queue structure*/ </a:t>
            </a:r>
          </a:p>
          <a:p>
            <a:endParaRPr lang="en-US" sz="2800" b="1" dirty="0"/>
          </a:p>
          <a:p>
            <a:r>
              <a:rPr lang="en-US" sz="2800" b="1" dirty="0" err="1"/>
              <a:t>struct</a:t>
            </a:r>
            <a:r>
              <a:rPr lang="en-US" sz="2800" dirty="0"/>
              <a:t> queue { </a:t>
            </a:r>
          </a:p>
          <a:p>
            <a:endParaRPr lang="en-US" sz="2800" b="1" dirty="0"/>
          </a:p>
          <a:p>
            <a:r>
              <a:rPr lang="en-US" sz="2800" b="1" dirty="0"/>
              <a:t>	</a:t>
            </a:r>
            <a:r>
              <a:rPr lang="en-US" sz="2800" b="1" dirty="0" err="1"/>
              <a:t>int</a:t>
            </a:r>
            <a:r>
              <a:rPr lang="en-US" sz="2800" dirty="0"/>
              <a:t> q[size]; 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int</a:t>
            </a:r>
            <a:r>
              <a:rPr lang="en-US" sz="2800" dirty="0"/>
              <a:t> rear</a:t>
            </a:r>
            <a:r>
              <a:rPr lang="en-US" sz="2800" dirty="0">
                <a:solidFill>
                  <a:srgbClr val="FF0000"/>
                </a:solidFill>
              </a:rPr>
              <a:t>=-1</a:t>
            </a:r>
            <a:r>
              <a:rPr lang="en-US" sz="2800" dirty="0"/>
              <a:t>, front</a:t>
            </a:r>
            <a:r>
              <a:rPr lang="en-US" sz="2800" dirty="0">
                <a:solidFill>
                  <a:srgbClr val="FF0000"/>
                </a:solidFill>
              </a:rPr>
              <a:t>=0</a:t>
            </a:r>
            <a:r>
              <a:rPr lang="en-US" sz="2800" dirty="0"/>
              <a:t>; </a:t>
            </a:r>
          </a:p>
          <a:p>
            <a:r>
              <a:rPr lang="en-US" sz="2800" dirty="0"/>
              <a:t>}</a:t>
            </a:r>
            <a:r>
              <a:rPr lang="en-US" sz="2800" dirty="0" err="1"/>
              <a:t>st</a:t>
            </a:r>
            <a:r>
              <a:rPr lang="en-US" sz="2800" dirty="0"/>
              <a:t>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31775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Creating a new Queue</a:t>
            </a:r>
          </a:p>
        </p:txBody>
      </p:sp>
    </p:spTree>
    <p:extLst>
      <p:ext uri="{BB962C8B-B14F-4D97-AF65-F5344CB8AC3E}">
        <p14:creationId xmlns:p14="http://schemas.microsoft.com/office/powerpoint/2010/main" val="413462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9789" y="1676400"/>
            <a:ext cx="6477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enqueue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item)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	</a:t>
            </a:r>
            <a:r>
              <a:rPr lang="en-US" sz="2800" dirty="0" err="1"/>
              <a:t>st.rear</a:t>
            </a:r>
            <a:r>
              <a:rPr lang="en-US" sz="2800" dirty="0"/>
              <a:t>++;</a:t>
            </a:r>
          </a:p>
          <a:p>
            <a:r>
              <a:rPr lang="en-US" sz="2800" dirty="0"/>
              <a:t> 	</a:t>
            </a:r>
            <a:r>
              <a:rPr lang="en-US" sz="2800" dirty="0" err="1"/>
              <a:t>st.q</a:t>
            </a:r>
            <a:r>
              <a:rPr lang="en-US" sz="2800" dirty="0"/>
              <a:t>[</a:t>
            </a:r>
            <a:r>
              <a:rPr lang="en-US" sz="2800" dirty="0" err="1"/>
              <a:t>st.rear</a:t>
            </a:r>
            <a:r>
              <a:rPr lang="en-US" sz="2800" dirty="0"/>
              <a:t>] =item;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Added to the rear of the queue.</a:t>
            </a:r>
          </a:p>
          <a:p>
            <a:endParaRPr lang="en-US" sz="2800" dirty="0"/>
          </a:p>
          <a:p>
            <a:r>
              <a:rPr lang="en-US" sz="2800" dirty="0"/>
              <a:t>Before you should check for the queue is full or not. 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31775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Inserting an Element: </a:t>
            </a:r>
            <a:r>
              <a:rPr lang="en-US" b="1" dirty="0" err="1">
                <a:solidFill>
                  <a:schemeClr val="tx1"/>
                </a:solidFill>
              </a:rPr>
              <a:t>enqueue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3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81200"/>
            <a:ext cx="647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dequeue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	</a:t>
            </a:r>
            <a:r>
              <a:rPr lang="en-US" sz="2800" dirty="0" err="1"/>
              <a:t>int</a:t>
            </a:r>
            <a:r>
              <a:rPr lang="en-US" sz="2800" dirty="0"/>
              <a:t> item;</a:t>
            </a:r>
          </a:p>
          <a:p>
            <a:r>
              <a:rPr lang="en-US" sz="2800" dirty="0"/>
              <a:t> 	item=</a:t>
            </a:r>
            <a:r>
              <a:rPr lang="en-US" sz="2800" dirty="0" err="1"/>
              <a:t>st.s</a:t>
            </a:r>
            <a:r>
              <a:rPr lang="en-US" sz="2800" dirty="0"/>
              <a:t>[</a:t>
            </a:r>
            <a:r>
              <a:rPr lang="en-US" sz="2800" dirty="0" err="1"/>
              <a:t>st.front</a:t>
            </a:r>
            <a:r>
              <a:rPr lang="en-US" sz="2800" dirty="0"/>
              <a:t>];</a:t>
            </a:r>
          </a:p>
          <a:p>
            <a:r>
              <a:rPr lang="en-US" sz="2800" dirty="0"/>
              <a:t> 	</a:t>
            </a:r>
            <a:r>
              <a:rPr lang="en-US" sz="2800" dirty="0" err="1"/>
              <a:t>st.front</a:t>
            </a:r>
            <a:r>
              <a:rPr lang="en-US" sz="2800" dirty="0"/>
              <a:t>++;</a:t>
            </a:r>
          </a:p>
          <a:p>
            <a:r>
              <a:rPr lang="en-US" sz="2800" dirty="0"/>
              <a:t> 	return(item);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Remove the front item from the queue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31775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Removing an Element: </a:t>
            </a:r>
            <a:r>
              <a:rPr lang="en-US" b="1" dirty="0" err="1">
                <a:solidFill>
                  <a:schemeClr val="tx1"/>
                </a:solidFill>
              </a:rPr>
              <a:t>dequeue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0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81200"/>
            <a:ext cx="323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(rear==MAX)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31775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Check for Empty/Full 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966175"/>
            <a:ext cx="323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(front==rear)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38862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Efficiency of insert/remove form queue is O(1)</a:t>
            </a:r>
          </a:p>
        </p:txBody>
      </p:sp>
    </p:spTree>
    <p:extLst>
      <p:ext uri="{BB962C8B-B14F-4D97-AF65-F5344CB8AC3E}">
        <p14:creationId xmlns:p14="http://schemas.microsoft.com/office/powerpoint/2010/main" val="2981287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5426</TotalTime>
  <Words>577</Words>
  <Application>Microsoft Office PowerPoint</Application>
  <PresentationFormat>On-screen Show (4:3)</PresentationFormat>
  <Paragraphs>108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Candara</vt:lpstr>
      <vt:lpstr>Symbol</vt:lpstr>
      <vt:lpstr>Waveform</vt:lpstr>
      <vt:lpstr>PowerPoint Presentation</vt:lpstr>
      <vt:lpstr>PowerPoint Presentation</vt:lpstr>
      <vt:lpstr>Queue Data Structure </vt:lpstr>
      <vt:lpstr>Graphical Representation</vt:lpstr>
      <vt:lpstr>Creating a new Queue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Manoja Weerasekara</cp:lastModifiedBy>
  <cp:revision>270</cp:revision>
  <dcterms:created xsi:type="dcterms:W3CDTF">2012-10-29T08:55:31Z</dcterms:created>
  <dcterms:modified xsi:type="dcterms:W3CDTF">2023-05-26T01:18:48Z</dcterms:modified>
</cp:coreProperties>
</file>