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Circular Queue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6324600" cy="1066800"/>
          </a:xfrm>
        </p:spPr>
        <p:txBody>
          <a:bodyPr/>
          <a:lstStyle/>
          <a:p>
            <a:r>
              <a:rPr lang="en-AU" dirty="0"/>
              <a:t>Queue in Action</a:t>
            </a:r>
          </a:p>
        </p:txBody>
      </p:sp>
      <p:pic>
        <p:nvPicPr>
          <p:cNvPr id="19458" name="Picture 2" descr="Image result for Queue AD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6477000" cy="3322986"/>
          </a:xfrm>
          <a:prstGeom prst="rect">
            <a:avLst/>
          </a:prstGeom>
          <a:noFill/>
        </p:spPr>
      </p:pic>
      <p:pic>
        <p:nvPicPr>
          <p:cNvPr id="5" name="Picture 4" descr="q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19207"/>
            <a:ext cx="4906060" cy="2638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4495800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Active part of the queue keeps on moving and hit the array limit at some stage </a:t>
            </a:r>
            <a:r>
              <a:rPr lang="en-AU" sz="2800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Array Implementation</a:t>
            </a:r>
          </a:p>
        </p:txBody>
      </p:sp>
      <p:pic>
        <p:nvPicPr>
          <p:cNvPr id="20482" name="Picture 2" descr="Image result for queue array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286000"/>
            <a:ext cx="4162425" cy="3743325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13655"/>
            <a:ext cx="4495800" cy="383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Array Implementation</a:t>
            </a:r>
          </a:p>
        </p:txBody>
      </p:sp>
      <p:pic>
        <p:nvPicPr>
          <p:cNvPr id="22532" name="Picture 4" descr="Image result for circular array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8935" y="2057400"/>
            <a:ext cx="9819966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Print queue</a:t>
            </a:r>
          </a:p>
          <a:p>
            <a:r>
              <a:rPr lang="en-AU" dirty="0"/>
              <a:t>Buffers for communication between two entities</a:t>
            </a:r>
          </a:p>
          <a:p>
            <a:pPr lvl="1"/>
            <a:r>
              <a:rPr lang="en-AU" dirty="0"/>
              <a:t>Network cards need a packet buffer</a:t>
            </a:r>
          </a:p>
          <a:p>
            <a:pPr lvl="1"/>
            <a:r>
              <a:rPr lang="en-AU" dirty="0"/>
              <a:t>Secondary storage write through buffers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Circular Queue</vt:lpstr>
      <vt:lpstr>Queue in Action</vt:lpstr>
      <vt:lpstr>Circular Array Implementation</vt:lpstr>
      <vt:lpstr>Circular Array Implementation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 ADTs</dc:title>
  <dc:creator>Damith Mudugamuwa</dc:creator>
  <cp:lastModifiedBy>Manoja Weerasekara</cp:lastModifiedBy>
  <cp:revision>14</cp:revision>
  <dcterms:created xsi:type="dcterms:W3CDTF">2006-08-16T00:00:00Z</dcterms:created>
  <dcterms:modified xsi:type="dcterms:W3CDTF">2021-06-24T18:26:10Z</dcterms:modified>
</cp:coreProperties>
</file>