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65" r:id="rId2"/>
    <p:sldId id="266" r:id="rId3"/>
    <p:sldId id="267" r:id="rId4"/>
    <p:sldId id="268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3"/>
  </p:normalViewPr>
  <p:slideViewPr>
    <p:cSldViewPr>
      <p:cViewPr varScale="1">
        <p:scale>
          <a:sx n="85" d="100"/>
          <a:sy n="85" d="100"/>
        </p:scale>
        <p:origin x="136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592E-EC3E-A14D-BDB8-B1DD9484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FF311-78DD-B249-B616-4BC3DBBD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ED92-642F-5D43-8976-65030D99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1E8B-7F68-B143-ADF5-A4C45EC2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8200-D6A8-8543-8BED-A34F8A41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75F7-7C83-3A48-BF71-040F117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9252E-E98A-C546-B982-CD73CFF6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5CDC-9F46-684F-BB2A-466F67C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8F57-E7D8-3C4F-8937-9B84A088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0A8E-567A-614E-8308-55FDA3DF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45BD0-DE9A-5F4B-AD56-2BBF4FAFF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DB5FD-4D81-404B-8328-6C6C2682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25D7-929A-8445-8952-148425A5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8C1C-7334-E249-8871-157496B1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92094-D333-A044-8DED-4064C78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61D3-6509-DD41-9E81-C513FBCA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73D0-CE2C-2A4F-8D0C-5D40FE51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0D97-5A3A-5F4B-9926-DA74024A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76B6-34E1-C240-B347-46954219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BC3D-8D12-CB41-B77E-8DF395C3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0B14-9101-F14E-A728-A200B010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76531-2470-CD40-9DD2-D43F93AB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D0BC-E4E2-8549-B7A9-56C25EEF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9980-BF7A-6145-B320-9B1BA07C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8928-002F-6740-8536-E1C0E463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8FEE-88FD-C54F-B8F3-A6B4DC31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F116-C59D-0B4C-AE15-4537500C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4EFF6-C1C5-7846-BFC8-E47A9ADE1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8F137-3BE0-B54D-AF53-64C37ED9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46E06-E101-9F4C-8D32-2826AEB9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513A-A959-BA49-93CF-5A6CFE0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C5A6-999D-8543-A9B4-8D715A37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2DF1-57A0-DF4A-BAB5-8B1056F3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6EC9A-7D8F-1D49-BAB4-ED6ED9B8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A5CF7-9677-0041-B6A1-C7A9017B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22D7F-6F7D-F748-841F-B4EB40E6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54A17-0D21-FF41-AFFA-69CB38B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51B7-6EC4-2047-B272-B664C15D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F26C7-809C-9C4E-B94C-A7931F08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5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3197-69C8-7441-BB2C-28170D5F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D102A-D836-0B44-AB50-A578CA6F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EA447-A454-2743-BB5E-03135C76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CD77D-331E-6E47-B8F5-B27A7A4D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F7CB6-B97E-8F4B-B487-CA38D3B6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FB544-A4FD-0441-9D91-8280EFE9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407F-35E4-F849-879B-C2BD8AC5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1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97DD-0A6B-1D41-9F10-13ECCA30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01B3-05F6-CD48-B5C1-BC334282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A9941-3AB8-C447-B5B0-59C04EE9A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F475-B33A-8047-B744-F99F120C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AACB-B9E8-0340-B27C-9D4BA1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F49B-1D8F-AE4F-8705-E8319C1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C181-B1CC-FF45-A568-5C1ABFBD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AB159-B945-5947-9522-C92E62FA4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AE074-7D33-7B4D-B2EA-3F1323E8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F8BAA-A9A4-0340-9414-7C79D609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2E59-B5A5-8E4E-A2C7-877FE19B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A35F-EE6B-6C49-B225-25389933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1BE08-D8D3-7D48-8ECA-27718267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9A78-8C54-8540-A3B2-950AEEEA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D79B-31B1-1545-9440-95C8988F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6193-C6F4-BC4B-A45C-8B8692D9D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923B6-2159-AA4A-BEFB-E852A2048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526" y="751040"/>
            <a:ext cx="485330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Depth – </a:t>
            </a:r>
            <a:r>
              <a:rPr lang="en-US" b="1" spc="-5" dirty="0"/>
              <a:t>F</a:t>
            </a:r>
            <a:r>
              <a:rPr b="1" spc="-5" dirty="0"/>
              <a:t>irst</a:t>
            </a:r>
            <a:r>
              <a:rPr b="1" spc="-10" dirty="0"/>
              <a:t> </a:t>
            </a:r>
            <a:r>
              <a:rPr lang="en-US" b="1" spc="-5" dirty="0"/>
              <a:t>T</a:t>
            </a:r>
            <a:r>
              <a:rPr b="1" spc="-5" dirty="0"/>
              <a:t>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15667"/>
            <a:ext cx="7395845" cy="38487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45"/>
              </a:spcBef>
              <a:buClr>
                <a:srgbClr val="4F81BC"/>
              </a:buClr>
              <a:buSzPct val="84615"/>
              <a:buChar char=""/>
              <a:tabLst>
                <a:tab pos="287020" algn="l"/>
              </a:tabLst>
            </a:pPr>
            <a:r>
              <a:rPr sz="2600" spc="-25" dirty="0">
                <a:latin typeface="Arial"/>
                <a:cs typeface="Arial"/>
              </a:rPr>
              <a:t>We </a:t>
            </a:r>
            <a:r>
              <a:rPr sz="2600" dirty="0">
                <a:latin typeface="Arial"/>
                <a:cs typeface="Arial"/>
              </a:rPr>
              <a:t>have to consider three tasks in </a:t>
            </a:r>
            <a:r>
              <a:rPr sz="2600" spc="-5" dirty="0">
                <a:latin typeface="Arial"/>
                <a:cs typeface="Arial"/>
              </a:rPr>
              <a:t>this </a:t>
            </a:r>
            <a:r>
              <a:rPr sz="2600" dirty="0">
                <a:latin typeface="Arial"/>
                <a:cs typeface="Arial"/>
              </a:rPr>
              <a:t>type</a:t>
            </a:r>
          </a:p>
          <a:p>
            <a:pPr marL="560705" lvl="1" indent="-228600">
              <a:lnSpc>
                <a:spcPct val="100000"/>
              </a:lnSpc>
              <a:spcBef>
                <a:spcPts val="409"/>
              </a:spcBef>
              <a:buClr>
                <a:srgbClr val="C0504D"/>
              </a:buClr>
              <a:buSzPct val="85416"/>
              <a:buChar char=""/>
              <a:tabLst>
                <a:tab pos="561340" algn="l"/>
              </a:tabLst>
            </a:pPr>
            <a:r>
              <a:rPr sz="2400" dirty="0">
                <a:latin typeface="Arial"/>
                <a:cs typeface="Arial"/>
              </a:rPr>
              <a:t>V – </a:t>
            </a:r>
            <a:r>
              <a:rPr sz="2400" spc="-5" dirty="0">
                <a:latin typeface="Arial"/>
                <a:cs typeface="Arial"/>
              </a:rPr>
              <a:t>visiting a node</a:t>
            </a:r>
            <a:endParaRPr sz="2400" dirty="0">
              <a:latin typeface="Arial"/>
              <a:cs typeface="Arial"/>
            </a:endParaRPr>
          </a:p>
          <a:p>
            <a:pPr marL="560705" lvl="1" indent="-228600">
              <a:lnSpc>
                <a:spcPct val="100000"/>
              </a:lnSpc>
              <a:spcBef>
                <a:spcPts val="395"/>
              </a:spcBef>
              <a:buClr>
                <a:srgbClr val="C0504D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L </a:t>
            </a:r>
            <a:r>
              <a:rPr sz="2400" dirty="0">
                <a:latin typeface="Arial"/>
                <a:cs typeface="Arial"/>
              </a:rPr>
              <a:t>– traversing the </a:t>
            </a:r>
            <a:r>
              <a:rPr sz="2400" spc="-5" dirty="0">
                <a:latin typeface="Arial"/>
                <a:cs typeface="Arial"/>
              </a:rPr>
              <a:t>left sub-tree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any</a:t>
            </a:r>
            <a:endParaRPr sz="2400" dirty="0">
              <a:latin typeface="Arial"/>
              <a:cs typeface="Arial"/>
            </a:endParaRPr>
          </a:p>
          <a:p>
            <a:pPr marL="560705" lvl="1" indent="-228600">
              <a:lnSpc>
                <a:spcPct val="100000"/>
              </a:lnSpc>
              <a:spcBef>
                <a:spcPts val="405"/>
              </a:spcBef>
              <a:buClr>
                <a:srgbClr val="C0504D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– traversing the </a:t>
            </a:r>
            <a:r>
              <a:rPr sz="2400" spc="-5" dirty="0">
                <a:latin typeface="Arial"/>
                <a:cs typeface="Arial"/>
              </a:rPr>
              <a:t>right </a:t>
            </a:r>
            <a:r>
              <a:rPr sz="2400" dirty="0">
                <a:latin typeface="Arial"/>
                <a:cs typeface="Arial"/>
              </a:rPr>
              <a:t>sub-tree if </a:t>
            </a:r>
            <a:r>
              <a:rPr sz="2400" spc="-5" dirty="0">
                <a:latin typeface="Arial"/>
                <a:cs typeface="Arial"/>
              </a:rPr>
              <a:t>any</a:t>
            </a:r>
            <a:endParaRPr sz="2400" dirty="0">
              <a:latin typeface="Arial"/>
              <a:cs typeface="Arial"/>
            </a:endParaRPr>
          </a:p>
          <a:p>
            <a:pPr marL="286385" marR="5080" indent="-273685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4615"/>
              <a:buChar char=""/>
              <a:tabLst>
                <a:tab pos="287020" algn="l"/>
                <a:tab pos="4824095" algn="l"/>
                <a:tab pos="6739255" algn="l"/>
              </a:tabLst>
            </a:pPr>
            <a:r>
              <a:rPr sz="2600" dirty="0">
                <a:latin typeface="Arial"/>
                <a:cs typeface="Arial"/>
              </a:rPr>
              <a:t>There are six types of depth</a:t>
            </a:r>
            <a:r>
              <a:rPr sz="2600" spc="-5" dirty="0">
                <a:latin typeface="Arial"/>
                <a:cs typeface="Arial"/>
              </a:rPr>
              <a:t>–first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traversal,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but  we will consider three of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them:</a:t>
            </a:r>
          </a:p>
          <a:p>
            <a:pPr marL="560705" lvl="1" indent="-228600">
              <a:lnSpc>
                <a:spcPct val="100000"/>
              </a:lnSpc>
              <a:spcBef>
                <a:spcPts val="405"/>
              </a:spcBef>
              <a:buClr>
                <a:srgbClr val="C0504D"/>
              </a:buClr>
              <a:buSzPct val="85416"/>
              <a:buChar char=""/>
              <a:tabLst>
                <a:tab pos="561340" algn="l"/>
                <a:tab pos="1510030" algn="l"/>
              </a:tabLst>
            </a:pPr>
            <a:r>
              <a:rPr sz="2400" spc="-5" dirty="0">
                <a:latin typeface="Arial"/>
                <a:cs typeface="Arial"/>
              </a:rPr>
              <a:t>VLR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Preorder</a:t>
            </a:r>
            <a:r>
              <a:rPr sz="2400" dirty="0">
                <a:latin typeface="Arial"/>
                <a:cs typeface="Arial"/>
              </a:rPr>
              <a:t> )</a:t>
            </a:r>
          </a:p>
          <a:p>
            <a:pPr marL="560705" lvl="1" indent="-228600">
              <a:lnSpc>
                <a:spcPct val="100000"/>
              </a:lnSpc>
              <a:spcBef>
                <a:spcPts val="395"/>
              </a:spcBef>
              <a:buClr>
                <a:srgbClr val="C0504D"/>
              </a:buClr>
              <a:buSzPct val="85416"/>
              <a:buChar char=""/>
              <a:tabLst>
                <a:tab pos="561340" algn="l"/>
              </a:tabLst>
            </a:pPr>
            <a:r>
              <a:rPr sz="2400" spc="-65" dirty="0">
                <a:latin typeface="Arial"/>
                <a:cs typeface="Arial"/>
              </a:rPr>
              <a:t>LVR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Inorder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560705" lvl="1" indent="-228600">
              <a:lnSpc>
                <a:spcPct val="100000"/>
              </a:lnSpc>
              <a:spcBef>
                <a:spcPts val="409"/>
              </a:spcBef>
              <a:buClr>
                <a:srgbClr val="C0504D"/>
              </a:buClr>
              <a:buSzPct val="85416"/>
              <a:buChar char=""/>
              <a:tabLst>
                <a:tab pos="561340" algn="l"/>
              </a:tabLst>
            </a:pPr>
            <a:r>
              <a:rPr sz="2400" spc="-25" dirty="0">
                <a:latin typeface="Arial"/>
                <a:cs typeface="Arial"/>
              </a:rPr>
              <a:t>LRV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Postorder)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110" y="418846"/>
            <a:ext cx="3752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VLR ( Preorder</a:t>
            </a:r>
            <a:r>
              <a:rPr spc="-35" dirty="0"/>
              <a:t> </a:t>
            </a:r>
            <a:r>
              <a:rPr spc="-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196083" y="1700783"/>
            <a:ext cx="4492752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4358" y="122656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2854" y="208673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9659" y="210134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1758" y="323926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6736" y="326720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2494" y="325386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5514" y="424751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7742" y="443217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4476" y="4273422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0500" y="6047943"/>
            <a:ext cx="350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3000" algn="l"/>
              </a:tabLst>
            </a:pPr>
            <a:r>
              <a:rPr sz="1800" spc="-5" dirty="0">
                <a:latin typeface="Arial"/>
                <a:cs typeface="Arial"/>
              </a:rPr>
              <a:t>Output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8	</a:t>
            </a:r>
            <a:r>
              <a:rPr sz="1800" dirty="0">
                <a:latin typeface="Arial"/>
                <a:cs typeface="Arial"/>
              </a:rPr>
              <a:t>,3 ,1 ,6 ,4 ,7 </a:t>
            </a:r>
            <a:r>
              <a:rPr sz="1800" spc="-5" dirty="0">
                <a:latin typeface="Arial"/>
                <a:cs typeface="Arial"/>
              </a:rPr>
              <a:t>,10 ,14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,13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9930" y="1700276"/>
            <a:ext cx="186690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Assuming that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visit(v) is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862965">
              <a:lnSpc>
                <a:spcPts val="2150"/>
              </a:lnSpc>
            </a:pP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70" y="418846"/>
            <a:ext cx="3629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LVR </a:t>
            </a:r>
            <a:r>
              <a:rPr spc="-5" dirty="0"/>
              <a:t>( Ineorder</a:t>
            </a:r>
            <a:r>
              <a:rPr spc="65" dirty="0"/>
              <a:t> </a:t>
            </a:r>
            <a:r>
              <a:rPr spc="-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196083" y="1700783"/>
            <a:ext cx="4492752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1503" y="1226565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2004" y="6047943"/>
            <a:ext cx="3761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6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7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8 ,10 ,13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,14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121" y="1700276"/>
            <a:ext cx="185483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Assuming that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visit() is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850900">
              <a:lnSpc>
                <a:spcPts val="2150"/>
              </a:lnSpc>
            </a:pP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4748" y="2160523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5251" y="3239261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6757" y="4391101"/>
            <a:ext cx="466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9511" y="3219450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5445" y="2160523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6809" y="3252038"/>
            <a:ext cx="466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7602" y="4391101"/>
            <a:ext cx="466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1646" y="4359402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20" y="418846"/>
            <a:ext cx="4255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LRV </a:t>
            </a:r>
            <a:r>
              <a:rPr spc="-5" dirty="0"/>
              <a:t>( Posteorder</a:t>
            </a:r>
            <a:r>
              <a:rPr spc="30" dirty="0"/>
              <a:t> </a:t>
            </a:r>
            <a:r>
              <a:rPr spc="-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196083" y="1700783"/>
            <a:ext cx="4492752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8040" y="1329309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7995" y="6047943"/>
            <a:ext cx="382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7 </a:t>
            </a:r>
            <a:r>
              <a:rPr sz="1800" dirty="0">
                <a:latin typeface="Arial"/>
                <a:cs typeface="Arial"/>
              </a:rPr>
              <a:t>,6 ,3 , </a:t>
            </a:r>
            <a:r>
              <a:rPr sz="1800" spc="-5" dirty="0">
                <a:latin typeface="Arial"/>
                <a:cs typeface="Arial"/>
              </a:rPr>
              <a:t>13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14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10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121" y="1700276"/>
            <a:ext cx="185483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Assuming that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visit() is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850900">
              <a:lnSpc>
                <a:spcPts val="2150"/>
              </a:lnSpc>
            </a:pP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2557" y="2033396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3058" y="3166694"/>
            <a:ext cx="478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6050" y="3166694"/>
            <a:ext cx="478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3253" y="2160523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1536" y="3174619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546" y="4319396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980" algn="l"/>
              </a:tabLst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	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733" y="4319396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177</Words>
  <Application>Microsoft Macintosh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Depth – First Traversal</vt:lpstr>
      <vt:lpstr>VLR ( Preorder )</vt:lpstr>
      <vt:lpstr>LVR ( Ineorder )</vt:lpstr>
      <vt:lpstr>LRV ( Posteorder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– First Traversal</dc:title>
  <cp:lastModifiedBy>Dr.Rasika Ranaweera</cp:lastModifiedBy>
  <cp:revision>1</cp:revision>
  <dcterms:created xsi:type="dcterms:W3CDTF">2019-07-02T07:08:16Z</dcterms:created>
  <dcterms:modified xsi:type="dcterms:W3CDTF">2019-07-02T07:14:06Z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2019-07-02T00:00:00Z</vt:filetime>
  </property>
</Properties>
</file>