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1"/>
  </p:notesMasterIdLst>
  <p:handoutMasterIdLst>
    <p:handoutMasterId r:id="rId22"/>
  </p:handoutMasterIdLst>
  <p:sldIdLst>
    <p:sldId id="379" r:id="rId2"/>
    <p:sldId id="389" r:id="rId3"/>
    <p:sldId id="395" r:id="rId4"/>
    <p:sldId id="396" r:id="rId5"/>
    <p:sldId id="397" r:id="rId6"/>
    <p:sldId id="390" r:id="rId7"/>
    <p:sldId id="260" r:id="rId8"/>
    <p:sldId id="391" r:id="rId9"/>
    <p:sldId id="262" r:id="rId10"/>
    <p:sldId id="388" r:id="rId11"/>
    <p:sldId id="392" r:id="rId12"/>
    <p:sldId id="393" r:id="rId13"/>
    <p:sldId id="257" r:id="rId14"/>
    <p:sldId id="394" r:id="rId15"/>
    <p:sldId id="342" r:id="rId16"/>
    <p:sldId id="343" r:id="rId17"/>
    <p:sldId id="347" r:id="rId18"/>
    <p:sldId id="264" r:id="rId19"/>
    <p:sldId id="380" r:id="rId20"/>
  </p:sldIdLst>
  <p:sldSz cx="9144000" cy="6858000" type="screen4x3"/>
  <p:notesSz cx="6743700" cy="9753600"/>
  <p:defaultTextStyle>
    <a:defPPr>
      <a:defRPr lang="he-IL"/>
    </a:defPPr>
    <a:lvl1pPr algn="l" rtl="0" eaLnBrk="0" fontAlgn="base" hangingPunct="0">
      <a:spcBef>
        <a:spcPct val="0"/>
      </a:spcBef>
      <a:spcAft>
        <a:spcPct val="0"/>
      </a:spcAft>
      <a:defRPr b="1" u="sng" kern="1200">
        <a:solidFill>
          <a:srgbClr val="FF5050"/>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b="1" u="sng" kern="1200">
        <a:solidFill>
          <a:srgbClr val="FF5050"/>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b="1" u="sng" kern="1200">
        <a:solidFill>
          <a:srgbClr val="FF5050"/>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b="1" u="sng" kern="1200">
        <a:solidFill>
          <a:srgbClr val="FF5050"/>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b="1" u="sng" kern="1200">
        <a:solidFill>
          <a:srgbClr val="FF5050"/>
        </a:solidFill>
        <a:latin typeface="Verdana" panose="020B0604030504040204" pitchFamily="34" charset="0"/>
        <a:ea typeface="+mn-ea"/>
        <a:cs typeface="Arial" panose="020B0604020202020204" pitchFamily="34" charset="0"/>
      </a:defRPr>
    </a:lvl5pPr>
    <a:lvl6pPr marL="2286000" algn="l" defTabSz="914400" rtl="0" eaLnBrk="1" latinLnBrk="0" hangingPunct="1">
      <a:defRPr b="1" u="sng" kern="1200">
        <a:solidFill>
          <a:srgbClr val="FF5050"/>
        </a:solidFill>
        <a:latin typeface="Verdana" panose="020B0604030504040204" pitchFamily="34" charset="0"/>
        <a:ea typeface="+mn-ea"/>
        <a:cs typeface="Arial" panose="020B0604020202020204" pitchFamily="34" charset="0"/>
      </a:defRPr>
    </a:lvl6pPr>
    <a:lvl7pPr marL="2743200" algn="l" defTabSz="914400" rtl="0" eaLnBrk="1" latinLnBrk="0" hangingPunct="1">
      <a:defRPr b="1" u="sng" kern="1200">
        <a:solidFill>
          <a:srgbClr val="FF5050"/>
        </a:solidFill>
        <a:latin typeface="Verdana" panose="020B0604030504040204" pitchFamily="34" charset="0"/>
        <a:ea typeface="+mn-ea"/>
        <a:cs typeface="Arial" panose="020B0604020202020204" pitchFamily="34" charset="0"/>
      </a:defRPr>
    </a:lvl7pPr>
    <a:lvl8pPr marL="3200400" algn="l" defTabSz="914400" rtl="0" eaLnBrk="1" latinLnBrk="0" hangingPunct="1">
      <a:defRPr b="1" u="sng" kern="1200">
        <a:solidFill>
          <a:srgbClr val="FF5050"/>
        </a:solidFill>
        <a:latin typeface="Verdana" panose="020B0604030504040204" pitchFamily="34" charset="0"/>
        <a:ea typeface="+mn-ea"/>
        <a:cs typeface="Arial" panose="020B0604020202020204" pitchFamily="34" charset="0"/>
      </a:defRPr>
    </a:lvl8pPr>
    <a:lvl9pPr marL="3657600" algn="l" defTabSz="914400" rtl="0" eaLnBrk="1" latinLnBrk="0" hangingPunct="1">
      <a:defRPr b="1" u="sng" kern="1200">
        <a:solidFill>
          <a:srgbClr val="FF5050"/>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ECFF"/>
    <a:srgbClr val="FFFFCC"/>
    <a:srgbClr val="009900"/>
    <a:srgbClr val="FFCC99"/>
    <a:srgbClr val="0000FF"/>
    <a:srgbClr val="006666"/>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6610" autoAdjust="0"/>
  </p:normalViewPr>
  <p:slideViewPr>
    <p:cSldViewPr>
      <p:cViewPr varScale="1">
        <p:scale>
          <a:sx n="68" d="100"/>
          <a:sy n="68" d="100"/>
        </p:scale>
        <p:origin x="152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97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3822700" y="0"/>
            <a:ext cx="2921000" cy="487363"/>
          </a:xfrm>
          <a:prstGeom prst="rect">
            <a:avLst/>
          </a:prstGeom>
          <a:noFill/>
          <a:ln w="9525">
            <a:noFill/>
            <a:miter lim="800000"/>
            <a:headEnd/>
            <a:tailEnd/>
          </a:ln>
          <a:effectLst/>
        </p:spPr>
        <p:txBody>
          <a:bodyPr vert="horz" wrap="square" lIns="93415" tIns="46708" rIns="93415" bIns="46708" numCol="1" anchor="t" anchorCtr="0" compatLnSpc="1">
            <a:prstTxWarp prst="textNoShape">
              <a:avLst/>
            </a:prstTxWarp>
          </a:bodyPr>
          <a:lstStyle>
            <a:lvl1pPr algn="r" defTabSz="933450" rtl="1" eaLnBrk="1" hangingPunct="1">
              <a:defRPr sz="1200" b="0" u="none">
                <a:solidFill>
                  <a:schemeClr val="tx1"/>
                </a:solidFill>
                <a:latin typeface="Times New Roman" charset="0"/>
                <a:cs typeface="Times New Roman (Hebrew)" charset="-79"/>
              </a:defRPr>
            </a:lvl1pPr>
          </a:lstStyle>
          <a:p>
            <a:pPr>
              <a:defRPr/>
            </a:pPr>
            <a:endParaRPr lang="en-US"/>
          </a:p>
        </p:txBody>
      </p:sp>
      <p:sp>
        <p:nvSpPr>
          <p:cNvPr id="95235" name="Rectangle 3"/>
          <p:cNvSpPr>
            <a:spLocks noGrp="1" noChangeArrowheads="1"/>
          </p:cNvSpPr>
          <p:nvPr>
            <p:ph type="dt" sz="quarter" idx="1"/>
          </p:nvPr>
        </p:nvSpPr>
        <p:spPr bwMode="auto">
          <a:xfrm>
            <a:off x="0" y="0"/>
            <a:ext cx="2921000" cy="487363"/>
          </a:xfrm>
          <a:prstGeom prst="rect">
            <a:avLst/>
          </a:prstGeom>
          <a:noFill/>
          <a:ln w="9525">
            <a:noFill/>
            <a:miter lim="800000"/>
            <a:headEnd/>
            <a:tailEnd/>
          </a:ln>
          <a:effectLst/>
        </p:spPr>
        <p:txBody>
          <a:bodyPr vert="horz" wrap="square" lIns="93415" tIns="46708" rIns="93415" bIns="46708" numCol="1" anchor="t" anchorCtr="0" compatLnSpc="1">
            <a:prstTxWarp prst="textNoShape">
              <a:avLst/>
            </a:prstTxWarp>
          </a:bodyPr>
          <a:lstStyle>
            <a:lvl1pPr algn="l" defTabSz="933450" rtl="1" eaLnBrk="1" hangingPunct="1">
              <a:defRPr sz="1200" b="0" u="none">
                <a:solidFill>
                  <a:schemeClr val="tx1"/>
                </a:solidFill>
                <a:latin typeface="Times New Roman" charset="0"/>
                <a:cs typeface="Times New Roman (Hebrew)" charset="-79"/>
              </a:defRPr>
            </a:lvl1pPr>
          </a:lstStyle>
          <a:p>
            <a:pPr>
              <a:defRPr/>
            </a:pPr>
            <a:endParaRPr lang="en-US"/>
          </a:p>
        </p:txBody>
      </p:sp>
      <p:sp>
        <p:nvSpPr>
          <p:cNvPr id="95236" name="Rectangle 4"/>
          <p:cNvSpPr>
            <a:spLocks noGrp="1" noChangeArrowheads="1"/>
          </p:cNvSpPr>
          <p:nvPr>
            <p:ph type="ftr" sz="quarter" idx="2"/>
          </p:nvPr>
        </p:nvSpPr>
        <p:spPr bwMode="auto">
          <a:xfrm>
            <a:off x="3822700" y="9266238"/>
            <a:ext cx="2921000" cy="487362"/>
          </a:xfrm>
          <a:prstGeom prst="rect">
            <a:avLst/>
          </a:prstGeom>
          <a:noFill/>
          <a:ln w="9525">
            <a:noFill/>
            <a:miter lim="800000"/>
            <a:headEnd/>
            <a:tailEnd/>
          </a:ln>
          <a:effectLst/>
        </p:spPr>
        <p:txBody>
          <a:bodyPr vert="horz" wrap="square" lIns="93415" tIns="46708" rIns="93415" bIns="46708" numCol="1" anchor="b" anchorCtr="0" compatLnSpc="1">
            <a:prstTxWarp prst="textNoShape">
              <a:avLst/>
            </a:prstTxWarp>
          </a:bodyPr>
          <a:lstStyle>
            <a:lvl1pPr algn="r" defTabSz="933450" rtl="1" eaLnBrk="1" hangingPunct="1">
              <a:defRPr sz="1200" b="0" u="none">
                <a:solidFill>
                  <a:schemeClr val="tx1"/>
                </a:solidFill>
                <a:latin typeface="Times New Roman" charset="0"/>
                <a:cs typeface="Times New Roman (Hebrew)" charset="-79"/>
              </a:defRPr>
            </a:lvl1pPr>
          </a:lstStyle>
          <a:p>
            <a:pPr>
              <a:defRPr/>
            </a:pPr>
            <a:endParaRPr lang="en-US"/>
          </a:p>
        </p:txBody>
      </p:sp>
      <p:sp>
        <p:nvSpPr>
          <p:cNvPr id="95237" name="Rectangle 5"/>
          <p:cNvSpPr>
            <a:spLocks noGrp="1" noChangeArrowheads="1"/>
          </p:cNvSpPr>
          <p:nvPr>
            <p:ph type="sldNum" sz="quarter" idx="3"/>
          </p:nvPr>
        </p:nvSpPr>
        <p:spPr bwMode="auto">
          <a:xfrm>
            <a:off x="0" y="9266238"/>
            <a:ext cx="2921000" cy="487362"/>
          </a:xfrm>
          <a:prstGeom prst="rect">
            <a:avLst/>
          </a:prstGeom>
          <a:noFill/>
          <a:ln w="9525">
            <a:noFill/>
            <a:miter lim="800000"/>
            <a:headEnd/>
            <a:tailEnd/>
          </a:ln>
          <a:effectLst/>
        </p:spPr>
        <p:txBody>
          <a:bodyPr vert="horz" wrap="square" lIns="93415" tIns="46708" rIns="93415" bIns="46708" numCol="1" anchor="b" anchorCtr="0" compatLnSpc="1">
            <a:prstTxWarp prst="textNoShape">
              <a:avLst/>
            </a:prstTxWarp>
          </a:bodyPr>
          <a:lstStyle>
            <a:lvl1pPr algn="l" defTabSz="933450" rtl="1" eaLnBrk="1" hangingPunct="1">
              <a:defRPr sz="1200" b="0" u="none">
                <a:solidFill>
                  <a:schemeClr val="tx1"/>
                </a:solidFill>
                <a:latin typeface="Times New Roman" panose="02020603050405020304" pitchFamily="18" charset="0"/>
                <a:cs typeface="Times New Roman (Hebrew)" charset="-79"/>
              </a:defRPr>
            </a:lvl1pPr>
          </a:lstStyle>
          <a:p>
            <a:pPr>
              <a:defRPr/>
            </a:pPr>
            <a:fld id="{83C827B7-4AA5-498A-A5FB-E9CF4991F380}" type="slidenum">
              <a:rPr lang="en-US"/>
              <a:pPr>
                <a:defRPr/>
              </a:pPr>
              <a:t>‹#›</a:t>
            </a:fld>
            <a:endParaRPr lang="en-US"/>
          </a:p>
        </p:txBody>
      </p:sp>
    </p:spTree>
    <p:extLst>
      <p:ext uri="{BB962C8B-B14F-4D97-AF65-F5344CB8AC3E}">
        <p14:creationId xmlns:p14="http://schemas.microsoft.com/office/powerpoint/2010/main" val="3735880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822700" y="0"/>
            <a:ext cx="2921000" cy="487363"/>
          </a:xfrm>
          <a:prstGeom prst="rect">
            <a:avLst/>
          </a:prstGeom>
          <a:noFill/>
          <a:ln w="9525">
            <a:noFill/>
            <a:miter lim="800000"/>
            <a:headEnd/>
            <a:tailEnd/>
          </a:ln>
          <a:effectLst/>
        </p:spPr>
        <p:txBody>
          <a:bodyPr vert="horz" wrap="square" lIns="93415" tIns="46708" rIns="93415" bIns="46708" numCol="1" anchor="t" anchorCtr="0" compatLnSpc="1">
            <a:prstTxWarp prst="textNoShape">
              <a:avLst/>
            </a:prstTxWarp>
          </a:bodyPr>
          <a:lstStyle>
            <a:lvl1pPr algn="r" defTabSz="933450" rtl="1" eaLnBrk="1" hangingPunct="1">
              <a:defRPr sz="1200" b="0" u="none">
                <a:solidFill>
                  <a:schemeClr val="tx1"/>
                </a:solidFill>
                <a:latin typeface="Times New Roman" charset="0"/>
                <a:cs typeface="Times New Roman (Hebrew)" charset="-79"/>
              </a:defRPr>
            </a:lvl1pPr>
          </a:lstStyle>
          <a:p>
            <a:pPr>
              <a:defRPr/>
            </a:pPr>
            <a:endParaRPr lang="en-US"/>
          </a:p>
        </p:txBody>
      </p:sp>
      <p:sp>
        <p:nvSpPr>
          <p:cNvPr id="6147" name="Rectangle 3"/>
          <p:cNvSpPr>
            <a:spLocks noGrp="1" noChangeArrowheads="1"/>
          </p:cNvSpPr>
          <p:nvPr>
            <p:ph type="dt" idx="1"/>
          </p:nvPr>
        </p:nvSpPr>
        <p:spPr bwMode="auto">
          <a:xfrm>
            <a:off x="0" y="0"/>
            <a:ext cx="2921000" cy="487363"/>
          </a:xfrm>
          <a:prstGeom prst="rect">
            <a:avLst/>
          </a:prstGeom>
          <a:noFill/>
          <a:ln w="9525">
            <a:noFill/>
            <a:miter lim="800000"/>
            <a:headEnd/>
            <a:tailEnd/>
          </a:ln>
          <a:effectLst/>
        </p:spPr>
        <p:txBody>
          <a:bodyPr vert="horz" wrap="square" lIns="93415" tIns="46708" rIns="93415" bIns="46708" numCol="1" anchor="t" anchorCtr="0" compatLnSpc="1">
            <a:prstTxWarp prst="textNoShape">
              <a:avLst/>
            </a:prstTxWarp>
          </a:bodyPr>
          <a:lstStyle>
            <a:lvl1pPr algn="l" defTabSz="933450" rtl="1" eaLnBrk="1" hangingPunct="1">
              <a:defRPr sz="1200" b="0" u="none">
                <a:solidFill>
                  <a:schemeClr val="tx1"/>
                </a:solidFill>
                <a:latin typeface="Times New Roman" charset="0"/>
                <a:cs typeface="Times New Roman (Hebrew)" charset="-79"/>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933450" y="731838"/>
            <a:ext cx="48768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898525" y="4632325"/>
            <a:ext cx="4946650" cy="4389438"/>
          </a:xfrm>
          <a:prstGeom prst="rect">
            <a:avLst/>
          </a:prstGeom>
          <a:noFill/>
          <a:ln w="9525">
            <a:noFill/>
            <a:miter lim="800000"/>
            <a:headEnd/>
            <a:tailEnd/>
          </a:ln>
          <a:effectLst/>
        </p:spPr>
        <p:txBody>
          <a:bodyPr vert="horz" wrap="square" lIns="93415" tIns="46708" rIns="93415" bIns="4670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3822700" y="9266238"/>
            <a:ext cx="2921000" cy="487362"/>
          </a:xfrm>
          <a:prstGeom prst="rect">
            <a:avLst/>
          </a:prstGeom>
          <a:noFill/>
          <a:ln w="9525">
            <a:noFill/>
            <a:miter lim="800000"/>
            <a:headEnd/>
            <a:tailEnd/>
          </a:ln>
          <a:effectLst/>
        </p:spPr>
        <p:txBody>
          <a:bodyPr vert="horz" wrap="square" lIns="93415" tIns="46708" rIns="93415" bIns="46708" numCol="1" anchor="b" anchorCtr="0" compatLnSpc="1">
            <a:prstTxWarp prst="textNoShape">
              <a:avLst/>
            </a:prstTxWarp>
          </a:bodyPr>
          <a:lstStyle>
            <a:lvl1pPr algn="r" defTabSz="933450" rtl="1" eaLnBrk="1" hangingPunct="1">
              <a:defRPr sz="1200" b="0" u="none">
                <a:solidFill>
                  <a:schemeClr val="tx1"/>
                </a:solidFill>
                <a:latin typeface="Times New Roman" charset="0"/>
                <a:cs typeface="Times New Roman (Hebrew)" charset="-79"/>
              </a:defRPr>
            </a:lvl1pPr>
          </a:lstStyle>
          <a:p>
            <a:pPr>
              <a:defRPr/>
            </a:pPr>
            <a:endParaRPr lang="en-US"/>
          </a:p>
        </p:txBody>
      </p:sp>
      <p:sp>
        <p:nvSpPr>
          <p:cNvPr id="6151" name="Rectangle 7"/>
          <p:cNvSpPr>
            <a:spLocks noGrp="1" noChangeArrowheads="1"/>
          </p:cNvSpPr>
          <p:nvPr>
            <p:ph type="sldNum" sz="quarter" idx="5"/>
          </p:nvPr>
        </p:nvSpPr>
        <p:spPr bwMode="auto">
          <a:xfrm>
            <a:off x="0" y="9266238"/>
            <a:ext cx="2921000" cy="487362"/>
          </a:xfrm>
          <a:prstGeom prst="rect">
            <a:avLst/>
          </a:prstGeom>
          <a:noFill/>
          <a:ln w="9525">
            <a:noFill/>
            <a:miter lim="800000"/>
            <a:headEnd/>
            <a:tailEnd/>
          </a:ln>
          <a:effectLst/>
        </p:spPr>
        <p:txBody>
          <a:bodyPr vert="horz" wrap="square" lIns="93415" tIns="46708" rIns="93415" bIns="46708" numCol="1" anchor="b" anchorCtr="0" compatLnSpc="1">
            <a:prstTxWarp prst="textNoShape">
              <a:avLst/>
            </a:prstTxWarp>
          </a:bodyPr>
          <a:lstStyle>
            <a:lvl1pPr algn="l" defTabSz="933450" rtl="1" eaLnBrk="1" hangingPunct="1">
              <a:defRPr sz="1200" b="0" u="none">
                <a:solidFill>
                  <a:schemeClr val="tx1"/>
                </a:solidFill>
                <a:latin typeface="Times New Roman" panose="02020603050405020304" pitchFamily="18" charset="0"/>
                <a:cs typeface="Times New Roman (Hebrew)" charset="-79"/>
              </a:defRPr>
            </a:lvl1pPr>
          </a:lstStyle>
          <a:p>
            <a:pPr>
              <a:defRPr/>
            </a:pPr>
            <a:fld id="{E0EEAC60-0800-4E29-BB78-01DCAE4A3A09}" type="slidenum">
              <a:rPr lang="en-US"/>
              <a:pPr>
                <a:defRPr/>
              </a:pPr>
              <a:t>‹#›</a:t>
            </a:fld>
            <a:endParaRPr lang="en-US"/>
          </a:p>
        </p:txBody>
      </p:sp>
    </p:spTree>
    <p:extLst>
      <p:ext uri="{BB962C8B-B14F-4D97-AF65-F5344CB8AC3E}">
        <p14:creationId xmlns:p14="http://schemas.microsoft.com/office/powerpoint/2010/main" val="3786826929"/>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Times New Roman" charset="0"/>
        <a:ea typeface="+mn-ea"/>
        <a:cs typeface="Times New Roman (Hebrew)" charset="-79"/>
      </a:defRPr>
    </a:lvl1pPr>
    <a:lvl2pPr marL="457200" algn="r" rtl="1" eaLnBrk="0" fontAlgn="base" hangingPunct="0">
      <a:spcBef>
        <a:spcPct val="30000"/>
      </a:spcBef>
      <a:spcAft>
        <a:spcPct val="0"/>
      </a:spcAft>
      <a:defRPr sz="1200" kern="1200">
        <a:solidFill>
          <a:schemeClr val="tx1"/>
        </a:solidFill>
        <a:latin typeface="Times New Roman" charset="0"/>
        <a:ea typeface="+mn-ea"/>
        <a:cs typeface="Times New Roman (Hebrew)" charset="-79"/>
      </a:defRPr>
    </a:lvl2pPr>
    <a:lvl3pPr marL="914400" algn="r" rtl="1" eaLnBrk="0" fontAlgn="base" hangingPunct="0">
      <a:spcBef>
        <a:spcPct val="30000"/>
      </a:spcBef>
      <a:spcAft>
        <a:spcPct val="0"/>
      </a:spcAft>
      <a:defRPr sz="1200" kern="1200">
        <a:solidFill>
          <a:schemeClr val="tx1"/>
        </a:solidFill>
        <a:latin typeface="Times New Roman" charset="0"/>
        <a:ea typeface="+mn-ea"/>
        <a:cs typeface="Times New Roman (Hebrew)" charset="-79"/>
      </a:defRPr>
    </a:lvl3pPr>
    <a:lvl4pPr marL="1371600" algn="r" rtl="1" eaLnBrk="0" fontAlgn="base" hangingPunct="0">
      <a:spcBef>
        <a:spcPct val="30000"/>
      </a:spcBef>
      <a:spcAft>
        <a:spcPct val="0"/>
      </a:spcAft>
      <a:defRPr sz="1200" kern="1200">
        <a:solidFill>
          <a:schemeClr val="tx1"/>
        </a:solidFill>
        <a:latin typeface="Times New Roman" charset="0"/>
        <a:ea typeface="+mn-ea"/>
        <a:cs typeface="Times New Roman (Hebrew)" charset="-79"/>
      </a:defRPr>
    </a:lvl4pPr>
    <a:lvl5pPr marL="1828800" algn="r" rtl="1" eaLnBrk="0" fontAlgn="base" hangingPunct="0">
      <a:spcBef>
        <a:spcPct val="30000"/>
      </a:spcBef>
      <a:spcAft>
        <a:spcPct val="0"/>
      </a:spcAft>
      <a:defRPr sz="1200" kern="1200">
        <a:solidFill>
          <a:schemeClr val="tx1"/>
        </a:solidFill>
        <a:latin typeface="Times New Roman" charset="0"/>
        <a:ea typeface="+mn-ea"/>
        <a:cs typeface="Times New Roman (Hebrew)" charset="-79"/>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18"/>
            <p:cNvSpPr>
              <a:spLocks/>
            </p:cNvSpPr>
            <p:nvPr/>
          </p:nvSpPr>
          <p:spPr bwMode="hidden">
            <a:xfrm>
              <a:off x="-308538" y="4319027"/>
              <a:ext cx="8280254" cy="1208092"/>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22"/>
            <p:cNvSpPr>
              <a:spLocks/>
            </p:cNvSpPr>
            <p:nvPr/>
          </p:nvSpPr>
          <p:spPr bwMode="hidden">
            <a:xfrm>
              <a:off x="4014" y="4334834"/>
              <a:ext cx="8164231" cy="110196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26"/>
            <p:cNvSpPr>
              <a:spLocks/>
            </p:cNvSpPr>
            <p:nvPr/>
          </p:nvSpPr>
          <p:spPr bwMode="hidden">
            <a:xfrm>
              <a:off x="4157164" y="4316769"/>
              <a:ext cx="4939265" cy="925827"/>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useBgFill="1">
          <p:nvSpPr>
            <p:cNvPr id="10" name="Freeform 10"/>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3"/>
          <p:cNvSpPr>
            <a:spLocks noGrp="1"/>
          </p:cNvSpPr>
          <p:nvPr>
            <p:ph type="dt" sz="half" idx="10"/>
          </p:nvPr>
        </p:nvSpPr>
        <p:spPr/>
        <p:txBody>
          <a:bodyPr/>
          <a:lstStyle>
            <a:lvl1pPr>
              <a:defRPr/>
            </a:lvl1pPr>
          </a:lstStyle>
          <a:p>
            <a:pPr>
              <a:defRPr/>
            </a:pPr>
            <a:fld id="{274C1944-FED5-470B-A3E1-65E9445E83B7}" type="datetimeFigureOut">
              <a:rPr lang="en-US"/>
              <a:pPr>
                <a:defRPr/>
              </a:pPr>
              <a:t>10/21/2021</a:t>
            </a:fld>
            <a:endParaRPr lang="en-US"/>
          </a:p>
        </p:txBody>
      </p:sp>
      <p:sp>
        <p:nvSpPr>
          <p:cNvPr id="12" name="Footer Placeholder 4"/>
          <p:cNvSpPr>
            <a:spLocks noGrp="1"/>
          </p:cNvSpPr>
          <p:nvPr>
            <p:ph type="ftr" sz="quarter" idx="11"/>
          </p:nvPr>
        </p:nvSpPr>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a:lvl1pPr>
          </a:lstStyle>
          <a:p>
            <a:pPr>
              <a:defRPr/>
            </a:pPr>
            <a:fld id="{B4D2F41F-0C76-45C8-9F2E-AC13876FBB00}" type="slidenum">
              <a:rPr lang="en-US"/>
              <a:pPr>
                <a:defRPr/>
              </a:pPr>
              <a:t>‹#›</a:t>
            </a:fld>
            <a:endParaRPr lang="en-US"/>
          </a:p>
        </p:txBody>
      </p:sp>
    </p:spTree>
    <p:extLst>
      <p:ext uri="{BB962C8B-B14F-4D97-AF65-F5344CB8AC3E}">
        <p14:creationId xmlns:p14="http://schemas.microsoft.com/office/powerpoint/2010/main" val="2379514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2689BEC-44A7-415D-B254-B269BD31B6D2}" type="datetimeFigureOut">
              <a:rPr lang="en-US"/>
              <a:pPr>
                <a:defRPr/>
              </a:pPr>
              <a:t>10/21/2021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CB81C4-2BCB-458F-94C6-CB1A6C5E61A3}" type="slidenum">
              <a:rPr lang="en-US"/>
              <a:pPr>
                <a:defRPr/>
              </a:pPr>
              <a:t>‹#›</a:t>
            </a:fld>
            <a:endParaRPr lang="en-US"/>
          </a:p>
        </p:txBody>
      </p:sp>
    </p:spTree>
    <p:extLst>
      <p:ext uri="{BB962C8B-B14F-4D97-AF65-F5344CB8AC3E}">
        <p14:creationId xmlns:p14="http://schemas.microsoft.com/office/powerpoint/2010/main" val="60647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ounded Rectangle 3"/>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18"/>
            <p:cNvSpPr>
              <a:spLocks/>
            </p:cNvSpPr>
            <p:nvPr/>
          </p:nvSpPr>
          <p:spPr bwMode="hidden">
            <a:xfrm>
              <a:off x="-308538" y="4318998"/>
              <a:ext cx="8280254" cy="1208906"/>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22"/>
            <p:cNvSpPr>
              <a:spLocks/>
            </p:cNvSpPr>
            <p:nvPr/>
          </p:nvSpPr>
          <p:spPr bwMode="hidden">
            <a:xfrm>
              <a:off x="4014" y="4334786"/>
              <a:ext cx="8164231" cy="1102902"/>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26"/>
            <p:cNvSpPr>
              <a:spLocks/>
            </p:cNvSpPr>
            <p:nvPr/>
          </p:nvSpPr>
          <p:spPr bwMode="hidden">
            <a:xfrm>
              <a:off x="4157164" y="4316742"/>
              <a:ext cx="4939265" cy="926979"/>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useBgFill="1">
          <p:nvSpPr>
            <p:cNvPr id="10" name="Freeform 25"/>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p:txBody>
          <a:bodyPr/>
          <a:lstStyle>
            <a:lvl1pPr>
              <a:defRPr/>
            </a:lvl1pPr>
          </a:lstStyle>
          <a:p>
            <a:pPr>
              <a:defRPr/>
            </a:pPr>
            <a:fld id="{FDD62FC0-4D87-4E8B-AA2A-5769EBF271F7}" type="datetimeFigureOut">
              <a:rPr lang="en-US"/>
              <a:pPr>
                <a:defRPr/>
              </a:pPr>
              <a:t>10/21/2021</a:t>
            </a:fld>
            <a:endParaRPr lang="en-US"/>
          </a:p>
        </p:txBody>
      </p:sp>
      <p:sp>
        <p:nvSpPr>
          <p:cNvPr id="12" name="Footer Placeholder 4"/>
          <p:cNvSpPr>
            <a:spLocks noGrp="1"/>
          </p:cNvSpPr>
          <p:nvPr>
            <p:ph type="ftr" sz="quarter" idx="11"/>
          </p:nvPr>
        </p:nvSpPr>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a:lvl1pPr>
          </a:lstStyle>
          <a:p>
            <a:pPr>
              <a:defRPr/>
            </a:pPr>
            <a:fld id="{C82AD2F4-3011-465D-96F3-3B197D91DC20}" type="slidenum">
              <a:rPr lang="en-US"/>
              <a:pPr>
                <a:defRPr/>
              </a:pPr>
              <a:t>‹#›</a:t>
            </a:fld>
            <a:endParaRPr lang="en-US"/>
          </a:p>
        </p:txBody>
      </p:sp>
    </p:spTree>
    <p:extLst>
      <p:ext uri="{BB962C8B-B14F-4D97-AF65-F5344CB8AC3E}">
        <p14:creationId xmlns:p14="http://schemas.microsoft.com/office/powerpoint/2010/main" val="171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7132DFC5-3659-406A-B7E4-B1F1316DD26C}" type="datetimeFigureOut">
              <a:rPr lang="en-US"/>
              <a:pPr>
                <a:defRPr/>
              </a:pPr>
              <a:t>10/21/2021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FA34D2-32B7-4E32-B616-E2D07C429C61}" type="slidenum">
              <a:rPr lang="en-US"/>
              <a:pPr>
                <a:defRPr/>
              </a:pPr>
              <a:t>‹#›</a:t>
            </a:fld>
            <a:endParaRPr lang="en-US"/>
          </a:p>
        </p:txBody>
      </p:sp>
    </p:spTree>
    <p:extLst>
      <p:ext uri="{BB962C8B-B14F-4D97-AF65-F5344CB8AC3E}">
        <p14:creationId xmlns:p14="http://schemas.microsoft.com/office/powerpoint/2010/main" val="246654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14"/>
          <p:cNvSpPr>
            <a:spLocks/>
          </p:cNvSpPr>
          <p:nvPr/>
        </p:nvSpPr>
        <p:spPr bwMode="hidden">
          <a:xfrm>
            <a:off x="6046788" y="4203700"/>
            <a:ext cx="2876550" cy="714375"/>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18"/>
          <p:cNvSpPr>
            <a:spLocks/>
          </p:cNvSpPr>
          <p:nvPr/>
        </p:nvSpPr>
        <p:spPr bwMode="hidden">
          <a:xfrm>
            <a:off x="2619375" y="4075113"/>
            <a:ext cx="5545138" cy="85090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22"/>
          <p:cNvSpPr>
            <a:spLocks/>
          </p:cNvSpPr>
          <p:nvPr/>
        </p:nvSpPr>
        <p:spPr bwMode="hidden">
          <a:xfrm>
            <a:off x="2828925" y="4087813"/>
            <a:ext cx="5467350" cy="77470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Freeform 26"/>
          <p:cNvSpPr>
            <a:spLocks/>
          </p:cNvSpPr>
          <p:nvPr/>
        </p:nvSpPr>
        <p:spPr bwMode="hidden">
          <a:xfrm>
            <a:off x="5610225" y="4073525"/>
            <a:ext cx="3306763" cy="652463"/>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useBgFill="1">
        <p:nvSpPr>
          <p:cNvPr id="9" name="Freeform 10"/>
          <p:cNvSpPr>
            <a:spLocks/>
          </p:cNvSpPr>
          <p:nvPr/>
        </p:nvSpPr>
        <p:spPr bwMode="hidden">
          <a:xfrm>
            <a:off x="211138" y="4059238"/>
            <a:ext cx="8723312" cy="1328737"/>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Date Placeholder 3"/>
          <p:cNvSpPr>
            <a:spLocks noGrp="1"/>
          </p:cNvSpPr>
          <p:nvPr>
            <p:ph type="dt" sz="half" idx="10"/>
          </p:nvPr>
        </p:nvSpPr>
        <p:spPr/>
        <p:txBody>
          <a:bodyPr/>
          <a:lstStyle>
            <a:lvl1pPr>
              <a:defRPr/>
            </a:lvl1pPr>
          </a:lstStyle>
          <a:p>
            <a:pPr>
              <a:defRPr/>
            </a:pPr>
            <a:fld id="{741661B5-48D2-426A-9000-08F386383E85}" type="datetimeFigureOut">
              <a:rPr lang="en-US"/>
              <a:pPr>
                <a:defRPr/>
              </a:pPr>
              <a:t>10/21/2021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pPr>
              <a:defRPr/>
            </a:pPr>
            <a:fld id="{BE71CEF4-83D4-43C2-AD23-9377B02B406B}" type="slidenum">
              <a:rPr lang="en-US"/>
              <a:pPr>
                <a:defRPr/>
              </a:pPr>
              <a:t>‹#›</a:t>
            </a:fld>
            <a:endParaRPr lang="en-US"/>
          </a:p>
        </p:txBody>
      </p:sp>
    </p:spTree>
    <p:extLst>
      <p:ext uri="{BB962C8B-B14F-4D97-AF65-F5344CB8AC3E}">
        <p14:creationId xmlns:p14="http://schemas.microsoft.com/office/powerpoint/2010/main" val="51606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5"/>
          </p:nvPr>
        </p:nvSpPr>
        <p:spPr/>
        <p:txBody>
          <a:bodyPr/>
          <a:lstStyle>
            <a:lvl1pPr>
              <a:defRPr/>
            </a:lvl1pPr>
          </a:lstStyle>
          <a:p>
            <a:pPr>
              <a:defRPr/>
            </a:pPr>
            <a:fld id="{E5350FE5-C84A-41A7-A301-DD7915CE6A46}" type="datetimeFigureOut">
              <a:rPr lang="en-US"/>
              <a:pPr>
                <a:defRPr/>
              </a:pPr>
              <a:t>10/21/2021</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a:lvl1pPr>
          </a:lstStyle>
          <a:p>
            <a:pPr>
              <a:defRPr/>
            </a:pPr>
            <a:fld id="{B336AF7A-8BA6-411E-B446-2D55AD5AEF47}" type="slidenum">
              <a:rPr lang="en-US"/>
              <a:pPr>
                <a:defRPr/>
              </a:pPr>
              <a:t>‹#›</a:t>
            </a:fld>
            <a:endParaRPr lang="en-US"/>
          </a:p>
        </p:txBody>
      </p:sp>
    </p:spTree>
    <p:extLst>
      <p:ext uri="{BB962C8B-B14F-4D97-AF65-F5344CB8AC3E}">
        <p14:creationId xmlns:p14="http://schemas.microsoft.com/office/powerpoint/2010/main" val="36242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4B87EBE3-D636-4627-80A9-16E7474001B8}" type="datetimeFigureOut">
              <a:rPr lang="en-US"/>
              <a:pPr>
                <a:defRPr/>
              </a:pPr>
              <a:t>10/21/2021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8BB479E-BBDB-4981-B96A-DC15BC3DC057}" type="slidenum">
              <a:rPr lang="en-US"/>
              <a:pPr>
                <a:defRPr/>
              </a:pPr>
              <a:t>‹#›</a:t>
            </a:fld>
            <a:endParaRPr lang="en-US"/>
          </a:p>
        </p:txBody>
      </p:sp>
    </p:spTree>
    <p:extLst>
      <p:ext uri="{BB962C8B-B14F-4D97-AF65-F5344CB8AC3E}">
        <p14:creationId xmlns:p14="http://schemas.microsoft.com/office/powerpoint/2010/main" val="2412758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DC2A3E8-9FEB-49C5-8F2A-DF33B423A23E}" type="datetimeFigureOut">
              <a:rPr lang="en-US"/>
              <a:pPr>
                <a:defRPr/>
              </a:pPr>
              <a:t>10/21/2021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8081948-383D-4646-80E2-38F7CC3E1DB1}" type="slidenum">
              <a:rPr lang="en-US"/>
              <a:pPr>
                <a:defRPr/>
              </a:pPr>
              <a:t>‹#›</a:t>
            </a:fld>
            <a:endParaRPr lang="en-US"/>
          </a:p>
        </p:txBody>
      </p:sp>
    </p:spTree>
    <p:extLst>
      <p:ext uri="{BB962C8B-B14F-4D97-AF65-F5344CB8AC3E}">
        <p14:creationId xmlns:p14="http://schemas.microsoft.com/office/powerpoint/2010/main" val="1284090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18"/>
            <p:cNvSpPr>
              <a:spLocks/>
            </p:cNvSpPr>
            <p:nvPr/>
          </p:nvSpPr>
          <p:spPr bwMode="hidden">
            <a:xfrm>
              <a:off x="-308667" y="4319028"/>
              <a:ext cx="8279020" cy="1208091"/>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22"/>
            <p:cNvSpPr>
              <a:spLocks/>
            </p:cNvSpPr>
            <p:nvPr/>
          </p:nvSpPr>
          <p:spPr bwMode="hidden">
            <a:xfrm>
              <a:off x="4286" y="4334834"/>
              <a:ext cx="8165219" cy="110196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26"/>
            <p:cNvSpPr>
              <a:spLocks/>
            </p:cNvSpPr>
            <p:nvPr/>
          </p:nvSpPr>
          <p:spPr bwMode="hidden">
            <a:xfrm>
              <a:off x="4155651" y="4316769"/>
              <a:ext cx="4940859" cy="925827"/>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useBgFill="1">
          <p:nvSpPr>
            <p:cNvPr id="8" name="Freeform 25"/>
            <p:cNvSpPr>
              <a:spLocks/>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 name="Date Placeholder 1"/>
          <p:cNvSpPr>
            <a:spLocks noGrp="1"/>
          </p:cNvSpPr>
          <p:nvPr>
            <p:ph type="dt" sz="half" idx="10"/>
          </p:nvPr>
        </p:nvSpPr>
        <p:spPr/>
        <p:txBody>
          <a:bodyPr/>
          <a:lstStyle>
            <a:lvl1pPr>
              <a:defRPr/>
            </a:lvl1pPr>
          </a:lstStyle>
          <a:p>
            <a:pPr>
              <a:defRPr/>
            </a:pPr>
            <a:fld id="{E03976D1-9858-4212-B652-F4C12CCAD193}" type="datetimeFigureOut">
              <a:rPr lang="en-US"/>
              <a:pPr>
                <a:defRPr/>
              </a:pPr>
              <a:t>10/21/2021</a:t>
            </a:fld>
            <a:endParaRPr lang="en-US"/>
          </a:p>
        </p:txBody>
      </p:sp>
      <p:sp>
        <p:nvSpPr>
          <p:cNvPr id="10" name="Footer Placeholder 2"/>
          <p:cNvSpPr>
            <a:spLocks noGrp="1"/>
          </p:cNvSpPr>
          <p:nvPr>
            <p:ph type="ftr" sz="quarter" idx="11"/>
          </p:nvPr>
        </p:nvSpPr>
        <p:spPr/>
        <p:txBody>
          <a:bodyPr/>
          <a:lstStyle>
            <a:lvl1pPr>
              <a:defRPr/>
            </a:lvl1pPr>
          </a:lstStyle>
          <a:p>
            <a:pPr>
              <a:defRPr/>
            </a:pPr>
            <a:endParaRPr lang="en-US"/>
          </a:p>
        </p:txBody>
      </p:sp>
      <p:sp>
        <p:nvSpPr>
          <p:cNvPr id="11" name="Slide Number Placeholder 3"/>
          <p:cNvSpPr>
            <a:spLocks noGrp="1"/>
          </p:cNvSpPr>
          <p:nvPr>
            <p:ph type="sldNum" sz="quarter" idx="12"/>
          </p:nvPr>
        </p:nvSpPr>
        <p:spPr/>
        <p:txBody>
          <a:bodyPr/>
          <a:lstStyle>
            <a:lvl1pPr>
              <a:defRPr/>
            </a:lvl1pPr>
          </a:lstStyle>
          <a:p>
            <a:pPr>
              <a:defRPr/>
            </a:pPr>
            <a:fld id="{0744A56F-2196-4FB7-81BA-9889D76E9485}" type="slidenum">
              <a:rPr lang="en-US"/>
              <a:pPr>
                <a:defRPr/>
              </a:pPr>
              <a:t>‹#›</a:t>
            </a:fld>
            <a:endParaRPr lang="en-US"/>
          </a:p>
        </p:txBody>
      </p:sp>
    </p:spTree>
    <p:extLst>
      <p:ext uri="{BB962C8B-B14F-4D97-AF65-F5344CB8AC3E}">
        <p14:creationId xmlns:p14="http://schemas.microsoft.com/office/powerpoint/2010/main" val="6650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ounded Rectangle 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8"/>
            <p:cNvSpPr>
              <a:spLocks/>
            </p:cNvSpPr>
            <p:nvPr/>
          </p:nvSpPr>
          <p:spPr bwMode="hidden">
            <a:xfrm>
              <a:off x="-308538" y="4318998"/>
              <a:ext cx="8280254" cy="1208906"/>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2"/>
            <p:cNvSpPr>
              <a:spLocks/>
            </p:cNvSpPr>
            <p:nvPr/>
          </p:nvSpPr>
          <p:spPr bwMode="hidden">
            <a:xfrm>
              <a:off x="4014" y="4334786"/>
              <a:ext cx="8164231" cy="1102902"/>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26"/>
            <p:cNvSpPr>
              <a:spLocks/>
            </p:cNvSpPr>
            <p:nvPr/>
          </p:nvSpPr>
          <p:spPr bwMode="hidden">
            <a:xfrm>
              <a:off x="4157164" y="4316742"/>
              <a:ext cx="4939265" cy="926979"/>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useBgFill="1">
          <p:nvSpPr>
            <p:cNvPr id="11" name="Freeform 25"/>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4"/>
          <p:cNvSpPr>
            <a:spLocks noGrp="1"/>
          </p:cNvSpPr>
          <p:nvPr>
            <p:ph type="dt" sz="half" idx="10"/>
          </p:nvPr>
        </p:nvSpPr>
        <p:spPr/>
        <p:txBody>
          <a:bodyPr/>
          <a:lstStyle>
            <a:lvl1pPr>
              <a:defRPr/>
            </a:lvl1pPr>
          </a:lstStyle>
          <a:p>
            <a:pPr>
              <a:defRPr/>
            </a:pPr>
            <a:fld id="{9D03BE88-05BB-4F9E-9EDE-CBBEC455B972}" type="datetimeFigureOut">
              <a:rPr lang="en-US"/>
              <a:pPr>
                <a:defRPr/>
              </a:pPr>
              <a:t>10/21/2021</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DDA369BC-278E-4D6F-9FB0-E190D8621985}" type="slidenum">
              <a:rPr lang="en-US"/>
              <a:pPr>
                <a:defRPr/>
              </a:pPr>
              <a:t>‹#›</a:t>
            </a:fld>
            <a:endParaRPr lang="en-US"/>
          </a:p>
        </p:txBody>
      </p:sp>
    </p:spTree>
    <p:extLst>
      <p:ext uri="{BB962C8B-B14F-4D97-AF65-F5344CB8AC3E}">
        <p14:creationId xmlns:p14="http://schemas.microsoft.com/office/powerpoint/2010/main" val="33242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8"/>
            <p:cNvSpPr>
              <a:spLocks/>
            </p:cNvSpPr>
            <p:nvPr/>
          </p:nvSpPr>
          <p:spPr bwMode="hidden">
            <a:xfrm>
              <a:off x="-308538" y="4319027"/>
              <a:ext cx="8280254" cy="1208092"/>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2"/>
            <p:cNvSpPr>
              <a:spLocks/>
            </p:cNvSpPr>
            <p:nvPr/>
          </p:nvSpPr>
          <p:spPr bwMode="hidden">
            <a:xfrm>
              <a:off x="4014" y="4334834"/>
              <a:ext cx="8164231" cy="110196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26"/>
            <p:cNvSpPr>
              <a:spLocks/>
            </p:cNvSpPr>
            <p:nvPr/>
          </p:nvSpPr>
          <p:spPr bwMode="hidden">
            <a:xfrm>
              <a:off x="4157164" y="4316769"/>
              <a:ext cx="4939265" cy="925827"/>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useBgFill="1">
          <p:nvSpPr>
            <p:cNvPr id="11" name="Freeform 25"/>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12" name="Date Placeholder 4"/>
          <p:cNvSpPr>
            <a:spLocks noGrp="1"/>
          </p:cNvSpPr>
          <p:nvPr>
            <p:ph type="dt" sz="half" idx="10"/>
          </p:nvPr>
        </p:nvSpPr>
        <p:spPr/>
        <p:txBody>
          <a:bodyPr/>
          <a:lstStyle>
            <a:lvl1pPr>
              <a:defRPr/>
            </a:lvl1pPr>
          </a:lstStyle>
          <a:p>
            <a:pPr>
              <a:defRPr/>
            </a:pPr>
            <a:fld id="{9918E227-13B6-4EF3-95E0-6CA1B194CCB1}" type="datetimeFigureOut">
              <a:rPr lang="en-US"/>
              <a:pPr>
                <a:defRPr/>
              </a:pPr>
              <a:t>10/21/2021</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8C840AEC-197A-469D-89D8-2C478A4047FE}" type="slidenum">
              <a:rPr lang="en-US"/>
              <a:pPr>
                <a:defRPr/>
              </a:pPr>
              <a:t>‹#›</a:t>
            </a:fld>
            <a:endParaRPr lang="en-US"/>
          </a:p>
        </p:txBody>
      </p:sp>
    </p:spTree>
    <p:extLst>
      <p:ext uri="{BB962C8B-B14F-4D97-AF65-F5344CB8AC3E}">
        <p14:creationId xmlns:p14="http://schemas.microsoft.com/office/powerpoint/2010/main" val="1518106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033" name="Freeform 14"/>
            <p:cNvSpPr>
              <a:spLocks/>
            </p:cNvSpPr>
            <p:nvPr/>
          </p:nvSpPr>
          <p:spPr bwMode="hidden">
            <a:xfrm>
              <a:off x="4810006" y="4499677"/>
              <a:ext cx="4295986" cy="1016152"/>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 name="Freeform 18"/>
            <p:cNvSpPr>
              <a:spLocks/>
            </p:cNvSpPr>
            <p:nvPr/>
          </p:nvSpPr>
          <p:spPr bwMode="hidden">
            <a:xfrm>
              <a:off x="-308667" y="4319028"/>
              <a:ext cx="8279020" cy="1208091"/>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2"/>
            <p:cNvSpPr>
              <a:spLocks/>
            </p:cNvSpPr>
            <p:nvPr/>
          </p:nvSpPr>
          <p:spPr bwMode="hidden">
            <a:xfrm>
              <a:off x="4286" y="4334834"/>
              <a:ext cx="8165219" cy="110196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26"/>
            <p:cNvSpPr>
              <a:spLocks/>
            </p:cNvSpPr>
            <p:nvPr/>
          </p:nvSpPr>
          <p:spPr bwMode="hidden">
            <a:xfrm>
              <a:off x="4155651" y="4316769"/>
              <a:ext cx="4940859" cy="925827"/>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useBgFill="1">
          <p:nvSpPr>
            <p:cNvPr id="1037" name="Freeform 10"/>
            <p:cNvSpPr>
              <a:spLocks/>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8" name="Title Placeholder 1"/>
          <p:cNvSpPr>
            <a:spLocks noGrp="1"/>
          </p:cNvSpPr>
          <p:nvPr>
            <p:ph type="title"/>
          </p:nvPr>
        </p:nvSpPr>
        <p:spPr bwMode="auto">
          <a:xfrm>
            <a:off x="457200" y="338138"/>
            <a:ext cx="82296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a:defRPr sz="1000">
                <a:solidFill>
                  <a:schemeClr val="tx2"/>
                </a:solidFill>
                <a:latin typeface="Verdana" pitchFamily="42" charset="0"/>
                <a:cs typeface="Arial" charset="0"/>
              </a:defRPr>
            </a:lvl1pPr>
          </a:lstStyle>
          <a:p>
            <a:pPr>
              <a:defRPr/>
            </a:pPr>
            <a:fld id="{DD9C876A-6E3E-4ECE-B05C-30388C1114CD}" type="datetimeFigureOut">
              <a:rPr lang="en-US"/>
              <a:pPr>
                <a:defRPr/>
              </a:pPr>
              <a:t>10/21/2021</a:t>
            </a:fld>
            <a:endParaRPr lang="en-US"/>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a:defRPr sz="1000">
                <a:solidFill>
                  <a:schemeClr val="tx2"/>
                </a:solidFill>
                <a:latin typeface="Verdana" pitchFamily="42" charset="0"/>
                <a:cs typeface="Arial" charset="0"/>
              </a:defRPr>
            </a:lvl1pPr>
          </a:lstStyle>
          <a:p>
            <a:pPr>
              <a:defRPr/>
            </a:pPr>
            <a:endParaRPr lang="en-US"/>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wrap="square" lIns="91440" tIns="45720" rIns="91440" bIns="45720" numCol="1" anchor="ctr" anchorCtr="0" compatLnSpc="1">
            <a:prstTxWarp prst="textNoShape">
              <a:avLst/>
            </a:prstTxWarp>
          </a:bodyPr>
          <a:lstStyle>
            <a:lvl1pPr algn="ctr">
              <a:defRPr sz="1000">
                <a:solidFill>
                  <a:schemeClr val="tx2"/>
                </a:solidFill>
              </a:defRPr>
            </a:lvl1pPr>
          </a:lstStyle>
          <a:p>
            <a:pPr>
              <a:defRPr/>
            </a:pPr>
            <a:fld id="{6D348125-1EF4-419A-9F75-6450EE191783}" type="slidenum">
              <a:rPr lang="en-US"/>
              <a:pPr>
                <a:defRPr/>
              </a:pPr>
              <a:t>‹#›</a:t>
            </a:fld>
            <a:endParaRPr lang="en-US"/>
          </a:p>
        </p:txBody>
      </p:sp>
      <p:sp>
        <p:nvSpPr>
          <p:cNvPr id="1032" name="Text Placeholder 2"/>
          <p:cNvSpPr>
            <a:spLocks noGrp="1"/>
          </p:cNvSpPr>
          <p:nvPr>
            <p:ph type="body" idx="1"/>
          </p:nvPr>
        </p:nvSpPr>
        <p:spPr bwMode="auto">
          <a:xfrm>
            <a:off x="871538" y="2674938"/>
            <a:ext cx="7408862"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66" r:id="rId1"/>
    <p:sldLayoutId id="2147483761" r:id="rId2"/>
    <p:sldLayoutId id="2147483767" r:id="rId3"/>
    <p:sldLayoutId id="2147483762" r:id="rId4"/>
    <p:sldLayoutId id="2147483763" r:id="rId5"/>
    <p:sldLayoutId id="2147483764" r:id="rId6"/>
    <p:sldLayoutId id="2147483768" r:id="rId7"/>
    <p:sldLayoutId id="2147483769" r:id="rId8"/>
    <p:sldLayoutId id="2147483770" r:id="rId9"/>
    <p:sldLayoutId id="2147483765" r:id="rId10"/>
    <p:sldLayoutId id="2147483771" r:id="rId11"/>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cs typeface="Arial" panose="020B0604020202020204" pitchFamily="34" charset="0"/>
        </a:defRPr>
      </a:lvl2pPr>
      <a:lvl3pPr algn="ctr" rtl="0" eaLnBrk="0" fontAlgn="base" hangingPunct="0">
        <a:spcBef>
          <a:spcPct val="0"/>
        </a:spcBef>
        <a:spcAft>
          <a:spcPct val="0"/>
        </a:spcAft>
        <a:defRPr sz="4400">
          <a:solidFill>
            <a:srgbClr val="FFFFFF"/>
          </a:solidFill>
          <a:latin typeface="Candara" panose="020E0502030303020204" pitchFamily="34" charset="0"/>
          <a:cs typeface="Arial" panose="020B0604020202020204" pitchFamily="34" charset="0"/>
        </a:defRPr>
      </a:lvl3pPr>
      <a:lvl4pPr algn="ctr" rtl="0" eaLnBrk="0" fontAlgn="base" hangingPunct="0">
        <a:spcBef>
          <a:spcPct val="0"/>
        </a:spcBef>
        <a:spcAft>
          <a:spcPct val="0"/>
        </a:spcAft>
        <a:defRPr sz="4400">
          <a:solidFill>
            <a:srgbClr val="FFFFFF"/>
          </a:solidFill>
          <a:latin typeface="Candara" panose="020E0502030303020204" pitchFamily="34" charset="0"/>
          <a:cs typeface="Arial" panose="020B0604020202020204" pitchFamily="34" charset="0"/>
        </a:defRPr>
      </a:lvl4pPr>
      <a:lvl5pPr algn="ctr" rtl="0" eaLnBrk="0" fontAlgn="base" hangingPunct="0">
        <a:spcBef>
          <a:spcPct val="0"/>
        </a:spcBef>
        <a:spcAft>
          <a:spcPct val="0"/>
        </a:spcAft>
        <a:defRPr sz="4400">
          <a:solidFill>
            <a:srgbClr val="FFFFFF"/>
          </a:solidFill>
          <a:latin typeface="Candara" panose="020E0502030303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800100" y="3200400"/>
            <a:ext cx="7543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u="sng">
                <a:solidFill>
                  <a:srgbClr val="FF5050"/>
                </a:solidFill>
                <a:latin typeface="Verdana" panose="020B0604030504040204" pitchFamily="34" charset="0"/>
                <a:cs typeface="Arial" panose="020B0604020202020204" pitchFamily="34" charset="0"/>
              </a:defRPr>
            </a:lvl1pPr>
            <a:lvl2pPr marL="742950" indent="-285750">
              <a:defRPr b="1" u="sng">
                <a:solidFill>
                  <a:srgbClr val="FF5050"/>
                </a:solidFill>
                <a:latin typeface="Verdana" panose="020B0604030504040204" pitchFamily="34" charset="0"/>
                <a:cs typeface="Arial" panose="020B0604020202020204" pitchFamily="34" charset="0"/>
              </a:defRPr>
            </a:lvl2pPr>
            <a:lvl3pPr marL="1143000" indent="-228600">
              <a:defRPr b="1" u="sng">
                <a:solidFill>
                  <a:srgbClr val="FF5050"/>
                </a:solidFill>
                <a:latin typeface="Verdana" panose="020B0604030504040204" pitchFamily="34" charset="0"/>
                <a:cs typeface="Arial" panose="020B0604020202020204" pitchFamily="34" charset="0"/>
              </a:defRPr>
            </a:lvl3pPr>
            <a:lvl4pPr marL="1600200" indent="-228600">
              <a:defRPr b="1" u="sng">
                <a:solidFill>
                  <a:srgbClr val="FF5050"/>
                </a:solidFill>
                <a:latin typeface="Verdana" panose="020B0604030504040204" pitchFamily="34" charset="0"/>
                <a:cs typeface="Arial" panose="020B0604020202020204" pitchFamily="34" charset="0"/>
              </a:defRPr>
            </a:lvl4pPr>
            <a:lvl5pPr marL="2057400" indent="-228600">
              <a:defRPr b="1" u="sng">
                <a:solidFill>
                  <a:srgbClr val="FF5050"/>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9pPr>
          </a:lstStyle>
          <a:p>
            <a:pPr algn="ctr"/>
            <a:r>
              <a:rPr lang="en-US" altLang="en-US" sz="4800" u="none" dirty="0">
                <a:solidFill>
                  <a:schemeClr val="tx1"/>
                </a:solidFill>
              </a:rPr>
              <a:t>Java Threads</a:t>
            </a:r>
            <a:endParaRPr lang="en-US" altLang="en-US" sz="4800" i="1" u="none"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Thr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067800"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8600" y="1066800"/>
            <a:ext cx="7924800" cy="800219"/>
          </a:xfrm>
          <a:prstGeom prst="rect">
            <a:avLst/>
          </a:prstGeom>
          <a:noFill/>
        </p:spPr>
        <p:txBody>
          <a:bodyPr wrap="square" rtlCol="0">
            <a:spAutoFit/>
          </a:bodyPr>
          <a:lstStyle/>
          <a:p>
            <a:r>
              <a:rPr lang="en-GB" sz="2800" dirty="0"/>
              <a:t>Life Cycle of a Thread</a:t>
            </a:r>
          </a:p>
          <a:p>
            <a:endParaRPr lang="en-GB" dirty="0"/>
          </a:p>
        </p:txBody>
      </p:sp>
    </p:spTree>
    <p:extLst>
      <p:ext uri="{BB962C8B-B14F-4D97-AF65-F5344CB8AC3E}">
        <p14:creationId xmlns:p14="http://schemas.microsoft.com/office/powerpoint/2010/main" val="12331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090739-0DAB-4ED7-A916-06BBF344ECFD}"/>
              </a:ext>
            </a:extLst>
          </p:cNvPr>
          <p:cNvSpPr txBox="1"/>
          <p:nvPr/>
        </p:nvSpPr>
        <p:spPr>
          <a:xfrm>
            <a:off x="381000" y="1600200"/>
            <a:ext cx="8382000" cy="5170646"/>
          </a:xfrm>
          <a:prstGeom prst="rect">
            <a:avLst/>
          </a:prstGeom>
          <a:noFill/>
        </p:spPr>
        <p:txBody>
          <a:bodyPr wrap="square" rtlCol="0">
            <a:spAutoFit/>
          </a:bodyPr>
          <a:lstStyle/>
          <a:p>
            <a:pPr algn="just"/>
            <a:r>
              <a:rPr lang="en-US" sz="2400" b="1" i="0" u="none" dirty="0">
                <a:solidFill>
                  <a:srgbClr val="000000"/>
                </a:solidFill>
                <a:effectLst/>
                <a:latin typeface="Poppins"/>
              </a:rPr>
              <a:t>1. New</a:t>
            </a:r>
            <a:endParaRPr lang="en-US" sz="2400" b="0" i="0" u="none" dirty="0">
              <a:solidFill>
                <a:srgbClr val="000000"/>
              </a:solidFill>
              <a:effectLst/>
              <a:latin typeface="Poppins"/>
            </a:endParaRPr>
          </a:p>
          <a:p>
            <a:pPr algn="just"/>
            <a:r>
              <a:rPr lang="en-US" sz="2400" b="0" i="0" u="none" dirty="0">
                <a:solidFill>
                  <a:srgbClr val="000000"/>
                </a:solidFill>
                <a:effectLst/>
                <a:latin typeface="Poppins"/>
              </a:rPr>
              <a:t>In this state, a new thread begins its life cycle. This is also called a </a:t>
            </a:r>
            <a:r>
              <a:rPr lang="en-US" sz="2400" b="1" i="1" u="none" dirty="0">
                <a:solidFill>
                  <a:srgbClr val="000000"/>
                </a:solidFill>
                <a:effectLst/>
                <a:latin typeface="Poppins"/>
              </a:rPr>
              <a:t>born thread</a:t>
            </a:r>
            <a:r>
              <a:rPr lang="en-US" sz="2400" b="0" i="0" u="none" dirty="0">
                <a:solidFill>
                  <a:srgbClr val="000000"/>
                </a:solidFill>
                <a:effectLst/>
                <a:latin typeface="Poppins"/>
              </a:rPr>
              <a:t>. The thread is in the new state if you create an instance of Thread class but before the invocation of the </a:t>
            </a:r>
            <a:r>
              <a:rPr lang="en-US" sz="2400" b="1" i="1" u="none" dirty="0">
                <a:solidFill>
                  <a:srgbClr val="000000"/>
                </a:solidFill>
                <a:effectLst/>
                <a:latin typeface="Poppins"/>
              </a:rPr>
              <a:t>start()</a:t>
            </a:r>
            <a:r>
              <a:rPr lang="en-US" sz="2400" b="0" i="0" u="none" dirty="0">
                <a:solidFill>
                  <a:srgbClr val="000000"/>
                </a:solidFill>
                <a:effectLst/>
                <a:latin typeface="Poppins"/>
              </a:rPr>
              <a:t> method.</a:t>
            </a:r>
          </a:p>
          <a:p>
            <a:pPr algn="just"/>
            <a:endParaRPr lang="en-US" sz="2400" b="0" i="0" u="none" dirty="0">
              <a:solidFill>
                <a:srgbClr val="000000"/>
              </a:solidFill>
              <a:effectLst/>
              <a:latin typeface="Poppins"/>
            </a:endParaRPr>
          </a:p>
          <a:p>
            <a:pPr algn="just"/>
            <a:r>
              <a:rPr lang="en-US" sz="2400" b="1" i="0" u="none" dirty="0">
                <a:solidFill>
                  <a:srgbClr val="000000"/>
                </a:solidFill>
                <a:effectLst/>
                <a:latin typeface="Poppins"/>
              </a:rPr>
              <a:t>2. Runnable</a:t>
            </a:r>
            <a:endParaRPr lang="en-US" sz="2400" b="0" i="0" u="none" dirty="0">
              <a:solidFill>
                <a:srgbClr val="000000"/>
              </a:solidFill>
              <a:effectLst/>
              <a:latin typeface="Poppins"/>
            </a:endParaRPr>
          </a:p>
          <a:p>
            <a:pPr algn="just"/>
            <a:r>
              <a:rPr lang="en-US" sz="2400" b="0" i="0" u="none" dirty="0">
                <a:solidFill>
                  <a:srgbClr val="000000"/>
                </a:solidFill>
                <a:effectLst/>
                <a:latin typeface="Poppins"/>
              </a:rPr>
              <a:t>A thread becomes runnable after a newly born thread is started. In this state, a thread would be executing its task.</a:t>
            </a:r>
          </a:p>
          <a:p>
            <a:pPr algn="just"/>
            <a:endParaRPr lang="en-US" sz="2400" b="0" i="0" u="none" dirty="0">
              <a:solidFill>
                <a:srgbClr val="000000"/>
              </a:solidFill>
              <a:effectLst/>
              <a:latin typeface="Poppins"/>
            </a:endParaRPr>
          </a:p>
          <a:p>
            <a:pPr algn="just"/>
            <a:r>
              <a:rPr lang="en-US" sz="2400" b="1" i="0" u="none" dirty="0">
                <a:solidFill>
                  <a:srgbClr val="000000"/>
                </a:solidFill>
                <a:effectLst/>
                <a:latin typeface="Poppins"/>
              </a:rPr>
              <a:t>3. Running</a:t>
            </a:r>
            <a:endParaRPr lang="en-US" sz="2400" b="0" i="0" u="none" dirty="0">
              <a:solidFill>
                <a:srgbClr val="000000"/>
              </a:solidFill>
              <a:effectLst/>
              <a:latin typeface="Poppins"/>
            </a:endParaRPr>
          </a:p>
          <a:p>
            <a:pPr algn="just"/>
            <a:r>
              <a:rPr lang="en-US" sz="2400" b="0" i="0" u="none" dirty="0">
                <a:solidFill>
                  <a:srgbClr val="000000"/>
                </a:solidFill>
                <a:effectLst/>
                <a:latin typeface="Poppins"/>
              </a:rPr>
              <a:t>When the thread scheduler selects the thread then, that thread would be in a running state.</a:t>
            </a:r>
          </a:p>
          <a:p>
            <a:endParaRPr lang="en-US" dirty="0"/>
          </a:p>
        </p:txBody>
      </p:sp>
    </p:spTree>
    <p:extLst>
      <p:ext uri="{BB962C8B-B14F-4D97-AF65-F5344CB8AC3E}">
        <p14:creationId xmlns:p14="http://schemas.microsoft.com/office/powerpoint/2010/main" val="353868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EBBA70-9E71-4906-A846-ADD3D14938DE}"/>
              </a:ext>
            </a:extLst>
          </p:cNvPr>
          <p:cNvSpPr txBox="1"/>
          <p:nvPr/>
        </p:nvSpPr>
        <p:spPr>
          <a:xfrm>
            <a:off x="457200" y="1524000"/>
            <a:ext cx="8458200" cy="4893647"/>
          </a:xfrm>
          <a:prstGeom prst="rect">
            <a:avLst/>
          </a:prstGeom>
          <a:noFill/>
        </p:spPr>
        <p:txBody>
          <a:bodyPr wrap="square" rtlCol="0">
            <a:spAutoFit/>
          </a:bodyPr>
          <a:lstStyle/>
          <a:p>
            <a:pPr algn="just"/>
            <a:r>
              <a:rPr lang="en-US" sz="2400" b="1" i="0" u="none" dirty="0">
                <a:solidFill>
                  <a:srgbClr val="000000"/>
                </a:solidFill>
                <a:effectLst/>
                <a:latin typeface="Poppins"/>
              </a:rPr>
              <a:t>4. Non-Runnable (Blocked)</a:t>
            </a:r>
            <a:endParaRPr lang="en-US" sz="2400" b="0" i="0" u="none" dirty="0">
              <a:solidFill>
                <a:srgbClr val="000000"/>
              </a:solidFill>
              <a:effectLst/>
              <a:latin typeface="Poppins"/>
            </a:endParaRPr>
          </a:p>
          <a:p>
            <a:pPr algn="just"/>
            <a:r>
              <a:rPr lang="en-US" sz="2400" b="0" i="0" u="none" dirty="0">
                <a:solidFill>
                  <a:srgbClr val="000000"/>
                </a:solidFill>
                <a:effectLst/>
                <a:latin typeface="Poppins"/>
              </a:rPr>
              <a:t>The thread is still alive in this state, but currently, it is not eligible to run.</a:t>
            </a:r>
          </a:p>
          <a:p>
            <a:pPr algn="just"/>
            <a:endParaRPr lang="en-US" sz="2400" b="0" i="0" u="none" dirty="0">
              <a:solidFill>
                <a:srgbClr val="000000"/>
              </a:solidFill>
              <a:effectLst/>
              <a:latin typeface="Poppins"/>
            </a:endParaRPr>
          </a:p>
          <a:p>
            <a:pPr algn="just"/>
            <a:r>
              <a:rPr lang="en-US" sz="2400" b="1" i="0" u="none" dirty="0">
                <a:solidFill>
                  <a:srgbClr val="000000"/>
                </a:solidFill>
                <a:effectLst/>
                <a:latin typeface="Poppins"/>
              </a:rPr>
              <a:t>5. Terminated</a:t>
            </a:r>
            <a:endParaRPr lang="en-US" sz="2400" b="0" i="0" u="none" dirty="0">
              <a:solidFill>
                <a:srgbClr val="000000"/>
              </a:solidFill>
              <a:effectLst/>
              <a:latin typeface="Poppins"/>
            </a:endParaRPr>
          </a:p>
          <a:p>
            <a:pPr algn="just"/>
            <a:r>
              <a:rPr lang="en-US" sz="2400" b="0" i="0" u="none" dirty="0">
                <a:solidFill>
                  <a:srgbClr val="000000"/>
                </a:solidFill>
                <a:effectLst/>
                <a:latin typeface="Poppins"/>
              </a:rPr>
              <a:t>A thread is terminated due to the following reasons:</a:t>
            </a:r>
          </a:p>
          <a:p>
            <a:pPr algn="just">
              <a:buFont typeface="Arial" panose="020B0604020202020204" pitchFamily="34" charset="0"/>
              <a:buChar char="•"/>
            </a:pPr>
            <a:r>
              <a:rPr lang="en-US" sz="2400" b="0" i="0" u="none" dirty="0">
                <a:solidFill>
                  <a:srgbClr val="000000"/>
                </a:solidFill>
                <a:effectLst/>
                <a:latin typeface="Poppins"/>
              </a:rPr>
              <a:t>Either its </a:t>
            </a:r>
            <a:r>
              <a:rPr lang="en-US" sz="2400" b="1" i="1" u="none" dirty="0">
                <a:solidFill>
                  <a:srgbClr val="000000"/>
                </a:solidFill>
                <a:effectLst/>
                <a:latin typeface="Poppins"/>
              </a:rPr>
              <a:t>run()</a:t>
            </a:r>
            <a:r>
              <a:rPr lang="en-US" sz="2400" b="0" i="0" u="none" dirty="0">
                <a:solidFill>
                  <a:srgbClr val="000000"/>
                </a:solidFill>
                <a:effectLst/>
                <a:latin typeface="Poppins"/>
              </a:rPr>
              <a:t> method exists normally, i.e., the thread’s code has executed the program.</a:t>
            </a:r>
          </a:p>
          <a:p>
            <a:pPr algn="just">
              <a:buFont typeface="Arial" panose="020B0604020202020204" pitchFamily="34" charset="0"/>
              <a:buChar char="•"/>
            </a:pPr>
            <a:r>
              <a:rPr lang="en-US" sz="2400" b="0" i="0" u="none" dirty="0">
                <a:solidFill>
                  <a:srgbClr val="000000"/>
                </a:solidFill>
                <a:effectLst/>
                <a:latin typeface="Poppins"/>
              </a:rPr>
              <a:t>Or due to some unusual errors like segmentation fault or an unhandled exception.</a:t>
            </a:r>
          </a:p>
          <a:p>
            <a:pPr algn="just"/>
            <a:r>
              <a:rPr lang="en-US" sz="2400" b="0" i="0" u="none" dirty="0">
                <a:solidFill>
                  <a:srgbClr val="000000"/>
                </a:solidFill>
                <a:effectLst/>
                <a:latin typeface="Poppins"/>
              </a:rPr>
              <a:t>A thread that is in a terminated state does not consume ant cycle of the CPU.</a:t>
            </a:r>
          </a:p>
          <a:p>
            <a:pPr algn="just"/>
            <a:endParaRPr lang="en-US" sz="2400" u="none" dirty="0"/>
          </a:p>
        </p:txBody>
      </p:sp>
    </p:spTree>
    <p:extLst>
      <p:ext uri="{BB962C8B-B14F-4D97-AF65-F5344CB8AC3E}">
        <p14:creationId xmlns:p14="http://schemas.microsoft.com/office/powerpoint/2010/main" val="4165477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u="sng">
                <a:solidFill>
                  <a:srgbClr val="FF5050"/>
                </a:solidFill>
                <a:latin typeface="Verdana" panose="020B0604030504040204" pitchFamily="34" charset="0"/>
                <a:cs typeface="Arial" panose="020B0604020202020204" pitchFamily="34" charset="0"/>
              </a:defRPr>
            </a:lvl1pPr>
            <a:lvl2pPr marL="742950" indent="-285750">
              <a:defRPr b="1" u="sng">
                <a:solidFill>
                  <a:srgbClr val="FF5050"/>
                </a:solidFill>
                <a:latin typeface="Verdana" panose="020B0604030504040204" pitchFamily="34" charset="0"/>
                <a:cs typeface="Arial" panose="020B0604020202020204" pitchFamily="34" charset="0"/>
              </a:defRPr>
            </a:lvl2pPr>
            <a:lvl3pPr marL="1143000" indent="-228600">
              <a:defRPr b="1" u="sng">
                <a:solidFill>
                  <a:srgbClr val="FF5050"/>
                </a:solidFill>
                <a:latin typeface="Verdana" panose="020B0604030504040204" pitchFamily="34" charset="0"/>
                <a:cs typeface="Arial" panose="020B0604020202020204" pitchFamily="34" charset="0"/>
              </a:defRPr>
            </a:lvl3pPr>
            <a:lvl4pPr marL="1600200" indent="-228600">
              <a:defRPr b="1" u="sng">
                <a:solidFill>
                  <a:srgbClr val="FF5050"/>
                </a:solidFill>
                <a:latin typeface="Verdana" panose="020B0604030504040204" pitchFamily="34" charset="0"/>
                <a:cs typeface="Arial" panose="020B0604020202020204" pitchFamily="34" charset="0"/>
              </a:defRPr>
            </a:lvl4pPr>
            <a:lvl5pPr marL="2057400" indent="-228600">
              <a:defRPr b="1" u="sng">
                <a:solidFill>
                  <a:srgbClr val="FF5050"/>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9pPr>
          </a:lstStyle>
          <a:p>
            <a:fld id="{9B0F224C-AF40-444C-8CD8-12456B9E7F9A}" type="slidenum">
              <a:rPr lang="en-US" altLang="en-US" smtClean="0">
                <a:solidFill>
                  <a:schemeClr val="tx2"/>
                </a:solidFill>
              </a:rPr>
              <a:pPr/>
              <a:t>13</a:t>
            </a:fld>
            <a:endParaRPr lang="en-US" altLang="en-US">
              <a:solidFill>
                <a:schemeClr val="tx2"/>
              </a:solidFill>
            </a:endParaRPr>
          </a:p>
        </p:txBody>
      </p:sp>
      <p:sp>
        <p:nvSpPr>
          <p:cNvPr id="19459" name="Rectangle 2"/>
          <p:cNvSpPr>
            <a:spLocks noGrp="1" noChangeArrowheads="1"/>
          </p:cNvSpPr>
          <p:nvPr>
            <p:ph type="title" idx="4294967295"/>
          </p:nvPr>
        </p:nvSpPr>
        <p:spPr>
          <a:xfrm>
            <a:off x="0" y="381000"/>
            <a:ext cx="7239000" cy="838200"/>
          </a:xfrm>
        </p:spPr>
        <p:txBody>
          <a:bodyPr/>
          <a:lstStyle/>
          <a:p>
            <a:pPr algn="l" eaLnBrk="1" hangingPunct="1"/>
            <a:r>
              <a:rPr lang="en-US" altLang="en-US" b="1">
                <a:solidFill>
                  <a:schemeClr val="tx1"/>
                </a:solidFill>
                <a:cs typeface="Arial" panose="020B0604020202020204" pitchFamily="34" charset="0"/>
              </a:rPr>
              <a:t>Creating Threads</a:t>
            </a:r>
          </a:p>
        </p:txBody>
      </p:sp>
      <p:sp>
        <p:nvSpPr>
          <p:cNvPr id="19460" name="Rectangle 3"/>
          <p:cNvSpPr>
            <a:spLocks noGrp="1" noChangeArrowheads="1"/>
          </p:cNvSpPr>
          <p:nvPr>
            <p:ph type="body" idx="4294967295"/>
          </p:nvPr>
        </p:nvSpPr>
        <p:spPr>
          <a:xfrm>
            <a:off x="304800" y="1600200"/>
            <a:ext cx="8610600" cy="4876800"/>
          </a:xfrm>
        </p:spPr>
        <p:txBody>
          <a:bodyPr/>
          <a:lstStyle/>
          <a:p>
            <a:pPr marL="609600" indent="-609600" eaLnBrk="1" hangingPunct="1"/>
            <a:r>
              <a:rPr lang="en-US" altLang="en-US">
                <a:cs typeface="Arial" panose="020B0604020202020204" pitchFamily="34" charset="0"/>
              </a:rPr>
              <a:t>There are two ways to create our own </a:t>
            </a:r>
            <a:r>
              <a:rPr lang="en-US" altLang="en-US" sz="2800" b="1">
                <a:cs typeface="Courier New" panose="02070309020205020404" pitchFamily="49" charset="0"/>
              </a:rPr>
              <a:t>Thread </a:t>
            </a:r>
            <a:r>
              <a:rPr lang="en-US" altLang="en-US">
                <a:cs typeface="Arial" panose="020B0604020202020204" pitchFamily="34" charset="0"/>
              </a:rPr>
              <a:t>object</a:t>
            </a:r>
          </a:p>
          <a:p>
            <a:pPr marL="990600" lvl="1" indent="-533400" eaLnBrk="1" hangingPunct="1">
              <a:buFontTx/>
              <a:buAutoNum type="arabicPeriod"/>
            </a:pPr>
            <a:r>
              <a:rPr lang="en-US" altLang="en-US">
                <a:solidFill>
                  <a:schemeClr val="accent2"/>
                </a:solidFill>
                <a:cs typeface="Arial" panose="020B0604020202020204" pitchFamily="34" charset="0"/>
              </a:rPr>
              <a:t>Subclassing the </a:t>
            </a:r>
            <a:r>
              <a:rPr lang="en-US" altLang="en-US" b="1">
                <a:solidFill>
                  <a:schemeClr val="accent2"/>
                </a:solidFill>
                <a:cs typeface="Arial" panose="020B0604020202020204" pitchFamily="34" charset="0"/>
              </a:rPr>
              <a:t>Thread</a:t>
            </a:r>
            <a:r>
              <a:rPr lang="en-US" altLang="en-US">
                <a:solidFill>
                  <a:schemeClr val="accent2"/>
                </a:solidFill>
                <a:cs typeface="Arial" panose="020B0604020202020204" pitchFamily="34" charset="0"/>
              </a:rPr>
              <a:t> class and instantiating a new object of that class</a:t>
            </a:r>
          </a:p>
          <a:p>
            <a:pPr marL="990600" lvl="1" indent="-533400" eaLnBrk="1" hangingPunct="1">
              <a:buFontTx/>
              <a:buAutoNum type="arabicPeriod"/>
            </a:pPr>
            <a:r>
              <a:rPr lang="en-US" altLang="en-US">
                <a:solidFill>
                  <a:schemeClr val="accent2"/>
                </a:solidFill>
                <a:cs typeface="Arial" panose="020B0604020202020204" pitchFamily="34" charset="0"/>
              </a:rPr>
              <a:t>Implementing the </a:t>
            </a:r>
            <a:r>
              <a:rPr lang="en-US" altLang="en-US" b="1">
                <a:solidFill>
                  <a:schemeClr val="accent2"/>
                </a:solidFill>
                <a:cs typeface="Courier New" panose="02070309020205020404" pitchFamily="49" charset="0"/>
              </a:rPr>
              <a:t>Runnable</a:t>
            </a:r>
            <a:r>
              <a:rPr lang="en-US" altLang="en-US">
                <a:solidFill>
                  <a:schemeClr val="accent2"/>
                </a:solidFill>
                <a:cs typeface="Arial" panose="020B0604020202020204" pitchFamily="34" charset="0"/>
              </a:rPr>
              <a:t> interface</a:t>
            </a:r>
          </a:p>
          <a:p>
            <a:pPr marL="990600" lvl="1" indent="-533400" eaLnBrk="1" hangingPunct="1">
              <a:buFontTx/>
              <a:buAutoNum type="arabicPeriod"/>
            </a:pPr>
            <a:endParaRPr lang="en-US" altLang="en-US">
              <a:solidFill>
                <a:schemeClr val="accent2"/>
              </a:solidFill>
              <a:cs typeface="Arial" panose="020B0604020202020204" pitchFamily="34" charset="0"/>
            </a:endParaRPr>
          </a:p>
          <a:p>
            <a:pPr marL="990600" lvl="1" indent="-533400" eaLnBrk="1" hangingPunct="1">
              <a:buFont typeface="Symbol" panose="05050102010706020507" pitchFamily="18" charset="2"/>
              <a:buNone/>
            </a:pPr>
            <a:endParaRPr lang="en-US" altLang="en-US">
              <a:solidFill>
                <a:schemeClr val="accent2"/>
              </a:solidFill>
              <a:cs typeface="Arial" panose="020B0604020202020204" pitchFamily="34" charset="0"/>
            </a:endParaRPr>
          </a:p>
          <a:p>
            <a:pPr marL="609600" indent="-609600" eaLnBrk="1" hangingPunct="1"/>
            <a:r>
              <a:rPr lang="en-US" altLang="en-US">
                <a:cs typeface="Arial" panose="020B0604020202020204" pitchFamily="34" charset="0"/>
              </a:rPr>
              <a:t>In both cases the </a:t>
            </a:r>
            <a:r>
              <a:rPr lang="en-US" altLang="en-US" sz="2800" b="1">
                <a:cs typeface="Courier New" panose="02070309020205020404" pitchFamily="49" charset="0"/>
              </a:rPr>
              <a:t>run()</a:t>
            </a:r>
            <a:r>
              <a:rPr lang="en-US" altLang="en-US">
                <a:cs typeface="Arial" panose="020B0604020202020204" pitchFamily="34" charset="0"/>
              </a:rPr>
              <a:t> method should be implemented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2E78E2-8ECA-4210-9BA3-B51DC429A52D}"/>
              </a:ext>
            </a:extLst>
          </p:cNvPr>
          <p:cNvPicPr>
            <a:picLocks noChangeAspect="1"/>
          </p:cNvPicPr>
          <p:nvPr/>
        </p:nvPicPr>
        <p:blipFill>
          <a:blip r:embed="rId2"/>
          <a:stretch>
            <a:fillRect/>
          </a:stretch>
        </p:blipFill>
        <p:spPr>
          <a:xfrm>
            <a:off x="228600" y="228600"/>
            <a:ext cx="8686800" cy="5856385"/>
          </a:xfrm>
          <a:prstGeom prst="rect">
            <a:avLst/>
          </a:prstGeom>
        </p:spPr>
      </p:pic>
    </p:spTree>
    <p:extLst>
      <p:ext uri="{BB962C8B-B14F-4D97-AF65-F5344CB8AC3E}">
        <p14:creationId xmlns:p14="http://schemas.microsoft.com/office/powerpoint/2010/main" val="148142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u="sng">
                <a:solidFill>
                  <a:srgbClr val="FF5050"/>
                </a:solidFill>
                <a:latin typeface="Verdana" panose="020B0604030504040204" pitchFamily="34" charset="0"/>
                <a:cs typeface="Arial" panose="020B0604020202020204" pitchFamily="34" charset="0"/>
              </a:defRPr>
            </a:lvl1pPr>
            <a:lvl2pPr marL="742950" indent="-285750">
              <a:defRPr b="1" u="sng">
                <a:solidFill>
                  <a:srgbClr val="FF5050"/>
                </a:solidFill>
                <a:latin typeface="Verdana" panose="020B0604030504040204" pitchFamily="34" charset="0"/>
                <a:cs typeface="Arial" panose="020B0604020202020204" pitchFamily="34" charset="0"/>
              </a:defRPr>
            </a:lvl2pPr>
            <a:lvl3pPr marL="1143000" indent="-228600">
              <a:defRPr b="1" u="sng">
                <a:solidFill>
                  <a:srgbClr val="FF5050"/>
                </a:solidFill>
                <a:latin typeface="Verdana" panose="020B0604030504040204" pitchFamily="34" charset="0"/>
                <a:cs typeface="Arial" panose="020B0604020202020204" pitchFamily="34" charset="0"/>
              </a:defRPr>
            </a:lvl3pPr>
            <a:lvl4pPr marL="1600200" indent="-228600">
              <a:defRPr b="1" u="sng">
                <a:solidFill>
                  <a:srgbClr val="FF5050"/>
                </a:solidFill>
                <a:latin typeface="Verdana" panose="020B0604030504040204" pitchFamily="34" charset="0"/>
                <a:cs typeface="Arial" panose="020B0604020202020204" pitchFamily="34" charset="0"/>
              </a:defRPr>
            </a:lvl4pPr>
            <a:lvl5pPr marL="2057400" indent="-228600">
              <a:defRPr b="1" u="sng">
                <a:solidFill>
                  <a:srgbClr val="FF5050"/>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9pPr>
          </a:lstStyle>
          <a:p>
            <a:fld id="{F9257035-C739-43D3-9F04-4717C18B4A06}" type="slidenum">
              <a:rPr lang="en-US" altLang="en-US" smtClean="0">
                <a:solidFill>
                  <a:schemeClr val="tx2"/>
                </a:solidFill>
              </a:rPr>
              <a:pPr/>
              <a:t>15</a:t>
            </a:fld>
            <a:endParaRPr lang="en-US" altLang="en-US">
              <a:solidFill>
                <a:schemeClr val="tx2"/>
              </a:solidFill>
            </a:endParaRPr>
          </a:p>
        </p:txBody>
      </p:sp>
      <p:sp>
        <p:nvSpPr>
          <p:cNvPr id="20483" name="Rectangle 1026"/>
          <p:cNvSpPr>
            <a:spLocks noGrp="1" noChangeArrowheads="1"/>
          </p:cNvSpPr>
          <p:nvPr>
            <p:ph type="title" idx="4294967295"/>
          </p:nvPr>
        </p:nvSpPr>
        <p:spPr>
          <a:xfrm>
            <a:off x="0" y="0"/>
            <a:ext cx="7239000" cy="838200"/>
          </a:xfrm>
        </p:spPr>
        <p:txBody>
          <a:bodyPr/>
          <a:lstStyle/>
          <a:p>
            <a:pPr algn="l" eaLnBrk="1" hangingPunct="1"/>
            <a:r>
              <a:rPr lang="en-US" altLang="en-US" b="1">
                <a:solidFill>
                  <a:schemeClr val="tx1"/>
                </a:solidFill>
                <a:cs typeface="Arial" panose="020B0604020202020204" pitchFamily="34" charset="0"/>
              </a:rPr>
              <a:t>Extending Thread</a:t>
            </a:r>
          </a:p>
        </p:txBody>
      </p:sp>
      <p:sp>
        <p:nvSpPr>
          <p:cNvPr id="20484" name="Rectangle 1027"/>
          <p:cNvSpPr>
            <a:spLocks noGrp="1" noChangeArrowheads="1"/>
          </p:cNvSpPr>
          <p:nvPr>
            <p:ph type="body" idx="4294967295"/>
          </p:nvPr>
        </p:nvSpPr>
        <p:spPr>
          <a:xfrm>
            <a:off x="533400" y="1447800"/>
            <a:ext cx="8610600" cy="4876800"/>
          </a:xfrm>
        </p:spPr>
        <p:txBody>
          <a:bodyPr/>
          <a:lstStyle/>
          <a:p>
            <a:pPr eaLnBrk="1" hangingPunct="1">
              <a:lnSpc>
                <a:spcPct val="80000"/>
              </a:lnSpc>
              <a:spcBef>
                <a:spcPct val="50000"/>
              </a:spcBef>
              <a:buFontTx/>
              <a:buNone/>
            </a:pPr>
            <a:r>
              <a:rPr lang="en-US" altLang="en-US" sz="2000" b="1" dirty="0">
                <a:latin typeface="Courier New" panose="02070309020205020404" pitchFamily="49" charset="0"/>
                <a:cs typeface="Courier New" panose="02070309020205020404" pitchFamily="49" charset="0"/>
              </a:rPr>
              <a:t>public class </a:t>
            </a:r>
            <a:r>
              <a:rPr lang="en-US" altLang="en-US" sz="2000" b="1" dirty="0" err="1">
                <a:latin typeface="Courier New" panose="02070309020205020404" pitchFamily="49" charset="0"/>
                <a:cs typeface="Courier New" panose="02070309020205020404" pitchFamily="49" charset="0"/>
              </a:rPr>
              <a:t>ThreadExample</a:t>
            </a:r>
            <a:r>
              <a:rPr lang="en-US" altLang="en-US" sz="2000" b="1" dirty="0">
                <a:latin typeface="Courier New" panose="02070309020205020404" pitchFamily="49" charset="0"/>
                <a:cs typeface="Courier New" panose="02070309020205020404" pitchFamily="49" charset="0"/>
              </a:rPr>
              <a:t> </a:t>
            </a:r>
            <a:r>
              <a:rPr lang="en-US" altLang="en-US" sz="2000" b="1" dirty="0">
                <a:solidFill>
                  <a:schemeClr val="accent2"/>
                </a:solidFill>
                <a:latin typeface="Courier New" panose="02070309020205020404" pitchFamily="49" charset="0"/>
                <a:cs typeface="Courier New" panose="02070309020205020404" pitchFamily="49" charset="0"/>
              </a:rPr>
              <a:t>extends Thread</a:t>
            </a:r>
            <a:r>
              <a:rPr lang="en-US" altLang="en-US" sz="2000" b="1" dirty="0">
                <a:latin typeface="Courier New" panose="02070309020205020404" pitchFamily="49" charset="0"/>
                <a:cs typeface="Courier New" panose="02070309020205020404" pitchFamily="49" charset="0"/>
              </a:rPr>
              <a:t> {</a:t>
            </a:r>
          </a:p>
          <a:p>
            <a:pPr eaLnBrk="1" hangingPunct="1">
              <a:lnSpc>
                <a:spcPct val="80000"/>
              </a:lnSpc>
              <a:spcBef>
                <a:spcPct val="50000"/>
              </a:spcBef>
              <a:buFontTx/>
              <a:buNone/>
            </a:pPr>
            <a:r>
              <a:rPr lang="en-US" altLang="en-US" sz="2000" b="1" dirty="0">
                <a:latin typeface="Courier New" panose="02070309020205020404" pitchFamily="49" charset="0"/>
                <a:cs typeface="Courier New" panose="02070309020205020404" pitchFamily="49" charset="0"/>
              </a:rPr>
              <a:t>   </a:t>
            </a:r>
            <a:r>
              <a:rPr lang="en-US" altLang="en-US" sz="2000" b="1" dirty="0">
                <a:solidFill>
                  <a:schemeClr val="accent2"/>
                </a:solidFill>
                <a:latin typeface="Courier New" panose="02070309020205020404" pitchFamily="49" charset="0"/>
                <a:cs typeface="Courier New" panose="02070309020205020404" pitchFamily="49" charset="0"/>
              </a:rPr>
              <a:t>public void run ()</a:t>
            </a:r>
            <a:r>
              <a:rPr lang="en-US" altLang="en-US" sz="2000" b="1" dirty="0">
                <a:latin typeface="Courier New" panose="02070309020205020404" pitchFamily="49" charset="0"/>
                <a:cs typeface="Courier New" panose="02070309020205020404" pitchFamily="49" charset="0"/>
              </a:rPr>
              <a:t> {</a:t>
            </a:r>
          </a:p>
          <a:p>
            <a:pPr eaLnBrk="1" hangingPunct="1">
              <a:lnSpc>
                <a:spcPct val="80000"/>
              </a:lnSpc>
              <a:spcBef>
                <a:spcPct val="50000"/>
              </a:spcBef>
              <a:buFontTx/>
              <a:buNone/>
            </a:pPr>
            <a:r>
              <a:rPr lang="en-US" altLang="en-US" sz="2000" b="1" dirty="0">
                <a:latin typeface="Courier New" panose="02070309020205020404" pitchFamily="49" charset="0"/>
                <a:cs typeface="Courier New" panose="02070309020205020404" pitchFamily="49" charset="0"/>
              </a:rPr>
              <a:t>      for (</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 1;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&lt;= 100;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a:t>
            </a:r>
          </a:p>
          <a:p>
            <a:pPr eaLnBrk="1" hangingPunct="1">
              <a:lnSpc>
                <a:spcPct val="80000"/>
              </a:lnSpc>
              <a:spcBef>
                <a:spcPct val="50000"/>
              </a:spcBef>
              <a:buFontTx/>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System.out.println</a:t>
            </a:r>
            <a:r>
              <a:rPr lang="en-US" altLang="en-US" sz="2000" b="1" dirty="0">
                <a:latin typeface="Courier New" panose="02070309020205020404" pitchFamily="49" charset="0"/>
                <a:cs typeface="Courier New" panose="02070309020205020404" pitchFamily="49" charset="0"/>
              </a:rPr>
              <a:t>(“---”);</a:t>
            </a:r>
          </a:p>
          <a:p>
            <a:pPr eaLnBrk="1" hangingPunct="1">
              <a:lnSpc>
                <a:spcPct val="80000"/>
              </a:lnSpc>
              <a:spcBef>
                <a:spcPct val="50000"/>
              </a:spcBef>
              <a:buFontTx/>
              <a:buNone/>
            </a:pPr>
            <a:r>
              <a:rPr lang="en-US" altLang="en-US" sz="2000" b="1" dirty="0">
                <a:latin typeface="Courier New" panose="02070309020205020404" pitchFamily="49" charset="0"/>
                <a:cs typeface="Courier New" panose="02070309020205020404" pitchFamily="49" charset="0"/>
              </a:rPr>
              <a:t>      }</a:t>
            </a:r>
          </a:p>
          <a:p>
            <a:pPr eaLnBrk="1" hangingPunct="1">
              <a:lnSpc>
                <a:spcPct val="80000"/>
              </a:lnSpc>
              <a:spcBef>
                <a:spcPct val="50000"/>
              </a:spcBef>
              <a:buFontTx/>
              <a:buNone/>
            </a:pPr>
            <a:r>
              <a:rPr lang="en-US" altLang="en-US" sz="2000" b="1" dirty="0">
                <a:latin typeface="Courier New" panose="02070309020205020404" pitchFamily="49" charset="0"/>
                <a:cs typeface="Courier New" panose="02070309020205020404" pitchFamily="49" charset="0"/>
              </a:rPr>
              <a:t>   }</a:t>
            </a:r>
          </a:p>
          <a:p>
            <a:pPr eaLnBrk="1" hangingPunct="1">
              <a:lnSpc>
                <a:spcPct val="80000"/>
              </a:lnSpc>
              <a:spcBef>
                <a:spcPct val="50000"/>
              </a:spcBef>
              <a:buFontTx/>
              <a:buNone/>
            </a:pPr>
            <a:r>
              <a:rPr lang="en-US" altLang="en-US" sz="2000" b="1" dirty="0">
                <a:latin typeface="Courier New" panose="02070309020205020404" pitchFamily="49" charset="0"/>
                <a:cs typeface="Courier New" panose="02070309020205020404"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u="sng">
                <a:solidFill>
                  <a:srgbClr val="FF5050"/>
                </a:solidFill>
                <a:latin typeface="Verdana" panose="020B0604030504040204" pitchFamily="34" charset="0"/>
                <a:cs typeface="Arial" panose="020B0604020202020204" pitchFamily="34" charset="0"/>
              </a:defRPr>
            </a:lvl1pPr>
            <a:lvl2pPr marL="742950" indent="-285750">
              <a:defRPr b="1" u="sng">
                <a:solidFill>
                  <a:srgbClr val="FF5050"/>
                </a:solidFill>
                <a:latin typeface="Verdana" panose="020B0604030504040204" pitchFamily="34" charset="0"/>
                <a:cs typeface="Arial" panose="020B0604020202020204" pitchFamily="34" charset="0"/>
              </a:defRPr>
            </a:lvl2pPr>
            <a:lvl3pPr marL="1143000" indent="-228600">
              <a:defRPr b="1" u="sng">
                <a:solidFill>
                  <a:srgbClr val="FF5050"/>
                </a:solidFill>
                <a:latin typeface="Verdana" panose="020B0604030504040204" pitchFamily="34" charset="0"/>
                <a:cs typeface="Arial" panose="020B0604020202020204" pitchFamily="34" charset="0"/>
              </a:defRPr>
            </a:lvl3pPr>
            <a:lvl4pPr marL="1600200" indent="-228600">
              <a:defRPr b="1" u="sng">
                <a:solidFill>
                  <a:srgbClr val="FF5050"/>
                </a:solidFill>
                <a:latin typeface="Verdana" panose="020B0604030504040204" pitchFamily="34" charset="0"/>
                <a:cs typeface="Arial" panose="020B0604020202020204" pitchFamily="34" charset="0"/>
              </a:defRPr>
            </a:lvl4pPr>
            <a:lvl5pPr marL="2057400" indent="-228600">
              <a:defRPr b="1" u="sng">
                <a:solidFill>
                  <a:srgbClr val="FF5050"/>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9pPr>
          </a:lstStyle>
          <a:p>
            <a:fld id="{2ED60091-4CEC-4CA9-AFE0-5D8041409C9E}" type="slidenum">
              <a:rPr lang="en-US" altLang="en-US" smtClean="0">
                <a:solidFill>
                  <a:schemeClr val="tx2"/>
                </a:solidFill>
              </a:rPr>
              <a:pPr/>
              <a:t>16</a:t>
            </a:fld>
            <a:endParaRPr lang="en-US" altLang="en-US">
              <a:solidFill>
                <a:schemeClr val="tx2"/>
              </a:solidFill>
            </a:endParaRPr>
          </a:p>
        </p:txBody>
      </p:sp>
      <p:sp>
        <p:nvSpPr>
          <p:cNvPr id="21507" name="Rectangle 2"/>
          <p:cNvSpPr>
            <a:spLocks noGrp="1" noChangeArrowheads="1"/>
          </p:cNvSpPr>
          <p:nvPr>
            <p:ph type="title" idx="4294967295"/>
          </p:nvPr>
        </p:nvSpPr>
        <p:spPr>
          <a:xfrm>
            <a:off x="0" y="0"/>
            <a:ext cx="7239000" cy="838200"/>
          </a:xfrm>
        </p:spPr>
        <p:txBody>
          <a:bodyPr/>
          <a:lstStyle/>
          <a:p>
            <a:pPr algn="l" eaLnBrk="1" hangingPunct="1"/>
            <a:r>
              <a:rPr lang="en-US" altLang="en-US" b="1">
                <a:solidFill>
                  <a:schemeClr val="tx1"/>
                </a:solidFill>
                <a:cs typeface="Arial" panose="020B0604020202020204" pitchFamily="34" charset="0"/>
              </a:rPr>
              <a:t>Thread Methods</a:t>
            </a:r>
          </a:p>
        </p:txBody>
      </p:sp>
      <p:sp>
        <p:nvSpPr>
          <p:cNvPr id="104451" name="Rectangle 3"/>
          <p:cNvSpPr>
            <a:spLocks noGrp="1" noChangeArrowheads="1"/>
          </p:cNvSpPr>
          <p:nvPr>
            <p:ph type="body" idx="4294967295"/>
          </p:nvPr>
        </p:nvSpPr>
        <p:spPr>
          <a:xfrm>
            <a:off x="533400" y="1828800"/>
            <a:ext cx="8610600" cy="4876800"/>
          </a:xfrm>
          <a:ln>
            <a:solidFill>
              <a:schemeClr val="bg1"/>
            </a:solidFill>
            <a:miter lim="800000"/>
            <a:headEnd/>
            <a:tailEnd/>
          </a:ln>
        </p:spPr>
        <p:txBody>
          <a:bodyPr/>
          <a:lstStyle/>
          <a:p>
            <a:pPr eaLnBrk="1" hangingPunct="1">
              <a:buFontTx/>
              <a:buNone/>
            </a:pPr>
            <a:r>
              <a:rPr lang="en-US" altLang="en-US" sz="2800" b="1">
                <a:solidFill>
                  <a:schemeClr val="hlink"/>
                </a:solidFill>
                <a:cs typeface="Arial" panose="020B0604020202020204" pitchFamily="34" charset="0"/>
              </a:rPr>
              <a:t>void start()</a:t>
            </a:r>
          </a:p>
          <a:p>
            <a:pPr lvl="1" eaLnBrk="1" hangingPunct="1"/>
            <a:r>
              <a:rPr lang="en-US" altLang="en-US">
                <a:cs typeface="Arial" panose="020B0604020202020204" pitchFamily="34" charset="0"/>
              </a:rPr>
              <a:t>Creates a new thread and makes it runnable</a:t>
            </a:r>
          </a:p>
          <a:p>
            <a:pPr lvl="1" eaLnBrk="1" hangingPunct="1"/>
            <a:r>
              <a:rPr lang="en-US" altLang="en-US">
                <a:cs typeface="Times New Roman" panose="02020603050405020304" pitchFamily="18" charset="0"/>
              </a:rPr>
              <a:t>This method can be called only once</a:t>
            </a:r>
            <a:endParaRPr lang="en-US" altLang="en-US" sz="1200">
              <a:cs typeface="Arial" panose="020B0604020202020204" pitchFamily="34" charset="0"/>
            </a:endParaRPr>
          </a:p>
          <a:p>
            <a:pPr eaLnBrk="1" hangingPunct="1">
              <a:buFontTx/>
              <a:buNone/>
            </a:pPr>
            <a:r>
              <a:rPr lang="en-US" altLang="en-US" sz="2800" b="1">
                <a:solidFill>
                  <a:schemeClr val="hlink"/>
                </a:solidFill>
                <a:cs typeface="Arial" panose="020B0604020202020204" pitchFamily="34" charset="0"/>
              </a:rPr>
              <a:t>void run()</a:t>
            </a:r>
          </a:p>
          <a:p>
            <a:pPr lvl="1" eaLnBrk="1" hangingPunct="1"/>
            <a:r>
              <a:rPr lang="en-US" altLang="en-US">
                <a:cs typeface="Arial" panose="020B0604020202020204" pitchFamily="34" charset="0"/>
              </a:rPr>
              <a:t>The new thread begins its life inside this method</a:t>
            </a:r>
          </a:p>
          <a:p>
            <a:pPr eaLnBrk="1" hangingPunct="1">
              <a:buFontTx/>
              <a:buNone/>
            </a:pPr>
            <a:r>
              <a:rPr lang="en-US" altLang="en-US" sz="2800" b="1">
                <a:solidFill>
                  <a:schemeClr val="hlink"/>
                </a:solidFill>
                <a:cs typeface="Courier New" panose="02070309020205020404" pitchFamily="49" charset="0"/>
              </a:rPr>
              <a:t>void stop() </a:t>
            </a:r>
            <a:r>
              <a:rPr lang="en-US" altLang="en-US" sz="2800">
                <a:solidFill>
                  <a:schemeClr val="hlink"/>
                </a:solidFill>
                <a:cs typeface="Times New Roman" panose="02020603050405020304" pitchFamily="18" charset="0"/>
              </a:rPr>
              <a:t>(deprecated)</a:t>
            </a:r>
          </a:p>
          <a:p>
            <a:pPr lvl="1" eaLnBrk="1" hangingPunct="1"/>
            <a:r>
              <a:rPr lang="en-US" altLang="en-US">
                <a:cs typeface="Arial" panose="020B0604020202020204" pitchFamily="34" charset="0"/>
              </a:rPr>
              <a:t>The thread is being terminated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0" end="0"/>
                                            </p:txEl>
                                          </p:spTgt>
                                        </p:tgtEl>
                                        <p:attrNameLst>
                                          <p:attrName>ppt_c</p:attrName>
                                        </p:attrNameLst>
                                      </p:cBhvr>
                                      <p:to>
                                        <a:schemeClr val="tx1"/>
                                      </p:to>
                                    </p:animClr>
                                  </p:subTnLst>
                                </p:cTn>
                              </p:par>
                              <p:par>
                                <p:cTn id="7" presetID="1" presetClass="entr" presetSubtype="0" fill="hold" grpId="0" nodeType="withEffect">
                                  <p:stCondLst>
                                    <p:cond delay="0"/>
                                  </p:stCondLst>
                                  <p:childTnLst>
                                    <p:set>
                                      <p:cBhvr>
                                        <p:cTn id="8" dur="1" fill="hold">
                                          <p:stCondLst>
                                            <p:cond delay="499"/>
                                          </p:stCondLst>
                                        </p:cTn>
                                        <p:tgtEl>
                                          <p:spTgt spid="10445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1" end="1"/>
                                            </p:txEl>
                                          </p:spTgt>
                                        </p:tgtEl>
                                        <p:attrNameLst>
                                          <p:attrName>ppt_c</p:attrName>
                                        </p:attrNameLst>
                                      </p:cBhvr>
                                      <p:to>
                                        <a:schemeClr val="tx1"/>
                                      </p:to>
                                    </p:animClr>
                                  </p:subTnLst>
                                </p:cTn>
                              </p:par>
                              <p:par>
                                <p:cTn id="9" presetID="1" presetClass="entr" presetSubtype="0" fill="hold" grpId="0" nodeType="withEffect">
                                  <p:stCondLst>
                                    <p:cond delay="0"/>
                                  </p:stCondLst>
                                  <p:childTnLst>
                                    <p:set>
                                      <p:cBhvr>
                                        <p:cTn id="10" dur="1" fill="hold">
                                          <p:stCondLst>
                                            <p:cond delay="499"/>
                                          </p:stCondLst>
                                        </p:cTn>
                                        <p:tgtEl>
                                          <p:spTgt spid="10445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2" end="2"/>
                                            </p:txEl>
                                          </p:spTgt>
                                        </p:tgtEl>
                                        <p:attrNameLst>
                                          <p:attrName>ppt_c</p:attrName>
                                        </p:attrNameLst>
                                      </p:cBhvr>
                                      <p:to>
                                        <a:schemeClr val="tx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3" end="3"/>
                                            </p:txEl>
                                          </p:spTgt>
                                        </p:tgtEl>
                                        <p:attrNameLst>
                                          <p:attrName>ppt_c</p:attrName>
                                        </p:attrNameLst>
                                      </p:cBhvr>
                                      <p:to>
                                        <a:schemeClr val="tx1"/>
                                      </p:to>
                                    </p:animClr>
                                  </p:subTnLst>
                                </p:cTn>
                              </p:par>
                              <p:par>
                                <p:cTn id="15" presetID="1" presetClass="entr" presetSubtype="0" fill="hold" grpId="0" nodeType="withEffect">
                                  <p:stCondLst>
                                    <p:cond delay="0"/>
                                  </p:stCondLst>
                                  <p:childTnLst>
                                    <p:set>
                                      <p:cBhvr>
                                        <p:cTn id="16" dur="1" fill="hold">
                                          <p:stCondLst>
                                            <p:cond delay="499"/>
                                          </p:stCondLst>
                                        </p:cTn>
                                        <p:tgtEl>
                                          <p:spTgt spid="10445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4" end="4"/>
                                            </p:txEl>
                                          </p:spTgt>
                                        </p:tgtEl>
                                        <p:attrNameLst>
                                          <p:attrName>ppt_c</p:attrName>
                                        </p:attrNameLst>
                                      </p:cBhvr>
                                      <p:to>
                                        <a:schemeClr val="tx1"/>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445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5" end="5"/>
                                            </p:txEl>
                                          </p:spTgt>
                                        </p:tgtEl>
                                        <p:attrNameLst>
                                          <p:attrName>ppt_c</p:attrName>
                                        </p:attrNameLst>
                                      </p:cBhvr>
                                      <p:to>
                                        <a:schemeClr val="tx1"/>
                                      </p:to>
                                    </p:animClr>
                                  </p:subTnLst>
                                </p:cTn>
                              </p:par>
                              <p:par>
                                <p:cTn id="21" presetID="1" presetClass="entr" presetSubtype="0" fill="hold" grpId="0" nodeType="withEffect">
                                  <p:stCondLst>
                                    <p:cond delay="0"/>
                                  </p:stCondLst>
                                  <p:childTnLst>
                                    <p:set>
                                      <p:cBhvr>
                                        <p:cTn id="22" dur="1" fill="hold">
                                          <p:stCondLst>
                                            <p:cond delay="499"/>
                                          </p:stCondLst>
                                        </p:cTn>
                                        <p:tgtEl>
                                          <p:spTgt spid="10445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6" end="6"/>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u="sng">
                <a:solidFill>
                  <a:srgbClr val="FF5050"/>
                </a:solidFill>
                <a:latin typeface="Verdana" panose="020B0604030504040204" pitchFamily="34" charset="0"/>
                <a:cs typeface="Arial" panose="020B0604020202020204" pitchFamily="34" charset="0"/>
              </a:defRPr>
            </a:lvl1pPr>
            <a:lvl2pPr marL="742950" indent="-285750">
              <a:defRPr b="1" u="sng">
                <a:solidFill>
                  <a:srgbClr val="FF5050"/>
                </a:solidFill>
                <a:latin typeface="Verdana" panose="020B0604030504040204" pitchFamily="34" charset="0"/>
                <a:cs typeface="Arial" panose="020B0604020202020204" pitchFamily="34" charset="0"/>
              </a:defRPr>
            </a:lvl2pPr>
            <a:lvl3pPr marL="1143000" indent="-228600">
              <a:defRPr b="1" u="sng">
                <a:solidFill>
                  <a:srgbClr val="FF5050"/>
                </a:solidFill>
                <a:latin typeface="Verdana" panose="020B0604030504040204" pitchFamily="34" charset="0"/>
                <a:cs typeface="Arial" panose="020B0604020202020204" pitchFamily="34" charset="0"/>
              </a:defRPr>
            </a:lvl3pPr>
            <a:lvl4pPr marL="1600200" indent="-228600">
              <a:defRPr b="1" u="sng">
                <a:solidFill>
                  <a:srgbClr val="FF5050"/>
                </a:solidFill>
                <a:latin typeface="Verdana" panose="020B0604030504040204" pitchFamily="34" charset="0"/>
                <a:cs typeface="Arial" panose="020B0604020202020204" pitchFamily="34" charset="0"/>
              </a:defRPr>
            </a:lvl4pPr>
            <a:lvl5pPr marL="2057400" indent="-228600">
              <a:defRPr b="1" u="sng">
                <a:solidFill>
                  <a:srgbClr val="FF5050"/>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9pPr>
          </a:lstStyle>
          <a:p>
            <a:fld id="{A6F701CB-D2CB-47E4-8903-2732465E7F36}" type="slidenum">
              <a:rPr lang="en-US" altLang="en-US" smtClean="0">
                <a:solidFill>
                  <a:schemeClr val="tx2"/>
                </a:solidFill>
              </a:rPr>
              <a:pPr/>
              <a:t>17</a:t>
            </a:fld>
            <a:endParaRPr lang="en-US" altLang="en-US">
              <a:solidFill>
                <a:schemeClr val="tx2"/>
              </a:solidFill>
            </a:endParaRPr>
          </a:p>
        </p:txBody>
      </p:sp>
      <p:sp>
        <p:nvSpPr>
          <p:cNvPr id="22531" name="Rectangle 2"/>
          <p:cNvSpPr>
            <a:spLocks noGrp="1" noChangeArrowheads="1"/>
          </p:cNvSpPr>
          <p:nvPr>
            <p:ph type="title" idx="4294967295"/>
          </p:nvPr>
        </p:nvSpPr>
        <p:spPr>
          <a:xfrm>
            <a:off x="0" y="0"/>
            <a:ext cx="7239000" cy="838200"/>
          </a:xfrm>
        </p:spPr>
        <p:txBody>
          <a:bodyPr/>
          <a:lstStyle/>
          <a:p>
            <a:pPr algn="l" eaLnBrk="1" hangingPunct="1"/>
            <a:r>
              <a:rPr lang="en-US" altLang="en-US" b="1">
                <a:solidFill>
                  <a:schemeClr val="tx1"/>
                </a:solidFill>
                <a:cs typeface="Arial" panose="020B0604020202020204" pitchFamily="34" charset="0"/>
              </a:rPr>
              <a:t>Thread Methods</a:t>
            </a:r>
          </a:p>
        </p:txBody>
      </p:sp>
      <p:sp>
        <p:nvSpPr>
          <p:cNvPr id="108547" name="Rectangle 3"/>
          <p:cNvSpPr>
            <a:spLocks noGrp="1" noChangeArrowheads="1"/>
          </p:cNvSpPr>
          <p:nvPr>
            <p:ph type="body" idx="4294967295"/>
          </p:nvPr>
        </p:nvSpPr>
        <p:spPr>
          <a:xfrm>
            <a:off x="304800" y="1447800"/>
            <a:ext cx="8610600" cy="4876800"/>
          </a:xfrm>
        </p:spPr>
        <p:txBody>
          <a:bodyPr/>
          <a:lstStyle/>
          <a:p>
            <a:pPr eaLnBrk="1" hangingPunct="1">
              <a:lnSpc>
                <a:spcPct val="120000"/>
              </a:lnSpc>
              <a:buFontTx/>
              <a:buNone/>
            </a:pPr>
            <a:r>
              <a:rPr lang="en-US" altLang="en-US" sz="2800" b="1">
                <a:solidFill>
                  <a:schemeClr val="hlink"/>
                </a:solidFill>
                <a:cs typeface="Courier New" panose="02070309020205020404" pitchFamily="49" charset="0"/>
              </a:rPr>
              <a:t>void yield()</a:t>
            </a:r>
          </a:p>
          <a:p>
            <a:pPr lvl="1" eaLnBrk="1" hangingPunct="1">
              <a:lnSpc>
                <a:spcPct val="120000"/>
              </a:lnSpc>
            </a:pPr>
            <a:r>
              <a:rPr lang="en-US" altLang="en-US">
                <a:cs typeface="Times New Roman" panose="02020603050405020304" pitchFamily="18" charset="0"/>
              </a:rPr>
              <a:t>Causes the currently executing thread object to temporarily pause and allow other threads to execute</a:t>
            </a:r>
          </a:p>
          <a:p>
            <a:pPr lvl="1" eaLnBrk="1" hangingPunct="1">
              <a:lnSpc>
                <a:spcPct val="120000"/>
              </a:lnSpc>
            </a:pPr>
            <a:r>
              <a:rPr lang="en-US" altLang="en-US">
                <a:cs typeface="Times New Roman" panose="02020603050405020304" pitchFamily="18" charset="0"/>
              </a:rPr>
              <a:t>Allow only threads of the same priority to run</a:t>
            </a:r>
          </a:p>
          <a:p>
            <a:pPr eaLnBrk="1" hangingPunct="1">
              <a:lnSpc>
                <a:spcPct val="120000"/>
              </a:lnSpc>
              <a:buFontTx/>
              <a:buNone/>
            </a:pPr>
            <a:r>
              <a:rPr lang="en-US" altLang="en-US" sz="2800" b="1">
                <a:solidFill>
                  <a:schemeClr val="hlink"/>
                </a:solidFill>
                <a:cs typeface="Courier New" panose="02070309020205020404" pitchFamily="49" charset="0"/>
              </a:rPr>
              <a:t>void sleep(int</a:t>
            </a:r>
            <a:r>
              <a:rPr lang="en-US" altLang="en-US" sz="2800" b="1" i="1">
                <a:solidFill>
                  <a:schemeClr val="hlink"/>
                </a:solidFill>
                <a:cs typeface="Courier New" panose="02070309020205020404" pitchFamily="49" charset="0"/>
              </a:rPr>
              <a:t> m</a:t>
            </a:r>
            <a:r>
              <a:rPr lang="en-US" altLang="en-US" sz="2800" b="1">
                <a:solidFill>
                  <a:schemeClr val="hlink"/>
                </a:solidFill>
                <a:cs typeface="Courier New" panose="02070309020205020404" pitchFamily="49" charset="0"/>
              </a:rPr>
              <a:t>) </a:t>
            </a:r>
            <a:r>
              <a:rPr lang="en-US" altLang="en-US" sz="2800" b="1">
                <a:cs typeface="Times New Roman" panose="02020603050405020304" pitchFamily="18" charset="0"/>
              </a:rPr>
              <a:t>or</a:t>
            </a:r>
            <a:r>
              <a:rPr lang="en-US" altLang="en-US" sz="2800" b="1">
                <a:solidFill>
                  <a:schemeClr val="hlink"/>
                </a:solidFill>
                <a:cs typeface="Times New Roman" panose="02020603050405020304" pitchFamily="18" charset="0"/>
              </a:rPr>
              <a:t> </a:t>
            </a:r>
            <a:r>
              <a:rPr lang="en-US" altLang="en-US" sz="2800" b="1">
                <a:solidFill>
                  <a:schemeClr val="hlink"/>
                </a:solidFill>
                <a:cs typeface="Courier New" panose="02070309020205020404" pitchFamily="49" charset="0"/>
              </a:rPr>
              <a:t>sleep(int</a:t>
            </a:r>
            <a:r>
              <a:rPr lang="en-US" altLang="en-US" sz="2800" b="1" i="1">
                <a:solidFill>
                  <a:schemeClr val="hlink"/>
                </a:solidFill>
                <a:cs typeface="Courier New" panose="02070309020205020404" pitchFamily="49" charset="0"/>
              </a:rPr>
              <a:t> m</a:t>
            </a:r>
            <a:r>
              <a:rPr lang="en-US" altLang="en-US" sz="2800" b="1">
                <a:solidFill>
                  <a:schemeClr val="hlink"/>
                </a:solidFill>
                <a:cs typeface="Courier New" panose="02070309020205020404" pitchFamily="49" charset="0"/>
              </a:rPr>
              <a:t>, int </a:t>
            </a:r>
            <a:r>
              <a:rPr lang="en-US" altLang="en-US" sz="2800" b="1" i="1">
                <a:solidFill>
                  <a:schemeClr val="hlink"/>
                </a:solidFill>
                <a:cs typeface="Courier New" panose="02070309020205020404" pitchFamily="49" charset="0"/>
              </a:rPr>
              <a:t>n</a:t>
            </a:r>
            <a:r>
              <a:rPr lang="en-US" altLang="en-US" sz="2800" b="1">
                <a:solidFill>
                  <a:schemeClr val="hlink"/>
                </a:solidFill>
                <a:cs typeface="Courier New" panose="02070309020205020404" pitchFamily="49" charset="0"/>
              </a:rPr>
              <a:t>)</a:t>
            </a:r>
            <a:r>
              <a:rPr lang="en-US" altLang="en-US" b="1">
                <a:latin typeface="Comic Sans MS" panose="030F0702030302020204" pitchFamily="66" charset="0"/>
                <a:cs typeface="Times New Roman" panose="02020603050405020304" pitchFamily="18" charset="0"/>
              </a:rPr>
              <a:t>  </a:t>
            </a:r>
            <a:endParaRPr lang="en-US" altLang="en-US" b="1">
              <a:cs typeface="Times New Roman" panose="02020603050405020304" pitchFamily="18" charset="0"/>
            </a:endParaRPr>
          </a:p>
          <a:p>
            <a:pPr lvl="1" eaLnBrk="1" hangingPunct="1">
              <a:lnSpc>
                <a:spcPct val="120000"/>
              </a:lnSpc>
            </a:pPr>
            <a:r>
              <a:rPr lang="en-US" altLang="en-US">
                <a:cs typeface="Times New Roman" panose="02020603050405020304" pitchFamily="18" charset="0"/>
              </a:rPr>
              <a:t>The thread sleeps for </a:t>
            </a:r>
            <a:r>
              <a:rPr lang="en-US" altLang="en-US" i="1">
                <a:cs typeface="Times New Roman" panose="02020603050405020304" pitchFamily="18" charset="0"/>
              </a:rPr>
              <a:t>m</a:t>
            </a:r>
            <a:r>
              <a:rPr lang="en-US" altLang="en-US">
                <a:cs typeface="Times New Roman" panose="02020603050405020304" pitchFamily="18" charset="0"/>
              </a:rPr>
              <a:t> milliseconds, plus </a:t>
            </a:r>
            <a:r>
              <a:rPr lang="en-US" altLang="en-US" i="1">
                <a:cs typeface="Times New Roman" panose="02020603050405020304" pitchFamily="18" charset="0"/>
              </a:rPr>
              <a:t>n</a:t>
            </a:r>
            <a:r>
              <a:rPr lang="en-US" altLang="en-US">
                <a:cs typeface="Times New Roman" panose="02020603050405020304" pitchFamily="18" charset="0"/>
              </a:rPr>
              <a:t> nanoseconds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0" end="0"/>
                                            </p:txEl>
                                          </p:spTgt>
                                        </p:tgtEl>
                                        <p:attrNameLst>
                                          <p:attrName>ppt_c</p:attrName>
                                        </p:attrNameLst>
                                      </p:cBhvr>
                                      <p:to>
                                        <a:schemeClr val="tx1"/>
                                      </p:to>
                                    </p:animClr>
                                  </p:subTnLst>
                                </p:cTn>
                              </p:par>
                              <p:par>
                                <p:cTn id="7" presetID="1" presetClass="entr" presetSubtype="0" fill="hold" grpId="0" nodeType="withEffect">
                                  <p:stCondLst>
                                    <p:cond delay="0"/>
                                  </p:stCondLst>
                                  <p:childTnLst>
                                    <p:set>
                                      <p:cBhvr>
                                        <p:cTn id="8" dur="1" fill="hold">
                                          <p:stCondLst>
                                            <p:cond delay="499"/>
                                          </p:stCondLst>
                                        </p:cTn>
                                        <p:tgtEl>
                                          <p:spTgt spid="10854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1" end="1"/>
                                            </p:txEl>
                                          </p:spTgt>
                                        </p:tgtEl>
                                        <p:attrNameLst>
                                          <p:attrName>ppt_c</p:attrName>
                                        </p:attrNameLst>
                                      </p:cBhvr>
                                      <p:to>
                                        <a:schemeClr val="tx1"/>
                                      </p:to>
                                    </p:animClr>
                                  </p:subTnLst>
                                </p:cTn>
                              </p:par>
                              <p:par>
                                <p:cTn id="9" presetID="1" presetClass="entr" presetSubtype="0" fill="hold" grpId="0" nodeType="withEffect">
                                  <p:stCondLst>
                                    <p:cond delay="0"/>
                                  </p:stCondLst>
                                  <p:childTnLst>
                                    <p:set>
                                      <p:cBhvr>
                                        <p:cTn id="10" dur="1" fill="hold">
                                          <p:stCondLst>
                                            <p:cond delay="499"/>
                                          </p:stCondLst>
                                        </p:cTn>
                                        <p:tgtEl>
                                          <p:spTgt spid="10854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2" end="2"/>
                                            </p:txEl>
                                          </p:spTgt>
                                        </p:tgtEl>
                                        <p:attrNameLst>
                                          <p:attrName>ppt_c</p:attrName>
                                        </p:attrNameLst>
                                      </p:cBhvr>
                                      <p:to>
                                        <a:schemeClr val="tx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54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3" end="3"/>
                                            </p:txEl>
                                          </p:spTgt>
                                        </p:tgtEl>
                                        <p:attrNameLst>
                                          <p:attrName>ppt_c</p:attrName>
                                        </p:attrNameLst>
                                      </p:cBhvr>
                                      <p:to>
                                        <a:schemeClr val="tx1"/>
                                      </p:to>
                                    </p:animClr>
                                  </p:subTnLst>
                                </p:cTn>
                              </p:par>
                              <p:par>
                                <p:cTn id="15" presetID="1" presetClass="entr" presetSubtype="0" fill="hold" grpId="0" nodeType="withEffect">
                                  <p:stCondLst>
                                    <p:cond delay="0"/>
                                  </p:stCondLst>
                                  <p:childTnLst>
                                    <p:set>
                                      <p:cBhvr>
                                        <p:cTn id="16" dur="1" fill="hold">
                                          <p:stCondLst>
                                            <p:cond delay="499"/>
                                          </p:stCondLst>
                                        </p:cTn>
                                        <p:tgtEl>
                                          <p:spTgt spid="10854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u="sng">
                <a:solidFill>
                  <a:srgbClr val="FF5050"/>
                </a:solidFill>
                <a:latin typeface="Verdana" panose="020B0604030504040204" pitchFamily="34" charset="0"/>
                <a:cs typeface="Arial" panose="020B0604020202020204" pitchFamily="34" charset="0"/>
              </a:defRPr>
            </a:lvl1pPr>
            <a:lvl2pPr marL="742950" indent="-285750">
              <a:defRPr b="1" u="sng">
                <a:solidFill>
                  <a:srgbClr val="FF5050"/>
                </a:solidFill>
                <a:latin typeface="Verdana" panose="020B0604030504040204" pitchFamily="34" charset="0"/>
                <a:cs typeface="Arial" panose="020B0604020202020204" pitchFamily="34" charset="0"/>
              </a:defRPr>
            </a:lvl2pPr>
            <a:lvl3pPr marL="1143000" indent="-228600">
              <a:defRPr b="1" u="sng">
                <a:solidFill>
                  <a:srgbClr val="FF5050"/>
                </a:solidFill>
                <a:latin typeface="Verdana" panose="020B0604030504040204" pitchFamily="34" charset="0"/>
                <a:cs typeface="Arial" panose="020B0604020202020204" pitchFamily="34" charset="0"/>
              </a:defRPr>
            </a:lvl3pPr>
            <a:lvl4pPr marL="1600200" indent="-228600">
              <a:defRPr b="1" u="sng">
                <a:solidFill>
                  <a:srgbClr val="FF5050"/>
                </a:solidFill>
                <a:latin typeface="Verdana" panose="020B0604030504040204" pitchFamily="34" charset="0"/>
                <a:cs typeface="Arial" panose="020B0604020202020204" pitchFamily="34" charset="0"/>
              </a:defRPr>
            </a:lvl4pPr>
            <a:lvl5pPr marL="2057400" indent="-228600">
              <a:defRPr b="1" u="sng">
                <a:solidFill>
                  <a:srgbClr val="FF5050"/>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9pPr>
          </a:lstStyle>
          <a:p>
            <a:fld id="{EEC267A2-5417-4832-AB9E-90527DABDDDE}" type="slidenum">
              <a:rPr lang="en-US" altLang="en-US" smtClean="0">
                <a:solidFill>
                  <a:schemeClr val="tx2"/>
                </a:solidFill>
              </a:rPr>
              <a:pPr/>
              <a:t>18</a:t>
            </a:fld>
            <a:endParaRPr lang="en-US" altLang="en-US">
              <a:solidFill>
                <a:schemeClr val="tx2"/>
              </a:solidFill>
            </a:endParaRPr>
          </a:p>
        </p:txBody>
      </p:sp>
      <p:sp>
        <p:nvSpPr>
          <p:cNvPr id="23555" name="Rectangle 2"/>
          <p:cNvSpPr>
            <a:spLocks noGrp="1" noChangeArrowheads="1"/>
          </p:cNvSpPr>
          <p:nvPr>
            <p:ph type="title" idx="4294967295"/>
          </p:nvPr>
        </p:nvSpPr>
        <p:spPr>
          <a:xfrm>
            <a:off x="0" y="0"/>
            <a:ext cx="7772400" cy="838200"/>
          </a:xfrm>
        </p:spPr>
        <p:txBody>
          <a:bodyPr/>
          <a:lstStyle/>
          <a:p>
            <a:pPr algn="l" eaLnBrk="1" hangingPunct="1"/>
            <a:r>
              <a:rPr lang="en-US" altLang="en-US" b="1">
                <a:solidFill>
                  <a:schemeClr val="tx1"/>
                </a:solidFill>
                <a:cs typeface="Arial" panose="020B0604020202020204" pitchFamily="34" charset="0"/>
              </a:rPr>
              <a:t>Implementing Runnable</a:t>
            </a:r>
          </a:p>
        </p:txBody>
      </p:sp>
      <p:sp>
        <p:nvSpPr>
          <p:cNvPr id="23556" name="Rectangle 3"/>
          <p:cNvSpPr>
            <a:spLocks noGrp="1" noChangeArrowheads="1"/>
          </p:cNvSpPr>
          <p:nvPr>
            <p:ph type="body" idx="4294967295"/>
          </p:nvPr>
        </p:nvSpPr>
        <p:spPr>
          <a:xfrm>
            <a:off x="533400" y="1447800"/>
            <a:ext cx="8610600" cy="4876800"/>
          </a:xfrm>
        </p:spPr>
        <p:txBody>
          <a:bodyPr/>
          <a:lstStyle/>
          <a:p>
            <a:pPr eaLnBrk="1" hangingPunct="1">
              <a:lnSpc>
                <a:spcPct val="80000"/>
              </a:lnSpc>
              <a:spcBef>
                <a:spcPct val="50000"/>
              </a:spcBef>
              <a:buFontTx/>
              <a:buNone/>
            </a:pPr>
            <a:r>
              <a:rPr lang="en-US" altLang="en-US" sz="2000" b="1">
                <a:latin typeface="Courier New" panose="02070309020205020404" pitchFamily="49" charset="0"/>
                <a:cs typeface="Courier New" panose="02070309020205020404" pitchFamily="49" charset="0"/>
              </a:rPr>
              <a:t>public class RunnableExample </a:t>
            </a:r>
            <a:r>
              <a:rPr lang="en-US" altLang="en-US" sz="2000" b="1">
                <a:solidFill>
                  <a:schemeClr val="accent2"/>
                </a:solidFill>
                <a:latin typeface="Courier New" panose="02070309020205020404" pitchFamily="49" charset="0"/>
                <a:cs typeface="Courier New" panose="02070309020205020404" pitchFamily="49" charset="0"/>
              </a:rPr>
              <a:t>implements Runnable</a:t>
            </a:r>
            <a:r>
              <a:rPr lang="en-US" altLang="en-US" sz="2000" b="1">
                <a:latin typeface="Courier New" panose="02070309020205020404" pitchFamily="49" charset="0"/>
                <a:cs typeface="Courier New" panose="02070309020205020404" pitchFamily="49" charset="0"/>
              </a:rPr>
              <a:t> {</a:t>
            </a:r>
          </a:p>
          <a:p>
            <a:pPr eaLnBrk="1" hangingPunct="1">
              <a:lnSpc>
                <a:spcPct val="80000"/>
              </a:lnSpc>
              <a:spcBef>
                <a:spcPct val="50000"/>
              </a:spcBef>
              <a:buFontTx/>
              <a:buNone/>
            </a:pPr>
            <a:r>
              <a:rPr lang="en-US" altLang="en-US" sz="2000" b="1">
                <a:latin typeface="Courier New" panose="02070309020205020404" pitchFamily="49" charset="0"/>
                <a:cs typeface="Courier New" panose="02070309020205020404" pitchFamily="49" charset="0"/>
              </a:rPr>
              <a:t>	</a:t>
            </a:r>
            <a:r>
              <a:rPr lang="en-US" altLang="en-US" sz="2000" b="1">
                <a:solidFill>
                  <a:schemeClr val="accent2"/>
                </a:solidFill>
                <a:latin typeface="Courier New" panose="02070309020205020404" pitchFamily="49" charset="0"/>
                <a:cs typeface="Courier New" panose="02070309020205020404" pitchFamily="49" charset="0"/>
              </a:rPr>
              <a:t>public void run ()</a:t>
            </a:r>
            <a:r>
              <a:rPr lang="en-US" altLang="en-US" sz="2000" b="1">
                <a:latin typeface="Courier New" panose="02070309020205020404" pitchFamily="49" charset="0"/>
                <a:cs typeface="Courier New" panose="02070309020205020404" pitchFamily="49" charset="0"/>
              </a:rPr>
              <a:t> {</a:t>
            </a:r>
          </a:p>
          <a:p>
            <a:pPr eaLnBrk="1" hangingPunct="1">
              <a:lnSpc>
                <a:spcPct val="80000"/>
              </a:lnSpc>
              <a:spcBef>
                <a:spcPct val="50000"/>
              </a:spcBef>
              <a:buFontTx/>
              <a:buNone/>
            </a:pPr>
            <a:r>
              <a:rPr lang="en-US" altLang="en-US" sz="2000" b="1">
                <a:latin typeface="Courier New" panose="02070309020205020404" pitchFamily="49" charset="0"/>
                <a:cs typeface="Courier New" panose="02070309020205020404" pitchFamily="49" charset="0"/>
              </a:rPr>
              <a:t>		for (int i = 1; i &lt;= 100; i++) {</a:t>
            </a:r>
          </a:p>
          <a:p>
            <a:pPr eaLnBrk="1" hangingPunct="1">
              <a:lnSpc>
                <a:spcPct val="80000"/>
              </a:lnSpc>
              <a:spcBef>
                <a:spcPct val="50000"/>
              </a:spcBef>
              <a:buFontTx/>
              <a:buNone/>
            </a:pPr>
            <a:r>
              <a:rPr lang="en-US" altLang="en-US" sz="2000" b="1">
                <a:latin typeface="Courier New" panose="02070309020205020404" pitchFamily="49" charset="0"/>
                <a:cs typeface="Courier New" panose="02070309020205020404" pitchFamily="49" charset="0"/>
              </a:rPr>
              <a:t>         		System.out.println (“***”);</a:t>
            </a:r>
          </a:p>
          <a:p>
            <a:pPr eaLnBrk="1" hangingPunct="1">
              <a:lnSpc>
                <a:spcPct val="80000"/>
              </a:lnSpc>
              <a:spcBef>
                <a:spcPct val="50000"/>
              </a:spcBef>
              <a:buFontTx/>
              <a:buNone/>
            </a:pPr>
            <a:r>
              <a:rPr lang="en-US" altLang="en-US" sz="2000" b="1">
                <a:latin typeface="Courier New" panose="02070309020205020404" pitchFamily="49" charset="0"/>
                <a:cs typeface="Courier New" panose="02070309020205020404" pitchFamily="49" charset="0"/>
              </a:rPr>
              <a:t>      }</a:t>
            </a:r>
          </a:p>
          <a:p>
            <a:pPr eaLnBrk="1" hangingPunct="1">
              <a:lnSpc>
                <a:spcPct val="80000"/>
              </a:lnSpc>
              <a:spcBef>
                <a:spcPct val="50000"/>
              </a:spcBef>
              <a:buFontTx/>
              <a:buNone/>
            </a:pPr>
            <a:r>
              <a:rPr lang="en-US" altLang="en-US" sz="2000" b="1">
                <a:latin typeface="Courier New" panose="02070309020205020404" pitchFamily="49" charset="0"/>
                <a:cs typeface="Courier New" panose="02070309020205020404" pitchFamily="49" charset="0"/>
              </a:rPr>
              <a:t>   }</a:t>
            </a:r>
          </a:p>
          <a:p>
            <a:pPr eaLnBrk="1" hangingPunct="1">
              <a:lnSpc>
                <a:spcPct val="80000"/>
              </a:lnSpc>
              <a:spcBef>
                <a:spcPct val="50000"/>
              </a:spcBef>
              <a:buFontTx/>
              <a:buNone/>
            </a:pPr>
            <a:r>
              <a:rPr lang="en-US" altLang="en-US" sz="2000" b="1">
                <a:latin typeface="Courier New" panose="02070309020205020404" pitchFamily="49" charset="0"/>
                <a:cs typeface="Courier New" panose="02070309020205020404"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533400" y="2971800"/>
            <a:ext cx="8229600" cy="1252538"/>
          </a:xfrm>
        </p:spPr>
        <p:txBody>
          <a:bodyPr/>
          <a:lstStyle/>
          <a:p>
            <a:pPr eaLnBrk="1" hangingPunct="1"/>
            <a:r>
              <a:rPr lang="en-US" altLang="en-US" b="1" dirty="0">
                <a:solidFill>
                  <a:schemeClr val="tx1"/>
                </a:solidFill>
                <a:cs typeface="Arial" panose="020B0604020202020204" pitchFamily="34" charset="0"/>
              </a:rPr>
              <a:t>Refer to the examples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531055" y="2438400"/>
            <a:ext cx="8610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u="sng">
                <a:solidFill>
                  <a:srgbClr val="FF5050"/>
                </a:solidFill>
                <a:latin typeface="Verdana" panose="020B0604030504040204" pitchFamily="34" charset="0"/>
                <a:cs typeface="Arial" panose="020B0604020202020204" pitchFamily="34" charset="0"/>
              </a:defRPr>
            </a:lvl1pPr>
            <a:lvl2pPr marL="742950" indent="-285750">
              <a:defRPr b="1" u="sng">
                <a:solidFill>
                  <a:srgbClr val="FF5050"/>
                </a:solidFill>
                <a:latin typeface="Verdana" panose="020B0604030504040204" pitchFamily="34" charset="0"/>
                <a:cs typeface="Arial" panose="020B0604020202020204" pitchFamily="34" charset="0"/>
              </a:defRPr>
            </a:lvl2pPr>
            <a:lvl3pPr marL="1143000" indent="-228600">
              <a:defRPr b="1" u="sng">
                <a:solidFill>
                  <a:srgbClr val="FF5050"/>
                </a:solidFill>
                <a:latin typeface="Verdana" panose="020B0604030504040204" pitchFamily="34" charset="0"/>
                <a:cs typeface="Arial" panose="020B0604020202020204" pitchFamily="34" charset="0"/>
              </a:defRPr>
            </a:lvl3pPr>
            <a:lvl4pPr marL="1600200" indent="-228600">
              <a:defRPr b="1" u="sng">
                <a:solidFill>
                  <a:srgbClr val="FF5050"/>
                </a:solidFill>
                <a:latin typeface="Verdana" panose="020B0604030504040204" pitchFamily="34" charset="0"/>
                <a:cs typeface="Arial" panose="020B0604020202020204" pitchFamily="34" charset="0"/>
              </a:defRPr>
            </a:lvl4pPr>
            <a:lvl5pPr marL="2057400" indent="-228600">
              <a:defRPr b="1" u="sng">
                <a:solidFill>
                  <a:srgbClr val="FF5050"/>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9pPr>
          </a:lstStyle>
          <a:p>
            <a:pPr algn="l"/>
            <a:r>
              <a:rPr lang="en-US" sz="3600" b="0" i="0" u="none" dirty="0">
                <a:solidFill>
                  <a:srgbClr val="000099"/>
                </a:solidFill>
                <a:effectLst/>
              </a:rPr>
              <a:t>“Threads allows a program to operate more efficiently by doing multiple things at the same time.”</a:t>
            </a:r>
          </a:p>
        </p:txBody>
      </p:sp>
    </p:spTree>
    <p:extLst>
      <p:ext uri="{BB962C8B-B14F-4D97-AF65-F5344CB8AC3E}">
        <p14:creationId xmlns:p14="http://schemas.microsoft.com/office/powerpoint/2010/main" val="411677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71B8B7-88A0-4C4C-8928-CB47B911B236}"/>
              </a:ext>
            </a:extLst>
          </p:cNvPr>
          <p:cNvSpPr txBox="1"/>
          <p:nvPr/>
        </p:nvSpPr>
        <p:spPr>
          <a:xfrm>
            <a:off x="457200" y="1524000"/>
            <a:ext cx="8458200" cy="5262979"/>
          </a:xfrm>
          <a:prstGeom prst="rect">
            <a:avLst/>
          </a:prstGeom>
          <a:noFill/>
        </p:spPr>
        <p:txBody>
          <a:bodyPr wrap="square" rtlCol="0">
            <a:spAutoFit/>
          </a:bodyPr>
          <a:lstStyle/>
          <a:p>
            <a:pPr algn="just"/>
            <a:r>
              <a:rPr lang="en-US" sz="2800" b="0" i="0" u="none" dirty="0">
                <a:solidFill>
                  <a:srgbClr val="4A4A4A"/>
                </a:solidFill>
                <a:effectLst/>
                <a:latin typeface="Open Sans" panose="020B0606030504020204" pitchFamily="34" charset="0"/>
              </a:rPr>
              <a:t>Before we proceed with the first topic of this  Java Thread blog, consider this example:- </a:t>
            </a:r>
          </a:p>
          <a:p>
            <a:pPr algn="just"/>
            <a:endParaRPr lang="en-US" sz="2800" b="0" i="0" u="none" dirty="0">
              <a:solidFill>
                <a:srgbClr val="4A4A4A"/>
              </a:solidFill>
              <a:effectLst/>
              <a:latin typeface="Open Sans" panose="020B0606030504020204" pitchFamily="34" charset="0"/>
            </a:endParaRPr>
          </a:p>
          <a:p>
            <a:pPr algn="just"/>
            <a:r>
              <a:rPr lang="en-US" sz="2800" b="0" i="0" u="none" dirty="0">
                <a:solidFill>
                  <a:srgbClr val="4A4A4A"/>
                </a:solidFill>
                <a:effectLst/>
                <a:latin typeface="Open Sans" panose="020B0606030504020204" pitchFamily="34" charset="0"/>
              </a:rPr>
              <a:t>Imagine a </a:t>
            </a:r>
            <a:r>
              <a:rPr lang="en-US" sz="2800" i="0" u="none" dirty="0">
                <a:solidFill>
                  <a:srgbClr val="4A4A4A"/>
                </a:solidFill>
                <a:effectLst/>
                <a:latin typeface="Open Sans" panose="020B0606030504020204" pitchFamily="34" charset="0"/>
              </a:rPr>
              <a:t>stockbroker application </a:t>
            </a:r>
            <a:r>
              <a:rPr lang="en-US" sz="2800" b="0" i="0" u="none" dirty="0">
                <a:solidFill>
                  <a:srgbClr val="4A4A4A"/>
                </a:solidFill>
                <a:effectLst/>
                <a:latin typeface="Open Sans" panose="020B0606030504020204" pitchFamily="34" charset="0"/>
              </a:rPr>
              <a:t>with lots of complex capabilities.</a:t>
            </a:r>
          </a:p>
          <a:p>
            <a:pPr algn="just"/>
            <a:endParaRPr lang="en-US" sz="2800" b="0" u="none" dirty="0">
              <a:solidFill>
                <a:srgbClr val="4A4A4A"/>
              </a:solidFill>
              <a:latin typeface="Open Sans" panose="020B0606030504020204" pitchFamily="34" charset="0"/>
            </a:endParaRPr>
          </a:p>
          <a:p>
            <a:pPr algn="just"/>
            <a:r>
              <a:rPr lang="en-US" sz="2800" b="0" i="0" u="none" dirty="0">
                <a:solidFill>
                  <a:srgbClr val="4A4A4A"/>
                </a:solidFill>
                <a:effectLst/>
                <a:latin typeface="Open Sans" panose="020B0606030504020204" pitchFamily="34" charset="0"/>
              </a:rPr>
              <a:t>These are few of its functions:</a:t>
            </a:r>
          </a:p>
          <a:p>
            <a:pPr algn="just"/>
            <a:endParaRPr lang="en-US" sz="2800" b="0" i="0" u="none" dirty="0">
              <a:solidFill>
                <a:srgbClr val="4A4A4A"/>
              </a:solidFill>
              <a:effectLst/>
              <a:latin typeface="Open Sans" panose="020B0606030504020204" pitchFamily="34" charset="0"/>
            </a:endParaRPr>
          </a:p>
          <a:p>
            <a:pPr algn="l">
              <a:buFont typeface="Arial" panose="020B0604020202020204" pitchFamily="34" charset="0"/>
              <a:buChar char="•"/>
            </a:pPr>
            <a:r>
              <a:rPr lang="en-US" sz="2800" b="0" i="0" u="none" dirty="0">
                <a:solidFill>
                  <a:srgbClr val="4A4A4A"/>
                </a:solidFill>
                <a:effectLst/>
                <a:latin typeface="Open Sans" panose="020B0606030504020204" pitchFamily="34" charset="0"/>
              </a:rPr>
              <a:t>To download the last stock option prices</a:t>
            </a:r>
          </a:p>
          <a:p>
            <a:pPr algn="l">
              <a:buFont typeface="Arial" panose="020B0604020202020204" pitchFamily="34" charset="0"/>
              <a:buChar char="•"/>
            </a:pPr>
            <a:r>
              <a:rPr lang="en-US" sz="2800" b="0" i="0" u="none" dirty="0">
                <a:solidFill>
                  <a:srgbClr val="4A4A4A"/>
                </a:solidFill>
                <a:effectLst/>
                <a:latin typeface="Open Sans" panose="020B0606030504020204" pitchFamily="34" charset="0"/>
              </a:rPr>
              <a:t>To check prices for warnings</a:t>
            </a:r>
          </a:p>
          <a:p>
            <a:pPr algn="l">
              <a:buFont typeface="Arial" panose="020B0604020202020204" pitchFamily="34" charset="0"/>
              <a:buChar char="•"/>
            </a:pPr>
            <a:r>
              <a:rPr lang="en-US" sz="2800" b="0" i="0" u="none" dirty="0">
                <a:solidFill>
                  <a:srgbClr val="4A4A4A"/>
                </a:solidFill>
                <a:effectLst/>
                <a:latin typeface="Open Sans" panose="020B0606030504020204" pitchFamily="34" charset="0"/>
              </a:rPr>
              <a:t>Analyze historical data for company XYZ</a:t>
            </a:r>
          </a:p>
          <a:p>
            <a:endParaRPr lang="en-US" sz="2800" dirty="0"/>
          </a:p>
        </p:txBody>
      </p:sp>
    </p:spTree>
    <p:extLst>
      <p:ext uri="{BB962C8B-B14F-4D97-AF65-F5344CB8AC3E}">
        <p14:creationId xmlns:p14="http://schemas.microsoft.com/office/powerpoint/2010/main" val="10343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67712-EBDF-46E2-AA43-2FDC604EAFA2}"/>
              </a:ext>
            </a:extLst>
          </p:cNvPr>
          <p:cNvSpPr txBox="1"/>
          <p:nvPr/>
        </p:nvSpPr>
        <p:spPr>
          <a:xfrm>
            <a:off x="228600" y="1676400"/>
            <a:ext cx="8458200" cy="4801314"/>
          </a:xfrm>
          <a:prstGeom prst="rect">
            <a:avLst/>
          </a:prstGeom>
          <a:noFill/>
        </p:spPr>
        <p:txBody>
          <a:bodyPr wrap="square" rtlCol="0">
            <a:spAutoFit/>
          </a:bodyPr>
          <a:lstStyle/>
          <a:p>
            <a:pPr algn="just"/>
            <a:r>
              <a:rPr lang="en-US" b="0" i="0" u="none" dirty="0">
                <a:solidFill>
                  <a:srgbClr val="4A4A4A"/>
                </a:solidFill>
                <a:effectLst/>
                <a:latin typeface="Open Sans" panose="020B0606030504020204" pitchFamily="34" charset="0"/>
              </a:rPr>
              <a:t>These are time-consuming functions. In a single-threaded runtime environment, these actions execute one after another. The next action can happen only when the previous one is finished.</a:t>
            </a:r>
          </a:p>
          <a:p>
            <a:pPr algn="just"/>
            <a:endParaRPr lang="en-US" b="0" i="0" u="none" dirty="0">
              <a:solidFill>
                <a:srgbClr val="4A4A4A"/>
              </a:solidFill>
              <a:effectLst/>
              <a:latin typeface="Open Sans" panose="020B0606030504020204" pitchFamily="34" charset="0"/>
            </a:endParaRPr>
          </a:p>
          <a:p>
            <a:pPr algn="just"/>
            <a:r>
              <a:rPr lang="en-US" b="0" i="0" u="none" dirty="0">
                <a:solidFill>
                  <a:srgbClr val="FF0000"/>
                </a:solidFill>
                <a:effectLst/>
                <a:latin typeface="Open Sans" panose="020B0606030504020204" pitchFamily="34" charset="0"/>
              </a:rPr>
              <a:t>“Now, if a historical analysis takes half an hour, and the user selects to perform a download and check afterward, the warning may come too late to, buy or sell stock as a result. We just imagined the sort of application that cries out for multithreading. Ideally, the download should happen in the background (that is, in another thread). That way, other processes could happen at the same time so that, for example, a warning could be communicated instantly. All the while, the user is interacting with other parts of the application. The analysis, too, could happen in a separate thread, so the user can work with the rest of the application while the results are being calculated.”</a:t>
            </a:r>
          </a:p>
          <a:p>
            <a:pPr algn="just"/>
            <a:endParaRPr lang="en-US" b="0" i="0" u="none" dirty="0">
              <a:solidFill>
                <a:srgbClr val="4A4A4A"/>
              </a:solidFill>
              <a:effectLst/>
              <a:latin typeface="Open Sans" panose="020B0606030504020204" pitchFamily="34" charset="0"/>
            </a:endParaRPr>
          </a:p>
          <a:p>
            <a:pPr algn="just"/>
            <a:r>
              <a:rPr lang="en-US" b="0" i="0" u="none" dirty="0">
                <a:solidFill>
                  <a:srgbClr val="4A4A4A"/>
                </a:solidFill>
                <a:effectLst/>
                <a:latin typeface="Open Sans" panose="020B0606030504020204" pitchFamily="34" charset="0"/>
              </a:rPr>
              <a:t>This is where Java thread helps. Let us understand Java Thread first:</a:t>
            </a:r>
          </a:p>
          <a:p>
            <a:endParaRPr lang="en-US" dirty="0"/>
          </a:p>
        </p:txBody>
      </p:sp>
    </p:spTree>
    <p:extLst>
      <p:ext uri="{BB962C8B-B14F-4D97-AF65-F5344CB8AC3E}">
        <p14:creationId xmlns:p14="http://schemas.microsoft.com/office/powerpoint/2010/main" val="326630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77D1FE-A2DA-4D0D-A8DC-5804CB37A050}"/>
              </a:ext>
            </a:extLst>
          </p:cNvPr>
          <p:cNvSpPr txBox="1"/>
          <p:nvPr/>
        </p:nvSpPr>
        <p:spPr>
          <a:xfrm>
            <a:off x="381000" y="1447800"/>
            <a:ext cx="8458200" cy="4524315"/>
          </a:xfrm>
          <a:prstGeom prst="rect">
            <a:avLst/>
          </a:prstGeom>
          <a:noFill/>
        </p:spPr>
        <p:txBody>
          <a:bodyPr wrap="square" rtlCol="0">
            <a:spAutoFit/>
          </a:bodyPr>
          <a:lstStyle/>
          <a:p>
            <a:pPr algn="just"/>
            <a:r>
              <a:rPr lang="en-US" sz="2400" b="1" i="0" u="none" dirty="0">
                <a:solidFill>
                  <a:srgbClr val="4A4A4A"/>
                </a:solidFill>
                <a:effectLst/>
                <a:latin typeface="Open Sans" panose="020B0606030504020204" pitchFamily="34" charset="0"/>
              </a:rPr>
              <a:t>What are Threads in Java ?</a:t>
            </a:r>
          </a:p>
          <a:p>
            <a:pPr algn="just"/>
            <a:endParaRPr lang="en-US" sz="2400" b="0" i="0" u="none" dirty="0">
              <a:solidFill>
                <a:srgbClr val="4A4A4A"/>
              </a:solidFill>
              <a:effectLst/>
              <a:latin typeface="Open Sans" panose="020B0606030504020204" pitchFamily="34" charset="0"/>
            </a:endParaRPr>
          </a:p>
          <a:p>
            <a:pPr algn="just"/>
            <a:r>
              <a:rPr lang="en-US" sz="2400" b="0" i="0" u="none" dirty="0">
                <a:solidFill>
                  <a:srgbClr val="4A4A4A"/>
                </a:solidFill>
                <a:effectLst/>
                <a:latin typeface="Open Sans" panose="020B0606030504020204" pitchFamily="34" charset="0"/>
              </a:rPr>
              <a:t>A thread is actually a lightweight process. Unlike many other computer languages, Java provides built-in support for multithreaded programming. A multithreaded program contains two or more parts that can run </a:t>
            </a:r>
            <a:r>
              <a:rPr lang="en-US" sz="2400" b="1" i="0" u="none" dirty="0">
                <a:solidFill>
                  <a:srgbClr val="FF0000"/>
                </a:solidFill>
                <a:effectLst/>
                <a:latin typeface="Open Sans" panose="020B0606030504020204" pitchFamily="34" charset="0"/>
              </a:rPr>
              <a:t>concurrently</a:t>
            </a:r>
            <a:r>
              <a:rPr lang="en-US" sz="2400" b="0" i="0" u="none" dirty="0">
                <a:solidFill>
                  <a:srgbClr val="4A4A4A"/>
                </a:solidFill>
                <a:effectLst/>
                <a:latin typeface="Open Sans" panose="020B0606030504020204" pitchFamily="34" charset="0"/>
              </a:rPr>
              <a:t>. </a:t>
            </a:r>
          </a:p>
          <a:p>
            <a:pPr algn="just"/>
            <a:endParaRPr lang="en-US" sz="2400" b="0" u="none" dirty="0">
              <a:solidFill>
                <a:srgbClr val="4A4A4A"/>
              </a:solidFill>
              <a:latin typeface="Open Sans" panose="020B0606030504020204" pitchFamily="34" charset="0"/>
            </a:endParaRPr>
          </a:p>
          <a:p>
            <a:pPr algn="just"/>
            <a:r>
              <a:rPr lang="en-US" sz="2400" b="0" i="0" u="none" dirty="0">
                <a:solidFill>
                  <a:srgbClr val="4A4A4A"/>
                </a:solidFill>
                <a:effectLst/>
                <a:latin typeface="Open Sans" panose="020B0606030504020204" pitchFamily="34" charset="0"/>
              </a:rPr>
              <a:t>Each part of such a program is called thread and each thread defines a separate path of execution. Thus, multithreading is a specialized form of multitasking.</a:t>
            </a:r>
          </a:p>
          <a:p>
            <a:endParaRPr lang="en-US" sz="2400" u="none" dirty="0"/>
          </a:p>
        </p:txBody>
      </p:sp>
    </p:spTree>
    <p:extLst>
      <p:ext uri="{BB962C8B-B14F-4D97-AF65-F5344CB8AC3E}">
        <p14:creationId xmlns:p14="http://schemas.microsoft.com/office/powerpoint/2010/main" val="336290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668812-F611-463F-9945-23E5DF9F9306}"/>
              </a:ext>
            </a:extLst>
          </p:cNvPr>
          <p:cNvSpPr txBox="1"/>
          <p:nvPr/>
        </p:nvSpPr>
        <p:spPr>
          <a:xfrm>
            <a:off x="228600" y="762000"/>
            <a:ext cx="8458200" cy="5170646"/>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0" i="0" u="none" dirty="0">
                <a:solidFill>
                  <a:srgbClr val="000000"/>
                </a:solidFill>
                <a:effectLst/>
                <a:latin typeface="Poppins"/>
              </a:rPr>
              <a:t>In Java, Multithreading refers to a process of executing two or more threads simultaneously for maximum utilization of the CPU.</a:t>
            </a:r>
          </a:p>
          <a:p>
            <a:pPr marL="342900" indent="-342900" algn="just">
              <a:buFont typeface="Wingdings" panose="05000000000000000000" pitchFamily="2" charset="2"/>
              <a:buChar char="§"/>
            </a:pPr>
            <a:endParaRPr lang="en-US" sz="2400" b="0" i="0" u="none" dirty="0">
              <a:solidFill>
                <a:srgbClr val="000000"/>
              </a:solidFill>
              <a:effectLst/>
              <a:latin typeface="Poppins"/>
            </a:endParaRPr>
          </a:p>
          <a:p>
            <a:pPr marL="342900" indent="-342900" algn="just">
              <a:buFont typeface="Wingdings" panose="05000000000000000000" pitchFamily="2" charset="2"/>
              <a:buChar char="§"/>
            </a:pPr>
            <a:r>
              <a:rPr lang="en-US" sz="2400" b="0" i="0" u="none" dirty="0">
                <a:solidFill>
                  <a:srgbClr val="000000"/>
                </a:solidFill>
                <a:effectLst/>
                <a:latin typeface="Poppins"/>
              </a:rPr>
              <a:t>A thread in Java is a </a:t>
            </a:r>
            <a:r>
              <a:rPr lang="en-US" sz="2400" b="1" i="1" u="none" dirty="0">
                <a:solidFill>
                  <a:srgbClr val="000000"/>
                </a:solidFill>
                <a:effectLst/>
                <a:latin typeface="Poppins"/>
              </a:rPr>
              <a:t>lightweight process</a:t>
            </a:r>
            <a:r>
              <a:rPr lang="en-US" sz="2400" b="0" i="0" u="none" dirty="0">
                <a:solidFill>
                  <a:srgbClr val="000000"/>
                </a:solidFill>
                <a:effectLst/>
                <a:latin typeface="Poppins"/>
              </a:rPr>
              <a:t> requiring fewer resources to create and shares the process resources.</a:t>
            </a:r>
          </a:p>
          <a:p>
            <a:pPr marL="342900" indent="-342900" algn="just">
              <a:buFont typeface="Wingdings" panose="05000000000000000000" pitchFamily="2" charset="2"/>
              <a:buChar char="§"/>
            </a:pPr>
            <a:endParaRPr lang="en-US" sz="2400" b="0" i="0" u="none" dirty="0">
              <a:solidFill>
                <a:srgbClr val="000000"/>
              </a:solidFill>
              <a:effectLst/>
              <a:latin typeface="Poppins"/>
            </a:endParaRPr>
          </a:p>
          <a:p>
            <a:pPr marL="342900" indent="-342900" algn="just">
              <a:buFont typeface="Wingdings" panose="05000000000000000000" pitchFamily="2" charset="2"/>
              <a:buChar char="§"/>
            </a:pPr>
            <a:r>
              <a:rPr lang="en-US" sz="2400" b="0" i="0" u="none" dirty="0">
                <a:solidFill>
                  <a:srgbClr val="000000"/>
                </a:solidFill>
                <a:effectLst/>
                <a:latin typeface="Poppins"/>
              </a:rPr>
              <a:t>Multithreading and Multiprocessing are used for multitasking in Java, but we prefer multithreading over multiprocessing. </a:t>
            </a:r>
          </a:p>
          <a:p>
            <a:pPr marL="342900" indent="-342900" algn="just">
              <a:buFont typeface="Wingdings" panose="05000000000000000000" pitchFamily="2" charset="2"/>
              <a:buChar char="§"/>
            </a:pPr>
            <a:endParaRPr lang="en-US" sz="2400" b="0" u="none" dirty="0">
              <a:solidFill>
                <a:srgbClr val="000000"/>
              </a:solidFill>
              <a:latin typeface="Poppins"/>
            </a:endParaRPr>
          </a:p>
          <a:p>
            <a:pPr marL="342900" indent="-342900" algn="just">
              <a:buFont typeface="Wingdings" panose="05000000000000000000" pitchFamily="2" charset="2"/>
              <a:buChar char="§"/>
            </a:pPr>
            <a:r>
              <a:rPr lang="en-US" sz="2400" b="0" i="0" u="none" dirty="0">
                <a:solidFill>
                  <a:srgbClr val="000000"/>
                </a:solidFill>
                <a:effectLst/>
                <a:latin typeface="Poppins"/>
              </a:rPr>
              <a:t>This is because the threads use a shared memory area which helps to save memory, and also, the content-switching between the threads is a bit faster than the process.</a:t>
            </a:r>
          </a:p>
          <a:p>
            <a:endParaRPr lang="en-US" dirty="0"/>
          </a:p>
        </p:txBody>
      </p:sp>
    </p:spTree>
    <p:extLst>
      <p:ext uri="{BB962C8B-B14F-4D97-AF65-F5344CB8AC3E}">
        <p14:creationId xmlns:p14="http://schemas.microsoft.com/office/powerpoint/2010/main" val="228375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u="sng">
                <a:solidFill>
                  <a:srgbClr val="FF5050"/>
                </a:solidFill>
                <a:latin typeface="Verdana" panose="020B0604030504040204" pitchFamily="34" charset="0"/>
                <a:cs typeface="Arial" panose="020B0604020202020204" pitchFamily="34" charset="0"/>
              </a:defRPr>
            </a:lvl1pPr>
            <a:lvl2pPr marL="742950" indent="-285750">
              <a:defRPr b="1" u="sng">
                <a:solidFill>
                  <a:srgbClr val="FF5050"/>
                </a:solidFill>
                <a:latin typeface="Verdana" panose="020B0604030504040204" pitchFamily="34" charset="0"/>
                <a:cs typeface="Arial" panose="020B0604020202020204" pitchFamily="34" charset="0"/>
              </a:defRPr>
            </a:lvl2pPr>
            <a:lvl3pPr marL="1143000" indent="-228600">
              <a:defRPr b="1" u="sng">
                <a:solidFill>
                  <a:srgbClr val="FF5050"/>
                </a:solidFill>
                <a:latin typeface="Verdana" panose="020B0604030504040204" pitchFamily="34" charset="0"/>
                <a:cs typeface="Arial" panose="020B0604020202020204" pitchFamily="34" charset="0"/>
              </a:defRPr>
            </a:lvl3pPr>
            <a:lvl4pPr marL="1600200" indent="-228600">
              <a:defRPr b="1" u="sng">
                <a:solidFill>
                  <a:srgbClr val="FF5050"/>
                </a:solidFill>
                <a:latin typeface="Verdana" panose="020B0604030504040204" pitchFamily="34" charset="0"/>
                <a:cs typeface="Arial" panose="020B0604020202020204" pitchFamily="34" charset="0"/>
              </a:defRPr>
            </a:lvl4pPr>
            <a:lvl5pPr marL="2057400" indent="-228600">
              <a:defRPr b="1" u="sng">
                <a:solidFill>
                  <a:srgbClr val="FF5050"/>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9pPr>
          </a:lstStyle>
          <a:p>
            <a:fld id="{13AD4073-BC9A-4667-9132-6EFB476435CF}" type="slidenum">
              <a:rPr lang="en-US" altLang="en-US" smtClean="0">
                <a:solidFill>
                  <a:schemeClr val="tx2"/>
                </a:solidFill>
              </a:rPr>
              <a:pPr/>
              <a:t>7</a:t>
            </a:fld>
            <a:endParaRPr lang="en-US" altLang="en-US">
              <a:solidFill>
                <a:schemeClr val="tx2"/>
              </a:solidFill>
            </a:endParaRPr>
          </a:p>
        </p:txBody>
      </p:sp>
      <p:sp>
        <p:nvSpPr>
          <p:cNvPr id="12291" name="Rectangle 2"/>
          <p:cNvSpPr>
            <a:spLocks noGrp="1" noChangeArrowheads="1"/>
          </p:cNvSpPr>
          <p:nvPr>
            <p:ph type="title" idx="4294967295"/>
          </p:nvPr>
        </p:nvSpPr>
        <p:spPr>
          <a:xfrm>
            <a:off x="0" y="152400"/>
            <a:ext cx="8534400" cy="838200"/>
          </a:xfrm>
        </p:spPr>
        <p:txBody>
          <a:bodyPr/>
          <a:lstStyle/>
          <a:p>
            <a:pPr eaLnBrk="1" hangingPunct="1"/>
            <a:r>
              <a:rPr lang="en-US" altLang="en-US" b="1">
                <a:solidFill>
                  <a:schemeClr val="tx1"/>
                </a:solidFill>
                <a:cs typeface="Arial" panose="020B0604020202020204" pitchFamily="34" charset="0"/>
              </a:rPr>
              <a:t>Multitasking and Multithreading</a:t>
            </a:r>
          </a:p>
        </p:txBody>
      </p:sp>
      <p:sp>
        <p:nvSpPr>
          <p:cNvPr id="8195" name="Rectangle 3"/>
          <p:cNvSpPr>
            <a:spLocks noGrp="1" noChangeArrowheads="1"/>
          </p:cNvSpPr>
          <p:nvPr>
            <p:ph type="body" idx="4294967295"/>
          </p:nvPr>
        </p:nvSpPr>
        <p:spPr>
          <a:xfrm>
            <a:off x="228600" y="1371600"/>
            <a:ext cx="8610600" cy="5181600"/>
          </a:xfrm>
        </p:spPr>
        <p:txBody>
          <a:bodyPr/>
          <a:lstStyle/>
          <a:p>
            <a:pPr eaLnBrk="1" hangingPunct="1"/>
            <a:r>
              <a:rPr lang="en-US" altLang="en-US" sz="2800">
                <a:solidFill>
                  <a:schemeClr val="hlink"/>
                </a:solidFill>
                <a:cs typeface="Arial" panose="020B0604020202020204" pitchFamily="34" charset="0"/>
              </a:rPr>
              <a:t>Multitasking:</a:t>
            </a:r>
            <a:r>
              <a:rPr lang="en-US" altLang="en-US" sz="2800">
                <a:cs typeface="Arial" panose="020B0604020202020204" pitchFamily="34" charset="0"/>
              </a:rPr>
              <a:t> </a:t>
            </a:r>
          </a:p>
          <a:p>
            <a:pPr lvl="1" eaLnBrk="1" hangingPunct="1"/>
            <a:r>
              <a:rPr lang="en-US" altLang="en-US" sz="2400">
                <a:cs typeface="Arial" panose="020B0604020202020204" pitchFamily="34" charset="0"/>
              </a:rPr>
              <a:t>refers to a computer's ability to perform multiple jobs concurrently</a:t>
            </a:r>
          </a:p>
          <a:p>
            <a:pPr lvl="1" eaLnBrk="1" hangingPunct="1"/>
            <a:r>
              <a:rPr lang="en-US" altLang="en-US" sz="2400">
                <a:cs typeface="Arial" panose="020B0604020202020204" pitchFamily="34" charset="0"/>
              </a:rPr>
              <a:t>more than one program are running concurrently, e.g., UNIX</a:t>
            </a:r>
          </a:p>
          <a:p>
            <a:pPr eaLnBrk="1" hangingPunct="1"/>
            <a:r>
              <a:rPr lang="en-US" altLang="en-US" sz="2800">
                <a:solidFill>
                  <a:schemeClr val="hlink"/>
                </a:solidFill>
                <a:cs typeface="Arial" panose="020B0604020202020204" pitchFamily="34" charset="0"/>
              </a:rPr>
              <a:t>Multithreading</a:t>
            </a:r>
            <a:r>
              <a:rPr lang="en-US" altLang="en-US" sz="2800">
                <a:cs typeface="Arial" panose="020B0604020202020204" pitchFamily="34" charset="0"/>
              </a:rPr>
              <a:t>:</a:t>
            </a:r>
          </a:p>
          <a:p>
            <a:pPr lvl="1" eaLnBrk="1" hangingPunct="1"/>
            <a:r>
              <a:rPr lang="en-US" altLang="en-US" sz="2400">
                <a:cs typeface="Arial" panose="020B0604020202020204" pitchFamily="34" charset="0"/>
              </a:rPr>
              <a:t>A </a:t>
            </a:r>
            <a:r>
              <a:rPr lang="en-US" altLang="en-US" sz="2400">
                <a:solidFill>
                  <a:schemeClr val="hlink"/>
                </a:solidFill>
                <a:cs typeface="Arial" panose="020B0604020202020204" pitchFamily="34" charset="0"/>
              </a:rPr>
              <a:t>thread</a:t>
            </a:r>
            <a:r>
              <a:rPr lang="en-US" altLang="en-US" sz="2400">
                <a:cs typeface="Arial" panose="020B0604020202020204" pitchFamily="34" charset="0"/>
              </a:rPr>
              <a:t> is a single sequence of execution within a program</a:t>
            </a:r>
          </a:p>
          <a:p>
            <a:pPr lvl="1" eaLnBrk="1" hangingPunct="1"/>
            <a:r>
              <a:rPr lang="en-US" altLang="en-US" sz="2400">
                <a:cs typeface="Arial" panose="020B0604020202020204" pitchFamily="34" charset="0"/>
              </a:rPr>
              <a:t>refers to multiple threads of control within a single program</a:t>
            </a:r>
          </a:p>
          <a:p>
            <a:pPr lvl="1" eaLnBrk="1" hangingPunct="1"/>
            <a:r>
              <a:rPr lang="en-US" altLang="en-US" sz="2400">
                <a:cs typeface="Arial" panose="020B0604020202020204" pitchFamily="34" charset="0"/>
              </a:rPr>
              <a:t>each program can run multiple threads of control within it, e.g., Web Browser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Multithreading - &amp;#39;Coz your Java knowledge is Incomplete without it -  TechVidvan">
            <a:extLst>
              <a:ext uri="{FF2B5EF4-FFF2-40B4-BE49-F238E27FC236}">
                <a16:creationId xmlns:a16="http://schemas.microsoft.com/office/drawing/2014/main" id="{566778BC-9390-46E6-AF7D-0D2F849924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1590675"/>
            <a:ext cx="8686800" cy="4929187"/>
          </a:xfrm>
          <a:prstGeom prst="rect">
            <a:avLst/>
          </a:prstGeom>
          <a:solidFill>
            <a:srgbClr val="FFFFFF"/>
          </a:solidFill>
        </p:spPr>
      </p:pic>
      <p:sp>
        <p:nvSpPr>
          <p:cNvPr id="71" name="Title 2">
            <a:extLst>
              <a:ext uri="{FF2B5EF4-FFF2-40B4-BE49-F238E27FC236}">
                <a16:creationId xmlns:a16="http://schemas.microsoft.com/office/drawing/2014/main" id="{E2D1236D-7327-45BD-906C-E5BA6741BB37}"/>
              </a:ext>
            </a:extLst>
          </p:cNvPr>
          <p:cNvSpPr>
            <a:spLocks noGrp="1"/>
          </p:cNvSpPr>
          <p:nvPr>
            <p:ph type="title"/>
          </p:nvPr>
        </p:nvSpPr>
        <p:spPr>
          <a:xfrm>
            <a:off x="457200" y="338138"/>
            <a:ext cx="8229600" cy="1252537"/>
          </a:xfrm>
        </p:spPr>
        <p:txBody>
          <a:bodyPr/>
          <a:lstStyle/>
          <a:p>
            <a:endParaRPr lang="en-US"/>
          </a:p>
        </p:txBody>
      </p:sp>
    </p:spTree>
    <p:extLst>
      <p:ext uri="{BB962C8B-B14F-4D97-AF65-F5344CB8AC3E}">
        <p14:creationId xmlns:p14="http://schemas.microsoft.com/office/powerpoint/2010/main" val="281774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u="sng">
                <a:solidFill>
                  <a:srgbClr val="FF5050"/>
                </a:solidFill>
                <a:latin typeface="Verdana" panose="020B0604030504040204" pitchFamily="34" charset="0"/>
                <a:cs typeface="Arial" panose="020B0604020202020204" pitchFamily="34" charset="0"/>
              </a:defRPr>
            </a:lvl1pPr>
            <a:lvl2pPr marL="742950" indent="-285750">
              <a:defRPr b="1" u="sng">
                <a:solidFill>
                  <a:srgbClr val="FF5050"/>
                </a:solidFill>
                <a:latin typeface="Verdana" panose="020B0604030504040204" pitchFamily="34" charset="0"/>
                <a:cs typeface="Arial" panose="020B0604020202020204" pitchFamily="34" charset="0"/>
              </a:defRPr>
            </a:lvl2pPr>
            <a:lvl3pPr marL="1143000" indent="-228600">
              <a:defRPr b="1" u="sng">
                <a:solidFill>
                  <a:srgbClr val="FF5050"/>
                </a:solidFill>
                <a:latin typeface="Verdana" panose="020B0604030504040204" pitchFamily="34" charset="0"/>
                <a:cs typeface="Arial" panose="020B0604020202020204" pitchFamily="34" charset="0"/>
              </a:defRPr>
            </a:lvl3pPr>
            <a:lvl4pPr marL="1600200" indent="-228600">
              <a:defRPr b="1" u="sng">
                <a:solidFill>
                  <a:srgbClr val="FF5050"/>
                </a:solidFill>
                <a:latin typeface="Verdana" panose="020B0604030504040204" pitchFamily="34" charset="0"/>
                <a:cs typeface="Arial" panose="020B0604020202020204" pitchFamily="34" charset="0"/>
              </a:defRPr>
            </a:lvl4pPr>
            <a:lvl5pPr marL="2057400" indent="-228600">
              <a:defRPr b="1" u="sng">
                <a:solidFill>
                  <a:srgbClr val="FF5050"/>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u="sng">
                <a:solidFill>
                  <a:srgbClr val="FF5050"/>
                </a:solidFill>
                <a:latin typeface="Verdana" panose="020B0604030504040204" pitchFamily="34" charset="0"/>
                <a:cs typeface="Arial" panose="020B0604020202020204" pitchFamily="34" charset="0"/>
              </a:defRPr>
            </a:lvl9pPr>
          </a:lstStyle>
          <a:p>
            <a:fld id="{51FDD58B-FF49-4D01-960C-ECC2E02B077F}" type="slidenum">
              <a:rPr lang="en-US" altLang="en-US" smtClean="0">
                <a:solidFill>
                  <a:schemeClr val="tx2"/>
                </a:solidFill>
              </a:rPr>
              <a:pPr/>
              <a:t>9</a:t>
            </a:fld>
            <a:endParaRPr lang="en-US" altLang="en-US">
              <a:solidFill>
                <a:schemeClr val="tx2"/>
              </a:solidFill>
            </a:endParaRPr>
          </a:p>
        </p:txBody>
      </p:sp>
      <p:sp>
        <p:nvSpPr>
          <p:cNvPr id="17411" name="Rectangle 2"/>
          <p:cNvSpPr>
            <a:spLocks noGrp="1" noChangeArrowheads="1"/>
          </p:cNvSpPr>
          <p:nvPr>
            <p:ph type="title" idx="4294967295"/>
          </p:nvPr>
        </p:nvSpPr>
        <p:spPr>
          <a:xfrm>
            <a:off x="266700" y="908100"/>
            <a:ext cx="7239000" cy="838200"/>
          </a:xfrm>
        </p:spPr>
        <p:txBody>
          <a:bodyPr/>
          <a:lstStyle/>
          <a:p>
            <a:pPr algn="l" eaLnBrk="1" hangingPunct="1"/>
            <a:r>
              <a:rPr lang="en-US" altLang="en-US" b="1" dirty="0">
                <a:solidFill>
                  <a:schemeClr val="tx1"/>
                </a:solidFill>
                <a:cs typeface="Arial" panose="020B0604020202020204" pitchFamily="34" charset="0"/>
              </a:rPr>
              <a:t>Application Thread</a:t>
            </a:r>
          </a:p>
        </p:txBody>
      </p:sp>
      <p:sp>
        <p:nvSpPr>
          <p:cNvPr id="10243" name="Rectangle 3"/>
          <p:cNvSpPr>
            <a:spLocks noGrp="1" noChangeArrowheads="1"/>
          </p:cNvSpPr>
          <p:nvPr>
            <p:ph type="body" idx="4294967295"/>
          </p:nvPr>
        </p:nvSpPr>
        <p:spPr>
          <a:xfrm>
            <a:off x="266700" y="2133600"/>
            <a:ext cx="8610600" cy="4876800"/>
          </a:xfrm>
        </p:spPr>
        <p:txBody>
          <a:bodyPr/>
          <a:lstStyle/>
          <a:p>
            <a:pPr marL="609600" indent="-609600" eaLnBrk="1" hangingPunct="1">
              <a:lnSpc>
                <a:spcPct val="120000"/>
              </a:lnSpc>
            </a:pPr>
            <a:r>
              <a:rPr lang="en-US" altLang="en-US" dirty="0">
                <a:cs typeface="Arial" panose="020B0604020202020204" pitchFamily="34" charset="0"/>
              </a:rPr>
              <a:t>When we execute an application:</a:t>
            </a:r>
          </a:p>
          <a:p>
            <a:pPr marL="990600" lvl="1" indent="-533400" eaLnBrk="1" hangingPunct="1">
              <a:lnSpc>
                <a:spcPct val="120000"/>
              </a:lnSpc>
              <a:buFontTx/>
              <a:buAutoNum type="arabicPeriod"/>
            </a:pPr>
            <a:r>
              <a:rPr lang="en-US" altLang="en-US" dirty="0">
                <a:cs typeface="Arial" panose="020B0604020202020204" pitchFamily="34" charset="0"/>
              </a:rPr>
              <a:t>The JVM </a:t>
            </a:r>
            <a:r>
              <a:rPr lang="en-US" altLang="en-US" dirty="0">
                <a:solidFill>
                  <a:schemeClr val="accent2"/>
                </a:solidFill>
                <a:cs typeface="Arial" panose="020B0604020202020204" pitchFamily="34" charset="0"/>
              </a:rPr>
              <a:t>creates </a:t>
            </a:r>
            <a:r>
              <a:rPr lang="en-US" altLang="en-US" dirty="0">
                <a:cs typeface="Arial" panose="020B0604020202020204" pitchFamily="34" charset="0"/>
              </a:rPr>
              <a:t>a Thread object whose task is defined by the</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main()</a:t>
            </a:r>
            <a:r>
              <a:rPr lang="en-US" altLang="en-US" dirty="0">
                <a:cs typeface="Arial" panose="020B0604020202020204" pitchFamily="34" charset="0"/>
              </a:rPr>
              <a:t> method </a:t>
            </a:r>
          </a:p>
          <a:p>
            <a:pPr marL="990600" lvl="1" indent="-533400" eaLnBrk="1" hangingPunct="1">
              <a:lnSpc>
                <a:spcPct val="120000"/>
              </a:lnSpc>
              <a:buFontTx/>
              <a:buAutoNum type="arabicPeriod"/>
            </a:pPr>
            <a:r>
              <a:rPr lang="en-US" altLang="en-US" dirty="0">
                <a:cs typeface="Arial" panose="020B0604020202020204" pitchFamily="34" charset="0"/>
              </a:rPr>
              <a:t>The JVM </a:t>
            </a:r>
            <a:r>
              <a:rPr lang="en-US" altLang="en-US" dirty="0">
                <a:solidFill>
                  <a:schemeClr val="accent2"/>
                </a:solidFill>
                <a:cs typeface="Arial" panose="020B0604020202020204" pitchFamily="34" charset="0"/>
              </a:rPr>
              <a:t>starts </a:t>
            </a:r>
            <a:r>
              <a:rPr lang="en-US" altLang="en-US" dirty="0">
                <a:cs typeface="Arial" panose="020B0604020202020204" pitchFamily="34" charset="0"/>
              </a:rPr>
              <a:t>the thread</a:t>
            </a:r>
          </a:p>
          <a:p>
            <a:pPr marL="990600" lvl="1" indent="-533400" eaLnBrk="1" hangingPunct="1">
              <a:lnSpc>
                <a:spcPct val="120000"/>
              </a:lnSpc>
              <a:buFontTx/>
              <a:buAutoNum type="arabicPeriod"/>
            </a:pPr>
            <a:r>
              <a:rPr lang="en-US" altLang="en-US" dirty="0">
                <a:cs typeface="Arial" panose="020B0604020202020204" pitchFamily="34" charset="0"/>
              </a:rPr>
              <a:t>The thread</a:t>
            </a:r>
            <a:r>
              <a:rPr lang="en-US" altLang="en-US" dirty="0">
                <a:solidFill>
                  <a:schemeClr val="accent2"/>
                </a:solidFill>
                <a:cs typeface="Arial" panose="020B0604020202020204" pitchFamily="34" charset="0"/>
              </a:rPr>
              <a:t> executes</a:t>
            </a:r>
            <a:r>
              <a:rPr lang="en-US" altLang="en-US" dirty="0">
                <a:cs typeface="Arial" panose="020B0604020202020204" pitchFamily="34" charset="0"/>
              </a:rPr>
              <a:t> the statements of the program one by one</a:t>
            </a:r>
          </a:p>
          <a:p>
            <a:pPr marL="990600" lvl="1" indent="-533400" eaLnBrk="1" hangingPunct="1">
              <a:lnSpc>
                <a:spcPct val="120000"/>
              </a:lnSpc>
              <a:buFontTx/>
              <a:buAutoNum type="arabicPeriod"/>
            </a:pPr>
            <a:r>
              <a:rPr lang="en-US" altLang="en-US" dirty="0">
                <a:cs typeface="Arial" panose="020B0604020202020204" pitchFamily="34" charset="0"/>
              </a:rPr>
              <a:t>After executing all the statements, the method returns and the </a:t>
            </a:r>
            <a:r>
              <a:rPr lang="en-US" altLang="en-US" dirty="0">
                <a:solidFill>
                  <a:schemeClr val="accent2"/>
                </a:solidFill>
                <a:cs typeface="Arial" panose="020B0604020202020204" pitchFamily="34" charset="0"/>
              </a:rPr>
              <a:t>thread dies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0" end="0"/>
                                            </p:txEl>
                                          </p:spTgt>
                                        </p:tgtEl>
                                        <p:attrNameLst>
                                          <p:attrName>ppt_c</p:attrName>
                                        </p:attrNameLst>
                                      </p:cBhvr>
                                      <p:to>
                                        <a:schemeClr val="tx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1" end="1"/>
                                            </p:txEl>
                                          </p:spTgt>
                                        </p:tgtEl>
                                        <p:attrNameLst>
                                          <p:attrName>ppt_c</p:attrName>
                                        </p:attrNameLst>
                                      </p:cBhvr>
                                      <p:to>
                                        <a:schemeClr val="tx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2" end="2"/>
                                            </p:txEl>
                                          </p:spTgt>
                                        </p:tgtEl>
                                        <p:attrNameLst>
                                          <p:attrName>ppt_c</p:attrName>
                                        </p:attrNameLst>
                                      </p:cBhvr>
                                      <p:to>
                                        <a:schemeClr val="tx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3" end="3"/>
                                            </p:txEl>
                                          </p:spTgt>
                                        </p:tgtEl>
                                        <p:attrNameLst>
                                          <p:attrName>ppt_c</p:attrName>
                                        </p:attrNameLst>
                                      </p:cBhvr>
                                      <p:to>
                                        <a:schemeClr val="tx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C:\WINDOWS\Profiles\sarina\Application Data\Microsoft\Templates\dbi_course.pot</Template>
  <TotalTime>5763</TotalTime>
  <Words>957</Words>
  <Application>Microsoft Office PowerPoint</Application>
  <PresentationFormat>On-screen Show (4:3)</PresentationFormat>
  <Paragraphs>104</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Candara</vt:lpstr>
      <vt:lpstr>Comic Sans MS</vt:lpstr>
      <vt:lpstr>Courier New</vt:lpstr>
      <vt:lpstr>Open Sans</vt:lpstr>
      <vt:lpstr>Poppins</vt:lpstr>
      <vt:lpstr>Symbol</vt:lpstr>
      <vt:lpstr>Times New Roman</vt:lpstr>
      <vt:lpstr>Verdana</vt:lpstr>
      <vt:lpstr>Wingdings</vt:lpstr>
      <vt:lpstr>Waveform</vt:lpstr>
      <vt:lpstr>PowerPoint Presentation</vt:lpstr>
      <vt:lpstr>PowerPoint Presentation</vt:lpstr>
      <vt:lpstr>PowerPoint Presentation</vt:lpstr>
      <vt:lpstr>PowerPoint Presentation</vt:lpstr>
      <vt:lpstr>PowerPoint Presentation</vt:lpstr>
      <vt:lpstr>PowerPoint Presentation</vt:lpstr>
      <vt:lpstr>Multitasking and Multithreading</vt:lpstr>
      <vt:lpstr>PowerPoint Presentation</vt:lpstr>
      <vt:lpstr>Application Thread</vt:lpstr>
      <vt:lpstr>PowerPoint Presentation</vt:lpstr>
      <vt:lpstr>PowerPoint Presentation</vt:lpstr>
      <vt:lpstr>PowerPoint Presentation</vt:lpstr>
      <vt:lpstr>Creating Threads</vt:lpstr>
      <vt:lpstr>PowerPoint Presentation</vt:lpstr>
      <vt:lpstr>Extending Thread</vt:lpstr>
      <vt:lpstr>Thread Methods</vt:lpstr>
      <vt:lpstr>Thread Methods</vt:lpstr>
      <vt:lpstr>Implementing Runnable</vt:lpstr>
      <vt:lpstr>Refer to the examples</vt:lpstr>
    </vt:vector>
  </TitlesOfParts>
  <Company>The Hebrew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Threads</dc:title>
  <dc:creator>Manoja</dc:creator>
  <cp:lastModifiedBy>Mohamed Shafraz</cp:lastModifiedBy>
  <cp:revision>180</cp:revision>
  <dcterms:created xsi:type="dcterms:W3CDTF">2001-03-17T02:25:22Z</dcterms:created>
  <dcterms:modified xsi:type="dcterms:W3CDTF">2021-10-21T05:18:47Z</dcterms:modified>
</cp:coreProperties>
</file>