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000" b="1" dirty="0"/>
              <a:t>PEMBANGUNAN APLIKASI PENGOLAHAN FORMAT DATA BORANG AKREDITASI DI UNIVERSITAS NASIONAL PASIM BANDUNG</a:t>
            </a:r>
            <a:r>
              <a:rPr lang="id-ID" sz="4000" dirty="0"/>
              <a:t/>
            </a:r>
            <a:br>
              <a:rPr lang="id-ID" sz="4000" dirty="0"/>
            </a:br>
            <a:endParaRPr lang="id-ID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98108" y="3143971"/>
            <a:ext cx="9755187" cy="1847046"/>
          </a:xfrm>
        </p:spPr>
        <p:txBody>
          <a:bodyPr/>
          <a:lstStyle/>
          <a:p>
            <a:r>
              <a:rPr lang="id-ID" sz="1800" dirty="0" smtClean="0"/>
              <a:t>Disusun Oleh : dasiah</a:t>
            </a:r>
          </a:p>
          <a:p>
            <a:r>
              <a:rPr lang="id-ID" sz="1800" dirty="0" smtClean="0"/>
              <a:t>Frida Nurhidayati</a:t>
            </a:r>
          </a:p>
          <a:p>
            <a:r>
              <a:rPr lang="id-ID" sz="1800" dirty="0" smtClean="0"/>
              <a:t>Teguh prabowo leksono 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365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8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111</TotalTime>
  <Words>21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Impact</vt:lpstr>
      <vt:lpstr>Main Event</vt:lpstr>
      <vt:lpstr>PEMBANGUNAN APLIKASI PENGOLAHAN FORMAT DATA BORANG AKREDITASI DI UNIVERSITAS NASIONAL PASIM BANDUNG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Frida</dc:creator>
  <cp:lastModifiedBy>Frida</cp:lastModifiedBy>
  <cp:revision>2</cp:revision>
  <dcterms:created xsi:type="dcterms:W3CDTF">2017-12-26T12:33:28Z</dcterms:created>
  <dcterms:modified xsi:type="dcterms:W3CDTF">2017-12-26T14:24:51Z</dcterms:modified>
</cp:coreProperties>
</file>