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9" r:id="rId2"/>
    <p:sldMasterId id="2147483678" r:id="rId3"/>
  </p:sldMasterIdLst>
  <p:notesMasterIdLst>
    <p:notesMasterId r:id="rId61"/>
  </p:notesMasterIdLst>
  <p:handoutMasterIdLst>
    <p:handoutMasterId r:id="rId62"/>
  </p:handoutMasterIdLst>
  <p:sldIdLst>
    <p:sldId id="258" r:id="rId4"/>
    <p:sldId id="323" r:id="rId5"/>
    <p:sldId id="325" r:id="rId6"/>
    <p:sldId id="280" r:id="rId7"/>
    <p:sldId id="326" r:id="rId8"/>
    <p:sldId id="328" r:id="rId9"/>
    <p:sldId id="327" r:id="rId10"/>
    <p:sldId id="329" r:id="rId11"/>
    <p:sldId id="330" r:id="rId12"/>
    <p:sldId id="266" r:id="rId13"/>
    <p:sldId id="322" r:id="rId14"/>
    <p:sldId id="270" r:id="rId15"/>
    <p:sldId id="276" r:id="rId16"/>
    <p:sldId id="281" r:id="rId17"/>
    <p:sldId id="277" r:id="rId18"/>
    <p:sldId id="320" r:id="rId19"/>
    <p:sldId id="282" r:id="rId20"/>
    <p:sldId id="273" r:id="rId21"/>
    <p:sldId id="321" r:id="rId22"/>
    <p:sldId id="287" r:id="rId23"/>
    <p:sldId id="293" r:id="rId24"/>
    <p:sldId id="283" r:id="rId25"/>
    <p:sldId id="288" r:id="rId26"/>
    <p:sldId id="307" r:id="rId27"/>
    <p:sldId id="285" r:id="rId28"/>
    <p:sldId id="279" r:id="rId29"/>
    <p:sldId id="291" r:id="rId30"/>
    <p:sldId id="264" r:id="rId31"/>
    <p:sldId id="274" r:id="rId32"/>
    <p:sldId id="262" r:id="rId33"/>
    <p:sldId id="278" r:id="rId34"/>
    <p:sldId id="263" r:id="rId35"/>
    <p:sldId id="304" r:id="rId36"/>
    <p:sldId id="300" r:id="rId37"/>
    <p:sldId id="294" r:id="rId38"/>
    <p:sldId id="295" r:id="rId39"/>
    <p:sldId id="290" r:id="rId40"/>
    <p:sldId id="296" r:id="rId41"/>
    <p:sldId id="306" r:id="rId42"/>
    <p:sldId id="297" r:id="rId43"/>
    <p:sldId id="310" r:id="rId44"/>
    <p:sldId id="302" r:id="rId45"/>
    <p:sldId id="308" r:id="rId46"/>
    <p:sldId id="309" r:id="rId47"/>
    <p:sldId id="292" r:id="rId48"/>
    <p:sldId id="298" r:id="rId49"/>
    <p:sldId id="311" r:id="rId50"/>
    <p:sldId id="312" r:id="rId51"/>
    <p:sldId id="314" r:id="rId52"/>
    <p:sldId id="301" r:id="rId53"/>
    <p:sldId id="316" r:id="rId54"/>
    <p:sldId id="315" r:id="rId55"/>
    <p:sldId id="317" r:id="rId56"/>
    <p:sldId id="313" r:id="rId57"/>
    <p:sldId id="319" r:id="rId58"/>
    <p:sldId id="303" r:id="rId59"/>
    <p:sldId id="318" r:id="rId60"/>
  </p:sldIdLst>
  <p:sldSz cx="18286413" cy="10287000"/>
  <p:notesSz cx="6858000" cy="9144000"/>
  <p:photoAlbum/>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7" userDrawn="1">
          <p15:clr>
            <a:srgbClr val="A4A3A4"/>
          </p15:clr>
        </p15:guide>
        <p15:guide id="2" pos="5737" userDrawn="1">
          <p15:clr>
            <a:srgbClr val="A4A3A4"/>
          </p15:clr>
        </p15:guide>
        <p15:guide id="3" orient="horz" pos="328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151"/>
    <a:srgbClr val="FFFFFF"/>
    <a:srgbClr val="F8F8F8"/>
    <a:srgbClr val="3F3F3F"/>
    <a:srgbClr val="5A5A5A"/>
    <a:srgbClr val="BBFF0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238" autoAdjust="0"/>
  </p:normalViewPr>
  <p:slideViewPr>
    <p:cSldViewPr snapToGrid="0" showGuides="1">
      <p:cViewPr varScale="1">
        <p:scale>
          <a:sx n="47" d="100"/>
          <a:sy n="47" d="100"/>
        </p:scale>
        <p:origin x="720" y="60"/>
      </p:cViewPr>
      <p:guideLst>
        <p:guide orient="horz" pos="3467"/>
        <p:guide pos="5737"/>
        <p:guide orient="horz" pos="3285"/>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Share</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Lbls>
            <c:spPr>
              <a:noFill/>
              <a:ln>
                <a:noFill/>
              </a:ln>
              <a:effectLst/>
            </c:spPr>
            <c:txPr>
              <a:bodyPr rot="0" spcFirstLastPara="1" vertOverflow="clip" horzOverflow="clip" vert="horz" wrap="square" lIns="38100" tIns="19050" rIns="38100" bIns="19050" anchor="ctr" anchorCtr="1">
                <a:spAutoFit/>
              </a:bodyPr>
              <a:lstStyle/>
              <a:p>
                <a:pPr>
                  <a:defRPr lang="ja-JP" sz="2800" b="0" i="0" u="none" strike="noStrike" kern="1200" baseline="0">
                    <a:solidFill>
                      <a:srgbClr val="515151"/>
                    </a:solidFill>
                    <a:latin typeface="+mn-lt"/>
                    <a:ea typeface="+mn-ea"/>
                    <a:cs typeface="+mn-cs"/>
                  </a:defRPr>
                </a:pPr>
                <a:endParaRPr lang="id-ID"/>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Web Design</c:v>
                </c:pt>
                <c:pt idx="1">
                  <c:v>Application</c:v>
                </c:pt>
              </c:strCache>
            </c:strRef>
          </c:cat>
          <c:val>
            <c:numRef>
              <c:f>Sheet1!$B$2:$B$3</c:f>
              <c:numCache>
                <c:formatCode>0%</c:formatCode>
                <c:ptCount val="2"/>
                <c:pt idx="0">
                  <c:v>0.78</c:v>
                </c:pt>
                <c:pt idx="1">
                  <c:v>0.22</c:v>
                </c:pt>
              </c:numCache>
            </c:numRef>
          </c:val>
        </c:ser>
        <c:dLbls>
          <c:showLegendKey val="0"/>
          <c:showVal val="0"/>
          <c:showCatName val="0"/>
          <c:showSerName val="0"/>
          <c:showPercent val="0"/>
          <c:showBubbleSize val="0"/>
          <c:showLeaderLines val="0"/>
        </c:dLbls>
        <c:firstSliceAng val="0"/>
        <c:holeSize val="44"/>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Share</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Lbls>
            <c:spPr>
              <a:noFill/>
              <a:ln>
                <a:noFill/>
              </a:ln>
              <a:effectLst/>
            </c:spPr>
            <c:txPr>
              <a:bodyPr rot="0" spcFirstLastPara="1" vertOverflow="clip" horzOverflow="clip" vert="horz" wrap="square" lIns="38100" tIns="19050" rIns="38100" bIns="19050" anchor="ctr" anchorCtr="1">
                <a:spAutoFit/>
              </a:bodyPr>
              <a:lstStyle/>
              <a:p>
                <a:pPr>
                  <a:defRPr lang="ja-JP" sz="2800" b="0" i="0" u="none" strike="noStrike" kern="1200" baseline="0">
                    <a:solidFill>
                      <a:srgbClr val="515151"/>
                    </a:solidFill>
                    <a:latin typeface="+mn-lt"/>
                    <a:ea typeface="+mn-ea"/>
                    <a:cs typeface="+mn-cs"/>
                  </a:defRPr>
                </a:pPr>
                <a:endParaRPr lang="id-ID"/>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Web Design</c:v>
                </c:pt>
                <c:pt idx="1">
                  <c:v>Application</c:v>
                </c:pt>
              </c:strCache>
            </c:strRef>
          </c:cat>
          <c:val>
            <c:numRef>
              <c:f>Sheet1!$B$2:$B$3</c:f>
              <c:numCache>
                <c:formatCode>0%</c:formatCode>
                <c:ptCount val="2"/>
                <c:pt idx="0">
                  <c:v>0.87</c:v>
                </c:pt>
                <c:pt idx="1">
                  <c:v>0.13</c:v>
                </c:pt>
              </c:numCache>
            </c:numRef>
          </c:val>
        </c:ser>
        <c:dLbls>
          <c:showLegendKey val="0"/>
          <c:showVal val="0"/>
          <c:showCatName val="0"/>
          <c:showSerName val="0"/>
          <c:showPercent val="0"/>
          <c:showBubbleSize val="0"/>
          <c:showLeaderLines val="0"/>
        </c:dLbls>
        <c:firstSliceAng val="0"/>
        <c:holeSize val="44"/>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Share</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Lbls>
            <c:spPr>
              <a:noFill/>
              <a:ln>
                <a:noFill/>
              </a:ln>
              <a:effectLst/>
            </c:spPr>
            <c:txPr>
              <a:bodyPr rot="0" spcFirstLastPara="1" vertOverflow="clip" horzOverflow="clip" vert="horz" wrap="square" lIns="38100" tIns="19050" rIns="38100" bIns="19050" anchor="ctr" anchorCtr="1">
                <a:spAutoFit/>
              </a:bodyPr>
              <a:lstStyle/>
              <a:p>
                <a:pPr>
                  <a:defRPr lang="ja-JP" sz="2800" b="0" i="0" u="none" strike="noStrike" kern="1200" baseline="0">
                    <a:solidFill>
                      <a:srgbClr val="515151"/>
                    </a:solidFill>
                    <a:latin typeface="+mn-lt"/>
                    <a:ea typeface="+mn-ea"/>
                    <a:cs typeface="+mn-cs"/>
                  </a:defRPr>
                </a:pPr>
                <a:endParaRPr lang="id-ID"/>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Web Design</c:v>
                </c:pt>
                <c:pt idx="1">
                  <c:v>Application</c:v>
                </c:pt>
              </c:strCache>
            </c:strRef>
          </c:cat>
          <c:val>
            <c:numRef>
              <c:f>Sheet1!$B$2:$B$3</c:f>
              <c:numCache>
                <c:formatCode>0%</c:formatCode>
                <c:ptCount val="2"/>
                <c:pt idx="0">
                  <c:v>0.91</c:v>
                </c:pt>
                <c:pt idx="1">
                  <c:v>0.09</c:v>
                </c:pt>
              </c:numCache>
            </c:numRef>
          </c:val>
        </c:ser>
        <c:dLbls>
          <c:showLegendKey val="0"/>
          <c:showVal val="0"/>
          <c:showCatName val="0"/>
          <c:showSerName val="0"/>
          <c:showPercent val="0"/>
          <c:showBubbleSize val="0"/>
          <c:showLeaderLines val="0"/>
        </c:dLbls>
        <c:firstSliceAng val="0"/>
        <c:holeSize val="44"/>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Share</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Lbls>
            <c:spPr>
              <a:noFill/>
              <a:ln>
                <a:noFill/>
              </a:ln>
              <a:effectLst/>
            </c:spPr>
            <c:txPr>
              <a:bodyPr rot="0" spcFirstLastPara="1" vertOverflow="clip" horzOverflow="clip" vert="horz" wrap="square" lIns="38100" tIns="19050" rIns="38100" bIns="19050" anchor="ctr" anchorCtr="1">
                <a:spAutoFit/>
              </a:bodyPr>
              <a:lstStyle/>
              <a:p>
                <a:pPr>
                  <a:defRPr lang="ja-JP" sz="2800" b="0" i="0" u="none" strike="noStrike" kern="1200" baseline="0">
                    <a:solidFill>
                      <a:srgbClr val="515151"/>
                    </a:solidFill>
                    <a:latin typeface="+mn-lt"/>
                    <a:ea typeface="+mn-ea"/>
                    <a:cs typeface="+mn-cs"/>
                  </a:defRPr>
                </a:pPr>
                <a:endParaRPr lang="id-ID"/>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Web Design</c:v>
                </c:pt>
                <c:pt idx="1">
                  <c:v>Application</c:v>
                </c:pt>
              </c:strCache>
            </c:strRef>
          </c:cat>
          <c:val>
            <c:numRef>
              <c:f>Sheet1!$B$2:$B$3</c:f>
              <c:numCache>
                <c:formatCode>0%</c:formatCode>
                <c:ptCount val="2"/>
                <c:pt idx="0">
                  <c:v>0.84</c:v>
                </c:pt>
                <c:pt idx="1">
                  <c:v>0.16</c:v>
                </c:pt>
              </c:numCache>
            </c:numRef>
          </c:val>
        </c:ser>
        <c:dLbls>
          <c:showLegendKey val="0"/>
          <c:showVal val="0"/>
          <c:showCatName val="0"/>
          <c:showSerName val="0"/>
          <c:showPercent val="0"/>
          <c:showBubbleSize val="0"/>
          <c:showLeaderLines val="0"/>
        </c:dLbls>
        <c:firstSliceAng val="0"/>
        <c:holeSize val="44"/>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Application</c:v>
                </c:pt>
              </c:strCache>
            </c:strRef>
          </c:tx>
          <c:spPr>
            <a:ln w="25400" cap="rnd">
              <a:solidFill>
                <a:schemeClr val="accent1"/>
              </a:solidFill>
              <a:round/>
            </a:ln>
            <a:effectLst>
              <a:outerShdw blurRad="50800" dist="38100" dir="2700000" algn="tl" rotWithShape="0">
                <a:prstClr val="black">
                  <a:alpha val="40000"/>
                </a:prstClr>
              </a:outerShdw>
            </a:effectLst>
          </c:spPr>
          <c:marker>
            <c:symbol val="square"/>
            <c:size val="20"/>
            <c:spPr>
              <a:solidFill>
                <a:schemeClr val="accent1"/>
              </a:solidFill>
              <a:ln w="9525">
                <a:solidFill>
                  <a:schemeClr val="accent1"/>
                </a:solidFill>
              </a:ln>
              <a:effectLst>
                <a:outerShdw blurRad="50800" dist="38100" dir="2700000" algn="tl" rotWithShape="0">
                  <a:prstClr val="black">
                    <a:alpha val="40000"/>
                  </a:prstClr>
                </a:outerShdw>
              </a:effectLst>
            </c:spPr>
          </c:marker>
          <c:cat>
            <c:numRef>
              <c:f>Sheet1!$A$2:$A$5</c:f>
              <c:numCache>
                <c:formatCode>General</c:formatCode>
                <c:ptCount val="4"/>
                <c:pt idx="0">
                  <c:v>2015</c:v>
                </c:pt>
                <c:pt idx="1">
                  <c:v>2016</c:v>
                </c:pt>
                <c:pt idx="2">
                  <c:v>2017</c:v>
                </c:pt>
                <c:pt idx="3">
                  <c:v>2018</c:v>
                </c:pt>
              </c:numCache>
            </c:numRef>
          </c:cat>
          <c:val>
            <c:numRef>
              <c:f>Sheet1!$B$2:$B$5</c:f>
              <c:numCache>
                <c:formatCode>General</c:formatCode>
                <c:ptCount val="4"/>
                <c:pt idx="0">
                  <c:v>1200</c:v>
                </c:pt>
                <c:pt idx="1">
                  <c:v>1563</c:v>
                </c:pt>
                <c:pt idx="2">
                  <c:v>1456</c:v>
                </c:pt>
                <c:pt idx="3">
                  <c:v>1980</c:v>
                </c:pt>
              </c:numCache>
            </c:numRef>
          </c:val>
          <c:smooth val="0"/>
        </c:ser>
        <c:ser>
          <c:idx val="1"/>
          <c:order val="1"/>
          <c:tx>
            <c:strRef>
              <c:f>Sheet1!$C$1</c:f>
              <c:strCache>
                <c:ptCount val="1"/>
                <c:pt idx="0">
                  <c:v>Design</c:v>
                </c:pt>
              </c:strCache>
            </c:strRef>
          </c:tx>
          <c:spPr>
            <a:ln w="28575" cap="rnd">
              <a:solidFill>
                <a:schemeClr val="accent4"/>
              </a:solidFill>
              <a:round/>
            </a:ln>
            <a:effectLst>
              <a:outerShdw blurRad="50800" dist="38100" dir="2700000" algn="tl" rotWithShape="0">
                <a:prstClr val="black">
                  <a:alpha val="40000"/>
                </a:prstClr>
              </a:outerShdw>
            </a:effectLst>
          </c:spPr>
          <c:marker>
            <c:symbol val="circle"/>
            <c:size val="20"/>
            <c:spPr>
              <a:solidFill>
                <a:schemeClr val="accent4"/>
              </a:solidFill>
              <a:ln w="9525">
                <a:noFill/>
              </a:ln>
              <a:effectLst>
                <a:outerShdw blurRad="50800" dist="38100" dir="2700000" algn="tl" rotWithShape="0">
                  <a:prstClr val="black">
                    <a:alpha val="40000"/>
                  </a:prstClr>
                </a:outerShdw>
              </a:effectLst>
            </c:spPr>
          </c:marker>
          <c:cat>
            <c:numRef>
              <c:f>Sheet1!$A$2:$A$5</c:f>
              <c:numCache>
                <c:formatCode>General</c:formatCode>
                <c:ptCount val="4"/>
                <c:pt idx="0">
                  <c:v>2015</c:v>
                </c:pt>
                <c:pt idx="1">
                  <c:v>2016</c:v>
                </c:pt>
                <c:pt idx="2">
                  <c:v>2017</c:v>
                </c:pt>
                <c:pt idx="3">
                  <c:v>2018</c:v>
                </c:pt>
              </c:numCache>
            </c:numRef>
          </c:cat>
          <c:val>
            <c:numRef>
              <c:f>Sheet1!$C$2:$C$5</c:f>
              <c:numCache>
                <c:formatCode>General</c:formatCode>
                <c:ptCount val="4"/>
                <c:pt idx="0">
                  <c:v>2563</c:v>
                </c:pt>
                <c:pt idx="1">
                  <c:v>2456</c:v>
                </c:pt>
                <c:pt idx="2">
                  <c:v>2316</c:v>
                </c:pt>
                <c:pt idx="3">
                  <c:v>2013</c:v>
                </c:pt>
              </c:numCache>
            </c:numRef>
          </c:val>
          <c:smooth val="0"/>
        </c:ser>
        <c:ser>
          <c:idx val="2"/>
          <c:order val="2"/>
          <c:tx>
            <c:strRef>
              <c:f>Sheet1!$D$1</c:f>
              <c:strCache>
                <c:ptCount val="1"/>
                <c:pt idx="0">
                  <c:v>Online Shop</c:v>
                </c:pt>
              </c:strCache>
            </c:strRef>
          </c:tx>
          <c:spPr>
            <a:ln w="28575" cap="rnd">
              <a:solidFill>
                <a:schemeClr val="bg1"/>
              </a:solidFill>
              <a:round/>
            </a:ln>
            <a:effectLst>
              <a:outerShdw blurRad="50800" dist="38100" dir="2700000" algn="tl" rotWithShape="0">
                <a:prstClr val="black">
                  <a:alpha val="40000"/>
                </a:prstClr>
              </a:outerShdw>
            </a:effectLst>
          </c:spPr>
          <c:marker>
            <c:symbol val="diamond"/>
            <c:size val="20"/>
            <c:spPr>
              <a:solidFill>
                <a:schemeClr val="bg1"/>
              </a:solidFill>
              <a:ln w="9525">
                <a:noFill/>
              </a:ln>
              <a:effectLst>
                <a:outerShdw blurRad="50800" dist="38100" dir="2700000" algn="tl" rotWithShape="0">
                  <a:prstClr val="black">
                    <a:alpha val="40000"/>
                  </a:prstClr>
                </a:outerShdw>
              </a:effectLst>
            </c:spPr>
          </c:marker>
          <c:cat>
            <c:numRef>
              <c:f>Sheet1!$A$2:$A$5</c:f>
              <c:numCache>
                <c:formatCode>General</c:formatCode>
                <c:ptCount val="4"/>
                <c:pt idx="0">
                  <c:v>2015</c:v>
                </c:pt>
                <c:pt idx="1">
                  <c:v>2016</c:v>
                </c:pt>
                <c:pt idx="2">
                  <c:v>2017</c:v>
                </c:pt>
                <c:pt idx="3">
                  <c:v>2018</c:v>
                </c:pt>
              </c:numCache>
            </c:numRef>
          </c:cat>
          <c:val>
            <c:numRef>
              <c:f>Sheet1!$D$2:$D$5</c:f>
              <c:numCache>
                <c:formatCode>General</c:formatCode>
                <c:ptCount val="4"/>
                <c:pt idx="0">
                  <c:v>1652</c:v>
                </c:pt>
                <c:pt idx="1">
                  <c:v>1892</c:v>
                </c:pt>
                <c:pt idx="2">
                  <c:v>2006</c:v>
                </c:pt>
                <c:pt idx="3">
                  <c:v>2963</c:v>
                </c:pt>
              </c:numCache>
            </c:numRef>
          </c:val>
          <c:smooth val="0"/>
        </c:ser>
        <c:dLbls>
          <c:showLegendKey val="0"/>
          <c:showVal val="0"/>
          <c:showCatName val="0"/>
          <c:showSerName val="0"/>
          <c:showPercent val="0"/>
          <c:showBubbleSize val="0"/>
        </c:dLbls>
        <c:marker val="1"/>
        <c:smooth val="0"/>
        <c:axId val="662896992"/>
        <c:axId val="662888288"/>
      </c:lineChart>
      <c:catAx>
        <c:axId val="66289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crossAx val="662888288"/>
        <c:crosses val="autoZero"/>
        <c:auto val="1"/>
        <c:lblAlgn val="ctr"/>
        <c:lblOffset val="100"/>
        <c:noMultiLvlLbl val="0"/>
      </c:catAx>
      <c:valAx>
        <c:axId val="662888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crossAx val="662896992"/>
        <c:crosses val="autoZero"/>
        <c:crossBetween val="between"/>
      </c:valAx>
      <c:spPr>
        <a:solidFill>
          <a:schemeClr val="tx2">
            <a:alpha val="30000"/>
          </a:schemeClr>
        </a:solidFill>
        <a:ln>
          <a:noFill/>
        </a:ln>
        <a:effectLst/>
      </c:spPr>
    </c:plotArea>
    <c:legend>
      <c:legendPos val="t"/>
      <c:overlay val="0"/>
      <c:spPr>
        <a:noFill/>
        <a:ln>
          <a:noFill/>
        </a:ln>
        <a:effectLst/>
      </c:spPr>
      <c:txPr>
        <a:bodyPr rot="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Application</c:v>
                </c:pt>
              </c:strCache>
            </c:strRef>
          </c:tx>
          <c:spPr>
            <a:ln w="25400" cap="rnd">
              <a:solidFill>
                <a:schemeClr val="accent1"/>
              </a:solidFill>
              <a:round/>
            </a:ln>
            <a:effectLst>
              <a:outerShdw blurRad="50800" dist="38100" dir="2700000" algn="tl" rotWithShape="0">
                <a:prstClr val="black">
                  <a:alpha val="40000"/>
                </a:prstClr>
              </a:outerShdw>
            </a:effectLst>
          </c:spPr>
          <c:marker>
            <c:symbol val="square"/>
            <c:size val="20"/>
            <c:spPr>
              <a:solidFill>
                <a:schemeClr val="accent1"/>
              </a:solidFill>
              <a:ln w="9525">
                <a:solidFill>
                  <a:schemeClr val="accent1"/>
                </a:solidFill>
              </a:ln>
              <a:effectLst>
                <a:outerShdw blurRad="50800" dist="38100" dir="2700000" algn="tl" rotWithShape="0">
                  <a:prstClr val="black">
                    <a:alpha val="40000"/>
                  </a:prstClr>
                </a:outerShdw>
              </a:effectLst>
            </c:spPr>
          </c:marker>
          <c:cat>
            <c:numRef>
              <c:f>Sheet1!$A$2:$A$5</c:f>
              <c:numCache>
                <c:formatCode>General</c:formatCode>
                <c:ptCount val="4"/>
                <c:pt idx="0">
                  <c:v>2015</c:v>
                </c:pt>
                <c:pt idx="1">
                  <c:v>2016</c:v>
                </c:pt>
                <c:pt idx="2">
                  <c:v>2017</c:v>
                </c:pt>
                <c:pt idx="3">
                  <c:v>2018</c:v>
                </c:pt>
              </c:numCache>
            </c:numRef>
          </c:cat>
          <c:val>
            <c:numRef>
              <c:f>Sheet1!$B$2:$B$5</c:f>
              <c:numCache>
                <c:formatCode>General</c:formatCode>
                <c:ptCount val="4"/>
                <c:pt idx="0">
                  <c:v>1365</c:v>
                </c:pt>
                <c:pt idx="1">
                  <c:v>1236</c:v>
                </c:pt>
                <c:pt idx="2">
                  <c:v>1456</c:v>
                </c:pt>
                <c:pt idx="3">
                  <c:v>1980</c:v>
                </c:pt>
              </c:numCache>
            </c:numRef>
          </c:val>
          <c:smooth val="0"/>
        </c:ser>
        <c:ser>
          <c:idx val="1"/>
          <c:order val="1"/>
          <c:tx>
            <c:strRef>
              <c:f>Sheet1!$C$1</c:f>
              <c:strCache>
                <c:ptCount val="1"/>
                <c:pt idx="0">
                  <c:v>Design</c:v>
                </c:pt>
              </c:strCache>
            </c:strRef>
          </c:tx>
          <c:spPr>
            <a:ln w="28575" cap="rnd">
              <a:solidFill>
                <a:schemeClr val="accent4"/>
              </a:solidFill>
              <a:round/>
            </a:ln>
            <a:effectLst>
              <a:outerShdw blurRad="50800" dist="38100" dir="2700000" algn="tl" rotWithShape="0">
                <a:prstClr val="black">
                  <a:alpha val="40000"/>
                </a:prstClr>
              </a:outerShdw>
            </a:effectLst>
          </c:spPr>
          <c:marker>
            <c:symbol val="circle"/>
            <c:size val="20"/>
            <c:spPr>
              <a:solidFill>
                <a:schemeClr val="accent4"/>
              </a:solidFill>
              <a:ln w="9525">
                <a:noFill/>
              </a:ln>
              <a:effectLst>
                <a:outerShdw blurRad="50800" dist="38100" dir="2700000" algn="tl" rotWithShape="0">
                  <a:prstClr val="black">
                    <a:alpha val="40000"/>
                  </a:prstClr>
                </a:outerShdw>
              </a:effectLst>
            </c:spPr>
          </c:marker>
          <c:cat>
            <c:numRef>
              <c:f>Sheet1!$A$2:$A$5</c:f>
              <c:numCache>
                <c:formatCode>General</c:formatCode>
                <c:ptCount val="4"/>
                <c:pt idx="0">
                  <c:v>2015</c:v>
                </c:pt>
                <c:pt idx="1">
                  <c:v>2016</c:v>
                </c:pt>
                <c:pt idx="2">
                  <c:v>2017</c:v>
                </c:pt>
                <c:pt idx="3">
                  <c:v>2018</c:v>
                </c:pt>
              </c:numCache>
            </c:numRef>
          </c:cat>
          <c:val>
            <c:numRef>
              <c:f>Sheet1!$C$2:$C$5</c:f>
              <c:numCache>
                <c:formatCode>General</c:formatCode>
                <c:ptCount val="4"/>
                <c:pt idx="0">
                  <c:v>1563</c:v>
                </c:pt>
                <c:pt idx="1">
                  <c:v>2456</c:v>
                </c:pt>
                <c:pt idx="2">
                  <c:v>2316</c:v>
                </c:pt>
                <c:pt idx="3">
                  <c:v>2569</c:v>
                </c:pt>
              </c:numCache>
            </c:numRef>
          </c:val>
          <c:smooth val="0"/>
        </c:ser>
        <c:ser>
          <c:idx val="2"/>
          <c:order val="2"/>
          <c:tx>
            <c:strRef>
              <c:f>Sheet1!$D$1</c:f>
              <c:strCache>
                <c:ptCount val="1"/>
                <c:pt idx="0">
                  <c:v>Online Shop</c:v>
                </c:pt>
              </c:strCache>
            </c:strRef>
          </c:tx>
          <c:spPr>
            <a:ln w="28575" cap="rnd">
              <a:solidFill>
                <a:schemeClr val="bg1"/>
              </a:solidFill>
              <a:round/>
            </a:ln>
            <a:effectLst>
              <a:outerShdw blurRad="50800" dist="38100" dir="2700000" algn="tl" rotWithShape="0">
                <a:prstClr val="black">
                  <a:alpha val="40000"/>
                </a:prstClr>
              </a:outerShdw>
            </a:effectLst>
          </c:spPr>
          <c:marker>
            <c:symbol val="diamond"/>
            <c:size val="20"/>
            <c:spPr>
              <a:solidFill>
                <a:schemeClr val="bg1"/>
              </a:solidFill>
              <a:ln w="9525">
                <a:noFill/>
              </a:ln>
              <a:effectLst>
                <a:outerShdw blurRad="50800" dist="38100" dir="2700000" algn="tl" rotWithShape="0">
                  <a:prstClr val="black">
                    <a:alpha val="40000"/>
                  </a:prstClr>
                </a:outerShdw>
              </a:effectLst>
            </c:spPr>
          </c:marker>
          <c:cat>
            <c:numRef>
              <c:f>Sheet1!$A$2:$A$5</c:f>
              <c:numCache>
                <c:formatCode>General</c:formatCode>
                <c:ptCount val="4"/>
                <c:pt idx="0">
                  <c:v>2015</c:v>
                </c:pt>
                <c:pt idx="1">
                  <c:v>2016</c:v>
                </c:pt>
                <c:pt idx="2">
                  <c:v>2017</c:v>
                </c:pt>
                <c:pt idx="3">
                  <c:v>2018</c:v>
                </c:pt>
              </c:numCache>
            </c:numRef>
          </c:cat>
          <c:val>
            <c:numRef>
              <c:f>Sheet1!$D$2:$D$5</c:f>
              <c:numCache>
                <c:formatCode>General</c:formatCode>
                <c:ptCount val="4"/>
                <c:pt idx="0">
                  <c:v>2015</c:v>
                </c:pt>
                <c:pt idx="1">
                  <c:v>1452</c:v>
                </c:pt>
                <c:pt idx="2">
                  <c:v>2006</c:v>
                </c:pt>
                <c:pt idx="3">
                  <c:v>2963</c:v>
                </c:pt>
              </c:numCache>
            </c:numRef>
          </c:val>
          <c:smooth val="0"/>
        </c:ser>
        <c:dLbls>
          <c:showLegendKey val="0"/>
          <c:showVal val="0"/>
          <c:showCatName val="0"/>
          <c:showSerName val="0"/>
          <c:showPercent val="0"/>
          <c:showBubbleSize val="0"/>
        </c:dLbls>
        <c:marker val="1"/>
        <c:smooth val="0"/>
        <c:axId val="662893728"/>
        <c:axId val="662892096"/>
      </c:lineChart>
      <c:catAx>
        <c:axId val="66289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crossAx val="662892096"/>
        <c:crosses val="autoZero"/>
        <c:auto val="1"/>
        <c:lblAlgn val="ctr"/>
        <c:lblOffset val="100"/>
        <c:noMultiLvlLbl val="0"/>
      </c:catAx>
      <c:valAx>
        <c:axId val="662892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crossAx val="662893728"/>
        <c:crosses val="autoZero"/>
        <c:crossBetween val="between"/>
      </c:valAx>
      <c:spPr>
        <a:solidFill>
          <a:schemeClr val="tx2">
            <a:alpha val="30000"/>
          </a:schemeClr>
        </a:solidFill>
        <a:ln>
          <a:noFill/>
        </a:ln>
        <a:effectLst/>
      </c:spPr>
    </c:plotArea>
    <c:legend>
      <c:legendPos val="t"/>
      <c:overlay val="0"/>
      <c:spPr>
        <a:noFill/>
        <a:ln>
          <a:noFill/>
        </a:ln>
        <a:effectLst/>
      </c:spPr>
      <c:txPr>
        <a:bodyPr rot="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2015</c:v>
                </c:pt>
              </c:strCache>
            </c:strRef>
          </c:tx>
          <c:spPr>
            <a:solidFill>
              <a:schemeClr val="accent1"/>
            </a:solidFill>
            <a:ln>
              <a:noFill/>
            </a:ln>
            <a:effectLst>
              <a:innerShdw blurRad="63500" dist="50800" dir="18900000">
                <a:prstClr val="black">
                  <a:alpha val="50000"/>
                </a:prstClr>
              </a:innerShdw>
            </a:effectLst>
          </c:spPr>
          <c:invertIfNegative val="0"/>
          <c:cat>
            <c:strRef>
              <c:f>Sheet1!$A$2:$A$14</c:f>
              <c:strCache>
                <c:ptCount val="13"/>
                <c:pt idx="0">
                  <c:v>JAN</c:v>
                </c:pt>
                <c:pt idx="1">
                  <c:v>FEB</c:v>
                </c:pt>
                <c:pt idx="2">
                  <c:v>MAR</c:v>
                </c:pt>
                <c:pt idx="3">
                  <c:v>APR</c:v>
                </c:pt>
                <c:pt idx="4">
                  <c:v>MAY</c:v>
                </c:pt>
                <c:pt idx="5">
                  <c:v>JUN</c:v>
                </c:pt>
                <c:pt idx="6">
                  <c:v>JUL</c:v>
                </c:pt>
                <c:pt idx="7">
                  <c:v>AUG</c:v>
                </c:pt>
                <c:pt idx="8">
                  <c:v>SEP</c:v>
                </c:pt>
                <c:pt idx="9">
                  <c:v>OCT</c:v>
                </c:pt>
                <c:pt idx="10">
                  <c:v>NOV</c:v>
                </c:pt>
                <c:pt idx="11">
                  <c:v>DEC</c:v>
                </c:pt>
                <c:pt idx="12">
                  <c:v>JAN</c:v>
                </c:pt>
              </c:strCache>
            </c:strRef>
          </c:cat>
          <c:val>
            <c:numRef>
              <c:f>Sheet1!$B$2:$B$14</c:f>
              <c:numCache>
                <c:formatCode>General</c:formatCode>
                <c:ptCount val="13"/>
                <c:pt idx="0">
                  <c:v>789</c:v>
                </c:pt>
                <c:pt idx="1">
                  <c:v>589</c:v>
                </c:pt>
                <c:pt idx="2">
                  <c:v>456</c:v>
                </c:pt>
                <c:pt idx="3">
                  <c:v>665</c:v>
                </c:pt>
                <c:pt idx="4">
                  <c:v>546</c:v>
                </c:pt>
                <c:pt idx="5">
                  <c:v>659</c:v>
                </c:pt>
                <c:pt idx="6">
                  <c:v>632</c:v>
                </c:pt>
                <c:pt idx="7">
                  <c:v>789</c:v>
                </c:pt>
                <c:pt idx="8">
                  <c:v>789</c:v>
                </c:pt>
                <c:pt idx="9">
                  <c:v>796</c:v>
                </c:pt>
                <c:pt idx="10">
                  <c:v>891</c:v>
                </c:pt>
                <c:pt idx="11">
                  <c:v>899</c:v>
                </c:pt>
                <c:pt idx="12">
                  <c:v>905</c:v>
                </c:pt>
              </c:numCache>
            </c:numRef>
          </c:val>
        </c:ser>
        <c:ser>
          <c:idx val="1"/>
          <c:order val="1"/>
          <c:tx>
            <c:strRef>
              <c:f>Sheet1!$C$1</c:f>
              <c:strCache>
                <c:ptCount val="1"/>
                <c:pt idx="0">
                  <c:v>2016</c:v>
                </c:pt>
              </c:strCache>
            </c:strRef>
          </c:tx>
          <c:spPr>
            <a:solidFill>
              <a:schemeClr val="accent4"/>
            </a:solidFill>
            <a:ln>
              <a:noFill/>
            </a:ln>
            <a:effectLst>
              <a:innerShdw blurRad="63500" dist="50800" dir="18900000">
                <a:prstClr val="black">
                  <a:alpha val="50000"/>
                </a:prstClr>
              </a:innerShdw>
            </a:effectLst>
          </c:spPr>
          <c:invertIfNegative val="0"/>
          <c:cat>
            <c:strRef>
              <c:f>Sheet1!$A$2:$A$14</c:f>
              <c:strCache>
                <c:ptCount val="13"/>
                <c:pt idx="0">
                  <c:v>JAN</c:v>
                </c:pt>
                <c:pt idx="1">
                  <c:v>FEB</c:v>
                </c:pt>
                <c:pt idx="2">
                  <c:v>MAR</c:v>
                </c:pt>
                <c:pt idx="3">
                  <c:v>APR</c:v>
                </c:pt>
                <c:pt idx="4">
                  <c:v>MAY</c:v>
                </c:pt>
                <c:pt idx="5">
                  <c:v>JUN</c:v>
                </c:pt>
                <c:pt idx="6">
                  <c:v>JUL</c:v>
                </c:pt>
                <c:pt idx="7">
                  <c:v>AUG</c:v>
                </c:pt>
                <c:pt idx="8">
                  <c:v>SEP</c:v>
                </c:pt>
                <c:pt idx="9">
                  <c:v>OCT</c:v>
                </c:pt>
                <c:pt idx="10">
                  <c:v>NOV</c:v>
                </c:pt>
                <c:pt idx="11">
                  <c:v>DEC</c:v>
                </c:pt>
                <c:pt idx="12">
                  <c:v>JAN</c:v>
                </c:pt>
              </c:strCache>
            </c:strRef>
          </c:cat>
          <c:val>
            <c:numRef>
              <c:f>Sheet1!$C$2:$C$14</c:f>
              <c:numCache>
                <c:formatCode>General</c:formatCode>
                <c:ptCount val="13"/>
                <c:pt idx="0">
                  <c:v>1002</c:v>
                </c:pt>
                <c:pt idx="1">
                  <c:v>1006</c:v>
                </c:pt>
                <c:pt idx="2">
                  <c:v>965</c:v>
                </c:pt>
                <c:pt idx="3">
                  <c:v>954</c:v>
                </c:pt>
                <c:pt idx="4">
                  <c:v>935</c:v>
                </c:pt>
                <c:pt idx="5">
                  <c:v>1010</c:v>
                </c:pt>
                <c:pt idx="6">
                  <c:v>956</c:v>
                </c:pt>
                <c:pt idx="7">
                  <c:v>966</c:v>
                </c:pt>
                <c:pt idx="8">
                  <c:v>978</c:v>
                </c:pt>
                <c:pt idx="9">
                  <c:v>1056</c:v>
                </c:pt>
                <c:pt idx="10">
                  <c:v>1105</c:v>
                </c:pt>
                <c:pt idx="11">
                  <c:v>1115</c:v>
                </c:pt>
                <c:pt idx="12">
                  <c:v>1256</c:v>
                </c:pt>
              </c:numCache>
            </c:numRef>
          </c:val>
        </c:ser>
        <c:ser>
          <c:idx val="2"/>
          <c:order val="2"/>
          <c:tx>
            <c:strRef>
              <c:f>Sheet1!$D$1</c:f>
              <c:strCache>
                <c:ptCount val="1"/>
                <c:pt idx="0">
                  <c:v>2017</c:v>
                </c:pt>
              </c:strCache>
            </c:strRef>
          </c:tx>
          <c:spPr>
            <a:solidFill>
              <a:schemeClr val="bg2"/>
            </a:solidFill>
            <a:ln>
              <a:noFill/>
            </a:ln>
            <a:effectLst>
              <a:innerShdw blurRad="63500" dist="50800" dir="18900000">
                <a:prstClr val="black">
                  <a:alpha val="50000"/>
                </a:prstClr>
              </a:innerShdw>
            </a:effectLst>
          </c:spPr>
          <c:invertIfNegative val="0"/>
          <c:cat>
            <c:strRef>
              <c:f>Sheet1!$A$2:$A$14</c:f>
              <c:strCache>
                <c:ptCount val="13"/>
                <c:pt idx="0">
                  <c:v>JAN</c:v>
                </c:pt>
                <c:pt idx="1">
                  <c:v>FEB</c:v>
                </c:pt>
                <c:pt idx="2">
                  <c:v>MAR</c:v>
                </c:pt>
                <c:pt idx="3">
                  <c:v>APR</c:v>
                </c:pt>
                <c:pt idx="4">
                  <c:v>MAY</c:v>
                </c:pt>
                <c:pt idx="5">
                  <c:v>JUN</c:v>
                </c:pt>
                <c:pt idx="6">
                  <c:v>JUL</c:v>
                </c:pt>
                <c:pt idx="7">
                  <c:v>AUG</c:v>
                </c:pt>
                <c:pt idx="8">
                  <c:v>SEP</c:v>
                </c:pt>
                <c:pt idx="9">
                  <c:v>OCT</c:v>
                </c:pt>
                <c:pt idx="10">
                  <c:v>NOV</c:v>
                </c:pt>
                <c:pt idx="11">
                  <c:v>DEC</c:v>
                </c:pt>
                <c:pt idx="12">
                  <c:v>JAN</c:v>
                </c:pt>
              </c:strCache>
            </c:strRef>
          </c:cat>
          <c:val>
            <c:numRef>
              <c:f>Sheet1!$D$2:$D$14</c:f>
              <c:numCache>
                <c:formatCode>General</c:formatCode>
                <c:ptCount val="13"/>
                <c:pt idx="0">
                  <c:v>1256</c:v>
                </c:pt>
                <c:pt idx="1">
                  <c:v>1246</c:v>
                </c:pt>
                <c:pt idx="2">
                  <c:v>1362</c:v>
                </c:pt>
                <c:pt idx="3">
                  <c:v>1156</c:v>
                </c:pt>
                <c:pt idx="4">
                  <c:v>1196</c:v>
                </c:pt>
                <c:pt idx="5">
                  <c:v>1326</c:v>
                </c:pt>
                <c:pt idx="6">
                  <c:v>1496</c:v>
                </c:pt>
                <c:pt idx="7">
                  <c:v>1456</c:v>
                </c:pt>
                <c:pt idx="8">
                  <c:v>1536</c:v>
                </c:pt>
                <c:pt idx="9">
                  <c:v>1645</c:v>
                </c:pt>
                <c:pt idx="10">
                  <c:v>1569</c:v>
                </c:pt>
                <c:pt idx="11">
                  <c:v>1711</c:v>
                </c:pt>
                <c:pt idx="12">
                  <c:v>1792</c:v>
                </c:pt>
              </c:numCache>
            </c:numRef>
          </c:val>
        </c:ser>
        <c:dLbls>
          <c:showLegendKey val="0"/>
          <c:showVal val="0"/>
          <c:showCatName val="0"/>
          <c:showSerName val="0"/>
          <c:showPercent val="0"/>
          <c:showBubbleSize val="0"/>
        </c:dLbls>
        <c:gapWidth val="219"/>
        <c:overlap val="-8"/>
        <c:axId val="662895904"/>
        <c:axId val="662884480"/>
      </c:barChart>
      <c:catAx>
        <c:axId val="66289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crossAx val="662884480"/>
        <c:crosses val="autoZero"/>
        <c:auto val="1"/>
        <c:lblAlgn val="ctr"/>
        <c:lblOffset val="100"/>
        <c:noMultiLvlLbl val="0"/>
      </c:catAx>
      <c:valAx>
        <c:axId val="662884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crossAx val="662895904"/>
        <c:crosses val="autoZero"/>
        <c:crossBetween val="between"/>
        <c:majorUnit val="400"/>
      </c:valAx>
      <c:spPr>
        <a:solidFill>
          <a:schemeClr val="tx1">
            <a:alpha val="20000"/>
          </a:schemeClr>
        </a:solidFill>
        <a:ln>
          <a:noFill/>
        </a:ln>
        <a:effectLst/>
      </c:spPr>
    </c:plotArea>
    <c:legend>
      <c:legendPos val="t"/>
      <c:overlay val="0"/>
      <c:spPr>
        <a:noFill/>
        <a:ln>
          <a:noFill/>
        </a:ln>
        <a:effectLst/>
      </c:spPr>
      <c:txPr>
        <a:bodyPr rot="0" spcFirstLastPara="1" vertOverflow="ellipsis" vert="horz" wrap="square" anchor="ctr" anchorCtr="1"/>
        <a:lstStyle/>
        <a:p>
          <a:pPr>
            <a:defRPr lang="ja-JP" sz="28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Application</c:v>
                </c:pt>
              </c:strCache>
            </c:strRef>
          </c:tx>
          <c:spPr>
            <a:solidFill>
              <a:schemeClr val="accent1"/>
            </a:solidFill>
            <a:ln>
              <a:noFill/>
            </a:ln>
            <a:effectLst>
              <a:innerShdw blurRad="63500" dist="50800" dir="18900000">
                <a:prstClr val="black">
                  <a:alpha val="50000"/>
                </a:prstClr>
              </a:innerShdw>
            </a:effectLst>
          </c:spPr>
          <c:invertIfNegative val="0"/>
          <c:cat>
            <c:strRef>
              <c:f>Sheet1!$A$2:$A$5</c:f>
              <c:strCache>
                <c:ptCount val="4"/>
                <c:pt idx="0">
                  <c:v>NEW YORK</c:v>
                </c:pt>
                <c:pt idx="1">
                  <c:v>TOKYO</c:v>
                </c:pt>
                <c:pt idx="2">
                  <c:v>PARIS</c:v>
                </c:pt>
                <c:pt idx="3">
                  <c:v>LONDON</c:v>
                </c:pt>
              </c:strCache>
            </c:strRef>
          </c:cat>
          <c:val>
            <c:numRef>
              <c:f>Sheet1!$B$2:$B$5</c:f>
              <c:numCache>
                <c:formatCode>General</c:formatCode>
                <c:ptCount val="4"/>
                <c:pt idx="0">
                  <c:v>4589</c:v>
                </c:pt>
                <c:pt idx="1">
                  <c:v>5569</c:v>
                </c:pt>
                <c:pt idx="2">
                  <c:v>6521</c:v>
                </c:pt>
                <c:pt idx="3">
                  <c:v>2456</c:v>
                </c:pt>
              </c:numCache>
            </c:numRef>
          </c:val>
        </c:ser>
        <c:ser>
          <c:idx val="1"/>
          <c:order val="1"/>
          <c:tx>
            <c:strRef>
              <c:f>Sheet1!$C$1</c:f>
              <c:strCache>
                <c:ptCount val="1"/>
                <c:pt idx="0">
                  <c:v>Design</c:v>
                </c:pt>
              </c:strCache>
            </c:strRef>
          </c:tx>
          <c:spPr>
            <a:solidFill>
              <a:schemeClr val="accent4"/>
            </a:solidFill>
            <a:ln>
              <a:noFill/>
            </a:ln>
            <a:effectLst>
              <a:innerShdw blurRad="63500" dist="50800" dir="18900000">
                <a:prstClr val="black">
                  <a:alpha val="50000"/>
                </a:prstClr>
              </a:innerShdw>
            </a:effectLst>
          </c:spPr>
          <c:invertIfNegative val="0"/>
          <c:cat>
            <c:strRef>
              <c:f>Sheet1!$A$2:$A$5</c:f>
              <c:strCache>
                <c:ptCount val="4"/>
                <c:pt idx="0">
                  <c:v>NEW YORK</c:v>
                </c:pt>
                <c:pt idx="1">
                  <c:v>TOKYO</c:v>
                </c:pt>
                <c:pt idx="2">
                  <c:v>PARIS</c:v>
                </c:pt>
                <c:pt idx="3">
                  <c:v>LONDON</c:v>
                </c:pt>
              </c:strCache>
            </c:strRef>
          </c:cat>
          <c:val>
            <c:numRef>
              <c:f>Sheet1!$C$2:$C$5</c:f>
              <c:numCache>
                <c:formatCode>General</c:formatCode>
                <c:ptCount val="4"/>
                <c:pt idx="0">
                  <c:v>8796</c:v>
                </c:pt>
                <c:pt idx="1">
                  <c:v>5468</c:v>
                </c:pt>
                <c:pt idx="2">
                  <c:v>9654</c:v>
                </c:pt>
                <c:pt idx="3">
                  <c:v>7745</c:v>
                </c:pt>
              </c:numCache>
            </c:numRef>
          </c:val>
        </c:ser>
        <c:ser>
          <c:idx val="2"/>
          <c:order val="2"/>
          <c:tx>
            <c:strRef>
              <c:f>Sheet1!$D$1</c:f>
              <c:strCache>
                <c:ptCount val="1"/>
                <c:pt idx="0">
                  <c:v>Online Shop</c:v>
                </c:pt>
              </c:strCache>
            </c:strRef>
          </c:tx>
          <c:spPr>
            <a:solidFill>
              <a:schemeClr val="accent6"/>
            </a:solidFill>
            <a:ln>
              <a:noFill/>
            </a:ln>
            <a:effectLst>
              <a:innerShdw blurRad="63500" dist="50800" dir="18900000">
                <a:prstClr val="black">
                  <a:alpha val="50000"/>
                </a:prstClr>
              </a:innerShdw>
            </a:effectLst>
          </c:spPr>
          <c:invertIfNegative val="0"/>
          <c:cat>
            <c:strRef>
              <c:f>Sheet1!$A$2:$A$5</c:f>
              <c:strCache>
                <c:ptCount val="4"/>
                <c:pt idx="0">
                  <c:v>NEW YORK</c:v>
                </c:pt>
                <c:pt idx="1">
                  <c:v>TOKYO</c:v>
                </c:pt>
                <c:pt idx="2">
                  <c:v>PARIS</c:v>
                </c:pt>
                <c:pt idx="3">
                  <c:v>LONDON</c:v>
                </c:pt>
              </c:strCache>
            </c:strRef>
          </c:cat>
          <c:val>
            <c:numRef>
              <c:f>Sheet1!$D$2:$D$5</c:f>
              <c:numCache>
                <c:formatCode>General</c:formatCode>
                <c:ptCount val="4"/>
                <c:pt idx="0">
                  <c:v>6757</c:v>
                </c:pt>
                <c:pt idx="1">
                  <c:v>8563</c:v>
                </c:pt>
                <c:pt idx="2">
                  <c:v>2014</c:v>
                </c:pt>
                <c:pt idx="3">
                  <c:v>6590</c:v>
                </c:pt>
              </c:numCache>
            </c:numRef>
          </c:val>
        </c:ser>
        <c:dLbls>
          <c:showLegendKey val="0"/>
          <c:showVal val="0"/>
          <c:showCatName val="0"/>
          <c:showSerName val="0"/>
          <c:showPercent val="0"/>
          <c:showBubbleSize val="0"/>
        </c:dLbls>
        <c:gapWidth val="182"/>
        <c:overlap val="-18"/>
        <c:axId val="662891552"/>
        <c:axId val="662894272"/>
      </c:barChart>
      <c:catAx>
        <c:axId val="662891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crossAx val="662894272"/>
        <c:crosses val="autoZero"/>
        <c:auto val="1"/>
        <c:lblAlgn val="ctr"/>
        <c:lblOffset val="100"/>
        <c:noMultiLvlLbl val="0"/>
      </c:catAx>
      <c:valAx>
        <c:axId val="662894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2000" b="0" i="0" u="none" strike="noStrike" kern="1200" baseline="0">
                <a:solidFill>
                  <a:schemeClr val="bg1"/>
                </a:solidFill>
                <a:effectLst>
                  <a:outerShdw blurRad="50800" dist="38100" dir="2700000" algn="tl" rotWithShape="0">
                    <a:schemeClr val="tx1">
                      <a:alpha val="40000"/>
                    </a:schemeClr>
                  </a:outerShdw>
                </a:effectLst>
                <a:latin typeface="+mn-lt"/>
                <a:ea typeface="+mn-ea"/>
                <a:cs typeface="+mn-cs"/>
              </a:defRPr>
            </a:pPr>
            <a:endParaRPr lang="id-ID"/>
          </a:p>
        </c:txPr>
        <c:crossAx val="662891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2000" b="0" i="0" u="none" strike="noStrike" kern="1200" baseline="0">
              <a:solidFill>
                <a:srgbClr val="515151"/>
              </a:solidFill>
              <a:effectLst>
                <a:outerShdw blurRad="50800" dist="38100" dir="2700000" algn="tl" rotWithShape="0">
                  <a:schemeClr val="tx1">
                    <a:alpha val="40000"/>
                  </a:schemeClr>
                </a:outerShdw>
              </a:effectLst>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048198-A268-4A2C-A520-FBB84E35C3C2}" type="datetimeFigureOut">
              <a:rPr kumimoji="1" lang="ja-JP" altLang="en-US" smtClean="0"/>
              <a:t>2017/11/10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783ACB-D9F9-4ADF-A7FC-E9E289D74451}" type="slidenum">
              <a:rPr kumimoji="1" lang="ja-JP" altLang="en-US" smtClean="0"/>
              <a:t>‹#›</a:t>
            </a:fld>
            <a:endParaRPr kumimoji="1" lang="ja-JP" altLang="en-US"/>
          </a:p>
        </p:txBody>
      </p:sp>
    </p:spTree>
    <p:extLst>
      <p:ext uri="{BB962C8B-B14F-4D97-AF65-F5344CB8AC3E}">
        <p14:creationId xmlns:p14="http://schemas.microsoft.com/office/powerpoint/2010/main" val="192629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912F2-0011-47BA-B0C8-0509829BA6FB}" type="datetimeFigureOut">
              <a:rPr kumimoji="1" lang="ja-JP" altLang="en-US" smtClean="0"/>
              <a:t>2017/11/10</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B2B19-2213-4B06-9122-430E4115A3D2}" type="slidenum">
              <a:rPr kumimoji="1" lang="ja-JP" altLang="en-US" smtClean="0"/>
              <a:t>‹#›</a:t>
            </a:fld>
            <a:endParaRPr kumimoji="1" lang="ja-JP" altLang="en-US"/>
          </a:p>
        </p:txBody>
      </p:sp>
    </p:spTree>
    <p:extLst>
      <p:ext uri="{BB962C8B-B14F-4D97-AF65-F5344CB8AC3E}">
        <p14:creationId xmlns:p14="http://schemas.microsoft.com/office/powerpoint/2010/main" val="482602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Graphs are not placed</a:t>
            </a:r>
            <a:r>
              <a:rPr kumimoji="1" lang="en-US" altLang="ja-JP" baseline="0" dirty="0" smtClean="0"/>
              <a:t> in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8AFB2B19-2213-4B06-9122-430E4115A3D2}" type="slidenum">
              <a:rPr kumimoji="1" lang="ja-JP" altLang="en-US" smtClean="0"/>
              <a:t>18</a:t>
            </a:fld>
            <a:endParaRPr kumimoji="1" lang="ja-JP" altLang="en-US"/>
          </a:p>
        </p:txBody>
      </p:sp>
    </p:spTree>
    <p:extLst>
      <p:ext uri="{BB962C8B-B14F-4D97-AF65-F5344CB8AC3E}">
        <p14:creationId xmlns:p14="http://schemas.microsoft.com/office/powerpoint/2010/main" val="160104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8AFB2B19-2213-4B06-9122-430E4115A3D2}" type="slidenum">
              <a:rPr kumimoji="1" lang="ja-JP" altLang="en-US" smtClean="0"/>
              <a:t>36</a:t>
            </a:fld>
            <a:endParaRPr kumimoji="1" lang="ja-JP" altLang="en-US"/>
          </a:p>
        </p:txBody>
      </p:sp>
    </p:spTree>
    <p:extLst>
      <p:ext uri="{BB962C8B-B14F-4D97-AF65-F5344CB8AC3E}">
        <p14:creationId xmlns:p14="http://schemas.microsoft.com/office/powerpoint/2010/main" val="2436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正方形/長方形 8"/>
          <p:cNvSpPr/>
          <p:nvPr userDrawn="1"/>
        </p:nvSpPr>
        <p:spPr>
          <a:xfrm>
            <a:off x="0" y="3253290"/>
            <a:ext cx="18286413" cy="3870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a:xfrm>
            <a:off x="817281" y="4167362"/>
            <a:ext cx="16457772" cy="1440161"/>
          </a:xfrm>
          <a:prstGeom prst="rect">
            <a:avLst/>
          </a:prstGeom>
        </p:spPr>
        <p:txBody>
          <a:bodyPr anchor="b">
            <a:noAutofit/>
          </a:bodyPr>
          <a:lstStyle>
            <a:lvl1pPr algn="ctr">
              <a:defRPr sz="8000" kern="0" spc="2000" baseline="0">
                <a:solidFill>
                  <a:schemeClr val="bg1"/>
                </a:solidFill>
                <a:effectLst>
                  <a:outerShdw blurRad="50800" dist="38100" dir="2700000" algn="tl" rotWithShape="0">
                    <a:schemeClr val="tx1">
                      <a:alpha val="40000"/>
                    </a:schemeClr>
                  </a:outerShdw>
                </a:effectLst>
              </a:defRPr>
            </a:lvl1pPr>
          </a:lstStyle>
          <a:p>
            <a:r>
              <a:rPr kumimoji="1" lang="en-US" altLang="ja-JP" dirty="0" smtClean="0"/>
              <a:t>TITLE</a:t>
            </a:r>
            <a:endParaRPr kumimoji="1" lang="ja-JP" altLang="en-US" dirty="0"/>
          </a:p>
        </p:txBody>
      </p:sp>
      <p:sp>
        <p:nvSpPr>
          <p:cNvPr id="6" name="テキスト プレースホルダー 5"/>
          <p:cNvSpPr>
            <a:spLocks noGrp="1"/>
          </p:cNvSpPr>
          <p:nvPr>
            <p:ph type="body" sz="quarter" idx="12" hasCustomPrompt="1"/>
          </p:nvPr>
        </p:nvSpPr>
        <p:spPr>
          <a:xfrm>
            <a:off x="817281" y="5463507"/>
            <a:ext cx="16344898" cy="575841"/>
          </a:xfrm>
        </p:spPr>
        <p:txBody>
          <a:bodyPr>
            <a:noAutofit/>
          </a:bodyPr>
          <a:lstStyle>
            <a:lvl1pPr algn="ctr">
              <a:spcBef>
                <a:spcPts val="0"/>
              </a:spcBef>
              <a:defRPr sz="2800" spc="1000" baseline="0">
                <a:solidFill>
                  <a:schemeClr val="bg1"/>
                </a:solidFill>
                <a:effectLst>
                  <a:outerShdw blurRad="50800" dist="38100" dir="2700000" algn="tl" rotWithShape="0">
                    <a:schemeClr val="tx1">
                      <a:alpha val="40000"/>
                    </a:schemeClr>
                  </a:outerShdw>
                </a:effectLst>
              </a:defRPr>
            </a:lvl1pPr>
          </a:lstStyle>
          <a:p>
            <a:pPr lvl="0"/>
            <a:r>
              <a:rPr kumimoji="1" lang="en-US" altLang="ja-JP" dirty="0" smtClean="0"/>
              <a:t>DESCRIPTION GOES HERE</a:t>
            </a:r>
            <a:endParaRPr kumimoji="1" lang="ja-JP" altLang="en-US" dirty="0" smtClean="0"/>
          </a:p>
        </p:txBody>
      </p:sp>
      <p:sp>
        <p:nvSpPr>
          <p:cNvPr id="7" name="テキスト プレースホルダー 5"/>
          <p:cNvSpPr>
            <a:spLocks noGrp="1"/>
          </p:cNvSpPr>
          <p:nvPr>
            <p:ph type="body" sz="quarter" idx="13" hasCustomPrompt="1"/>
          </p:nvPr>
        </p:nvSpPr>
        <p:spPr>
          <a:xfrm>
            <a:off x="5254774" y="8364331"/>
            <a:ext cx="12313367" cy="1368152"/>
          </a:xfrm>
        </p:spPr>
        <p:txBody>
          <a:bodyPr anchor="b">
            <a:noAutofit/>
          </a:bodyPr>
          <a:lstStyle>
            <a:lvl1pPr algn="r">
              <a:spcBef>
                <a:spcPts val="0"/>
              </a:spcBef>
              <a:defRPr sz="6600" baseline="0">
                <a:solidFill>
                  <a:schemeClr val="bg1"/>
                </a:solidFill>
                <a:effectLst>
                  <a:outerShdw blurRad="50800" dist="38100" dir="2700000" algn="tl" rotWithShape="0">
                    <a:schemeClr val="tx1">
                      <a:alpha val="40000"/>
                    </a:schemeClr>
                  </a:outerShdw>
                </a:effectLst>
                <a:latin typeface="Reenie Beanie" panose="02000000000000000000" pitchFamily="2" charset="0"/>
              </a:defRPr>
            </a:lvl1pPr>
          </a:lstStyle>
          <a:p>
            <a:pPr lvl="0"/>
            <a:r>
              <a:rPr kumimoji="1" lang="en-US" altLang="ja-JP" dirty="0" smtClean="0"/>
              <a:t>Author or Presenter</a:t>
            </a:r>
            <a:endParaRPr kumimoji="1" lang="ja-JP" altLang="en-US" dirty="0" smtClean="0"/>
          </a:p>
        </p:txBody>
      </p:sp>
      <p:sp>
        <p:nvSpPr>
          <p:cNvPr id="12" name="テキスト プレースホルダー 5"/>
          <p:cNvSpPr>
            <a:spLocks noGrp="1"/>
          </p:cNvSpPr>
          <p:nvPr>
            <p:ph type="body" sz="quarter" idx="14" hasCustomPrompt="1"/>
          </p:nvPr>
        </p:nvSpPr>
        <p:spPr>
          <a:xfrm>
            <a:off x="5305770" y="9426891"/>
            <a:ext cx="12254227" cy="583047"/>
          </a:xfrm>
        </p:spPr>
        <p:txBody>
          <a:bodyPr anchor="b">
            <a:normAutofit/>
          </a:bodyPr>
          <a:lstStyle>
            <a:lvl1pPr algn="r">
              <a:spcBef>
                <a:spcPts val="0"/>
              </a:spcBef>
              <a:defRPr sz="2400" baseline="0">
                <a:solidFill>
                  <a:schemeClr val="bg1"/>
                </a:solidFill>
                <a:effectLst>
                  <a:outerShdw blurRad="50800" dist="38100" dir="2700000" algn="tl" rotWithShape="0">
                    <a:schemeClr val="tx1">
                      <a:alpha val="40000"/>
                    </a:schemeClr>
                  </a:outerShdw>
                </a:effectLst>
                <a:latin typeface="+mn-lt"/>
              </a:defRPr>
            </a:lvl1pPr>
          </a:lstStyle>
          <a:p>
            <a:pPr lvl="0"/>
            <a:r>
              <a:rPr kumimoji="1" lang="en-US" altLang="ja-JP" dirty="0" smtClean="0"/>
              <a:t>Sub information goes here</a:t>
            </a:r>
            <a:endParaRPr kumimoji="1" lang="ja-JP" altLang="en-US" dirty="0" smtClean="0"/>
          </a:p>
        </p:txBody>
      </p:sp>
    </p:spTree>
    <p:extLst>
      <p:ext uri="{BB962C8B-B14F-4D97-AF65-F5344CB8AC3E}">
        <p14:creationId xmlns:p14="http://schemas.microsoft.com/office/powerpoint/2010/main" val="13683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childTnLst>
                          </p:cTn>
                        </p:par>
                        <p:par>
                          <p:cTn id="16" fill="hold">
                            <p:stCondLst>
                              <p:cond delay="950"/>
                            </p:stCondLst>
                            <p:childTnLst>
                              <p:par>
                                <p:cTn id="17" presetID="22" presetClass="entr" presetSubtype="8" fill="hold" grpId="0" nodeType="afterEffect">
                                  <p:stCondLst>
                                    <p:cond delay="500"/>
                                  </p:stCondLst>
                                  <p:iterate type="lt">
                                    <p:tmPct val="10000"/>
                                  </p:iterate>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6"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2" presetClass="entr" presetSubtype="8" fill="hold" nodeType="afterEffect">
                  <p:stCondLst>
                    <p:cond delay="500"/>
                  </p:stCondLst>
                  <p:iterate type="lt">
                    <p:tmPct val="10000"/>
                  </p:iterate>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Mobile">
    <p:spTree>
      <p:nvGrpSpPr>
        <p:cNvPr id="1" name=""/>
        <p:cNvGrpSpPr/>
        <p:nvPr/>
      </p:nvGrpSpPr>
      <p:grpSpPr>
        <a:xfrm>
          <a:off x="0" y="0"/>
          <a:ext cx="0" cy="0"/>
          <a:chOff x="0" y="0"/>
          <a:chExt cx="0" cy="0"/>
        </a:xfrm>
      </p:grpSpPr>
      <p:sp>
        <p:nvSpPr>
          <p:cNvPr id="14" name="正方形/長方形 13"/>
          <p:cNvSpPr/>
          <p:nvPr userDrawn="1"/>
        </p:nvSpPr>
        <p:spPr>
          <a:xfrm>
            <a:off x="0" y="4738455"/>
            <a:ext cx="18286413" cy="351039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図 12"/>
          <p:cNvPicPr>
            <a:picLocks noChangeAspect="1"/>
          </p:cNvPicPr>
          <p:nvPr userDrawn="1"/>
        </p:nvPicPr>
        <p:blipFill rotWithShape="1">
          <a:blip r:embed="rId2">
            <a:extLst>
              <a:ext uri="{28A0092B-C50C-407E-A947-70E740481C1C}">
                <a14:useLocalDpi xmlns:a14="http://schemas.microsoft.com/office/drawing/2010/main" val="0"/>
              </a:ext>
            </a:extLst>
          </a:blip>
          <a:srcRect r="7863"/>
          <a:stretch/>
        </p:blipFill>
        <p:spPr>
          <a:xfrm>
            <a:off x="6257085" y="2653497"/>
            <a:ext cx="12029330" cy="2011429"/>
          </a:xfrm>
          <a:prstGeom prst="rect">
            <a:avLst/>
          </a:prstGeom>
        </p:spPr>
      </p:pic>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7" name="図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403395">
            <a:off x="1809687" y="793966"/>
            <a:ext cx="4276222" cy="8867901"/>
          </a:xfrm>
          <a:prstGeom prst="rect">
            <a:avLst/>
          </a:prstGeom>
          <a:effectLst>
            <a:outerShdw blurRad="50800" dist="38100" dir="2700000" algn="tl" rotWithShape="0">
              <a:prstClr val="black">
                <a:alpha val="40000"/>
              </a:prstClr>
            </a:outerShdw>
          </a:effectLst>
        </p:spPr>
      </p:pic>
      <p:sp>
        <p:nvSpPr>
          <p:cNvPr id="8" name="図プレースホルダー 4"/>
          <p:cNvSpPr>
            <a:spLocks noGrp="1"/>
          </p:cNvSpPr>
          <p:nvPr>
            <p:ph type="pic" sz="quarter" idx="12" hasCustomPrompt="1"/>
          </p:nvPr>
        </p:nvSpPr>
        <p:spPr>
          <a:xfrm rot="21403395">
            <a:off x="2074879" y="1888337"/>
            <a:ext cx="3756988" cy="6675057"/>
          </a:xfrm>
        </p:spPr>
        <p:txBody>
          <a:bodyPr>
            <a:normAutofit/>
          </a:bodyPr>
          <a:lstStyle>
            <a:lvl1pPr>
              <a:defRPr sz="2000">
                <a:solidFill>
                  <a:schemeClr val="tx1"/>
                </a:solidFill>
              </a:defRPr>
            </a:lvl1pPr>
          </a:lstStyle>
          <a:p>
            <a:r>
              <a:rPr kumimoji="1" lang="en-US" altLang="ja-JP" dirty="0" smtClean="0"/>
              <a:t>Add an image</a:t>
            </a:r>
            <a:endParaRPr kumimoji="1" lang="ja-JP" altLang="en-US" dirty="0"/>
          </a:p>
        </p:txBody>
      </p:sp>
      <p:sp>
        <p:nvSpPr>
          <p:cNvPr id="9" name="タイトル 1"/>
          <p:cNvSpPr>
            <a:spLocks noGrp="1"/>
          </p:cNvSpPr>
          <p:nvPr>
            <p:ph type="title" hasCustomPrompt="1"/>
          </p:nvPr>
        </p:nvSpPr>
        <p:spPr>
          <a:xfrm rot="21420000">
            <a:off x="6608903" y="3320955"/>
            <a:ext cx="10353563"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
        <p:nvSpPr>
          <p:cNvPr id="10" name="テキスト プレースホルダー 5"/>
          <p:cNvSpPr>
            <a:spLocks noGrp="1"/>
          </p:cNvSpPr>
          <p:nvPr>
            <p:ph type="body" sz="quarter" idx="13" hasCustomPrompt="1"/>
          </p:nvPr>
        </p:nvSpPr>
        <p:spPr>
          <a:xfrm>
            <a:off x="6971803" y="4945872"/>
            <a:ext cx="10401797" cy="3077948"/>
          </a:xfrm>
          <a:noFill/>
        </p:spPr>
        <p:txBody>
          <a:bodyPr anchor="ctr">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8801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25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25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25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9" grpId="0"/>
      <p:bldP spid="10" grpId="0" build="p">
        <p:tmplLst>
          <p:tmpl lvl="1">
            <p:tnLst>
              <p:par>
                <p:cTn presetID="22" presetClass="entr" presetSubtype="8"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Mobiles">
    <p:spTree>
      <p:nvGrpSpPr>
        <p:cNvPr id="1" name=""/>
        <p:cNvGrpSpPr/>
        <p:nvPr/>
      </p:nvGrpSpPr>
      <p:grpSpPr>
        <a:xfrm>
          <a:off x="0" y="0"/>
          <a:ext cx="0" cy="0"/>
          <a:chOff x="0" y="0"/>
          <a:chExt cx="0" cy="0"/>
        </a:xfrm>
      </p:grpSpPr>
      <p:sp>
        <p:nvSpPr>
          <p:cNvPr id="14" name="正方形/長方形 13"/>
          <p:cNvSpPr/>
          <p:nvPr userDrawn="1"/>
        </p:nvSpPr>
        <p:spPr>
          <a:xfrm>
            <a:off x="0" y="3428722"/>
            <a:ext cx="18286413" cy="497232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80000">
            <a:off x="3647691" y="1021636"/>
            <a:ext cx="5828396" cy="8240945"/>
          </a:xfrm>
          <a:prstGeom prst="rect">
            <a:avLst/>
          </a:prstGeom>
          <a:effectLst>
            <a:outerShdw blurRad="177800" dist="127000" dir="2700000" algn="tl" rotWithShape="0">
              <a:prstClr val="black">
                <a:alpha val="40000"/>
              </a:prstClr>
            </a:outerShdw>
          </a:effectLst>
        </p:spPr>
      </p:pic>
      <p:sp>
        <p:nvSpPr>
          <p:cNvPr id="6" name="図プレースホルダー 5"/>
          <p:cNvSpPr>
            <a:spLocks noGrp="1"/>
          </p:cNvSpPr>
          <p:nvPr>
            <p:ph type="pic" sz="quarter" idx="14" hasCustomPrompt="1"/>
          </p:nvPr>
        </p:nvSpPr>
        <p:spPr>
          <a:xfrm rot="-180000">
            <a:off x="4015206" y="1766192"/>
            <a:ext cx="5097180" cy="6771209"/>
          </a:xfrm>
        </p:spPr>
        <p:txBody>
          <a:bodyPr/>
          <a:lstStyle>
            <a:lvl1pPr>
              <a:defRPr>
                <a:solidFill>
                  <a:schemeClr val="tx1"/>
                </a:solidFill>
              </a:defRPr>
            </a:lvl1pPr>
          </a:lstStyle>
          <a:p>
            <a:r>
              <a:rPr lang="en-US" dirty="0" smtClean="0"/>
              <a:t>Add an image</a:t>
            </a:r>
            <a:endParaRPr lang="en-US" dirty="0"/>
          </a:p>
        </p:txBody>
      </p:sp>
      <p:sp>
        <p:nvSpPr>
          <p:cNvPr id="11" name="テキスト プレースホルダー 10"/>
          <p:cNvSpPr>
            <a:spLocks noGrp="1"/>
          </p:cNvSpPr>
          <p:nvPr>
            <p:ph type="body" sz="quarter" idx="15" hasCustomPrompt="1"/>
          </p:nvPr>
        </p:nvSpPr>
        <p:spPr>
          <a:xfrm rot="10800000">
            <a:off x="7230748" y="908376"/>
            <a:ext cx="11055665" cy="1958681"/>
          </a:xfrm>
          <a:blipFill>
            <a:blip r:embed="rId3"/>
            <a:stretch>
              <a:fillRect/>
            </a:stretch>
          </a:blipFill>
        </p:spPr>
        <p:txBody>
          <a:bodyPr/>
          <a:lstStyle>
            <a:lvl2pPr>
              <a:defRPr/>
            </a:lvl2pPr>
          </a:lstStyle>
          <a:p>
            <a:pPr lvl="0"/>
            <a:r>
              <a:rPr lang="en-US" altLang="ja-JP" dirty="0" smtClean="0"/>
              <a:t> </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7" name="図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1420000">
            <a:off x="901065" y="3080512"/>
            <a:ext cx="3015911" cy="6254305"/>
          </a:xfrm>
          <a:prstGeom prst="rect">
            <a:avLst/>
          </a:prstGeom>
          <a:effectLst>
            <a:outerShdw blurRad="177800" dist="127000" dir="2700000" algn="tl" rotWithShape="0">
              <a:prstClr val="black">
                <a:alpha val="40000"/>
              </a:prstClr>
            </a:outerShdw>
          </a:effectLst>
        </p:spPr>
      </p:pic>
      <p:sp>
        <p:nvSpPr>
          <p:cNvPr id="8" name="図プレースホルダー 4"/>
          <p:cNvSpPr>
            <a:spLocks noGrp="1"/>
          </p:cNvSpPr>
          <p:nvPr>
            <p:ph type="pic" sz="quarter" idx="12" hasCustomPrompt="1"/>
          </p:nvPr>
        </p:nvSpPr>
        <p:spPr>
          <a:xfrm rot="21420000">
            <a:off x="1102557" y="3870558"/>
            <a:ext cx="2631755" cy="4690499"/>
          </a:xfrm>
        </p:spPr>
        <p:txBody>
          <a:bodyPr>
            <a:normAutofit/>
          </a:bodyPr>
          <a:lstStyle>
            <a:lvl1pPr>
              <a:defRPr sz="2000">
                <a:solidFill>
                  <a:schemeClr val="tx1"/>
                </a:solidFill>
              </a:defRPr>
            </a:lvl1pPr>
          </a:lstStyle>
          <a:p>
            <a:r>
              <a:rPr kumimoji="1" lang="en-US" altLang="ja-JP" dirty="0" smtClean="0"/>
              <a:t>Add an image</a:t>
            </a:r>
            <a:endParaRPr kumimoji="1" lang="ja-JP" altLang="en-US" dirty="0"/>
          </a:p>
        </p:txBody>
      </p:sp>
      <p:sp>
        <p:nvSpPr>
          <p:cNvPr id="9" name="タイトル 1"/>
          <p:cNvSpPr>
            <a:spLocks noGrp="1"/>
          </p:cNvSpPr>
          <p:nvPr>
            <p:ph type="title" hasCustomPrompt="1"/>
          </p:nvPr>
        </p:nvSpPr>
        <p:spPr>
          <a:xfrm rot="21420000">
            <a:off x="7524789" y="1623061"/>
            <a:ext cx="10613359"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
        <p:nvSpPr>
          <p:cNvPr id="15" name="テキスト プレースホルダー 5"/>
          <p:cNvSpPr>
            <a:spLocks noGrp="1"/>
          </p:cNvSpPr>
          <p:nvPr>
            <p:ph type="body" sz="quarter" idx="20" hasCustomPrompt="1"/>
          </p:nvPr>
        </p:nvSpPr>
        <p:spPr>
          <a:xfrm>
            <a:off x="10059876" y="3681353"/>
            <a:ext cx="7885223"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6" name="テキスト プレースホルダー 5"/>
          <p:cNvSpPr>
            <a:spLocks noGrp="1"/>
          </p:cNvSpPr>
          <p:nvPr>
            <p:ph type="body" sz="quarter" idx="21" hasCustomPrompt="1"/>
          </p:nvPr>
        </p:nvSpPr>
        <p:spPr>
          <a:xfrm>
            <a:off x="10059876" y="4284568"/>
            <a:ext cx="7885223" cy="1522644"/>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7" name="テキスト プレースホルダー 5"/>
          <p:cNvSpPr>
            <a:spLocks noGrp="1"/>
          </p:cNvSpPr>
          <p:nvPr>
            <p:ph type="body" sz="quarter" idx="22" hasCustomPrompt="1"/>
          </p:nvPr>
        </p:nvSpPr>
        <p:spPr>
          <a:xfrm>
            <a:off x="10059876" y="6016146"/>
            <a:ext cx="7885223"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8" name="テキスト プレースホルダー 5"/>
          <p:cNvSpPr>
            <a:spLocks noGrp="1"/>
          </p:cNvSpPr>
          <p:nvPr>
            <p:ph type="body" sz="quarter" idx="23" hasCustomPrompt="1"/>
          </p:nvPr>
        </p:nvSpPr>
        <p:spPr>
          <a:xfrm>
            <a:off x="10059876" y="6619361"/>
            <a:ext cx="7885223" cy="1522644"/>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41238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decel="10000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decel="10000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16" presetClass="entr" presetSubtype="37" fill="hold" grpId="0" nodeType="afterEffect">
                                  <p:stCondLst>
                                    <p:cond delay="250"/>
                                  </p:stCondLst>
                                  <p:childTnLst>
                                    <p:set>
                                      <p:cBhvr>
                                        <p:cTn id="32" dur="1" fill="hold">
                                          <p:stCondLst>
                                            <p:cond delay="0"/>
                                          </p:stCondLst>
                                        </p:cTn>
                                        <p:tgtEl>
                                          <p:spTgt spid="14"/>
                                        </p:tgtEl>
                                        <p:attrNameLst>
                                          <p:attrName>style.visibility</p:attrName>
                                        </p:attrNameLst>
                                      </p:cBhvr>
                                      <p:to>
                                        <p:strVal val="visible"/>
                                      </p:to>
                                    </p:set>
                                    <p:animEffect transition="in" filter="barn(outVertical)">
                                      <p:cBhvr>
                                        <p:cTn id="33" dur="500"/>
                                        <p:tgtEl>
                                          <p:spTgt spid="14"/>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wipe(left)">
                                      <p:cBhvr>
                                        <p:cTn id="40" dur="500"/>
                                        <p:tgtEl>
                                          <p:spTgt spid="16">
                                            <p:txEl>
                                              <p:pRg st="0" end="0"/>
                                            </p:txEl>
                                          </p:spTgt>
                                        </p:tgtEl>
                                      </p:cBhvr>
                                    </p:animEffect>
                                  </p:childTnLst>
                                </p:cTn>
                              </p:par>
                            </p:childTnLst>
                          </p:cTn>
                        </p:par>
                        <p:par>
                          <p:cTn id="41" fill="hold">
                            <p:stCondLst>
                              <p:cond delay="2750"/>
                            </p:stCondLst>
                            <p:childTnLst>
                              <p:par>
                                <p:cTn id="42" presetID="22" presetClass="entr" presetSubtype="8" fill="hold" grpId="0" nodeType="after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wipe(left)">
                                      <p:cBhvr>
                                        <p:cTn id="44" dur="500"/>
                                        <p:tgtEl>
                                          <p:spTgt spid="17">
                                            <p:txEl>
                                              <p:pRg st="0" end="0"/>
                                            </p:txEl>
                                          </p:spTgt>
                                        </p:tgtEl>
                                      </p:cBhvr>
                                    </p:animEffect>
                                  </p:childTnLst>
                                </p:cTn>
                              </p:par>
                              <p:par>
                                <p:cTn id="45" presetID="22" presetClass="entr" presetSubtype="8" fill="hold" grpId="0" nodeType="withEffect">
                                  <p:stCondLst>
                                    <p:cond delay="250"/>
                                  </p:stCondLst>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p:bldP spid="11" grpId="0" animBg="1">
        <p:tmplLst>
          <p:tmpl>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8" grpId="0"/>
      <p:bldP spid="9"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4" name="正方形/長方形 13"/>
          <p:cNvSpPr/>
          <p:nvPr userDrawn="1"/>
        </p:nvSpPr>
        <p:spPr>
          <a:xfrm>
            <a:off x="9142413" y="0"/>
            <a:ext cx="9144000" cy="10287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0" name="テキスト プレースホルダー 5"/>
          <p:cNvSpPr>
            <a:spLocks noGrp="1"/>
          </p:cNvSpPr>
          <p:nvPr>
            <p:ph type="body" sz="quarter" idx="13" hasCustomPrompt="1"/>
          </p:nvPr>
        </p:nvSpPr>
        <p:spPr>
          <a:xfrm>
            <a:off x="9593256" y="1183060"/>
            <a:ext cx="7780344" cy="8145905"/>
          </a:xfrm>
          <a:noFill/>
        </p:spPr>
        <p:txBody>
          <a:bodyPr anchor="ctr">
            <a:noAutofit/>
          </a:bodyPr>
          <a:lstStyle>
            <a:lvl1pPr>
              <a:lnSpc>
                <a:spcPct val="120000"/>
              </a:lnSpc>
              <a:spcBef>
                <a:spcPts val="18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タイトル 1"/>
          <p:cNvSpPr>
            <a:spLocks noGrp="1"/>
          </p:cNvSpPr>
          <p:nvPr>
            <p:ph type="title" hasCustomPrompt="1"/>
          </p:nvPr>
        </p:nvSpPr>
        <p:spPr>
          <a:xfrm>
            <a:off x="547251" y="2443201"/>
            <a:ext cx="8595162" cy="5400599"/>
          </a:xfrm>
          <a:prstGeom prst="rect">
            <a:avLst/>
          </a:prstGeom>
        </p:spPr>
        <p:txBody>
          <a:bodyPr anchor="ctr"/>
          <a:lstStyle>
            <a:lvl1pPr algn="ctr">
              <a:defRPr sz="8800" spc="1000" baseline="0">
                <a:effectLst>
                  <a:outerShdw blurRad="50800" dist="25400" dir="2700000" algn="tl" rotWithShape="0">
                    <a:schemeClr val="tx1">
                      <a:alpha val="75000"/>
                    </a:schemeClr>
                  </a:outerShdw>
                </a:effectLst>
              </a:defRPr>
            </a:lvl1pPr>
          </a:lstStyle>
          <a:p>
            <a:r>
              <a:rPr kumimoji="1" lang="en-US" altLang="ja-JP" dirty="0" smtClean="0"/>
              <a:t>TEXT HERE</a:t>
            </a:r>
            <a:endParaRPr kumimoji="1" lang="ja-JP" alt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598913" y="4743500"/>
            <a:ext cx="10287000" cy="800000"/>
          </a:xfrm>
          <a:prstGeom prst="rect">
            <a:avLst/>
          </a:prstGeom>
        </p:spPr>
      </p:pic>
    </p:spTree>
    <p:extLst>
      <p:ext uri="{BB962C8B-B14F-4D97-AF65-F5344CB8AC3E}">
        <p14:creationId xmlns:p14="http://schemas.microsoft.com/office/powerpoint/2010/main" val="10295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tmplLst>
          <p:tmpl>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7" name="正方形/長方形 6"/>
          <p:cNvSpPr/>
          <p:nvPr userDrawn="1"/>
        </p:nvSpPr>
        <p:spPr>
          <a:xfrm>
            <a:off x="0" y="4693450"/>
            <a:ext cx="18286413" cy="20702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a:xfrm>
            <a:off x="914400" y="2938255"/>
            <a:ext cx="16457613" cy="1714500"/>
          </a:xfrm>
          <a:prstGeom prst="rect">
            <a:avLst/>
          </a:prstGeom>
        </p:spPr>
        <p:txBody>
          <a:bodyPr anchor="ctr"/>
          <a:lstStyle>
            <a:lvl1pPr algn="ctr">
              <a:defRPr sz="9600" spc="1000" baseline="0">
                <a:effectLst>
                  <a:outerShdw blurRad="50800" dist="25400" dir="2700000" algn="tl" rotWithShape="0">
                    <a:schemeClr val="tx1">
                      <a:alpha val="75000"/>
                    </a:schemeClr>
                  </a:outerShdw>
                </a:effectLst>
                <a:latin typeface="Reenie Beanie" panose="02000000000000000000" pitchFamily="2" charset="0"/>
              </a:defRPr>
            </a:lvl1pPr>
          </a:lstStyle>
          <a:p>
            <a:r>
              <a:rPr kumimoji="1" lang="en-US" altLang="ja-JP" dirty="0" smtClean="0"/>
              <a:t>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テキスト プレースホルダー 5"/>
          <p:cNvSpPr>
            <a:spLocks noGrp="1"/>
          </p:cNvSpPr>
          <p:nvPr>
            <p:ph type="body" sz="quarter" idx="13" hasCustomPrompt="1"/>
          </p:nvPr>
        </p:nvSpPr>
        <p:spPr>
          <a:xfrm>
            <a:off x="2546463" y="4873470"/>
            <a:ext cx="13193486" cy="1665185"/>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8" name="図 7"/>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1215117" flipH="1">
            <a:off x="16186722" y="1317309"/>
            <a:ext cx="460258" cy="8472928"/>
          </a:xfrm>
          <a:prstGeom prst="rect">
            <a:avLst/>
          </a:prstGeom>
          <a:effectLst>
            <a:outerShdw blurRad="152400" dist="76200" dir="11160000" algn="tl" rotWithShape="0">
              <a:prstClr val="black">
                <a:alpha val="40000"/>
              </a:prstClr>
            </a:outerShdw>
          </a:effectLst>
        </p:spPr>
      </p:pic>
    </p:spTree>
    <p:extLst>
      <p:ext uri="{BB962C8B-B14F-4D97-AF65-F5344CB8AC3E}">
        <p14:creationId xmlns:p14="http://schemas.microsoft.com/office/powerpoint/2010/main" val="16368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1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600"/>
                            </p:stCondLst>
                            <p:childTnLst>
                              <p:par>
                                <p:cTn id="13" presetID="16" presetClass="entr" presetSubtype="37"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6" grpId="0">
        <p:tmplLst>
          <p:tmpl>
            <p:tnLst>
              <p:par>
                <p:cTn presetID="16" presetClass="entr" presetSubtype="37"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barn(outVertical)">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正方形/長方形 6"/>
          <p:cNvSpPr/>
          <p:nvPr userDrawn="1"/>
        </p:nvSpPr>
        <p:spPr>
          <a:xfrm>
            <a:off x="0" y="5518950"/>
            <a:ext cx="18286413" cy="90725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a:xfrm>
            <a:off x="913606" y="3763755"/>
            <a:ext cx="16457613" cy="1714500"/>
          </a:xfrm>
          <a:prstGeom prst="rect">
            <a:avLst/>
          </a:prstGeom>
        </p:spPr>
        <p:txBody>
          <a:bodyPr anchor="ctr"/>
          <a:lstStyle>
            <a:lvl1pPr algn="ctr">
              <a:defRPr sz="9600" spc="1000" baseline="0">
                <a:effectLst>
                  <a:outerShdw blurRad="50800" dist="25400" dir="2700000" algn="tl" rotWithShape="0">
                    <a:schemeClr val="tx1">
                      <a:alpha val="75000"/>
                    </a:schemeClr>
                  </a:outerShdw>
                </a:effectLst>
                <a:latin typeface="Reenie Beanie" panose="02000000000000000000" pitchFamily="2" charset="0"/>
              </a:defRPr>
            </a:lvl1pPr>
          </a:lstStyle>
          <a:p>
            <a:r>
              <a:rPr kumimoji="1" lang="en-US" altLang="ja-JP" dirty="0" smtClean="0"/>
              <a:t>TITLE GOES HERE</a:t>
            </a:r>
            <a:endParaRPr kumimoji="1" lang="ja-JP" altLang="en-US" dirty="0"/>
          </a:p>
        </p:txBody>
      </p:sp>
      <p:sp>
        <p:nvSpPr>
          <p:cNvPr id="6" name="テキスト プレースホルダー 5"/>
          <p:cNvSpPr>
            <a:spLocks noGrp="1"/>
          </p:cNvSpPr>
          <p:nvPr>
            <p:ph type="body" sz="quarter" idx="13" hasCustomPrompt="1"/>
          </p:nvPr>
        </p:nvSpPr>
        <p:spPr>
          <a:xfrm>
            <a:off x="2125549" y="5698971"/>
            <a:ext cx="14035315" cy="511330"/>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8" name="テキスト プレースホルダー 5"/>
          <p:cNvSpPr>
            <a:spLocks noGrp="1"/>
          </p:cNvSpPr>
          <p:nvPr>
            <p:ph type="body" sz="quarter" idx="14" hasCustomPrompt="1"/>
          </p:nvPr>
        </p:nvSpPr>
        <p:spPr>
          <a:xfrm>
            <a:off x="3176585" y="7518400"/>
            <a:ext cx="11933243" cy="2603501"/>
          </a:xfrm>
          <a:noFill/>
        </p:spPr>
        <p:txBody>
          <a:bodyPr anchor="b">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9" name="図 8"/>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1215117" flipH="1">
            <a:off x="16373934" y="1282485"/>
            <a:ext cx="460258" cy="8472928"/>
          </a:xfrm>
          <a:prstGeom prst="rect">
            <a:avLst/>
          </a:prstGeom>
          <a:effectLst>
            <a:outerShdw blurRad="152400" dist="76200" dir="11160000" algn="tl" rotWithShape="0">
              <a:prstClr val="black">
                <a:alpha val="40000"/>
              </a:prstClr>
            </a:outerShdw>
          </a:effectLst>
        </p:spPr>
      </p:pic>
    </p:spTree>
    <p:extLst>
      <p:ext uri="{BB962C8B-B14F-4D97-AF65-F5344CB8AC3E}">
        <p14:creationId xmlns:p14="http://schemas.microsoft.com/office/powerpoint/2010/main" val="260395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1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600"/>
                            </p:stCondLst>
                            <p:childTnLst>
                              <p:par>
                                <p:cTn id="13" presetID="16" presetClass="entr" presetSubtype="37"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par>
                          <p:cTn id="19" fill="hold">
                            <p:stCondLst>
                              <p:cond delay="2350"/>
                            </p:stCondLst>
                            <p:childTnLst>
                              <p:par>
                                <p:cTn id="20" presetID="10" presetClass="entr" presetSubtype="0" fill="hold" grpId="0" nodeType="afterEffect">
                                  <p:stCondLst>
                                    <p:cond delay="25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Wide Image">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310" y="770484"/>
            <a:ext cx="16246806" cy="6061595"/>
          </a:xfrm>
          <a:prstGeom prst="rect">
            <a:avLst/>
          </a:prstGeom>
        </p:spPr>
      </p:pic>
      <p:sp>
        <p:nvSpPr>
          <p:cNvPr id="7" name="図プレースホルダー 6"/>
          <p:cNvSpPr>
            <a:spLocks noGrp="1"/>
          </p:cNvSpPr>
          <p:nvPr>
            <p:ph type="pic" sz="quarter" idx="12" hasCustomPrompt="1"/>
          </p:nvPr>
        </p:nvSpPr>
        <p:spPr>
          <a:xfrm>
            <a:off x="1340724" y="1009843"/>
            <a:ext cx="15739979" cy="5582876"/>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8" name="正方形/長方形 7"/>
          <p:cNvSpPr/>
          <p:nvPr userDrawn="1"/>
        </p:nvSpPr>
        <p:spPr>
          <a:xfrm>
            <a:off x="0" y="5554378"/>
            <a:ext cx="18286413" cy="38645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3" hasCustomPrompt="1"/>
          </p:nvPr>
        </p:nvSpPr>
        <p:spPr>
          <a:xfrm>
            <a:off x="794779" y="7675464"/>
            <a:ext cx="16696854" cy="1569344"/>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rot="21600000">
            <a:off x="1087311" y="6865374"/>
            <a:ext cx="16111790" cy="855095"/>
          </a:xfrm>
          <a:noFill/>
        </p:spPr>
        <p:txBody>
          <a:bodyPr anchor="t">
            <a:noAutofit/>
          </a:bodyPr>
          <a:lstStyle>
            <a:lvl1pPr algn="ctr">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2"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27597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 presetClass="entr" presetSubtype="8" decel="100000" fill="hold" grpId="0" nodeType="afterEffect">
                                  <p:stCondLst>
                                    <p:cond delay="25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16" presetClass="entr" presetSubtype="37"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8" grpId="0" animBg="1"/>
      <p:bldP spid="9" grpId="0" build="p">
        <p:tmplLst>
          <p:tmpl lvl="1">
            <p:tnLst>
              <p:par>
                <p:cTn presetID="22" presetClass="entr" presetSubtype="8"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5" name="正方形/長方形 4"/>
          <p:cNvSpPr/>
          <p:nvPr userDrawn="1"/>
        </p:nvSpPr>
        <p:spPr>
          <a:xfrm>
            <a:off x="9142413" y="0"/>
            <a:ext cx="9144000" cy="10287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607258" y="4803967"/>
            <a:ext cx="10287000" cy="800000"/>
          </a:xfrm>
          <a:prstGeom prst="rect">
            <a:avLst/>
          </a:prstGeom>
        </p:spPr>
      </p:pic>
      <p:sp>
        <p:nvSpPr>
          <p:cNvPr id="6"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7"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
        <p:nvSpPr>
          <p:cNvPr id="10" name="テキスト プレースホルダー 5"/>
          <p:cNvSpPr>
            <a:spLocks noGrp="1"/>
          </p:cNvSpPr>
          <p:nvPr>
            <p:ph type="body" sz="quarter" idx="23" hasCustomPrompt="1"/>
          </p:nvPr>
        </p:nvSpPr>
        <p:spPr>
          <a:xfrm rot="21600000">
            <a:off x="348343" y="2906865"/>
            <a:ext cx="8333613" cy="5908520"/>
          </a:xfrm>
          <a:noFill/>
        </p:spPr>
        <p:txBody>
          <a:bodyPr anchor="ctr">
            <a:noAutofit/>
          </a:bodyPr>
          <a:lstStyle>
            <a:lvl1pPr algn="ctr">
              <a:lnSpc>
                <a:spcPct val="100000"/>
              </a:lnSpc>
              <a:spcBef>
                <a:spcPts val="0"/>
              </a:spcBef>
              <a:defRPr sz="66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1" name="図プレースホルダー 7"/>
          <p:cNvSpPr>
            <a:spLocks noGrp="1"/>
          </p:cNvSpPr>
          <p:nvPr>
            <p:ph type="pic" sz="quarter" idx="26" hasCustomPrompt="1"/>
          </p:nvPr>
        </p:nvSpPr>
        <p:spPr>
          <a:xfrm>
            <a:off x="9605789" y="2622220"/>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2" name="テキスト プレースホルダー 5"/>
          <p:cNvSpPr>
            <a:spLocks noGrp="1"/>
          </p:cNvSpPr>
          <p:nvPr>
            <p:ph type="body" sz="quarter" idx="13" hasCustomPrompt="1"/>
          </p:nvPr>
        </p:nvSpPr>
        <p:spPr>
          <a:xfrm>
            <a:off x="10452610" y="2414193"/>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3" name="図プレースホルダー 7"/>
          <p:cNvSpPr>
            <a:spLocks noGrp="1"/>
          </p:cNvSpPr>
          <p:nvPr>
            <p:ph type="pic" sz="quarter" idx="27" hasCustomPrompt="1"/>
          </p:nvPr>
        </p:nvSpPr>
        <p:spPr>
          <a:xfrm>
            <a:off x="9605789" y="3969637"/>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4" name="テキスト プレースホルダー 5"/>
          <p:cNvSpPr>
            <a:spLocks noGrp="1"/>
          </p:cNvSpPr>
          <p:nvPr>
            <p:ph type="body" sz="quarter" idx="28" hasCustomPrompt="1"/>
          </p:nvPr>
        </p:nvSpPr>
        <p:spPr>
          <a:xfrm>
            <a:off x="10452610" y="3761610"/>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5" name="図プレースホルダー 7"/>
          <p:cNvSpPr>
            <a:spLocks noGrp="1"/>
          </p:cNvSpPr>
          <p:nvPr>
            <p:ph type="pic" sz="quarter" idx="29" hasCustomPrompt="1"/>
          </p:nvPr>
        </p:nvSpPr>
        <p:spPr>
          <a:xfrm>
            <a:off x="9605789" y="5317054"/>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6" name="テキスト プレースホルダー 5"/>
          <p:cNvSpPr>
            <a:spLocks noGrp="1"/>
          </p:cNvSpPr>
          <p:nvPr>
            <p:ph type="body" sz="quarter" idx="30" hasCustomPrompt="1"/>
          </p:nvPr>
        </p:nvSpPr>
        <p:spPr>
          <a:xfrm>
            <a:off x="10452610" y="5109027"/>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図プレースホルダー 7"/>
          <p:cNvSpPr>
            <a:spLocks noGrp="1"/>
          </p:cNvSpPr>
          <p:nvPr>
            <p:ph type="pic" sz="quarter" idx="31" hasCustomPrompt="1"/>
          </p:nvPr>
        </p:nvSpPr>
        <p:spPr>
          <a:xfrm>
            <a:off x="9605789" y="6664471"/>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8" name="テキスト プレースホルダー 5"/>
          <p:cNvSpPr>
            <a:spLocks noGrp="1"/>
          </p:cNvSpPr>
          <p:nvPr>
            <p:ph type="body" sz="quarter" idx="32" hasCustomPrompt="1"/>
          </p:nvPr>
        </p:nvSpPr>
        <p:spPr>
          <a:xfrm>
            <a:off x="10452610" y="6456444"/>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9" name="図プレースホルダー 7"/>
          <p:cNvSpPr>
            <a:spLocks noGrp="1"/>
          </p:cNvSpPr>
          <p:nvPr>
            <p:ph type="pic" sz="quarter" idx="33" hasCustomPrompt="1"/>
          </p:nvPr>
        </p:nvSpPr>
        <p:spPr>
          <a:xfrm>
            <a:off x="9611215" y="8011888"/>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20" name="テキスト プレースホルダー 5"/>
          <p:cNvSpPr>
            <a:spLocks noGrp="1"/>
          </p:cNvSpPr>
          <p:nvPr>
            <p:ph type="body" sz="quarter" idx="34" hasCustomPrompt="1"/>
          </p:nvPr>
        </p:nvSpPr>
        <p:spPr>
          <a:xfrm>
            <a:off x="10458036" y="7803861"/>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7821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1000"/>
                            </p:stCondLst>
                            <p:childTnLst>
                              <p:par>
                                <p:cTn id="21" presetID="2" presetClass="entr" presetSubtype="12" decel="100000" fill="hold" grpId="0" nodeType="afterEffect">
                                  <p:stCondLst>
                                    <p:cond delay="250"/>
                                  </p:stCondLst>
                                  <p:iterate type="wd">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800"/>
                            </p:stCondLst>
                            <p:childTnLst>
                              <p:par>
                                <p:cTn id="26" presetID="31" presetClass="entr" presetSubtype="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90"/>
                                          </p:val>
                                        </p:tav>
                                        <p:tav tm="100000">
                                          <p:val>
                                            <p:fltVal val="0"/>
                                          </p:val>
                                        </p:tav>
                                      </p:tavLst>
                                    </p:anim>
                                    <p:animEffect transition="in" filter="fade">
                                      <p:cBhvr>
                                        <p:cTn id="31" dur="500"/>
                                        <p:tgtEl>
                                          <p:spTgt spid="11"/>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par>
                          <p:cTn id="35" fill="hold">
                            <p:stCondLst>
                              <p:cond delay="3050"/>
                            </p:stCondLst>
                            <p:childTnLst>
                              <p:par>
                                <p:cTn id="36" presetID="31"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 calcmode="lin" valueType="num">
                                      <p:cBhvr>
                                        <p:cTn id="40" dur="500" fill="hold"/>
                                        <p:tgtEl>
                                          <p:spTgt spid="13"/>
                                        </p:tgtEl>
                                        <p:attrNameLst>
                                          <p:attrName>style.rotation</p:attrName>
                                        </p:attrNameLst>
                                      </p:cBhvr>
                                      <p:tavLst>
                                        <p:tav tm="0">
                                          <p:val>
                                            <p:fltVal val="90"/>
                                          </p:val>
                                        </p:tav>
                                        <p:tav tm="100000">
                                          <p:val>
                                            <p:fltVal val="0"/>
                                          </p:val>
                                        </p:tav>
                                      </p:tavLst>
                                    </p:anim>
                                    <p:animEffect transition="in" filter="fade">
                                      <p:cBhvr>
                                        <p:cTn id="41" dur="500"/>
                                        <p:tgtEl>
                                          <p:spTgt spid="13"/>
                                        </p:tgtEl>
                                      </p:cBhvr>
                                    </p:animEffect>
                                  </p:childTnLst>
                                </p:cTn>
                              </p:par>
                              <p:par>
                                <p:cTn id="42" presetID="22" presetClass="entr" presetSubtype="8" fill="hold" grpId="0" nodeType="withEffect">
                                  <p:stCondLst>
                                    <p:cond delay="25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wipe(left)">
                                      <p:cBhvr>
                                        <p:cTn id="44" dur="500"/>
                                        <p:tgtEl>
                                          <p:spTgt spid="14">
                                            <p:txEl>
                                              <p:pRg st="0" end="0"/>
                                            </p:txEl>
                                          </p:spTgt>
                                        </p:tgtEl>
                                      </p:cBhvr>
                                    </p:animEffect>
                                  </p:childTnLst>
                                </p:cTn>
                              </p:par>
                            </p:childTnLst>
                          </p:cTn>
                        </p:par>
                        <p:par>
                          <p:cTn id="45" fill="hold">
                            <p:stCondLst>
                              <p:cond delay="3800"/>
                            </p:stCondLst>
                            <p:childTnLst>
                              <p:par>
                                <p:cTn id="46" presetID="31" presetClass="entr" presetSubtype="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90"/>
                                          </p:val>
                                        </p:tav>
                                        <p:tav tm="100000">
                                          <p:val>
                                            <p:fltVal val="0"/>
                                          </p:val>
                                        </p:tav>
                                      </p:tavLst>
                                    </p:anim>
                                    <p:animEffect transition="in" filter="fade">
                                      <p:cBhvr>
                                        <p:cTn id="51" dur="500"/>
                                        <p:tgtEl>
                                          <p:spTgt spid="15"/>
                                        </p:tgtEl>
                                      </p:cBhvr>
                                    </p:animEffect>
                                  </p:childTnLst>
                                </p:cTn>
                              </p:par>
                              <p:par>
                                <p:cTn id="52" presetID="22" presetClass="entr" presetSubtype="8" fill="hold" grpId="0" nodeType="withEffect">
                                  <p:stCondLst>
                                    <p:cond delay="25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4550"/>
                            </p:stCondLst>
                            <p:childTnLst>
                              <p:par>
                                <p:cTn id="56" presetID="31"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 calcmode="lin" valueType="num">
                                      <p:cBhvr>
                                        <p:cTn id="60" dur="500" fill="hold"/>
                                        <p:tgtEl>
                                          <p:spTgt spid="17"/>
                                        </p:tgtEl>
                                        <p:attrNameLst>
                                          <p:attrName>style.rotation</p:attrName>
                                        </p:attrNameLst>
                                      </p:cBhvr>
                                      <p:tavLst>
                                        <p:tav tm="0">
                                          <p:val>
                                            <p:fltVal val="90"/>
                                          </p:val>
                                        </p:tav>
                                        <p:tav tm="100000">
                                          <p:val>
                                            <p:fltVal val="0"/>
                                          </p:val>
                                        </p:tav>
                                      </p:tavLst>
                                    </p:anim>
                                    <p:animEffect transition="in" filter="fade">
                                      <p:cBhvr>
                                        <p:cTn id="61" dur="500"/>
                                        <p:tgtEl>
                                          <p:spTgt spid="17"/>
                                        </p:tgtEl>
                                      </p:cBhvr>
                                    </p:animEffect>
                                  </p:childTnLst>
                                </p:cTn>
                              </p:par>
                              <p:par>
                                <p:cTn id="62" presetID="22" presetClass="entr" presetSubtype="8" fill="hold" grpId="0" nodeType="withEffect">
                                  <p:stCondLst>
                                    <p:cond delay="250"/>
                                  </p:stCondLst>
                                  <p:childTnLst>
                                    <p:set>
                                      <p:cBhvr>
                                        <p:cTn id="63" dur="1" fill="hold">
                                          <p:stCondLst>
                                            <p:cond delay="0"/>
                                          </p:stCondLst>
                                        </p:cTn>
                                        <p:tgtEl>
                                          <p:spTgt spid="18">
                                            <p:txEl>
                                              <p:pRg st="0" end="0"/>
                                            </p:txEl>
                                          </p:spTgt>
                                        </p:tgtEl>
                                        <p:attrNameLst>
                                          <p:attrName>style.visibility</p:attrName>
                                        </p:attrNameLst>
                                      </p:cBhvr>
                                      <p:to>
                                        <p:strVal val="visible"/>
                                      </p:to>
                                    </p:set>
                                    <p:animEffect transition="in" filter="wipe(left)">
                                      <p:cBhvr>
                                        <p:cTn id="64" dur="500"/>
                                        <p:tgtEl>
                                          <p:spTgt spid="18">
                                            <p:txEl>
                                              <p:pRg st="0" end="0"/>
                                            </p:txEl>
                                          </p:spTgt>
                                        </p:tgtEl>
                                      </p:cBhvr>
                                    </p:animEffect>
                                  </p:childTnLst>
                                </p:cTn>
                              </p:par>
                            </p:childTnLst>
                          </p:cTn>
                        </p:par>
                        <p:par>
                          <p:cTn id="65" fill="hold">
                            <p:stCondLst>
                              <p:cond delay="5300"/>
                            </p:stCondLst>
                            <p:childTnLst>
                              <p:par>
                                <p:cTn id="66" presetID="31"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90"/>
                                          </p:val>
                                        </p:tav>
                                        <p:tav tm="100000">
                                          <p:val>
                                            <p:fltVal val="0"/>
                                          </p:val>
                                        </p:tav>
                                      </p:tavLst>
                                    </p:anim>
                                    <p:animEffect transition="in" filter="fade">
                                      <p:cBhvr>
                                        <p:cTn id="71" dur="500"/>
                                        <p:tgtEl>
                                          <p:spTgt spid="19"/>
                                        </p:tgtEl>
                                      </p:cBhvr>
                                    </p:animEffect>
                                  </p:childTnLst>
                                </p:cTn>
                              </p:par>
                              <p:par>
                                <p:cTn id="72" presetID="22" presetClass="entr" presetSubtype="8" fill="hold" grpId="0" nodeType="withEffect">
                                  <p:stCondLst>
                                    <p:cond delay="250"/>
                                  </p:stCondLst>
                                  <p:childTnLst>
                                    <p:set>
                                      <p:cBhvr>
                                        <p:cTn id="73" dur="1" fill="hold">
                                          <p:stCondLst>
                                            <p:cond delay="0"/>
                                          </p:stCondLst>
                                        </p:cTn>
                                        <p:tgtEl>
                                          <p:spTgt spid="20">
                                            <p:txEl>
                                              <p:pRg st="0" end="0"/>
                                            </p:txEl>
                                          </p:spTgt>
                                        </p:tgtEl>
                                        <p:attrNameLst>
                                          <p:attrName>style.visibility</p:attrName>
                                        </p:attrNameLst>
                                      </p:cBhvr>
                                      <p:to>
                                        <p:strVal val="visible"/>
                                      </p:to>
                                    </p:set>
                                    <p:animEffect transition="in" filter="wipe(left)">
                                      <p:cBhvr>
                                        <p:cTn id="7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2" presetClass="entr" presetSubtype="8"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10" grpId="0" build="p">
        <p:tmplLst>
          <p:tmpl lvl="1">
            <p:tnLst>
              <p:par>
                <p:cTn presetID="2" presetClass="entr" presetSubtype="12" decel="100000" fill="hold" nodeType="afterEffect">
                  <p:stCondLst>
                    <p:cond delay="2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p:bldP spid="12" grpId="0" build="p">
        <p:tmplLst>
          <p:tmpl lvl="1">
            <p:tnLst>
              <p:par>
                <p:cTn presetID="22" presetClass="entr" presetSubtype="8" fill="hold" nodeType="withEffect">
                  <p:stCondLst>
                    <p:cond delay="75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bldP spid="18" grpId="0" build="p">
        <p:tmplLst>
          <p:tmpl lvl="1">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bldP spid="20" grpId="0" build="p">
        <p:tmplLst>
          <p:tmpl lvl="1">
            <p:tnLst>
              <p:par>
                <p:cTn presetID="22" presetClass="entr" presetSubtype="8"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and Right Pain">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426329" y="4743500"/>
            <a:ext cx="10287000" cy="800000"/>
          </a:xfrm>
          <a:prstGeom prst="rect">
            <a:avLst/>
          </a:prstGeom>
        </p:spPr>
      </p:pic>
      <p:sp>
        <p:nvSpPr>
          <p:cNvPr id="5" name="正方形/長方形 4"/>
          <p:cNvSpPr/>
          <p:nvPr userDrawn="1"/>
        </p:nvSpPr>
        <p:spPr>
          <a:xfrm>
            <a:off x="8969829" y="0"/>
            <a:ext cx="9316584" cy="10287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7"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
        <p:nvSpPr>
          <p:cNvPr id="3" name="グラフ プレースホルダー 2"/>
          <p:cNvSpPr>
            <a:spLocks noGrp="1"/>
          </p:cNvSpPr>
          <p:nvPr>
            <p:ph type="chart" sz="quarter" idx="25" hasCustomPrompt="1"/>
          </p:nvPr>
        </p:nvSpPr>
        <p:spPr>
          <a:xfrm>
            <a:off x="469723" y="2365375"/>
            <a:ext cx="7899164" cy="7475538"/>
          </a:xfrm>
          <a:solidFill>
            <a:schemeClr val="tx1">
              <a:alpha val="30000"/>
            </a:schemeClr>
          </a:solidFill>
        </p:spPr>
        <p:txBody>
          <a:bodyPr/>
          <a:lstStyle>
            <a:lvl1pPr>
              <a:defRPr baseline="0"/>
            </a:lvl1pPr>
          </a:lstStyle>
          <a:p>
            <a:r>
              <a:rPr lang="en-US" dirty="0" smtClean="0"/>
              <a:t>Add graph here</a:t>
            </a:r>
            <a:endParaRPr lang="en-US" dirty="0"/>
          </a:p>
        </p:txBody>
      </p:sp>
      <p:sp>
        <p:nvSpPr>
          <p:cNvPr id="21" name="正方形/長方形 20"/>
          <p:cNvSpPr/>
          <p:nvPr userDrawn="1"/>
        </p:nvSpPr>
        <p:spPr>
          <a:xfrm rot="-180000">
            <a:off x="8585204" y="2515722"/>
            <a:ext cx="7076948" cy="792088"/>
          </a:xfrm>
          <a:prstGeom prst="rect">
            <a:avLst/>
          </a:prstGeom>
          <a:blipFill dpi="0" rotWithShape="1">
            <a:blip r:embed="rId4"/>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テキスト プレースホルダー 5"/>
          <p:cNvSpPr>
            <a:spLocks noGrp="1"/>
          </p:cNvSpPr>
          <p:nvPr>
            <p:ph type="body" sz="quarter" idx="13" hasCustomPrompt="1"/>
          </p:nvPr>
        </p:nvSpPr>
        <p:spPr>
          <a:xfrm>
            <a:off x="9373466" y="3646317"/>
            <a:ext cx="8188820" cy="2087207"/>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3" name="テキスト プレースホルダー 5"/>
          <p:cNvSpPr>
            <a:spLocks noGrp="1"/>
          </p:cNvSpPr>
          <p:nvPr>
            <p:ph type="body" sz="quarter" idx="14" hasCustomPrompt="1"/>
          </p:nvPr>
        </p:nvSpPr>
        <p:spPr>
          <a:xfrm rot="-180000">
            <a:off x="8720219" y="2470718"/>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24" name="正方形/長方形 23"/>
          <p:cNvSpPr/>
          <p:nvPr userDrawn="1"/>
        </p:nvSpPr>
        <p:spPr>
          <a:xfrm rot="-180000">
            <a:off x="8585204" y="6162039"/>
            <a:ext cx="7076948" cy="792088"/>
          </a:xfrm>
          <a:prstGeom prst="rect">
            <a:avLst/>
          </a:prstGeom>
          <a:blipFill dpi="0" rotWithShape="1">
            <a:blip r:embed="rId4"/>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プレースホルダー 5"/>
          <p:cNvSpPr>
            <a:spLocks noGrp="1"/>
          </p:cNvSpPr>
          <p:nvPr>
            <p:ph type="body" sz="quarter" idx="26" hasCustomPrompt="1"/>
          </p:nvPr>
        </p:nvSpPr>
        <p:spPr>
          <a:xfrm>
            <a:off x="9373466" y="7292634"/>
            <a:ext cx="8188820" cy="2087207"/>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6" name="テキスト プレースホルダー 5"/>
          <p:cNvSpPr>
            <a:spLocks noGrp="1"/>
          </p:cNvSpPr>
          <p:nvPr>
            <p:ph type="body" sz="quarter" idx="27" hasCustomPrompt="1"/>
          </p:nvPr>
        </p:nvSpPr>
        <p:spPr>
          <a:xfrm rot="-180000">
            <a:off x="8720219" y="6117035"/>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87246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000"/>
                            </p:stCondLst>
                            <p:childTnLst>
                              <p:par>
                                <p:cTn id="18" presetID="22" presetClass="entr" presetSubtype="4" fill="hold" grpId="0"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000"/>
                            </p:stCondLst>
                            <p:childTnLst>
                              <p:par>
                                <p:cTn id="25" presetID="2" presetClass="entr" presetSubtype="2" decel="100000" fill="hold" grpId="0" nodeType="after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5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wipe(left)">
                                      <p:cBhvr>
                                        <p:cTn id="36" dur="500"/>
                                        <p:tgtEl>
                                          <p:spTgt spid="22">
                                            <p:txEl>
                                              <p:pRg st="0" end="0"/>
                                            </p:txEl>
                                          </p:spTgt>
                                        </p:tgtEl>
                                      </p:cBhvr>
                                    </p:animEffect>
                                  </p:childTnLst>
                                </p:cTn>
                              </p:par>
                            </p:childTnLst>
                          </p:cTn>
                        </p:par>
                        <p:par>
                          <p:cTn id="37" fill="hold">
                            <p:stCondLst>
                              <p:cond delay="3250"/>
                            </p:stCondLst>
                            <p:childTnLst>
                              <p:par>
                                <p:cTn id="38" presetID="2" presetClass="entr" presetSubtype="2" decel="100000" fill="hold" grpId="0" nodeType="afterEffect">
                                  <p:stCondLst>
                                    <p:cond delay="50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1+#ppt_w/2"/>
                                          </p:val>
                                        </p:tav>
                                        <p:tav tm="100000">
                                          <p:val>
                                            <p:strVal val="#ppt_x"/>
                                          </p:val>
                                        </p:tav>
                                      </p:tavLst>
                                    </p:anim>
                                    <p:anim calcmode="lin" valueType="num">
                                      <p:cBhvr additive="base">
                                        <p:cTn id="45" dur="500" fill="hold"/>
                                        <p:tgtEl>
                                          <p:spTgt spid="24"/>
                                        </p:tgtEl>
                                        <p:attrNameLst>
                                          <p:attrName>ppt_y</p:attrName>
                                        </p:attrNameLst>
                                      </p:cBhvr>
                                      <p:tavLst>
                                        <p:tav tm="0">
                                          <p:val>
                                            <p:strVal val="#ppt_y"/>
                                          </p:val>
                                        </p:tav>
                                        <p:tav tm="100000">
                                          <p:val>
                                            <p:strVal val="#ppt_y"/>
                                          </p:val>
                                        </p:tav>
                                      </p:tavLst>
                                    </p:anim>
                                  </p:childTnLst>
                                </p:cTn>
                              </p:par>
                            </p:childTnLst>
                          </p:cTn>
                        </p:par>
                        <p:par>
                          <p:cTn id="46" fill="hold">
                            <p:stCondLst>
                              <p:cond delay="4250"/>
                            </p:stCondLst>
                            <p:childTnLst>
                              <p:par>
                                <p:cTn id="47" presetID="22" presetClass="entr" presetSubtype="8" fill="hold" grpId="0" nodeType="after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Effect transition="in" filter="wipe(left)">
                                      <p:cBhvr>
                                        <p:cTn id="4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2" presetClass="entr" presetSubtype="8"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3" grpId="0" animBg="1"/>
      <p:bldP spid="21" grpId="0" animBg="1"/>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p:tmplLst>
          <p:tmpl>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and Images ">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1392553"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11" name="テキスト プレースホルダー 10"/>
          <p:cNvSpPr>
            <a:spLocks noGrp="1"/>
          </p:cNvSpPr>
          <p:nvPr>
            <p:ph type="body" sz="quarter" idx="15" hasCustomPrompt="1"/>
          </p:nvPr>
        </p:nvSpPr>
        <p:spPr>
          <a:xfrm>
            <a:off x="1392553" y="6859353"/>
            <a:ext cx="4839432" cy="3427647"/>
          </a:xfrm>
          <a:solidFill>
            <a:srgbClr val="F8F8F8">
              <a:alpha val="70000"/>
            </a:srgbClr>
          </a:solidFill>
        </p:spPr>
        <p:txBody>
          <a:bodyPr/>
          <a:lstStyle>
            <a:lvl1pPr>
              <a:defRPr/>
            </a:lvl1pPr>
          </a:lstStyle>
          <a:p>
            <a:pPr lvl="0"/>
            <a:r>
              <a:rPr lang="en-US" dirty="0" smtClean="0"/>
              <a:t> </a:t>
            </a:r>
            <a:endParaRPr 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8" name="図プレースホルダー 5"/>
          <p:cNvSpPr>
            <a:spLocks noGrp="1"/>
          </p:cNvSpPr>
          <p:nvPr>
            <p:ph type="pic" sz="quarter" idx="13" hasCustomPrompt="1"/>
          </p:nvPr>
        </p:nvSpPr>
        <p:spPr>
          <a:xfrm>
            <a:off x="6735932"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9" name="図プレースホルダー 5"/>
          <p:cNvSpPr>
            <a:spLocks noGrp="1"/>
          </p:cNvSpPr>
          <p:nvPr>
            <p:ph type="pic" sz="quarter" idx="14" hasCustomPrompt="1"/>
          </p:nvPr>
        </p:nvSpPr>
        <p:spPr>
          <a:xfrm>
            <a:off x="12079311"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12" name="テキスト プレースホルダー 10"/>
          <p:cNvSpPr>
            <a:spLocks noGrp="1"/>
          </p:cNvSpPr>
          <p:nvPr>
            <p:ph type="body" sz="quarter" idx="16" hasCustomPrompt="1"/>
          </p:nvPr>
        </p:nvSpPr>
        <p:spPr>
          <a:xfrm>
            <a:off x="6735932" y="6865257"/>
            <a:ext cx="4839432" cy="3421743"/>
          </a:xfrm>
          <a:solidFill>
            <a:srgbClr val="F8F8F8">
              <a:alpha val="70000"/>
            </a:srgbClr>
          </a:solidFill>
        </p:spPr>
        <p:txBody>
          <a:bodyPr/>
          <a:lstStyle>
            <a:lvl1pPr>
              <a:defRPr/>
            </a:lvl1pPr>
          </a:lstStyle>
          <a:p>
            <a:pPr lvl="0"/>
            <a:r>
              <a:rPr lang="en-US" dirty="0" smtClean="0"/>
              <a:t> </a:t>
            </a:r>
            <a:endParaRPr lang="en-US" dirty="0"/>
          </a:p>
        </p:txBody>
      </p:sp>
      <p:sp>
        <p:nvSpPr>
          <p:cNvPr id="13" name="テキスト プレースホルダー 10"/>
          <p:cNvSpPr>
            <a:spLocks noGrp="1"/>
          </p:cNvSpPr>
          <p:nvPr>
            <p:ph type="body" sz="quarter" idx="17" hasCustomPrompt="1"/>
          </p:nvPr>
        </p:nvSpPr>
        <p:spPr>
          <a:xfrm>
            <a:off x="12079311" y="6865257"/>
            <a:ext cx="4839432" cy="3421743"/>
          </a:xfrm>
          <a:solidFill>
            <a:srgbClr val="F8F8F8">
              <a:alpha val="70000"/>
            </a:srgbClr>
          </a:solidFill>
        </p:spPr>
        <p:txBody>
          <a:bodyPr/>
          <a:lstStyle>
            <a:lvl1pPr>
              <a:defRPr/>
            </a:lvl1pPr>
          </a:lstStyle>
          <a:p>
            <a:pPr lvl="0"/>
            <a:r>
              <a:rPr lang="en-US" dirty="0" smtClean="0"/>
              <a:t> </a:t>
            </a:r>
            <a:endParaRPr lang="en-US" dirty="0"/>
          </a:p>
        </p:txBody>
      </p:sp>
      <p:sp>
        <p:nvSpPr>
          <p:cNvPr id="16" name="テキスト プレースホルダー 10"/>
          <p:cNvSpPr>
            <a:spLocks noGrp="1"/>
          </p:cNvSpPr>
          <p:nvPr>
            <p:ph type="body" sz="quarter" idx="27" hasCustomPrompt="1"/>
          </p:nvPr>
        </p:nvSpPr>
        <p:spPr>
          <a:xfrm>
            <a:off x="3068073" y="6109253"/>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15" name="図プレースホルダー 7"/>
          <p:cNvSpPr>
            <a:spLocks noGrp="1"/>
          </p:cNvSpPr>
          <p:nvPr>
            <p:ph type="pic" sz="quarter" idx="26" hasCustomPrompt="1"/>
          </p:nvPr>
        </p:nvSpPr>
        <p:spPr>
          <a:xfrm>
            <a:off x="3411485" y="6453136"/>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17" name="テキスト プレースホルダー 10"/>
          <p:cNvSpPr>
            <a:spLocks noGrp="1"/>
          </p:cNvSpPr>
          <p:nvPr>
            <p:ph type="body" sz="quarter" idx="28" hasCustomPrompt="1"/>
          </p:nvPr>
        </p:nvSpPr>
        <p:spPr>
          <a:xfrm>
            <a:off x="8411452" y="6115157"/>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18" name="図プレースホルダー 7"/>
          <p:cNvSpPr>
            <a:spLocks noGrp="1"/>
          </p:cNvSpPr>
          <p:nvPr>
            <p:ph type="pic" sz="quarter" idx="29" hasCustomPrompt="1"/>
          </p:nvPr>
        </p:nvSpPr>
        <p:spPr>
          <a:xfrm>
            <a:off x="8754864" y="645904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19" name="テキスト プレースホルダー 10"/>
          <p:cNvSpPr>
            <a:spLocks noGrp="1"/>
          </p:cNvSpPr>
          <p:nvPr>
            <p:ph type="body" sz="quarter" idx="30" hasCustomPrompt="1"/>
          </p:nvPr>
        </p:nvSpPr>
        <p:spPr>
          <a:xfrm>
            <a:off x="13754831" y="6115157"/>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20" name="図プレースホルダー 7"/>
          <p:cNvSpPr>
            <a:spLocks noGrp="1"/>
          </p:cNvSpPr>
          <p:nvPr>
            <p:ph type="pic" sz="quarter" idx="31" hasCustomPrompt="1"/>
          </p:nvPr>
        </p:nvSpPr>
        <p:spPr>
          <a:xfrm>
            <a:off x="14098243" y="645904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21" name="テキスト プレースホルダー 5"/>
          <p:cNvSpPr>
            <a:spLocks noGrp="1"/>
          </p:cNvSpPr>
          <p:nvPr>
            <p:ph type="body" sz="quarter" idx="32" hasCustomPrompt="1"/>
          </p:nvPr>
        </p:nvSpPr>
        <p:spPr>
          <a:xfrm>
            <a:off x="1600141"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2" name="テキスト プレースホルダー 5"/>
          <p:cNvSpPr>
            <a:spLocks noGrp="1"/>
          </p:cNvSpPr>
          <p:nvPr>
            <p:ph type="body" sz="quarter" idx="33" hasCustomPrompt="1"/>
          </p:nvPr>
        </p:nvSpPr>
        <p:spPr>
          <a:xfrm>
            <a:off x="6942219"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3" name="テキスト プレースホルダー 5"/>
          <p:cNvSpPr>
            <a:spLocks noGrp="1"/>
          </p:cNvSpPr>
          <p:nvPr>
            <p:ph type="body" sz="quarter" idx="34" hasCustomPrompt="1"/>
          </p:nvPr>
        </p:nvSpPr>
        <p:spPr>
          <a:xfrm>
            <a:off x="12285598"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4"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25"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143650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90"/>
                                          </p:val>
                                        </p:tav>
                                        <p:tav tm="100000">
                                          <p:val>
                                            <p:fltVal val="0"/>
                                          </p:val>
                                        </p:tav>
                                      </p:tavLst>
                                    </p:anim>
                                    <p:animEffect transition="in" filter="fade">
                                      <p:cBhvr>
                                        <p:cTn id="18" dur="500"/>
                                        <p:tgtEl>
                                          <p:spTgt spid="15"/>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90"/>
                                          </p:val>
                                        </p:tav>
                                        <p:tav tm="100000">
                                          <p:val>
                                            <p:fltVal val="0"/>
                                          </p:val>
                                        </p:tav>
                                      </p:tavLst>
                                    </p:anim>
                                    <p:animEffect transition="in" filter="fade">
                                      <p:cBhvr>
                                        <p:cTn id="24" dur="500"/>
                                        <p:tgtEl>
                                          <p:spTgt spid="16"/>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500"/>
                                        <p:tgtEl>
                                          <p:spTgt spid="21">
                                            <p:txEl>
                                              <p:pRg st="0" end="0"/>
                                            </p:txEl>
                                          </p:spTgt>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par>
                          <p:cTn id="33" fill="hold">
                            <p:stCondLst>
                              <p:cond delay="2500"/>
                            </p:stCondLst>
                            <p:childTnLst>
                              <p:par>
                                <p:cTn id="34" presetID="16" presetClass="entr" presetSubtype="37"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outVertical)">
                                      <p:cBhvr>
                                        <p:cTn id="36" dur="500"/>
                                        <p:tgtEl>
                                          <p:spTgt spid="12"/>
                                        </p:tgtEl>
                                      </p:cBhvr>
                                    </p:animEffect>
                                  </p:childTnLst>
                                </p:cTn>
                              </p:par>
                            </p:childTnLst>
                          </p:cTn>
                        </p:par>
                        <p:par>
                          <p:cTn id="37" fill="hold">
                            <p:stCondLst>
                              <p:cond delay="3000"/>
                            </p:stCondLst>
                            <p:childTnLst>
                              <p:par>
                                <p:cTn id="38" presetID="31"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 calcmode="lin" valueType="num">
                                      <p:cBhvr>
                                        <p:cTn id="42" dur="500" fill="hold"/>
                                        <p:tgtEl>
                                          <p:spTgt spid="18"/>
                                        </p:tgtEl>
                                        <p:attrNameLst>
                                          <p:attrName>style.rotation</p:attrName>
                                        </p:attrNameLst>
                                      </p:cBhvr>
                                      <p:tavLst>
                                        <p:tav tm="0">
                                          <p:val>
                                            <p:fltVal val="90"/>
                                          </p:val>
                                        </p:tav>
                                        <p:tav tm="100000">
                                          <p:val>
                                            <p:fltVal val="0"/>
                                          </p:val>
                                        </p:tav>
                                      </p:tavLst>
                                    </p:anim>
                                    <p:animEffect transition="in" filter="fade">
                                      <p:cBhvr>
                                        <p:cTn id="43" dur="500"/>
                                        <p:tgtEl>
                                          <p:spTgt spid="18"/>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 calcmode="lin" valueType="num">
                                      <p:cBhvr>
                                        <p:cTn id="48" dur="500" fill="hold"/>
                                        <p:tgtEl>
                                          <p:spTgt spid="17"/>
                                        </p:tgtEl>
                                        <p:attrNameLst>
                                          <p:attrName>style.rotation</p:attrName>
                                        </p:attrNameLst>
                                      </p:cBhvr>
                                      <p:tavLst>
                                        <p:tav tm="0">
                                          <p:val>
                                            <p:fltVal val="90"/>
                                          </p:val>
                                        </p:tav>
                                        <p:tav tm="100000">
                                          <p:val>
                                            <p:fltVal val="0"/>
                                          </p:val>
                                        </p:tav>
                                      </p:tavLst>
                                    </p:anim>
                                    <p:animEffect transition="in" filter="fade">
                                      <p:cBhvr>
                                        <p:cTn id="49" dur="500"/>
                                        <p:tgtEl>
                                          <p:spTgt spid="17"/>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wipe(left)">
                                      <p:cBhvr>
                                        <p:cTn id="53" dur="500"/>
                                        <p:tgtEl>
                                          <p:spTgt spid="22">
                                            <p:txEl>
                                              <p:pRg st="0" end="0"/>
                                            </p:txEl>
                                          </p:spTgt>
                                        </p:tgtEl>
                                      </p:cBhvr>
                                    </p:animEffec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4500"/>
                            </p:stCondLst>
                            <p:childTnLst>
                              <p:par>
                                <p:cTn id="59" presetID="16" presetClass="entr" presetSubtype="37"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arn(outVertical)">
                                      <p:cBhvr>
                                        <p:cTn id="61" dur="500"/>
                                        <p:tgtEl>
                                          <p:spTgt spid="13"/>
                                        </p:tgtEl>
                                      </p:cBhvr>
                                    </p:animEffect>
                                  </p:childTnLst>
                                </p:cTn>
                              </p:par>
                            </p:childTnLst>
                          </p:cTn>
                        </p:par>
                        <p:par>
                          <p:cTn id="62" fill="hold">
                            <p:stCondLst>
                              <p:cond delay="5000"/>
                            </p:stCondLst>
                            <p:childTnLst>
                              <p:par>
                                <p:cTn id="63" presetID="31"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 calcmode="lin" valueType="num">
                                      <p:cBhvr>
                                        <p:cTn id="67" dur="500" fill="hold"/>
                                        <p:tgtEl>
                                          <p:spTgt spid="20"/>
                                        </p:tgtEl>
                                        <p:attrNameLst>
                                          <p:attrName>style.rotation</p:attrName>
                                        </p:attrNameLst>
                                      </p:cBhvr>
                                      <p:tavLst>
                                        <p:tav tm="0">
                                          <p:val>
                                            <p:fltVal val="90"/>
                                          </p:val>
                                        </p:tav>
                                        <p:tav tm="100000">
                                          <p:val>
                                            <p:fltVal val="0"/>
                                          </p:val>
                                        </p:tav>
                                      </p:tavLst>
                                    </p:anim>
                                    <p:animEffect transition="in" filter="fade">
                                      <p:cBhvr>
                                        <p:cTn id="68" dur="500"/>
                                        <p:tgtEl>
                                          <p:spTgt spid="20"/>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fltVal val="0"/>
                                          </p:val>
                                        </p:tav>
                                        <p:tav tm="100000">
                                          <p:val>
                                            <p:strVal val="#ppt_w"/>
                                          </p:val>
                                        </p:tav>
                                      </p:tavLst>
                                    </p:anim>
                                    <p:anim calcmode="lin" valueType="num">
                                      <p:cBhvr>
                                        <p:cTn id="72" dur="500" fill="hold"/>
                                        <p:tgtEl>
                                          <p:spTgt spid="19"/>
                                        </p:tgtEl>
                                        <p:attrNameLst>
                                          <p:attrName>ppt_h</p:attrName>
                                        </p:attrNameLst>
                                      </p:cBhvr>
                                      <p:tavLst>
                                        <p:tav tm="0">
                                          <p:val>
                                            <p:fltVal val="0"/>
                                          </p:val>
                                        </p:tav>
                                        <p:tav tm="100000">
                                          <p:val>
                                            <p:strVal val="#ppt_h"/>
                                          </p:val>
                                        </p:tav>
                                      </p:tavLst>
                                    </p:anim>
                                    <p:anim calcmode="lin" valueType="num">
                                      <p:cBhvr>
                                        <p:cTn id="73" dur="500" fill="hold"/>
                                        <p:tgtEl>
                                          <p:spTgt spid="19"/>
                                        </p:tgtEl>
                                        <p:attrNameLst>
                                          <p:attrName>style.rotation</p:attrName>
                                        </p:attrNameLst>
                                      </p:cBhvr>
                                      <p:tavLst>
                                        <p:tav tm="0">
                                          <p:val>
                                            <p:fltVal val="90"/>
                                          </p:val>
                                        </p:tav>
                                        <p:tav tm="100000">
                                          <p:val>
                                            <p:fltVal val="0"/>
                                          </p:val>
                                        </p:tav>
                                      </p:tavLst>
                                    </p:anim>
                                    <p:animEffect transition="in" filter="fade">
                                      <p:cBhvr>
                                        <p:cTn id="74" dur="500"/>
                                        <p:tgtEl>
                                          <p:spTgt spid="19"/>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wipe(left)">
                                      <p:cBhvr>
                                        <p:cTn id="78" dur="500"/>
                                        <p:tgtEl>
                                          <p:spTgt spid="23">
                                            <p:txEl>
                                              <p:pRg st="0" end="0"/>
                                            </p:txEl>
                                          </p:spTgt>
                                        </p:tgtEl>
                                      </p:cBhvr>
                                    </p:animEffect>
                                  </p:childTnLst>
                                </p:cTn>
                              </p:par>
                            </p:childTnLst>
                          </p:cTn>
                        </p:par>
                        <p:par>
                          <p:cTn id="79" fill="hold">
                            <p:stCondLst>
                              <p:cond delay="6000"/>
                            </p:stCondLst>
                            <p:childTnLst>
                              <p:par>
                                <p:cTn id="80" presetID="2" presetClass="entr" presetSubtype="8" decel="100000" fill="hold" grpId="0" nodeType="afterEffect">
                                  <p:stCondLst>
                                    <p:cond delay="25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0-#ppt_w/2"/>
                                          </p:val>
                                        </p:tav>
                                        <p:tav tm="100000">
                                          <p:val>
                                            <p:strVal val="#ppt_x"/>
                                          </p:val>
                                        </p:tav>
                                      </p:tavLst>
                                    </p:anim>
                                    <p:anim calcmode="lin" valueType="num">
                                      <p:cBhvr additive="base">
                                        <p:cTn id="83" dur="500" fill="hold"/>
                                        <p:tgtEl>
                                          <p:spTgt spid="25"/>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5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0-#ppt_w/2"/>
                                          </p:val>
                                        </p:tav>
                                        <p:tav tm="100000">
                                          <p:val>
                                            <p:strVal val="#ppt_x"/>
                                          </p:val>
                                        </p:tav>
                                      </p:tavLst>
                                    </p:anim>
                                    <p:anim calcmode="lin" valueType="num">
                                      <p:cBhvr additive="base">
                                        <p:cTn id="87"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tmplLst>
          <p:tmpl>
            <p:tnLst>
              <p:par>
                <p:cTn presetID="16" presetClass="entr" presetSubtype="37"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arn(outVertical)">
                      <p:cBhvr>
                        <p:cTn dur="500"/>
                        <p:tgtEl>
                          <p:spTgt spid="11"/>
                        </p:tgtEl>
                      </p:cBhvr>
                    </p:animEffect>
                  </p:childTnLst>
                </p:cTn>
              </p:par>
            </p:tnLst>
          </p:tmpl>
        </p:tmplLst>
      </p:bldP>
      <p:bldP spid="8" grpId="0" animBg="1"/>
      <p:bldP spid="9" grpId="0" animBg="1"/>
      <p:bldP spid="12" grpId="0" animBg="1">
        <p:tmplLst>
          <p:tmpl>
            <p:tnLst>
              <p:par>
                <p:cTn presetID="16" presetClass="entr" presetSubtype="37"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barn(outVertical)">
                      <p:cBhvr>
                        <p:cTn dur="500"/>
                        <p:tgtEl>
                          <p:spTgt spid="12"/>
                        </p:tgtEl>
                      </p:cBhvr>
                    </p:animEffect>
                  </p:childTnLst>
                </p:cTn>
              </p:par>
            </p:tnLst>
          </p:tmpl>
        </p:tmplLst>
      </p:bldP>
      <p:bldP spid="13" grpId="0" animBg="1">
        <p:tmplLst>
          <p:tmpl>
            <p:tnLst>
              <p:par>
                <p:cTn presetID="16" presetClass="entr" presetSubtype="37"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barn(outVertical)">
                      <p:cBhvr>
                        <p:cTn dur="500"/>
                        <p:tgtEl>
                          <p:spTgt spid="13"/>
                        </p:tgtEl>
                      </p:cBhvr>
                    </p:animEffect>
                  </p:childTnLst>
                </p:cTn>
              </p:par>
            </p:tnLst>
          </p:tmpl>
        </p:tmplLst>
      </p:bldP>
      <p:bldP spid="16" grpId="0" animBg="1">
        <p:tmplLst>
          <p:tmpl>
            <p:tnLst>
              <p:par>
                <p:cTn presetID="31"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 calcmode="lin" valueType="num">
                      <p:cBhvr>
                        <p:cTn dur="500" fill="hold"/>
                        <p:tgtEl>
                          <p:spTgt spid="16"/>
                        </p:tgtEl>
                        <p:attrNameLst>
                          <p:attrName>style.rotation</p:attrName>
                        </p:attrNameLst>
                      </p:cBhvr>
                      <p:tavLst>
                        <p:tav tm="0">
                          <p:val>
                            <p:fltVal val="90"/>
                          </p:val>
                        </p:tav>
                        <p:tav tm="100000">
                          <p:val>
                            <p:fltVal val="0"/>
                          </p:val>
                        </p:tav>
                      </p:tavLst>
                    </p:anim>
                    <p:animEffect transition="in" filter="fade">
                      <p:cBhvr>
                        <p:cTn dur="500"/>
                        <p:tgtEl>
                          <p:spTgt spid="16"/>
                        </p:tgtEl>
                      </p:cBhvr>
                    </p:animEffect>
                  </p:childTnLst>
                </p:cTn>
              </p:par>
            </p:tnLst>
          </p:tmpl>
        </p:tmplLst>
      </p:bldP>
      <p:bldP spid="15" grpId="0"/>
      <p:bldP spid="17" grpId="0" animBg="1">
        <p:tmplLst>
          <p:tmpl>
            <p:tnLst>
              <p:par>
                <p:cTn presetID="3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 calcmode="lin" valueType="num">
                      <p:cBhvr>
                        <p:cTn dur="500" fill="hold"/>
                        <p:tgtEl>
                          <p:spTgt spid="17"/>
                        </p:tgtEl>
                        <p:attrNameLst>
                          <p:attrName>style.rotation</p:attrName>
                        </p:attrNameLst>
                      </p:cBhvr>
                      <p:tavLst>
                        <p:tav tm="0">
                          <p:val>
                            <p:fltVal val="90"/>
                          </p:val>
                        </p:tav>
                        <p:tav tm="100000">
                          <p:val>
                            <p:fltVal val="0"/>
                          </p:val>
                        </p:tav>
                      </p:tavLst>
                    </p:anim>
                    <p:animEffect transition="in" filter="fade">
                      <p:cBhvr>
                        <p:cTn dur="500"/>
                        <p:tgtEl>
                          <p:spTgt spid="17"/>
                        </p:tgtEl>
                      </p:cBhvr>
                    </p:animEffect>
                  </p:childTnLst>
                </p:cTn>
              </p:par>
            </p:tnLst>
          </p:tmpl>
        </p:tmplLst>
      </p:bldP>
      <p:bldP spid="18" grpId="0"/>
      <p:bldP spid="19" grpId="0" animBg="1">
        <p:tmplLst>
          <p:tmpl>
            <p:tnLst>
              <p:par>
                <p:cTn presetID="3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p:cTn dur="500" fill="hold"/>
                        <p:tgtEl>
                          <p:spTgt spid="19"/>
                        </p:tgtEl>
                        <p:attrNameLst>
                          <p:attrName>ppt_w</p:attrName>
                        </p:attrNameLst>
                      </p:cBhvr>
                      <p:tavLst>
                        <p:tav tm="0">
                          <p:val>
                            <p:fltVal val="0"/>
                          </p:val>
                        </p:tav>
                        <p:tav tm="100000">
                          <p:val>
                            <p:strVal val="#ppt_w"/>
                          </p:val>
                        </p:tav>
                      </p:tavLst>
                    </p:anim>
                    <p:anim calcmode="lin" valueType="num">
                      <p:cBhvr>
                        <p:cTn dur="500" fill="hold"/>
                        <p:tgtEl>
                          <p:spTgt spid="19"/>
                        </p:tgtEl>
                        <p:attrNameLst>
                          <p:attrName>ppt_h</p:attrName>
                        </p:attrNameLst>
                      </p:cBhvr>
                      <p:tavLst>
                        <p:tav tm="0">
                          <p:val>
                            <p:fltVal val="0"/>
                          </p:val>
                        </p:tav>
                        <p:tav tm="100000">
                          <p:val>
                            <p:strVal val="#ppt_h"/>
                          </p:val>
                        </p:tav>
                      </p:tavLst>
                    </p:anim>
                    <p:anim calcmode="lin" valueType="num">
                      <p:cBhvr>
                        <p:cTn dur="500" fill="hold"/>
                        <p:tgtEl>
                          <p:spTgt spid="19"/>
                        </p:tgtEl>
                        <p:attrNameLst>
                          <p:attrName>style.rotation</p:attrName>
                        </p:attrNameLst>
                      </p:cBhvr>
                      <p:tavLst>
                        <p:tav tm="0">
                          <p:val>
                            <p:fltVal val="90"/>
                          </p:val>
                        </p:tav>
                        <p:tav tm="100000">
                          <p:val>
                            <p:fltVal val="0"/>
                          </p:val>
                        </p:tav>
                      </p:tavLst>
                    </p:anim>
                    <p:animEffect transition="in" filter="fade">
                      <p:cBhvr>
                        <p:cTn dur="500"/>
                        <p:tgtEl>
                          <p:spTgt spid="19"/>
                        </p:tgtEl>
                      </p:cBhvr>
                    </p:animEffect>
                  </p:childTnLst>
                </p:cTn>
              </p:par>
            </p:tnLst>
          </p:tmpl>
        </p:tmplLst>
      </p:bldP>
      <p:bldP spid="20" grpId="0"/>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tmplLst>
          <p:tmpl>
            <p:tnLst>
              <p:par>
                <p:cTn presetID="2" presetClass="entr" presetSubtype="8"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Big Image">
    <p:spTree>
      <p:nvGrpSpPr>
        <p:cNvPr id="1" name=""/>
        <p:cNvGrpSpPr/>
        <p:nvPr/>
      </p:nvGrpSpPr>
      <p:grpSpPr>
        <a:xfrm>
          <a:off x="0" y="0"/>
          <a:ext cx="0" cy="0"/>
          <a:chOff x="0" y="0"/>
          <a:chExt cx="0" cy="0"/>
        </a:xfrm>
      </p:grpSpPr>
      <p:sp>
        <p:nvSpPr>
          <p:cNvPr id="17" name="正方形/長方形 16"/>
          <p:cNvSpPr/>
          <p:nvPr userDrawn="1"/>
        </p:nvSpPr>
        <p:spPr>
          <a:xfrm>
            <a:off x="0" y="4933966"/>
            <a:ext cx="18286413" cy="368968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プレースホルダー 5"/>
          <p:cNvSpPr>
            <a:spLocks noGrp="1"/>
          </p:cNvSpPr>
          <p:nvPr>
            <p:ph type="body" sz="quarter" idx="13" hasCustomPrompt="1"/>
          </p:nvPr>
        </p:nvSpPr>
        <p:spPr>
          <a:xfrm>
            <a:off x="9706815" y="5232893"/>
            <a:ext cx="7666785" cy="3077948"/>
          </a:xfrm>
          <a:noFill/>
        </p:spPr>
        <p:txBody>
          <a:bodyPr anchor="ctr">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rcRect t="2413"/>
          <a:stretch>
            <a:fillRect/>
          </a:stretch>
        </p:blipFill>
        <p:spPr>
          <a:xfrm rot="-180000">
            <a:off x="702993" y="-231949"/>
            <a:ext cx="8611959" cy="9621181"/>
          </a:xfrm>
          <a:custGeom>
            <a:avLst/>
            <a:gdLst>
              <a:gd name="connsiteX0" fmla="*/ 0 w 8611959"/>
              <a:gd name="connsiteY0" fmla="*/ 0 h 9621181"/>
              <a:gd name="connsiteX1" fmla="*/ 8611959 w 8611959"/>
              <a:gd name="connsiteY1" fmla="*/ 451334 h 9621181"/>
              <a:gd name="connsiteX2" fmla="*/ 8611958 w 8611959"/>
              <a:gd name="connsiteY2" fmla="*/ 9621181 h 9621181"/>
              <a:gd name="connsiteX3" fmla="*/ 0 w 8611959"/>
              <a:gd name="connsiteY3" fmla="*/ 9621181 h 9621181"/>
            </a:gdLst>
            <a:ahLst/>
            <a:cxnLst>
              <a:cxn ang="0">
                <a:pos x="connsiteX0" y="connsiteY0"/>
              </a:cxn>
              <a:cxn ang="0">
                <a:pos x="connsiteX1" y="connsiteY1"/>
              </a:cxn>
              <a:cxn ang="0">
                <a:pos x="connsiteX2" y="connsiteY2"/>
              </a:cxn>
              <a:cxn ang="0">
                <a:pos x="connsiteX3" y="connsiteY3"/>
              </a:cxn>
            </a:cxnLst>
            <a:rect l="l" t="t" r="r" b="b"/>
            <a:pathLst>
              <a:path w="8611959" h="9621181">
                <a:moveTo>
                  <a:pt x="0" y="0"/>
                </a:moveTo>
                <a:lnTo>
                  <a:pt x="8611959" y="451334"/>
                </a:lnTo>
                <a:lnTo>
                  <a:pt x="8611958" y="9621181"/>
                </a:lnTo>
                <a:lnTo>
                  <a:pt x="0" y="9621181"/>
                </a:lnTo>
                <a:close/>
              </a:path>
            </a:pathLst>
          </a:custGeom>
        </p:spPr>
      </p:pic>
      <p:sp>
        <p:nvSpPr>
          <p:cNvPr id="11" name="図プレースホルダー 10"/>
          <p:cNvSpPr>
            <a:spLocks noGrp="1"/>
          </p:cNvSpPr>
          <p:nvPr>
            <p:ph type="pic" sz="quarter" idx="12" hasCustomPrompt="1"/>
          </p:nvPr>
        </p:nvSpPr>
        <p:spPr>
          <a:xfrm rot="-180000">
            <a:off x="955850" y="-218306"/>
            <a:ext cx="8097837" cy="9342998"/>
          </a:xfrm>
          <a:custGeom>
            <a:avLst/>
            <a:gdLst>
              <a:gd name="connsiteX0" fmla="*/ 0 w 8097837"/>
              <a:gd name="connsiteY0" fmla="*/ 0 h 9342998"/>
              <a:gd name="connsiteX1" fmla="*/ 8097837 w 8097837"/>
              <a:gd name="connsiteY1" fmla="*/ 424390 h 9342998"/>
              <a:gd name="connsiteX2" fmla="*/ 8097837 w 8097837"/>
              <a:gd name="connsiteY2" fmla="*/ 9342998 h 9342998"/>
              <a:gd name="connsiteX3" fmla="*/ 0 w 8097837"/>
              <a:gd name="connsiteY3" fmla="*/ 9342998 h 9342998"/>
            </a:gdLst>
            <a:ahLst/>
            <a:cxnLst>
              <a:cxn ang="0">
                <a:pos x="connsiteX0" y="connsiteY0"/>
              </a:cxn>
              <a:cxn ang="0">
                <a:pos x="connsiteX1" y="connsiteY1"/>
              </a:cxn>
              <a:cxn ang="0">
                <a:pos x="connsiteX2" y="connsiteY2"/>
              </a:cxn>
              <a:cxn ang="0">
                <a:pos x="connsiteX3" y="connsiteY3"/>
              </a:cxn>
            </a:cxnLst>
            <a:rect l="l" t="t" r="r" b="b"/>
            <a:pathLst>
              <a:path w="8097837" h="9342998">
                <a:moveTo>
                  <a:pt x="0" y="0"/>
                </a:moveTo>
                <a:lnTo>
                  <a:pt x="8097837" y="424390"/>
                </a:lnTo>
                <a:lnTo>
                  <a:pt x="8097837" y="9342998"/>
                </a:lnTo>
                <a:lnTo>
                  <a:pt x="0" y="9342998"/>
                </a:lnTo>
                <a:close/>
              </a:path>
            </a:pathLst>
          </a:custGeom>
        </p:spPr>
        <p:txBody>
          <a:bodyPr wrap="square">
            <a:noAutofit/>
          </a:bodyPr>
          <a:lstStyle>
            <a:lvl1pPr>
              <a:defRPr/>
            </a:lvl1pPr>
          </a:lstStyle>
          <a:p>
            <a:r>
              <a:rPr lang="en-US" dirty="0" smtClean="0"/>
              <a:t>Add an image</a:t>
            </a:r>
            <a:endParaRPr lang="en-US" dirty="0"/>
          </a:p>
        </p:txBody>
      </p:sp>
      <p:pic>
        <p:nvPicPr>
          <p:cNvPr id="12" name="図 11"/>
          <p:cNvPicPr>
            <a:picLocks noChangeAspect="1"/>
          </p:cNvPicPr>
          <p:nvPr userDrawn="1"/>
        </p:nvPicPr>
        <p:blipFill rotWithShape="1">
          <a:blip r:embed="rId3">
            <a:extLst>
              <a:ext uri="{28A0092B-C50C-407E-A947-70E740481C1C}">
                <a14:useLocalDpi xmlns:a14="http://schemas.microsoft.com/office/drawing/2010/main" val="0"/>
              </a:ext>
            </a:extLst>
          </a:blip>
          <a:srcRect r="31696"/>
          <a:stretch/>
        </p:blipFill>
        <p:spPr>
          <a:xfrm>
            <a:off x="9370318" y="2430365"/>
            <a:ext cx="8917682" cy="2011429"/>
          </a:xfrm>
          <a:prstGeom prst="rect">
            <a:avLst/>
          </a:prstGeom>
        </p:spPr>
      </p:pic>
      <p:sp>
        <p:nvSpPr>
          <p:cNvPr id="13" name="タイトル 1"/>
          <p:cNvSpPr>
            <a:spLocks noGrp="1"/>
          </p:cNvSpPr>
          <p:nvPr>
            <p:ph type="title" hasCustomPrompt="1"/>
          </p:nvPr>
        </p:nvSpPr>
        <p:spPr>
          <a:xfrm rot="21420000">
            <a:off x="9723490" y="3149508"/>
            <a:ext cx="8378425"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369958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250"/>
                            </p:stCondLst>
                            <p:childTnLst>
                              <p:par>
                                <p:cTn id="23" presetID="16" presetClass="entr" presetSubtype="37"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par>
                                <p:cTn id="26" presetID="22" presetClass="entr" presetSubtype="8" fill="hold" grpId="0" nodeType="with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1" grpId="0"/>
      <p:bldP spid="1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30004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cxnSp>
        <p:nvCxnSpPr>
          <p:cNvPr id="5" name="直線コネクタ 4"/>
          <p:cNvCxnSpPr/>
          <p:nvPr userDrawn="1"/>
        </p:nvCxnSpPr>
        <p:spPr>
          <a:xfrm flipV="1">
            <a:off x="-319314" y="43365"/>
            <a:ext cx="18966849" cy="10327402"/>
          </a:xfrm>
          <a:prstGeom prst="line">
            <a:avLst/>
          </a:prstGeom>
          <a:ln w="1524000">
            <a:solidFill>
              <a:schemeClr val="tx1">
                <a:alpha val="3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V="1">
            <a:off x="-1109046" y="-552450"/>
            <a:ext cx="20886875" cy="11372851"/>
          </a:xfrm>
          <a:prstGeom prst="line">
            <a:avLst/>
          </a:prstGeom>
          <a:ln w="2540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フリーフォーム 32"/>
          <p:cNvSpPr/>
          <p:nvPr userDrawn="1"/>
        </p:nvSpPr>
        <p:spPr>
          <a:xfrm>
            <a:off x="344018" y="4913606"/>
            <a:ext cx="5399807" cy="2503103"/>
          </a:xfrm>
          <a:custGeom>
            <a:avLst/>
            <a:gdLst>
              <a:gd name="connsiteX0" fmla="*/ 0 w 5399807"/>
              <a:gd name="connsiteY0" fmla="*/ 0 h 2503103"/>
              <a:gd name="connsiteX1" fmla="*/ 5399807 w 5399807"/>
              <a:gd name="connsiteY1" fmla="*/ 0 h 2503103"/>
              <a:gd name="connsiteX2" fmla="*/ 5399807 w 5399807"/>
              <a:gd name="connsiteY2" fmla="*/ 2262444 h 2503103"/>
              <a:gd name="connsiteX3" fmla="*/ 3321065 w 5399807"/>
              <a:gd name="connsiteY3" fmla="*/ 2262444 h 2503103"/>
              <a:gd name="connsiteX4" fmla="*/ 3181482 w 5399807"/>
              <a:gd name="connsiteY4" fmla="*/ 2503103 h 2503103"/>
              <a:gd name="connsiteX5" fmla="*/ 3041901 w 5399807"/>
              <a:gd name="connsiteY5" fmla="*/ 2262444 h 2503103"/>
              <a:gd name="connsiteX6" fmla="*/ 0 w 5399807"/>
              <a:gd name="connsiteY6" fmla="*/ 2262444 h 25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9807" h="2503103">
                <a:moveTo>
                  <a:pt x="0" y="0"/>
                </a:moveTo>
                <a:lnTo>
                  <a:pt x="5399807" y="0"/>
                </a:lnTo>
                <a:lnTo>
                  <a:pt x="5399807" y="2262444"/>
                </a:lnTo>
                <a:lnTo>
                  <a:pt x="3321065" y="2262444"/>
                </a:lnTo>
                <a:lnTo>
                  <a:pt x="3181482" y="2503103"/>
                </a:lnTo>
                <a:lnTo>
                  <a:pt x="3041901" y="2262444"/>
                </a:lnTo>
                <a:lnTo>
                  <a:pt x="0" y="2262444"/>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5" name="フリーフォーム 34"/>
          <p:cNvSpPr/>
          <p:nvPr userDrawn="1"/>
        </p:nvSpPr>
        <p:spPr>
          <a:xfrm rot="5400000" flipH="1">
            <a:off x="5960183" y="565306"/>
            <a:ext cx="2262445" cy="5640465"/>
          </a:xfrm>
          <a:custGeom>
            <a:avLst/>
            <a:gdLst>
              <a:gd name="connsiteX0" fmla="*/ 2262445 w 2262445"/>
              <a:gd name="connsiteY0" fmla="*/ 5640465 h 5640465"/>
              <a:gd name="connsiteX1" fmla="*/ 2262445 w 2262445"/>
              <a:gd name="connsiteY1" fmla="*/ 240658 h 5640465"/>
              <a:gd name="connsiteX2" fmla="*/ 843910 w 2262445"/>
              <a:gd name="connsiteY2" fmla="*/ 240658 h 5640465"/>
              <a:gd name="connsiteX3" fmla="*/ 704329 w 2262445"/>
              <a:gd name="connsiteY3" fmla="*/ 0 h 5640465"/>
              <a:gd name="connsiteX4" fmla="*/ 564747 w 2262445"/>
              <a:gd name="connsiteY4" fmla="*/ 240658 h 5640465"/>
              <a:gd name="connsiteX5" fmla="*/ 0 w 2262445"/>
              <a:gd name="connsiteY5" fmla="*/ 240658 h 5640465"/>
              <a:gd name="connsiteX6" fmla="*/ 0 w 2262445"/>
              <a:gd name="connsiteY6" fmla="*/ 5640465 h 56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445" h="5640465">
                <a:moveTo>
                  <a:pt x="2262445" y="5640465"/>
                </a:moveTo>
                <a:lnTo>
                  <a:pt x="2262445" y="240658"/>
                </a:lnTo>
                <a:lnTo>
                  <a:pt x="843910" y="240658"/>
                </a:lnTo>
                <a:lnTo>
                  <a:pt x="704329" y="0"/>
                </a:lnTo>
                <a:lnTo>
                  <a:pt x="564747" y="240658"/>
                </a:lnTo>
                <a:lnTo>
                  <a:pt x="0" y="240658"/>
                </a:lnTo>
                <a:lnTo>
                  <a:pt x="0" y="564046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p>
        </p:txBody>
      </p:sp>
      <p:sp>
        <p:nvSpPr>
          <p:cNvPr id="34" name="フリーフォーム 33"/>
          <p:cNvSpPr/>
          <p:nvPr userDrawn="1"/>
        </p:nvSpPr>
        <p:spPr>
          <a:xfrm rot="5400000" flipH="1" flipV="1">
            <a:off x="10162879" y="4848260"/>
            <a:ext cx="2262445" cy="5639094"/>
          </a:xfrm>
          <a:custGeom>
            <a:avLst/>
            <a:gdLst>
              <a:gd name="connsiteX0" fmla="*/ 2262445 w 2262445"/>
              <a:gd name="connsiteY0" fmla="*/ 239287 h 5639094"/>
              <a:gd name="connsiteX1" fmla="*/ 2262445 w 2262445"/>
              <a:gd name="connsiteY1" fmla="*/ 5639094 h 5639094"/>
              <a:gd name="connsiteX2" fmla="*/ 0 w 2262445"/>
              <a:gd name="connsiteY2" fmla="*/ 5639094 h 5639094"/>
              <a:gd name="connsiteX3" fmla="*/ 0 w 2262445"/>
              <a:gd name="connsiteY3" fmla="*/ 239287 h 5639094"/>
              <a:gd name="connsiteX4" fmla="*/ 1741580 w 2262445"/>
              <a:gd name="connsiteY4" fmla="*/ 239287 h 5639094"/>
              <a:gd name="connsiteX5" fmla="*/ 1880366 w 2262445"/>
              <a:gd name="connsiteY5" fmla="*/ 0 h 5639094"/>
              <a:gd name="connsiteX6" fmla="*/ 2019152 w 2262445"/>
              <a:gd name="connsiteY6" fmla="*/ 239287 h 5639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445" h="5639094">
                <a:moveTo>
                  <a:pt x="2262445" y="239287"/>
                </a:moveTo>
                <a:lnTo>
                  <a:pt x="2262445" y="5639094"/>
                </a:lnTo>
                <a:lnTo>
                  <a:pt x="0" y="5639094"/>
                </a:lnTo>
                <a:lnTo>
                  <a:pt x="0" y="239287"/>
                </a:lnTo>
                <a:lnTo>
                  <a:pt x="1741580" y="239287"/>
                </a:lnTo>
                <a:lnTo>
                  <a:pt x="1880366" y="0"/>
                </a:lnTo>
                <a:lnTo>
                  <a:pt x="2019152" y="239287"/>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p>
        </p:txBody>
      </p:sp>
      <p:sp>
        <p:nvSpPr>
          <p:cNvPr id="36" name="フリーフォーム 35"/>
          <p:cNvSpPr/>
          <p:nvPr userDrawn="1"/>
        </p:nvSpPr>
        <p:spPr>
          <a:xfrm>
            <a:off x="12394629" y="3551340"/>
            <a:ext cx="5399807" cy="2503104"/>
          </a:xfrm>
          <a:custGeom>
            <a:avLst/>
            <a:gdLst>
              <a:gd name="connsiteX0" fmla="*/ 2177346 w 5399807"/>
              <a:gd name="connsiteY0" fmla="*/ 0 h 2503104"/>
              <a:gd name="connsiteX1" fmla="*/ 2316929 w 5399807"/>
              <a:gd name="connsiteY1" fmla="*/ 240660 h 2503104"/>
              <a:gd name="connsiteX2" fmla="*/ 5399807 w 5399807"/>
              <a:gd name="connsiteY2" fmla="*/ 240660 h 2503104"/>
              <a:gd name="connsiteX3" fmla="*/ 5399807 w 5399807"/>
              <a:gd name="connsiteY3" fmla="*/ 2503104 h 2503104"/>
              <a:gd name="connsiteX4" fmla="*/ 0 w 5399807"/>
              <a:gd name="connsiteY4" fmla="*/ 2503104 h 2503104"/>
              <a:gd name="connsiteX5" fmla="*/ 0 w 5399807"/>
              <a:gd name="connsiteY5" fmla="*/ 240660 h 2503104"/>
              <a:gd name="connsiteX6" fmla="*/ 2037764 w 5399807"/>
              <a:gd name="connsiteY6" fmla="*/ 240660 h 250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9807" h="2503104">
                <a:moveTo>
                  <a:pt x="2177346" y="0"/>
                </a:moveTo>
                <a:lnTo>
                  <a:pt x="2316929" y="240660"/>
                </a:lnTo>
                <a:lnTo>
                  <a:pt x="5399807" y="240660"/>
                </a:lnTo>
                <a:lnTo>
                  <a:pt x="5399807" y="2503104"/>
                </a:lnTo>
                <a:lnTo>
                  <a:pt x="0" y="2503104"/>
                </a:lnTo>
                <a:lnTo>
                  <a:pt x="0" y="240660"/>
                </a:lnTo>
                <a:lnTo>
                  <a:pt x="2037764" y="24066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F95F845C-B07D-424A-A6EA-96D8F4A7E4C5}" type="slidenum">
              <a:rPr lang="ja-JP" altLang="en-US" smtClean="0"/>
              <a:pPr/>
              <a:t>‹#›</a:t>
            </a:fld>
            <a:endParaRPr lang="ja-JP" altLang="en-US"/>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709692">
            <a:off x="3120285" y="7261545"/>
            <a:ext cx="631669" cy="1460499"/>
          </a:xfrm>
          <a:prstGeom prst="rect">
            <a:avLst/>
          </a:prstGeom>
          <a:effectLst>
            <a:outerShdw blurRad="50800" dist="38100" dir="2700000" algn="tl" rotWithShape="0">
              <a:prstClr val="black">
                <a:alpha val="40000"/>
              </a:prstClr>
            </a:outerShdw>
          </a:effectLst>
        </p:spPr>
      </p:pic>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flipH="1">
            <a:off x="7355128" y="6050513"/>
            <a:ext cx="631669" cy="1460499"/>
          </a:xfrm>
          <a:prstGeom prst="rect">
            <a:avLst/>
          </a:prstGeom>
          <a:effectLst>
            <a:outerShdw blurRad="50800" dist="38100" dir="2700000" algn="tl" rotWithShape="0">
              <a:prstClr val="black">
                <a:alpha val="40000"/>
              </a:prstClr>
            </a:outerShdw>
          </a:effectLst>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709692">
            <a:off x="10305058" y="3012215"/>
            <a:ext cx="631669" cy="1460499"/>
          </a:xfrm>
          <a:prstGeom prst="rect">
            <a:avLst/>
          </a:prstGeom>
          <a:effectLst>
            <a:outerShdw blurRad="50800" dist="38100" dir="2700000" algn="tl" rotWithShape="0">
              <a:prstClr val="black">
                <a:alpha val="40000"/>
              </a:prstClr>
            </a:outerShdw>
          </a:effectLst>
        </p:spPr>
      </p:pic>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flipH="1">
            <a:off x="14395724" y="2272521"/>
            <a:ext cx="631669" cy="1460499"/>
          </a:xfrm>
          <a:prstGeom prst="rect">
            <a:avLst/>
          </a:prstGeom>
          <a:effectLst>
            <a:outerShdw blurRad="50800" dist="38100" dir="2700000" algn="tl" rotWithShape="0">
              <a:prstClr val="black">
                <a:alpha val="40000"/>
              </a:prstClr>
            </a:outerShdw>
          </a:effectLst>
        </p:spPr>
      </p:pic>
      <p:sp>
        <p:nvSpPr>
          <p:cNvPr id="11" name="テキスト プレースホルダー 5"/>
          <p:cNvSpPr>
            <a:spLocks noGrp="1"/>
          </p:cNvSpPr>
          <p:nvPr userDrawn="1">
            <p:ph type="body" sz="quarter" idx="14" hasCustomPrompt="1"/>
          </p:nvPr>
        </p:nvSpPr>
        <p:spPr>
          <a:xfrm>
            <a:off x="590897" y="4944329"/>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2" name="テキスト プレースホルダー 5"/>
          <p:cNvSpPr>
            <a:spLocks noGrp="1"/>
          </p:cNvSpPr>
          <p:nvPr userDrawn="1">
            <p:ph type="body" sz="quarter" idx="15" hasCustomPrompt="1"/>
          </p:nvPr>
        </p:nvSpPr>
        <p:spPr>
          <a:xfrm>
            <a:off x="590897" y="5588772"/>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15" name="テキスト プレースホルダー 5"/>
          <p:cNvSpPr>
            <a:spLocks noGrp="1"/>
          </p:cNvSpPr>
          <p:nvPr userDrawn="1">
            <p:ph type="body" sz="quarter" idx="16" hasCustomPrompt="1"/>
          </p:nvPr>
        </p:nvSpPr>
        <p:spPr>
          <a:xfrm>
            <a:off x="4518052" y="2285039"/>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6" name="テキスト プレースホルダー 5"/>
          <p:cNvSpPr>
            <a:spLocks noGrp="1"/>
          </p:cNvSpPr>
          <p:nvPr userDrawn="1">
            <p:ph type="body" sz="quarter" idx="17" hasCustomPrompt="1"/>
          </p:nvPr>
        </p:nvSpPr>
        <p:spPr>
          <a:xfrm>
            <a:off x="4518052" y="2929482"/>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19" name="テキスト プレースホルダー 5"/>
          <p:cNvSpPr>
            <a:spLocks noGrp="1"/>
          </p:cNvSpPr>
          <p:nvPr userDrawn="1">
            <p:ph type="body" sz="quarter" idx="18" hasCustomPrompt="1"/>
          </p:nvPr>
        </p:nvSpPr>
        <p:spPr>
          <a:xfrm>
            <a:off x="8960720" y="6567308"/>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0" name="テキスト プレースホルダー 5"/>
          <p:cNvSpPr>
            <a:spLocks noGrp="1"/>
          </p:cNvSpPr>
          <p:nvPr userDrawn="1">
            <p:ph type="body" sz="quarter" idx="19" hasCustomPrompt="1"/>
          </p:nvPr>
        </p:nvSpPr>
        <p:spPr>
          <a:xfrm>
            <a:off x="8960720" y="7211751"/>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23" name="テキスト プレースホルダー 5"/>
          <p:cNvSpPr>
            <a:spLocks noGrp="1"/>
          </p:cNvSpPr>
          <p:nvPr userDrawn="1">
            <p:ph type="body" sz="quarter" idx="20" hasCustomPrompt="1"/>
          </p:nvPr>
        </p:nvSpPr>
        <p:spPr>
          <a:xfrm>
            <a:off x="12641508" y="3822723"/>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4" name="テキスト プレースホルダー 5"/>
          <p:cNvSpPr>
            <a:spLocks noGrp="1"/>
          </p:cNvSpPr>
          <p:nvPr userDrawn="1">
            <p:ph type="body" sz="quarter" idx="21" hasCustomPrompt="1"/>
          </p:nvPr>
        </p:nvSpPr>
        <p:spPr>
          <a:xfrm>
            <a:off x="12641508" y="4467166"/>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27" name="図 26"/>
          <p:cNvPicPr>
            <a:picLocks noChangeAspect="1"/>
          </p:cNvPicPr>
          <p:nvPr userDrawn="1"/>
        </p:nvPicPr>
        <p:blipFill rotWithShape="1">
          <a:blip r:embed="rId3">
            <a:extLst>
              <a:ext uri="{28A0092B-C50C-407E-A947-70E740481C1C}">
                <a14:useLocalDpi xmlns:a14="http://schemas.microsoft.com/office/drawing/2010/main" val="0"/>
              </a:ext>
            </a:extLst>
          </a:blip>
          <a:srcRect r="31696"/>
          <a:stretch/>
        </p:blipFill>
        <p:spPr>
          <a:xfrm>
            <a:off x="9370318" y="33336"/>
            <a:ext cx="8917682" cy="2011429"/>
          </a:xfrm>
          <a:prstGeom prst="rect">
            <a:avLst/>
          </a:prstGeom>
        </p:spPr>
      </p:pic>
      <p:sp>
        <p:nvSpPr>
          <p:cNvPr id="28" name="タイトル 1"/>
          <p:cNvSpPr>
            <a:spLocks noGrp="1"/>
          </p:cNvSpPr>
          <p:nvPr userDrawn="1">
            <p:ph type="title" hasCustomPrompt="1"/>
          </p:nvPr>
        </p:nvSpPr>
        <p:spPr>
          <a:xfrm rot="21420000">
            <a:off x="9807898" y="752479"/>
            <a:ext cx="8378425"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376487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000"/>
                            </p:stCondLst>
                            <p:childTnLst>
                              <p:par>
                                <p:cTn id="27" presetID="10"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2750"/>
                            </p:stCondLst>
                            <p:childTnLst>
                              <p:par>
                                <p:cTn id="31" presetID="22" presetClass="entr" presetSubtype="2"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right)">
                                      <p:cBhvr>
                                        <p:cTn id="33" dur="500"/>
                                        <p:tgtEl>
                                          <p:spTgt spid="34"/>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500"/>
                                        <p:tgtEl>
                                          <p:spTgt spid="19">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3750"/>
                            </p:stCondLst>
                            <p:childTnLst>
                              <p:par>
                                <p:cTn id="42" presetID="10" presetClass="entr" presetSubtype="0" fill="hold" nodeType="afterEffect">
                                  <p:stCondLst>
                                    <p:cond delay="25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500"/>
                                        <p:tgtEl>
                                          <p:spTgt spid="1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5500"/>
                            </p:stCondLst>
                            <p:childTnLst>
                              <p:par>
                                <p:cTn id="57" presetID="10" presetClass="entr" presetSubtype="0" fill="hold" nodeType="afterEffect">
                                  <p:stCondLst>
                                    <p:cond delay="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625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6750"/>
                            </p:stCondLst>
                            <p:childTnLst>
                              <p:par>
                                <p:cTn id="65" presetID="10" presetClass="entr" presetSubtype="0" fill="hold" grpId="0" nodeType="after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animEffect transition="in" filter="fade">
                                      <p:cBhvr>
                                        <p:cTn id="67" dur="500"/>
                                        <p:tgtEl>
                                          <p:spTgt spid="23">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par>
                          <p:cTn id="71" fill="hold">
                            <p:stCondLst>
                              <p:cond delay="7250"/>
                            </p:stCondLst>
                            <p:childTnLst>
                              <p:par>
                                <p:cTn id="72" presetID="2" presetClass="entr" presetSubtype="2" decel="100000" fill="hold" grpId="0" nodeType="afterEffect">
                                  <p:stCondLst>
                                    <p:cond delay="25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1+#ppt_w/2"/>
                                          </p:val>
                                        </p:tav>
                                        <p:tav tm="100000">
                                          <p:val>
                                            <p:strVal val="#ppt_x"/>
                                          </p:val>
                                        </p:tav>
                                      </p:tavLst>
                                    </p:anim>
                                    <p:anim calcmode="lin" valueType="num">
                                      <p:cBhvr additive="base">
                                        <p:cTn id="75" dur="500" fill="hold"/>
                                        <p:tgtEl>
                                          <p:spTgt spid="28"/>
                                        </p:tgtEl>
                                        <p:attrNameLst>
                                          <p:attrName>ppt_y</p:attrName>
                                        </p:attrNameLst>
                                      </p:cBhvr>
                                      <p:tavLst>
                                        <p:tav tm="0">
                                          <p:val>
                                            <p:strVal val="#ppt_y"/>
                                          </p:val>
                                        </p:tav>
                                        <p:tav tm="100000">
                                          <p:val>
                                            <p:strVal val="#ppt_y"/>
                                          </p:val>
                                        </p:tav>
                                      </p:tavLst>
                                    </p:anim>
                                  </p:childTnLst>
                                </p:cTn>
                              </p:par>
                              <p:par>
                                <p:cTn id="76" presetID="2" presetClass="entr" presetSubtype="2" decel="100000" fill="hold" nodeType="withEffect">
                                  <p:stCondLst>
                                    <p:cond delay="25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1+#ppt_w/2"/>
                                          </p:val>
                                        </p:tav>
                                        <p:tav tm="100000">
                                          <p:val>
                                            <p:strVal val="#ppt_x"/>
                                          </p:val>
                                        </p:tav>
                                      </p:tavLst>
                                    </p:anim>
                                    <p:anim calcmode="lin" valueType="num">
                                      <p:cBhvr additive="base">
                                        <p:cTn id="7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4" grpId="0" animBg="1"/>
      <p:bldP spid="36" grpId="0" animBg="1"/>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pic>
        <p:nvPicPr>
          <p:cNvPr id="17" name="図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72860" y="1659857"/>
            <a:ext cx="2738925" cy="3158829"/>
          </a:xfrm>
          <a:prstGeom prst="rect">
            <a:avLst/>
          </a:prstGeom>
        </p:spPr>
      </p:pic>
      <p:sp>
        <p:nvSpPr>
          <p:cNvPr id="27" name="正方形/長方形 26"/>
          <p:cNvSpPr/>
          <p:nvPr userDrawn="1"/>
        </p:nvSpPr>
        <p:spPr>
          <a:xfrm>
            <a:off x="-1" y="4898969"/>
            <a:ext cx="5067063"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userDrawn="1"/>
        </p:nvSpPr>
        <p:spPr>
          <a:xfrm>
            <a:off x="0" y="2519036"/>
            <a:ext cx="6438556"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userDrawn="1"/>
        </p:nvSpPr>
        <p:spPr>
          <a:xfrm>
            <a:off x="0" y="7287349"/>
            <a:ext cx="6438556"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userDrawn="1"/>
        </p:nvSpPr>
        <p:spPr>
          <a:xfrm>
            <a:off x="13241757" y="4898969"/>
            <a:ext cx="5046243"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userDrawn="1"/>
        </p:nvSpPr>
        <p:spPr>
          <a:xfrm>
            <a:off x="11865253" y="7287349"/>
            <a:ext cx="6422747"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userDrawn="1"/>
        </p:nvSpPr>
        <p:spPr>
          <a:xfrm>
            <a:off x="11869064" y="2504185"/>
            <a:ext cx="6422747"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5022" y="4046072"/>
            <a:ext cx="2738925" cy="3158829"/>
          </a:xfrm>
          <a:prstGeom prst="rect">
            <a:avLst/>
          </a:prstGeom>
        </p:spPr>
      </p:pic>
      <p:pic>
        <p:nvPicPr>
          <p:cNvPr id="19" name="図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77037" y="6432289"/>
            <a:ext cx="2738925" cy="3158829"/>
          </a:xfrm>
          <a:prstGeom prst="rect">
            <a:avLst/>
          </a:prstGeom>
        </p:spPr>
      </p:pic>
      <p:pic>
        <p:nvPicPr>
          <p:cNvPr id="20" name="図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91127" y="6432289"/>
            <a:ext cx="2738925" cy="3158829"/>
          </a:xfrm>
          <a:prstGeom prst="rect">
            <a:avLst/>
          </a:prstGeom>
        </p:spPr>
      </p:pic>
      <p:pic>
        <p:nvPicPr>
          <p:cNvPr id="21" name="図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95835" y="1672563"/>
            <a:ext cx="2738925" cy="3158829"/>
          </a:xfrm>
          <a:prstGeom prst="rect">
            <a:avLst/>
          </a:prstGeom>
        </p:spPr>
      </p:pic>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24200" y="4046072"/>
            <a:ext cx="2738925" cy="3158829"/>
          </a:xfrm>
          <a:prstGeom prst="rect">
            <a:avLst/>
          </a:prstGeom>
        </p:spPr>
      </p:pic>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六角形 5"/>
          <p:cNvSpPr/>
          <p:nvPr userDrawn="1"/>
        </p:nvSpPr>
        <p:spPr>
          <a:xfrm rot="5400000">
            <a:off x="7638626" y="4310851"/>
            <a:ext cx="3040004" cy="2620693"/>
          </a:xfrm>
          <a:prstGeom prst="hexagon">
            <a:avLst>
              <a:gd name="adj" fmla="val 30273"/>
              <a:gd name="vf" fmla="val 115470"/>
            </a:avLst>
          </a:prstGeom>
          <a:blipFill>
            <a:blip r:embed="rId3"/>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テキスト プレースホルダー 5"/>
          <p:cNvSpPr>
            <a:spLocks noGrp="1"/>
          </p:cNvSpPr>
          <p:nvPr>
            <p:ph type="body" sz="quarter" idx="32" hasCustomPrompt="1"/>
          </p:nvPr>
        </p:nvSpPr>
        <p:spPr>
          <a:xfrm>
            <a:off x="7855538" y="4889182"/>
            <a:ext cx="2613438" cy="1447211"/>
          </a:xfrm>
          <a:noFill/>
        </p:spPr>
        <p:txBody>
          <a:bodyPr anchor="ctr">
            <a:noAutofit/>
          </a:bodyPr>
          <a:lstStyle>
            <a:lvl1pPr algn="ctr">
              <a:lnSpc>
                <a:spcPct val="120000"/>
              </a:lnSpc>
              <a:spcBef>
                <a:spcPts val="0"/>
              </a:spcBef>
              <a:defRPr sz="2400" spc="0">
                <a:solidFill>
                  <a:schemeClr val="tx1"/>
                </a:solidFill>
                <a:effectLst/>
              </a:defRPr>
            </a:lvl1pPr>
          </a:lstStyle>
          <a:p>
            <a:pPr lvl="0"/>
            <a:r>
              <a:rPr kumimoji="1" lang="en-US" altLang="ja-JP" dirty="0" smtClean="0"/>
              <a:t>TEXT HERE</a:t>
            </a:r>
            <a:endParaRPr kumimoji="1" lang="ja-JP" altLang="en-US" dirty="0"/>
          </a:p>
        </p:txBody>
      </p:sp>
      <p:sp>
        <p:nvSpPr>
          <p:cNvPr id="28" name="図プレースホルダー 7"/>
          <p:cNvSpPr>
            <a:spLocks noGrp="1"/>
          </p:cNvSpPr>
          <p:nvPr>
            <p:ph type="pic" sz="quarter" idx="26" hasCustomPrompt="1"/>
          </p:nvPr>
        </p:nvSpPr>
        <p:spPr>
          <a:xfrm>
            <a:off x="10141538" y="262338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29" name="テキスト プレースホルダー 5"/>
          <p:cNvSpPr>
            <a:spLocks noGrp="1"/>
          </p:cNvSpPr>
          <p:nvPr>
            <p:ph type="body" sz="quarter" idx="20" hasCustomPrompt="1"/>
          </p:nvPr>
        </p:nvSpPr>
        <p:spPr>
          <a:xfrm>
            <a:off x="9274629" y="3494211"/>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1" name="図プレースホルダー 7"/>
          <p:cNvSpPr>
            <a:spLocks noGrp="1"/>
          </p:cNvSpPr>
          <p:nvPr>
            <p:ph type="pic" sz="quarter" idx="33" hasCustomPrompt="1"/>
          </p:nvPr>
        </p:nvSpPr>
        <p:spPr>
          <a:xfrm>
            <a:off x="11523416" y="4959742"/>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2" name="テキスト プレースホルダー 5"/>
          <p:cNvSpPr>
            <a:spLocks noGrp="1"/>
          </p:cNvSpPr>
          <p:nvPr>
            <p:ph type="body" sz="quarter" idx="34" hasCustomPrompt="1"/>
          </p:nvPr>
        </p:nvSpPr>
        <p:spPr>
          <a:xfrm>
            <a:off x="10656507" y="5830573"/>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図プレースホルダー 7"/>
          <p:cNvSpPr>
            <a:spLocks noGrp="1"/>
          </p:cNvSpPr>
          <p:nvPr>
            <p:ph type="pic" sz="quarter" idx="35" hasCustomPrompt="1"/>
          </p:nvPr>
        </p:nvSpPr>
        <p:spPr>
          <a:xfrm>
            <a:off x="10131658" y="7299296"/>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4" name="テキスト プレースホルダー 5"/>
          <p:cNvSpPr>
            <a:spLocks noGrp="1"/>
          </p:cNvSpPr>
          <p:nvPr>
            <p:ph type="body" sz="quarter" idx="36" hasCustomPrompt="1"/>
          </p:nvPr>
        </p:nvSpPr>
        <p:spPr>
          <a:xfrm>
            <a:off x="9264749" y="8170127"/>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5" name="図プレースホルダー 7"/>
          <p:cNvSpPr>
            <a:spLocks noGrp="1"/>
          </p:cNvSpPr>
          <p:nvPr>
            <p:ph type="pic" sz="quarter" idx="37" hasCustomPrompt="1"/>
          </p:nvPr>
        </p:nvSpPr>
        <p:spPr>
          <a:xfrm>
            <a:off x="7345240" y="7299296"/>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6" name="テキスト プレースホルダー 5"/>
          <p:cNvSpPr>
            <a:spLocks noGrp="1"/>
          </p:cNvSpPr>
          <p:nvPr>
            <p:ph type="body" sz="quarter" idx="38" hasCustomPrompt="1"/>
          </p:nvPr>
        </p:nvSpPr>
        <p:spPr>
          <a:xfrm>
            <a:off x="6478331" y="8170127"/>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7" name="図プレースホルダー 7"/>
          <p:cNvSpPr>
            <a:spLocks noGrp="1"/>
          </p:cNvSpPr>
          <p:nvPr>
            <p:ph type="pic" sz="quarter" idx="39" hasCustomPrompt="1"/>
          </p:nvPr>
        </p:nvSpPr>
        <p:spPr>
          <a:xfrm>
            <a:off x="5982636" y="4973248"/>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8" name="テキスト プレースホルダー 5"/>
          <p:cNvSpPr>
            <a:spLocks noGrp="1"/>
          </p:cNvSpPr>
          <p:nvPr>
            <p:ph type="body" sz="quarter" idx="40" hasCustomPrompt="1"/>
          </p:nvPr>
        </p:nvSpPr>
        <p:spPr>
          <a:xfrm>
            <a:off x="5115727" y="5844079"/>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9" name="図プレースホルダー 7"/>
          <p:cNvSpPr>
            <a:spLocks noGrp="1"/>
          </p:cNvSpPr>
          <p:nvPr>
            <p:ph type="pic" sz="quarter" idx="41" hasCustomPrompt="1"/>
          </p:nvPr>
        </p:nvSpPr>
        <p:spPr>
          <a:xfrm>
            <a:off x="7359754" y="2644651"/>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40" name="テキスト プレースホルダー 5"/>
          <p:cNvSpPr>
            <a:spLocks noGrp="1"/>
          </p:cNvSpPr>
          <p:nvPr>
            <p:ph type="body" sz="quarter" idx="42" hasCustomPrompt="1"/>
          </p:nvPr>
        </p:nvSpPr>
        <p:spPr>
          <a:xfrm>
            <a:off x="6492845" y="3515482"/>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1" name="テキスト プレースホルダー 5"/>
          <p:cNvSpPr>
            <a:spLocks noGrp="1"/>
          </p:cNvSpPr>
          <p:nvPr>
            <p:ph type="body" sz="quarter" idx="19" hasCustomPrompt="1"/>
          </p:nvPr>
        </p:nvSpPr>
        <p:spPr>
          <a:xfrm>
            <a:off x="11955498" y="2519036"/>
            <a:ext cx="4692390" cy="1443263"/>
          </a:xfrm>
          <a:noFill/>
        </p:spPr>
        <p:txBody>
          <a:bodyPr anchor="ctr">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2" name="テキスト プレースホルダー 5"/>
          <p:cNvSpPr>
            <a:spLocks noGrp="1"/>
          </p:cNvSpPr>
          <p:nvPr>
            <p:ph type="body" sz="quarter" idx="43" hasCustomPrompt="1"/>
          </p:nvPr>
        </p:nvSpPr>
        <p:spPr>
          <a:xfrm>
            <a:off x="13337376" y="4891155"/>
            <a:ext cx="4692390" cy="1443263"/>
          </a:xfrm>
          <a:noFill/>
        </p:spPr>
        <p:txBody>
          <a:bodyPr anchor="ctr">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3" name="テキスト プレースホルダー 5"/>
          <p:cNvSpPr>
            <a:spLocks noGrp="1"/>
          </p:cNvSpPr>
          <p:nvPr>
            <p:ph type="body" sz="quarter" idx="44" hasCustomPrompt="1"/>
          </p:nvPr>
        </p:nvSpPr>
        <p:spPr>
          <a:xfrm>
            <a:off x="11955498" y="7302201"/>
            <a:ext cx="4692390" cy="1443263"/>
          </a:xfrm>
          <a:noFill/>
        </p:spPr>
        <p:txBody>
          <a:bodyPr anchor="ctr">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4" name="テキスト プレースホルダー 5"/>
          <p:cNvSpPr>
            <a:spLocks noGrp="1"/>
          </p:cNvSpPr>
          <p:nvPr>
            <p:ph type="body" sz="quarter" idx="45" hasCustomPrompt="1"/>
          </p:nvPr>
        </p:nvSpPr>
        <p:spPr>
          <a:xfrm>
            <a:off x="1628619" y="7287349"/>
            <a:ext cx="4692390" cy="1443263"/>
          </a:xfrm>
          <a:noFill/>
        </p:spPr>
        <p:txBody>
          <a:bodyPr anchor="ctr">
            <a:noAutofit/>
          </a:bodyPr>
          <a:lstStyle>
            <a:lvl1pPr algn="r">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5" name="テキスト プレースホルダー 5"/>
          <p:cNvSpPr>
            <a:spLocks noGrp="1"/>
          </p:cNvSpPr>
          <p:nvPr>
            <p:ph type="body" sz="quarter" idx="46" hasCustomPrompt="1"/>
          </p:nvPr>
        </p:nvSpPr>
        <p:spPr>
          <a:xfrm>
            <a:off x="272835" y="4913821"/>
            <a:ext cx="4692390" cy="1443263"/>
          </a:xfrm>
          <a:noFill/>
        </p:spPr>
        <p:txBody>
          <a:bodyPr anchor="ctr">
            <a:noAutofit/>
          </a:bodyPr>
          <a:lstStyle>
            <a:lvl1pPr algn="r">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6" name="テキスト プレースホルダー 5"/>
          <p:cNvSpPr>
            <a:spLocks noGrp="1"/>
          </p:cNvSpPr>
          <p:nvPr>
            <p:ph type="body" sz="quarter" idx="47" hasCustomPrompt="1"/>
          </p:nvPr>
        </p:nvSpPr>
        <p:spPr>
          <a:xfrm>
            <a:off x="1649156" y="2519036"/>
            <a:ext cx="4692390" cy="1443263"/>
          </a:xfrm>
          <a:noFill/>
        </p:spPr>
        <p:txBody>
          <a:bodyPr anchor="ctr">
            <a:noAutofit/>
          </a:bodyPr>
          <a:lstStyle>
            <a:lvl1pPr algn="r">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7" name="テキスト プレースホルダー 12"/>
          <p:cNvSpPr>
            <a:spLocks noGrp="1"/>
          </p:cNvSpPr>
          <p:nvPr>
            <p:ph type="body" sz="quarter" idx="24" hasCustomPrompt="1"/>
          </p:nvPr>
        </p:nvSpPr>
        <p:spPr>
          <a:xfrm>
            <a:off x="-7323" y="540159"/>
            <a:ext cx="11482903" cy="1998000"/>
          </a:xfrm>
          <a:blipFill>
            <a:blip r:embed="rId4"/>
            <a:srcRect/>
            <a:stretch>
              <a:fillRect l="-24300"/>
            </a:stretch>
          </a:blipFill>
        </p:spPr>
        <p:txBody>
          <a:bodyPr/>
          <a:lstStyle/>
          <a:p>
            <a:pPr lvl="0"/>
            <a:r>
              <a:rPr lang="en-US" dirty="0" smtClean="0"/>
              <a:t> </a:t>
            </a:r>
            <a:endParaRPr lang="en-US" dirty="0"/>
          </a:p>
        </p:txBody>
      </p:sp>
      <p:sp>
        <p:nvSpPr>
          <p:cNvPr id="48"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32262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0-#ppt_w/2"/>
                                          </p:val>
                                        </p:tav>
                                        <p:tav tm="100000">
                                          <p:val>
                                            <p:strVal val="#ppt_x"/>
                                          </p:val>
                                        </p:tav>
                                      </p:tavLst>
                                    </p:anim>
                                    <p:anim calcmode="lin" valueType="num">
                                      <p:cBhvr additive="base">
                                        <p:cTn id="12" dur="500" fill="hold"/>
                                        <p:tgtEl>
                                          <p:spTgt spid="4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 calcmode="lin" valueType="num">
                                      <p:cBhvr>
                                        <p:cTn id="18" dur="500" fill="hold"/>
                                        <p:tgtEl>
                                          <p:spTgt spid="6"/>
                                        </p:tgtEl>
                                        <p:attrNameLst>
                                          <p:attrName>style.rotation</p:attrName>
                                        </p:attrNameLst>
                                      </p:cBhvr>
                                      <p:tavLst>
                                        <p:tav tm="0">
                                          <p:val>
                                            <p:fltVal val="90"/>
                                          </p:val>
                                        </p:tav>
                                        <p:tav tm="100000">
                                          <p:val>
                                            <p:fltVal val="0"/>
                                          </p:val>
                                        </p:tav>
                                      </p:tavLst>
                                    </p:anim>
                                    <p:animEffect transition="in" filter="fade">
                                      <p:cBhvr>
                                        <p:cTn id="19" dur="500"/>
                                        <p:tgtEl>
                                          <p:spTgt spid="6"/>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p:cTn id="2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24" dur="5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25" dur="500"/>
                                        <p:tgtEl>
                                          <p:spTgt spid="15">
                                            <p:txEl>
                                              <p:pRg st="0" end="0"/>
                                            </p:txEl>
                                          </p:spTgt>
                                        </p:tgtEl>
                                      </p:cBhvr>
                                    </p:animEffect>
                                  </p:childTnLst>
                                </p:cTn>
                              </p:par>
                            </p:childTnLst>
                          </p:cTn>
                        </p:par>
                        <p:par>
                          <p:cTn id="26" fill="hold">
                            <p:stCondLst>
                              <p:cond delay="1000"/>
                            </p:stCondLst>
                            <p:childTnLst>
                              <p:par>
                                <p:cTn id="27" presetID="31" presetClass="entr" presetSubtype="0" fill="hold" nodeType="afterEffect">
                                  <p:stCondLst>
                                    <p:cond delay="25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 calcmode="lin" valueType="num">
                                      <p:cBhvr>
                                        <p:cTn id="31" dur="500" fill="hold"/>
                                        <p:tgtEl>
                                          <p:spTgt spid="17"/>
                                        </p:tgtEl>
                                        <p:attrNameLst>
                                          <p:attrName>style.rotation</p:attrName>
                                        </p:attrNameLst>
                                      </p:cBhvr>
                                      <p:tavLst>
                                        <p:tav tm="0">
                                          <p:val>
                                            <p:fltVal val="90"/>
                                          </p:val>
                                        </p:tav>
                                        <p:tav tm="100000">
                                          <p:val>
                                            <p:fltVal val="0"/>
                                          </p:val>
                                        </p:tav>
                                      </p:tavLst>
                                    </p:anim>
                                    <p:animEffect transition="in" filter="fade">
                                      <p:cBhvr>
                                        <p:cTn id="32" dur="500"/>
                                        <p:tgtEl>
                                          <p:spTgt spid="17"/>
                                        </p:tgtEl>
                                      </p:cBhvr>
                                    </p:animEffect>
                                  </p:childTnLst>
                                </p:cTn>
                              </p:par>
                              <p:par>
                                <p:cTn id="33" presetID="31" presetClass="entr" presetSubtype="0" fill="hold" grpId="0"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 calcmode="lin" valueType="num">
                                      <p:cBhvr>
                                        <p:cTn id="37" dur="500" fill="hold"/>
                                        <p:tgtEl>
                                          <p:spTgt spid="28"/>
                                        </p:tgtEl>
                                        <p:attrNameLst>
                                          <p:attrName>style.rotation</p:attrName>
                                        </p:attrNameLst>
                                      </p:cBhvr>
                                      <p:tavLst>
                                        <p:tav tm="0">
                                          <p:val>
                                            <p:fltVal val="90"/>
                                          </p:val>
                                        </p:tav>
                                        <p:tav tm="100000">
                                          <p:val>
                                            <p:fltVal val="0"/>
                                          </p:val>
                                        </p:tav>
                                      </p:tavLst>
                                    </p:anim>
                                    <p:animEffect transition="in" filter="fade">
                                      <p:cBhvr>
                                        <p:cTn id="38" dur="500"/>
                                        <p:tgtEl>
                                          <p:spTgt spid="28"/>
                                        </p:tgtEl>
                                      </p:cBhvr>
                                    </p:animEffect>
                                  </p:childTnLst>
                                </p:cTn>
                              </p:par>
                              <p:par>
                                <p:cTn id="39" presetID="31" presetClass="entr" presetSubtype="0" fill="hold" grpId="0" nodeType="withEffect">
                                  <p:stCondLst>
                                    <p:cond delay="250"/>
                                  </p:stCondLst>
                                  <p:childTnLst>
                                    <p:set>
                                      <p:cBhvr>
                                        <p:cTn id="40" dur="1" fill="hold">
                                          <p:stCondLst>
                                            <p:cond delay="0"/>
                                          </p:stCondLst>
                                        </p:cTn>
                                        <p:tgtEl>
                                          <p:spTgt spid="29">
                                            <p:txEl>
                                              <p:pRg st="0" end="0"/>
                                            </p:txEl>
                                          </p:spTgt>
                                        </p:tgtEl>
                                        <p:attrNameLst>
                                          <p:attrName>style.visibility</p:attrName>
                                        </p:attrNameLst>
                                      </p:cBhvr>
                                      <p:to>
                                        <p:strVal val="visible"/>
                                      </p:to>
                                    </p:set>
                                    <p:anim calcmode="lin" valueType="num">
                                      <p:cBhvr>
                                        <p:cTn id="41"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9">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9">
                                            <p:txEl>
                                              <p:pRg st="0" end="0"/>
                                            </p:txEl>
                                          </p:spTgt>
                                        </p:tgtEl>
                                        <p:attrNameLst>
                                          <p:attrName>style.rotation</p:attrName>
                                        </p:attrNameLst>
                                      </p:cBhvr>
                                      <p:tavLst>
                                        <p:tav tm="0">
                                          <p:val>
                                            <p:fltVal val="90"/>
                                          </p:val>
                                        </p:tav>
                                        <p:tav tm="100000">
                                          <p:val>
                                            <p:fltVal val="0"/>
                                          </p:val>
                                        </p:tav>
                                      </p:tavLst>
                                    </p:anim>
                                    <p:animEffect transition="in" filter="fade">
                                      <p:cBhvr>
                                        <p:cTn id="44" dur="500"/>
                                        <p:tgtEl>
                                          <p:spTgt spid="29">
                                            <p:txEl>
                                              <p:pRg st="0" end="0"/>
                                            </p:txEl>
                                          </p:spTgt>
                                        </p:tgtEl>
                                      </p:cBhvr>
                                    </p:animEffect>
                                  </p:childTnLst>
                                </p:cTn>
                              </p:par>
                            </p:childTnLst>
                          </p:cTn>
                        </p:par>
                        <p:par>
                          <p:cTn id="45" fill="hold">
                            <p:stCondLst>
                              <p:cond delay="175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225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500"/>
                                        <p:tgtEl>
                                          <p:spTgt spid="41"/>
                                        </p:tgtEl>
                                      </p:cBhvr>
                                    </p:animEffect>
                                  </p:childTnLst>
                                </p:cTn>
                              </p:par>
                            </p:childTnLst>
                          </p:cTn>
                        </p:par>
                        <p:par>
                          <p:cTn id="53" fill="hold">
                            <p:stCondLst>
                              <p:cond delay="2750"/>
                            </p:stCondLst>
                            <p:childTnLst>
                              <p:par>
                                <p:cTn id="54" presetID="3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anim calcmode="lin" valueType="num">
                                      <p:cBhvr>
                                        <p:cTn id="58" dur="500" fill="hold"/>
                                        <p:tgtEl>
                                          <p:spTgt spid="18"/>
                                        </p:tgtEl>
                                        <p:attrNameLst>
                                          <p:attrName>style.rotation</p:attrName>
                                        </p:attrNameLst>
                                      </p:cBhvr>
                                      <p:tavLst>
                                        <p:tav tm="0">
                                          <p:val>
                                            <p:fltVal val="90"/>
                                          </p:val>
                                        </p:tav>
                                        <p:tav tm="100000">
                                          <p:val>
                                            <p:fltVal val="0"/>
                                          </p:val>
                                        </p:tav>
                                      </p:tavLst>
                                    </p:anim>
                                    <p:animEffect transition="in" filter="fade">
                                      <p:cBhvr>
                                        <p:cTn id="59" dur="500"/>
                                        <p:tgtEl>
                                          <p:spTgt spid="18"/>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 calcmode="lin" valueType="num">
                                      <p:cBhvr>
                                        <p:cTn id="64" dur="500" fill="hold"/>
                                        <p:tgtEl>
                                          <p:spTgt spid="31"/>
                                        </p:tgtEl>
                                        <p:attrNameLst>
                                          <p:attrName>style.rotation</p:attrName>
                                        </p:attrNameLst>
                                      </p:cBhvr>
                                      <p:tavLst>
                                        <p:tav tm="0">
                                          <p:val>
                                            <p:fltVal val="90"/>
                                          </p:val>
                                        </p:tav>
                                        <p:tav tm="100000">
                                          <p:val>
                                            <p:fltVal val="0"/>
                                          </p:val>
                                        </p:tav>
                                      </p:tavLst>
                                    </p:anim>
                                    <p:animEffect transition="in" filter="fade">
                                      <p:cBhvr>
                                        <p:cTn id="65" dur="500"/>
                                        <p:tgtEl>
                                          <p:spTgt spid="31"/>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 calcmode="lin" valueType="num">
                                      <p:cBhvr>
                                        <p:cTn id="68"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2">
                                            <p:txEl>
                                              <p:pRg st="0" end="0"/>
                                            </p:txEl>
                                          </p:spTgt>
                                        </p:tgtEl>
                                        <p:attrNameLst>
                                          <p:attrName>ppt_h</p:attrName>
                                        </p:attrNameLst>
                                      </p:cBhvr>
                                      <p:tavLst>
                                        <p:tav tm="0">
                                          <p:val>
                                            <p:fltVal val="0"/>
                                          </p:val>
                                        </p:tav>
                                        <p:tav tm="100000">
                                          <p:val>
                                            <p:strVal val="#ppt_h"/>
                                          </p:val>
                                        </p:tav>
                                      </p:tavLst>
                                    </p:anim>
                                    <p:anim calcmode="lin" valueType="num">
                                      <p:cBhvr>
                                        <p:cTn id="70" dur="500" fill="hold"/>
                                        <p:tgtEl>
                                          <p:spTgt spid="32">
                                            <p:txEl>
                                              <p:pRg st="0" end="0"/>
                                            </p:txEl>
                                          </p:spTgt>
                                        </p:tgtEl>
                                        <p:attrNameLst>
                                          <p:attrName>style.rotation</p:attrName>
                                        </p:attrNameLst>
                                      </p:cBhvr>
                                      <p:tavLst>
                                        <p:tav tm="0">
                                          <p:val>
                                            <p:fltVal val="90"/>
                                          </p:val>
                                        </p:tav>
                                        <p:tav tm="100000">
                                          <p:val>
                                            <p:fltVal val="0"/>
                                          </p:val>
                                        </p:tav>
                                      </p:tavLst>
                                    </p:anim>
                                    <p:animEffect transition="in" filter="fade">
                                      <p:cBhvr>
                                        <p:cTn id="71" dur="500"/>
                                        <p:tgtEl>
                                          <p:spTgt spid="32">
                                            <p:txEl>
                                              <p:pRg st="0" end="0"/>
                                            </p:txEl>
                                          </p:spTgt>
                                        </p:tgtEl>
                                      </p:cBhvr>
                                    </p:animEffect>
                                  </p:childTnLst>
                                </p:cTn>
                              </p:par>
                            </p:childTnLst>
                          </p:cTn>
                        </p:par>
                        <p:par>
                          <p:cTn id="72" fill="hold">
                            <p:stCondLst>
                              <p:cond delay="3250"/>
                            </p:stCondLst>
                            <p:childTnLst>
                              <p:par>
                                <p:cTn id="73" presetID="2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par>
                          <p:cTn id="76" fill="hold">
                            <p:stCondLst>
                              <p:cond delay="3750"/>
                            </p:stCondLst>
                            <p:childTnLst>
                              <p:par>
                                <p:cTn id="77" presetID="22" presetClass="entr" presetSubtype="8"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4250"/>
                            </p:stCondLst>
                            <p:childTnLst>
                              <p:par>
                                <p:cTn id="81" presetID="31" presetClass="entr" presetSubtype="0" fill="hold"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fltVal val="0"/>
                                          </p:val>
                                        </p:tav>
                                        <p:tav tm="100000">
                                          <p:val>
                                            <p:strVal val="#ppt_h"/>
                                          </p:val>
                                        </p:tav>
                                      </p:tavLst>
                                    </p:anim>
                                    <p:anim calcmode="lin" valueType="num">
                                      <p:cBhvr>
                                        <p:cTn id="85" dur="500" fill="hold"/>
                                        <p:tgtEl>
                                          <p:spTgt spid="19"/>
                                        </p:tgtEl>
                                        <p:attrNameLst>
                                          <p:attrName>style.rotation</p:attrName>
                                        </p:attrNameLst>
                                      </p:cBhvr>
                                      <p:tavLst>
                                        <p:tav tm="0">
                                          <p:val>
                                            <p:fltVal val="90"/>
                                          </p:val>
                                        </p:tav>
                                        <p:tav tm="100000">
                                          <p:val>
                                            <p:fltVal val="0"/>
                                          </p:val>
                                        </p:tav>
                                      </p:tavLst>
                                    </p:anim>
                                    <p:animEffect transition="in" filter="fade">
                                      <p:cBhvr>
                                        <p:cTn id="86" dur="500"/>
                                        <p:tgtEl>
                                          <p:spTgt spid="19"/>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p:cTn id="89" dur="500" fill="hold"/>
                                        <p:tgtEl>
                                          <p:spTgt spid="33"/>
                                        </p:tgtEl>
                                        <p:attrNameLst>
                                          <p:attrName>ppt_w</p:attrName>
                                        </p:attrNameLst>
                                      </p:cBhvr>
                                      <p:tavLst>
                                        <p:tav tm="0">
                                          <p:val>
                                            <p:fltVal val="0"/>
                                          </p:val>
                                        </p:tav>
                                        <p:tav tm="100000">
                                          <p:val>
                                            <p:strVal val="#ppt_w"/>
                                          </p:val>
                                        </p:tav>
                                      </p:tavLst>
                                    </p:anim>
                                    <p:anim calcmode="lin" valueType="num">
                                      <p:cBhvr>
                                        <p:cTn id="90" dur="500" fill="hold"/>
                                        <p:tgtEl>
                                          <p:spTgt spid="33"/>
                                        </p:tgtEl>
                                        <p:attrNameLst>
                                          <p:attrName>ppt_h</p:attrName>
                                        </p:attrNameLst>
                                      </p:cBhvr>
                                      <p:tavLst>
                                        <p:tav tm="0">
                                          <p:val>
                                            <p:fltVal val="0"/>
                                          </p:val>
                                        </p:tav>
                                        <p:tav tm="100000">
                                          <p:val>
                                            <p:strVal val="#ppt_h"/>
                                          </p:val>
                                        </p:tav>
                                      </p:tavLst>
                                    </p:anim>
                                    <p:anim calcmode="lin" valueType="num">
                                      <p:cBhvr>
                                        <p:cTn id="91" dur="500" fill="hold"/>
                                        <p:tgtEl>
                                          <p:spTgt spid="33"/>
                                        </p:tgtEl>
                                        <p:attrNameLst>
                                          <p:attrName>style.rotation</p:attrName>
                                        </p:attrNameLst>
                                      </p:cBhvr>
                                      <p:tavLst>
                                        <p:tav tm="0">
                                          <p:val>
                                            <p:fltVal val="90"/>
                                          </p:val>
                                        </p:tav>
                                        <p:tav tm="100000">
                                          <p:val>
                                            <p:fltVal val="0"/>
                                          </p:val>
                                        </p:tav>
                                      </p:tavLst>
                                    </p:anim>
                                    <p:animEffect transition="in" filter="fade">
                                      <p:cBhvr>
                                        <p:cTn id="92" dur="500"/>
                                        <p:tgtEl>
                                          <p:spTgt spid="33"/>
                                        </p:tgtEl>
                                      </p:cBhvr>
                                    </p:animEffect>
                                  </p:childTnLst>
                                </p:cTn>
                              </p:par>
                              <p:par>
                                <p:cTn id="93" presetID="31" presetClass="entr" presetSubtype="0" fill="hold" grpId="0" nodeType="withEffect">
                                  <p:stCondLst>
                                    <p:cond delay="0"/>
                                  </p:stCondLst>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97" dur="500" fill="hold"/>
                                        <p:tgtEl>
                                          <p:spTgt spid="34">
                                            <p:txEl>
                                              <p:pRg st="0" end="0"/>
                                            </p:txEl>
                                          </p:spTgt>
                                        </p:tgtEl>
                                        <p:attrNameLst>
                                          <p:attrName>style.rotation</p:attrName>
                                        </p:attrNameLst>
                                      </p:cBhvr>
                                      <p:tavLst>
                                        <p:tav tm="0">
                                          <p:val>
                                            <p:fltVal val="90"/>
                                          </p:val>
                                        </p:tav>
                                        <p:tav tm="100000">
                                          <p:val>
                                            <p:fltVal val="0"/>
                                          </p:val>
                                        </p:tav>
                                      </p:tavLst>
                                    </p:anim>
                                    <p:animEffect transition="in" filter="fade">
                                      <p:cBhvr>
                                        <p:cTn id="98" dur="500"/>
                                        <p:tgtEl>
                                          <p:spTgt spid="34">
                                            <p:txEl>
                                              <p:pRg st="0" end="0"/>
                                            </p:txEl>
                                          </p:spTgt>
                                        </p:tgtEl>
                                      </p:cBhvr>
                                    </p:animEffect>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5250"/>
                            </p:stCondLst>
                            <p:childTnLst>
                              <p:par>
                                <p:cTn id="104" presetID="22" presetClass="entr" presetSubtype="8" fill="hold" grpId="0" nodeType="after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wipe(left)">
                                      <p:cBhvr>
                                        <p:cTn id="106" dur="500"/>
                                        <p:tgtEl>
                                          <p:spTgt spid="43"/>
                                        </p:tgtEl>
                                      </p:cBhvr>
                                    </p:animEffect>
                                  </p:childTnLst>
                                </p:cTn>
                              </p:par>
                            </p:childTnLst>
                          </p:cTn>
                        </p:par>
                        <p:par>
                          <p:cTn id="107" fill="hold">
                            <p:stCondLst>
                              <p:cond delay="5750"/>
                            </p:stCondLst>
                            <p:childTnLst>
                              <p:par>
                                <p:cTn id="108" presetID="31" presetClass="entr" presetSubtype="0" fill="hold" nodeType="afterEffect">
                                  <p:stCondLst>
                                    <p:cond delay="0"/>
                                  </p:stCondLst>
                                  <p:childTnLst>
                                    <p:set>
                                      <p:cBhvr>
                                        <p:cTn id="109" dur="1" fill="hold">
                                          <p:stCondLst>
                                            <p:cond delay="0"/>
                                          </p:stCondLst>
                                        </p:cTn>
                                        <p:tgtEl>
                                          <p:spTgt spid="20"/>
                                        </p:tgtEl>
                                        <p:attrNameLst>
                                          <p:attrName>style.visibility</p:attrName>
                                        </p:attrNameLst>
                                      </p:cBhvr>
                                      <p:to>
                                        <p:strVal val="visible"/>
                                      </p:to>
                                    </p:set>
                                    <p:anim calcmode="lin" valueType="num">
                                      <p:cBhvr>
                                        <p:cTn id="110" dur="500" fill="hold"/>
                                        <p:tgtEl>
                                          <p:spTgt spid="20"/>
                                        </p:tgtEl>
                                        <p:attrNameLst>
                                          <p:attrName>ppt_w</p:attrName>
                                        </p:attrNameLst>
                                      </p:cBhvr>
                                      <p:tavLst>
                                        <p:tav tm="0">
                                          <p:val>
                                            <p:fltVal val="0"/>
                                          </p:val>
                                        </p:tav>
                                        <p:tav tm="100000">
                                          <p:val>
                                            <p:strVal val="#ppt_w"/>
                                          </p:val>
                                        </p:tav>
                                      </p:tavLst>
                                    </p:anim>
                                    <p:anim calcmode="lin" valueType="num">
                                      <p:cBhvr>
                                        <p:cTn id="111" dur="500" fill="hold"/>
                                        <p:tgtEl>
                                          <p:spTgt spid="20"/>
                                        </p:tgtEl>
                                        <p:attrNameLst>
                                          <p:attrName>ppt_h</p:attrName>
                                        </p:attrNameLst>
                                      </p:cBhvr>
                                      <p:tavLst>
                                        <p:tav tm="0">
                                          <p:val>
                                            <p:fltVal val="0"/>
                                          </p:val>
                                        </p:tav>
                                        <p:tav tm="100000">
                                          <p:val>
                                            <p:strVal val="#ppt_h"/>
                                          </p:val>
                                        </p:tav>
                                      </p:tavLst>
                                    </p:anim>
                                    <p:anim calcmode="lin" valueType="num">
                                      <p:cBhvr>
                                        <p:cTn id="112" dur="500" fill="hold"/>
                                        <p:tgtEl>
                                          <p:spTgt spid="20"/>
                                        </p:tgtEl>
                                        <p:attrNameLst>
                                          <p:attrName>style.rotation</p:attrName>
                                        </p:attrNameLst>
                                      </p:cBhvr>
                                      <p:tavLst>
                                        <p:tav tm="0">
                                          <p:val>
                                            <p:fltVal val="90"/>
                                          </p:val>
                                        </p:tav>
                                        <p:tav tm="100000">
                                          <p:val>
                                            <p:fltVal val="0"/>
                                          </p:val>
                                        </p:tav>
                                      </p:tavLst>
                                    </p:anim>
                                    <p:animEffect transition="in" filter="fade">
                                      <p:cBhvr>
                                        <p:cTn id="113" dur="500"/>
                                        <p:tgtEl>
                                          <p:spTgt spid="20"/>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 calcmode="lin" valueType="num">
                                      <p:cBhvr>
                                        <p:cTn id="116" dur="500" fill="hold"/>
                                        <p:tgtEl>
                                          <p:spTgt spid="35"/>
                                        </p:tgtEl>
                                        <p:attrNameLst>
                                          <p:attrName>ppt_w</p:attrName>
                                        </p:attrNameLst>
                                      </p:cBhvr>
                                      <p:tavLst>
                                        <p:tav tm="0">
                                          <p:val>
                                            <p:fltVal val="0"/>
                                          </p:val>
                                        </p:tav>
                                        <p:tav tm="100000">
                                          <p:val>
                                            <p:strVal val="#ppt_w"/>
                                          </p:val>
                                        </p:tav>
                                      </p:tavLst>
                                    </p:anim>
                                    <p:anim calcmode="lin" valueType="num">
                                      <p:cBhvr>
                                        <p:cTn id="117" dur="500" fill="hold"/>
                                        <p:tgtEl>
                                          <p:spTgt spid="35"/>
                                        </p:tgtEl>
                                        <p:attrNameLst>
                                          <p:attrName>ppt_h</p:attrName>
                                        </p:attrNameLst>
                                      </p:cBhvr>
                                      <p:tavLst>
                                        <p:tav tm="0">
                                          <p:val>
                                            <p:fltVal val="0"/>
                                          </p:val>
                                        </p:tav>
                                        <p:tav tm="100000">
                                          <p:val>
                                            <p:strVal val="#ppt_h"/>
                                          </p:val>
                                        </p:tav>
                                      </p:tavLst>
                                    </p:anim>
                                    <p:anim calcmode="lin" valueType="num">
                                      <p:cBhvr>
                                        <p:cTn id="118" dur="500" fill="hold"/>
                                        <p:tgtEl>
                                          <p:spTgt spid="35"/>
                                        </p:tgtEl>
                                        <p:attrNameLst>
                                          <p:attrName>style.rotation</p:attrName>
                                        </p:attrNameLst>
                                      </p:cBhvr>
                                      <p:tavLst>
                                        <p:tav tm="0">
                                          <p:val>
                                            <p:fltVal val="90"/>
                                          </p:val>
                                        </p:tav>
                                        <p:tav tm="100000">
                                          <p:val>
                                            <p:fltVal val="0"/>
                                          </p:val>
                                        </p:tav>
                                      </p:tavLst>
                                    </p:anim>
                                    <p:animEffect transition="in" filter="fade">
                                      <p:cBhvr>
                                        <p:cTn id="119" dur="500"/>
                                        <p:tgtEl>
                                          <p:spTgt spid="35"/>
                                        </p:tgtEl>
                                      </p:cBhvr>
                                    </p:animEffect>
                                  </p:childTnLst>
                                </p:cTn>
                              </p:par>
                              <p:par>
                                <p:cTn id="120" presetID="31" presetClass="entr" presetSubtype="0" fill="hold" grpId="0" nodeType="with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 calcmode="lin" valueType="num">
                                      <p:cBhvr>
                                        <p:cTn id="122"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123" dur="500" fill="hold"/>
                                        <p:tgtEl>
                                          <p:spTgt spid="36">
                                            <p:txEl>
                                              <p:pRg st="0" end="0"/>
                                            </p:txEl>
                                          </p:spTgt>
                                        </p:tgtEl>
                                        <p:attrNameLst>
                                          <p:attrName>ppt_h</p:attrName>
                                        </p:attrNameLst>
                                      </p:cBhvr>
                                      <p:tavLst>
                                        <p:tav tm="0">
                                          <p:val>
                                            <p:fltVal val="0"/>
                                          </p:val>
                                        </p:tav>
                                        <p:tav tm="100000">
                                          <p:val>
                                            <p:strVal val="#ppt_h"/>
                                          </p:val>
                                        </p:tav>
                                      </p:tavLst>
                                    </p:anim>
                                    <p:anim calcmode="lin" valueType="num">
                                      <p:cBhvr>
                                        <p:cTn id="124" dur="500" fill="hold"/>
                                        <p:tgtEl>
                                          <p:spTgt spid="36">
                                            <p:txEl>
                                              <p:pRg st="0" end="0"/>
                                            </p:txEl>
                                          </p:spTgt>
                                        </p:tgtEl>
                                        <p:attrNameLst>
                                          <p:attrName>style.rotation</p:attrName>
                                        </p:attrNameLst>
                                      </p:cBhvr>
                                      <p:tavLst>
                                        <p:tav tm="0">
                                          <p:val>
                                            <p:fltVal val="90"/>
                                          </p:val>
                                        </p:tav>
                                        <p:tav tm="100000">
                                          <p:val>
                                            <p:fltVal val="0"/>
                                          </p:val>
                                        </p:tav>
                                      </p:tavLst>
                                    </p:anim>
                                    <p:animEffect transition="in" filter="fade">
                                      <p:cBhvr>
                                        <p:cTn id="125" dur="500"/>
                                        <p:tgtEl>
                                          <p:spTgt spid="36">
                                            <p:txEl>
                                              <p:pRg st="0" end="0"/>
                                            </p:txEl>
                                          </p:spTgt>
                                        </p:tgtEl>
                                      </p:cBhvr>
                                    </p:animEffect>
                                  </p:childTnLst>
                                </p:cTn>
                              </p:par>
                            </p:childTnLst>
                          </p:cTn>
                        </p:par>
                        <p:par>
                          <p:cTn id="126" fill="hold">
                            <p:stCondLst>
                              <p:cond delay="6250"/>
                            </p:stCondLst>
                            <p:childTnLst>
                              <p:par>
                                <p:cTn id="127" presetID="22" presetClass="entr" presetSubtype="2" fill="hold" grpId="0" nodeType="after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wipe(right)">
                                      <p:cBhvr>
                                        <p:cTn id="129" dur="500"/>
                                        <p:tgtEl>
                                          <p:spTgt spid="26"/>
                                        </p:tgtEl>
                                      </p:cBhvr>
                                    </p:animEffect>
                                  </p:childTnLst>
                                </p:cTn>
                              </p:par>
                            </p:childTnLst>
                          </p:cTn>
                        </p:par>
                        <p:par>
                          <p:cTn id="130" fill="hold">
                            <p:stCondLst>
                              <p:cond delay="6750"/>
                            </p:stCondLst>
                            <p:childTnLst>
                              <p:par>
                                <p:cTn id="131" presetID="22" presetClass="entr" presetSubtype="2" fill="hold" grpId="0" nodeType="afterEffect">
                                  <p:stCondLst>
                                    <p:cond delay="0"/>
                                  </p:stCondLst>
                                  <p:childTnLst>
                                    <p:set>
                                      <p:cBhvr>
                                        <p:cTn id="132" dur="1" fill="hold">
                                          <p:stCondLst>
                                            <p:cond delay="0"/>
                                          </p:stCondLst>
                                        </p:cTn>
                                        <p:tgtEl>
                                          <p:spTgt spid="44">
                                            <p:txEl>
                                              <p:pRg st="0" end="0"/>
                                            </p:txEl>
                                          </p:spTgt>
                                        </p:tgtEl>
                                        <p:attrNameLst>
                                          <p:attrName>style.visibility</p:attrName>
                                        </p:attrNameLst>
                                      </p:cBhvr>
                                      <p:to>
                                        <p:strVal val="visible"/>
                                      </p:to>
                                    </p:set>
                                    <p:animEffect transition="in" filter="wipe(right)">
                                      <p:cBhvr>
                                        <p:cTn id="133" dur="500"/>
                                        <p:tgtEl>
                                          <p:spTgt spid="44">
                                            <p:txEl>
                                              <p:pRg st="0" end="0"/>
                                            </p:txEl>
                                          </p:spTgt>
                                        </p:tgtEl>
                                      </p:cBhvr>
                                    </p:animEffect>
                                  </p:childTnLst>
                                </p:cTn>
                              </p:par>
                            </p:childTnLst>
                          </p:cTn>
                        </p:par>
                        <p:par>
                          <p:cTn id="134" fill="hold">
                            <p:stCondLst>
                              <p:cond delay="7250"/>
                            </p:stCondLst>
                            <p:childTnLst>
                              <p:par>
                                <p:cTn id="135" presetID="31" presetClass="entr" presetSubtype="0" fill="hold" nodeType="afterEffect">
                                  <p:stCondLst>
                                    <p:cond delay="0"/>
                                  </p:stCondLst>
                                  <p:childTnLst>
                                    <p:set>
                                      <p:cBhvr>
                                        <p:cTn id="136" dur="1" fill="hold">
                                          <p:stCondLst>
                                            <p:cond delay="0"/>
                                          </p:stCondLst>
                                        </p:cTn>
                                        <p:tgtEl>
                                          <p:spTgt spid="22"/>
                                        </p:tgtEl>
                                        <p:attrNameLst>
                                          <p:attrName>style.visibility</p:attrName>
                                        </p:attrNameLst>
                                      </p:cBhvr>
                                      <p:to>
                                        <p:strVal val="visible"/>
                                      </p:to>
                                    </p:set>
                                    <p:anim calcmode="lin" valueType="num">
                                      <p:cBhvr>
                                        <p:cTn id="137" dur="500" fill="hold"/>
                                        <p:tgtEl>
                                          <p:spTgt spid="22"/>
                                        </p:tgtEl>
                                        <p:attrNameLst>
                                          <p:attrName>ppt_w</p:attrName>
                                        </p:attrNameLst>
                                      </p:cBhvr>
                                      <p:tavLst>
                                        <p:tav tm="0">
                                          <p:val>
                                            <p:fltVal val="0"/>
                                          </p:val>
                                        </p:tav>
                                        <p:tav tm="100000">
                                          <p:val>
                                            <p:strVal val="#ppt_w"/>
                                          </p:val>
                                        </p:tav>
                                      </p:tavLst>
                                    </p:anim>
                                    <p:anim calcmode="lin" valueType="num">
                                      <p:cBhvr>
                                        <p:cTn id="138" dur="500" fill="hold"/>
                                        <p:tgtEl>
                                          <p:spTgt spid="22"/>
                                        </p:tgtEl>
                                        <p:attrNameLst>
                                          <p:attrName>ppt_h</p:attrName>
                                        </p:attrNameLst>
                                      </p:cBhvr>
                                      <p:tavLst>
                                        <p:tav tm="0">
                                          <p:val>
                                            <p:fltVal val="0"/>
                                          </p:val>
                                        </p:tav>
                                        <p:tav tm="100000">
                                          <p:val>
                                            <p:strVal val="#ppt_h"/>
                                          </p:val>
                                        </p:tav>
                                      </p:tavLst>
                                    </p:anim>
                                    <p:anim calcmode="lin" valueType="num">
                                      <p:cBhvr>
                                        <p:cTn id="139" dur="500" fill="hold"/>
                                        <p:tgtEl>
                                          <p:spTgt spid="22"/>
                                        </p:tgtEl>
                                        <p:attrNameLst>
                                          <p:attrName>style.rotation</p:attrName>
                                        </p:attrNameLst>
                                      </p:cBhvr>
                                      <p:tavLst>
                                        <p:tav tm="0">
                                          <p:val>
                                            <p:fltVal val="90"/>
                                          </p:val>
                                        </p:tav>
                                        <p:tav tm="100000">
                                          <p:val>
                                            <p:fltVal val="0"/>
                                          </p:val>
                                        </p:tav>
                                      </p:tavLst>
                                    </p:anim>
                                    <p:animEffect transition="in" filter="fade">
                                      <p:cBhvr>
                                        <p:cTn id="140" dur="500"/>
                                        <p:tgtEl>
                                          <p:spTgt spid="22"/>
                                        </p:tgtEl>
                                      </p:cBhvr>
                                    </p:animEffect>
                                  </p:childTnLst>
                                </p:cTn>
                              </p:par>
                              <p:par>
                                <p:cTn id="141" presetID="31" presetClass="entr" presetSubtype="0"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p:cTn id="143" dur="500" fill="hold"/>
                                        <p:tgtEl>
                                          <p:spTgt spid="37"/>
                                        </p:tgtEl>
                                        <p:attrNameLst>
                                          <p:attrName>ppt_w</p:attrName>
                                        </p:attrNameLst>
                                      </p:cBhvr>
                                      <p:tavLst>
                                        <p:tav tm="0">
                                          <p:val>
                                            <p:fltVal val="0"/>
                                          </p:val>
                                        </p:tav>
                                        <p:tav tm="100000">
                                          <p:val>
                                            <p:strVal val="#ppt_w"/>
                                          </p:val>
                                        </p:tav>
                                      </p:tavLst>
                                    </p:anim>
                                    <p:anim calcmode="lin" valueType="num">
                                      <p:cBhvr>
                                        <p:cTn id="144" dur="500" fill="hold"/>
                                        <p:tgtEl>
                                          <p:spTgt spid="37"/>
                                        </p:tgtEl>
                                        <p:attrNameLst>
                                          <p:attrName>ppt_h</p:attrName>
                                        </p:attrNameLst>
                                      </p:cBhvr>
                                      <p:tavLst>
                                        <p:tav tm="0">
                                          <p:val>
                                            <p:fltVal val="0"/>
                                          </p:val>
                                        </p:tav>
                                        <p:tav tm="100000">
                                          <p:val>
                                            <p:strVal val="#ppt_h"/>
                                          </p:val>
                                        </p:tav>
                                      </p:tavLst>
                                    </p:anim>
                                    <p:anim calcmode="lin" valueType="num">
                                      <p:cBhvr>
                                        <p:cTn id="145" dur="500" fill="hold"/>
                                        <p:tgtEl>
                                          <p:spTgt spid="37"/>
                                        </p:tgtEl>
                                        <p:attrNameLst>
                                          <p:attrName>style.rotation</p:attrName>
                                        </p:attrNameLst>
                                      </p:cBhvr>
                                      <p:tavLst>
                                        <p:tav tm="0">
                                          <p:val>
                                            <p:fltVal val="90"/>
                                          </p:val>
                                        </p:tav>
                                        <p:tav tm="100000">
                                          <p:val>
                                            <p:fltVal val="0"/>
                                          </p:val>
                                        </p:tav>
                                      </p:tavLst>
                                    </p:anim>
                                    <p:animEffect transition="in" filter="fade">
                                      <p:cBhvr>
                                        <p:cTn id="146" dur="500"/>
                                        <p:tgtEl>
                                          <p:spTgt spid="37"/>
                                        </p:tgtEl>
                                      </p:cBhvr>
                                    </p:animEffect>
                                  </p:childTnLst>
                                </p:cTn>
                              </p:par>
                              <p:par>
                                <p:cTn id="147" presetID="31" presetClass="entr" presetSubtype="0" fill="hold" grpId="0" nodeType="withEffect">
                                  <p:stCondLst>
                                    <p:cond delay="0"/>
                                  </p:stCondLst>
                                  <p:childTnLst>
                                    <p:set>
                                      <p:cBhvr>
                                        <p:cTn id="148" dur="1" fill="hold">
                                          <p:stCondLst>
                                            <p:cond delay="0"/>
                                          </p:stCondLst>
                                        </p:cTn>
                                        <p:tgtEl>
                                          <p:spTgt spid="38">
                                            <p:txEl>
                                              <p:pRg st="0" end="0"/>
                                            </p:txEl>
                                          </p:spTgt>
                                        </p:tgtEl>
                                        <p:attrNameLst>
                                          <p:attrName>style.visibility</p:attrName>
                                        </p:attrNameLst>
                                      </p:cBhvr>
                                      <p:to>
                                        <p:strVal val="visible"/>
                                      </p:to>
                                    </p:set>
                                    <p:anim calcmode="lin" valueType="num">
                                      <p:cBhvr>
                                        <p:cTn id="149"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150" dur="5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151" dur="5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152" dur="500"/>
                                        <p:tgtEl>
                                          <p:spTgt spid="38">
                                            <p:txEl>
                                              <p:pRg st="0" end="0"/>
                                            </p:txEl>
                                          </p:spTgt>
                                        </p:tgtEl>
                                      </p:cBhvr>
                                    </p:animEffect>
                                  </p:childTnLst>
                                </p:cTn>
                              </p:par>
                            </p:childTnLst>
                          </p:cTn>
                        </p:par>
                        <p:par>
                          <p:cTn id="153" fill="hold">
                            <p:stCondLst>
                              <p:cond delay="7750"/>
                            </p:stCondLst>
                            <p:childTnLst>
                              <p:par>
                                <p:cTn id="154" presetID="22" presetClass="entr" presetSubtype="2" fill="hold" grpId="0" nodeType="afterEffect">
                                  <p:stCondLst>
                                    <p:cond delay="0"/>
                                  </p:stCondLst>
                                  <p:childTnLst>
                                    <p:set>
                                      <p:cBhvr>
                                        <p:cTn id="155" dur="1" fill="hold">
                                          <p:stCondLst>
                                            <p:cond delay="0"/>
                                          </p:stCondLst>
                                        </p:cTn>
                                        <p:tgtEl>
                                          <p:spTgt spid="27"/>
                                        </p:tgtEl>
                                        <p:attrNameLst>
                                          <p:attrName>style.visibility</p:attrName>
                                        </p:attrNameLst>
                                      </p:cBhvr>
                                      <p:to>
                                        <p:strVal val="visible"/>
                                      </p:to>
                                    </p:set>
                                    <p:animEffect transition="in" filter="wipe(right)">
                                      <p:cBhvr>
                                        <p:cTn id="156" dur="500"/>
                                        <p:tgtEl>
                                          <p:spTgt spid="27"/>
                                        </p:tgtEl>
                                      </p:cBhvr>
                                    </p:animEffect>
                                  </p:childTnLst>
                                </p:cTn>
                              </p:par>
                            </p:childTnLst>
                          </p:cTn>
                        </p:par>
                        <p:par>
                          <p:cTn id="157" fill="hold">
                            <p:stCondLst>
                              <p:cond delay="8250"/>
                            </p:stCondLst>
                            <p:childTnLst>
                              <p:par>
                                <p:cTn id="158" presetID="22" presetClass="entr" presetSubtype="2" fill="hold" grpId="0" nodeType="afterEffect">
                                  <p:stCondLst>
                                    <p:cond delay="0"/>
                                  </p:stCondLst>
                                  <p:childTnLst>
                                    <p:set>
                                      <p:cBhvr>
                                        <p:cTn id="159" dur="1" fill="hold">
                                          <p:stCondLst>
                                            <p:cond delay="0"/>
                                          </p:stCondLst>
                                        </p:cTn>
                                        <p:tgtEl>
                                          <p:spTgt spid="45">
                                            <p:txEl>
                                              <p:pRg st="0" end="0"/>
                                            </p:txEl>
                                          </p:spTgt>
                                        </p:tgtEl>
                                        <p:attrNameLst>
                                          <p:attrName>style.visibility</p:attrName>
                                        </p:attrNameLst>
                                      </p:cBhvr>
                                      <p:to>
                                        <p:strVal val="visible"/>
                                      </p:to>
                                    </p:set>
                                    <p:animEffect transition="in" filter="wipe(right)">
                                      <p:cBhvr>
                                        <p:cTn id="160" dur="500"/>
                                        <p:tgtEl>
                                          <p:spTgt spid="45">
                                            <p:txEl>
                                              <p:pRg st="0" end="0"/>
                                            </p:txEl>
                                          </p:spTgt>
                                        </p:tgtEl>
                                      </p:cBhvr>
                                    </p:animEffect>
                                  </p:childTnLst>
                                </p:cTn>
                              </p:par>
                            </p:childTnLst>
                          </p:cTn>
                        </p:par>
                        <p:par>
                          <p:cTn id="161" fill="hold">
                            <p:stCondLst>
                              <p:cond delay="8750"/>
                            </p:stCondLst>
                            <p:childTnLst>
                              <p:par>
                                <p:cTn id="162" presetID="31" presetClass="entr" presetSubtype="0" fill="hold" nodeType="afterEffect">
                                  <p:stCondLst>
                                    <p:cond delay="0"/>
                                  </p:stCondLst>
                                  <p:childTnLst>
                                    <p:set>
                                      <p:cBhvr>
                                        <p:cTn id="163" dur="1" fill="hold">
                                          <p:stCondLst>
                                            <p:cond delay="0"/>
                                          </p:stCondLst>
                                        </p:cTn>
                                        <p:tgtEl>
                                          <p:spTgt spid="21"/>
                                        </p:tgtEl>
                                        <p:attrNameLst>
                                          <p:attrName>style.visibility</p:attrName>
                                        </p:attrNameLst>
                                      </p:cBhvr>
                                      <p:to>
                                        <p:strVal val="visible"/>
                                      </p:to>
                                    </p:set>
                                    <p:anim calcmode="lin" valueType="num">
                                      <p:cBhvr>
                                        <p:cTn id="164" dur="500" fill="hold"/>
                                        <p:tgtEl>
                                          <p:spTgt spid="21"/>
                                        </p:tgtEl>
                                        <p:attrNameLst>
                                          <p:attrName>ppt_w</p:attrName>
                                        </p:attrNameLst>
                                      </p:cBhvr>
                                      <p:tavLst>
                                        <p:tav tm="0">
                                          <p:val>
                                            <p:fltVal val="0"/>
                                          </p:val>
                                        </p:tav>
                                        <p:tav tm="100000">
                                          <p:val>
                                            <p:strVal val="#ppt_w"/>
                                          </p:val>
                                        </p:tav>
                                      </p:tavLst>
                                    </p:anim>
                                    <p:anim calcmode="lin" valueType="num">
                                      <p:cBhvr>
                                        <p:cTn id="165" dur="500" fill="hold"/>
                                        <p:tgtEl>
                                          <p:spTgt spid="21"/>
                                        </p:tgtEl>
                                        <p:attrNameLst>
                                          <p:attrName>ppt_h</p:attrName>
                                        </p:attrNameLst>
                                      </p:cBhvr>
                                      <p:tavLst>
                                        <p:tav tm="0">
                                          <p:val>
                                            <p:fltVal val="0"/>
                                          </p:val>
                                        </p:tav>
                                        <p:tav tm="100000">
                                          <p:val>
                                            <p:strVal val="#ppt_h"/>
                                          </p:val>
                                        </p:tav>
                                      </p:tavLst>
                                    </p:anim>
                                    <p:anim calcmode="lin" valueType="num">
                                      <p:cBhvr>
                                        <p:cTn id="166" dur="500" fill="hold"/>
                                        <p:tgtEl>
                                          <p:spTgt spid="21"/>
                                        </p:tgtEl>
                                        <p:attrNameLst>
                                          <p:attrName>style.rotation</p:attrName>
                                        </p:attrNameLst>
                                      </p:cBhvr>
                                      <p:tavLst>
                                        <p:tav tm="0">
                                          <p:val>
                                            <p:fltVal val="90"/>
                                          </p:val>
                                        </p:tav>
                                        <p:tav tm="100000">
                                          <p:val>
                                            <p:fltVal val="0"/>
                                          </p:val>
                                        </p:tav>
                                      </p:tavLst>
                                    </p:anim>
                                    <p:animEffect transition="in" filter="fade">
                                      <p:cBhvr>
                                        <p:cTn id="167" dur="500"/>
                                        <p:tgtEl>
                                          <p:spTgt spid="21"/>
                                        </p:tgtEl>
                                      </p:cBhvr>
                                    </p:animEffect>
                                  </p:childTnLst>
                                </p:cTn>
                              </p:par>
                              <p:par>
                                <p:cTn id="168" presetID="31" presetClass="entr" presetSubtype="0" fill="hold" grpId="0" nodeType="withEffect">
                                  <p:stCondLst>
                                    <p:cond delay="0"/>
                                  </p:stCondLst>
                                  <p:childTnLst>
                                    <p:set>
                                      <p:cBhvr>
                                        <p:cTn id="169" dur="1" fill="hold">
                                          <p:stCondLst>
                                            <p:cond delay="0"/>
                                          </p:stCondLst>
                                        </p:cTn>
                                        <p:tgtEl>
                                          <p:spTgt spid="39"/>
                                        </p:tgtEl>
                                        <p:attrNameLst>
                                          <p:attrName>style.visibility</p:attrName>
                                        </p:attrNameLst>
                                      </p:cBhvr>
                                      <p:to>
                                        <p:strVal val="visible"/>
                                      </p:to>
                                    </p:set>
                                    <p:anim calcmode="lin" valueType="num">
                                      <p:cBhvr>
                                        <p:cTn id="170" dur="500" fill="hold"/>
                                        <p:tgtEl>
                                          <p:spTgt spid="39"/>
                                        </p:tgtEl>
                                        <p:attrNameLst>
                                          <p:attrName>ppt_w</p:attrName>
                                        </p:attrNameLst>
                                      </p:cBhvr>
                                      <p:tavLst>
                                        <p:tav tm="0">
                                          <p:val>
                                            <p:fltVal val="0"/>
                                          </p:val>
                                        </p:tav>
                                        <p:tav tm="100000">
                                          <p:val>
                                            <p:strVal val="#ppt_w"/>
                                          </p:val>
                                        </p:tav>
                                      </p:tavLst>
                                    </p:anim>
                                    <p:anim calcmode="lin" valueType="num">
                                      <p:cBhvr>
                                        <p:cTn id="171" dur="500" fill="hold"/>
                                        <p:tgtEl>
                                          <p:spTgt spid="39"/>
                                        </p:tgtEl>
                                        <p:attrNameLst>
                                          <p:attrName>ppt_h</p:attrName>
                                        </p:attrNameLst>
                                      </p:cBhvr>
                                      <p:tavLst>
                                        <p:tav tm="0">
                                          <p:val>
                                            <p:fltVal val="0"/>
                                          </p:val>
                                        </p:tav>
                                        <p:tav tm="100000">
                                          <p:val>
                                            <p:strVal val="#ppt_h"/>
                                          </p:val>
                                        </p:tav>
                                      </p:tavLst>
                                    </p:anim>
                                    <p:anim calcmode="lin" valueType="num">
                                      <p:cBhvr>
                                        <p:cTn id="172" dur="500" fill="hold"/>
                                        <p:tgtEl>
                                          <p:spTgt spid="39"/>
                                        </p:tgtEl>
                                        <p:attrNameLst>
                                          <p:attrName>style.rotation</p:attrName>
                                        </p:attrNameLst>
                                      </p:cBhvr>
                                      <p:tavLst>
                                        <p:tav tm="0">
                                          <p:val>
                                            <p:fltVal val="90"/>
                                          </p:val>
                                        </p:tav>
                                        <p:tav tm="100000">
                                          <p:val>
                                            <p:fltVal val="0"/>
                                          </p:val>
                                        </p:tav>
                                      </p:tavLst>
                                    </p:anim>
                                    <p:animEffect transition="in" filter="fade">
                                      <p:cBhvr>
                                        <p:cTn id="173" dur="500"/>
                                        <p:tgtEl>
                                          <p:spTgt spid="39"/>
                                        </p:tgtEl>
                                      </p:cBhvr>
                                    </p:animEffect>
                                  </p:childTnLst>
                                </p:cTn>
                              </p:par>
                              <p:par>
                                <p:cTn id="174" presetID="31" presetClass="entr" presetSubtype="0" fill="hold" grpId="0" nodeType="withEffect">
                                  <p:stCondLst>
                                    <p:cond delay="0"/>
                                  </p:stCondLst>
                                  <p:childTnLst>
                                    <p:set>
                                      <p:cBhvr>
                                        <p:cTn id="175" dur="1" fill="hold">
                                          <p:stCondLst>
                                            <p:cond delay="0"/>
                                          </p:stCondLst>
                                        </p:cTn>
                                        <p:tgtEl>
                                          <p:spTgt spid="40">
                                            <p:txEl>
                                              <p:pRg st="0" end="0"/>
                                            </p:txEl>
                                          </p:spTgt>
                                        </p:tgtEl>
                                        <p:attrNameLst>
                                          <p:attrName>style.visibility</p:attrName>
                                        </p:attrNameLst>
                                      </p:cBhvr>
                                      <p:to>
                                        <p:strVal val="visible"/>
                                      </p:to>
                                    </p:set>
                                    <p:anim calcmode="lin" valueType="num">
                                      <p:cBhvr>
                                        <p:cTn id="176"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77" dur="5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78" dur="500" fill="hold"/>
                                        <p:tgtEl>
                                          <p:spTgt spid="40">
                                            <p:txEl>
                                              <p:pRg st="0" end="0"/>
                                            </p:txEl>
                                          </p:spTgt>
                                        </p:tgtEl>
                                        <p:attrNameLst>
                                          <p:attrName>style.rotation</p:attrName>
                                        </p:attrNameLst>
                                      </p:cBhvr>
                                      <p:tavLst>
                                        <p:tav tm="0">
                                          <p:val>
                                            <p:fltVal val="90"/>
                                          </p:val>
                                        </p:tav>
                                        <p:tav tm="100000">
                                          <p:val>
                                            <p:fltVal val="0"/>
                                          </p:val>
                                        </p:tav>
                                      </p:tavLst>
                                    </p:anim>
                                    <p:animEffect transition="in" filter="fade">
                                      <p:cBhvr>
                                        <p:cTn id="179" dur="500"/>
                                        <p:tgtEl>
                                          <p:spTgt spid="40">
                                            <p:txEl>
                                              <p:pRg st="0" end="0"/>
                                            </p:txEl>
                                          </p:spTgt>
                                        </p:tgtEl>
                                      </p:cBhvr>
                                    </p:animEffect>
                                  </p:childTnLst>
                                </p:cTn>
                              </p:par>
                            </p:childTnLst>
                          </p:cTn>
                        </p:par>
                        <p:par>
                          <p:cTn id="180" fill="hold">
                            <p:stCondLst>
                              <p:cond delay="9250"/>
                            </p:stCondLst>
                            <p:childTnLst>
                              <p:par>
                                <p:cTn id="181" presetID="22" presetClass="entr" presetSubtype="2" fill="hold" grpId="0" nodeType="after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wipe(right)">
                                      <p:cBhvr>
                                        <p:cTn id="183" dur="500"/>
                                        <p:tgtEl>
                                          <p:spTgt spid="25"/>
                                        </p:tgtEl>
                                      </p:cBhvr>
                                    </p:animEffect>
                                  </p:childTnLst>
                                </p:cTn>
                              </p:par>
                            </p:childTnLst>
                          </p:cTn>
                        </p:par>
                        <p:par>
                          <p:cTn id="184" fill="hold">
                            <p:stCondLst>
                              <p:cond delay="9750"/>
                            </p:stCondLst>
                            <p:childTnLst>
                              <p:par>
                                <p:cTn id="185" presetID="22" presetClass="entr" presetSubtype="2" fill="hold" grpId="0" nodeType="afterEffect">
                                  <p:stCondLst>
                                    <p:cond delay="0"/>
                                  </p:stCondLst>
                                  <p:childTnLst>
                                    <p:set>
                                      <p:cBhvr>
                                        <p:cTn id="186" dur="1" fill="hold">
                                          <p:stCondLst>
                                            <p:cond delay="0"/>
                                          </p:stCondLst>
                                        </p:cTn>
                                        <p:tgtEl>
                                          <p:spTgt spid="46">
                                            <p:txEl>
                                              <p:pRg st="0" end="0"/>
                                            </p:txEl>
                                          </p:spTgt>
                                        </p:tgtEl>
                                        <p:attrNameLst>
                                          <p:attrName>style.visibility</p:attrName>
                                        </p:attrNameLst>
                                      </p:cBhvr>
                                      <p:to>
                                        <p:strVal val="visible"/>
                                      </p:to>
                                    </p:set>
                                    <p:animEffect transition="in" filter="wipe(right)">
                                      <p:cBhvr>
                                        <p:cTn id="18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6" grpId="0" animBg="1"/>
      <p:bldP spid="23" grpId="0" animBg="1"/>
      <p:bldP spid="24" grpId="0" animBg="1"/>
      <p:bldP spid="16" grpId="0" animBg="1"/>
      <p:bldP spid="6" grpId="0" animBg="1"/>
      <p:bldP spid="15" grpId="0" build="p">
        <p:tmplLst>
          <p:tmpl lvl="1">
            <p:tnLst>
              <p:par>
                <p:cTn presetID="3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 calcmode="lin" valueType="num">
                      <p:cBhvr>
                        <p:cTn dur="500" fill="hold"/>
                        <p:tgtEl>
                          <p:spTgt spid="15"/>
                        </p:tgtEl>
                        <p:attrNameLst>
                          <p:attrName>style.rotation</p:attrName>
                        </p:attrNameLst>
                      </p:cBhvr>
                      <p:tavLst>
                        <p:tav tm="0">
                          <p:val>
                            <p:fltVal val="90"/>
                          </p:val>
                        </p:tav>
                        <p:tav tm="100000">
                          <p:val>
                            <p:fltVal val="0"/>
                          </p:val>
                        </p:tav>
                      </p:tavLst>
                    </p:anim>
                    <p:animEffect transition="in" filter="fade">
                      <p:cBhvr>
                        <p:cTn dur="500"/>
                        <p:tgtEl>
                          <p:spTgt spid="15"/>
                        </p:tgtEl>
                      </p:cBhvr>
                    </p:animEffect>
                  </p:childTnLst>
                </p:cTn>
              </p:par>
            </p:tnLst>
          </p:tmpl>
        </p:tmplLst>
      </p:bldP>
      <p:bldP spid="28" grpId="0"/>
      <p:bldP spid="29" grpId="0" build="p">
        <p:tmplLst>
          <p:tmpl lvl="1">
            <p:tnLst>
              <p:par>
                <p:cTn presetID="31"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 calcmode="lin" valueType="num">
                      <p:cBhvr>
                        <p:cTn dur="500" fill="hold"/>
                        <p:tgtEl>
                          <p:spTgt spid="29"/>
                        </p:tgtEl>
                        <p:attrNameLst>
                          <p:attrName>style.rotation</p:attrName>
                        </p:attrNameLst>
                      </p:cBhvr>
                      <p:tavLst>
                        <p:tav tm="0">
                          <p:val>
                            <p:fltVal val="90"/>
                          </p:val>
                        </p:tav>
                        <p:tav tm="100000">
                          <p:val>
                            <p:fltVal val="0"/>
                          </p:val>
                        </p:tav>
                      </p:tavLst>
                    </p:anim>
                    <p:animEffect transition="in" filter="fade">
                      <p:cBhvr>
                        <p:cTn dur="500"/>
                        <p:tgtEl>
                          <p:spTgt spid="29"/>
                        </p:tgtEl>
                      </p:cBhvr>
                    </p:animEffect>
                  </p:childTnLst>
                </p:cTn>
              </p:par>
            </p:tnLst>
          </p:tmpl>
        </p:tmplLst>
      </p:bldP>
      <p:bldP spid="31" grpId="0"/>
      <p:bldP spid="32" grpId="0" build="p">
        <p:tmplLst>
          <p:tmpl lvl="1">
            <p:tnLst>
              <p:par>
                <p:cTn presetID="31"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 calcmode="lin" valueType="num">
                      <p:cBhvr>
                        <p:cTn dur="500" fill="hold"/>
                        <p:tgtEl>
                          <p:spTgt spid="32"/>
                        </p:tgtEl>
                        <p:attrNameLst>
                          <p:attrName>style.rotation</p:attrName>
                        </p:attrNameLst>
                      </p:cBhvr>
                      <p:tavLst>
                        <p:tav tm="0">
                          <p:val>
                            <p:fltVal val="90"/>
                          </p:val>
                        </p:tav>
                        <p:tav tm="100000">
                          <p:val>
                            <p:fltVal val="0"/>
                          </p:val>
                        </p:tav>
                      </p:tavLst>
                    </p:anim>
                    <p:animEffect transition="in" filter="fade">
                      <p:cBhvr>
                        <p:cTn dur="500"/>
                        <p:tgtEl>
                          <p:spTgt spid="32"/>
                        </p:tgtEl>
                      </p:cBhvr>
                    </p:animEffect>
                  </p:childTnLst>
                </p:cTn>
              </p:par>
            </p:tnLst>
          </p:tmpl>
        </p:tmplLst>
      </p:bldP>
      <p:bldP spid="33" grpId="0"/>
      <p:bldP spid="34" grpId="0" build="p">
        <p:tmplLst>
          <p:tmpl lvl="1">
            <p:tnLst>
              <p:par>
                <p:cTn presetID="31"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 calcmode="lin" valueType="num">
                      <p:cBhvr>
                        <p:cTn dur="500" fill="hold"/>
                        <p:tgtEl>
                          <p:spTgt spid="34"/>
                        </p:tgtEl>
                        <p:attrNameLst>
                          <p:attrName>style.rotation</p:attrName>
                        </p:attrNameLst>
                      </p:cBhvr>
                      <p:tavLst>
                        <p:tav tm="0">
                          <p:val>
                            <p:fltVal val="90"/>
                          </p:val>
                        </p:tav>
                        <p:tav tm="100000">
                          <p:val>
                            <p:fltVal val="0"/>
                          </p:val>
                        </p:tav>
                      </p:tavLst>
                    </p:anim>
                    <p:animEffect transition="in" filter="fade">
                      <p:cBhvr>
                        <p:cTn dur="500"/>
                        <p:tgtEl>
                          <p:spTgt spid="34"/>
                        </p:tgtEl>
                      </p:cBhvr>
                    </p:animEffect>
                  </p:childTnLst>
                </p:cTn>
              </p:par>
            </p:tnLst>
          </p:tmpl>
        </p:tmplLst>
      </p:bldP>
      <p:bldP spid="35" grpId="0"/>
      <p:bldP spid="36" grpId="0" build="p">
        <p:tmplLst>
          <p:tmpl lvl="1">
            <p:tnLst>
              <p:par>
                <p:cTn presetID="31"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 calcmode="lin" valueType="num">
                      <p:cBhvr>
                        <p:cTn dur="500" fill="hold"/>
                        <p:tgtEl>
                          <p:spTgt spid="36"/>
                        </p:tgtEl>
                        <p:attrNameLst>
                          <p:attrName>style.rotation</p:attrName>
                        </p:attrNameLst>
                      </p:cBhvr>
                      <p:tavLst>
                        <p:tav tm="0">
                          <p:val>
                            <p:fltVal val="90"/>
                          </p:val>
                        </p:tav>
                        <p:tav tm="100000">
                          <p:val>
                            <p:fltVal val="0"/>
                          </p:val>
                        </p:tav>
                      </p:tavLst>
                    </p:anim>
                    <p:animEffect transition="in" filter="fade">
                      <p:cBhvr>
                        <p:cTn dur="500"/>
                        <p:tgtEl>
                          <p:spTgt spid="36"/>
                        </p:tgtEl>
                      </p:cBhvr>
                    </p:animEffect>
                  </p:childTnLst>
                </p:cTn>
              </p:par>
            </p:tnLst>
          </p:tmpl>
        </p:tmplLst>
      </p:bldP>
      <p:bldP spid="37" grpId="0"/>
      <p:bldP spid="38" grpId="0" build="p">
        <p:tmplLst>
          <p:tmpl lvl="1">
            <p:tnLst>
              <p:par>
                <p:cTn presetID="31"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 calcmode="lin" valueType="num">
                      <p:cBhvr>
                        <p:cTn dur="500" fill="hold"/>
                        <p:tgtEl>
                          <p:spTgt spid="38"/>
                        </p:tgtEl>
                        <p:attrNameLst>
                          <p:attrName>style.rotation</p:attrName>
                        </p:attrNameLst>
                      </p:cBhvr>
                      <p:tavLst>
                        <p:tav tm="0">
                          <p:val>
                            <p:fltVal val="90"/>
                          </p:val>
                        </p:tav>
                        <p:tav tm="100000">
                          <p:val>
                            <p:fltVal val="0"/>
                          </p:val>
                        </p:tav>
                      </p:tavLst>
                    </p:anim>
                    <p:animEffect transition="in" filter="fade">
                      <p:cBhvr>
                        <p:cTn dur="500"/>
                        <p:tgtEl>
                          <p:spTgt spid="38"/>
                        </p:tgtEl>
                      </p:cBhvr>
                    </p:animEffect>
                  </p:childTnLst>
                </p:cTn>
              </p:par>
            </p:tnLst>
          </p:tmpl>
        </p:tmplLst>
      </p:bldP>
      <p:bldP spid="39" grpId="0"/>
      <p:bldP spid="40" grpId="0" build="p">
        <p:tmplLst>
          <p:tmpl lvl="1">
            <p:tnLst>
              <p:par>
                <p:cTn presetID="31"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 calcmode="lin" valueType="num">
                      <p:cBhvr>
                        <p:cTn dur="500" fill="hold"/>
                        <p:tgtEl>
                          <p:spTgt spid="40"/>
                        </p:tgtEl>
                        <p:attrNameLst>
                          <p:attrName>style.rotation</p:attrName>
                        </p:attrNameLst>
                      </p:cBhvr>
                      <p:tavLst>
                        <p:tav tm="0">
                          <p:val>
                            <p:fltVal val="90"/>
                          </p:val>
                        </p:tav>
                        <p:tav tm="100000">
                          <p:val>
                            <p:fltVal val="0"/>
                          </p:val>
                        </p:tav>
                      </p:tavLst>
                    </p:anim>
                    <p:animEffect transition="in" filter="fade">
                      <p:cBhvr>
                        <p:cTn dur="500"/>
                        <p:tgtEl>
                          <p:spTgt spid="40"/>
                        </p:tgtEl>
                      </p:cBhvr>
                    </p:animEffect>
                  </p:childTnLst>
                </p:cTn>
              </p:par>
            </p:tnLst>
          </p:tmpl>
        </p:tmplLst>
      </p:bldP>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P spid="45" grpId="0" build="p">
        <p:tmplLst>
          <p:tmpl lvl="1">
            <p:tnLst>
              <p:par>
                <p:cTn presetID="22" presetClass="entr" presetSubtype="2"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right)">
                      <p:cBhvr>
                        <p:cTn dur="500"/>
                        <p:tgtEl>
                          <p:spTgt spid="45"/>
                        </p:tgtEl>
                      </p:cBhvr>
                    </p:animEffect>
                  </p:childTnLst>
                </p:cTn>
              </p:par>
            </p:tnLst>
          </p:tmpl>
        </p:tmplLst>
      </p:bldP>
      <p:bldP spid="46" grpId="0" build="p">
        <p:tmplLst>
          <p:tmpl lvl="1">
            <p:tnLst>
              <p:par>
                <p:cTn presetID="22" presetClass="entr" presetSubtype="2"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right)">
                      <p:cBhvr>
                        <p:cTn dur="500"/>
                        <p:tgtEl>
                          <p:spTgt spid="46"/>
                        </p:tgtEl>
                      </p:cBhvr>
                    </p:animEffect>
                  </p:childTnLst>
                </p:cTn>
              </p:par>
            </p:tnLst>
          </p:tmpl>
        </p:tmplLst>
      </p:bldP>
      <p:bldP spid="47" grpId="0" animBg="1">
        <p:tmplLst>
          <p:tmpl>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9" name="正方形/長方形 8"/>
          <p:cNvSpPr/>
          <p:nvPr userDrawn="1"/>
        </p:nvSpPr>
        <p:spPr>
          <a:xfrm>
            <a:off x="0" y="3573194"/>
            <a:ext cx="18286413" cy="323556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7" name="テキスト プレースホルダー 5"/>
          <p:cNvSpPr>
            <a:spLocks noGrp="1"/>
          </p:cNvSpPr>
          <p:nvPr>
            <p:ph type="body" sz="quarter" idx="13" hasCustomPrompt="1"/>
          </p:nvPr>
        </p:nvSpPr>
        <p:spPr>
          <a:xfrm>
            <a:off x="2971403" y="3685734"/>
            <a:ext cx="12343607" cy="2996419"/>
          </a:xfrm>
          <a:noFill/>
        </p:spPr>
        <p:txBody>
          <a:bodyPr anchor="ctr">
            <a:noAutofit/>
          </a:bodyPr>
          <a:lstStyle>
            <a:lvl1pPr algn="ctr">
              <a:lnSpc>
                <a:spcPct val="100000"/>
              </a:lnSpc>
              <a:spcBef>
                <a:spcPts val="0"/>
              </a:spcBef>
              <a:defRPr sz="6600" spc="300">
                <a:solidFill>
                  <a:schemeClr val="bg2"/>
                </a:solidFill>
                <a:effectLst>
                  <a:outerShdw blurRad="50800" dist="38100" dir="2700000" algn="tl" rotWithShape="0">
                    <a:schemeClr val="tx1">
                      <a:alpha val="76000"/>
                    </a:schemeClr>
                  </a:outerShdw>
                </a:effectLst>
                <a:latin typeface="Reenie Beanie" panose="02000000000000000000" pitchFamily="2" charset="0"/>
              </a:defRPr>
            </a:lvl1pPr>
          </a:lstStyle>
          <a:p>
            <a:pPr lvl="0"/>
            <a:r>
              <a:rPr kumimoji="1" lang="en-US" altLang="ja-JP" dirty="0" smtClean="0"/>
              <a:t>TEXT HERE</a:t>
            </a:r>
            <a:endParaRPr kumimoji="1" lang="ja-JP" altLang="en-US" dirty="0"/>
          </a:p>
        </p:txBody>
      </p:sp>
      <p:pic>
        <p:nvPicPr>
          <p:cNvPr id="2" name="図 1"/>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19421649" flipH="1">
            <a:off x="2854973" y="2368931"/>
            <a:ext cx="460258" cy="8472928"/>
          </a:xfrm>
          <a:prstGeom prst="rect">
            <a:avLst/>
          </a:prstGeom>
          <a:effectLst>
            <a:outerShdw blurRad="215900" dist="139700" dir="1260000" algn="tl" rotWithShape="0">
              <a:prstClr val="black">
                <a:alpha val="40000"/>
              </a:prstClr>
            </a:outerShdw>
          </a:effectLst>
        </p:spPr>
      </p:pic>
      <p:pic>
        <p:nvPicPr>
          <p:cNvPr id="5" name="図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28184">
            <a:off x="15047782" y="987296"/>
            <a:ext cx="1835637" cy="2246350"/>
          </a:xfrm>
          <a:prstGeom prst="rect">
            <a:avLst/>
          </a:prstGeom>
          <a:effectLst>
            <a:outerShdw blurRad="203200" dist="101600" dir="1440000" sx="102000" sy="102000" algn="ctr" rotWithShape="0">
              <a:prstClr val="black">
                <a:alpha val="40000"/>
              </a:prstClr>
            </a:outerShdw>
          </a:effectLst>
        </p:spPr>
      </p:pic>
    </p:spTree>
    <p:extLst>
      <p:ext uri="{BB962C8B-B14F-4D97-AF65-F5344CB8AC3E}">
        <p14:creationId xmlns:p14="http://schemas.microsoft.com/office/powerpoint/2010/main" val="185938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750"/>
                            </p:stCondLst>
                            <p:childTnLst>
                              <p:par>
                                <p:cTn id="12" presetID="16" presetClass="entr" presetSubtype="37"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22" presetClass="entr" presetSubtype="8"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tmplLst>
          <p:tmpl>
            <p:tnLst>
              <p:par>
                <p:cTn presetID="22" presetClass="entr" presetSubtype="8"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Tree>
    <p:extLst>
      <p:ext uri="{BB962C8B-B14F-4D97-AF65-F5344CB8AC3E}">
        <p14:creationId xmlns:p14="http://schemas.microsoft.com/office/powerpoint/2010/main" val="287583288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5" name="正方形/長方形 14"/>
          <p:cNvSpPr/>
          <p:nvPr userDrawn="1"/>
        </p:nvSpPr>
        <p:spPr>
          <a:xfrm rot="21600000">
            <a:off x="991992" y="3230429"/>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userDrawn="1"/>
        </p:nvSpPr>
        <p:spPr>
          <a:xfrm rot="-180000">
            <a:off x="817281" y="3261215"/>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1" name="テキスト プレースホルダー 5"/>
          <p:cNvSpPr>
            <a:spLocks noGrp="1"/>
          </p:cNvSpPr>
          <p:nvPr>
            <p:ph type="body" sz="quarter" idx="13" hasCustomPrompt="1"/>
          </p:nvPr>
        </p:nvSpPr>
        <p:spPr>
          <a:xfrm>
            <a:off x="1402346" y="4391810"/>
            <a:ext cx="6851923" cy="3415450"/>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14" hasCustomPrompt="1"/>
          </p:nvPr>
        </p:nvSpPr>
        <p:spPr>
          <a:xfrm rot="-180000">
            <a:off x="952296" y="3216211"/>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6" name="正方形/長方形 15"/>
          <p:cNvSpPr/>
          <p:nvPr userDrawn="1"/>
        </p:nvSpPr>
        <p:spPr>
          <a:xfrm rot="21600000">
            <a:off x="9728271" y="3230430"/>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userDrawn="1"/>
        </p:nvSpPr>
        <p:spPr>
          <a:xfrm rot="-180000">
            <a:off x="9553560" y="3261216"/>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テキスト プレースホルダー 5"/>
          <p:cNvSpPr>
            <a:spLocks noGrp="1"/>
          </p:cNvSpPr>
          <p:nvPr>
            <p:ph type="body" sz="quarter" idx="15" hasCustomPrompt="1"/>
          </p:nvPr>
        </p:nvSpPr>
        <p:spPr>
          <a:xfrm>
            <a:off x="10138625" y="4391811"/>
            <a:ext cx="6851923" cy="3415450"/>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9" name="テキスト プレースホルダー 5"/>
          <p:cNvSpPr>
            <a:spLocks noGrp="1"/>
          </p:cNvSpPr>
          <p:nvPr>
            <p:ph type="body" sz="quarter" idx="16" hasCustomPrompt="1"/>
          </p:nvPr>
        </p:nvSpPr>
        <p:spPr>
          <a:xfrm rot="-180000">
            <a:off x="9688575" y="3216212"/>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57290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childTnLst>
                          </p:cTn>
                        </p:par>
                        <p:par>
                          <p:cTn id="21" fill="hold">
                            <p:stCondLst>
                              <p:cond delay="1500"/>
                            </p:stCondLst>
                            <p:childTnLst>
                              <p:par>
                                <p:cTn id="22" presetID="16" presetClass="entr" presetSubtype="37"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outVertical)">
                                      <p:cBhvr>
                                        <p:cTn id="24" dur="500"/>
                                        <p:tgtEl>
                                          <p:spTgt spid="16"/>
                                        </p:tgtEl>
                                      </p:cBhvr>
                                    </p:animEffect>
                                  </p:childTnLst>
                                </p:cTn>
                              </p:par>
                            </p:childTnLst>
                          </p:cTn>
                        </p:par>
                        <p:par>
                          <p:cTn id="25" fill="hold">
                            <p:stCondLst>
                              <p:cond delay="2000"/>
                            </p:stCondLst>
                            <p:childTnLst>
                              <p:par>
                                <p:cTn id="26" presetID="2" presetClass="entr" presetSubtype="8" decel="10000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wipe(left)">
                                      <p:cBhvr>
                                        <p:cTn id="3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 presetClass="entr" presetSubtype="8"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 presetClass="entr" presetSubtype="8"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lumns">
    <p:spTree>
      <p:nvGrpSpPr>
        <p:cNvPr id="1" name=""/>
        <p:cNvGrpSpPr/>
        <p:nvPr/>
      </p:nvGrpSpPr>
      <p:grpSpPr>
        <a:xfrm>
          <a:off x="0" y="0"/>
          <a:ext cx="0" cy="0"/>
          <a:chOff x="0" y="0"/>
          <a:chExt cx="0" cy="0"/>
        </a:xfrm>
      </p:grpSpPr>
      <p:sp>
        <p:nvSpPr>
          <p:cNvPr id="15" name="正方形/長方形 14"/>
          <p:cNvSpPr/>
          <p:nvPr userDrawn="1"/>
        </p:nvSpPr>
        <p:spPr>
          <a:xfrm>
            <a:off x="0" y="3118275"/>
            <a:ext cx="18286413" cy="472552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1" name="テキスト プレースホルダー 5"/>
          <p:cNvSpPr>
            <a:spLocks noGrp="1"/>
          </p:cNvSpPr>
          <p:nvPr>
            <p:ph type="body" sz="quarter" idx="13" hasCustomPrompt="1"/>
          </p:nvPr>
        </p:nvSpPr>
        <p:spPr>
          <a:xfrm>
            <a:off x="1582366" y="4405812"/>
            <a:ext cx="15049672" cy="3077948"/>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14" hasCustomPrompt="1"/>
          </p:nvPr>
        </p:nvSpPr>
        <p:spPr>
          <a:xfrm>
            <a:off x="1582366" y="3469708"/>
            <a:ext cx="15049672" cy="792088"/>
          </a:xfrm>
          <a:noFill/>
        </p:spPr>
        <p:txBody>
          <a:bodyPr anchor="b">
            <a:noAutofit/>
          </a:bodyPr>
          <a:lstStyle>
            <a:lvl1pPr>
              <a:lnSpc>
                <a:spcPct val="120000"/>
              </a:lnSpc>
              <a:spcBef>
                <a:spcPts val="60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403468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mple List 2">
    <p:spTree>
      <p:nvGrpSpPr>
        <p:cNvPr id="1" name=""/>
        <p:cNvGrpSpPr/>
        <p:nvPr/>
      </p:nvGrpSpPr>
      <p:grpSpPr>
        <a:xfrm>
          <a:off x="0" y="0"/>
          <a:ext cx="0" cy="0"/>
          <a:chOff x="0" y="0"/>
          <a:chExt cx="0" cy="0"/>
        </a:xfrm>
      </p:grpSpPr>
      <p:sp>
        <p:nvSpPr>
          <p:cNvPr id="15" name="正方形/長方形 14"/>
          <p:cNvSpPr/>
          <p:nvPr userDrawn="1"/>
        </p:nvSpPr>
        <p:spPr>
          <a:xfrm rot="21600000">
            <a:off x="991992" y="3230429"/>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userDrawn="1"/>
        </p:nvSpPr>
        <p:spPr>
          <a:xfrm rot="-180000">
            <a:off x="817281" y="3261215"/>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2" name="テキスト プレースホルダー 5"/>
          <p:cNvSpPr>
            <a:spLocks noGrp="1"/>
          </p:cNvSpPr>
          <p:nvPr>
            <p:ph type="body" sz="quarter" idx="14" hasCustomPrompt="1"/>
          </p:nvPr>
        </p:nvSpPr>
        <p:spPr>
          <a:xfrm rot="-180000">
            <a:off x="952296" y="3216211"/>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6" name="正方形/長方形 15"/>
          <p:cNvSpPr/>
          <p:nvPr userDrawn="1"/>
        </p:nvSpPr>
        <p:spPr>
          <a:xfrm rot="21600000">
            <a:off x="9728271" y="3230430"/>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userDrawn="1"/>
        </p:nvSpPr>
        <p:spPr>
          <a:xfrm rot="-180000">
            <a:off x="9553560" y="3261216"/>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プレースホルダー 5"/>
          <p:cNvSpPr>
            <a:spLocks noGrp="1"/>
          </p:cNvSpPr>
          <p:nvPr>
            <p:ph type="body" sz="quarter" idx="16" hasCustomPrompt="1"/>
          </p:nvPr>
        </p:nvSpPr>
        <p:spPr>
          <a:xfrm rot="-180000">
            <a:off x="9688575" y="3216212"/>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3" name="テキスト プレースホルダー 5"/>
          <p:cNvSpPr>
            <a:spLocks noGrp="1"/>
          </p:cNvSpPr>
          <p:nvPr>
            <p:ph type="body" sz="quarter" idx="17" hasCustomPrompt="1"/>
          </p:nvPr>
        </p:nvSpPr>
        <p:spPr>
          <a:xfrm>
            <a:off x="1402346" y="4374859"/>
            <a:ext cx="6851923" cy="3432402"/>
          </a:xfrm>
          <a:noFill/>
        </p:spPr>
        <p:txBody>
          <a:bodyPr anchor="t">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400" spc="0">
                <a:solidFill>
                  <a:schemeClr val="bg2"/>
                </a:solidFill>
                <a:effectLst>
                  <a:outerShdw blurRad="50800" dist="38100" dir="2700000" algn="tl" rotWithShape="0">
                    <a:schemeClr val="tx1">
                      <a:alpha val="40000"/>
                    </a:schemeClr>
                  </a:outerShdw>
                </a:effectLst>
              </a:defRPr>
            </a:lvl1pPr>
            <a:lvl2pPr marL="720000" indent="-360000">
              <a:spcBef>
                <a:spcPts val="0"/>
              </a:spcBef>
              <a:buClr>
                <a:schemeClr val="bg2">
                  <a:lumMod val="60000"/>
                  <a:lumOff val="40000"/>
                </a:schemeClr>
              </a:buClr>
              <a:buFont typeface="Wingdings" panose="05000000000000000000" pitchFamily="2" charset="2"/>
              <a:buChar char="§"/>
              <a:defRPr baseline="0">
                <a:solidFill>
                  <a:srgbClr val="515151"/>
                </a:solidFill>
                <a:effectLst>
                  <a:outerShdw blurRad="50800" dist="38100" dir="2700000" algn="tl" rotWithShape="0">
                    <a:schemeClr val="tx1">
                      <a:alpha val="40000"/>
                    </a:schemeClr>
                  </a:outerShdw>
                </a:effectLst>
              </a:defRPr>
            </a:lvl2pPr>
          </a:lstStyle>
          <a:p>
            <a:pPr lvl="0"/>
            <a:r>
              <a:rPr kumimoji="1" lang="en-US" altLang="ja-JP" dirty="0" smtClean="0"/>
              <a:t>TEXT HERE</a:t>
            </a:r>
          </a:p>
          <a:p>
            <a:pPr lvl="1"/>
            <a:r>
              <a:rPr kumimoji="1" lang="en-US" altLang="ja-JP" dirty="0" smtClean="0"/>
              <a:t>Level 2</a:t>
            </a:r>
            <a:endParaRPr kumimoji="1" lang="ja-JP" altLang="en-US" dirty="0"/>
          </a:p>
        </p:txBody>
      </p:sp>
      <p:sp>
        <p:nvSpPr>
          <p:cNvPr id="14" name="テキスト プレースホルダー 5"/>
          <p:cNvSpPr>
            <a:spLocks noGrp="1"/>
          </p:cNvSpPr>
          <p:nvPr>
            <p:ph type="body" sz="quarter" idx="18" hasCustomPrompt="1"/>
          </p:nvPr>
        </p:nvSpPr>
        <p:spPr>
          <a:xfrm>
            <a:off x="10107885" y="4374859"/>
            <a:ext cx="6851923" cy="3432402"/>
          </a:xfrm>
          <a:noFill/>
        </p:spPr>
        <p:txBody>
          <a:bodyPr anchor="t">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400" spc="0">
                <a:solidFill>
                  <a:schemeClr val="bg2"/>
                </a:solidFill>
                <a:effectLst>
                  <a:outerShdw blurRad="50800" dist="38100" dir="2700000" algn="tl" rotWithShape="0">
                    <a:schemeClr val="tx1">
                      <a:alpha val="40000"/>
                    </a:schemeClr>
                  </a:outerShdw>
                </a:effectLst>
              </a:defRPr>
            </a:lvl1pPr>
            <a:lvl2pPr marL="720000" indent="-360000">
              <a:spcBef>
                <a:spcPts val="0"/>
              </a:spcBef>
              <a:buClr>
                <a:schemeClr val="bg2">
                  <a:lumMod val="60000"/>
                  <a:lumOff val="40000"/>
                </a:schemeClr>
              </a:buClr>
              <a:buFont typeface="Wingdings" panose="05000000000000000000" pitchFamily="2" charset="2"/>
              <a:buChar char="§"/>
              <a:defRPr baseline="0">
                <a:solidFill>
                  <a:srgbClr val="515151"/>
                </a:solidFill>
                <a:effectLst>
                  <a:outerShdw blurRad="50800" dist="38100" dir="2700000" algn="tl" rotWithShape="0">
                    <a:schemeClr val="tx1">
                      <a:alpha val="40000"/>
                    </a:schemeClr>
                  </a:outerShdw>
                </a:effectLst>
              </a:defRPr>
            </a:lvl2pPr>
          </a:lstStyle>
          <a:p>
            <a:pPr lvl="0"/>
            <a:r>
              <a:rPr kumimoji="1" lang="en-US" altLang="ja-JP" dirty="0" smtClean="0"/>
              <a:t>TEXT HERE</a:t>
            </a:r>
          </a:p>
          <a:p>
            <a:pPr lvl="1"/>
            <a:r>
              <a:rPr kumimoji="1" lang="en-US" altLang="ja-JP" dirty="0" smtClean="0"/>
              <a:t>Level 2</a:t>
            </a:r>
            <a:endParaRPr kumimoji="1" lang="ja-JP" altLang="en-US" dirty="0"/>
          </a:p>
        </p:txBody>
      </p:sp>
    </p:spTree>
    <p:extLst>
      <p:ext uri="{BB962C8B-B14F-4D97-AF65-F5344CB8AC3E}">
        <p14:creationId xmlns:p14="http://schemas.microsoft.com/office/powerpoint/2010/main" val="208757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childTnLst>
                          </p:cTn>
                        </p:par>
                        <p:par>
                          <p:cTn id="21" fill="hold">
                            <p:stCondLst>
                              <p:cond delay="1500"/>
                            </p:stCondLst>
                            <p:childTnLst>
                              <p:par>
                                <p:cTn id="22" presetID="2" presetClass="entr" presetSubtype="8"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0-#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additive="base">
                                        <p:cTn id="3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 calcmode="lin" valueType="num">
                                      <p:cBhvr additive="base">
                                        <p:cTn id="36"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1" end="1"/>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 calcmode="lin" valueType="num">
                                      <p:cBhvr additive="base">
                                        <p:cTn id="4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42" presetID="2" presetClass="entr" presetSubtype="1" decel="100000" fill="hold" grpId="0" nodeType="withEffect">
                                  <p:stCondLst>
                                    <p:cond delay="0"/>
                                  </p:stCondLst>
                                  <p:childTnLst>
                                    <p:set>
                                      <p:cBhvr>
                                        <p:cTn id="43" dur="1" fill="hold">
                                          <p:stCondLst>
                                            <p:cond delay="0"/>
                                          </p:stCondLst>
                                        </p:cTn>
                                        <p:tgtEl>
                                          <p:spTgt spid="14">
                                            <p:txEl>
                                              <p:pRg st="1" end="1"/>
                                            </p:txEl>
                                          </p:spTgt>
                                        </p:tgtEl>
                                        <p:attrNameLst>
                                          <p:attrName>style.visibility</p:attrName>
                                        </p:attrNameLst>
                                      </p:cBhvr>
                                      <p:to>
                                        <p:strVal val="visible"/>
                                      </p:to>
                                    </p:set>
                                    <p:anim calcmode="lin" valueType="num">
                                      <p:cBhvr additive="base">
                                        <p:cTn id="44"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12" grpId="0">
        <p:tmplLst>
          <p:tmpl>
            <p:tnLst>
              <p:par>
                <p:cTn presetID="2" presetClass="entr" presetSubtype="8"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9" grpId="0">
        <p:tmplLst>
          <p:tmpl>
            <p:tnLst>
              <p:par>
                <p:cTn presetID="2" presetClass="entr" presetSubtype="8"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1"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 lvl="2">
            <p:tnLst>
              <p:par>
                <p:cTn presetID="2" presetClass="entr" presetSubtype="1"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 lvl="2">
            <p:tnLst>
              <p:par>
                <p:cTn presetID="2" presetClass="entr" presetSubtype="1"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正方形/長方形 14"/>
          <p:cNvSpPr/>
          <p:nvPr userDrawn="1"/>
        </p:nvSpPr>
        <p:spPr>
          <a:xfrm rot="21600000">
            <a:off x="706187" y="3207022"/>
            <a:ext cx="5405249" cy="53568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userDrawn="1"/>
        </p:nvSpPr>
        <p:spPr>
          <a:xfrm rot="-180000">
            <a:off x="531477" y="3249006"/>
            <a:ext cx="5225890"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1" name="テキスト プレースホルダー 5"/>
          <p:cNvSpPr>
            <a:spLocks noGrp="1"/>
          </p:cNvSpPr>
          <p:nvPr>
            <p:ph type="body" sz="quarter" idx="13" hasCustomPrompt="1"/>
          </p:nvPr>
        </p:nvSpPr>
        <p:spPr>
          <a:xfrm>
            <a:off x="851822" y="4392133"/>
            <a:ext cx="5040559" cy="3946722"/>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14" hasCustomPrompt="1"/>
          </p:nvPr>
        </p:nvSpPr>
        <p:spPr>
          <a:xfrm rot="-180000">
            <a:off x="666491" y="3204002"/>
            <a:ext cx="5000865"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26" name="正方形/長方形 25"/>
          <p:cNvSpPr/>
          <p:nvPr userDrawn="1"/>
        </p:nvSpPr>
        <p:spPr>
          <a:xfrm rot="21600000">
            <a:off x="6442906" y="3208285"/>
            <a:ext cx="5405249" cy="53568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userDrawn="1"/>
        </p:nvSpPr>
        <p:spPr>
          <a:xfrm rot="-180000">
            <a:off x="6268196" y="3250269"/>
            <a:ext cx="5225890"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テキスト プレースホルダー 5"/>
          <p:cNvSpPr>
            <a:spLocks noGrp="1"/>
          </p:cNvSpPr>
          <p:nvPr>
            <p:ph type="body" sz="quarter" idx="15" hasCustomPrompt="1"/>
          </p:nvPr>
        </p:nvSpPr>
        <p:spPr>
          <a:xfrm>
            <a:off x="6588541" y="4393396"/>
            <a:ext cx="5040559" cy="3946722"/>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16" hasCustomPrompt="1"/>
          </p:nvPr>
        </p:nvSpPr>
        <p:spPr>
          <a:xfrm rot="-180000">
            <a:off x="6403210" y="3205265"/>
            <a:ext cx="5000865"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30" name="正方形/長方形 29"/>
          <p:cNvSpPr/>
          <p:nvPr userDrawn="1"/>
        </p:nvSpPr>
        <p:spPr>
          <a:xfrm rot="21600000">
            <a:off x="12179624" y="3208285"/>
            <a:ext cx="5405249" cy="53568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userDrawn="1"/>
        </p:nvSpPr>
        <p:spPr>
          <a:xfrm rot="-180000">
            <a:off x="12004914" y="3250269"/>
            <a:ext cx="5225890"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テキスト プレースホルダー 5"/>
          <p:cNvSpPr>
            <a:spLocks noGrp="1"/>
          </p:cNvSpPr>
          <p:nvPr>
            <p:ph type="body" sz="quarter" idx="17" hasCustomPrompt="1"/>
          </p:nvPr>
        </p:nvSpPr>
        <p:spPr>
          <a:xfrm>
            <a:off x="12325259" y="4393396"/>
            <a:ext cx="5040559" cy="3946722"/>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3" name="テキスト プレースホルダー 5"/>
          <p:cNvSpPr>
            <a:spLocks noGrp="1"/>
          </p:cNvSpPr>
          <p:nvPr>
            <p:ph type="body" sz="quarter" idx="18" hasCustomPrompt="1"/>
          </p:nvPr>
        </p:nvSpPr>
        <p:spPr>
          <a:xfrm rot="-180000">
            <a:off x="12139928" y="3205265"/>
            <a:ext cx="5000865"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4360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childTnLst>
                          </p:cTn>
                        </p:par>
                        <p:par>
                          <p:cTn id="21" fill="hold">
                            <p:stCondLst>
                              <p:cond delay="1500"/>
                            </p:stCondLst>
                            <p:childTnLst>
                              <p:par>
                                <p:cTn id="22" presetID="16" presetClass="entr" presetSubtype="37"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outVertical)">
                                      <p:cBhvr>
                                        <p:cTn id="24" dur="500"/>
                                        <p:tgtEl>
                                          <p:spTgt spid="26"/>
                                        </p:tgtEl>
                                      </p:cBhvr>
                                    </p:animEffect>
                                  </p:childTnLst>
                                </p:cTn>
                              </p:par>
                            </p:childTnLst>
                          </p:cTn>
                        </p:par>
                        <p:par>
                          <p:cTn id="25" fill="hold">
                            <p:stCondLst>
                              <p:cond delay="2000"/>
                            </p:stCondLst>
                            <p:childTnLst>
                              <p:par>
                                <p:cTn id="26" presetID="2" presetClass="entr" presetSubtype="8" decel="10000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8">
                                            <p:txEl>
                                              <p:pRg st="0" end="0"/>
                                            </p:txEl>
                                          </p:spTgt>
                                        </p:tgtEl>
                                        <p:attrNameLst>
                                          <p:attrName>style.visibility</p:attrName>
                                        </p:attrNameLst>
                                      </p:cBhvr>
                                      <p:to>
                                        <p:strVal val="visible"/>
                                      </p:to>
                                    </p:set>
                                    <p:animEffect transition="in" filter="wipe(left)">
                                      <p:cBhvr>
                                        <p:cTn id="37" dur="500"/>
                                        <p:tgtEl>
                                          <p:spTgt spid="28">
                                            <p:txEl>
                                              <p:pRg st="0" end="0"/>
                                            </p:txEl>
                                          </p:spTgt>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arn(outVertical)">
                                      <p:cBhvr>
                                        <p:cTn id="41" dur="500"/>
                                        <p:tgtEl>
                                          <p:spTgt spid="30"/>
                                        </p:tgtEl>
                                      </p:cBhvr>
                                    </p:animEffect>
                                  </p:childTnLst>
                                </p:cTn>
                              </p:par>
                            </p:childTnLst>
                          </p:cTn>
                        </p:par>
                        <p:par>
                          <p:cTn id="42" fill="hold">
                            <p:stCondLst>
                              <p:cond delay="3500"/>
                            </p:stCondLst>
                            <p:childTnLst>
                              <p:par>
                                <p:cTn id="43" presetID="2" presetClass="entr" presetSubtype="8" decel="100000"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0-#ppt_w/2"/>
                                          </p:val>
                                        </p:tav>
                                        <p:tav tm="100000">
                                          <p:val>
                                            <p:strVal val="#ppt_x"/>
                                          </p:val>
                                        </p:tav>
                                      </p:tavLst>
                                    </p:anim>
                                    <p:anim calcmode="lin" valueType="num">
                                      <p:cBhvr additive="base">
                                        <p:cTn id="46" dur="500" fill="hold"/>
                                        <p:tgtEl>
                                          <p:spTgt spid="33"/>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0-#ppt_w/2"/>
                                          </p:val>
                                        </p:tav>
                                        <p:tav tm="100000">
                                          <p:val>
                                            <p:strVal val="#ppt_x"/>
                                          </p:val>
                                        </p:tav>
                                      </p:tavLst>
                                    </p:anim>
                                    <p:anim calcmode="lin" valueType="num">
                                      <p:cBhvr additive="base">
                                        <p:cTn id="50" dur="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32">
                                            <p:txEl>
                                              <p:pRg st="0" end="0"/>
                                            </p:txEl>
                                          </p:spTgt>
                                        </p:tgtEl>
                                        <p:attrNameLst>
                                          <p:attrName>style.visibility</p:attrName>
                                        </p:attrNameLst>
                                      </p:cBhvr>
                                      <p:to>
                                        <p:strVal val="visible"/>
                                      </p:to>
                                    </p:set>
                                    <p:animEffect transition="in" filter="wipe(left)">
                                      <p:cBhvr>
                                        <p:cTn id="54"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 presetClass="entr" presetSubtype="8"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26" grpId="0" animBg="1"/>
      <p:bldP spid="27" grpId="0" animBg="1"/>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 List">
    <p:spTree>
      <p:nvGrpSpPr>
        <p:cNvPr id="1" name=""/>
        <p:cNvGrpSpPr/>
        <p:nvPr/>
      </p:nvGrpSpPr>
      <p:grpSpPr>
        <a:xfrm>
          <a:off x="0" y="0"/>
          <a:ext cx="0" cy="0"/>
          <a:chOff x="0" y="0"/>
          <a:chExt cx="0" cy="0"/>
        </a:xfrm>
      </p:grpSpPr>
      <p:sp>
        <p:nvSpPr>
          <p:cNvPr id="50" name="正方形/長方形 49"/>
          <p:cNvSpPr/>
          <p:nvPr userDrawn="1"/>
        </p:nvSpPr>
        <p:spPr>
          <a:xfrm>
            <a:off x="0" y="2983260"/>
            <a:ext cx="18286413" cy="571563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3364413"/>
            <a:ext cx="1169674" cy="1169674"/>
          </a:xfrm>
          <a:prstGeom prst="rect">
            <a:avLst/>
          </a:prstGeom>
        </p:spPr>
      </p:pic>
      <p:sp>
        <p:nvSpPr>
          <p:cNvPr id="6" name="テキスト プレースホルダー 5"/>
          <p:cNvSpPr>
            <a:spLocks noGrp="1"/>
          </p:cNvSpPr>
          <p:nvPr>
            <p:ph type="body" sz="quarter" idx="14" hasCustomPrompt="1"/>
          </p:nvPr>
        </p:nvSpPr>
        <p:spPr>
          <a:xfrm>
            <a:off x="4012636" y="3361461"/>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ボックス 9"/>
          <p:cNvSpPr txBox="1"/>
          <p:nvPr userDrawn="1"/>
        </p:nvSpPr>
        <p:spPr>
          <a:xfrm>
            <a:off x="3079189" y="3571539"/>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1</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14" name="テキスト プレースホルダー 5"/>
          <p:cNvSpPr>
            <a:spLocks noGrp="1"/>
          </p:cNvSpPr>
          <p:nvPr>
            <p:ph type="body" sz="quarter" idx="15" hasCustomPrompt="1"/>
          </p:nvPr>
        </p:nvSpPr>
        <p:spPr>
          <a:xfrm>
            <a:off x="4012636" y="3964676"/>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8" y="5201954"/>
            <a:ext cx="1169674" cy="1169674"/>
          </a:xfrm>
          <a:prstGeom prst="rect">
            <a:avLst/>
          </a:prstGeom>
        </p:spPr>
      </p:pic>
      <p:sp>
        <p:nvSpPr>
          <p:cNvPr id="26" name="テキスト プレースホルダー 5"/>
          <p:cNvSpPr>
            <a:spLocks noGrp="1"/>
          </p:cNvSpPr>
          <p:nvPr>
            <p:ph type="body" sz="quarter" idx="16" hasCustomPrompt="1"/>
          </p:nvPr>
        </p:nvSpPr>
        <p:spPr>
          <a:xfrm>
            <a:off x="4012636" y="5199002"/>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7" name="テキスト ボックス 26"/>
          <p:cNvSpPr txBox="1"/>
          <p:nvPr userDrawn="1"/>
        </p:nvSpPr>
        <p:spPr>
          <a:xfrm>
            <a:off x="3079188" y="5409080"/>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2</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28" name="テキスト プレースホルダー 5"/>
          <p:cNvSpPr>
            <a:spLocks noGrp="1"/>
          </p:cNvSpPr>
          <p:nvPr>
            <p:ph type="body" sz="quarter" idx="17" hasCustomPrompt="1"/>
          </p:nvPr>
        </p:nvSpPr>
        <p:spPr>
          <a:xfrm>
            <a:off x="4012636" y="5802217"/>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3" name="図 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7029100"/>
            <a:ext cx="1169674" cy="1169674"/>
          </a:xfrm>
          <a:prstGeom prst="rect">
            <a:avLst/>
          </a:prstGeom>
        </p:spPr>
      </p:pic>
      <p:sp>
        <p:nvSpPr>
          <p:cNvPr id="34" name="テキスト プレースホルダー 5"/>
          <p:cNvSpPr>
            <a:spLocks noGrp="1"/>
          </p:cNvSpPr>
          <p:nvPr>
            <p:ph type="body" sz="quarter" idx="18" hasCustomPrompt="1"/>
          </p:nvPr>
        </p:nvSpPr>
        <p:spPr>
          <a:xfrm>
            <a:off x="4012636" y="7026148"/>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5" name="テキスト ボックス 34"/>
          <p:cNvSpPr txBox="1"/>
          <p:nvPr userDrawn="1"/>
        </p:nvSpPr>
        <p:spPr>
          <a:xfrm>
            <a:off x="3079189" y="7236226"/>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3</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36" name="テキスト プレースホルダー 5"/>
          <p:cNvSpPr>
            <a:spLocks noGrp="1"/>
          </p:cNvSpPr>
          <p:nvPr>
            <p:ph type="body" sz="quarter" idx="19" hasCustomPrompt="1"/>
          </p:nvPr>
        </p:nvSpPr>
        <p:spPr>
          <a:xfrm>
            <a:off x="4012636" y="7629363"/>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7" name="図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3382566"/>
            <a:ext cx="1169674" cy="1169674"/>
          </a:xfrm>
          <a:prstGeom prst="rect">
            <a:avLst/>
          </a:prstGeom>
        </p:spPr>
      </p:pic>
      <p:sp>
        <p:nvSpPr>
          <p:cNvPr id="38" name="テキスト プレースホルダー 5"/>
          <p:cNvSpPr>
            <a:spLocks noGrp="1"/>
          </p:cNvSpPr>
          <p:nvPr>
            <p:ph type="body" sz="quarter" idx="20" hasCustomPrompt="1"/>
          </p:nvPr>
        </p:nvSpPr>
        <p:spPr>
          <a:xfrm>
            <a:off x="10615442" y="3379614"/>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9" name="テキスト ボックス 38"/>
          <p:cNvSpPr txBox="1"/>
          <p:nvPr userDrawn="1"/>
        </p:nvSpPr>
        <p:spPr>
          <a:xfrm>
            <a:off x="9681995" y="3589692"/>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4</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40" name="テキスト プレースホルダー 5"/>
          <p:cNvSpPr>
            <a:spLocks noGrp="1"/>
          </p:cNvSpPr>
          <p:nvPr>
            <p:ph type="body" sz="quarter" idx="21" hasCustomPrompt="1"/>
          </p:nvPr>
        </p:nvSpPr>
        <p:spPr>
          <a:xfrm>
            <a:off x="10615442" y="3982829"/>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1" name="図 4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4" y="5220107"/>
            <a:ext cx="1169674" cy="1169674"/>
          </a:xfrm>
          <a:prstGeom prst="rect">
            <a:avLst/>
          </a:prstGeom>
        </p:spPr>
      </p:pic>
      <p:sp>
        <p:nvSpPr>
          <p:cNvPr id="42" name="テキスト プレースホルダー 5"/>
          <p:cNvSpPr>
            <a:spLocks noGrp="1"/>
          </p:cNvSpPr>
          <p:nvPr>
            <p:ph type="body" sz="quarter" idx="22" hasCustomPrompt="1"/>
          </p:nvPr>
        </p:nvSpPr>
        <p:spPr>
          <a:xfrm>
            <a:off x="10615442" y="5217155"/>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3" name="テキスト ボックス 42"/>
          <p:cNvSpPr txBox="1"/>
          <p:nvPr userDrawn="1"/>
        </p:nvSpPr>
        <p:spPr>
          <a:xfrm>
            <a:off x="9681994" y="5427233"/>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5</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44" name="テキスト プレースホルダー 5"/>
          <p:cNvSpPr>
            <a:spLocks noGrp="1"/>
          </p:cNvSpPr>
          <p:nvPr>
            <p:ph type="body" sz="quarter" idx="23" hasCustomPrompt="1"/>
          </p:nvPr>
        </p:nvSpPr>
        <p:spPr>
          <a:xfrm>
            <a:off x="10615442" y="5820370"/>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5" name="図 4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7047253"/>
            <a:ext cx="1169674" cy="1169674"/>
          </a:xfrm>
          <a:prstGeom prst="rect">
            <a:avLst/>
          </a:prstGeom>
        </p:spPr>
      </p:pic>
      <p:sp>
        <p:nvSpPr>
          <p:cNvPr id="46" name="テキスト プレースホルダー 5"/>
          <p:cNvSpPr>
            <a:spLocks noGrp="1"/>
          </p:cNvSpPr>
          <p:nvPr>
            <p:ph type="body" sz="quarter" idx="24" hasCustomPrompt="1"/>
          </p:nvPr>
        </p:nvSpPr>
        <p:spPr>
          <a:xfrm>
            <a:off x="10615442" y="7044301"/>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7" name="テキスト ボックス 46"/>
          <p:cNvSpPr txBox="1"/>
          <p:nvPr userDrawn="1"/>
        </p:nvSpPr>
        <p:spPr>
          <a:xfrm>
            <a:off x="9681995" y="7254379"/>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6</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48" name="テキスト プレースホルダー 5"/>
          <p:cNvSpPr>
            <a:spLocks noGrp="1"/>
          </p:cNvSpPr>
          <p:nvPr>
            <p:ph type="body" sz="quarter" idx="25" hasCustomPrompt="1"/>
          </p:nvPr>
        </p:nvSpPr>
        <p:spPr>
          <a:xfrm>
            <a:off x="10615442" y="7647516"/>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4517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p:cTn id="23"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6" dur="500"/>
                                        <p:tgtEl>
                                          <p:spTgt spid="6">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p:cTn id="29"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31" dur="5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32" dur="500"/>
                                        <p:tgtEl>
                                          <p:spTgt spid="14">
                                            <p:txEl>
                                              <p:pRg st="0" end="0"/>
                                            </p:txEl>
                                          </p:spTgt>
                                        </p:tgtEl>
                                      </p:cBhvr>
                                    </p:animEffect>
                                  </p:childTnLst>
                                </p:cTn>
                              </p:par>
                            </p:childTnLst>
                          </p:cTn>
                        </p:par>
                        <p:par>
                          <p:cTn id="33" fill="hold">
                            <p:stCondLst>
                              <p:cond delay="1000"/>
                            </p:stCondLst>
                            <p:childTnLst>
                              <p:par>
                                <p:cTn id="34" presetID="31" presetClass="entr" presetSubtype="0"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 calcmode="lin" valueType="num">
                                      <p:cBhvr>
                                        <p:cTn id="38" dur="500" fill="hold"/>
                                        <p:tgtEl>
                                          <p:spTgt spid="25"/>
                                        </p:tgtEl>
                                        <p:attrNameLst>
                                          <p:attrName>style.rotation</p:attrName>
                                        </p:attrNameLst>
                                      </p:cBhvr>
                                      <p:tavLst>
                                        <p:tav tm="0">
                                          <p:val>
                                            <p:fltVal val="90"/>
                                          </p:val>
                                        </p:tav>
                                        <p:tav tm="100000">
                                          <p:val>
                                            <p:fltVal val="0"/>
                                          </p:val>
                                        </p:tav>
                                      </p:tavLst>
                                    </p:anim>
                                    <p:animEffect transition="in" filter="fade">
                                      <p:cBhvr>
                                        <p:cTn id="39" dur="500"/>
                                        <p:tgtEl>
                                          <p:spTgt spid="2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 calcmode="lin" valueType="num">
                                      <p:cBhvr>
                                        <p:cTn id="44" dur="500" fill="hold"/>
                                        <p:tgtEl>
                                          <p:spTgt spid="27"/>
                                        </p:tgtEl>
                                        <p:attrNameLst>
                                          <p:attrName>style.rotation</p:attrName>
                                        </p:attrNameLst>
                                      </p:cBhvr>
                                      <p:tavLst>
                                        <p:tav tm="0">
                                          <p:val>
                                            <p:fltVal val="90"/>
                                          </p:val>
                                        </p:tav>
                                        <p:tav tm="100000">
                                          <p:val>
                                            <p:fltVal val="0"/>
                                          </p:val>
                                        </p:tav>
                                      </p:tavLst>
                                    </p:anim>
                                    <p:animEffect transition="in" filter="fade">
                                      <p:cBhvr>
                                        <p:cTn id="45" dur="500"/>
                                        <p:tgtEl>
                                          <p:spTgt spid="27"/>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p:cTn id="48"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50" dur="5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51" dur="500"/>
                                        <p:tgtEl>
                                          <p:spTgt spid="26">
                                            <p:txEl>
                                              <p:pRg st="0" end="0"/>
                                            </p:txEl>
                                          </p:spTgt>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28">
                                            <p:txEl>
                                              <p:pRg st="0" end="0"/>
                                            </p:txEl>
                                          </p:spTgt>
                                        </p:tgtEl>
                                        <p:attrNameLst>
                                          <p:attrName>style.visibility</p:attrName>
                                        </p:attrNameLst>
                                      </p:cBhvr>
                                      <p:to>
                                        <p:strVal val="visible"/>
                                      </p:to>
                                    </p:set>
                                    <p:anim calcmode="lin" valueType="num">
                                      <p:cBhvr>
                                        <p:cTn id="54"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5" dur="5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6" dur="500" fill="hold"/>
                                        <p:tgtEl>
                                          <p:spTgt spid="28">
                                            <p:txEl>
                                              <p:pRg st="0" end="0"/>
                                            </p:txEl>
                                          </p:spTgt>
                                        </p:tgtEl>
                                        <p:attrNameLst>
                                          <p:attrName>style.rotation</p:attrName>
                                        </p:attrNameLst>
                                      </p:cBhvr>
                                      <p:tavLst>
                                        <p:tav tm="0">
                                          <p:val>
                                            <p:fltVal val="90"/>
                                          </p:val>
                                        </p:tav>
                                        <p:tav tm="100000">
                                          <p:val>
                                            <p:fltVal val="0"/>
                                          </p:val>
                                        </p:tav>
                                      </p:tavLst>
                                    </p:anim>
                                    <p:animEffect transition="in" filter="fade">
                                      <p:cBhvr>
                                        <p:cTn id="57" dur="500"/>
                                        <p:tgtEl>
                                          <p:spTgt spid="28">
                                            <p:txEl>
                                              <p:pRg st="0" end="0"/>
                                            </p:txEl>
                                          </p:spTgt>
                                        </p:tgtEl>
                                      </p:cBhvr>
                                    </p:animEffect>
                                  </p:childTnLst>
                                </p:cTn>
                              </p:par>
                            </p:childTnLst>
                          </p:cTn>
                        </p:par>
                        <p:par>
                          <p:cTn id="58" fill="hold">
                            <p:stCondLst>
                              <p:cond delay="1500"/>
                            </p:stCondLst>
                            <p:childTnLst>
                              <p:par>
                                <p:cTn id="59" presetID="31"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 calcmode="lin" valueType="num">
                                      <p:cBhvr>
                                        <p:cTn id="63" dur="500" fill="hold"/>
                                        <p:tgtEl>
                                          <p:spTgt spid="33"/>
                                        </p:tgtEl>
                                        <p:attrNameLst>
                                          <p:attrName>style.rotation</p:attrName>
                                        </p:attrNameLst>
                                      </p:cBhvr>
                                      <p:tavLst>
                                        <p:tav tm="0">
                                          <p:val>
                                            <p:fltVal val="90"/>
                                          </p:val>
                                        </p:tav>
                                        <p:tav tm="100000">
                                          <p:val>
                                            <p:fltVal val="0"/>
                                          </p:val>
                                        </p:tav>
                                      </p:tavLst>
                                    </p:anim>
                                    <p:animEffect transition="in" filter="fade">
                                      <p:cBhvr>
                                        <p:cTn id="64" dur="500"/>
                                        <p:tgtEl>
                                          <p:spTgt spid="33"/>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 calcmode="lin" valueType="num">
                                      <p:cBhvr>
                                        <p:cTn id="69" dur="500" fill="hold"/>
                                        <p:tgtEl>
                                          <p:spTgt spid="35"/>
                                        </p:tgtEl>
                                        <p:attrNameLst>
                                          <p:attrName>style.rotation</p:attrName>
                                        </p:attrNameLst>
                                      </p:cBhvr>
                                      <p:tavLst>
                                        <p:tav tm="0">
                                          <p:val>
                                            <p:fltVal val="90"/>
                                          </p:val>
                                        </p:tav>
                                        <p:tav tm="100000">
                                          <p:val>
                                            <p:fltVal val="0"/>
                                          </p:val>
                                        </p:tav>
                                      </p:tavLst>
                                    </p:anim>
                                    <p:animEffect transition="in" filter="fade">
                                      <p:cBhvr>
                                        <p:cTn id="70" dur="500"/>
                                        <p:tgtEl>
                                          <p:spTgt spid="35"/>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4">
                                            <p:txEl>
                                              <p:pRg st="0" end="0"/>
                                            </p:txEl>
                                          </p:spTgt>
                                        </p:tgtEl>
                                        <p:attrNameLst>
                                          <p:attrName>style.visibility</p:attrName>
                                        </p:attrNameLst>
                                      </p:cBhvr>
                                      <p:to>
                                        <p:strVal val="visible"/>
                                      </p:to>
                                    </p:set>
                                    <p:anim calcmode="lin" valueType="num">
                                      <p:cBhvr>
                                        <p:cTn id="73"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74" dur="5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75" dur="500" fill="hold"/>
                                        <p:tgtEl>
                                          <p:spTgt spid="34">
                                            <p:txEl>
                                              <p:pRg st="0" end="0"/>
                                            </p:txEl>
                                          </p:spTgt>
                                        </p:tgtEl>
                                        <p:attrNameLst>
                                          <p:attrName>style.rotation</p:attrName>
                                        </p:attrNameLst>
                                      </p:cBhvr>
                                      <p:tavLst>
                                        <p:tav tm="0">
                                          <p:val>
                                            <p:fltVal val="90"/>
                                          </p:val>
                                        </p:tav>
                                        <p:tav tm="100000">
                                          <p:val>
                                            <p:fltVal val="0"/>
                                          </p:val>
                                        </p:tav>
                                      </p:tavLst>
                                    </p:anim>
                                    <p:animEffect transition="in" filter="fade">
                                      <p:cBhvr>
                                        <p:cTn id="76" dur="500"/>
                                        <p:tgtEl>
                                          <p:spTgt spid="34">
                                            <p:txEl>
                                              <p:pRg st="0" end="0"/>
                                            </p:tx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6">
                                            <p:txEl>
                                              <p:pRg st="0" end="0"/>
                                            </p:txEl>
                                          </p:spTgt>
                                        </p:tgtEl>
                                        <p:attrNameLst>
                                          <p:attrName>style.visibility</p:attrName>
                                        </p:attrNameLst>
                                      </p:cBhvr>
                                      <p:to>
                                        <p:strVal val="visible"/>
                                      </p:to>
                                    </p:set>
                                    <p:anim calcmode="lin" valueType="num">
                                      <p:cBhvr>
                                        <p:cTn id="79"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36">
                                            <p:txEl>
                                              <p:pRg st="0" end="0"/>
                                            </p:txEl>
                                          </p:spTgt>
                                        </p:tgtEl>
                                        <p:attrNameLst>
                                          <p:attrName>ppt_h</p:attrName>
                                        </p:attrNameLst>
                                      </p:cBhvr>
                                      <p:tavLst>
                                        <p:tav tm="0">
                                          <p:val>
                                            <p:fltVal val="0"/>
                                          </p:val>
                                        </p:tav>
                                        <p:tav tm="100000">
                                          <p:val>
                                            <p:strVal val="#ppt_h"/>
                                          </p:val>
                                        </p:tav>
                                      </p:tavLst>
                                    </p:anim>
                                    <p:anim calcmode="lin" valueType="num">
                                      <p:cBhvr>
                                        <p:cTn id="81" dur="500" fill="hold"/>
                                        <p:tgtEl>
                                          <p:spTgt spid="36">
                                            <p:txEl>
                                              <p:pRg st="0" end="0"/>
                                            </p:txEl>
                                          </p:spTgt>
                                        </p:tgtEl>
                                        <p:attrNameLst>
                                          <p:attrName>style.rotation</p:attrName>
                                        </p:attrNameLst>
                                      </p:cBhvr>
                                      <p:tavLst>
                                        <p:tav tm="0">
                                          <p:val>
                                            <p:fltVal val="90"/>
                                          </p:val>
                                        </p:tav>
                                        <p:tav tm="100000">
                                          <p:val>
                                            <p:fltVal val="0"/>
                                          </p:val>
                                        </p:tav>
                                      </p:tavLst>
                                    </p:anim>
                                    <p:animEffect transition="in" filter="fade">
                                      <p:cBhvr>
                                        <p:cTn id="82" dur="500"/>
                                        <p:tgtEl>
                                          <p:spTgt spid="36">
                                            <p:txEl>
                                              <p:pRg st="0" end="0"/>
                                            </p:txEl>
                                          </p:spTgt>
                                        </p:tgtEl>
                                      </p:cBhvr>
                                    </p:animEffect>
                                  </p:childTnLst>
                                </p:cTn>
                              </p:par>
                            </p:childTnLst>
                          </p:cTn>
                        </p:par>
                        <p:par>
                          <p:cTn id="83" fill="hold">
                            <p:stCondLst>
                              <p:cond delay="2000"/>
                            </p:stCondLst>
                            <p:childTnLst>
                              <p:par>
                                <p:cTn id="84" presetID="31" presetClass="entr" presetSubtype="0" fill="hold" nodeType="after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 calcmode="lin" valueType="num">
                                      <p:cBhvr>
                                        <p:cTn id="88" dur="500" fill="hold"/>
                                        <p:tgtEl>
                                          <p:spTgt spid="37"/>
                                        </p:tgtEl>
                                        <p:attrNameLst>
                                          <p:attrName>style.rotation</p:attrName>
                                        </p:attrNameLst>
                                      </p:cBhvr>
                                      <p:tavLst>
                                        <p:tav tm="0">
                                          <p:val>
                                            <p:fltVal val="90"/>
                                          </p:val>
                                        </p:tav>
                                        <p:tav tm="100000">
                                          <p:val>
                                            <p:fltVal val="0"/>
                                          </p:val>
                                        </p:tav>
                                      </p:tavLst>
                                    </p:anim>
                                    <p:animEffect transition="in" filter="fade">
                                      <p:cBhvr>
                                        <p:cTn id="89" dur="500"/>
                                        <p:tgtEl>
                                          <p:spTgt spid="37"/>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 calcmode="lin" valueType="num">
                                      <p:cBhvr>
                                        <p:cTn id="94" dur="500" fill="hold"/>
                                        <p:tgtEl>
                                          <p:spTgt spid="39"/>
                                        </p:tgtEl>
                                        <p:attrNameLst>
                                          <p:attrName>style.rotation</p:attrName>
                                        </p:attrNameLst>
                                      </p:cBhvr>
                                      <p:tavLst>
                                        <p:tav tm="0">
                                          <p:val>
                                            <p:fltVal val="90"/>
                                          </p:val>
                                        </p:tav>
                                        <p:tav tm="100000">
                                          <p:val>
                                            <p:fltVal val="0"/>
                                          </p:val>
                                        </p:tav>
                                      </p:tavLst>
                                    </p:anim>
                                    <p:animEffect transition="in" filter="fade">
                                      <p:cBhvr>
                                        <p:cTn id="95" dur="500"/>
                                        <p:tgtEl>
                                          <p:spTgt spid="39"/>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38">
                                            <p:txEl>
                                              <p:pRg st="0" end="0"/>
                                            </p:txEl>
                                          </p:spTgt>
                                        </p:tgtEl>
                                        <p:attrNameLst>
                                          <p:attrName>style.visibility</p:attrName>
                                        </p:attrNameLst>
                                      </p:cBhvr>
                                      <p:to>
                                        <p:strVal val="visible"/>
                                      </p:to>
                                    </p:set>
                                    <p:anim calcmode="lin" valueType="num">
                                      <p:cBhvr>
                                        <p:cTn id="98"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9" dur="5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100" dur="5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101" dur="500"/>
                                        <p:tgtEl>
                                          <p:spTgt spid="38">
                                            <p:txEl>
                                              <p:pRg st="0" end="0"/>
                                            </p:txEl>
                                          </p:spTgt>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p:cTn id="104"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6" dur="500" fill="hold"/>
                                        <p:tgtEl>
                                          <p:spTgt spid="40">
                                            <p:txEl>
                                              <p:pRg st="0" end="0"/>
                                            </p:txEl>
                                          </p:spTgt>
                                        </p:tgtEl>
                                        <p:attrNameLst>
                                          <p:attrName>style.rotation</p:attrName>
                                        </p:attrNameLst>
                                      </p:cBhvr>
                                      <p:tavLst>
                                        <p:tav tm="0">
                                          <p:val>
                                            <p:fltVal val="90"/>
                                          </p:val>
                                        </p:tav>
                                        <p:tav tm="100000">
                                          <p:val>
                                            <p:fltVal val="0"/>
                                          </p:val>
                                        </p:tav>
                                      </p:tavLst>
                                    </p:anim>
                                    <p:animEffect transition="in" filter="fade">
                                      <p:cBhvr>
                                        <p:cTn id="107" dur="500"/>
                                        <p:tgtEl>
                                          <p:spTgt spid="40">
                                            <p:txEl>
                                              <p:pRg st="0" end="0"/>
                                            </p:txEl>
                                          </p:spTgt>
                                        </p:tgtEl>
                                      </p:cBhvr>
                                    </p:animEffect>
                                  </p:childTnLst>
                                </p:cTn>
                              </p:par>
                            </p:childTnLst>
                          </p:cTn>
                        </p:par>
                        <p:par>
                          <p:cTn id="108" fill="hold">
                            <p:stCondLst>
                              <p:cond delay="2500"/>
                            </p:stCondLst>
                            <p:childTnLst>
                              <p:par>
                                <p:cTn id="109" presetID="31" presetClass="entr" presetSubtype="0" fill="hold" nodeType="after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p:cTn id="111" dur="500" fill="hold"/>
                                        <p:tgtEl>
                                          <p:spTgt spid="41"/>
                                        </p:tgtEl>
                                        <p:attrNameLst>
                                          <p:attrName>ppt_w</p:attrName>
                                        </p:attrNameLst>
                                      </p:cBhvr>
                                      <p:tavLst>
                                        <p:tav tm="0">
                                          <p:val>
                                            <p:fltVal val="0"/>
                                          </p:val>
                                        </p:tav>
                                        <p:tav tm="100000">
                                          <p:val>
                                            <p:strVal val="#ppt_w"/>
                                          </p:val>
                                        </p:tav>
                                      </p:tavLst>
                                    </p:anim>
                                    <p:anim calcmode="lin" valueType="num">
                                      <p:cBhvr>
                                        <p:cTn id="112" dur="500" fill="hold"/>
                                        <p:tgtEl>
                                          <p:spTgt spid="41"/>
                                        </p:tgtEl>
                                        <p:attrNameLst>
                                          <p:attrName>ppt_h</p:attrName>
                                        </p:attrNameLst>
                                      </p:cBhvr>
                                      <p:tavLst>
                                        <p:tav tm="0">
                                          <p:val>
                                            <p:fltVal val="0"/>
                                          </p:val>
                                        </p:tav>
                                        <p:tav tm="100000">
                                          <p:val>
                                            <p:strVal val="#ppt_h"/>
                                          </p:val>
                                        </p:tav>
                                      </p:tavLst>
                                    </p:anim>
                                    <p:anim calcmode="lin" valueType="num">
                                      <p:cBhvr>
                                        <p:cTn id="113" dur="500" fill="hold"/>
                                        <p:tgtEl>
                                          <p:spTgt spid="41"/>
                                        </p:tgtEl>
                                        <p:attrNameLst>
                                          <p:attrName>style.rotation</p:attrName>
                                        </p:attrNameLst>
                                      </p:cBhvr>
                                      <p:tavLst>
                                        <p:tav tm="0">
                                          <p:val>
                                            <p:fltVal val="90"/>
                                          </p:val>
                                        </p:tav>
                                        <p:tav tm="100000">
                                          <p:val>
                                            <p:fltVal val="0"/>
                                          </p:val>
                                        </p:tav>
                                      </p:tavLst>
                                    </p:anim>
                                    <p:animEffect transition="in" filter="fade">
                                      <p:cBhvr>
                                        <p:cTn id="114" dur="500"/>
                                        <p:tgtEl>
                                          <p:spTgt spid="41"/>
                                        </p:tgtEl>
                                      </p:cBhvr>
                                    </p:animEffect>
                                  </p:childTnLst>
                                </p:cTn>
                              </p:par>
                              <p:par>
                                <p:cTn id="115" presetID="31" presetClass="entr" presetSubtype="0"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 calcmode="lin" valueType="num">
                                      <p:cBhvr>
                                        <p:cTn id="117" dur="500" fill="hold"/>
                                        <p:tgtEl>
                                          <p:spTgt spid="43"/>
                                        </p:tgtEl>
                                        <p:attrNameLst>
                                          <p:attrName>ppt_w</p:attrName>
                                        </p:attrNameLst>
                                      </p:cBhvr>
                                      <p:tavLst>
                                        <p:tav tm="0">
                                          <p:val>
                                            <p:fltVal val="0"/>
                                          </p:val>
                                        </p:tav>
                                        <p:tav tm="100000">
                                          <p:val>
                                            <p:strVal val="#ppt_w"/>
                                          </p:val>
                                        </p:tav>
                                      </p:tavLst>
                                    </p:anim>
                                    <p:anim calcmode="lin" valueType="num">
                                      <p:cBhvr>
                                        <p:cTn id="118" dur="500" fill="hold"/>
                                        <p:tgtEl>
                                          <p:spTgt spid="43"/>
                                        </p:tgtEl>
                                        <p:attrNameLst>
                                          <p:attrName>ppt_h</p:attrName>
                                        </p:attrNameLst>
                                      </p:cBhvr>
                                      <p:tavLst>
                                        <p:tav tm="0">
                                          <p:val>
                                            <p:fltVal val="0"/>
                                          </p:val>
                                        </p:tav>
                                        <p:tav tm="100000">
                                          <p:val>
                                            <p:strVal val="#ppt_h"/>
                                          </p:val>
                                        </p:tav>
                                      </p:tavLst>
                                    </p:anim>
                                    <p:anim calcmode="lin" valueType="num">
                                      <p:cBhvr>
                                        <p:cTn id="119" dur="500" fill="hold"/>
                                        <p:tgtEl>
                                          <p:spTgt spid="43"/>
                                        </p:tgtEl>
                                        <p:attrNameLst>
                                          <p:attrName>style.rotation</p:attrName>
                                        </p:attrNameLst>
                                      </p:cBhvr>
                                      <p:tavLst>
                                        <p:tav tm="0">
                                          <p:val>
                                            <p:fltVal val="90"/>
                                          </p:val>
                                        </p:tav>
                                        <p:tav tm="100000">
                                          <p:val>
                                            <p:fltVal val="0"/>
                                          </p:val>
                                        </p:tav>
                                      </p:tavLst>
                                    </p:anim>
                                    <p:animEffect transition="in" filter="fade">
                                      <p:cBhvr>
                                        <p:cTn id="120" dur="500"/>
                                        <p:tgtEl>
                                          <p:spTgt spid="43"/>
                                        </p:tgtEl>
                                      </p:cBhvr>
                                    </p:animEffect>
                                  </p:childTnLst>
                                </p:cTn>
                              </p:par>
                              <p:par>
                                <p:cTn id="121" presetID="31" presetClass="entr" presetSubtype="0" fill="hold" grpId="0" nodeType="withEffect">
                                  <p:stCondLst>
                                    <p:cond delay="0"/>
                                  </p:stCondLst>
                                  <p:childTnLst>
                                    <p:set>
                                      <p:cBhvr>
                                        <p:cTn id="122" dur="1" fill="hold">
                                          <p:stCondLst>
                                            <p:cond delay="0"/>
                                          </p:stCondLst>
                                        </p:cTn>
                                        <p:tgtEl>
                                          <p:spTgt spid="42">
                                            <p:txEl>
                                              <p:pRg st="0" end="0"/>
                                            </p:txEl>
                                          </p:spTgt>
                                        </p:tgtEl>
                                        <p:attrNameLst>
                                          <p:attrName>style.visibility</p:attrName>
                                        </p:attrNameLst>
                                      </p:cBhvr>
                                      <p:to>
                                        <p:strVal val="visible"/>
                                      </p:to>
                                    </p:set>
                                    <p:anim calcmode="lin" valueType="num">
                                      <p:cBhvr>
                                        <p:cTn id="123"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24" dur="5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25" dur="500" fill="hold"/>
                                        <p:tgtEl>
                                          <p:spTgt spid="42">
                                            <p:txEl>
                                              <p:pRg st="0" end="0"/>
                                            </p:txEl>
                                          </p:spTgt>
                                        </p:tgtEl>
                                        <p:attrNameLst>
                                          <p:attrName>style.rotation</p:attrName>
                                        </p:attrNameLst>
                                      </p:cBhvr>
                                      <p:tavLst>
                                        <p:tav tm="0">
                                          <p:val>
                                            <p:fltVal val="90"/>
                                          </p:val>
                                        </p:tav>
                                        <p:tav tm="100000">
                                          <p:val>
                                            <p:fltVal val="0"/>
                                          </p:val>
                                        </p:tav>
                                      </p:tavLst>
                                    </p:anim>
                                    <p:animEffect transition="in" filter="fade">
                                      <p:cBhvr>
                                        <p:cTn id="126" dur="500"/>
                                        <p:tgtEl>
                                          <p:spTgt spid="42">
                                            <p:txEl>
                                              <p:pRg st="0" end="0"/>
                                            </p:txEl>
                                          </p:spTgt>
                                        </p:tgtEl>
                                      </p:cBhvr>
                                    </p:animEffect>
                                  </p:childTnLst>
                                </p:cTn>
                              </p:par>
                              <p:par>
                                <p:cTn id="127" presetID="31" presetClass="entr" presetSubtype="0" fill="hold" grpId="0" nodeType="withEffect">
                                  <p:stCondLst>
                                    <p:cond delay="0"/>
                                  </p:stCondLst>
                                  <p:childTnLst>
                                    <p:set>
                                      <p:cBhvr>
                                        <p:cTn id="128" dur="1" fill="hold">
                                          <p:stCondLst>
                                            <p:cond delay="0"/>
                                          </p:stCondLst>
                                        </p:cTn>
                                        <p:tgtEl>
                                          <p:spTgt spid="44">
                                            <p:txEl>
                                              <p:pRg st="0" end="0"/>
                                            </p:txEl>
                                          </p:spTgt>
                                        </p:tgtEl>
                                        <p:attrNameLst>
                                          <p:attrName>style.visibility</p:attrName>
                                        </p:attrNameLst>
                                      </p:cBhvr>
                                      <p:to>
                                        <p:strVal val="visible"/>
                                      </p:to>
                                    </p:set>
                                    <p:anim calcmode="lin" valueType="num">
                                      <p:cBhvr>
                                        <p:cTn id="129"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30"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131" dur="500" fill="hold"/>
                                        <p:tgtEl>
                                          <p:spTgt spid="44">
                                            <p:txEl>
                                              <p:pRg st="0" end="0"/>
                                            </p:txEl>
                                          </p:spTgt>
                                        </p:tgtEl>
                                        <p:attrNameLst>
                                          <p:attrName>style.rotation</p:attrName>
                                        </p:attrNameLst>
                                      </p:cBhvr>
                                      <p:tavLst>
                                        <p:tav tm="0">
                                          <p:val>
                                            <p:fltVal val="90"/>
                                          </p:val>
                                        </p:tav>
                                        <p:tav tm="100000">
                                          <p:val>
                                            <p:fltVal val="0"/>
                                          </p:val>
                                        </p:tav>
                                      </p:tavLst>
                                    </p:anim>
                                    <p:animEffect transition="in" filter="fade">
                                      <p:cBhvr>
                                        <p:cTn id="132" dur="500"/>
                                        <p:tgtEl>
                                          <p:spTgt spid="44">
                                            <p:txEl>
                                              <p:pRg st="0" end="0"/>
                                            </p:txEl>
                                          </p:spTgt>
                                        </p:tgtEl>
                                      </p:cBhvr>
                                    </p:animEffect>
                                  </p:childTnLst>
                                </p:cTn>
                              </p:par>
                            </p:childTnLst>
                          </p:cTn>
                        </p:par>
                        <p:par>
                          <p:cTn id="133" fill="hold">
                            <p:stCondLst>
                              <p:cond delay="3000"/>
                            </p:stCondLst>
                            <p:childTnLst>
                              <p:par>
                                <p:cTn id="134" presetID="31" presetClass="entr" presetSubtype="0" fill="hold" nodeType="afterEffect">
                                  <p:stCondLst>
                                    <p:cond delay="0"/>
                                  </p:stCondLst>
                                  <p:childTnLst>
                                    <p:set>
                                      <p:cBhvr>
                                        <p:cTn id="135" dur="1" fill="hold">
                                          <p:stCondLst>
                                            <p:cond delay="0"/>
                                          </p:stCondLst>
                                        </p:cTn>
                                        <p:tgtEl>
                                          <p:spTgt spid="45"/>
                                        </p:tgtEl>
                                        <p:attrNameLst>
                                          <p:attrName>style.visibility</p:attrName>
                                        </p:attrNameLst>
                                      </p:cBhvr>
                                      <p:to>
                                        <p:strVal val="visible"/>
                                      </p:to>
                                    </p:set>
                                    <p:anim calcmode="lin" valueType="num">
                                      <p:cBhvr>
                                        <p:cTn id="136" dur="500" fill="hold"/>
                                        <p:tgtEl>
                                          <p:spTgt spid="45"/>
                                        </p:tgtEl>
                                        <p:attrNameLst>
                                          <p:attrName>ppt_w</p:attrName>
                                        </p:attrNameLst>
                                      </p:cBhvr>
                                      <p:tavLst>
                                        <p:tav tm="0">
                                          <p:val>
                                            <p:fltVal val="0"/>
                                          </p:val>
                                        </p:tav>
                                        <p:tav tm="100000">
                                          <p:val>
                                            <p:strVal val="#ppt_w"/>
                                          </p:val>
                                        </p:tav>
                                      </p:tavLst>
                                    </p:anim>
                                    <p:anim calcmode="lin" valueType="num">
                                      <p:cBhvr>
                                        <p:cTn id="137" dur="500" fill="hold"/>
                                        <p:tgtEl>
                                          <p:spTgt spid="45"/>
                                        </p:tgtEl>
                                        <p:attrNameLst>
                                          <p:attrName>ppt_h</p:attrName>
                                        </p:attrNameLst>
                                      </p:cBhvr>
                                      <p:tavLst>
                                        <p:tav tm="0">
                                          <p:val>
                                            <p:fltVal val="0"/>
                                          </p:val>
                                        </p:tav>
                                        <p:tav tm="100000">
                                          <p:val>
                                            <p:strVal val="#ppt_h"/>
                                          </p:val>
                                        </p:tav>
                                      </p:tavLst>
                                    </p:anim>
                                    <p:anim calcmode="lin" valueType="num">
                                      <p:cBhvr>
                                        <p:cTn id="138" dur="500" fill="hold"/>
                                        <p:tgtEl>
                                          <p:spTgt spid="45"/>
                                        </p:tgtEl>
                                        <p:attrNameLst>
                                          <p:attrName>style.rotation</p:attrName>
                                        </p:attrNameLst>
                                      </p:cBhvr>
                                      <p:tavLst>
                                        <p:tav tm="0">
                                          <p:val>
                                            <p:fltVal val="90"/>
                                          </p:val>
                                        </p:tav>
                                        <p:tav tm="100000">
                                          <p:val>
                                            <p:fltVal val="0"/>
                                          </p:val>
                                        </p:tav>
                                      </p:tavLst>
                                    </p:anim>
                                    <p:animEffect transition="in" filter="fade">
                                      <p:cBhvr>
                                        <p:cTn id="139" dur="500"/>
                                        <p:tgtEl>
                                          <p:spTgt spid="45"/>
                                        </p:tgtEl>
                                      </p:cBhvr>
                                    </p:animEffect>
                                  </p:childTnLst>
                                </p:cTn>
                              </p:par>
                              <p:par>
                                <p:cTn id="140" presetID="31" presetClass="entr" presetSubtype="0" fill="hold" grpId="0" nodeType="withEffect">
                                  <p:stCondLst>
                                    <p:cond delay="0"/>
                                  </p:stCondLst>
                                  <p:childTnLst>
                                    <p:set>
                                      <p:cBhvr>
                                        <p:cTn id="141" dur="1" fill="hold">
                                          <p:stCondLst>
                                            <p:cond delay="0"/>
                                          </p:stCondLst>
                                        </p:cTn>
                                        <p:tgtEl>
                                          <p:spTgt spid="47"/>
                                        </p:tgtEl>
                                        <p:attrNameLst>
                                          <p:attrName>style.visibility</p:attrName>
                                        </p:attrNameLst>
                                      </p:cBhvr>
                                      <p:to>
                                        <p:strVal val="visible"/>
                                      </p:to>
                                    </p:set>
                                    <p:anim calcmode="lin" valueType="num">
                                      <p:cBhvr>
                                        <p:cTn id="142" dur="500" fill="hold"/>
                                        <p:tgtEl>
                                          <p:spTgt spid="47"/>
                                        </p:tgtEl>
                                        <p:attrNameLst>
                                          <p:attrName>ppt_w</p:attrName>
                                        </p:attrNameLst>
                                      </p:cBhvr>
                                      <p:tavLst>
                                        <p:tav tm="0">
                                          <p:val>
                                            <p:fltVal val="0"/>
                                          </p:val>
                                        </p:tav>
                                        <p:tav tm="100000">
                                          <p:val>
                                            <p:strVal val="#ppt_w"/>
                                          </p:val>
                                        </p:tav>
                                      </p:tavLst>
                                    </p:anim>
                                    <p:anim calcmode="lin" valueType="num">
                                      <p:cBhvr>
                                        <p:cTn id="143" dur="500" fill="hold"/>
                                        <p:tgtEl>
                                          <p:spTgt spid="47"/>
                                        </p:tgtEl>
                                        <p:attrNameLst>
                                          <p:attrName>ppt_h</p:attrName>
                                        </p:attrNameLst>
                                      </p:cBhvr>
                                      <p:tavLst>
                                        <p:tav tm="0">
                                          <p:val>
                                            <p:fltVal val="0"/>
                                          </p:val>
                                        </p:tav>
                                        <p:tav tm="100000">
                                          <p:val>
                                            <p:strVal val="#ppt_h"/>
                                          </p:val>
                                        </p:tav>
                                      </p:tavLst>
                                    </p:anim>
                                    <p:anim calcmode="lin" valueType="num">
                                      <p:cBhvr>
                                        <p:cTn id="144" dur="500" fill="hold"/>
                                        <p:tgtEl>
                                          <p:spTgt spid="47"/>
                                        </p:tgtEl>
                                        <p:attrNameLst>
                                          <p:attrName>style.rotation</p:attrName>
                                        </p:attrNameLst>
                                      </p:cBhvr>
                                      <p:tavLst>
                                        <p:tav tm="0">
                                          <p:val>
                                            <p:fltVal val="90"/>
                                          </p:val>
                                        </p:tav>
                                        <p:tav tm="100000">
                                          <p:val>
                                            <p:fltVal val="0"/>
                                          </p:val>
                                        </p:tav>
                                      </p:tavLst>
                                    </p:anim>
                                    <p:animEffect transition="in" filter="fade">
                                      <p:cBhvr>
                                        <p:cTn id="145" dur="500"/>
                                        <p:tgtEl>
                                          <p:spTgt spid="47"/>
                                        </p:tgtEl>
                                      </p:cBhvr>
                                    </p:animEffect>
                                  </p:childTnLst>
                                </p:cTn>
                              </p:par>
                              <p:par>
                                <p:cTn id="146" presetID="31" presetClass="entr" presetSubtype="0" fill="hold" grpId="0" nodeType="withEffect">
                                  <p:stCondLst>
                                    <p:cond delay="0"/>
                                  </p:stCondLst>
                                  <p:childTnLst>
                                    <p:set>
                                      <p:cBhvr>
                                        <p:cTn id="147" dur="1" fill="hold">
                                          <p:stCondLst>
                                            <p:cond delay="0"/>
                                          </p:stCondLst>
                                        </p:cTn>
                                        <p:tgtEl>
                                          <p:spTgt spid="46">
                                            <p:txEl>
                                              <p:pRg st="0" end="0"/>
                                            </p:txEl>
                                          </p:spTgt>
                                        </p:tgtEl>
                                        <p:attrNameLst>
                                          <p:attrName>style.visibility</p:attrName>
                                        </p:attrNameLst>
                                      </p:cBhvr>
                                      <p:to>
                                        <p:strVal val="visible"/>
                                      </p:to>
                                    </p:set>
                                    <p:anim calcmode="lin" valueType="num">
                                      <p:cBhvr>
                                        <p:cTn id="148"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49" dur="5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50" dur="500" fill="hold"/>
                                        <p:tgtEl>
                                          <p:spTgt spid="46">
                                            <p:txEl>
                                              <p:pRg st="0" end="0"/>
                                            </p:txEl>
                                          </p:spTgt>
                                        </p:tgtEl>
                                        <p:attrNameLst>
                                          <p:attrName>style.rotation</p:attrName>
                                        </p:attrNameLst>
                                      </p:cBhvr>
                                      <p:tavLst>
                                        <p:tav tm="0">
                                          <p:val>
                                            <p:fltVal val="90"/>
                                          </p:val>
                                        </p:tav>
                                        <p:tav tm="100000">
                                          <p:val>
                                            <p:fltVal val="0"/>
                                          </p:val>
                                        </p:tav>
                                      </p:tavLst>
                                    </p:anim>
                                    <p:animEffect transition="in" filter="fade">
                                      <p:cBhvr>
                                        <p:cTn id="151" dur="500"/>
                                        <p:tgtEl>
                                          <p:spTgt spid="46">
                                            <p:txEl>
                                              <p:pRg st="0" end="0"/>
                                            </p:txEl>
                                          </p:spTgt>
                                        </p:tgtEl>
                                      </p:cBhvr>
                                    </p:animEffect>
                                  </p:childTnLst>
                                </p:cTn>
                              </p:par>
                              <p:par>
                                <p:cTn id="152" presetID="31" presetClass="entr" presetSubtype="0" fill="hold" grpId="0" nodeType="withEffect">
                                  <p:stCondLst>
                                    <p:cond delay="0"/>
                                  </p:stCondLst>
                                  <p:childTnLst>
                                    <p:set>
                                      <p:cBhvr>
                                        <p:cTn id="153" dur="1" fill="hold">
                                          <p:stCondLst>
                                            <p:cond delay="0"/>
                                          </p:stCondLst>
                                        </p:cTn>
                                        <p:tgtEl>
                                          <p:spTgt spid="48">
                                            <p:txEl>
                                              <p:pRg st="0" end="0"/>
                                            </p:txEl>
                                          </p:spTgt>
                                        </p:tgtEl>
                                        <p:attrNameLst>
                                          <p:attrName>style.visibility</p:attrName>
                                        </p:attrNameLst>
                                      </p:cBhvr>
                                      <p:to>
                                        <p:strVal val="visible"/>
                                      </p:to>
                                    </p:set>
                                    <p:anim calcmode="lin" valueType="num">
                                      <p:cBhvr>
                                        <p:cTn id="154"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55" dur="5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56" dur="500" fill="hold"/>
                                        <p:tgtEl>
                                          <p:spTgt spid="48">
                                            <p:txEl>
                                              <p:pRg st="0" end="0"/>
                                            </p:txEl>
                                          </p:spTgt>
                                        </p:tgtEl>
                                        <p:attrNameLst>
                                          <p:attrName>style.rotation</p:attrName>
                                        </p:attrNameLst>
                                      </p:cBhvr>
                                      <p:tavLst>
                                        <p:tav tm="0">
                                          <p:val>
                                            <p:fltVal val="90"/>
                                          </p:val>
                                        </p:tav>
                                        <p:tav tm="100000">
                                          <p:val>
                                            <p:fltVal val="0"/>
                                          </p:val>
                                        </p:tav>
                                      </p:tavLst>
                                    </p:anim>
                                    <p:animEffect transition="in" filter="fade">
                                      <p:cBhvr>
                                        <p:cTn id="157"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3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 calcmode="lin" valueType="num">
                      <p:cBhvr>
                        <p:cTn dur="500" fill="hold"/>
                        <p:tgtEl>
                          <p:spTgt spid="6"/>
                        </p:tgtEl>
                        <p:attrNameLst>
                          <p:attrName>style.rotation</p:attrName>
                        </p:attrNameLst>
                      </p:cBhvr>
                      <p:tavLst>
                        <p:tav tm="0">
                          <p:val>
                            <p:fltVal val="90"/>
                          </p:val>
                        </p:tav>
                        <p:tav tm="100000">
                          <p:val>
                            <p:fltVal val="0"/>
                          </p:val>
                        </p:tav>
                      </p:tavLst>
                    </p:anim>
                    <p:animEffect transition="in" filter="fade">
                      <p:cBhvr>
                        <p:cTn dur="500"/>
                        <p:tgtEl>
                          <p:spTgt spid="6"/>
                        </p:tgtEl>
                      </p:cBhvr>
                    </p:animEffect>
                  </p:childTnLst>
                </p:cTn>
              </p:par>
            </p:tnLst>
          </p:tmpl>
        </p:tmplLst>
      </p:bldP>
      <p:bldP spid="10" grpId="0"/>
      <p:bldP spid="14" grpId="0" build="p">
        <p:tmplLst>
          <p:tmpl lvl="1">
            <p:tnLst>
              <p:par>
                <p:cTn presetID="3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 calcmode="lin" valueType="num">
                      <p:cBhvr>
                        <p:cTn dur="500" fill="hold"/>
                        <p:tgtEl>
                          <p:spTgt spid="14"/>
                        </p:tgtEl>
                        <p:attrNameLst>
                          <p:attrName>style.rotation</p:attrName>
                        </p:attrNameLst>
                      </p:cBhvr>
                      <p:tavLst>
                        <p:tav tm="0">
                          <p:val>
                            <p:fltVal val="90"/>
                          </p:val>
                        </p:tav>
                        <p:tav tm="100000">
                          <p:val>
                            <p:fltVal val="0"/>
                          </p:val>
                        </p:tav>
                      </p:tavLst>
                    </p:anim>
                    <p:animEffect transition="in" filter="fade">
                      <p:cBhvr>
                        <p:cTn dur="500"/>
                        <p:tgtEl>
                          <p:spTgt spid="14"/>
                        </p:tgtEl>
                      </p:cBhvr>
                    </p:animEffect>
                  </p:childTnLst>
                </p:cTn>
              </p:par>
            </p:tnLst>
          </p:tmpl>
        </p:tmplLst>
      </p:bldP>
      <p:bldP spid="26" grpId="0" build="p">
        <p:tmplLst>
          <p:tmpl lvl="1">
            <p:tnLst>
              <p:par>
                <p:cTn presetID="31"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anim calcmode="lin" valueType="num">
                      <p:cBhvr>
                        <p:cTn dur="500" fill="hold"/>
                        <p:tgtEl>
                          <p:spTgt spid="26"/>
                        </p:tgtEl>
                        <p:attrNameLst>
                          <p:attrName>style.rotation</p:attrName>
                        </p:attrNameLst>
                      </p:cBhvr>
                      <p:tavLst>
                        <p:tav tm="0">
                          <p:val>
                            <p:fltVal val="90"/>
                          </p:val>
                        </p:tav>
                        <p:tav tm="100000">
                          <p:val>
                            <p:fltVal val="0"/>
                          </p:val>
                        </p:tav>
                      </p:tavLst>
                    </p:anim>
                    <p:animEffect transition="in" filter="fade">
                      <p:cBhvr>
                        <p:cTn dur="500"/>
                        <p:tgtEl>
                          <p:spTgt spid="26"/>
                        </p:tgtEl>
                      </p:cBhvr>
                    </p:animEffect>
                  </p:childTnLst>
                </p:cTn>
              </p:par>
            </p:tnLst>
          </p:tmpl>
        </p:tmplLst>
      </p:bldP>
      <p:bldP spid="27" grpId="0"/>
      <p:bldP spid="28" grpId="0" build="p">
        <p:tmplLst>
          <p:tmpl lvl="1">
            <p:tnLst>
              <p:par>
                <p:cTn presetID="31"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 calcmode="lin" valueType="num">
                      <p:cBhvr>
                        <p:cTn dur="500" fill="hold"/>
                        <p:tgtEl>
                          <p:spTgt spid="28"/>
                        </p:tgtEl>
                        <p:attrNameLst>
                          <p:attrName>style.rotation</p:attrName>
                        </p:attrNameLst>
                      </p:cBhvr>
                      <p:tavLst>
                        <p:tav tm="0">
                          <p:val>
                            <p:fltVal val="90"/>
                          </p:val>
                        </p:tav>
                        <p:tav tm="100000">
                          <p:val>
                            <p:fltVal val="0"/>
                          </p:val>
                        </p:tav>
                      </p:tavLst>
                    </p:anim>
                    <p:animEffect transition="in" filter="fade">
                      <p:cBhvr>
                        <p:cTn dur="500"/>
                        <p:tgtEl>
                          <p:spTgt spid="28"/>
                        </p:tgtEl>
                      </p:cBhvr>
                    </p:animEffect>
                  </p:childTnLst>
                </p:cTn>
              </p:par>
            </p:tnLst>
          </p:tmpl>
        </p:tmplLst>
      </p:bldP>
      <p:bldP spid="34" grpId="0" build="p">
        <p:tmplLst>
          <p:tmpl lvl="1">
            <p:tnLst>
              <p:par>
                <p:cTn presetID="31"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 calcmode="lin" valueType="num">
                      <p:cBhvr>
                        <p:cTn dur="500" fill="hold"/>
                        <p:tgtEl>
                          <p:spTgt spid="34"/>
                        </p:tgtEl>
                        <p:attrNameLst>
                          <p:attrName>style.rotation</p:attrName>
                        </p:attrNameLst>
                      </p:cBhvr>
                      <p:tavLst>
                        <p:tav tm="0">
                          <p:val>
                            <p:fltVal val="90"/>
                          </p:val>
                        </p:tav>
                        <p:tav tm="100000">
                          <p:val>
                            <p:fltVal val="0"/>
                          </p:val>
                        </p:tav>
                      </p:tavLst>
                    </p:anim>
                    <p:animEffect transition="in" filter="fade">
                      <p:cBhvr>
                        <p:cTn dur="500"/>
                        <p:tgtEl>
                          <p:spTgt spid="34"/>
                        </p:tgtEl>
                      </p:cBhvr>
                    </p:animEffect>
                  </p:childTnLst>
                </p:cTn>
              </p:par>
            </p:tnLst>
          </p:tmpl>
        </p:tmplLst>
      </p:bldP>
      <p:bldP spid="35" grpId="0"/>
      <p:bldP spid="36" grpId="0" build="p">
        <p:tmplLst>
          <p:tmpl lvl="1">
            <p:tnLst>
              <p:par>
                <p:cTn presetID="31"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 calcmode="lin" valueType="num">
                      <p:cBhvr>
                        <p:cTn dur="500" fill="hold"/>
                        <p:tgtEl>
                          <p:spTgt spid="36"/>
                        </p:tgtEl>
                        <p:attrNameLst>
                          <p:attrName>style.rotation</p:attrName>
                        </p:attrNameLst>
                      </p:cBhvr>
                      <p:tavLst>
                        <p:tav tm="0">
                          <p:val>
                            <p:fltVal val="90"/>
                          </p:val>
                        </p:tav>
                        <p:tav tm="100000">
                          <p:val>
                            <p:fltVal val="0"/>
                          </p:val>
                        </p:tav>
                      </p:tavLst>
                    </p:anim>
                    <p:animEffect transition="in" filter="fade">
                      <p:cBhvr>
                        <p:cTn dur="500"/>
                        <p:tgtEl>
                          <p:spTgt spid="36"/>
                        </p:tgtEl>
                      </p:cBhvr>
                    </p:animEffect>
                  </p:childTnLst>
                </p:cTn>
              </p:par>
            </p:tnLst>
          </p:tmpl>
        </p:tmplLst>
      </p:bldP>
      <p:bldP spid="38" grpId="0" build="p">
        <p:tmplLst>
          <p:tmpl lvl="1">
            <p:tnLst>
              <p:par>
                <p:cTn presetID="31"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 calcmode="lin" valueType="num">
                      <p:cBhvr>
                        <p:cTn dur="500" fill="hold"/>
                        <p:tgtEl>
                          <p:spTgt spid="38"/>
                        </p:tgtEl>
                        <p:attrNameLst>
                          <p:attrName>style.rotation</p:attrName>
                        </p:attrNameLst>
                      </p:cBhvr>
                      <p:tavLst>
                        <p:tav tm="0">
                          <p:val>
                            <p:fltVal val="90"/>
                          </p:val>
                        </p:tav>
                        <p:tav tm="100000">
                          <p:val>
                            <p:fltVal val="0"/>
                          </p:val>
                        </p:tav>
                      </p:tavLst>
                    </p:anim>
                    <p:animEffect transition="in" filter="fade">
                      <p:cBhvr>
                        <p:cTn dur="500"/>
                        <p:tgtEl>
                          <p:spTgt spid="38"/>
                        </p:tgtEl>
                      </p:cBhvr>
                    </p:animEffect>
                  </p:childTnLst>
                </p:cTn>
              </p:par>
            </p:tnLst>
          </p:tmpl>
        </p:tmplLst>
      </p:bldP>
      <p:bldP spid="39" grpId="0"/>
      <p:bldP spid="40" grpId="0" build="p">
        <p:tmplLst>
          <p:tmpl lvl="1">
            <p:tnLst>
              <p:par>
                <p:cTn presetID="31"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 calcmode="lin" valueType="num">
                      <p:cBhvr>
                        <p:cTn dur="500" fill="hold"/>
                        <p:tgtEl>
                          <p:spTgt spid="40"/>
                        </p:tgtEl>
                        <p:attrNameLst>
                          <p:attrName>style.rotation</p:attrName>
                        </p:attrNameLst>
                      </p:cBhvr>
                      <p:tavLst>
                        <p:tav tm="0">
                          <p:val>
                            <p:fltVal val="90"/>
                          </p:val>
                        </p:tav>
                        <p:tav tm="100000">
                          <p:val>
                            <p:fltVal val="0"/>
                          </p:val>
                        </p:tav>
                      </p:tavLst>
                    </p:anim>
                    <p:animEffect transition="in" filter="fade">
                      <p:cBhvr>
                        <p:cTn dur="500"/>
                        <p:tgtEl>
                          <p:spTgt spid="40"/>
                        </p:tgtEl>
                      </p:cBhvr>
                    </p:animEffect>
                  </p:childTnLst>
                </p:cTn>
              </p:par>
            </p:tnLst>
          </p:tmpl>
        </p:tmplLst>
      </p:bldP>
      <p:bldP spid="42" grpId="0" build="p">
        <p:tmplLst>
          <p:tmpl lvl="1">
            <p:tnLst>
              <p:par>
                <p:cTn presetID="31"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 calcmode="lin" valueType="num">
                      <p:cBhvr>
                        <p:cTn dur="500" fill="hold"/>
                        <p:tgtEl>
                          <p:spTgt spid="42"/>
                        </p:tgtEl>
                        <p:attrNameLst>
                          <p:attrName>style.rotation</p:attrName>
                        </p:attrNameLst>
                      </p:cBhvr>
                      <p:tavLst>
                        <p:tav tm="0">
                          <p:val>
                            <p:fltVal val="90"/>
                          </p:val>
                        </p:tav>
                        <p:tav tm="100000">
                          <p:val>
                            <p:fltVal val="0"/>
                          </p:val>
                        </p:tav>
                      </p:tavLst>
                    </p:anim>
                    <p:animEffect transition="in" filter="fade">
                      <p:cBhvr>
                        <p:cTn dur="500"/>
                        <p:tgtEl>
                          <p:spTgt spid="42"/>
                        </p:tgtEl>
                      </p:cBhvr>
                    </p:animEffect>
                  </p:childTnLst>
                </p:cTn>
              </p:par>
            </p:tnLst>
          </p:tmpl>
        </p:tmplLst>
      </p:bldP>
      <p:bldP spid="43" grpId="0"/>
      <p:bldP spid="44" grpId="0" build="p">
        <p:tmplLst>
          <p:tmpl lvl="1">
            <p:tnLst>
              <p:par>
                <p:cTn presetID="31"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90"/>
                          </p:val>
                        </p:tav>
                        <p:tav tm="100000">
                          <p:val>
                            <p:fltVal val="0"/>
                          </p:val>
                        </p:tav>
                      </p:tavLst>
                    </p:anim>
                    <p:animEffect transition="in" filter="fade">
                      <p:cBhvr>
                        <p:cTn dur="500"/>
                        <p:tgtEl>
                          <p:spTgt spid="44"/>
                        </p:tgtEl>
                      </p:cBhvr>
                    </p:animEffect>
                  </p:childTnLst>
                </p:cTn>
              </p:par>
            </p:tnLst>
          </p:tmpl>
        </p:tmplLst>
      </p:bldP>
      <p:bldP spid="46" grpId="0" build="p">
        <p:tmplLst>
          <p:tmpl lvl="1">
            <p:tnLst>
              <p:par>
                <p:cTn presetID="31"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 calcmode="lin" valueType="num">
                      <p:cBhvr>
                        <p:cTn dur="500" fill="hold"/>
                        <p:tgtEl>
                          <p:spTgt spid="46"/>
                        </p:tgtEl>
                        <p:attrNameLst>
                          <p:attrName>style.rotation</p:attrName>
                        </p:attrNameLst>
                      </p:cBhvr>
                      <p:tavLst>
                        <p:tav tm="0">
                          <p:val>
                            <p:fltVal val="90"/>
                          </p:val>
                        </p:tav>
                        <p:tav tm="100000">
                          <p:val>
                            <p:fltVal val="0"/>
                          </p:val>
                        </p:tav>
                      </p:tavLst>
                    </p:anim>
                    <p:animEffect transition="in" filter="fade">
                      <p:cBhvr>
                        <p:cTn dur="500"/>
                        <p:tgtEl>
                          <p:spTgt spid="46"/>
                        </p:tgtEl>
                      </p:cBhvr>
                    </p:animEffect>
                  </p:childTnLst>
                </p:cTn>
              </p:par>
            </p:tnLst>
          </p:tmpl>
        </p:tmplLst>
      </p:bldP>
      <p:bldP spid="47" grpId="0"/>
      <p:bldP spid="48" grpId="0" build="p">
        <p:tmplLst>
          <p:tmpl lvl="1">
            <p:tnLst>
              <p:par>
                <p:cTn presetID="31"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500" fill="hold"/>
                        <p:tgtEl>
                          <p:spTgt spid="48"/>
                        </p:tgtEl>
                        <p:attrNameLst>
                          <p:attrName>ppt_w</p:attrName>
                        </p:attrNameLst>
                      </p:cBhvr>
                      <p:tavLst>
                        <p:tav tm="0">
                          <p:val>
                            <p:fltVal val="0"/>
                          </p:val>
                        </p:tav>
                        <p:tav tm="100000">
                          <p:val>
                            <p:strVal val="#ppt_w"/>
                          </p:val>
                        </p:tav>
                      </p:tavLst>
                    </p:anim>
                    <p:anim calcmode="lin" valueType="num">
                      <p:cBhvr>
                        <p:cTn dur="500" fill="hold"/>
                        <p:tgtEl>
                          <p:spTgt spid="48"/>
                        </p:tgtEl>
                        <p:attrNameLst>
                          <p:attrName>ppt_h</p:attrName>
                        </p:attrNameLst>
                      </p:cBhvr>
                      <p:tavLst>
                        <p:tav tm="0">
                          <p:val>
                            <p:fltVal val="0"/>
                          </p:val>
                        </p:tav>
                        <p:tav tm="100000">
                          <p:val>
                            <p:strVal val="#ppt_h"/>
                          </p:val>
                        </p:tav>
                      </p:tavLst>
                    </p:anim>
                    <p:anim calcmode="lin" valueType="num">
                      <p:cBhvr>
                        <p:cTn dur="500" fill="hold"/>
                        <p:tgtEl>
                          <p:spTgt spid="48"/>
                        </p:tgtEl>
                        <p:attrNameLst>
                          <p:attrName>style.rotation</p:attrName>
                        </p:attrNameLst>
                      </p:cBhvr>
                      <p:tavLst>
                        <p:tav tm="0">
                          <p:val>
                            <p:fltVal val="90"/>
                          </p:val>
                        </p:tav>
                        <p:tav tm="100000">
                          <p:val>
                            <p:fltVal val="0"/>
                          </p:val>
                        </p:tav>
                      </p:tavLst>
                    </p:anim>
                    <p:animEffect transition="in" filter="fade">
                      <p:cBhvr>
                        <p:cTn dur="500"/>
                        <p:tgtEl>
                          <p:spTgt spid="4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50" name="正方形/長方形 49"/>
          <p:cNvSpPr/>
          <p:nvPr userDrawn="1"/>
        </p:nvSpPr>
        <p:spPr>
          <a:xfrm>
            <a:off x="0" y="2815771"/>
            <a:ext cx="18286413" cy="618308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3364413"/>
            <a:ext cx="1169674" cy="1169674"/>
          </a:xfrm>
          <a:prstGeom prst="rect">
            <a:avLst/>
          </a:prstGeom>
        </p:spPr>
      </p:pic>
      <p:sp>
        <p:nvSpPr>
          <p:cNvPr id="6" name="テキスト プレースホルダー 5"/>
          <p:cNvSpPr>
            <a:spLocks noGrp="1"/>
          </p:cNvSpPr>
          <p:nvPr>
            <p:ph type="body" sz="quarter" idx="14" hasCustomPrompt="1"/>
          </p:nvPr>
        </p:nvSpPr>
        <p:spPr>
          <a:xfrm>
            <a:off x="4012636" y="3361461"/>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4" name="テキスト プレースホルダー 5"/>
          <p:cNvSpPr>
            <a:spLocks noGrp="1"/>
          </p:cNvSpPr>
          <p:nvPr>
            <p:ph type="body" sz="quarter" idx="15" hasCustomPrompt="1"/>
          </p:nvPr>
        </p:nvSpPr>
        <p:spPr>
          <a:xfrm>
            <a:off x="4012636" y="3964676"/>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8" y="5201954"/>
            <a:ext cx="1169674" cy="1169674"/>
          </a:xfrm>
          <a:prstGeom prst="rect">
            <a:avLst/>
          </a:prstGeom>
        </p:spPr>
      </p:pic>
      <p:sp>
        <p:nvSpPr>
          <p:cNvPr id="26" name="テキスト プレースホルダー 5"/>
          <p:cNvSpPr>
            <a:spLocks noGrp="1"/>
          </p:cNvSpPr>
          <p:nvPr>
            <p:ph type="body" sz="quarter" idx="16" hasCustomPrompt="1"/>
          </p:nvPr>
        </p:nvSpPr>
        <p:spPr>
          <a:xfrm>
            <a:off x="4012636" y="5199002"/>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8" name="テキスト プレースホルダー 5"/>
          <p:cNvSpPr>
            <a:spLocks noGrp="1"/>
          </p:cNvSpPr>
          <p:nvPr>
            <p:ph type="body" sz="quarter" idx="17" hasCustomPrompt="1"/>
          </p:nvPr>
        </p:nvSpPr>
        <p:spPr>
          <a:xfrm>
            <a:off x="4012636" y="5802217"/>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3" name="図 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7029100"/>
            <a:ext cx="1169674" cy="1169674"/>
          </a:xfrm>
          <a:prstGeom prst="rect">
            <a:avLst/>
          </a:prstGeom>
        </p:spPr>
      </p:pic>
      <p:sp>
        <p:nvSpPr>
          <p:cNvPr id="34" name="テキスト プレースホルダー 5"/>
          <p:cNvSpPr>
            <a:spLocks noGrp="1"/>
          </p:cNvSpPr>
          <p:nvPr>
            <p:ph type="body" sz="quarter" idx="18" hasCustomPrompt="1"/>
          </p:nvPr>
        </p:nvSpPr>
        <p:spPr>
          <a:xfrm>
            <a:off x="4012636" y="7026148"/>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6" name="テキスト プレースホルダー 5"/>
          <p:cNvSpPr>
            <a:spLocks noGrp="1"/>
          </p:cNvSpPr>
          <p:nvPr>
            <p:ph type="body" sz="quarter" idx="19" hasCustomPrompt="1"/>
          </p:nvPr>
        </p:nvSpPr>
        <p:spPr>
          <a:xfrm>
            <a:off x="4012636" y="7629363"/>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7" name="図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3382566"/>
            <a:ext cx="1169674" cy="1169674"/>
          </a:xfrm>
          <a:prstGeom prst="rect">
            <a:avLst/>
          </a:prstGeom>
        </p:spPr>
      </p:pic>
      <p:sp>
        <p:nvSpPr>
          <p:cNvPr id="38" name="テキスト プレースホルダー 5"/>
          <p:cNvSpPr>
            <a:spLocks noGrp="1"/>
          </p:cNvSpPr>
          <p:nvPr>
            <p:ph type="body" sz="quarter" idx="20" hasCustomPrompt="1"/>
          </p:nvPr>
        </p:nvSpPr>
        <p:spPr>
          <a:xfrm>
            <a:off x="10615442" y="3379614"/>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0" name="テキスト プレースホルダー 5"/>
          <p:cNvSpPr>
            <a:spLocks noGrp="1"/>
          </p:cNvSpPr>
          <p:nvPr>
            <p:ph type="body" sz="quarter" idx="21" hasCustomPrompt="1"/>
          </p:nvPr>
        </p:nvSpPr>
        <p:spPr>
          <a:xfrm>
            <a:off x="10615442" y="3982829"/>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1" name="図 4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4" y="5220107"/>
            <a:ext cx="1169674" cy="1169674"/>
          </a:xfrm>
          <a:prstGeom prst="rect">
            <a:avLst/>
          </a:prstGeom>
        </p:spPr>
      </p:pic>
      <p:sp>
        <p:nvSpPr>
          <p:cNvPr id="42" name="テキスト プレースホルダー 5"/>
          <p:cNvSpPr>
            <a:spLocks noGrp="1"/>
          </p:cNvSpPr>
          <p:nvPr>
            <p:ph type="body" sz="quarter" idx="22" hasCustomPrompt="1"/>
          </p:nvPr>
        </p:nvSpPr>
        <p:spPr>
          <a:xfrm>
            <a:off x="10615442" y="5217155"/>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4" name="テキスト プレースホルダー 5"/>
          <p:cNvSpPr>
            <a:spLocks noGrp="1"/>
          </p:cNvSpPr>
          <p:nvPr>
            <p:ph type="body" sz="quarter" idx="23" hasCustomPrompt="1"/>
          </p:nvPr>
        </p:nvSpPr>
        <p:spPr>
          <a:xfrm>
            <a:off x="10615442" y="5820370"/>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5" name="図 4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7047253"/>
            <a:ext cx="1169674" cy="1169674"/>
          </a:xfrm>
          <a:prstGeom prst="rect">
            <a:avLst/>
          </a:prstGeom>
        </p:spPr>
      </p:pic>
      <p:sp>
        <p:nvSpPr>
          <p:cNvPr id="46" name="テキスト プレースホルダー 5"/>
          <p:cNvSpPr>
            <a:spLocks noGrp="1"/>
          </p:cNvSpPr>
          <p:nvPr>
            <p:ph type="body" sz="quarter" idx="24" hasCustomPrompt="1"/>
          </p:nvPr>
        </p:nvSpPr>
        <p:spPr>
          <a:xfrm>
            <a:off x="10615442" y="7044301"/>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8" name="テキスト プレースホルダー 5"/>
          <p:cNvSpPr>
            <a:spLocks noGrp="1"/>
          </p:cNvSpPr>
          <p:nvPr>
            <p:ph type="body" sz="quarter" idx="25" hasCustomPrompt="1"/>
          </p:nvPr>
        </p:nvSpPr>
        <p:spPr>
          <a:xfrm>
            <a:off x="10615442" y="7647516"/>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図プレースホルダー 7"/>
          <p:cNvSpPr>
            <a:spLocks noGrp="1"/>
          </p:cNvSpPr>
          <p:nvPr>
            <p:ph type="pic" sz="quarter" idx="26" hasCustomPrompt="1"/>
          </p:nvPr>
        </p:nvSpPr>
        <p:spPr>
          <a:xfrm>
            <a:off x="2994600" y="36194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31" name="図プレースホルダー 7"/>
          <p:cNvSpPr>
            <a:spLocks noGrp="1"/>
          </p:cNvSpPr>
          <p:nvPr>
            <p:ph type="pic" sz="quarter" idx="27" hasCustomPrompt="1"/>
          </p:nvPr>
        </p:nvSpPr>
        <p:spPr>
          <a:xfrm>
            <a:off x="2994600" y="5459640"/>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32" name="図プレースホルダー 7"/>
          <p:cNvSpPr>
            <a:spLocks noGrp="1"/>
          </p:cNvSpPr>
          <p:nvPr>
            <p:ph type="pic" sz="quarter" idx="28" hasCustomPrompt="1"/>
          </p:nvPr>
        </p:nvSpPr>
        <p:spPr>
          <a:xfrm>
            <a:off x="2994600" y="7286786"/>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49" name="図プレースホルダー 7"/>
          <p:cNvSpPr>
            <a:spLocks noGrp="1"/>
          </p:cNvSpPr>
          <p:nvPr>
            <p:ph type="pic" sz="quarter" idx="29" hasCustomPrompt="1"/>
          </p:nvPr>
        </p:nvSpPr>
        <p:spPr>
          <a:xfrm>
            <a:off x="9594073" y="36194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51" name="図プレースホルダー 7"/>
          <p:cNvSpPr>
            <a:spLocks noGrp="1"/>
          </p:cNvSpPr>
          <p:nvPr>
            <p:ph type="pic" sz="quarter" idx="30" hasCustomPrompt="1"/>
          </p:nvPr>
        </p:nvSpPr>
        <p:spPr>
          <a:xfrm>
            <a:off x="9594073" y="5459640"/>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52" name="図プレースホルダー 7"/>
          <p:cNvSpPr>
            <a:spLocks noGrp="1"/>
          </p:cNvSpPr>
          <p:nvPr>
            <p:ph type="pic" sz="quarter" idx="31" hasCustomPrompt="1"/>
          </p:nvPr>
        </p:nvSpPr>
        <p:spPr>
          <a:xfrm>
            <a:off x="9594073" y="7286786"/>
            <a:ext cx="655070" cy="654301"/>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84452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 calcmode="lin" valueType="num">
                                      <p:cBhvr>
                                        <p:cTn id="19" dur="500" fill="hold"/>
                                        <p:tgtEl>
                                          <p:spTgt spid="30"/>
                                        </p:tgtEl>
                                        <p:attrNameLst>
                                          <p:attrName>style.rotation</p:attrName>
                                        </p:attrNameLst>
                                      </p:cBhvr>
                                      <p:tavLst>
                                        <p:tav tm="0">
                                          <p:val>
                                            <p:fltVal val="90"/>
                                          </p:val>
                                        </p:tav>
                                        <p:tav tm="100000">
                                          <p:val>
                                            <p:fltVal val="0"/>
                                          </p:val>
                                        </p:tav>
                                      </p:tavLst>
                                    </p:anim>
                                    <p:animEffect transition="in" filter="fade">
                                      <p:cBhvr>
                                        <p:cTn id="20" dur="500"/>
                                        <p:tgtEl>
                                          <p:spTgt spid="30"/>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left)">
                                      <p:cBhvr>
                                        <p:cTn id="27" dur="500"/>
                                        <p:tgtEl>
                                          <p:spTgt spid="14">
                                            <p:txEl>
                                              <p:pRg st="0" end="0"/>
                                            </p:txEl>
                                          </p:spTgt>
                                        </p:tgtEl>
                                      </p:cBhvr>
                                    </p:animEffect>
                                  </p:childTnLst>
                                </p:cTn>
                              </p:par>
                            </p:childTnLst>
                          </p:cTn>
                        </p:par>
                        <p:par>
                          <p:cTn id="28" fill="hold">
                            <p:stCondLst>
                              <p:cond delay="1750"/>
                            </p:stCondLst>
                            <p:childTnLst>
                              <p:par>
                                <p:cTn id="29" presetID="31"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90"/>
                                          </p:val>
                                        </p:tav>
                                        <p:tav tm="100000">
                                          <p:val>
                                            <p:fltVal val="0"/>
                                          </p:val>
                                        </p:tav>
                                      </p:tavLst>
                                    </p:anim>
                                    <p:animEffect transition="in" filter="fade">
                                      <p:cBhvr>
                                        <p:cTn id="34" dur="500"/>
                                        <p:tgtEl>
                                          <p:spTgt spid="25"/>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 calcmode="lin" valueType="num">
                                      <p:cBhvr>
                                        <p:cTn id="39" dur="500" fill="hold"/>
                                        <p:tgtEl>
                                          <p:spTgt spid="31"/>
                                        </p:tgtEl>
                                        <p:attrNameLst>
                                          <p:attrName>style.rotation</p:attrName>
                                        </p:attrNameLst>
                                      </p:cBhvr>
                                      <p:tavLst>
                                        <p:tav tm="0">
                                          <p:val>
                                            <p:fltVal val="90"/>
                                          </p:val>
                                        </p:tav>
                                        <p:tav tm="100000">
                                          <p:val>
                                            <p:fltVal val="0"/>
                                          </p:val>
                                        </p:tav>
                                      </p:tavLst>
                                    </p:anim>
                                    <p:animEffect transition="in" filter="fade">
                                      <p:cBhvr>
                                        <p:cTn id="40" dur="500"/>
                                        <p:tgtEl>
                                          <p:spTgt spid="31"/>
                                        </p:tgtEl>
                                      </p:cBhvr>
                                    </p:animEffect>
                                  </p:childTnLst>
                                </p:cTn>
                              </p:par>
                            </p:childTnLst>
                          </p:cTn>
                        </p:par>
                        <p:par>
                          <p:cTn id="41" fill="hold">
                            <p:stCondLst>
                              <p:cond delay="22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par>
                                <p:cTn id="45" presetID="22" presetClass="entr" presetSubtype="8" fill="hold" grpId="0" nodeType="withEffect">
                                  <p:stCondLst>
                                    <p:cond delay="25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left)">
                                      <p:cBhvr>
                                        <p:cTn id="47" dur="500"/>
                                        <p:tgtEl>
                                          <p:spTgt spid="28">
                                            <p:txEl>
                                              <p:pRg st="0" end="0"/>
                                            </p:txEl>
                                          </p:spTgt>
                                        </p:tgtEl>
                                      </p:cBhvr>
                                    </p:animEffect>
                                  </p:childTnLst>
                                </p:cTn>
                              </p:par>
                            </p:childTnLst>
                          </p:cTn>
                        </p:par>
                        <p:par>
                          <p:cTn id="48" fill="hold">
                            <p:stCondLst>
                              <p:cond delay="3000"/>
                            </p:stCondLst>
                            <p:childTnLst>
                              <p:par>
                                <p:cTn id="49" presetID="31"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 calcmode="lin" valueType="num">
                                      <p:cBhvr>
                                        <p:cTn id="53" dur="500" fill="hold"/>
                                        <p:tgtEl>
                                          <p:spTgt spid="33"/>
                                        </p:tgtEl>
                                        <p:attrNameLst>
                                          <p:attrName>style.rotation</p:attrName>
                                        </p:attrNameLst>
                                      </p:cBhvr>
                                      <p:tavLst>
                                        <p:tav tm="0">
                                          <p:val>
                                            <p:fltVal val="90"/>
                                          </p:val>
                                        </p:tav>
                                        <p:tav tm="100000">
                                          <p:val>
                                            <p:fltVal val="0"/>
                                          </p:val>
                                        </p:tav>
                                      </p:tavLst>
                                    </p:anim>
                                    <p:animEffect transition="in" filter="fade">
                                      <p:cBhvr>
                                        <p:cTn id="54" dur="500"/>
                                        <p:tgtEl>
                                          <p:spTgt spid="33"/>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90"/>
                                          </p:val>
                                        </p:tav>
                                        <p:tav tm="100000">
                                          <p:val>
                                            <p:fltVal val="0"/>
                                          </p:val>
                                        </p:tav>
                                      </p:tavLst>
                                    </p:anim>
                                    <p:animEffect transition="in" filter="fade">
                                      <p:cBhvr>
                                        <p:cTn id="60" dur="500"/>
                                        <p:tgtEl>
                                          <p:spTgt spid="32"/>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Effect transition="in" filter="wipe(left)">
                                      <p:cBhvr>
                                        <p:cTn id="64" dur="500"/>
                                        <p:tgtEl>
                                          <p:spTgt spid="34">
                                            <p:txEl>
                                              <p:pRg st="0" end="0"/>
                                            </p:txEl>
                                          </p:spTgt>
                                        </p:tgtEl>
                                      </p:cBhvr>
                                    </p:animEffect>
                                  </p:childTnLst>
                                </p:cTn>
                              </p:par>
                              <p:par>
                                <p:cTn id="65" presetID="22" presetClass="entr" presetSubtype="8" fill="hold" grpId="0" nodeType="withEffect">
                                  <p:stCondLst>
                                    <p:cond delay="250"/>
                                  </p:stCondLst>
                                  <p:childTnLst>
                                    <p:set>
                                      <p:cBhvr>
                                        <p:cTn id="66" dur="1" fill="hold">
                                          <p:stCondLst>
                                            <p:cond delay="0"/>
                                          </p:stCondLst>
                                        </p:cTn>
                                        <p:tgtEl>
                                          <p:spTgt spid="36">
                                            <p:txEl>
                                              <p:pRg st="0" end="0"/>
                                            </p:txEl>
                                          </p:spTgt>
                                        </p:tgtEl>
                                        <p:attrNameLst>
                                          <p:attrName>style.visibility</p:attrName>
                                        </p:attrNameLst>
                                      </p:cBhvr>
                                      <p:to>
                                        <p:strVal val="visible"/>
                                      </p:to>
                                    </p:set>
                                    <p:animEffect transition="in" filter="wipe(left)">
                                      <p:cBhvr>
                                        <p:cTn id="67" dur="500"/>
                                        <p:tgtEl>
                                          <p:spTgt spid="36">
                                            <p:txEl>
                                              <p:pRg st="0" end="0"/>
                                            </p:txEl>
                                          </p:spTgt>
                                        </p:tgtEl>
                                      </p:cBhvr>
                                    </p:animEffect>
                                  </p:childTnLst>
                                </p:cTn>
                              </p:par>
                            </p:childTnLst>
                          </p:cTn>
                        </p:par>
                        <p:par>
                          <p:cTn id="68" fill="hold">
                            <p:stCondLst>
                              <p:cond delay="4250"/>
                            </p:stCondLst>
                            <p:childTnLst>
                              <p:par>
                                <p:cTn id="69" presetID="31" presetClass="entr" presetSubtype="0" fill="hold"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 calcmode="lin" valueType="num">
                                      <p:cBhvr>
                                        <p:cTn id="73" dur="500" fill="hold"/>
                                        <p:tgtEl>
                                          <p:spTgt spid="37"/>
                                        </p:tgtEl>
                                        <p:attrNameLst>
                                          <p:attrName>style.rotation</p:attrName>
                                        </p:attrNameLst>
                                      </p:cBhvr>
                                      <p:tavLst>
                                        <p:tav tm="0">
                                          <p:val>
                                            <p:fltVal val="90"/>
                                          </p:val>
                                        </p:tav>
                                        <p:tav tm="100000">
                                          <p:val>
                                            <p:fltVal val="0"/>
                                          </p:val>
                                        </p:tav>
                                      </p:tavLst>
                                    </p:anim>
                                    <p:animEffect transition="in" filter="fade">
                                      <p:cBhvr>
                                        <p:cTn id="74" dur="500"/>
                                        <p:tgtEl>
                                          <p:spTgt spid="37"/>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fltVal val="0"/>
                                          </p:val>
                                        </p:tav>
                                        <p:tav tm="100000">
                                          <p:val>
                                            <p:strVal val="#ppt_h"/>
                                          </p:val>
                                        </p:tav>
                                      </p:tavLst>
                                    </p:anim>
                                    <p:anim calcmode="lin" valueType="num">
                                      <p:cBhvr>
                                        <p:cTn id="79" dur="500" fill="hold"/>
                                        <p:tgtEl>
                                          <p:spTgt spid="49"/>
                                        </p:tgtEl>
                                        <p:attrNameLst>
                                          <p:attrName>style.rotation</p:attrName>
                                        </p:attrNameLst>
                                      </p:cBhvr>
                                      <p:tavLst>
                                        <p:tav tm="0">
                                          <p:val>
                                            <p:fltVal val="90"/>
                                          </p:val>
                                        </p:tav>
                                        <p:tav tm="100000">
                                          <p:val>
                                            <p:fltVal val="0"/>
                                          </p:val>
                                        </p:tav>
                                      </p:tavLst>
                                    </p:anim>
                                    <p:animEffect transition="in" filter="fade">
                                      <p:cBhvr>
                                        <p:cTn id="80" dur="500"/>
                                        <p:tgtEl>
                                          <p:spTgt spid="49"/>
                                        </p:tgtEl>
                                      </p:cBhvr>
                                    </p:animEffect>
                                  </p:childTnLst>
                                </p:cTn>
                              </p:par>
                            </p:childTnLst>
                          </p:cTn>
                        </p:par>
                        <p:par>
                          <p:cTn id="81" fill="hold">
                            <p:stCondLst>
                              <p:cond delay="4750"/>
                            </p:stCondLst>
                            <p:childTnLst>
                              <p:par>
                                <p:cTn id="82" presetID="22" presetClass="entr" presetSubtype="8" fill="hold" grpId="0" nodeType="afterEffect">
                                  <p:stCondLst>
                                    <p:cond delay="0"/>
                                  </p:stCondLst>
                                  <p:childTnLst>
                                    <p:set>
                                      <p:cBhvr>
                                        <p:cTn id="83" dur="1" fill="hold">
                                          <p:stCondLst>
                                            <p:cond delay="0"/>
                                          </p:stCondLst>
                                        </p:cTn>
                                        <p:tgtEl>
                                          <p:spTgt spid="38">
                                            <p:txEl>
                                              <p:pRg st="0" end="0"/>
                                            </p:txEl>
                                          </p:spTgt>
                                        </p:tgtEl>
                                        <p:attrNameLst>
                                          <p:attrName>style.visibility</p:attrName>
                                        </p:attrNameLst>
                                      </p:cBhvr>
                                      <p:to>
                                        <p:strVal val="visible"/>
                                      </p:to>
                                    </p:set>
                                    <p:animEffect transition="in" filter="wipe(left)">
                                      <p:cBhvr>
                                        <p:cTn id="84" dur="500"/>
                                        <p:tgtEl>
                                          <p:spTgt spid="38">
                                            <p:txEl>
                                              <p:pRg st="0" end="0"/>
                                            </p:txEl>
                                          </p:spTgt>
                                        </p:tgtEl>
                                      </p:cBhvr>
                                    </p:animEffect>
                                  </p:childTnLst>
                                </p:cTn>
                              </p:par>
                              <p:par>
                                <p:cTn id="85" presetID="22" presetClass="entr" presetSubtype="8" fill="hold" grpId="0" nodeType="withEffect">
                                  <p:stCondLst>
                                    <p:cond delay="250"/>
                                  </p:stCondLst>
                                  <p:childTnLst>
                                    <p:set>
                                      <p:cBhvr>
                                        <p:cTn id="86" dur="1" fill="hold">
                                          <p:stCondLst>
                                            <p:cond delay="0"/>
                                          </p:stCondLst>
                                        </p:cTn>
                                        <p:tgtEl>
                                          <p:spTgt spid="40">
                                            <p:txEl>
                                              <p:pRg st="0" end="0"/>
                                            </p:txEl>
                                          </p:spTgt>
                                        </p:tgtEl>
                                        <p:attrNameLst>
                                          <p:attrName>style.visibility</p:attrName>
                                        </p:attrNameLst>
                                      </p:cBhvr>
                                      <p:to>
                                        <p:strVal val="visible"/>
                                      </p:to>
                                    </p:set>
                                    <p:animEffect transition="in" filter="wipe(left)">
                                      <p:cBhvr>
                                        <p:cTn id="87" dur="500"/>
                                        <p:tgtEl>
                                          <p:spTgt spid="40">
                                            <p:txEl>
                                              <p:pRg st="0" end="0"/>
                                            </p:txEl>
                                          </p:spTgt>
                                        </p:tgtEl>
                                      </p:cBhvr>
                                    </p:animEffect>
                                  </p:childTnLst>
                                </p:cTn>
                              </p:par>
                            </p:childTnLst>
                          </p:cTn>
                        </p:par>
                        <p:par>
                          <p:cTn id="88" fill="hold">
                            <p:stCondLst>
                              <p:cond delay="5500"/>
                            </p:stCondLst>
                            <p:childTnLst>
                              <p:par>
                                <p:cTn id="89" presetID="31" presetClass="entr" presetSubtype="0"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p:cTn id="91" dur="500" fill="hold"/>
                                        <p:tgtEl>
                                          <p:spTgt spid="41"/>
                                        </p:tgtEl>
                                        <p:attrNameLst>
                                          <p:attrName>ppt_w</p:attrName>
                                        </p:attrNameLst>
                                      </p:cBhvr>
                                      <p:tavLst>
                                        <p:tav tm="0">
                                          <p:val>
                                            <p:fltVal val="0"/>
                                          </p:val>
                                        </p:tav>
                                        <p:tav tm="100000">
                                          <p:val>
                                            <p:strVal val="#ppt_w"/>
                                          </p:val>
                                        </p:tav>
                                      </p:tavLst>
                                    </p:anim>
                                    <p:anim calcmode="lin" valueType="num">
                                      <p:cBhvr>
                                        <p:cTn id="92" dur="500" fill="hold"/>
                                        <p:tgtEl>
                                          <p:spTgt spid="41"/>
                                        </p:tgtEl>
                                        <p:attrNameLst>
                                          <p:attrName>ppt_h</p:attrName>
                                        </p:attrNameLst>
                                      </p:cBhvr>
                                      <p:tavLst>
                                        <p:tav tm="0">
                                          <p:val>
                                            <p:fltVal val="0"/>
                                          </p:val>
                                        </p:tav>
                                        <p:tav tm="100000">
                                          <p:val>
                                            <p:strVal val="#ppt_h"/>
                                          </p:val>
                                        </p:tav>
                                      </p:tavLst>
                                    </p:anim>
                                    <p:anim calcmode="lin" valueType="num">
                                      <p:cBhvr>
                                        <p:cTn id="93" dur="500" fill="hold"/>
                                        <p:tgtEl>
                                          <p:spTgt spid="41"/>
                                        </p:tgtEl>
                                        <p:attrNameLst>
                                          <p:attrName>style.rotation</p:attrName>
                                        </p:attrNameLst>
                                      </p:cBhvr>
                                      <p:tavLst>
                                        <p:tav tm="0">
                                          <p:val>
                                            <p:fltVal val="90"/>
                                          </p:val>
                                        </p:tav>
                                        <p:tav tm="100000">
                                          <p:val>
                                            <p:fltVal val="0"/>
                                          </p:val>
                                        </p:tav>
                                      </p:tavLst>
                                    </p:anim>
                                    <p:animEffect transition="in" filter="fade">
                                      <p:cBhvr>
                                        <p:cTn id="94" dur="500"/>
                                        <p:tgtEl>
                                          <p:spTgt spid="41"/>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p:cTn id="97" dur="500" fill="hold"/>
                                        <p:tgtEl>
                                          <p:spTgt spid="51"/>
                                        </p:tgtEl>
                                        <p:attrNameLst>
                                          <p:attrName>ppt_w</p:attrName>
                                        </p:attrNameLst>
                                      </p:cBhvr>
                                      <p:tavLst>
                                        <p:tav tm="0">
                                          <p:val>
                                            <p:fltVal val="0"/>
                                          </p:val>
                                        </p:tav>
                                        <p:tav tm="100000">
                                          <p:val>
                                            <p:strVal val="#ppt_w"/>
                                          </p:val>
                                        </p:tav>
                                      </p:tavLst>
                                    </p:anim>
                                    <p:anim calcmode="lin" valueType="num">
                                      <p:cBhvr>
                                        <p:cTn id="98" dur="500" fill="hold"/>
                                        <p:tgtEl>
                                          <p:spTgt spid="51"/>
                                        </p:tgtEl>
                                        <p:attrNameLst>
                                          <p:attrName>ppt_h</p:attrName>
                                        </p:attrNameLst>
                                      </p:cBhvr>
                                      <p:tavLst>
                                        <p:tav tm="0">
                                          <p:val>
                                            <p:fltVal val="0"/>
                                          </p:val>
                                        </p:tav>
                                        <p:tav tm="100000">
                                          <p:val>
                                            <p:strVal val="#ppt_h"/>
                                          </p:val>
                                        </p:tav>
                                      </p:tavLst>
                                    </p:anim>
                                    <p:anim calcmode="lin" valueType="num">
                                      <p:cBhvr>
                                        <p:cTn id="99" dur="500" fill="hold"/>
                                        <p:tgtEl>
                                          <p:spTgt spid="51"/>
                                        </p:tgtEl>
                                        <p:attrNameLst>
                                          <p:attrName>style.rotation</p:attrName>
                                        </p:attrNameLst>
                                      </p:cBhvr>
                                      <p:tavLst>
                                        <p:tav tm="0">
                                          <p:val>
                                            <p:fltVal val="90"/>
                                          </p:val>
                                        </p:tav>
                                        <p:tav tm="100000">
                                          <p:val>
                                            <p:fltVal val="0"/>
                                          </p:val>
                                        </p:tav>
                                      </p:tavLst>
                                    </p:anim>
                                    <p:animEffect transition="in" filter="fade">
                                      <p:cBhvr>
                                        <p:cTn id="100" dur="500"/>
                                        <p:tgtEl>
                                          <p:spTgt spid="51"/>
                                        </p:tgtEl>
                                      </p:cBhvr>
                                    </p:animEffect>
                                  </p:childTnLst>
                                </p:cTn>
                              </p:par>
                            </p:childTnLst>
                          </p:cTn>
                        </p:par>
                        <p:par>
                          <p:cTn id="101" fill="hold">
                            <p:stCondLst>
                              <p:cond delay="6000"/>
                            </p:stCondLst>
                            <p:childTnLst>
                              <p:par>
                                <p:cTn id="102" presetID="22" presetClass="entr" presetSubtype="8" fill="hold" grpId="0" nodeType="after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wipe(left)">
                                      <p:cBhvr>
                                        <p:cTn id="104" dur="500"/>
                                        <p:tgtEl>
                                          <p:spTgt spid="42">
                                            <p:txEl>
                                              <p:pRg st="0" end="0"/>
                                            </p:txEl>
                                          </p:spTgt>
                                        </p:tgtEl>
                                      </p:cBhvr>
                                    </p:animEffect>
                                  </p:childTnLst>
                                </p:cTn>
                              </p:par>
                              <p:par>
                                <p:cTn id="105" presetID="22" presetClass="entr" presetSubtype="8" fill="hold" grpId="0" nodeType="withEffect">
                                  <p:stCondLst>
                                    <p:cond delay="25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wipe(left)">
                                      <p:cBhvr>
                                        <p:cTn id="107" dur="500"/>
                                        <p:tgtEl>
                                          <p:spTgt spid="44">
                                            <p:txEl>
                                              <p:pRg st="0" end="0"/>
                                            </p:txEl>
                                          </p:spTgt>
                                        </p:tgtEl>
                                      </p:cBhvr>
                                    </p:animEffect>
                                  </p:childTnLst>
                                </p:cTn>
                              </p:par>
                            </p:childTnLst>
                          </p:cTn>
                        </p:par>
                        <p:par>
                          <p:cTn id="108" fill="hold">
                            <p:stCondLst>
                              <p:cond delay="6750"/>
                            </p:stCondLst>
                            <p:childTnLst>
                              <p:par>
                                <p:cTn id="109" presetID="31" presetClass="entr" presetSubtype="0" fill="hold" nodeType="after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 calcmode="lin" valueType="num">
                                      <p:cBhvr>
                                        <p:cTn id="113" dur="500" fill="hold"/>
                                        <p:tgtEl>
                                          <p:spTgt spid="45"/>
                                        </p:tgtEl>
                                        <p:attrNameLst>
                                          <p:attrName>style.rotation</p:attrName>
                                        </p:attrNameLst>
                                      </p:cBhvr>
                                      <p:tavLst>
                                        <p:tav tm="0">
                                          <p:val>
                                            <p:fltVal val="90"/>
                                          </p:val>
                                        </p:tav>
                                        <p:tav tm="100000">
                                          <p:val>
                                            <p:fltVal val="0"/>
                                          </p:val>
                                        </p:tav>
                                      </p:tavLst>
                                    </p:anim>
                                    <p:animEffect transition="in" filter="fade">
                                      <p:cBhvr>
                                        <p:cTn id="114" dur="500"/>
                                        <p:tgtEl>
                                          <p:spTgt spid="45"/>
                                        </p:tgtEl>
                                      </p:cBhvr>
                                    </p:animEffect>
                                  </p:childTnLst>
                                </p:cTn>
                              </p:par>
                              <p:par>
                                <p:cTn id="115" presetID="3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p:cTn id="117" dur="500" fill="hold"/>
                                        <p:tgtEl>
                                          <p:spTgt spid="52"/>
                                        </p:tgtEl>
                                        <p:attrNameLst>
                                          <p:attrName>ppt_w</p:attrName>
                                        </p:attrNameLst>
                                      </p:cBhvr>
                                      <p:tavLst>
                                        <p:tav tm="0">
                                          <p:val>
                                            <p:fltVal val="0"/>
                                          </p:val>
                                        </p:tav>
                                        <p:tav tm="100000">
                                          <p:val>
                                            <p:strVal val="#ppt_w"/>
                                          </p:val>
                                        </p:tav>
                                      </p:tavLst>
                                    </p:anim>
                                    <p:anim calcmode="lin" valueType="num">
                                      <p:cBhvr>
                                        <p:cTn id="118" dur="500" fill="hold"/>
                                        <p:tgtEl>
                                          <p:spTgt spid="52"/>
                                        </p:tgtEl>
                                        <p:attrNameLst>
                                          <p:attrName>ppt_h</p:attrName>
                                        </p:attrNameLst>
                                      </p:cBhvr>
                                      <p:tavLst>
                                        <p:tav tm="0">
                                          <p:val>
                                            <p:fltVal val="0"/>
                                          </p:val>
                                        </p:tav>
                                        <p:tav tm="100000">
                                          <p:val>
                                            <p:strVal val="#ppt_h"/>
                                          </p:val>
                                        </p:tav>
                                      </p:tavLst>
                                    </p:anim>
                                    <p:anim calcmode="lin" valueType="num">
                                      <p:cBhvr>
                                        <p:cTn id="119" dur="500" fill="hold"/>
                                        <p:tgtEl>
                                          <p:spTgt spid="52"/>
                                        </p:tgtEl>
                                        <p:attrNameLst>
                                          <p:attrName>style.rotation</p:attrName>
                                        </p:attrNameLst>
                                      </p:cBhvr>
                                      <p:tavLst>
                                        <p:tav tm="0">
                                          <p:val>
                                            <p:fltVal val="90"/>
                                          </p:val>
                                        </p:tav>
                                        <p:tav tm="100000">
                                          <p:val>
                                            <p:fltVal val="0"/>
                                          </p:val>
                                        </p:tav>
                                      </p:tavLst>
                                    </p:anim>
                                    <p:animEffect transition="in" filter="fade">
                                      <p:cBhvr>
                                        <p:cTn id="120" dur="500"/>
                                        <p:tgtEl>
                                          <p:spTgt spid="52"/>
                                        </p:tgtEl>
                                      </p:cBhvr>
                                    </p:animEffect>
                                  </p:childTnLst>
                                </p:cTn>
                              </p:par>
                            </p:childTnLst>
                          </p:cTn>
                        </p:par>
                        <p:par>
                          <p:cTn id="121" fill="hold">
                            <p:stCondLst>
                              <p:cond delay="7250"/>
                            </p:stCondLst>
                            <p:childTnLst>
                              <p:par>
                                <p:cTn id="122" presetID="22" presetClass="entr" presetSubtype="8" fill="hold" grpId="0" nodeType="afterEffect">
                                  <p:stCondLst>
                                    <p:cond delay="0"/>
                                  </p:stCondLst>
                                  <p:childTnLst>
                                    <p:set>
                                      <p:cBhvr>
                                        <p:cTn id="123" dur="1" fill="hold">
                                          <p:stCondLst>
                                            <p:cond delay="0"/>
                                          </p:stCondLst>
                                        </p:cTn>
                                        <p:tgtEl>
                                          <p:spTgt spid="46">
                                            <p:txEl>
                                              <p:pRg st="0" end="0"/>
                                            </p:txEl>
                                          </p:spTgt>
                                        </p:tgtEl>
                                        <p:attrNameLst>
                                          <p:attrName>style.visibility</p:attrName>
                                        </p:attrNameLst>
                                      </p:cBhvr>
                                      <p:to>
                                        <p:strVal val="visible"/>
                                      </p:to>
                                    </p:set>
                                    <p:animEffect transition="in" filter="wipe(left)">
                                      <p:cBhvr>
                                        <p:cTn id="124" dur="500"/>
                                        <p:tgtEl>
                                          <p:spTgt spid="46">
                                            <p:txEl>
                                              <p:pRg st="0" end="0"/>
                                            </p:txEl>
                                          </p:spTgt>
                                        </p:tgtEl>
                                      </p:cBhvr>
                                    </p:animEffect>
                                  </p:childTnLst>
                                </p:cTn>
                              </p:par>
                              <p:par>
                                <p:cTn id="125" presetID="22" presetClass="entr" presetSubtype="8" fill="hold" grpId="0" nodeType="withEffect">
                                  <p:stCondLst>
                                    <p:cond delay="250"/>
                                  </p:stCondLst>
                                  <p:childTnLst>
                                    <p:set>
                                      <p:cBhvr>
                                        <p:cTn id="126" dur="1" fill="hold">
                                          <p:stCondLst>
                                            <p:cond delay="0"/>
                                          </p:stCondLst>
                                        </p:cTn>
                                        <p:tgtEl>
                                          <p:spTgt spid="48">
                                            <p:txEl>
                                              <p:pRg st="0" end="0"/>
                                            </p:txEl>
                                          </p:spTgt>
                                        </p:tgtEl>
                                        <p:attrNameLst>
                                          <p:attrName>style.visibility</p:attrName>
                                        </p:attrNameLst>
                                      </p:cBhvr>
                                      <p:to>
                                        <p:strVal val="visible"/>
                                      </p:to>
                                    </p:set>
                                    <p:animEffect transition="in" filter="wipe(left)">
                                      <p:cBhvr>
                                        <p:cTn id="127"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4" grpId="0" build="p">
        <p:tmplLst>
          <p:tmpl lvl="1">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6" grpId="0" build="p">
        <p:tmplLst>
          <p:tmpl lvl="1">
            <p:tnLst>
              <p:par>
                <p:cTn presetID="22" presetClass="entr" presetSubtype="8"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0" grpId="0" build="p">
        <p:tmplLst>
          <p:tmpl lvl="1">
            <p:tnLst>
              <p:par>
                <p:cTn presetID="22" presetClass="entr" presetSubtype="8"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2" presetClass="entr" presetSubtype="8"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8" grpId="0" build="p">
        <p:tmplLst>
          <p:tmpl lvl="1">
            <p:tnLst>
              <p:par>
                <p:cTn presetID="22" presetClass="entr" presetSubtype="8"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30" grpId="0"/>
      <p:bldP spid="31" grpId="0"/>
      <p:bldP spid="32" grpId="0"/>
      <p:bldP spid="49" grpId="0"/>
      <p:bldP spid="51" grpId="0"/>
      <p:bldP spid="5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2" cy="10287000"/>
          </a:xfrm>
        </p:spPr>
        <p:txBody>
          <a:bodyPr/>
          <a:lstStyle>
            <a:lvl1pPr>
              <a:defRPr baseline="0"/>
            </a:lvl1pPr>
          </a:lstStyle>
          <a:p>
            <a:r>
              <a:rPr kumimoji="1" lang="en-US" altLang="ja-JP" dirty="0" smtClean="0"/>
              <a:t>Add an image here</a:t>
            </a:r>
            <a:endParaRPr kumimoji="1" lang="ja-JP" altLang="en-US" dirty="0"/>
          </a:p>
        </p:txBody>
      </p:sp>
      <p:sp>
        <p:nvSpPr>
          <p:cNvPr id="14" name="テキスト プレースホルダー 13"/>
          <p:cNvSpPr>
            <a:spLocks noGrp="1"/>
          </p:cNvSpPr>
          <p:nvPr>
            <p:ph type="body" sz="quarter" idx="11" hasCustomPrompt="1"/>
          </p:nvPr>
        </p:nvSpPr>
        <p:spPr>
          <a:xfrm>
            <a:off x="1" y="7168725"/>
            <a:ext cx="18286412" cy="2197247"/>
          </a:xfrm>
          <a:blipFill>
            <a:blip r:embed="rId2"/>
            <a:stretch>
              <a:fillRect/>
            </a:stretch>
          </a:blipFill>
        </p:spPr>
        <p:txBody>
          <a:bodyPr/>
          <a:lstStyle/>
          <a:p>
            <a:pPr lvl="0"/>
            <a:r>
              <a:rPr kumimoji="1" lang="en-US" altLang="ja-JP" dirty="0" smtClean="0"/>
              <a:t> </a:t>
            </a:r>
            <a:endParaRPr kumimoji="1" lang="ja-JP" altLang="en-US" dirty="0"/>
          </a:p>
        </p:txBody>
      </p:sp>
      <p:sp>
        <p:nvSpPr>
          <p:cNvPr id="11" name="タイトル 1"/>
          <p:cNvSpPr>
            <a:spLocks noGrp="1"/>
          </p:cNvSpPr>
          <p:nvPr>
            <p:ph type="title" hasCustomPrompt="1"/>
          </p:nvPr>
        </p:nvSpPr>
        <p:spPr>
          <a:xfrm>
            <a:off x="502246" y="7843800"/>
            <a:ext cx="17276465" cy="1260140"/>
          </a:xfrm>
          <a:prstGeom prst="rect">
            <a:avLst/>
          </a:prstGeom>
        </p:spPr>
        <p:txBody>
          <a:bodyPr anchor="ctr">
            <a:noAutofit/>
          </a:bodyPr>
          <a:lstStyle>
            <a:lvl1pPr algn="ctr">
              <a:defRPr sz="6600" kern="0" spc="1000" baseline="0">
                <a:solidFill>
                  <a:schemeClr val="bg1"/>
                </a:solidFill>
                <a:effectLst>
                  <a:outerShdw blurRad="50800" dist="25400" dir="2700000" algn="tl" rotWithShape="0">
                    <a:schemeClr val="tx1">
                      <a:alpha val="40000"/>
                    </a:schemeClr>
                  </a:outerShdw>
                </a:effectLst>
              </a:defRPr>
            </a:lvl1pPr>
          </a:lstStyle>
          <a:p>
            <a:r>
              <a:rPr kumimoji="1" lang="en-US" altLang="ja-JP" dirty="0" smtClean="0"/>
              <a:t>SUBSECTION NAME</a:t>
            </a:r>
            <a:endParaRPr kumimoji="1" lang="ja-JP" altLang="en-US" dirty="0"/>
          </a:p>
        </p:txBody>
      </p:sp>
      <p:sp>
        <p:nvSpPr>
          <p:cNvPr id="5" name="テキスト プレースホルダー 5"/>
          <p:cNvSpPr>
            <a:spLocks noGrp="1"/>
          </p:cNvSpPr>
          <p:nvPr>
            <p:ph type="body" sz="quarter" idx="12" hasCustomPrompt="1"/>
          </p:nvPr>
        </p:nvSpPr>
        <p:spPr>
          <a:xfrm>
            <a:off x="968029" y="7483760"/>
            <a:ext cx="16344898" cy="575841"/>
          </a:xfrm>
        </p:spPr>
        <p:txBody>
          <a:bodyPr>
            <a:noAutofit/>
          </a:bodyPr>
          <a:lstStyle>
            <a:lvl1pPr algn="ctr">
              <a:spcBef>
                <a:spcPts val="0"/>
              </a:spcBef>
              <a:defRPr sz="2800" spc="1000" baseline="0">
                <a:solidFill>
                  <a:schemeClr val="bg2"/>
                </a:solidFill>
                <a:effectLst>
                  <a:outerShdw blurRad="50800" dist="38100" dir="2700000" algn="tl" rotWithShape="0">
                    <a:schemeClr val="tx1">
                      <a:alpha val="75000"/>
                    </a:schemeClr>
                  </a:outerShdw>
                </a:effectLst>
              </a:defRPr>
            </a:lvl1pPr>
          </a:lstStyle>
          <a:p>
            <a:pPr lvl="0"/>
            <a:r>
              <a:rPr kumimoji="1" lang="en-US" altLang="ja-JP" dirty="0" smtClean="0"/>
              <a:t>SECTION NUMBER</a:t>
            </a:r>
            <a:endParaRPr kumimoji="1" lang="ja-JP" altLang="en-US" dirty="0" smtClean="0"/>
          </a:p>
        </p:txBody>
      </p:sp>
    </p:spTree>
    <p:extLst>
      <p:ext uri="{BB962C8B-B14F-4D97-AF65-F5344CB8AC3E}">
        <p14:creationId xmlns:p14="http://schemas.microsoft.com/office/powerpoint/2010/main" val="211477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eric List 2">
    <p:spTree>
      <p:nvGrpSpPr>
        <p:cNvPr id="1" name=""/>
        <p:cNvGrpSpPr/>
        <p:nvPr/>
      </p:nvGrpSpPr>
      <p:grpSpPr>
        <a:xfrm>
          <a:off x="0" y="0"/>
          <a:ext cx="0" cy="0"/>
          <a:chOff x="0" y="0"/>
          <a:chExt cx="0" cy="0"/>
        </a:xfrm>
      </p:grpSpPr>
      <p:sp>
        <p:nvSpPr>
          <p:cNvPr id="50" name="正方形/長方形 49"/>
          <p:cNvSpPr/>
          <p:nvPr userDrawn="1"/>
        </p:nvSpPr>
        <p:spPr>
          <a:xfrm>
            <a:off x="885261" y="3550288"/>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3000327" y="2743038"/>
            <a:ext cx="1169674" cy="1169674"/>
          </a:xfrm>
          <a:prstGeom prst="rect">
            <a:avLst/>
          </a:prstGeom>
        </p:spPr>
      </p:pic>
      <p:sp>
        <p:nvSpPr>
          <p:cNvPr id="6" name="テキスト プレースホルダー 5"/>
          <p:cNvSpPr>
            <a:spLocks noGrp="1"/>
          </p:cNvSpPr>
          <p:nvPr>
            <p:ph type="body" sz="quarter" idx="14" hasCustomPrompt="1"/>
          </p:nvPr>
        </p:nvSpPr>
        <p:spPr>
          <a:xfrm>
            <a:off x="1132140" y="3928489"/>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ボックス 9"/>
          <p:cNvSpPr txBox="1"/>
          <p:nvPr userDrawn="1"/>
        </p:nvSpPr>
        <p:spPr>
          <a:xfrm>
            <a:off x="3426307" y="2950164"/>
            <a:ext cx="3177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14" name="テキスト プレースホルダー 5"/>
          <p:cNvSpPr>
            <a:spLocks noGrp="1"/>
          </p:cNvSpPr>
          <p:nvPr>
            <p:ph type="body" sz="quarter" idx="15" hasCustomPrompt="1"/>
          </p:nvPr>
        </p:nvSpPr>
        <p:spPr>
          <a:xfrm>
            <a:off x="1132140" y="4531704"/>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正方形/長方形 29"/>
          <p:cNvSpPr/>
          <p:nvPr userDrawn="1"/>
        </p:nvSpPr>
        <p:spPr>
          <a:xfrm>
            <a:off x="6454932" y="3553907"/>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8569998" y="2746657"/>
            <a:ext cx="1169674" cy="1169674"/>
          </a:xfrm>
          <a:prstGeom prst="rect">
            <a:avLst/>
          </a:prstGeom>
        </p:spPr>
      </p:pic>
      <p:sp>
        <p:nvSpPr>
          <p:cNvPr id="32" name="テキスト プレースホルダー 5"/>
          <p:cNvSpPr>
            <a:spLocks noGrp="1"/>
          </p:cNvSpPr>
          <p:nvPr>
            <p:ph type="body" sz="quarter" idx="16" hasCustomPrompt="1"/>
          </p:nvPr>
        </p:nvSpPr>
        <p:spPr>
          <a:xfrm>
            <a:off x="6701811" y="3932108"/>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9" name="テキスト ボックス 48"/>
          <p:cNvSpPr txBox="1"/>
          <p:nvPr userDrawn="1"/>
        </p:nvSpPr>
        <p:spPr>
          <a:xfrm>
            <a:off x="8929453" y="2953783"/>
            <a:ext cx="45076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51" name="テキスト プレースホルダー 5"/>
          <p:cNvSpPr>
            <a:spLocks noGrp="1"/>
          </p:cNvSpPr>
          <p:nvPr>
            <p:ph type="body" sz="quarter" idx="17" hasCustomPrompt="1"/>
          </p:nvPr>
        </p:nvSpPr>
        <p:spPr>
          <a:xfrm>
            <a:off x="6701811" y="4535323"/>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2" name="正方形/長方形 51"/>
          <p:cNvSpPr/>
          <p:nvPr userDrawn="1"/>
        </p:nvSpPr>
        <p:spPr>
          <a:xfrm>
            <a:off x="12024319" y="3550287"/>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3" name="図 5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4139385" y="2743037"/>
            <a:ext cx="1169674" cy="1169674"/>
          </a:xfrm>
          <a:prstGeom prst="rect">
            <a:avLst/>
          </a:prstGeom>
        </p:spPr>
      </p:pic>
      <p:sp>
        <p:nvSpPr>
          <p:cNvPr id="54" name="テキスト プレースホルダー 5"/>
          <p:cNvSpPr>
            <a:spLocks noGrp="1"/>
          </p:cNvSpPr>
          <p:nvPr>
            <p:ph type="body" sz="quarter" idx="18" hasCustomPrompt="1"/>
          </p:nvPr>
        </p:nvSpPr>
        <p:spPr>
          <a:xfrm>
            <a:off x="12271198" y="3928488"/>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5" name="テキスト ボックス 54"/>
          <p:cNvSpPr txBox="1"/>
          <p:nvPr userDrawn="1"/>
        </p:nvSpPr>
        <p:spPr>
          <a:xfrm>
            <a:off x="14432316" y="2950163"/>
            <a:ext cx="583814"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56" name="テキスト プレースホルダー 5"/>
          <p:cNvSpPr>
            <a:spLocks noGrp="1"/>
          </p:cNvSpPr>
          <p:nvPr>
            <p:ph type="body" sz="quarter" idx="19" hasCustomPrompt="1"/>
          </p:nvPr>
        </p:nvSpPr>
        <p:spPr>
          <a:xfrm>
            <a:off x="12271198" y="4531703"/>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7" name="正方形/長方形 56"/>
          <p:cNvSpPr/>
          <p:nvPr userDrawn="1"/>
        </p:nvSpPr>
        <p:spPr>
          <a:xfrm>
            <a:off x="862286" y="6580041"/>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8" name="図 5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2977352" y="5772791"/>
            <a:ext cx="1169674" cy="1169674"/>
          </a:xfrm>
          <a:prstGeom prst="rect">
            <a:avLst/>
          </a:prstGeom>
        </p:spPr>
      </p:pic>
      <p:sp>
        <p:nvSpPr>
          <p:cNvPr id="59" name="テキスト プレースホルダー 5"/>
          <p:cNvSpPr>
            <a:spLocks noGrp="1"/>
          </p:cNvSpPr>
          <p:nvPr>
            <p:ph type="body" sz="quarter" idx="20" hasCustomPrompt="1"/>
          </p:nvPr>
        </p:nvSpPr>
        <p:spPr>
          <a:xfrm>
            <a:off x="1109165" y="6958242"/>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0" name="テキスト ボックス 59"/>
          <p:cNvSpPr txBox="1"/>
          <p:nvPr userDrawn="1"/>
        </p:nvSpPr>
        <p:spPr>
          <a:xfrm>
            <a:off x="3253451" y="5979917"/>
            <a:ext cx="617478"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IV</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1" name="テキスト プレースホルダー 5"/>
          <p:cNvSpPr>
            <a:spLocks noGrp="1"/>
          </p:cNvSpPr>
          <p:nvPr>
            <p:ph type="body" sz="quarter" idx="21" hasCustomPrompt="1"/>
          </p:nvPr>
        </p:nvSpPr>
        <p:spPr>
          <a:xfrm>
            <a:off x="1109165" y="7561457"/>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2" name="正方形/長方形 61"/>
          <p:cNvSpPr/>
          <p:nvPr userDrawn="1"/>
        </p:nvSpPr>
        <p:spPr>
          <a:xfrm>
            <a:off x="6431957" y="6583660"/>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3" name="図 6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8547023" y="5776410"/>
            <a:ext cx="1169674" cy="1169674"/>
          </a:xfrm>
          <a:prstGeom prst="rect">
            <a:avLst/>
          </a:prstGeom>
        </p:spPr>
      </p:pic>
      <p:sp>
        <p:nvSpPr>
          <p:cNvPr id="64" name="テキスト プレースホルダー 5"/>
          <p:cNvSpPr>
            <a:spLocks noGrp="1"/>
          </p:cNvSpPr>
          <p:nvPr>
            <p:ph type="body" sz="quarter" idx="22" hasCustomPrompt="1"/>
          </p:nvPr>
        </p:nvSpPr>
        <p:spPr>
          <a:xfrm>
            <a:off x="6678836" y="6961861"/>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5" name="テキスト ボックス 64"/>
          <p:cNvSpPr txBox="1"/>
          <p:nvPr userDrawn="1"/>
        </p:nvSpPr>
        <p:spPr>
          <a:xfrm>
            <a:off x="8889647" y="5983536"/>
            <a:ext cx="484428"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V</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6" name="テキスト プレースホルダー 5"/>
          <p:cNvSpPr>
            <a:spLocks noGrp="1"/>
          </p:cNvSpPr>
          <p:nvPr>
            <p:ph type="body" sz="quarter" idx="23" hasCustomPrompt="1"/>
          </p:nvPr>
        </p:nvSpPr>
        <p:spPr>
          <a:xfrm>
            <a:off x="6678836" y="7565076"/>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7" name="正方形/長方形 66"/>
          <p:cNvSpPr/>
          <p:nvPr userDrawn="1"/>
        </p:nvSpPr>
        <p:spPr>
          <a:xfrm>
            <a:off x="12001344" y="6580040"/>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8" name="図 6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4116410" y="5772790"/>
            <a:ext cx="1169674" cy="1169674"/>
          </a:xfrm>
          <a:prstGeom prst="rect">
            <a:avLst/>
          </a:prstGeom>
        </p:spPr>
      </p:pic>
      <p:sp>
        <p:nvSpPr>
          <p:cNvPr id="69" name="テキスト プレースホルダー 5"/>
          <p:cNvSpPr>
            <a:spLocks noGrp="1"/>
          </p:cNvSpPr>
          <p:nvPr>
            <p:ph type="body" sz="quarter" idx="24" hasCustomPrompt="1"/>
          </p:nvPr>
        </p:nvSpPr>
        <p:spPr>
          <a:xfrm>
            <a:off x="12248223" y="6958241"/>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70" name="テキスト ボックス 69"/>
          <p:cNvSpPr txBox="1"/>
          <p:nvPr userDrawn="1"/>
        </p:nvSpPr>
        <p:spPr>
          <a:xfrm>
            <a:off x="14392509" y="5979916"/>
            <a:ext cx="617477"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VI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71" name="テキスト プレースホルダー 5"/>
          <p:cNvSpPr>
            <a:spLocks noGrp="1"/>
          </p:cNvSpPr>
          <p:nvPr>
            <p:ph type="body" sz="quarter" idx="25" hasCustomPrompt="1"/>
          </p:nvPr>
        </p:nvSpPr>
        <p:spPr>
          <a:xfrm>
            <a:off x="12248223" y="7561456"/>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6975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500"/>
                                        <p:tgtEl>
                                          <p:spTgt spid="30"/>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 calcmode="lin" valueType="num">
                                      <p:cBhvr>
                                        <p:cTn id="37" dur="500" fill="hold"/>
                                        <p:tgtEl>
                                          <p:spTgt spid="31"/>
                                        </p:tgtEl>
                                        <p:attrNameLst>
                                          <p:attrName>style.rotation</p:attrName>
                                        </p:attrNameLst>
                                      </p:cBhvr>
                                      <p:tavLst>
                                        <p:tav tm="0">
                                          <p:val>
                                            <p:fltVal val="90"/>
                                          </p:val>
                                        </p:tav>
                                        <p:tav tm="100000">
                                          <p:val>
                                            <p:fltVal val="0"/>
                                          </p:val>
                                        </p:tav>
                                      </p:tavLst>
                                    </p:anim>
                                    <p:animEffect transition="in" filter="fade">
                                      <p:cBhvr>
                                        <p:cTn id="38" dur="500"/>
                                        <p:tgtEl>
                                          <p:spTgt spid="3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90"/>
                                          </p:val>
                                        </p:tav>
                                        <p:tav tm="100000">
                                          <p:val>
                                            <p:fltVal val="0"/>
                                          </p:val>
                                        </p:tav>
                                      </p:tavLst>
                                    </p:anim>
                                    <p:animEffect transition="in" filter="fade">
                                      <p:cBhvr>
                                        <p:cTn id="44" dur="500"/>
                                        <p:tgtEl>
                                          <p:spTgt spid="49"/>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32">
                                            <p:txEl>
                                              <p:pRg st="0" end="0"/>
                                            </p:txEl>
                                          </p:spTgt>
                                        </p:tgtEl>
                                        <p:attrNameLst>
                                          <p:attrName>style.visibility</p:attrName>
                                        </p:attrNameLst>
                                      </p:cBhvr>
                                      <p:to>
                                        <p:strVal val="visible"/>
                                      </p:to>
                                    </p:set>
                                    <p:animEffect transition="in" filter="fade">
                                      <p:cBhvr>
                                        <p:cTn id="48" dur="500"/>
                                        <p:tgtEl>
                                          <p:spTgt spid="32">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fade">
                                      <p:cBhvr>
                                        <p:cTn id="51" dur="500"/>
                                        <p:tgtEl>
                                          <p:spTgt spid="51">
                                            <p:txEl>
                                              <p:pRg st="0" end="0"/>
                                            </p:txEl>
                                          </p:spTgt>
                                        </p:tgtEl>
                                      </p:cBhvr>
                                    </p:animEffect>
                                  </p:childTnLst>
                                </p:cTn>
                              </p:par>
                            </p:childTnLst>
                          </p:cTn>
                        </p:par>
                        <p:par>
                          <p:cTn id="52" fill="hold">
                            <p:stCondLst>
                              <p:cond delay="3000"/>
                            </p:stCondLst>
                            <p:childTnLst>
                              <p:par>
                                <p:cTn id="53" presetID="16" presetClass="entr" presetSubtype="37"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arn(outVertical)">
                                      <p:cBhvr>
                                        <p:cTn id="55" dur="500"/>
                                        <p:tgtEl>
                                          <p:spTgt spid="52"/>
                                        </p:tgtEl>
                                      </p:cBhvr>
                                    </p:animEffect>
                                  </p:childTnLst>
                                </p:cTn>
                              </p:par>
                            </p:childTnLst>
                          </p:cTn>
                        </p:par>
                        <p:par>
                          <p:cTn id="56" fill="hold">
                            <p:stCondLst>
                              <p:cond delay="3500"/>
                            </p:stCondLst>
                            <p:childTnLst>
                              <p:par>
                                <p:cTn id="57" presetID="31" presetClass="entr" presetSubtype="0"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 calcmode="lin" valueType="num">
                                      <p:cBhvr>
                                        <p:cTn id="61" dur="500" fill="hold"/>
                                        <p:tgtEl>
                                          <p:spTgt spid="53"/>
                                        </p:tgtEl>
                                        <p:attrNameLst>
                                          <p:attrName>style.rotation</p:attrName>
                                        </p:attrNameLst>
                                      </p:cBhvr>
                                      <p:tavLst>
                                        <p:tav tm="0">
                                          <p:val>
                                            <p:fltVal val="90"/>
                                          </p:val>
                                        </p:tav>
                                        <p:tav tm="100000">
                                          <p:val>
                                            <p:fltVal val="0"/>
                                          </p:val>
                                        </p:tav>
                                      </p:tavLst>
                                    </p:anim>
                                    <p:animEffect transition="in" filter="fade">
                                      <p:cBhvr>
                                        <p:cTn id="62" dur="500"/>
                                        <p:tgtEl>
                                          <p:spTgt spid="53"/>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p:cTn id="65" dur="500" fill="hold"/>
                                        <p:tgtEl>
                                          <p:spTgt spid="55"/>
                                        </p:tgtEl>
                                        <p:attrNameLst>
                                          <p:attrName>ppt_w</p:attrName>
                                        </p:attrNameLst>
                                      </p:cBhvr>
                                      <p:tavLst>
                                        <p:tav tm="0">
                                          <p:val>
                                            <p:fltVal val="0"/>
                                          </p:val>
                                        </p:tav>
                                        <p:tav tm="100000">
                                          <p:val>
                                            <p:strVal val="#ppt_w"/>
                                          </p:val>
                                        </p:tav>
                                      </p:tavLst>
                                    </p:anim>
                                    <p:anim calcmode="lin" valueType="num">
                                      <p:cBhvr>
                                        <p:cTn id="66" dur="500" fill="hold"/>
                                        <p:tgtEl>
                                          <p:spTgt spid="55"/>
                                        </p:tgtEl>
                                        <p:attrNameLst>
                                          <p:attrName>ppt_h</p:attrName>
                                        </p:attrNameLst>
                                      </p:cBhvr>
                                      <p:tavLst>
                                        <p:tav tm="0">
                                          <p:val>
                                            <p:fltVal val="0"/>
                                          </p:val>
                                        </p:tav>
                                        <p:tav tm="100000">
                                          <p:val>
                                            <p:strVal val="#ppt_h"/>
                                          </p:val>
                                        </p:tav>
                                      </p:tavLst>
                                    </p:anim>
                                    <p:anim calcmode="lin" valueType="num">
                                      <p:cBhvr>
                                        <p:cTn id="67" dur="500" fill="hold"/>
                                        <p:tgtEl>
                                          <p:spTgt spid="55"/>
                                        </p:tgtEl>
                                        <p:attrNameLst>
                                          <p:attrName>style.rotation</p:attrName>
                                        </p:attrNameLst>
                                      </p:cBhvr>
                                      <p:tavLst>
                                        <p:tav tm="0">
                                          <p:val>
                                            <p:fltVal val="90"/>
                                          </p:val>
                                        </p:tav>
                                        <p:tav tm="100000">
                                          <p:val>
                                            <p:fltVal val="0"/>
                                          </p:val>
                                        </p:tav>
                                      </p:tavLst>
                                    </p:anim>
                                    <p:animEffect transition="in" filter="fade">
                                      <p:cBhvr>
                                        <p:cTn id="68" dur="500"/>
                                        <p:tgtEl>
                                          <p:spTgt spid="55"/>
                                        </p:tgtEl>
                                      </p:cBhvr>
                                    </p:animEffect>
                                  </p:childTnLst>
                                </p:cTn>
                              </p:par>
                            </p:childTnLst>
                          </p:cTn>
                        </p:par>
                        <p:par>
                          <p:cTn id="69" fill="hold">
                            <p:stCondLst>
                              <p:cond delay="4000"/>
                            </p:stCondLst>
                            <p:childTnLst>
                              <p:par>
                                <p:cTn id="70" presetID="10" presetClass="entr" presetSubtype="0" fill="hold" grpId="0" nodeType="afterEffect">
                                  <p:stCondLst>
                                    <p:cond delay="0"/>
                                  </p:stCondLst>
                                  <p:childTnLst>
                                    <p:set>
                                      <p:cBhvr>
                                        <p:cTn id="71" dur="1" fill="hold">
                                          <p:stCondLst>
                                            <p:cond delay="0"/>
                                          </p:stCondLst>
                                        </p:cTn>
                                        <p:tgtEl>
                                          <p:spTgt spid="54">
                                            <p:txEl>
                                              <p:pRg st="0" end="0"/>
                                            </p:txEl>
                                          </p:spTgt>
                                        </p:tgtEl>
                                        <p:attrNameLst>
                                          <p:attrName>style.visibility</p:attrName>
                                        </p:attrNameLst>
                                      </p:cBhvr>
                                      <p:to>
                                        <p:strVal val="visible"/>
                                      </p:to>
                                    </p:set>
                                    <p:animEffect transition="in" filter="fade">
                                      <p:cBhvr>
                                        <p:cTn id="72" dur="500"/>
                                        <p:tgtEl>
                                          <p:spTgt spid="5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6">
                                            <p:txEl>
                                              <p:pRg st="0" end="0"/>
                                            </p:txEl>
                                          </p:spTgt>
                                        </p:tgtEl>
                                        <p:attrNameLst>
                                          <p:attrName>style.visibility</p:attrName>
                                        </p:attrNameLst>
                                      </p:cBhvr>
                                      <p:to>
                                        <p:strVal val="visible"/>
                                      </p:to>
                                    </p:set>
                                    <p:animEffect transition="in" filter="fade">
                                      <p:cBhvr>
                                        <p:cTn id="75" dur="500"/>
                                        <p:tgtEl>
                                          <p:spTgt spid="56">
                                            <p:txEl>
                                              <p:pRg st="0" end="0"/>
                                            </p:txEl>
                                          </p:spTgt>
                                        </p:tgtEl>
                                      </p:cBhvr>
                                    </p:animEffect>
                                  </p:childTnLst>
                                </p:cTn>
                              </p:par>
                            </p:childTnLst>
                          </p:cTn>
                        </p:par>
                        <p:par>
                          <p:cTn id="76" fill="hold">
                            <p:stCondLst>
                              <p:cond delay="4500"/>
                            </p:stCondLst>
                            <p:childTnLst>
                              <p:par>
                                <p:cTn id="77" presetID="16" presetClass="entr" presetSubtype="37"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barn(outVertical)">
                                      <p:cBhvr>
                                        <p:cTn id="79" dur="500"/>
                                        <p:tgtEl>
                                          <p:spTgt spid="57"/>
                                        </p:tgtEl>
                                      </p:cBhvr>
                                    </p:animEffect>
                                  </p:childTnLst>
                                </p:cTn>
                              </p:par>
                            </p:childTnLst>
                          </p:cTn>
                        </p:par>
                        <p:par>
                          <p:cTn id="80" fill="hold">
                            <p:stCondLst>
                              <p:cond delay="5000"/>
                            </p:stCondLst>
                            <p:childTnLst>
                              <p:par>
                                <p:cTn id="81" presetID="31" presetClass="entr" presetSubtype="0" fill="hold" nodeType="afterEffect">
                                  <p:stCondLst>
                                    <p:cond delay="0"/>
                                  </p:stCondLst>
                                  <p:childTnLst>
                                    <p:set>
                                      <p:cBhvr>
                                        <p:cTn id="82" dur="1" fill="hold">
                                          <p:stCondLst>
                                            <p:cond delay="0"/>
                                          </p:stCondLst>
                                        </p:cTn>
                                        <p:tgtEl>
                                          <p:spTgt spid="58"/>
                                        </p:tgtEl>
                                        <p:attrNameLst>
                                          <p:attrName>style.visibility</p:attrName>
                                        </p:attrNameLst>
                                      </p:cBhvr>
                                      <p:to>
                                        <p:strVal val="visible"/>
                                      </p:to>
                                    </p:set>
                                    <p:anim calcmode="lin" valueType="num">
                                      <p:cBhvr>
                                        <p:cTn id="83" dur="500" fill="hold"/>
                                        <p:tgtEl>
                                          <p:spTgt spid="58"/>
                                        </p:tgtEl>
                                        <p:attrNameLst>
                                          <p:attrName>ppt_w</p:attrName>
                                        </p:attrNameLst>
                                      </p:cBhvr>
                                      <p:tavLst>
                                        <p:tav tm="0">
                                          <p:val>
                                            <p:fltVal val="0"/>
                                          </p:val>
                                        </p:tav>
                                        <p:tav tm="100000">
                                          <p:val>
                                            <p:strVal val="#ppt_w"/>
                                          </p:val>
                                        </p:tav>
                                      </p:tavLst>
                                    </p:anim>
                                    <p:anim calcmode="lin" valueType="num">
                                      <p:cBhvr>
                                        <p:cTn id="84" dur="500" fill="hold"/>
                                        <p:tgtEl>
                                          <p:spTgt spid="58"/>
                                        </p:tgtEl>
                                        <p:attrNameLst>
                                          <p:attrName>ppt_h</p:attrName>
                                        </p:attrNameLst>
                                      </p:cBhvr>
                                      <p:tavLst>
                                        <p:tav tm="0">
                                          <p:val>
                                            <p:fltVal val="0"/>
                                          </p:val>
                                        </p:tav>
                                        <p:tav tm="100000">
                                          <p:val>
                                            <p:strVal val="#ppt_h"/>
                                          </p:val>
                                        </p:tav>
                                      </p:tavLst>
                                    </p:anim>
                                    <p:anim calcmode="lin" valueType="num">
                                      <p:cBhvr>
                                        <p:cTn id="85" dur="500" fill="hold"/>
                                        <p:tgtEl>
                                          <p:spTgt spid="58"/>
                                        </p:tgtEl>
                                        <p:attrNameLst>
                                          <p:attrName>style.rotation</p:attrName>
                                        </p:attrNameLst>
                                      </p:cBhvr>
                                      <p:tavLst>
                                        <p:tav tm="0">
                                          <p:val>
                                            <p:fltVal val="90"/>
                                          </p:val>
                                        </p:tav>
                                        <p:tav tm="100000">
                                          <p:val>
                                            <p:fltVal val="0"/>
                                          </p:val>
                                        </p:tav>
                                      </p:tavLst>
                                    </p:anim>
                                    <p:animEffect transition="in" filter="fade">
                                      <p:cBhvr>
                                        <p:cTn id="86" dur="500"/>
                                        <p:tgtEl>
                                          <p:spTgt spid="58"/>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anim calcmode="lin" valueType="num">
                                      <p:cBhvr>
                                        <p:cTn id="89" dur="500" fill="hold"/>
                                        <p:tgtEl>
                                          <p:spTgt spid="60"/>
                                        </p:tgtEl>
                                        <p:attrNameLst>
                                          <p:attrName>ppt_w</p:attrName>
                                        </p:attrNameLst>
                                      </p:cBhvr>
                                      <p:tavLst>
                                        <p:tav tm="0">
                                          <p:val>
                                            <p:fltVal val="0"/>
                                          </p:val>
                                        </p:tav>
                                        <p:tav tm="100000">
                                          <p:val>
                                            <p:strVal val="#ppt_w"/>
                                          </p:val>
                                        </p:tav>
                                      </p:tavLst>
                                    </p:anim>
                                    <p:anim calcmode="lin" valueType="num">
                                      <p:cBhvr>
                                        <p:cTn id="90" dur="500" fill="hold"/>
                                        <p:tgtEl>
                                          <p:spTgt spid="60"/>
                                        </p:tgtEl>
                                        <p:attrNameLst>
                                          <p:attrName>ppt_h</p:attrName>
                                        </p:attrNameLst>
                                      </p:cBhvr>
                                      <p:tavLst>
                                        <p:tav tm="0">
                                          <p:val>
                                            <p:fltVal val="0"/>
                                          </p:val>
                                        </p:tav>
                                        <p:tav tm="100000">
                                          <p:val>
                                            <p:strVal val="#ppt_h"/>
                                          </p:val>
                                        </p:tav>
                                      </p:tavLst>
                                    </p:anim>
                                    <p:anim calcmode="lin" valueType="num">
                                      <p:cBhvr>
                                        <p:cTn id="91" dur="500" fill="hold"/>
                                        <p:tgtEl>
                                          <p:spTgt spid="60"/>
                                        </p:tgtEl>
                                        <p:attrNameLst>
                                          <p:attrName>style.rotation</p:attrName>
                                        </p:attrNameLst>
                                      </p:cBhvr>
                                      <p:tavLst>
                                        <p:tav tm="0">
                                          <p:val>
                                            <p:fltVal val="90"/>
                                          </p:val>
                                        </p:tav>
                                        <p:tav tm="100000">
                                          <p:val>
                                            <p:fltVal val="0"/>
                                          </p:val>
                                        </p:tav>
                                      </p:tavLst>
                                    </p:anim>
                                    <p:animEffect transition="in" filter="fade">
                                      <p:cBhvr>
                                        <p:cTn id="92" dur="500"/>
                                        <p:tgtEl>
                                          <p:spTgt spid="60"/>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59">
                                            <p:txEl>
                                              <p:pRg st="0" end="0"/>
                                            </p:txEl>
                                          </p:spTgt>
                                        </p:tgtEl>
                                        <p:attrNameLst>
                                          <p:attrName>style.visibility</p:attrName>
                                        </p:attrNameLst>
                                      </p:cBhvr>
                                      <p:to>
                                        <p:strVal val="visible"/>
                                      </p:to>
                                    </p:set>
                                    <p:animEffect transition="in" filter="fade">
                                      <p:cBhvr>
                                        <p:cTn id="96" dur="500"/>
                                        <p:tgtEl>
                                          <p:spTgt spid="59">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1">
                                            <p:txEl>
                                              <p:pRg st="0" end="0"/>
                                            </p:txEl>
                                          </p:spTgt>
                                        </p:tgtEl>
                                        <p:attrNameLst>
                                          <p:attrName>style.visibility</p:attrName>
                                        </p:attrNameLst>
                                      </p:cBhvr>
                                      <p:to>
                                        <p:strVal val="visible"/>
                                      </p:to>
                                    </p:set>
                                    <p:animEffect transition="in" filter="fade">
                                      <p:cBhvr>
                                        <p:cTn id="99" dur="500"/>
                                        <p:tgtEl>
                                          <p:spTgt spid="61">
                                            <p:txEl>
                                              <p:pRg st="0" end="0"/>
                                            </p:txEl>
                                          </p:spTgt>
                                        </p:tgtEl>
                                      </p:cBhvr>
                                    </p:animEffect>
                                  </p:childTnLst>
                                </p:cTn>
                              </p:par>
                            </p:childTnLst>
                          </p:cTn>
                        </p:par>
                        <p:par>
                          <p:cTn id="100" fill="hold">
                            <p:stCondLst>
                              <p:cond delay="6000"/>
                            </p:stCondLst>
                            <p:childTnLst>
                              <p:par>
                                <p:cTn id="101" presetID="16" presetClass="entr" presetSubtype="37" fill="hold" grpId="0" nodeType="after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barn(outVertical)">
                                      <p:cBhvr>
                                        <p:cTn id="103" dur="500"/>
                                        <p:tgtEl>
                                          <p:spTgt spid="62"/>
                                        </p:tgtEl>
                                      </p:cBhvr>
                                    </p:animEffect>
                                  </p:childTnLst>
                                </p:cTn>
                              </p:par>
                            </p:childTnLst>
                          </p:cTn>
                        </p:par>
                        <p:par>
                          <p:cTn id="104" fill="hold">
                            <p:stCondLst>
                              <p:cond delay="6500"/>
                            </p:stCondLst>
                            <p:childTnLst>
                              <p:par>
                                <p:cTn id="105" presetID="31" presetClass="entr" presetSubtype="0" fill="hold" nodeType="afterEffect">
                                  <p:stCondLst>
                                    <p:cond delay="0"/>
                                  </p:stCondLst>
                                  <p:childTnLst>
                                    <p:set>
                                      <p:cBhvr>
                                        <p:cTn id="106" dur="1" fill="hold">
                                          <p:stCondLst>
                                            <p:cond delay="0"/>
                                          </p:stCondLst>
                                        </p:cTn>
                                        <p:tgtEl>
                                          <p:spTgt spid="63"/>
                                        </p:tgtEl>
                                        <p:attrNameLst>
                                          <p:attrName>style.visibility</p:attrName>
                                        </p:attrNameLst>
                                      </p:cBhvr>
                                      <p:to>
                                        <p:strVal val="visible"/>
                                      </p:to>
                                    </p:set>
                                    <p:anim calcmode="lin" valueType="num">
                                      <p:cBhvr>
                                        <p:cTn id="107" dur="500" fill="hold"/>
                                        <p:tgtEl>
                                          <p:spTgt spid="63"/>
                                        </p:tgtEl>
                                        <p:attrNameLst>
                                          <p:attrName>ppt_w</p:attrName>
                                        </p:attrNameLst>
                                      </p:cBhvr>
                                      <p:tavLst>
                                        <p:tav tm="0">
                                          <p:val>
                                            <p:fltVal val="0"/>
                                          </p:val>
                                        </p:tav>
                                        <p:tav tm="100000">
                                          <p:val>
                                            <p:strVal val="#ppt_w"/>
                                          </p:val>
                                        </p:tav>
                                      </p:tavLst>
                                    </p:anim>
                                    <p:anim calcmode="lin" valueType="num">
                                      <p:cBhvr>
                                        <p:cTn id="108" dur="500" fill="hold"/>
                                        <p:tgtEl>
                                          <p:spTgt spid="63"/>
                                        </p:tgtEl>
                                        <p:attrNameLst>
                                          <p:attrName>ppt_h</p:attrName>
                                        </p:attrNameLst>
                                      </p:cBhvr>
                                      <p:tavLst>
                                        <p:tav tm="0">
                                          <p:val>
                                            <p:fltVal val="0"/>
                                          </p:val>
                                        </p:tav>
                                        <p:tav tm="100000">
                                          <p:val>
                                            <p:strVal val="#ppt_h"/>
                                          </p:val>
                                        </p:tav>
                                      </p:tavLst>
                                    </p:anim>
                                    <p:anim calcmode="lin" valueType="num">
                                      <p:cBhvr>
                                        <p:cTn id="109" dur="500" fill="hold"/>
                                        <p:tgtEl>
                                          <p:spTgt spid="63"/>
                                        </p:tgtEl>
                                        <p:attrNameLst>
                                          <p:attrName>style.rotation</p:attrName>
                                        </p:attrNameLst>
                                      </p:cBhvr>
                                      <p:tavLst>
                                        <p:tav tm="0">
                                          <p:val>
                                            <p:fltVal val="90"/>
                                          </p:val>
                                        </p:tav>
                                        <p:tav tm="100000">
                                          <p:val>
                                            <p:fltVal val="0"/>
                                          </p:val>
                                        </p:tav>
                                      </p:tavLst>
                                    </p:anim>
                                    <p:animEffect transition="in" filter="fade">
                                      <p:cBhvr>
                                        <p:cTn id="110" dur="500"/>
                                        <p:tgtEl>
                                          <p:spTgt spid="63"/>
                                        </p:tgtEl>
                                      </p:cBhvr>
                                    </p:animEffect>
                                  </p:childTnLst>
                                </p:cTn>
                              </p:par>
                              <p:par>
                                <p:cTn id="111" presetID="31" presetClass="entr" presetSubtype="0"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anim calcmode="lin" valueType="num">
                                      <p:cBhvr>
                                        <p:cTn id="113" dur="500" fill="hold"/>
                                        <p:tgtEl>
                                          <p:spTgt spid="65"/>
                                        </p:tgtEl>
                                        <p:attrNameLst>
                                          <p:attrName>ppt_w</p:attrName>
                                        </p:attrNameLst>
                                      </p:cBhvr>
                                      <p:tavLst>
                                        <p:tav tm="0">
                                          <p:val>
                                            <p:fltVal val="0"/>
                                          </p:val>
                                        </p:tav>
                                        <p:tav tm="100000">
                                          <p:val>
                                            <p:strVal val="#ppt_w"/>
                                          </p:val>
                                        </p:tav>
                                      </p:tavLst>
                                    </p:anim>
                                    <p:anim calcmode="lin" valueType="num">
                                      <p:cBhvr>
                                        <p:cTn id="114" dur="500" fill="hold"/>
                                        <p:tgtEl>
                                          <p:spTgt spid="65"/>
                                        </p:tgtEl>
                                        <p:attrNameLst>
                                          <p:attrName>ppt_h</p:attrName>
                                        </p:attrNameLst>
                                      </p:cBhvr>
                                      <p:tavLst>
                                        <p:tav tm="0">
                                          <p:val>
                                            <p:fltVal val="0"/>
                                          </p:val>
                                        </p:tav>
                                        <p:tav tm="100000">
                                          <p:val>
                                            <p:strVal val="#ppt_h"/>
                                          </p:val>
                                        </p:tav>
                                      </p:tavLst>
                                    </p:anim>
                                    <p:anim calcmode="lin" valueType="num">
                                      <p:cBhvr>
                                        <p:cTn id="115" dur="500" fill="hold"/>
                                        <p:tgtEl>
                                          <p:spTgt spid="65"/>
                                        </p:tgtEl>
                                        <p:attrNameLst>
                                          <p:attrName>style.rotation</p:attrName>
                                        </p:attrNameLst>
                                      </p:cBhvr>
                                      <p:tavLst>
                                        <p:tav tm="0">
                                          <p:val>
                                            <p:fltVal val="90"/>
                                          </p:val>
                                        </p:tav>
                                        <p:tav tm="100000">
                                          <p:val>
                                            <p:fltVal val="0"/>
                                          </p:val>
                                        </p:tav>
                                      </p:tavLst>
                                    </p:anim>
                                    <p:animEffect transition="in" filter="fade">
                                      <p:cBhvr>
                                        <p:cTn id="116" dur="500"/>
                                        <p:tgtEl>
                                          <p:spTgt spid="65"/>
                                        </p:tgtEl>
                                      </p:cBhvr>
                                    </p:animEffect>
                                  </p:childTnLst>
                                </p:cTn>
                              </p:par>
                            </p:childTnLst>
                          </p:cTn>
                        </p:par>
                        <p:par>
                          <p:cTn id="117" fill="hold">
                            <p:stCondLst>
                              <p:cond delay="7000"/>
                            </p:stCondLst>
                            <p:childTnLst>
                              <p:par>
                                <p:cTn id="118" presetID="10" presetClass="entr" presetSubtype="0" fill="hold" grpId="0" nodeType="afterEffect">
                                  <p:stCondLst>
                                    <p:cond delay="0"/>
                                  </p:stCondLst>
                                  <p:childTnLst>
                                    <p:set>
                                      <p:cBhvr>
                                        <p:cTn id="119" dur="1" fill="hold">
                                          <p:stCondLst>
                                            <p:cond delay="0"/>
                                          </p:stCondLst>
                                        </p:cTn>
                                        <p:tgtEl>
                                          <p:spTgt spid="64">
                                            <p:txEl>
                                              <p:pRg st="0" end="0"/>
                                            </p:txEl>
                                          </p:spTgt>
                                        </p:tgtEl>
                                        <p:attrNameLst>
                                          <p:attrName>style.visibility</p:attrName>
                                        </p:attrNameLst>
                                      </p:cBhvr>
                                      <p:to>
                                        <p:strVal val="visible"/>
                                      </p:to>
                                    </p:set>
                                    <p:animEffect transition="in" filter="fade">
                                      <p:cBhvr>
                                        <p:cTn id="120" dur="500"/>
                                        <p:tgtEl>
                                          <p:spTgt spid="64">
                                            <p:txEl>
                                              <p:pRg st="0" end="0"/>
                                            </p:tx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6">
                                            <p:txEl>
                                              <p:pRg st="0" end="0"/>
                                            </p:txEl>
                                          </p:spTgt>
                                        </p:tgtEl>
                                        <p:attrNameLst>
                                          <p:attrName>style.visibility</p:attrName>
                                        </p:attrNameLst>
                                      </p:cBhvr>
                                      <p:to>
                                        <p:strVal val="visible"/>
                                      </p:to>
                                    </p:set>
                                    <p:animEffect transition="in" filter="fade">
                                      <p:cBhvr>
                                        <p:cTn id="123" dur="500"/>
                                        <p:tgtEl>
                                          <p:spTgt spid="66">
                                            <p:txEl>
                                              <p:pRg st="0" end="0"/>
                                            </p:txEl>
                                          </p:spTgt>
                                        </p:tgtEl>
                                      </p:cBhvr>
                                    </p:animEffect>
                                  </p:childTnLst>
                                </p:cTn>
                              </p:par>
                            </p:childTnLst>
                          </p:cTn>
                        </p:par>
                        <p:par>
                          <p:cTn id="124" fill="hold">
                            <p:stCondLst>
                              <p:cond delay="7500"/>
                            </p:stCondLst>
                            <p:childTnLst>
                              <p:par>
                                <p:cTn id="125" presetID="16" presetClass="entr" presetSubtype="37" fill="hold" grpId="0" nodeType="after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barn(outVertical)">
                                      <p:cBhvr>
                                        <p:cTn id="127" dur="500"/>
                                        <p:tgtEl>
                                          <p:spTgt spid="67"/>
                                        </p:tgtEl>
                                      </p:cBhvr>
                                    </p:animEffect>
                                  </p:childTnLst>
                                </p:cTn>
                              </p:par>
                            </p:childTnLst>
                          </p:cTn>
                        </p:par>
                        <p:par>
                          <p:cTn id="128" fill="hold">
                            <p:stCondLst>
                              <p:cond delay="8000"/>
                            </p:stCondLst>
                            <p:childTnLst>
                              <p:par>
                                <p:cTn id="129" presetID="31" presetClass="entr" presetSubtype="0" fill="hold" nodeType="afterEffect">
                                  <p:stCondLst>
                                    <p:cond delay="0"/>
                                  </p:stCondLst>
                                  <p:childTnLst>
                                    <p:set>
                                      <p:cBhvr>
                                        <p:cTn id="130" dur="1" fill="hold">
                                          <p:stCondLst>
                                            <p:cond delay="0"/>
                                          </p:stCondLst>
                                        </p:cTn>
                                        <p:tgtEl>
                                          <p:spTgt spid="68"/>
                                        </p:tgtEl>
                                        <p:attrNameLst>
                                          <p:attrName>style.visibility</p:attrName>
                                        </p:attrNameLst>
                                      </p:cBhvr>
                                      <p:to>
                                        <p:strVal val="visible"/>
                                      </p:to>
                                    </p:set>
                                    <p:anim calcmode="lin" valueType="num">
                                      <p:cBhvr>
                                        <p:cTn id="131" dur="500" fill="hold"/>
                                        <p:tgtEl>
                                          <p:spTgt spid="68"/>
                                        </p:tgtEl>
                                        <p:attrNameLst>
                                          <p:attrName>ppt_w</p:attrName>
                                        </p:attrNameLst>
                                      </p:cBhvr>
                                      <p:tavLst>
                                        <p:tav tm="0">
                                          <p:val>
                                            <p:fltVal val="0"/>
                                          </p:val>
                                        </p:tav>
                                        <p:tav tm="100000">
                                          <p:val>
                                            <p:strVal val="#ppt_w"/>
                                          </p:val>
                                        </p:tav>
                                      </p:tavLst>
                                    </p:anim>
                                    <p:anim calcmode="lin" valueType="num">
                                      <p:cBhvr>
                                        <p:cTn id="132" dur="500" fill="hold"/>
                                        <p:tgtEl>
                                          <p:spTgt spid="68"/>
                                        </p:tgtEl>
                                        <p:attrNameLst>
                                          <p:attrName>ppt_h</p:attrName>
                                        </p:attrNameLst>
                                      </p:cBhvr>
                                      <p:tavLst>
                                        <p:tav tm="0">
                                          <p:val>
                                            <p:fltVal val="0"/>
                                          </p:val>
                                        </p:tav>
                                        <p:tav tm="100000">
                                          <p:val>
                                            <p:strVal val="#ppt_h"/>
                                          </p:val>
                                        </p:tav>
                                      </p:tavLst>
                                    </p:anim>
                                    <p:anim calcmode="lin" valueType="num">
                                      <p:cBhvr>
                                        <p:cTn id="133" dur="500" fill="hold"/>
                                        <p:tgtEl>
                                          <p:spTgt spid="68"/>
                                        </p:tgtEl>
                                        <p:attrNameLst>
                                          <p:attrName>style.rotation</p:attrName>
                                        </p:attrNameLst>
                                      </p:cBhvr>
                                      <p:tavLst>
                                        <p:tav tm="0">
                                          <p:val>
                                            <p:fltVal val="90"/>
                                          </p:val>
                                        </p:tav>
                                        <p:tav tm="100000">
                                          <p:val>
                                            <p:fltVal val="0"/>
                                          </p:val>
                                        </p:tav>
                                      </p:tavLst>
                                    </p:anim>
                                    <p:animEffect transition="in" filter="fade">
                                      <p:cBhvr>
                                        <p:cTn id="134" dur="500"/>
                                        <p:tgtEl>
                                          <p:spTgt spid="68"/>
                                        </p:tgtEl>
                                      </p:cBhvr>
                                    </p:animEffect>
                                  </p:childTnLst>
                                </p:cTn>
                              </p:par>
                              <p:par>
                                <p:cTn id="135" presetID="3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anim calcmode="lin" valueType="num">
                                      <p:cBhvr>
                                        <p:cTn id="137" dur="500" fill="hold"/>
                                        <p:tgtEl>
                                          <p:spTgt spid="70"/>
                                        </p:tgtEl>
                                        <p:attrNameLst>
                                          <p:attrName>ppt_w</p:attrName>
                                        </p:attrNameLst>
                                      </p:cBhvr>
                                      <p:tavLst>
                                        <p:tav tm="0">
                                          <p:val>
                                            <p:fltVal val="0"/>
                                          </p:val>
                                        </p:tav>
                                        <p:tav tm="100000">
                                          <p:val>
                                            <p:strVal val="#ppt_w"/>
                                          </p:val>
                                        </p:tav>
                                      </p:tavLst>
                                    </p:anim>
                                    <p:anim calcmode="lin" valueType="num">
                                      <p:cBhvr>
                                        <p:cTn id="138" dur="500" fill="hold"/>
                                        <p:tgtEl>
                                          <p:spTgt spid="70"/>
                                        </p:tgtEl>
                                        <p:attrNameLst>
                                          <p:attrName>ppt_h</p:attrName>
                                        </p:attrNameLst>
                                      </p:cBhvr>
                                      <p:tavLst>
                                        <p:tav tm="0">
                                          <p:val>
                                            <p:fltVal val="0"/>
                                          </p:val>
                                        </p:tav>
                                        <p:tav tm="100000">
                                          <p:val>
                                            <p:strVal val="#ppt_h"/>
                                          </p:val>
                                        </p:tav>
                                      </p:tavLst>
                                    </p:anim>
                                    <p:anim calcmode="lin" valueType="num">
                                      <p:cBhvr>
                                        <p:cTn id="139" dur="500" fill="hold"/>
                                        <p:tgtEl>
                                          <p:spTgt spid="70"/>
                                        </p:tgtEl>
                                        <p:attrNameLst>
                                          <p:attrName>style.rotation</p:attrName>
                                        </p:attrNameLst>
                                      </p:cBhvr>
                                      <p:tavLst>
                                        <p:tav tm="0">
                                          <p:val>
                                            <p:fltVal val="90"/>
                                          </p:val>
                                        </p:tav>
                                        <p:tav tm="100000">
                                          <p:val>
                                            <p:fltVal val="0"/>
                                          </p:val>
                                        </p:tav>
                                      </p:tavLst>
                                    </p:anim>
                                    <p:animEffect transition="in" filter="fade">
                                      <p:cBhvr>
                                        <p:cTn id="140" dur="500"/>
                                        <p:tgtEl>
                                          <p:spTgt spid="70"/>
                                        </p:tgtEl>
                                      </p:cBhvr>
                                    </p:animEffect>
                                  </p:childTnLst>
                                </p:cTn>
                              </p:par>
                            </p:childTnLst>
                          </p:cTn>
                        </p:par>
                        <p:par>
                          <p:cTn id="141" fill="hold">
                            <p:stCondLst>
                              <p:cond delay="8500"/>
                            </p:stCondLst>
                            <p:childTnLst>
                              <p:par>
                                <p:cTn id="142" presetID="10" presetClass="entr" presetSubtype="0" fill="hold" grpId="0" nodeType="afterEffect">
                                  <p:stCondLst>
                                    <p:cond delay="0"/>
                                  </p:stCondLst>
                                  <p:childTnLst>
                                    <p:set>
                                      <p:cBhvr>
                                        <p:cTn id="143" dur="1" fill="hold">
                                          <p:stCondLst>
                                            <p:cond delay="0"/>
                                          </p:stCondLst>
                                        </p:cTn>
                                        <p:tgtEl>
                                          <p:spTgt spid="69">
                                            <p:txEl>
                                              <p:pRg st="0" end="0"/>
                                            </p:txEl>
                                          </p:spTgt>
                                        </p:tgtEl>
                                        <p:attrNameLst>
                                          <p:attrName>style.visibility</p:attrName>
                                        </p:attrNameLst>
                                      </p:cBhvr>
                                      <p:to>
                                        <p:strVal val="visible"/>
                                      </p:to>
                                    </p:set>
                                    <p:animEffect transition="in" filter="fade">
                                      <p:cBhvr>
                                        <p:cTn id="144" dur="500"/>
                                        <p:tgtEl>
                                          <p:spTgt spid="69">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1">
                                            <p:txEl>
                                              <p:pRg st="0" end="0"/>
                                            </p:txEl>
                                          </p:spTgt>
                                        </p:tgtEl>
                                        <p:attrNameLst>
                                          <p:attrName>style.visibility</p:attrName>
                                        </p:attrNameLst>
                                      </p:cBhvr>
                                      <p:to>
                                        <p:strVal val="visible"/>
                                      </p:to>
                                    </p:set>
                                    <p:animEffect transition="in" filter="fade">
                                      <p:cBhvr>
                                        <p:cTn id="147" dur="50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30" grpId="0" animBg="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9" grpId="0"/>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54" grpId="0" build="p">
        <p:tmplLst>
          <p:tmpl lvl="1">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animBg="1"/>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animBg="1"/>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3">
    <p:spTree>
      <p:nvGrpSpPr>
        <p:cNvPr id="1" name=""/>
        <p:cNvGrpSpPr/>
        <p:nvPr/>
      </p:nvGrpSpPr>
      <p:grpSpPr>
        <a:xfrm>
          <a:off x="0" y="0"/>
          <a:ext cx="0" cy="0"/>
          <a:chOff x="0" y="0"/>
          <a:chExt cx="0" cy="0"/>
        </a:xfrm>
      </p:grpSpPr>
      <p:sp>
        <p:nvSpPr>
          <p:cNvPr id="50" name="正方形/長方形 49"/>
          <p:cNvSpPr/>
          <p:nvPr userDrawn="1"/>
        </p:nvSpPr>
        <p:spPr>
          <a:xfrm>
            <a:off x="3630566" y="3550288"/>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5745632" y="2743038"/>
            <a:ext cx="1169674" cy="1169674"/>
          </a:xfrm>
          <a:prstGeom prst="rect">
            <a:avLst/>
          </a:prstGeom>
        </p:spPr>
      </p:pic>
      <p:sp>
        <p:nvSpPr>
          <p:cNvPr id="6" name="テキスト プレースホルダー 5"/>
          <p:cNvSpPr>
            <a:spLocks noGrp="1"/>
          </p:cNvSpPr>
          <p:nvPr>
            <p:ph type="body" sz="quarter" idx="14" hasCustomPrompt="1"/>
          </p:nvPr>
        </p:nvSpPr>
        <p:spPr>
          <a:xfrm>
            <a:off x="3877445" y="3928489"/>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ボックス 9"/>
          <p:cNvSpPr txBox="1"/>
          <p:nvPr userDrawn="1"/>
        </p:nvSpPr>
        <p:spPr>
          <a:xfrm>
            <a:off x="6171612" y="2950164"/>
            <a:ext cx="3177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14" name="テキスト プレースホルダー 5"/>
          <p:cNvSpPr>
            <a:spLocks noGrp="1"/>
          </p:cNvSpPr>
          <p:nvPr>
            <p:ph type="body" sz="quarter" idx="15" hasCustomPrompt="1"/>
          </p:nvPr>
        </p:nvSpPr>
        <p:spPr>
          <a:xfrm>
            <a:off x="3877445" y="4531704"/>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正方形/長方形 29"/>
          <p:cNvSpPr/>
          <p:nvPr userDrawn="1"/>
        </p:nvSpPr>
        <p:spPr>
          <a:xfrm>
            <a:off x="9200237" y="3553907"/>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1315303" y="2746657"/>
            <a:ext cx="1169674" cy="1169674"/>
          </a:xfrm>
          <a:prstGeom prst="rect">
            <a:avLst/>
          </a:prstGeom>
        </p:spPr>
      </p:pic>
      <p:sp>
        <p:nvSpPr>
          <p:cNvPr id="32" name="テキスト プレースホルダー 5"/>
          <p:cNvSpPr>
            <a:spLocks noGrp="1"/>
          </p:cNvSpPr>
          <p:nvPr>
            <p:ph type="body" sz="quarter" idx="16" hasCustomPrompt="1"/>
          </p:nvPr>
        </p:nvSpPr>
        <p:spPr>
          <a:xfrm>
            <a:off x="9447116" y="3932108"/>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9" name="テキスト ボックス 48"/>
          <p:cNvSpPr txBox="1"/>
          <p:nvPr userDrawn="1"/>
        </p:nvSpPr>
        <p:spPr>
          <a:xfrm>
            <a:off x="11674758" y="2953783"/>
            <a:ext cx="45076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51" name="テキスト プレースホルダー 5"/>
          <p:cNvSpPr>
            <a:spLocks noGrp="1"/>
          </p:cNvSpPr>
          <p:nvPr>
            <p:ph type="body" sz="quarter" idx="17" hasCustomPrompt="1"/>
          </p:nvPr>
        </p:nvSpPr>
        <p:spPr>
          <a:xfrm>
            <a:off x="9447116" y="4535323"/>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7" name="正方形/長方形 56"/>
          <p:cNvSpPr/>
          <p:nvPr userDrawn="1"/>
        </p:nvSpPr>
        <p:spPr>
          <a:xfrm>
            <a:off x="3607591" y="6580041"/>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8" name="図 5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5722657" y="5772791"/>
            <a:ext cx="1169674" cy="1169674"/>
          </a:xfrm>
          <a:prstGeom prst="rect">
            <a:avLst/>
          </a:prstGeom>
        </p:spPr>
      </p:pic>
      <p:sp>
        <p:nvSpPr>
          <p:cNvPr id="59" name="テキスト プレースホルダー 5"/>
          <p:cNvSpPr>
            <a:spLocks noGrp="1"/>
          </p:cNvSpPr>
          <p:nvPr>
            <p:ph type="body" sz="quarter" idx="20" hasCustomPrompt="1"/>
          </p:nvPr>
        </p:nvSpPr>
        <p:spPr>
          <a:xfrm>
            <a:off x="3854470" y="6958242"/>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0" name="テキスト ボックス 59"/>
          <p:cNvSpPr txBox="1"/>
          <p:nvPr userDrawn="1"/>
        </p:nvSpPr>
        <p:spPr>
          <a:xfrm>
            <a:off x="6015588" y="5979917"/>
            <a:ext cx="583814"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1" name="テキスト プレースホルダー 5"/>
          <p:cNvSpPr>
            <a:spLocks noGrp="1"/>
          </p:cNvSpPr>
          <p:nvPr>
            <p:ph type="body" sz="quarter" idx="21" hasCustomPrompt="1"/>
          </p:nvPr>
        </p:nvSpPr>
        <p:spPr>
          <a:xfrm>
            <a:off x="3854470" y="7561457"/>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2" name="正方形/長方形 61"/>
          <p:cNvSpPr/>
          <p:nvPr userDrawn="1"/>
        </p:nvSpPr>
        <p:spPr>
          <a:xfrm>
            <a:off x="9177262" y="6583660"/>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3" name="図 6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1292328" y="5776410"/>
            <a:ext cx="1169674" cy="1169674"/>
          </a:xfrm>
          <a:prstGeom prst="rect">
            <a:avLst/>
          </a:prstGeom>
        </p:spPr>
      </p:pic>
      <p:sp>
        <p:nvSpPr>
          <p:cNvPr id="64" name="テキスト プレースホルダー 5"/>
          <p:cNvSpPr>
            <a:spLocks noGrp="1"/>
          </p:cNvSpPr>
          <p:nvPr>
            <p:ph type="body" sz="quarter" idx="22" hasCustomPrompt="1"/>
          </p:nvPr>
        </p:nvSpPr>
        <p:spPr>
          <a:xfrm>
            <a:off x="9424141" y="6961861"/>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5" name="テキスト ボックス 64"/>
          <p:cNvSpPr txBox="1"/>
          <p:nvPr userDrawn="1"/>
        </p:nvSpPr>
        <p:spPr>
          <a:xfrm>
            <a:off x="11568427" y="5983536"/>
            <a:ext cx="617478"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IV</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6" name="テキスト プレースホルダー 5"/>
          <p:cNvSpPr>
            <a:spLocks noGrp="1"/>
          </p:cNvSpPr>
          <p:nvPr>
            <p:ph type="body" sz="quarter" idx="23" hasCustomPrompt="1"/>
          </p:nvPr>
        </p:nvSpPr>
        <p:spPr>
          <a:xfrm>
            <a:off x="9424141" y="7565076"/>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408891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500"/>
                                        <p:tgtEl>
                                          <p:spTgt spid="30"/>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 calcmode="lin" valueType="num">
                                      <p:cBhvr>
                                        <p:cTn id="37" dur="500" fill="hold"/>
                                        <p:tgtEl>
                                          <p:spTgt spid="31"/>
                                        </p:tgtEl>
                                        <p:attrNameLst>
                                          <p:attrName>style.rotation</p:attrName>
                                        </p:attrNameLst>
                                      </p:cBhvr>
                                      <p:tavLst>
                                        <p:tav tm="0">
                                          <p:val>
                                            <p:fltVal val="90"/>
                                          </p:val>
                                        </p:tav>
                                        <p:tav tm="100000">
                                          <p:val>
                                            <p:fltVal val="0"/>
                                          </p:val>
                                        </p:tav>
                                      </p:tavLst>
                                    </p:anim>
                                    <p:animEffect transition="in" filter="fade">
                                      <p:cBhvr>
                                        <p:cTn id="38" dur="500"/>
                                        <p:tgtEl>
                                          <p:spTgt spid="3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90"/>
                                          </p:val>
                                        </p:tav>
                                        <p:tav tm="100000">
                                          <p:val>
                                            <p:fltVal val="0"/>
                                          </p:val>
                                        </p:tav>
                                      </p:tavLst>
                                    </p:anim>
                                    <p:animEffect transition="in" filter="fade">
                                      <p:cBhvr>
                                        <p:cTn id="44" dur="500"/>
                                        <p:tgtEl>
                                          <p:spTgt spid="49"/>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32">
                                            <p:txEl>
                                              <p:pRg st="0" end="0"/>
                                            </p:txEl>
                                          </p:spTgt>
                                        </p:tgtEl>
                                        <p:attrNameLst>
                                          <p:attrName>style.visibility</p:attrName>
                                        </p:attrNameLst>
                                      </p:cBhvr>
                                      <p:to>
                                        <p:strVal val="visible"/>
                                      </p:to>
                                    </p:set>
                                    <p:animEffect transition="in" filter="fade">
                                      <p:cBhvr>
                                        <p:cTn id="48" dur="500"/>
                                        <p:tgtEl>
                                          <p:spTgt spid="32">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fade">
                                      <p:cBhvr>
                                        <p:cTn id="51" dur="500"/>
                                        <p:tgtEl>
                                          <p:spTgt spid="51">
                                            <p:txEl>
                                              <p:pRg st="0" end="0"/>
                                            </p:txEl>
                                          </p:spTgt>
                                        </p:tgtEl>
                                      </p:cBhvr>
                                    </p:animEffect>
                                  </p:childTnLst>
                                </p:cTn>
                              </p:par>
                            </p:childTnLst>
                          </p:cTn>
                        </p:par>
                        <p:par>
                          <p:cTn id="52" fill="hold">
                            <p:stCondLst>
                              <p:cond delay="3000"/>
                            </p:stCondLst>
                            <p:childTnLst>
                              <p:par>
                                <p:cTn id="53" presetID="16" presetClass="entr" presetSubtype="37"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barn(outVertical)">
                                      <p:cBhvr>
                                        <p:cTn id="55" dur="500"/>
                                        <p:tgtEl>
                                          <p:spTgt spid="57"/>
                                        </p:tgtEl>
                                      </p:cBhvr>
                                    </p:animEffect>
                                  </p:childTnLst>
                                </p:cTn>
                              </p:par>
                            </p:childTnLst>
                          </p:cTn>
                        </p:par>
                        <p:par>
                          <p:cTn id="56" fill="hold">
                            <p:stCondLst>
                              <p:cond delay="3500"/>
                            </p:stCondLst>
                            <p:childTnLst>
                              <p:par>
                                <p:cTn id="57" presetID="31" presetClass="entr" presetSubtype="0" fill="hold"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90"/>
                                          </p:val>
                                        </p:tav>
                                        <p:tav tm="100000">
                                          <p:val>
                                            <p:fltVal val="0"/>
                                          </p:val>
                                        </p:tav>
                                      </p:tavLst>
                                    </p:anim>
                                    <p:animEffect transition="in" filter="fade">
                                      <p:cBhvr>
                                        <p:cTn id="62" dur="500"/>
                                        <p:tgtEl>
                                          <p:spTgt spid="58"/>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anim calcmode="lin" valueType="num">
                                      <p:cBhvr>
                                        <p:cTn id="65" dur="500" fill="hold"/>
                                        <p:tgtEl>
                                          <p:spTgt spid="60"/>
                                        </p:tgtEl>
                                        <p:attrNameLst>
                                          <p:attrName>ppt_w</p:attrName>
                                        </p:attrNameLst>
                                      </p:cBhvr>
                                      <p:tavLst>
                                        <p:tav tm="0">
                                          <p:val>
                                            <p:fltVal val="0"/>
                                          </p:val>
                                        </p:tav>
                                        <p:tav tm="100000">
                                          <p:val>
                                            <p:strVal val="#ppt_w"/>
                                          </p:val>
                                        </p:tav>
                                      </p:tavLst>
                                    </p:anim>
                                    <p:anim calcmode="lin" valueType="num">
                                      <p:cBhvr>
                                        <p:cTn id="66" dur="500" fill="hold"/>
                                        <p:tgtEl>
                                          <p:spTgt spid="60"/>
                                        </p:tgtEl>
                                        <p:attrNameLst>
                                          <p:attrName>ppt_h</p:attrName>
                                        </p:attrNameLst>
                                      </p:cBhvr>
                                      <p:tavLst>
                                        <p:tav tm="0">
                                          <p:val>
                                            <p:fltVal val="0"/>
                                          </p:val>
                                        </p:tav>
                                        <p:tav tm="100000">
                                          <p:val>
                                            <p:strVal val="#ppt_h"/>
                                          </p:val>
                                        </p:tav>
                                      </p:tavLst>
                                    </p:anim>
                                    <p:anim calcmode="lin" valueType="num">
                                      <p:cBhvr>
                                        <p:cTn id="67" dur="500" fill="hold"/>
                                        <p:tgtEl>
                                          <p:spTgt spid="60"/>
                                        </p:tgtEl>
                                        <p:attrNameLst>
                                          <p:attrName>style.rotation</p:attrName>
                                        </p:attrNameLst>
                                      </p:cBhvr>
                                      <p:tavLst>
                                        <p:tav tm="0">
                                          <p:val>
                                            <p:fltVal val="90"/>
                                          </p:val>
                                        </p:tav>
                                        <p:tav tm="100000">
                                          <p:val>
                                            <p:fltVal val="0"/>
                                          </p:val>
                                        </p:tav>
                                      </p:tavLst>
                                    </p:anim>
                                    <p:animEffect transition="in" filter="fade">
                                      <p:cBhvr>
                                        <p:cTn id="68" dur="500"/>
                                        <p:tgtEl>
                                          <p:spTgt spid="60"/>
                                        </p:tgtEl>
                                      </p:cBhvr>
                                    </p:animEffect>
                                  </p:childTnLst>
                                </p:cTn>
                              </p:par>
                            </p:childTnLst>
                          </p:cTn>
                        </p:par>
                        <p:par>
                          <p:cTn id="69" fill="hold">
                            <p:stCondLst>
                              <p:cond delay="4000"/>
                            </p:stCondLst>
                            <p:childTnLst>
                              <p:par>
                                <p:cTn id="70" presetID="10" presetClass="entr" presetSubtype="0" fill="hold" grpId="0" nodeType="afterEffect">
                                  <p:stCondLst>
                                    <p:cond delay="0"/>
                                  </p:stCondLst>
                                  <p:childTnLst>
                                    <p:set>
                                      <p:cBhvr>
                                        <p:cTn id="71" dur="1" fill="hold">
                                          <p:stCondLst>
                                            <p:cond delay="0"/>
                                          </p:stCondLst>
                                        </p:cTn>
                                        <p:tgtEl>
                                          <p:spTgt spid="59">
                                            <p:txEl>
                                              <p:pRg st="0" end="0"/>
                                            </p:txEl>
                                          </p:spTgt>
                                        </p:tgtEl>
                                        <p:attrNameLst>
                                          <p:attrName>style.visibility</p:attrName>
                                        </p:attrNameLst>
                                      </p:cBhvr>
                                      <p:to>
                                        <p:strVal val="visible"/>
                                      </p:to>
                                    </p:set>
                                    <p:animEffect transition="in" filter="fade">
                                      <p:cBhvr>
                                        <p:cTn id="72" dur="500"/>
                                        <p:tgtEl>
                                          <p:spTgt spid="59">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1">
                                            <p:txEl>
                                              <p:pRg st="0" end="0"/>
                                            </p:txEl>
                                          </p:spTgt>
                                        </p:tgtEl>
                                        <p:attrNameLst>
                                          <p:attrName>style.visibility</p:attrName>
                                        </p:attrNameLst>
                                      </p:cBhvr>
                                      <p:to>
                                        <p:strVal val="visible"/>
                                      </p:to>
                                    </p:set>
                                    <p:animEffect transition="in" filter="fade">
                                      <p:cBhvr>
                                        <p:cTn id="75" dur="500"/>
                                        <p:tgtEl>
                                          <p:spTgt spid="61">
                                            <p:txEl>
                                              <p:pRg st="0" end="0"/>
                                            </p:txEl>
                                          </p:spTgt>
                                        </p:tgtEl>
                                      </p:cBhvr>
                                    </p:animEffect>
                                  </p:childTnLst>
                                </p:cTn>
                              </p:par>
                            </p:childTnLst>
                          </p:cTn>
                        </p:par>
                        <p:par>
                          <p:cTn id="76" fill="hold">
                            <p:stCondLst>
                              <p:cond delay="4500"/>
                            </p:stCondLst>
                            <p:childTnLst>
                              <p:par>
                                <p:cTn id="77" presetID="16" presetClass="entr" presetSubtype="37"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barn(outVertical)">
                                      <p:cBhvr>
                                        <p:cTn id="79" dur="500"/>
                                        <p:tgtEl>
                                          <p:spTgt spid="62"/>
                                        </p:tgtEl>
                                      </p:cBhvr>
                                    </p:animEffect>
                                  </p:childTnLst>
                                </p:cTn>
                              </p:par>
                            </p:childTnLst>
                          </p:cTn>
                        </p:par>
                        <p:par>
                          <p:cTn id="80" fill="hold">
                            <p:stCondLst>
                              <p:cond delay="5000"/>
                            </p:stCondLst>
                            <p:childTnLst>
                              <p:par>
                                <p:cTn id="81" presetID="31" presetClass="entr" presetSubtype="0" fill="hold" nodeType="afterEffect">
                                  <p:stCondLst>
                                    <p:cond delay="0"/>
                                  </p:stCondLst>
                                  <p:childTnLst>
                                    <p:set>
                                      <p:cBhvr>
                                        <p:cTn id="82" dur="1" fill="hold">
                                          <p:stCondLst>
                                            <p:cond delay="0"/>
                                          </p:stCondLst>
                                        </p:cTn>
                                        <p:tgtEl>
                                          <p:spTgt spid="63"/>
                                        </p:tgtEl>
                                        <p:attrNameLst>
                                          <p:attrName>style.visibility</p:attrName>
                                        </p:attrNameLst>
                                      </p:cBhvr>
                                      <p:to>
                                        <p:strVal val="visible"/>
                                      </p:to>
                                    </p:set>
                                    <p:anim calcmode="lin" valueType="num">
                                      <p:cBhvr>
                                        <p:cTn id="83" dur="500" fill="hold"/>
                                        <p:tgtEl>
                                          <p:spTgt spid="63"/>
                                        </p:tgtEl>
                                        <p:attrNameLst>
                                          <p:attrName>ppt_w</p:attrName>
                                        </p:attrNameLst>
                                      </p:cBhvr>
                                      <p:tavLst>
                                        <p:tav tm="0">
                                          <p:val>
                                            <p:fltVal val="0"/>
                                          </p:val>
                                        </p:tav>
                                        <p:tav tm="100000">
                                          <p:val>
                                            <p:strVal val="#ppt_w"/>
                                          </p:val>
                                        </p:tav>
                                      </p:tavLst>
                                    </p:anim>
                                    <p:anim calcmode="lin" valueType="num">
                                      <p:cBhvr>
                                        <p:cTn id="84" dur="500" fill="hold"/>
                                        <p:tgtEl>
                                          <p:spTgt spid="63"/>
                                        </p:tgtEl>
                                        <p:attrNameLst>
                                          <p:attrName>ppt_h</p:attrName>
                                        </p:attrNameLst>
                                      </p:cBhvr>
                                      <p:tavLst>
                                        <p:tav tm="0">
                                          <p:val>
                                            <p:fltVal val="0"/>
                                          </p:val>
                                        </p:tav>
                                        <p:tav tm="100000">
                                          <p:val>
                                            <p:strVal val="#ppt_h"/>
                                          </p:val>
                                        </p:tav>
                                      </p:tavLst>
                                    </p:anim>
                                    <p:anim calcmode="lin" valueType="num">
                                      <p:cBhvr>
                                        <p:cTn id="85" dur="500" fill="hold"/>
                                        <p:tgtEl>
                                          <p:spTgt spid="63"/>
                                        </p:tgtEl>
                                        <p:attrNameLst>
                                          <p:attrName>style.rotation</p:attrName>
                                        </p:attrNameLst>
                                      </p:cBhvr>
                                      <p:tavLst>
                                        <p:tav tm="0">
                                          <p:val>
                                            <p:fltVal val="90"/>
                                          </p:val>
                                        </p:tav>
                                        <p:tav tm="100000">
                                          <p:val>
                                            <p:fltVal val="0"/>
                                          </p:val>
                                        </p:tav>
                                      </p:tavLst>
                                    </p:anim>
                                    <p:animEffect transition="in" filter="fade">
                                      <p:cBhvr>
                                        <p:cTn id="86" dur="500"/>
                                        <p:tgtEl>
                                          <p:spTgt spid="63"/>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 calcmode="lin" valueType="num">
                                      <p:cBhvr>
                                        <p:cTn id="91" dur="500" fill="hold"/>
                                        <p:tgtEl>
                                          <p:spTgt spid="65"/>
                                        </p:tgtEl>
                                        <p:attrNameLst>
                                          <p:attrName>style.rotation</p:attrName>
                                        </p:attrNameLst>
                                      </p:cBhvr>
                                      <p:tavLst>
                                        <p:tav tm="0">
                                          <p:val>
                                            <p:fltVal val="90"/>
                                          </p:val>
                                        </p:tav>
                                        <p:tav tm="100000">
                                          <p:val>
                                            <p:fltVal val="0"/>
                                          </p:val>
                                        </p:tav>
                                      </p:tavLst>
                                    </p:anim>
                                    <p:animEffect transition="in" filter="fade">
                                      <p:cBhvr>
                                        <p:cTn id="92" dur="500"/>
                                        <p:tgtEl>
                                          <p:spTgt spid="65"/>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64">
                                            <p:txEl>
                                              <p:pRg st="0" end="0"/>
                                            </p:txEl>
                                          </p:spTgt>
                                        </p:tgtEl>
                                        <p:attrNameLst>
                                          <p:attrName>style.visibility</p:attrName>
                                        </p:attrNameLst>
                                      </p:cBhvr>
                                      <p:to>
                                        <p:strVal val="visible"/>
                                      </p:to>
                                    </p:set>
                                    <p:animEffect transition="in" filter="fade">
                                      <p:cBhvr>
                                        <p:cTn id="96" dur="500"/>
                                        <p:tgtEl>
                                          <p:spTgt spid="64">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6">
                                            <p:txEl>
                                              <p:pRg st="0" end="0"/>
                                            </p:txEl>
                                          </p:spTgt>
                                        </p:tgtEl>
                                        <p:attrNameLst>
                                          <p:attrName>style.visibility</p:attrName>
                                        </p:attrNameLst>
                                      </p:cBhvr>
                                      <p:to>
                                        <p:strVal val="visible"/>
                                      </p:to>
                                    </p:set>
                                    <p:animEffect transition="in" filter="fade">
                                      <p:cBhvr>
                                        <p:cTn id="99"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30" grpId="0" animBg="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9" grpId="0"/>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7" grpId="0" animBg="1"/>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Icons and texts">
    <p:spTree>
      <p:nvGrpSpPr>
        <p:cNvPr id="1" name=""/>
        <p:cNvGrpSpPr/>
        <p:nvPr/>
      </p:nvGrpSpPr>
      <p:grpSpPr>
        <a:xfrm>
          <a:off x="0" y="0"/>
          <a:ext cx="0" cy="0"/>
          <a:chOff x="0" y="0"/>
          <a:chExt cx="0" cy="0"/>
        </a:xfrm>
      </p:grpSpPr>
      <p:sp>
        <p:nvSpPr>
          <p:cNvPr id="6" name="正方形/長方形 5"/>
          <p:cNvSpPr/>
          <p:nvPr userDrawn="1"/>
        </p:nvSpPr>
        <p:spPr>
          <a:xfrm>
            <a:off x="463445" y="4673432"/>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0038" y="4017945"/>
            <a:ext cx="1233639" cy="1233639"/>
          </a:xfrm>
          <a:prstGeom prst="rect">
            <a:avLst/>
          </a:prstGeom>
        </p:spPr>
      </p:pic>
      <p:sp>
        <p:nvSpPr>
          <p:cNvPr id="9" name="テキスト プレースホルダー 5"/>
          <p:cNvSpPr>
            <a:spLocks noGrp="1"/>
          </p:cNvSpPr>
          <p:nvPr>
            <p:ph type="body" sz="quarter" idx="13" hasCustomPrompt="1"/>
          </p:nvPr>
        </p:nvSpPr>
        <p:spPr>
          <a:xfrm>
            <a:off x="620962" y="5362280"/>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3" name="テキスト プレースホルダー 5"/>
          <p:cNvSpPr>
            <a:spLocks noGrp="1"/>
          </p:cNvSpPr>
          <p:nvPr>
            <p:ph type="body" sz="quarter" idx="14" hasCustomPrompt="1"/>
          </p:nvPr>
        </p:nvSpPr>
        <p:spPr>
          <a:xfrm>
            <a:off x="553455" y="2563078"/>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 name="図プレースホルダー 7"/>
          <p:cNvSpPr>
            <a:spLocks noGrp="1"/>
          </p:cNvSpPr>
          <p:nvPr>
            <p:ph type="pic" sz="quarter" idx="15" hasCustomPrompt="1"/>
          </p:nvPr>
        </p:nvSpPr>
        <p:spPr>
          <a:xfrm>
            <a:off x="1839322" y="43076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62" name="正方形/長方形 61"/>
          <p:cNvSpPr/>
          <p:nvPr userDrawn="1"/>
        </p:nvSpPr>
        <p:spPr>
          <a:xfrm>
            <a:off x="3927279" y="4673432"/>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3" name="図 6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3872" y="4017945"/>
            <a:ext cx="1233639" cy="1233639"/>
          </a:xfrm>
          <a:prstGeom prst="rect">
            <a:avLst/>
          </a:prstGeom>
        </p:spPr>
      </p:pic>
      <p:sp>
        <p:nvSpPr>
          <p:cNvPr id="64" name="テキスト プレースホルダー 5"/>
          <p:cNvSpPr>
            <a:spLocks noGrp="1"/>
          </p:cNvSpPr>
          <p:nvPr>
            <p:ph type="body" sz="quarter" idx="16" hasCustomPrompt="1"/>
          </p:nvPr>
        </p:nvSpPr>
        <p:spPr>
          <a:xfrm>
            <a:off x="4084796" y="5362280"/>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65" name="テキスト プレースホルダー 5"/>
          <p:cNvSpPr>
            <a:spLocks noGrp="1"/>
          </p:cNvSpPr>
          <p:nvPr>
            <p:ph type="body" sz="quarter" idx="17" hasCustomPrompt="1"/>
          </p:nvPr>
        </p:nvSpPr>
        <p:spPr>
          <a:xfrm>
            <a:off x="4017289" y="2563078"/>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6" name="図プレースホルダー 7"/>
          <p:cNvSpPr>
            <a:spLocks noGrp="1"/>
          </p:cNvSpPr>
          <p:nvPr>
            <p:ph type="pic" sz="quarter" idx="18" hasCustomPrompt="1"/>
          </p:nvPr>
        </p:nvSpPr>
        <p:spPr>
          <a:xfrm>
            <a:off x="5303156" y="43076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67" name="正方形/長方形 66"/>
          <p:cNvSpPr/>
          <p:nvPr userDrawn="1"/>
        </p:nvSpPr>
        <p:spPr>
          <a:xfrm>
            <a:off x="7391113" y="4673133"/>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8" name="図 6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77706" y="4017646"/>
            <a:ext cx="1233639" cy="1233639"/>
          </a:xfrm>
          <a:prstGeom prst="rect">
            <a:avLst/>
          </a:prstGeom>
        </p:spPr>
      </p:pic>
      <p:sp>
        <p:nvSpPr>
          <p:cNvPr id="69" name="テキスト プレースホルダー 5"/>
          <p:cNvSpPr>
            <a:spLocks noGrp="1"/>
          </p:cNvSpPr>
          <p:nvPr>
            <p:ph type="body" sz="quarter" idx="19" hasCustomPrompt="1"/>
          </p:nvPr>
        </p:nvSpPr>
        <p:spPr>
          <a:xfrm>
            <a:off x="7548630" y="5361981"/>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0" name="テキスト プレースホルダー 5"/>
          <p:cNvSpPr>
            <a:spLocks noGrp="1"/>
          </p:cNvSpPr>
          <p:nvPr>
            <p:ph type="body" sz="quarter" idx="20" hasCustomPrompt="1"/>
          </p:nvPr>
        </p:nvSpPr>
        <p:spPr>
          <a:xfrm>
            <a:off x="7481123" y="2562779"/>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71" name="図プレースホルダー 7"/>
          <p:cNvSpPr>
            <a:spLocks noGrp="1"/>
          </p:cNvSpPr>
          <p:nvPr>
            <p:ph type="pic" sz="quarter" idx="21" hasCustomPrompt="1"/>
          </p:nvPr>
        </p:nvSpPr>
        <p:spPr>
          <a:xfrm>
            <a:off x="8766990" y="4307315"/>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72" name="正方形/長方形 71"/>
          <p:cNvSpPr/>
          <p:nvPr userDrawn="1"/>
        </p:nvSpPr>
        <p:spPr>
          <a:xfrm>
            <a:off x="10854947" y="4673133"/>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3" name="図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41540" y="4017646"/>
            <a:ext cx="1233639" cy="1233639"/>
          </a:xfrm>
          <a:prstGeom prst="rect">
            <a:avLst/>
          </a:prstGeom>
        </p:spPr>
      </p:pic>
      <p:sp>
        <p:nvSpPr>
          <p:cNvPr id="74" name="テキスト プレースホルダー 5"/>
          <p:cNvSpPr>
            <a:spLocks noGrp="1"/>
          </p:cNvSpPr>
          <p:nvPr>
            <p:ph type="body" sz="quarter" idx="22" hasCustomPrompt="1"/>
          </p:nvPr>
        </p:nvSpPr>
        <p:spPr>
          <a:xfrm>
            <a:off x="11012464" y="5361981"/>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5" name="テキスト プレースホルダー 5"/>
          <p:cNvSpPr>
            <a:spLocks noGrp="1"/>
          </p:cNvSpPr>
          <p:nvPr>
            <p:ph type="body" sz="quarter" idx="23" hasCustomPrompt="1"/>
          </p:nvPr>
        </p:nvSpPr>
        <p:spPr>
          <a:xfrm>
            <a:off x="10944957" y="2562779"/>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76" name="図プレースホルダー 7"/>
          <p:cNvSpPr>
            <a:spLocks noGrp="1"/>
          </p:cNvSpPr>
          <p:nvPr>
            <p:ph type="pic" sz="quarter" idx="24" hasCustomPrompt="1"/>
          </p:nvPr>
        </p:nvSpPr>
        <p:spPr>
          <a:xfrm>
            <a:off x="12230824" y="4307315"/>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77" name="正方形/長方形 76"/>
          <p:cNvSpPr/>
          <p:nvPr userDrawn="1"/>
        </p:nvSpPr>
        <p:spPr>
          <a:xfrm>
            <a:off x="14318782" y="4671372"/>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8" name="図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05375" y="4015885"/>
            <a:ext cx="1233639" cy="1233639"/>
          </a:xfrm>
          <a:prstGeom prst="rect">
            <a:avLst/>
          </a:prstGeom>
        </p:spPr>
      </p:pic>
      <p:sp>
        <p:nvSpPr>
          <p:cNvPr id="79" name="テキスト プレースホルダー 5"/>
          <p:cNvSpPr>
            <a:spLocks noGrp="1"/>
          </p:cNvSpPr>
          <p:nvPr>
            <p:ph type="body" sz="quarter" idx="25" hasCustomPrompt="1"/>
          </p:nvPr>
        </p:nvSpPr>
        <p:spPr>
          <a:xfrm>
            <a:off x="14476299" y="5360220"/>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80" name="テキスト プレースホルダー 5"/>
          <p:cNvSpPr>
            <a:spLocks noGrp="1"/>
          </p:cNvSpPr>
          <p:nvPr>
            <p:ph type="body" sz="quarter" idx="26" hasCustomPrompt="1"/>
          </p:nvPr>
        </p:nvSpPr>
        <p:spPr>
          <a:xfrm>
            <a:off x="14408792" y="2561018"/>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1" name="図プレースホルダー 7"/>
          <p:cNvSpPr>
            <a:spLocks noGrp="1"/>
          </p:cNvSpPr>
          <p:nvPr>
            <p:ph type="pic" sz="quarter" idx="27" hasCustomPrompt="1"/>
          </p:nvPr>
        </p:nvSpPr>
        <p:spPr>
          <a:xfrm>
            <a:off x="15694659" y="4305554"/>
            <a:ext cx="655070" cy="654301"/>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3541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p:cTn id="1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19" dur="5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20" dur="500"/>
                                        <p:tgtEl>
                                          <p:spTgt spid="13">
                                            <p:txEl>
                                              <p:pRg st="0" end="0"/>
                                            </p:txEl>
                                          </p:spTgt>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90"/>
                                          </p:val>
                                        </p:tav>
                                        <p:tav tm="100000">
                                          <p:val>
                                            <p:fltVal val="0"/>
                                          </p:val>
                                        </p:tav>
                                      </p:tavLst>
                                    </p:anim>
                                    <p:animEffect transition="in" filter="fade">
                                      <p:cBhvr>
                                        <p:cTn id="26" dur="500"/>
                                        <p:tgtEl>
                                          <p:spTgt spid="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childTnLst>
                          </p:cTn>
                        </p:par>
                        <p:par>
                          <p:cTn id="31" fill="hold">
                            <p:stCondLst>
                              <p:cond delay="1500"/>
                            </p:stCondLst>
                            <p:childTnLst>
                              <p:par>
                                <p:cTn id="32" presetID="16" presetClass="entr" presetSubtype="37"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outVertical)">
                                      <p:cBhvr>
                                        <p:cTn id="34" dur="500"/>
                                        <p:tgtEl>
                                          <p:spTgt spid="62"/>
                                        </p:tgtEl>
                                      </p:cBhvr>
                                    </p:animEffect>
                                  </p:childTnLst>
                                </p:cTn>
                              </p:par>
                            </p:childTnLst>
                          </p:cTn>
                        </p:par>
                        <p:par>
                          <p:cTn id="35" fill="hold">
                            <p:stCondLst>
                              <p:cond delay="2000"/>
                            </p:stCondLst>
                            <p:childTnLst>
                              <p:par>
                                <p:cTn id="36" presetID="31" presetClass="entr" presetSubtype="0" fill="hold" nodeType="afterEffect">
                                  <p:stCondLst>
                                    <p:cond delay="0"/>
                                  </p:stCondLst>
                                  <p:childTnLst>
                                    <p:set>
                                      <p:cBhvr>
                                        <p:cTn id="37" dur="1" fill="hold">
                                          <p:stCondLst>
                                            <p:cond delay="0"/>
                                          </p:stCondLst>
                                        </p:cTn>
                                        <p:tgtEl>
                                          <p:spTgt spid="63"/>
                                        </p:tgtEl>
                                        <p:attrNameLst>
                                          <p:attrName>style.visibility</p:attrName>
                                        </p:attrNameLst>
                                      </p:cBhvr>
                                      <p:to>
                                        <p:strVal val="visible"/>
                                      </p:to>
                                    </p:set>
                                    <p:anim calcmode="lin" valueType="num">
                                      <p:cBhvr>
                                        <p:cTn id="38" dur="500" fill="hold"/>
                                        <p:tgtEl>
                                          <p:spTgt spid="63"/>
                                        </p:tgtEl>
                                        <p:attrNameLst>
                                          <p:attrName>ppt_w</p:attrName>
                                        </p:attrNameLst>
                                      </p:cBhvr>
                                      <p:tavLst>
                                        <p:tav tm="0">
                                          <p:val>
                                            <p:fltVal val="0"/>
                                          </p:val>
                                        </p:tav>
                                        <p:tav tm="100000">
                                          <p:val>
                                            <p:strVal val="#ppt_w"/>
                                          </p:val>
                                        </p:tav>
                                      </p:tavLst>
                                    </p:anim>
                                    <p:anim calcmode="lin" valueType="num">
                                      <p:cBhvr>
                                        <p:cTn id="39" dur="500" fill="hold"/>
                                        <p:tgtEl>
                                          <p:spTgt spid="63"/>
                                        </p:tgtEl>
                                        <p:attrNameLst>
                                          <p:attrName>ppt_h</p:attrName>
                                        </p:attrNameLst>
                                      </p:cBhvr>
                                      <p:tavLst>
                                        <p:tav tm="0">
                                          <p:val>
                                            <p:fltVal val="0"/>
                                          </p:val>
                                        </p:tav>
                                        <p:tav tm="100000">
                                          <p:val>
                                            <p:strVal val="#ppt_h"/>
                                          </p:val>
                                        </p:tav>
                                      </p:tavLst>
                                    </p:anim>
                                    <p:anim calcmode="lin" valueType="num">
                                      <p:cBhvr>
                                        <p:cTn id="40" dur="500" fill="hold"/>
                                        <p:tgtEl>
                                          <p:spTgt spid="63"/>
                                        </p:tgtEl>
                                        <p:attrNameLst>
                                          <p:attrName>style.rotation</p:attrName>
                                        </p:attrNameLst>
                                      </p:cBhvr>
                                      <p:tavLst>
                                        <p:tav tm="0">
                                          <p:val>
                                            <p:fltVal val="90"/>
                                          </p:val>
                                        </p:tav>
                                        <p:tav tm="100000">
                                          <p:val>
                                            <p:fltVal val="0"/>
                                          </p:val>
                                        </p:tav>
                                      </p:tavLst>
                                    </p:anim>
                                    <p:animEffect transition="in" filter="fade">
                                      <p:cBhvr>
                                        <p:cTn id="41" dur="500"/>
                                        <p:tgtEl>
                                          <p:spTgt spid="63"/>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65">
                                            <p:txEl>
                                              <p:pRg st="0" end="0"/>
                                            </p:txEl>
                                          </p:spTgt>
                                        </p:tgtEl>
                                        <p:attrNameLst>
                                          <p:attrName>style.visibility</p:attrName>
                                        </p:attrNameLst>
                                      </p:cBhvr>
                                      <p:to>
                                        <p:strVal val="visible"/>
                                      </p:to>
                                    </p:set>
                                    <p:anim calcmode="lin" valueType="num">
                                      <p:cBhvr>
                                        <p:cTn id="44" dur="500" fill="hold"/>
                                        <p:tgtEl>
                                          <p:spTgt spid="65">
                                            <p:txEl>
                                              <p:pRg st="0" end="0"/>
                                            </p:txEl>
                                          </p:spTgt>
                                        </p:tgtEl>
                                        <p:attrNameLst>
                                          <p:attrName>ppt_w</p:attrName>
                                        </p:attrNameLst>
                                      </p:cBhvr>
                                      <p:tavLst>
                                        <p:tav tm="0">
                                          <p:val>
                                            <p:fltVal val="0"/>
                                          </p:val>
                                        </p:tav>
                                        <p:tav tm="100000">
                                          <p:val>
                                            <p:strVal val="#ppt_w"/>
                                          </p:val>
                                        </p:tav>
                                      </p:tavLst>
                                    </p:anim>
                                    <p:anim calcmode="lin" valueType="num">
                                      <p:cBhvr>
                                        <p:cTn id="45" dur="500" fill="hold"/>
                                        <p:tgtEl>
                                          <p:spTgt spid="65">
                                            <p:txEl>
                                              <p:pRg st="0" end="0"/>
                                            </p:txEl>
                                          </p:spTgt>
                                        </p:tgtEl>
                                        <p:attrNameLst>
                                          <p:attrName>ppt_h</p:attrName>
                                        </p:attrNameLst>
                                      </p:cBhvr>
                                      <p:tavLst>
                                        <p:tav tm="0">
                                          <p:val>
                                            <p:fltVal val="0"/>
                                          </p:val>
                                        </p:tav>
                                        <p:tav tm="100000">
                                          <p:val>
                                            <p:strVal val="#ppt_h"/>
                                          </p:val>
                                        </p:tav>
                                      </p:tavLst>
                                    </p:anim>
                                    <p:anim calcmode="lin" valueType="num">
                                      <p:cBhvr>
                                        <p:cTn id="46" dur="500" fill="hold"/>
                                        <p:tgtEl>
                                          <p:spTgt spid="65">
                                            <p:txEl>
                                              <p:pRg st="0" end="0"/>
                                            </p:txEl>
                                          </p:spTgt>
                                        </p:tgtEl>
                                        <p:attrNameLst>
                                          <p:attrName>style.rotation</p:attrName>
                                        </p:attrNameLst>
                                      </p:cBhvr>
                                      <p:tavLst>
                                        <p:tav tm="0">
                                          <p:val>
                                            <p:fltVal val="90"/>
                                          </p:val>
                                        </p:tav>
                                        <p:tav tm="100000">
                                          <p:val>
                                            <p:fltVal val="0"/>
                                          </p:val>
                                        </p:tav>
                                      </p:tavLst>
                                    </p:anim>
                                    <p:animEffect transition="in" filter="fade">
                                      <p:cBhvr>
                                        <p:cTn id="47" dur="500"/>
                                        <p:tgtEl>
                                          <p:spTgt spid="65">
                                            <p:txEl>
                                              <p:pRg st="0" end="0"/>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p:cTn id="50" dur="500" fill="hold"/>
                                        <p:tgtEl>
                                          <p:spTgt spid="66"/>
                                        </p:tgtEl>
                                        <p:attrNameLst>
                                          <p:attrName>ppt_w</p:attrName>
                                        </p:attrNameLst>
                                      </p:cBhvr>
                                      <p:tavLst>
                                        <p:tav tm="0">
                                          <p:val>
                                            <p:fltVal val="0"/>
                                          </p:val>
                                        </p:tav>
                                        <p:tav tm="100000">
                                          <p:val>
                                            <p:strVal val="#ppt_w"/>
                                          </p:val>
                                        </p:tav>
                                      </p:tavLst>
                                    </p:anim>
                                    <p:anim calcmode="lin" valueType="num">
                                      <p:cBhvr>
                                        <p:cTn id="51" dur="500" fill="hold"/>
                                        <p:tgtEl>
                                          <p:spTgt spid="66"/>
                                        </p:tgtEl>
                                        <p:attrNameLst>
                                          <p:attrName>ppt_h</p:attrName>
                                        </p:attrNameLst>
                                      </p:cBhvr>
                                      <p:tavLst>
                                        <p:tav tm="0">
                                          <p:val>
                                            <p:fltVal val="0"/>
                                          </p:val>
                                        </p:tav>
                                        <p:tav tm="100000">
                                          <p:val>
                                            <p:strVal val="#ppt_h"/>
                                          </p:val>
                                        </p:tav>
                                      </p:tavLst>
                                    </p:anim>
                                    <p:anim calcmode="lin" valueType="num">
                                      <p:cBhvr>
                                        <p:cTn id="52" dur="500" fill="hold"/>
                                        <p:tgtEl>
                                          <p:spTgt spid="66"/>
                                        </p:tgtEl>
                                        <p:attrNameLst>
                                          <p:attrName>style.rotation</p:attrName>
                                        </p:attrNameLst>
                                      </p:cBhvr>
                                      <p:tavLst>
                                        <p:tav tm="0">
                                          <p:val>
                                            <p:fltVal val="90"/>
                                          </p:val>
                                        </p:tav>
                                        <p:tav tm="100000">
                                          <p:val>
                                            <p:fltVal val="0"/>
                                          </p:val>
                                        </p:tav>
                                      </p:tavLst>
                                    </p:anim>
                                    <p:animEffect transition="in" filter="fade">
                                      <p:cBhvr>
                                        <p:cTn id="53" dur="500"/>
                                        <p:tgtEl>
                                          <p:spTgt spid="66"/>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fade">
                                      <p:cBhvr>
                                        <p:cTn id="57" dur="500"/>
                                        <p:tgtEl>
                                          <p:spTgt spid="64">
                                            <p:txEl>
                                              <p:pRg st="0" end="0"/>
                                            </p:txEl>
                                          </p:spTgt>
                                        </p:tgtEl>
                                      </p:cBhvr>
                                    </p:animEffect>
                                  </p:childTnLst>
                                </p:cTn>
                              </p:par>
                            </p:childTnLst>
                          </p:cTn>
                        </p:par>
                        <p:par>
                          <p:cTn id="58" fill="hold">
                            <p:stCondLst>
                              <p:cond delay="3000"/>
                            </p:stCondLst>
                            <p:childTnLst>
                              <p:par>
                                <p:cTn id="59" presetID="16" presetClass="entr" presetSubtype="37"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barn(outVertical)">
                                      <p:cBhvr>
                                        <p:cTn id="61" dur="500"/>
                                        <p:tgtEl>
                                          <p:spTgt spid="67"/>
                                        </p:tgtEl>
                                      </p:cBhvr>
                                    </p:animEffect>
                                  </p:childTnLst>
                                </p:cTn>
                              </p:par>
                            </p:childTnLst>
                          </p:cTn>
                        </p:par>
                        <p:par>
                          <p:cTn id="62" fill="hold">
                            <p:stCondLst>
                              <p:cond delay="3500"/>
                            </p:stCondLst>
                            <p:childTnLst>
                              <p:par>
                                <p:cTn id="63" presetID="31" presetClass="entr" presetSubtype="0" fill="hold"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90"/>
                                          </p:val>
                                        </p:tav>
                                        <p:tav tm="100000">
                                          <p:val>
                                            <p:fltVal val="0"/>
                                          </p:val>
                                        </p:tav>
                                      </p:tavLst>
                                    </p:anim>
                                    <p:animEffect transition="in" filter="fade">
                                      <p:cBhvr>
                                        <p:cTn id="68" dur="500"/>
                                        <p:tgtEl>
                                          <p:spTgt spid="68"/>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70">
                                            <p:txEl>
                                              <p:pRg st="0" end="0"/>
                                            </p:txEl>
                                          </p:spTgt>
                                        </p:tgtEl>
                                        <p:attrNameLst>
                                          <p:attrName>style.visibility</p:attrName>
                                        </p:attrNameLst>
                                      </p:cBhvr>
                                      <p:to>
                                        <p:strVal val="visible"/>
                                      </p:to>
                                    </p:set>
                                    <p:anim calcmode="lin" valueType="num">
                                      <p:cBhvr>
                                        <p:cTn id="71" dur="500" fill="hold"/>
                                        <p:tgtEl>
                                          <p:spTgt spid="70">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70">
                                            <p:txEl>
                                              <p:pRg st="0" end="0"/>
                                            </p:txEl>
                                          </p:spTgt>
                                        </p:tgtEl>
                                        <p:attrNameLst>
                                          <p:attrName>ppt_h</p:attrName>
                                        </p:attrNameLst>
                                      </p:cBhvr>
                                      <p:tavLst>
                                        <p:tav tm="0">
                                          <p:val>
                                            <p:fltVal val="0"/>
                                          </p:val>
                                        </p:tav>
                                        <p:tav tm="100000">
                                          <p:val>
                                            <p:strVal val="#ppt_h"/>
                                          </p:val>
                                        </p:tav>
                                      </p:tavLst>
                                    </p:anim>
                                    <p:anim calcmode="lin" valueType="num">
                                      <p:cBhvr>
                                        <p:cTn id="73" dur="500" fill="hold"/>
                                        <p:tgtEl>
                                          <p:spTgt spid="70">
                                            <p:txEl>
                                              <p:pRg st="0" end="0"/>
                                            </p:txEl>
                                          </p:spTgt>
                                        </p:tgtEl>
                                        <p:attrNameLst>
                                          <p:attrName>style.rotation</p:attrName>
                                        </p:attrNameLst>
                                      </p:cBhvr>
                                      <p:tavLst>
                                        <p:tav tm="0">
                                          <p:val>
                                            <p:fltVal val="90"/>
                                          </p:val>
                                        </p:tav>
                                        <p:tav tm="100000">
                                          <p:val>
                                            <p:fltVal val="0"/>
                                          </p:val>
                                        </p:tav>
                                      </p:tavLst>
                                    </p:anim>
                                    <p:animEffect transition="in" filter="fade">
                                      <p:cBhvr>
                                        <p:cTn id="74" dur="500"/>
                                        <p:tgtEl>
                                          <p:spTgt spid="70">
                                            <p:txEl>
                                              <p:pRg st="0" end="0"/>
                                            </p:txEl>
                                          </p:spTgt>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anim calcmode="lin" valueType="num">
                                      <p:cBhvr>
                                        <p:cTn id="77" dur="500" fill="hold"/>
                                        <p:tgtEl>
                                          <p:spTgt spid="71"/>
                                        </p:tgtEl>
                                        <p:attrNameLst>
                                          <p:attrName>ppt_w</p:attrName>
                                        </p:attrNameLst>
                                      </p:cBhvr>
                                      <p:tavLst>
                                        <p:tav tm="0">
                                          <p:val>
                                            <p:fltVal val="0"/>
                                          </p:val>
                                        </p:tav>
                                        <p:tav tm="100000">
                                          <p:val>
                                            <p:strVal val="#ppt_w"/>
                                          </p:val>
                                        </p:tav>
                                      </p:tavLst>
                                    </p:anim>
                                    <p:anim calcmode="lin" valueType="num">
                                      <p:cBhvr>
                                        <p:cTn id="78" dur="500" fill="hold"/>
                                        <p:tgtEl>
                                          <p:spTgt spid="71"/>
                                        </p:tgtEl>
                                        <p:attrNameLst>
                                          <p:attrName>ppt_h</p:attrName>
                                        </p:attrNameLst>
                                      </p:cBhvr>
                                      <p:tavLst>
                                        <p:tav tm="0">
                                          <p:val>
                                            <p:fltVal val="0"/>
                                          </p:val>
                                        </p:tav>
                                        <p:tav tm="100000">
                                          <p:val>
                                            <p:strVal val="#ppt_h"/>
                                          </p:val>
                                        </p:tav>
                                      </p:tavLst>
                                    </p:anim>
                                    <p:anim calcmode="lin" valueType="num">
                                      <p:cBhvr>
                                        <p:cTn id="79" dur="500" fill="hold"/>
                                        <p:tgtEl>
                                          <p:spTgt spid="71"/>
                                        </p:tgtEl>
                                        <p:attrNameLst>
                                          <p:attrName>style.rotation</p:attrName>
                                        </p:attrNameLst>
                                      </p:cBhvr>
                                      <p:tavLst>
                                        <p:tav tm="0">
                                          <p:val>
                                            <p:fltVal val="90"/>
                                          </p:val>
                                        </p:tav>
                                        <p:tav tm="100000">
                                          <p:val>
                                            <p:fltVal val="0"/>
                                          </p:val>
                                        </p:tav>
                                      </p:tavLst>
                                    </p:anim>
                                    <p:animEffect transition="in" filter="fade">
                                      <p:cBhvr>
                                        <p:cTn id="80" dur="500"/>
                                        <p:tgtEl>
                                          <p:spTgt spid="71"/>
                                        </p:tgtEl>
                                      </p:cBhvr>
                                    </p:animEffect>
                                  </p:childTnLst>
                                </p:cTn>
                              </p:par>
                            </p:childTnLst>
                          </p:cTn>
                        </p:par>
                        <p:par>
                          <p:cTn id="81" fill="hold">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69">
                                            <p:txEl>
                                              <p:pRg st="0" end="0"/>
                                            </p:txEl>
                                          </p:spTgt>
                                        </p:tgtEl>
                                        <p:attrNameLst>
                                          <p:attrName>style.visibility</p:attrName>
                                        </p:attrNameLst>
                                      </p:cBhvr>
                                      <p:to>
                                        <p:strVal val="visible"/>
                                      </p:to>
                                    </p:set>
                                    <p:animEffect transition="in" filter="fade">
                                      <p:cBhvr>
                                        <p:cTn id="84" dur="500"/>
                                        <p:tgtEl>
                                          <p:spTgt spid="69">
                                            <p:txEl>
                                              <p:pRg st="0" end="0"/>
                                            </p:txEl>
                                          </p:spTgt>
                                        </p:tgtEl>
                                      </p:cBhvr>
                                    </p:animEffect>
                                  </p:childTnLst>
                                </p:cTn>
                              </p:par>
                            </p:childTnLst>
                          </p:cTn>
                        </p:par>
                        <p:par>
                          <p:cTn id="85" fill="hold">
                            <p:stCondLst>
                              <p:cond delay="4500"/>
                            </p:stCondLst>
                            <p:childTnLst>
                              <p:par>
                                <p:cTn id="86" presetID="16" presetClass="entr" presetSubtype="37" fill="hold" grpId="0" nodeType="after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barn(outVertical)">
                                      <p:cBhvr>
                                        <p:cTn id="88" dur="500"/>
                                        <p:tgtEl>
                                          <p:spTgt spid="72"/>
                                        </p:tgtEl>
                                      </p:cBhvr>
                                    </p:animEffect>
                                  </p:childTnLst>
                                </p:cTn>
                              </p:par>
                            </p:childTnLst>
                          </p:cTn>
                        </p:par>
                        <p:par>
                          <p:cTn id="89" fill="hold">
                            <p:stCondLst>
                              <p:cond delay="5000"/>
                            </p:stCondLst>
                            <p:childTnLst>
                              <p:par>
                                <p:cTn id="90" presetID="31" presetClass="entr" presetSubtype="0" fill="hold" nodeType="after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p:cTn id="92" dur="500" fill="hold"/>
                                        <p:tgtEl>
                                          <p:spTgt spid="73"/>
                                        </p:tgtEl>
                                        <p:attrNameLst>
                                          <p:attrName>ppt_w</p:attrName>
                                        </p:attrNameLst>
                                      </p:cBhvr>
                                      <p:tavLst>
                                        <p:tav tm="0">
                                          <p:val>
                                            <p:fltVal val="0"/>
                                          </p:val>
                                        </p:tav>
                                        <p:tav tm="100000">
                                          <p:val>
                                            <p:strVal val="#ppt_w"/>
                                          </p:val>
                                        </p:tav>
                                      </p:tavLst>
                                    </p:anim>
                                    <p:anim calcmode="lin" valueType="num">
                                      <p:cBhvr>
                                        <p:cTn id="93" dur="500" fill="hold"/>
                                        <p:tgtEl>
                                          <p:spTgt spid="73"/>
                                        </p:tgtEl>
                                        <p:attrNameLst>
                                          <p:attrName>ppt_h</p:attrName>
                                        </p:attrNameLst>
                                      </p:cBhvr>
                                      <p:tavLst>
                                        <p:tav tm="0">
                                          <p:val>
                                            <p:fltVal val="0"/>
                                          </p:val>
                                        </p:tav>
                                        <p:tav tm="100000">
                                          <p:val>
                                            <p:strVal val="#ppt_h"/>
                                          </p:val>
                                        </p:tav>
                                      </p:tavLst>
                                    </p:anim>
                                    <p:anim calcmode="lin" valueType="num">
                                      <p:cBhvr>
                                        <p:cTn id="94" dur="500" fill="hold"/>
                                        <p:tgtEl>
                                          <p:spTgt spid="73"/>
                                        </p:tgtEl>
                                        <p:attrNameLst>
                                          <p:attrName>style.rotation</p:attrName>
                                        </p:attrNameLst>
                                      </p:cBhvr>
                                      <p:tavLst>
                                        <p:tav tm="0">
                                          <p:val>
                                            <p:fltVal val="90"/>
                                          </p:val>
                                        </p:tav>
                                        <p:tav tm="100000">
                                          <p:val>
                                            <p:fltVal val="0"/>
                                          </p:val>
                                        </p:tav>
                                      </p:tavLst>
                                    </p:anim>
                                    <p:animEffect transition="in" filter="fade">
                                      <p:cBhvr>
                                        <p:cTn id="95" dur="500"/>
                                        <p:tgtEl>
                                          <p:spTgt spid="73"/>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75">
                                            <p:txEl>
                                              <p:pRg st="0" end="0"/>
                                            </p:txEl>
                                          </p:spTgt>
                                        </p:tgtEl>
                                        <p:attrNameLst>
                                          <p:attrName>style.visibility</p:attrName>
                                        </p:attrNameLst>
                                      </p:cBhvr>
                                      <p:to>
                                        <p:strVal val="visible"/>
                                      </p:to>
                                    </p:set>
                                    <p:anim calcmode="lin" valueType="num">
                                      <p:cBhvr>
                                        <p:cTn id="98" dur="500" fill="hold"/>
                                        <p:tgtEl>
                                          <p:spTgt spid="75">
                                            <p:txEl>
                                              <p:pRg st="0" end="0"/>
                                            </p:txEl>
                                          </p:spTgt>
                                        </p:tgtEl>
                                        <p:attrNameLst>
                                          <p:attrName>ppt_w</p:attrName>
                                        </p:attrNameLst>
                                      </p:cBhvr>
                                      <p:tavLst>
                                        <p:tav tm="0">
                                          <p:val>
                                            <p:fltVal val="0"/>
                                          </p:val>
                                        </p:tav>
                                        <p:tav tm="100000">
                                          <p:val>
                                            <p:strVal val="#ppt_w"/>
                                          </p:val>
                                        </p:tav>
                                      </p:tavLst>
                                    </p:anim>
                                    <p:anim calcmode="lin" valueType="num">
                                      <p:cBhvr>
                                        <p:cTn id="99" dur="500" fill="hold"/>
                                        <p:tgtEl>
                                          <p:spTgt spid="75">
                                            <p:txEl>
                                              <p:pRg st="0" end="0"/>
                                            </p:txEl>
                                          </p:spTgt>
                                        </p:tgtEl>
                                        <p:attrNameLst>
                                          <p:attrName>ppt_h</p:attrName>
                                        </p:attrNameLst>
                                      </p:cBhvr>
                                      <p:tavLst>
                                        <p:tav tm="0">
                                          <p:val>
                                            <p:fltVal val="0"/>
                                          </p:val>
                                        </p:tav>
                                        <p:tav tm="100000">
                                          <p:val>
                                            <p:strVal val="#ppt_h"/>
                                          </p:val>
                                        </p:tav>
                                      </p:tavLst>
                                    </p:anim>
                                    <p:anim calcmode="lin" valueType="num">
                                      <p:cBhvr>
                                        <p:cTn id="100" dur="500" fill="hold"/>
                                        <p:tgtEl>
                                          <p:spTgt spid="75">
                                            <p:txEl>
                                              <p:pRg st="0" end="0"/>
                                            </p:txEl>
                                          </p:spTgt>
                                        </p:tgtEl>
                                        <p:attrNameLst>
                                          <p:attrName>style.rotation</p:attrName>
                                        </p:attrNameLst>
                                      </p:cBhvr>
                                      <p:tavLst>
                                        <p:tav tm="0">
                                          <p:val>
                                            <p:fltVal val="90"/>
                                          </p:val>
                                        </p:tav>
                                        <p:tav tm="100000">
                                          <p:val>
                                            <p:fltVal val="0"/>
                                          </p:val>
                                        </p:tav>
                                      </p:tavLst>
                                    </p:anim>
                                    <p:animEffect transition="in" filter="fade">
                                      <p:cBhvr>
                                        <p:cTn id="101" dur="500"/>
                                        <p:tgtEl>
                                          <p:spTgt spid="75">
                                            <p:txEl>
                                              <p:pRg st="0" end="0"/>
                                            </p:txEl>
                                          </p:spTgt>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76"/>
                                        </p:tgtEl>
                                        <p:attrNameLst>
                                          <p:attrName>style.visibility</p:attrName>
                                        </p:attrNameLst>
                                      </p:cBhvr>
                                      <p:to>
                                        <p:strVal val="visible"/>
                                      </p:to>
                                    </p:set>
                                    <p:anim calcmode="lin" valueType="num">
                                      <p:cBhvr>
                                        <p:cTn id="104" dur="500" fill="hold"/>
                                        <p:tgtEl>
                                          <p:spTgt spid="76"/>
                                        </p:tgtEl>
                                        <p:attrNameLst>
                                          <p:attrName>ppt_w</p:attrName>
                                        </p:attrNameLst>
                                      </p:cBhvr>
                                      <p:tavLst>
                                        <p:tav tm="0">
                                          <p:val>
                                            <p:fltVal val="0"/>
                                          </p:val>
                                        </p:tav>
                                        <p:tav tm="100000">
                                          <p:val>
                                            <p:strVal val="#ppt_w"/>
                                          </p:val>
                                        </p:tav>
                                      </p:tavLst>
                                    </p:anim>
                                    <p:anim calcmode="lin" valueType="num">
                                      <p:cBhvr>
                                        <p:cTn id="105" dur="500" fill="hold"/>
                                        <p:tgtEl>
                                          <p:spTgt spid="76"/>
                                        </p:tgtEl>
                                        <p:attrNameLst>
                                          <p:attrName>ppt_h</p:attrName>
                                        </p:attrNameLst>
                                      </p:cBhvr>
                                      <p:tavLst>
                                        <p:tav tm="0">
                                          <p:val>
                                            <p:fltVal val="0"/>
                                          </p:val>
                                        </p:tav>
                                        <p:tav tm="100000">
                                          <p:val>
                                            <p:strVal val="#ppt_h"/>
                                          </p:val>
                                        </p:tav>
                                      </p:tavLst>
                                    </p:anim>
                                    <p:anim calcmode="lin" valueType="num">
                                      <p:cBhvr>
                                        <p:cTn id="106" dur="500" fill="hold"/>
                                        <p:tgtEl>
                                          <p:spTgt spid="76"/>
                                        </p:tgtEl>
                                        <p:attrNameLst>
                                          <p:attrName>style.rotation</p:attrName>
                                        </p:attrNameLst>
                                      </p:cBhvr>
                                      <p:tavLst>
                                        <p:tav tm="0">
                                          <p:val>
                                            <p:fltVal val="90"/>
                                          </p:val>
                                        </p:tav>
                                        <p:tav tm="100000">
                                          <p:val>
                                            <p:fltVal val="0"/>
                                          </p:val>
                                        </p:tav>
                                      </p:tavLst>
                                    </p:anim>
                                    <p:animEffect transition="in" filter="fade">
                                      <p:cBhvr>
                                        <p:cTn id="107" dur="500"/>
                                        <p:tgtEl>
                                          <p:spTgt spid="76"/>
                                        </p:tgtEl>
                                      </p:cBhvr>
                                    </p:animEffect>
                                  </p:childTnLst>
                                </p:cTn>
                              </p:par>
                            </p:childTnLst>
                          </p:cTn>
                        </p:par>
                        <p:par>
                          <p:cTn id="108" fill="hold">
                            <p:stCondLst>
                              <p:cond delay="5500"/>
                            </p:stCondLst>
                            <p:childTnLst>
                              <p:par>
                                <p:cTn id="109" presetID="10" presetClass="entr" presetSubtype="0" fill="hold" grpId="0" nodeType="afterEffect">
                                  <p:stCondLst>
                                    <p:cond delay="0"/>
                                  </p:stCondLst>
                                  <p:childTnLst>
                                    <p:set>
                                      <p:cBhvr>
                                        <p:cTn id="110" dur="1" fill="hold">
                                          <p:stCondLst>
                                            <p:cond delay="0"/>
                                          </p:stCondLst>
                                        </p:cTn>
                                        <p:tgtEl>
                                          <p:spTgt spid="74">
                                            <p:txEl>
                                              <p:pRg st="0" end="0"/>
                                            </p:txEl>
                                          </p:spTgt>
                                        </p:tgtEl>
                                        <p:attrNameLst>
                                          <p:attrName>style.visibility</p:attrName>
                                        </p:attrNameLst>
                                      </p:cBhvr>
                                      <p:to>
                                        <p:strVal val="visible"/>
                                      </p:to>
                                    </p:set>
                                    <p:animEffect transition="in" filter="fade">
                                      <p:cBhvr>
                                        <p:cTn id="111" dur="500"/>
                                        <p:tgtEl>
                                          <p:spTgt spid="74">
                                            <p:txEl>
                                              <p:pRg st="0" end="0"/>
                                            </p:txEl>
                                          </p:spTgt>
                                        </p:tgtEl>
                                      </p:cBhvr>
                                    </p:animEffect>
                                  </p:childTnLst>
                                </p:cTn>
                              </p:par>
                            </p:childTnLst>
                          </p:cTn>
                        </p:par>
                        <p:par>
                          <p:cTn id="112" fill="hold">
                            <p:stCondLst>
                              <p:cond delay="6000"/>
                            </p:stCondLst>
                            <p:childTnLst>
                              <p:par>
                                <p:cTn id="113" presetID="16" presetClass="entr" presetSubtype="37" fill="hold" grpId="0" nodeType="after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barn(outVertical)">
                                      <p:cBhvr>
                                        <p:cTn id="115" dur="500"/>
                                        <p:tgtEl>
                                          <p:spTgt spid="77"/>
                                        </p:tgtEl>
                                      </p:cBhvr>
                                    </p:animEffect>
                                  </p:childTnLst>
                                </p:cTn>
                              </p:par>
                            </p:childTnLst>
                          </p:cTn>
                        </p:par>
                        <p:par>
                          <p:cTn id="116" fill="hold">
                            <p:stCondLst>
                              <p:cond delay="6500"/>
                            </p:stCondLst>
                            <p:childTnLst>
                              <p:par>
                                <p:cTn id="117" presetID="31" presetClass="entr" presetSubtype="0" fill="hold" nodeType="after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p:cTn id="119" dur="500" fill="hold"/>
                                        <p:tgtEl>
                                          <p:spTgt spid="78"/>
                                        </p:tgtEl>
                                        <p:attrNameLst>
                                          <p:attrName>ppt_w</p:attrName>
                                        </p:attrNameLst>
                                      </p:cBhvr>
                                      <p:tavLst>
                                        <p:tav tm="0">
                                          <p:val>
                                            <p:fltVal val="0"/>
                                          </p:val>
                                        </p:tav>
                                        <p:tav tm="100000">
                                          <p:val>
                                            <p:strVal val="#ppt_w"/>
                                          </p:val>
                                        </p:tav>
                                      </p:tavLst>
                                    </p:anim>
                                    <p:anim calcmode="lin" valueType="num">
                                      <p:cBhvr>
                                        <p:cTn id="120" dur="500" fill="hold"/>
                                        <p:tgtEl>
                                          <p:spTgt spid="78"/>
                                        </p:tgtEl>
                                        <p:attrNameLst>
                                          <p:attrName>ppt_h</p:attrName>
                                        </p:attrNameLst>
                                      </p:cBhvr>
                                      <p:tavLst>
                                        <p:tav tm="0">
                                          <p:val>
                                            <p:fltVal val="0"/>
                                          </p:val>
                                        </p:tav>
                                        <p:tav tm="100000">
                                          <p:val>
                                            <p:strVal val="#ppt_h"/>
                                          </p:val>
                                        </p:tav>
                                      </p:tavLst>
                                    </p:anim>
                                    <p:anim calcmode="lin" valueType="num">
                                      <p:cBhvr>
                                        <p:cTn id="121" dur="500" fill="hold"/>
                                        <p:tgtEl>
                                          <p:spTgt spid="78"/>
                                        </p:tgtEl>
                                        <p:attrNameLst>
                                          <p:attrName>style.rotation</p:attrName>
                                        </p:attrNameLst>
                                      </p:cBhvr>
                                      <p:tavLst>
                                        <p:tav tm="0">
                                          <p:val>
                                            <p:fltVal val="90"/>
                                          </p:val>
                                        </p:tav>
                                        <p:tav tm="100000">
                                          <p:val>
                                            <p:fltVal val="0"/>
                                          </p:val>
                                        </p:tav>
                                      </p:tavLst>
                                    </p:anim>
                                    <p:animEffect transition="in" filter="fade">
                                      <p:cBhvr>
                                        <p:cTn id="122" dur="500"/>
                                        <p:tgtEl>
                                          <p:spTgt spid="78"/>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80">
                                            <p:txEl>
                                              <p:pRg st="0" end="0"/>
                                            </p:txEl>
                                          </p:spTgt>
                                        </p:tgtEl>
                                        <p:attrNameLst>
                                          <p:attrName>style.visibility</p:attrName>
                                        </p:attrNameLst>
                                      </p:cBhvr>
                                      <p:to>
                                        <p:strVal val="visible"/>
                                      </p:to>
                                    </p:set>
                                    <p:anim calcmode="lin" valueType="num">
                                      <p:cBhvr>
                                        <p:cTn id="125" dur="500" fill="hold"/>
                                        <p:tgtEl>
                                          <p:spTgt spid="80">
                                            <p:txEl>
                                              <p:pRg st="0" end="0"/>
                                            </p:txEl>
                                          </p:spTgt>
                                        </p:tgtEl>
                                        <p:attrNameLst>
                                          <p:attrName>ppt_w</p:attrName>
                                        </p:attrNameLst>
                                      </p:cBhvr>
                                      <p:tavLst>
                                        <p:tav tm="0">
                                          <p:val>
                                            <p:fltVal val="0"/>
                                          </p:val>
                                        </p:tav>
                                        <p:tav tm="100000">
                                          <p:val>
                                            <p:strVal val="#ppt_w"/>
                                          </p:val>
                                        </p:tav>
                                      </p:tavLst>
                                    </p:anim>
                                    <p:anim calcmode="lin" valueType="num">
                                      <p:cBhvr>
                                        <p:cTn id="126" dur="500" fill="hold"/>
                                        <p:tgtEl>
                                          <p:spTgt spid="80">
                                            <p:txEl>
                                              <p:pRg st="0" end="0"/>
                                            </p:txEl>
                                          </p:spTgt>
                                        </p:tgtEl>
                                        <p:attrNameLst>
                                          <p:attrName>ppt_h</p:attrName>
                                        </p:attrNameLst>
                                      </p:cBhvr>
                                      <p:tavLst>
                                        <p:tav tm="0">
                                          <p:val>
                                            <p:fltVal val="0"/>
                                          </p:val>
                                        </p:tav>
                                        <p:tav tm="100000">
                                          <p:val>
                                            <p:strVal val="#ppt_h"/>
                                          </p:val>
                                        </p:tav>
                                      </p:tavLst>
                                    </p:anim>
                                    <p:anim calcmode="lin" valueType="num">
                                      <p:cBhvr>
                                        <p:cTn id="127" dur="500" fill="hold"/>
                                        <p:tgtEl>
                                          <p:spTgt spid="80">
                                            <p:txEl>
                                              <p:pRg st="0" end="0"/>
                                            </p:txEl>
                                          </p:spTgt>
                                        </p:tgtEl>
                                        <p:attrNameLst>
                                          <p:attrName>style.rotation</p:attrName>
                                        </p:attrNameLst>
                                      </p:cBhvr>
                                      <p:tavLst>
                                        <p:tav tm="0">
                                          <p:val>
                                            <p:fltVal val="90"/>
                                          </p:val>
                                        </p:tav>
                                        <p:tav tm="100000">
                                          <p:val>
                                            <p:fltVal val="0"/>
                                          </p:val>
                                        </p:tav>
                                      </p:tavLst>
                                    </p:anim>
                                    <p:animEffect transition="in" filter="fade">
                                      <p:cBhvr>
                                        <p:cTn id="128" dur="500"/>
                                        <p:tgtEl>
                                          <p:spTgt spid="80">
                                            <p:txEl>
                                              <p:pRg st="0" end="0"/>
                                            </p:txEl>
                                          </p:spTgt>
                                        </p:tgtEl>
                                      </p:cBhvr>
                                    </p:animEffect>
                                  </p:childTnLst>
                                </p:cTn>
                              </p:par>
                              <p:par>
                                <p:cTn id="129" presetID="31" presetClass="entr" presetSubtype="0" fill="hold" grpId="0" nodeType="withEffect">
                                  <p:stCondLst>
                                    <p:cond delay="0"/>
                                  </p:stCondLst>
                                  <p:childTnLst>
                                    <p:set>
                                      <p:cBhvr>
                                        <p:cTn id="130" dur="1" fill="hold">
                                          <p:stCondLst>
                                            <p:cond delay="0"/>
                                          </p:stCondLst>
                                        </p:cTn>
                                        <p:tgtEl>
                                          <p:spTgt spid="81"/>
                                        </p:tgtEl>
                                        <p:attrNameLst>
                                          <p:attrName>style.visibility</p:attrName>
                                        </p:attrNameLst>
                                      </p:cBhvr>
                                      <p:to>
                                        <p:strVal val="visible"/>
                                      </p:to>
                                    </p:set>
                                    <p:anim calcmode="lin" valueType="num">
                                      <p:cBhvr>
                                        <p:cTn id="131" dur="500" fill="hold"/>
                                        <p:tgtEl>
                                          <p:spTgt spid="81"/>
                                        </p:tgtEl>
                                        <p:attrNameLst>
                                          <p:attrName>ppt_w</p:attrName>
                                        </p:attrNameLst>
                                      </p:cBhvr>
                                      <p:tavLst>
                                        <p:tav tm="0">
                                          <p:val>
                                            <p:fltVal val="0"/>
                                          </p:val>
                                        </p:tav>
                                        <p:tav tm="100000">
                                          <p:val>
                                            <p:strVal val="#ppt_w"/>
                                          </p:val>
                                        </p:tav>
                                      </p:tavLst>
                                    </p:anim>
                                    <p:anim calcmode="lin" valueType="num">
                                      <p:cBhvr>
                                        <p:cTn id="132" dur="500" fill="hold"/>
                                        <p:tgtEl>
                                          <p:spTgt spid="81"/>
                                        </p:tgtEl>
                                        <p:attrNameLst>
                                          <p:attrName>ppt_h</p:attrName>
                                        </p:attrNameLst>
                                      </p:cBhvr>
                                      <p:tavLst>
                                        <p:tav tm="0">
                                          <p:val>
                                            <p:fltVal val="0"/>
                                          </p:val>
                                        </p:tav>
                                        <p:tav tm="100000">
                                          <p:val>
                                            <p:strVal val="#ppt_h"/>
                                          </p:val>
                                        </p:tav>
                                      </p:tavLst>
                                    </p:anim>
                                    <p:anim calcmode="lin" valueType="num">
                                      <p:cBhvr>
                                        <p:cTn id="133" dur="500" fill="hold"/>
                                        <p:tgtEl>
                                          <p:spTgt spid="81"/>
                                        </p:tgtEl>
                                        <p:attrNameLst>
                                          <p:attrName>style.rotation</p:attrName>
                                        </p:attrNameLst>
                                      </p:cBhvr>
                                      <p:tavLst>
                                        <p:tav tm="0">
                                          <p:val>
                                            <p:fltVal val="90"/>
                                          </p:val>
                                        </p:tav>
                                        <p:tav tm="100000">
                                          <p:val>
                                            <p:fltVal val="0"/>
                                          </p:val>
                                        </p:tav>
                                      </p:tavLst>
                                    </p:anim>
                                    <p:animEffect transition="in" filter="fade">
                                      <p:cBhvr>
                                        <p:cTn id="134" dur="500"/>
                                        <p:tgtEl>
                                          <p:spTgt spid="81"/>
                                        </p:tgtEl>
                                      </p:cBhvr>
                                    </p:animEffect>
                                  </p:childTnLst>
                                </p:cTn>
                              </p:par>
                            </p:childTnLst>
                          </p:cTn>
                        </p:par>
                        <p:par>
                          <p:cTn id="135" fill="hold">
                            <p:stCondLst>
                              <p:cond delay="7000"/>
                            </p:stCondLst>
                            <p:childTnLst>
                              <p:par>
                                <p:cTn id="136" presetID="10" presetClass="entr" presetSubtype="0" fill="hold" grpId="0" nodeType="afterEffect">
                                  <p:stCondLst>
                                    <p:cond delay="0"/>
                                  </p:stCondLst>
                                  <p:childTnLst>
                                    <p:set>
                                      <p:cBhvr>
                                        <p:cTn id="137" dur="1" fill="hold">
                                          <p:stCondLst>
                                            <p:cond delay="0"/>
                                          </p:stCondLst>
                                        </p:cTn>
                                        <p:tgtEl>
                                          <p:spTgt spid="79">
                                            <p:txEl>
                                              <p:pRg st="0" end="0"/>
                                            </p:txEl>
                                          </p:spTgt>
                                        </p:tgtEl>
                                        <p:attrNameLst>
                                          <p:attrName>style.visibility</p:attrName>
                                        </p:attrNameLst>
                                      </p:cBhvr>
                                      <p:to>
                                        <p:strVal val="visible"/>
                                      </p:to>
                                    </p:set>
                                    <p:animEffect transition="in" filter="fade">
                                      <p:cBhvr>
                                        <p:cTn id="138"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3" grpId="0" build="p">
        <p:tmplLst>
          <p:tmpl lvl="1">
            <p:tnLst>
              <p:par>
                <p:cTn presetID="3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 calcmode="lin" valueType="num">
                      <p:cBhvr>
                        <p:cTn dur="500" fill="hold"/>
                        <p:tgtEl>
                          <p:spTgt spid="13"/>
                        </p:tgtEl>
                        <p:attrNameLst>
                          <p:attrName>style.rotation</p:attrName>
                        </p:attrNameLst>
                      </p:cBhvr>
                      <p:tavLst>
                        <p:tav tm="0">
                          <p:val>
                            <p:fltVal val="90"/>
                          </p:val>
                        </p:tav>
                        <p:tav tm="100000">
                          <p:val>
                            <p:fltVal val="0"/>
                          </p:val>
                        </p:tav>
                      </p:tavLst>
                    </p:anim>
                    <p:animEffect transition="in" filter="fade">
                      <p:cBhvr>
                        <p:cTn dur="500"/>
                        <p:tgtEl>
                          <p:spTgt spid="13"/>
                        </p:tgtEl>
                      </p:cBhvr>
                    </p:animEffect>
                  </p:childTnLst>
                </p:cTn>
              </p:par>
            </p:tnLst>
          </p:tmpl>
        </p:tmplLst>
      </p:bldP>
      <p:bldP spid="8" grpId="0"/>
      <p:bldP spid="62"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31"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p:cTn dur="500" fill="hold"/>
                        <p:tgtEl>
                          <p:spTgt spid="65"/>
                        </p:tgtEl>
                        <p:attrNameLst>
                          <p:attrName>ppt_w</p:attrName>
                        </p:attrNameLst>
                      </p:cBhvr>
                      <p:tavLst>
                        <p:tav tm="0">
                          <p:val>
                            <p:fltVal val="0"/>
                          </p:val>
                        </p:tav>
                        <p:tav tm="100000">
                          <p:val>
                            <p:strVal val="#ppt_w"/>
                          </p:val>
                        </p:tav>
                      </p:tavLst>
                    </p:anim>
                    <p:anim calcmode="lin" valueType="num">
                      <p:cBhvr>
                        <p:cTn dur="500" fill="hold"/>
                        <p:tgtEl>
                          <p:spTgt spid="65"/>
                        </p:tgtEl>
                        <p:attrNameLst>
                          <p:attrName>ppt_h</p:attrName>
                        </p:attrNameLst>
                      </p:cBhvr>
                      <p:tavLst>
                        <p:tav tm="0">
                          <p:val>
                            <p:fltVal val="0"/>
                          </p:val>
                        </p:tav>
                        <p:tav tm="100000">
                          <p:val>
                            <p:strVal val="#ppt_h"/>
                          </p:val>
                        </p:tav>
                      </p:tavLst>
                    </p:anim>
                    <p:anim calcmode="lin" valueType="num">
                      <p:cBhvr>
                        <p:cTn dur="500" fill="hold"/>
                        <p:tgtEl>
                          <p:spTgt spid="65"/>
                        </p:tgtEl>
                        <p:attrNameLst>
                          <p:attrName>style.rotation</p:attrName>
                        </p:attrNameLst>
                      </p:cBhvr>
                      <p:tavLst>
                        <p:tav tm="0">
                          <p:val>
                            <p:fltVal val="90"/>
                          </p:val>
                        </p:tav>
                        <p:tav tm="100000">
                          <p:val>
                            <p:fltVal val="0"/>
                          </p:val>
                        </p:tav>
                      </p:tavLst>
                    </p:anim>
                    <p:animEffect transition="in" filter="fade">
                      <p:cBhvr>
                        <p:cTn dur="500"/>
                        <p:tgtEl>
                          <p:spTgt spid="65"/>
                        </p:tgtEl>
                      </p:cBhvr>
                    </p:animEffect>
                  </p:childTnLst>
                </p:cTn>
              </p:par>
            </p:tnLst>
          </p:tmpl>
        </p:tmplLst>
      </p:bldP>
      <p:bldP spid="66" grpId="0"/>
      <p:bldP spid="67" grpId="0" animBg="1"/>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31"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p:cTn dur="500" fill="hold"/>
                        <p:tgtEl>
                          <p:spTgt spid="70"/>
                        </p:tgtEl>
                        <p:attrNameLst>
                          <p:attrName>ppt_w</p:attrName>
                        </p:attrNameLst>
                      </p:cBhvr>
                      <p:tavLst>
                        <p:tav tm="0">
                          <p:val>
                            <p:fltVal val="0"/>
                          </p:val>
                        </p:tav>
                        <p:tav tm="100000">
                          <p:val>
                            <p:strVal val="#ppt_w"/>
                          </p:val>
                        </p:tav>
                      </p:tavLst>
                    </p:anim>
                    <p:anim calcmode="lin" valueType="num">
                      <p:cBhvr>
                        <p:cTn dur="500" fill="hold"/>
                        <p:tgtEl>
                          <p:spTgt spid="70"/>
                        </p:tgtEl>
                        <p:attrNameLst>
                          <p:attrName>ppt_h</p:attrName>
                        </p:attrNameLst>
                      </p:cBhvr>
                      <p:tavLst>
                        <p:tav tm="0">
                          <p:val>
                            <p:fltVal val="0"/>
                          </p:val>
                        </p:tav>
                        <p:tav tm="100000">
                          <p:val>
                            <p:strVal val="#ppt_h"/>
                          </p:val>
                        </p:tav>
                      </p:tavLst>
                    </p:anim>
                    <p:anim calcmode="lin" valueType="num">
                      <p:cBhvr>
                        <p:cTn dur="500" fill="hold"/>
                        <p:tgtEl>
                          <p:spTgt spid="70"/>
                        </p:tgtEl>
                        <p:attrNameLst>
                          <p:attrName>style.rotation</p:attrName>
                        </p:attrNameLst>
                      </p:cBhvr>
                      <p:tavLst>
                        <p:tav tm="0">
                          <p:val>
                            <p:fltVal val="90"/>
                          </p:val>
                        </p:tav>
                        <p:tav tm="100000">
                          <p:val>
                            <p:fltVal val="0"/>
                          </p:val>
                        </p:tav>
                      </p:tavLst>
                    </p:anim>
                    <p:animEffect transition="in" filter="fade">
                      <p:cBhvr>
                        <p:cTn dur="500"/>
                        <p:tgtEl>
                          <p:spTgt spid="70"/>
                        </p:tgtEl>
                      </p:cBhvr>
                    </p:animEffect>
                  </p:childTnLst>
                </p:cTn>
              </p:par>
            </p:tnLst>
          </p:tmpl>
        </p:tmplLst>
      </p:bldP>
      <p:bldP spid="71" grpId="0"/>
      <p:bldP spid="72" grpId="0" animBg="1"/>
      <p:bldP spid="74" grpId="0" build="p">
        <p:tmplLst>
          <p:tmpl lvl="1">
            <p:tnLst>
              <p:par>
                <p:cTn presetID="10"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build="p">
        <p:tmplLst>
          <p:tmpl lvl="1">
            <p:tnLst>
              <p:par>
                <p:cTn presetID="31"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p:cTn dur="500" fill="hold"/>
                        <p:tgtEl>
                          <p:spTgt spid="75"/>
                        </p:tgtEl>
                        <p:attrNameLst>
                          <p:attrName>ppt_w</p:attrName>
                        </p:attrNameLst>
                      </p:cBhvr>
                      <p:tavLst>
                        <p:tav tm="0">
                          <p:val>
                            <p:fltVal val="0"/>
                          </p:val>
                        </p:tav>
                        <p:tav tm="100000">
                          <p:val>
                            <p:strVal val="#ppt_w"/>
                          </p:val>
                        </p:tav>
                      </p:tavLst>
                    </p:anim>
                    <p:anim calcmode="lin" valueType="num">
                      <p:cBhvr>
                        <p:cTn dur="500" fill="hold"/>
                        <p:tgtEl>
                          <p:spTgt spid="75"/>
                        </p:tgtEl>
                        <p:attrNameLst>
                          <p:attrName>ppt_h</p:attrName>
                        </p:attrNameLst>
                      </p:cBhvr>
                      <p:tavLst>
                        <p:tav tm="0">
                          <p:val>
                            <p:fltVal val="0"/>
                          </p:val>
                        </p:tav>
                        <p:tav tm="100000">
                          <p:val>
                            <p:strVal val="#ppt_h"/>
                          </p:val>
                        </p:tav>
                      </p:tavLst>
                    </p:anim>
                    <p:anim calcmode="lin" valueType="num">
                      <p:cBhvr>
                        <p:cTn dur="500" fill="hold"/>
                        <p:tgtEl>
                          <p:spTgt spid="75"/>
                        </p:tgtEl>
                        <p:attrNameLst>
                          <p:attrName>style.rotation</p:attrName>
                        </p:attrNameLst>
                      </p:cBhvr>
                      <p:tavLst>
                        <p:tav tm="0">
                          <p:val>
                            <p:fltVal val="90"/>
                          </p:val>
                        </p:tav>
                        <p:tav tm="100000">
                          <p:val>
                            <p:fltVal val="0"/>
                          </p:val>
                        </p:tav>
                      </p:tavLst>
                    </p:anim>
                    <p:animEffect transition="in" filter="fade">
                      <p:cBhvr>
                        <p:cTn dur="500"/>
                        <p:tgtEl>
                          <p:spTgt spid="75"/>
                        </p:tgtEl>
                      </p:cBhvr>
                    </p:animEffect>
                  </p:childTnLst>
                </p:cTn>
              </p:par>
            </p:tnLst>
          </p:tmpl>
        </p:tmplLst>
      </p:bldP>
      <p:bldP spid="76" grpId="0"/>
      <p:bldP spid="77" grpId="0" animBg="1"/>
      <p:bldP spid="79" grpId="0" build="p">
        <p:tmplLst>
          <p:tmpl lvl="1">
            <p:tnLst>
              <p:par>
                <p:cTn presetID="10" presetClass="entr" presetSubtype="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build="p">
        <p:tmplLst>
          <p:tmpl lvl="1">
            <p:tnLst>
              <p:par>
                <p:cTn presetID="31"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p:cTn dur="500" fill="hold"/>
                        <p:tgtEl>
                          <p:spTgt spid="80"/>
                        </p:tgtEl>
                        <p:attrNameLst>
                          <p:attrName>ppt_w</p:attrName>
                        </p:attrNameLst>
                      </p:cBhvr>
                      <p:tavLst>
                        <p:tav tm="0">
                          <p:val>
                            <p:fltVal val="0"/>
                          </p:val>
                        </p:tav>
                        <p:tav tm="100000">
                          <p:val>
                            <p:strVal val="#ppt_w"/>
                          </p:val>
                        </p:tav>
                      </p:tavLst>
                    </p:anim>
                    <p:anim calcmode="lin" valueType="num">
                      <p:cBhvr>
                        <p:cTn dur="500" fill="hold"/>
                        <p:tgtEl>
                          <p:spTgt spid="80"/>
                        </p:tgtEl>
                        <p:attrNameLst>
                          <p:attrName>ppt_h</p:attrName>
                        </p:attrNameLst>
                      </p:cBhvr>
                      <p:tavLst>
                        <p:tav tm="0">
                          <p:val>
                            <p:fltVal val="0"/>
                          </p:val>
                        </p:tav>
                        <p:tav tm="100000">
                          <p:val>
                            <p:strVal val="#ppt_h"/>
                          </p:val>
                        </p:tav>
                      </p:tavLst>
                    </p:anim>
                    <p:anim calcmode="lin" valueType="num">
                      <p:cBhvr>
                        <p:cTn dur="500" fill="hold"/>
                        <p:tgtEl>
                          <p:spTgt spid="80"/>
                        </p:tgtEl>
                        <p:attrNameLst>
                          <p:attrName>style.rotation</p:attrName>
                        </p:attrNameLst>
                      </p:cBhvr>
                      <p:tavLst>
                        <p:tav tm="0">
                          <p:val>
                            <p:fltVal val="90"/>
                          </p:val>
                        </p:tav>
                        <p:tav tm="100000">
                          <p:val>
                            <p:fltVal val="0"/>
                          </p:val>
                        </p:tav>
                      </p:tavLst>
                    </p:anim>
                    <p:animEffect transition="in" filter="fade">
                      <p:cBhvr>
                        <p:cTn dur="500"/>
                        <p:tgtEl>
                          <p:spTgt spid="80"/>
                        </p:tgtEl>
                      </p:cBhvr>
                    </p:animEffect>
                  </p:childTnLst>
                </p:cTn>
              </p:par>
            </p:tnLst>
          </p:tmpl>
        </p:tmplLst>
      </p:bldP>
      <p:bldP spid="81"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9" name="正方形/長方形 8"/>
          <p:cNvSpPr/>
          <p:nvPr userDrawn="1"/>
        </p:nvSpPr>
        <p:spPr>
          <a:xfrm>
            <a:off x="0" y="3659058"/>
            <a:ext cx="18286413" cy="368968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プレースホルダー 5"/>
          <p:cNvSpPr>
            <a:spLocks noGrp="1"/>
          </p:cNvSpPr>
          <p:nvPr>
            <p:ph type="body" sz="quarter" idx="13" hasCustomPrompt="1"/>
          </p:nvPr>
        </p:nvSpPr>
        <p:spPr>
          <a:xfrm>
            <a:off x="10448351" y="3957985"/>
            <a:ext cx="6925249" cy="3077948"/>
          </a:xfrm>
          <a:noFill/>
        </p:spPr>
        <p:txBody>
          <a:bodyPr anchor="ctr">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テキスト プレースホルダー 23"/>
          <p:cNvSpPr>
            <a:spLocks noGrp="1"/>
          </p:cNvSpPr>
          <p:nvPr>
            <p:ph type="body" sz="quarter" idx="21" hasCustomPrompt="1"/>
          </p:nvPr>
        </p:nvSpPr>
        <p:spPr>
          <a:xfrm rot="21392017">
            <a:off x="1292769" y="3130395"/>
            <a:ext cx="8768499" cy="4710350"/>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1522927" y="3365565"/>
            <a:ext cx="8308182" cy="4240011"/>
          </a:xfrm>
        </p:spPr>
        <p:txBody>
          <a:bodyPr/>
          <a:lstStyle>
            <a:lvl1pPr>
              <a:defRPr/>
            </a:lvl1pPr>
          </a:lstStyle>
          <a:p>
            <a:r>
              <a:rPr kumimoji="1" lang="en-US" altLang="ja-JP" dirty="0" smtClean="0"/>
              <a:t>Add an image here</a:t>
            </a:r>
            <a:endParaRPr kumimoji="1" lang="ja-JP" altLang="en-US" dirty="0"/>
          </a:p>
        </p:txBody>
      </p:sp>
    </p:spTree>
    <p:extLst>
      <p:ext uri="{BB962C8B-B14F-4D97-AF65-F5344CB8AC3E}">
        <p14:creationId xmlns:p14="http://schemas.microsoft.com/office/powerpoint/2010/main" val="396703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outVertical)">
                                      <p:cBhvr>
                                        <p:cTn id="16" dur="500"/>
                                        <p:tgtEl>
                                          <p:spTgt spid="9"/>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tmplLst>
          <p:tmpl>
            <p:tnLst>
              <p:par>
                <p:cTn presetID="22" presetClass="entr" presetSubtype="8"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5" grpId="0" animBg="1">
        <p:tmplLst>
          <p:tmpl>
            <p:tnLst>
              <p:par>
                <p:cTn presetID="2" presetClass="entr" presetSubtype="8"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Images and Explanatio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1" name="正方形/長方形 10"/>
          <p:cNvSpPr/>
          <p:nvPr userDrawn="1"/>
        </p:nvSpPr>
        <p:spPr>
          <a:xfrm>
            <a:off x="731520" y="5727600"/>
            <a:ext cx="7990450" cy="376809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プレースホルダー 23"/>
          <p:cNvSpPr>
            <a:spLocks noGrp="1"/>
          </p:cNvSpPr>
          <p:nvPr>
            <p:ph type="body" sz="quarter" idx="21" hasCustomPrompt="1"/>
          </p:nvPr>
        </p:nvSpPr>
        <p:spPr>
          <a:xfrm rot="21392017">
            <a:off x="954300" y="2457375"/>
            <a:ext cx="7445007" cy="399938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0" hasCustomPrompt="1"/>
          </p:nvPr>
        </p:nvSpPr>
        <p:spPr>
          <a:xfrm rot="21392017">
            <a:off x="1168323" y="2666543"/>
            <a:ext cx="7016961" cy="3581047"/>
          </a:xfrm>
        </p:spPr>
        <p:txBody>
          <a:bodyPr/>
          <a:lstStyle>
            <a:lvl1pPr>
              <a:defRPr/>
            </a:lvl1pPr>
          </a:lstStyle>
          <a:p>
            <a:r>
              <a:rPr kumimoji="1" lang="en-US" altLang="ja-JP" dirty="0" smtClean="0"/>
              <a:t>Add an image here</a:t>
            </a:r>
            <a:endParaRPr kumimoji="1" lang="ja-JP" altLang="en-US" dirty="0"/>
          </a:p>
        </p:txBody>
      </p:sp>
      <p:sp>
        <p:nvSpPr>
          <p:cNvPr id="16" name="テキスト プレースホルダー 5"/>
          <p:cNvSpPr>
            <a:spLocks noGrp="1"/>
          </p:cNvSpPr>
          <p:nvPr>
            <p:ph type="body" sz="quarter" idx="13" hasCustomPrompt="1"/>
          </p:nvPr>
        </p:nvSpPr>
        <p:spPr>
          <a:xfrm>
            <a:off x="1099999" y="7393750"/>
            <a:ext cx="7187128" cy="1790372"/>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23" hasCustomPrompt="1"/>
          </p:nvPr>
        </p:nvSpPr>
        <p:spPr>
          <a:xfrm rot="21420000">
            <a:off x="1117459" y="6431673"/>
            <a:ext cx="7174747"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正方形/長方形 17"/>
          <p:cNvSpPr/>
          <p:nvPr userDrawn="1"/>
        </p:nvSpPr>
        <p:spPr>
          <a:xfrm>
            <a:off x="9528324" y="5737428"/>
            <a:ext cx="7990450" cy="376809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プレースホルダー 23"/>
          <p:cNvSpPr>
            <a:spLocks noGrp="1"/>
          </p:cNvSpPr>
          <p:nvPr>
            <p:ph type="body" sz="quarter" idx="24" hasCustomPrompt="1"/>
          </p:nvPr>
        </p:nvSpPr>
        <p:spPr>
          <a:xfrm rot="21392017">
            <a:off x="9751104" y="2467203"/>
            <a:ext cx="7445007" cy="3999383"/>
          </a:xfrm>
          <a:blipFill>
            <a:blip r:embed="rId2"/>
            <a:stretch>
              <a:fillRect/>
            </a:stretch>
          </a:blipFill>
        </p:spPr>
        <p:txBody>
          <a:bodyPr/>
          <a:lstStyle/>
          <a:p>
            <a:pPr lvl="0"/>
            <a:r>
              <a:rPr kumimoji="1" lang="en-US" altLang="ja-JP" dirty="0" smtClean="0"/>
              <a:t> </a:t>
            </a:r>
            <a:endParaRPr kumimoji="1" lang="ja-JP" altLang="en-US" dirty="0"/>
          </a:p>
        </p:txBody>
      </p:sp>
      <p:sp>
        <p:nvSpPr>
          <p:cNvPr id="20" name="図プレースホルダー 8"/>
          <p:cNvSpPr>
            <a:spLocks noGrp="1"/>
          </p:cNvSpPr>
          <p:nvPr>
            <p:ph type="pic" sz="quarter" idx="25" hasCustomPrompt="1"/>
          </p:nvPr>
        </p:nvSpPr>
        <p:spPr>
          <a:xfrm rot="21392017">
            <a:off x="9965127" y="2676371"/>
            <a:ext cx="7016961" cy="3581047"/>
          </a:xfrm>
        </p:spPr>
        <p:txBody>
          <a:bodyPr/>
          <a:lstStyle>
            <a:lvl1pPr>
              <a:defRPr/>
            </a:lvl1pPr>
          </a:lstStyle>
          <a:p>
            <a:r>
              <a:rPr kumimoji="1" lang="en-US" altLang="ja-JP" dirty="0" smtClean="0"/>
              <a:t>Add an image here</a:t>
            </a:r>
            <a:endParaRPr kumimoji="1" lang="ja-JP" altLang="en-US" dirty="0"/>
          </a:p>
        </p:txBody>
      </p:sp>
      <p:sp>
        <p:nvSpPr>
          <p:cNvPr id="21" name="テキスト プレースホルダー 5"/>
          <p:cNvSpPr>
            <a:spLocks noGrp="1"/>
          </p:cNvSpPr>
          <p:nvPr>
            <p:ph type="body" sz="quarter" idx="26" hasCustomPrompt="1"/>
          </p:nvPr>
        </p:nvSpPr>
        <p:spPr>
          <a:xfrm>
            <a:off x="9896803" y="7403578"/>
            <a:ext cx="7187128" cy="1790372"/>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2" name="テキスト プレースホルダー 5"/>
          <p:cNvSpPr>
            <a:spLocks noGrp="1"/>
          </p:cNvSpPr>
          <p:nvPr>
            <p:ph type="body" sz="quarter" idx="27" hasCustomPrompt="1"/>
          </p:nvPr>
        </p:nvSpPr>
        <p:spPr>
          <a:xfrm rot="21420000">
            <a:off x="9914263" y="6441501"/>
            <a:ext cx="7174747"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41394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par>
                          <p:cTn id="11" fill="hold">
                            <p:stCondLst>
                              <p:cond delay="750"/>
                            </p:stCondLst>
                            <p:childTnLst>
                              <p:par>
                                <p:cTn id="12" presetID="16" presetClass="entr" presetSubtype="37"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Vertical)">
                                      <p:cBhvr>
                                        <p:cTn id="14" dur="500"/>
                                        <p:tgtEl>
                                          <p:spTgt spid="11"/>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500"/>
                                        <p:tgtEl>
                                          <p:spTgt spid="16">
                                            <p:txEl>
                                              <p:pRg st="0" end="0"/>
                                            </p:txEl>
                                          </p:spTgt>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par>
                          <p:cTn id="30" fill="hold">
                            <p:stCondLst>
                              <p:cond delay="3000"/>
                            </p:stCondLst>
                            <p:childTnLst>
                              <p:par>
                                <p:cTn id="31" presetID="16" presetClass="entr" presetSubtype="37"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wipe(left)">
                                      <p:cBhvr>
                                        <p:cTn id="4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tmplLst>
          <p:tmpl>
            <p:tnLst>
              <p:par>
                <p:cTn presetID="2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animBg="1"/>
      <p:bldP spid="19" grpId="0" animBg="1">
        <p:tmplLst>
          <p:tmpl>
            <p:tnLst>
              <p:par>
                <p:cTn presetID="22" presetClass="entr" presetSubtype="4"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Image and Explanation">
    <p:spTree>
      <p:nvGrpSpPr>
        <p:cNvPr id="1" name=""/>
        <p:cNvGrpSpPr/>
        <p:nvPr/>
      </p:nvGrpSpPr>
      <p:grpSpPr>
        <a:xfrm>
          <a:off x="0" y="0"/>
          <a:ext cx="0" cy="0"/>
          <a:chOff x="0" y="0"/>
          <a:chExt cx="0" cy="0"/>
        </a:xfrm>
      </p:grpSpPr>
      <p:sp>
        <p:nvSpPr>
          <p:cNvPr id="9" name="正方形/長方形 8"/>
          <p:cNvSpPr/>
          <p:nvPr userDrawn="1"/>
        </p:nvSpPr>
        <p:spPr>
          <a:xfrm>
            <a:off x="0" y="5728564"/>
            <a:ext cx="18286413" cy="36454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プレースホルダー 5"/>
          <p:cNvSpPr>
            <a:spLocks noGrp="1"/>
          </p:cNvSpPr>
          <p:nvPr>
            <p:ph type="body" sz="quarter" idx="13" hasCustomPrompt="1"/>
          </p:nvPr>
        </p:nvSpPr>
        <p:spPr>
          <a:xfrm>
            <a:off x="794779" y="7798797"/>
            <a:ext cx="16696854" cy="1575172"/>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テキスト プレースホルダー 23"/>
          <p:cNvSpPr>
            <a:spLocks noGrp="1"/>
          </p:cNvSpPr>
          <p:nvPr>
            <p:ph type="body" sz="quarter" idx="21" hasCustomPrompt="1"/>
          </p:nvPr>
        </p:nvSpPr>
        <p:spPr>
          <a:xfrm rot="21392017">
            <a:off x="4848166" y="2062584"/>
            <a:ext cx="8768499" cy="4710350"/>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5078324" y="2297754"/>
            <a:ext cx="8308182" cy="4240011"/>
          </a:xfrm>
        </p:spPr>
        <p:txBody>
          <a:bodyPr/>
          <a:lstStyle>
            <a:lvl1pPr>
              <a:defRPr/>
            </a:lvl1pPr>
          </a:lstStyle>
          <a:p>
            <a:r>
              <a:rPr kumimoji="1" lang="en-US" altLang="ja-JP" dirty="0" smtClean="0"/>
              <a:t>Add an image here</a:t>
            </a:r>
            <a:endParaRPr kumimoji="1" lang="ja-JP" altLang="en-US" dirty="0"/>
          </a:p>
        </p:txBody>
      </p:sp>
      <p:sp>
        <p:nvSpPr>
          <p:cNvPr id="10" name="テキスト プレースホルダー 5"/>
          <p:cNvSpPr>
            <a:spLocks noGrp="1"/>
          </p:cNvSpPr>
          <p:nvPr>
            <p:ph type="body" sz="quarter" idx="23" hasCustomPrompt="1"/>
          </p:nvPr>
        </p:nvSpPr>
        <p:spPr>
          <a:xfrm rot="21420000">
            <a:off x="4960250" y="6757118"/>
            <a:ext cx="887237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88326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left)">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build="p">
        <p:tmplLst>
          <p:tmpl lvl="1">
            <p:tnLst>
              <p:par>
                <p:cTn presetID="22" presetClass="entr" presetSubtype="8"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5" grpId="0" animBg="1">
        <p:tmplLst>
          <p:tmpl>
            <p:tnLst>
              <p:par>
                <p:cTn presetID="22" presetClass="entr" presetSubtype="4"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down)">
                      <p:cBhvr>
                        <p:cTn dur="500"/>
                        <p:tgtEl>
                          <p:spTgt spid="5"/>
                        </p:tgtEl>
                      </p:cBhvr>
                    </p:animEffect>
                  </p:childTnLst>
                </p:cTn>
              </p:par>
            </p:tnLst>
          </p:tmpl>
        </p:tmplLst>
      </p:bldP>
      <p:bldP spid="6"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Explanatio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1" name="正方形/長方形 10"/>
          <p:cNvSpPr/>
          <p:nvPr userDrawn="1"/>
        </p:nvSpPr>
        <p:spPr>
          <a:xfrm>
            <a:off x="304844" y="5604797"/>
            <a:ext cx="5805644" cy="33308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プレースホルダー 23"/>
          <p:cNvSpPr>
            <a:spLocks noGrp="1"/>
          </p:cNvSpPr>
          <p:nvPr>
            <p:ph type="body" sz="quarter" idx="21" hasCustomPrompt="1"/>
          </p:nvPr>
        </p:nvSpPr>
        <p:spPr>
          <a:xfrm rot="21392017">
            <a:off x="429956" y="2900988"/>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0" hasCustomPrompt="1"/>
          </p:nvPr>
        </p:nvSpPr>
        <p:spPr>
          <a:xfrm rot="21392017">
            <a:off x="642900" y="3089969"/>
            <a:ext cx="4906663" cy="2486630"/>
          </a:xfrm>
        </p:spPr>
        <p:txBody>
          <a:bodyPr/>
          <a:lstStyle>
            <a:lvl1pPr>
              <a:defRPr/>
            </a:lvl1pPr>
          </a:lstStyle>
          <a:p>
            <a:r>
              <a:rPr kumimoji="1" lang="en-US" altLang="ja-JP" dirty="0" smtClean="0"/>
              <a:t>Add an image here</a:t>
            </a:r>
            <a:endParaRPr kumimoji="1" lang="ja-JP" altLang="en-US" dirty="0"/>
          </a:p>
        </p:txBody>
      </p:sp>
      <p:sp>
        <p:nvSpPr>
          <p:cNvPr id="16" name="テキスト プレースホルダー 5"/>
          <p:cNvSpPr>
            <a:spLocks noGrp="1"/>
          </p:cNvSpPr>
          <p:nvPr>
            <p:ph type="body" sz="quarter" idx="13" hasCustomPrompt="1"/>
          </p:nvPr>
        </p:nvSpPr>
        <p:spPr>
          <a:xfrm>
            <a:off x="484862" y="6702836"/>
            <a:ext cx="5355595" cy="2007305"/>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23" hasCustomPrompt="1"/>
          </p:nvPr>
        </p:nvSpPr>
        <p:spPr>
          <a:xfrm rot="21420000">
            <a:off x="556166" y="5717272"/>
            <a:ext cx="535559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1" name="正方形/長方形 30"/>
          <p:cNvSpPr/>
          <p:nvPr userDrawn="1"/>
        </p:nvSpPr>
        <p:spPr>
          <a:xfrm>
            <a:off x="6245503" y="5586876"/>
            <a:ext cx="5805644" cy="33308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プレースホルダー 23"/>
          <p:cNvSpPr>
            <a:spLocks noGrp="1"/>
          </p:cNvSpPr>
          <p:nvPr>
            <p:ph type="body" sz="quarter" idx="24" hasCustomPrompt="1"/>
          </p:nvPr>
        </p:nvSpPr>
        <p:spPr>
          <a:xfrm rot="21392017">
            <a:off x="6370615" y="2883067"/>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3" name="図プレースホルダー 8"/>
          <p:cNvSpPr>
            <a:spLocks noGrp="1"/>
          </p:cNvSpPr>
          <p:nvPr>
            <p:ph type="pic" sz="quarter" idx="25" hasCustomPrompt="1"/>
          </p:nvPr>
        </p:nvSpPr>
        <p:spPr>
          <a:xfrm rot="21392017">
            <a:off x="6583559" y="3072048"/>
            <a:ext cx="4906663" cy="2486630"/>
          </a:xfrm>
        </p:spPr>
        <p:txBody>
          <a:bodyPr/>
          <a:lstStyle>
            <a:lvl1pPr>
              <a:defRPr/>
            </a:lvl1pPr>
          </a:lstStyle>
          <a:p>
            <a:r>
              <a:rPr kumimoji="1" lang="en-US" altLang="ja-JP" dirty="0" smtClean="0"/>
              <a:t>Add an image here</a:t>
            </a:r>
            <a:endParaRPr kumimoji="1" lang="ja-JP" altLang="en-US" dirty="0"/>
          </a:p>
        </p:txBody>
      </p:sp>
      <p:sp>
        <p:nvSpPr>
          <p:cNvPr id="34" name="テキスト プレースホルダー 5"/>
          <p:cNvSpPr>
            <a:spLocks noGrp="1"/>
          </p:cNvSpPr>
          <p:nvPr>
            <p:ph type="body" sz="quarter" idx="26" hasCustomPrompt="1"/>
          </p:nvPr>
        </p:nvSpPr>
        <p:spPr>
          <a:xfrm>
            <a:off x="6425521" y="6684915"/>
            <a:ext cx="5355595" cy="2007305"/>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5" name="テキスト プレースホルダー 5"/>
          <p:cNvSpPr>
            <a:spLocks noGrp="1"/>
          </p:cNvSpPr>
          <p:nvPr>
            <p:ph type="body" sz="quarter" idx="27" hasCustomPrompt="1"/>
          </p:nvPr>
        </p:nvSpPr>
        <p:spPr>
          <a:xfrm rot="21420000">
            <a:off x="6496825" y="5699351"/>
            <a:ext cx="535559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6" name="正方形/長方形 35"/>
          <p:cNvSpPr/>
          <p:nvPr userDrawn="1"/>
        </p:nvSpPr>
        <p:spPr>
          <a:xfrm>
            <a:off x="12203547" y="5575630"/>
            <a:ext cx="5805644" cy="33308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プレースホルダー 23"/>
          <p:cNvSpPr>
            <a:spLocks noGrp="1"/>
          </p:cNvSpPr>
          <p:nvPr>
            <p:ph type="body" sz="quarter" idx="28" hasCustomPrompt="1"/>
          </p:nvPr>
        </p:nvSpPr>
        <p:spPr>
          <a:xfrm rot="21392017">
            <a:off x="12328659" y="2871821"/>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8" name="図プレースホルダー 8"/>
          <p:cNvSpPr>
            <a:spLocks noGrp="1"/>
          </p:cNvSpPr>
          <p:nvPr>
            <p:ph type="pic" sz="quarter" idx="29" hasCustomPrompt="1"/>
          </p:nvPr>
        </p:nvSpPr>
        <p:spPr>
          <a:xfrm rot="21392017">
            <a:off x="12541603" y="3060802"/>
            <a:ext cx="4906663" cy="2486630"/>
          </a:xfrm>
        </p:spPr>
        <p:txBody>
          <a:bodyPr/>
          <a:lstStyle>
            <a:lvl1pPr>
              <a:defRPr/>
            </a:lvl1pPr>
          </a:lstStyle>
          <a:p>
            <a:r>
              <a:rPr kumimoji="1" lang="en-US" altLang="ja-JP" dirty="0" smtClean="0"/>
              <a:t>Add an image here</a:t>
            </a:r>
            <a:endParaRPr kumimoji="1" lang="ja-JP" altLang="en-US" dirty="0"/>
          </a:p>
        </p:txBody>
      </p:sp>
      <p:sp>
        <p:nvSpPr>
          <p:cNvPr id="39" name="テキスト プレースホルダー 5"/>
          <p:cNvSpPr>
            <a:spLocks noGrp="1"/>
          </p:cNvSpPr>
          <p:nvPr>
            <p:ph type="body" sz="quarter" idx="30" hasCustomPrompt="1"/>
          </p:nvPr>
        </p:nvSpPr>
        <p:spPr>
          <a:xfrm>
            <a:off x="12383565" y="6673669"/>
            <a:ext cx="5355595" cy="2007305"/>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0" name="テキスト プレースホルダー 5"/>
          <p:cNvSpPr>
            <a:spLocks noGrp="1"/>
          </p:cNvSpPr>
          <p:nvPr>
            <p:ph type="body" sz="quarter" idx="31" hasCustomPrompt="1"/>
          </p:nvPr>
        </p:nvSpPr>
        <p:spPr>
          <a:xfrm rot="21420000">
            <a:off x="12454869" y="5688105"/>
            <a:ext cx="535559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7842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par>
                          <p:cTn id="11" fill="hold">
                            <p:stCondLst>
                              <p:cond delay="750"/>
                            </p:stCondLst>
                            <p:childTnLst>
                              <p:par>
                                <p:cTn id="12" presetID="16" presetClass="entr" presetSubtype="37"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Vertical)">
                                      <p:cBhvr>
                                        <p:cTn id="14" dur="500"/>
                                        <p:tgtEl>
                                          <p:spTgt spid="11"/>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down)">
                                      <p:cBhvr>
                                        <p:cTn id="26" dur="500"/>
                                        <p:tgtEl>
                                          <p:spTgt spid="32"/>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500"/>
                                        <p:tgtEl>
                                          <p:spTgt spid="33"/>
                                        </p:tgtEl>
                                      </p:cBhvr>
                                    </p:animEffect>
                                  </p:childTnLst>
                                </p:cTn>
                              </p:par>
                            </p:childTnLst>
                          </p:cTn>
                        </p:par>
                        <p:par>
                          <p:cTn id="30" fill="hold">
                            <p:stCondLst>
                              <p:cond delay="3000"/>
                            </p:stCondLst>
                            <p:childTnLst>
                              <p:par>
                                <p:cTn id="31" presetID="16" presetClass="entr" presetSubtype="37"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outVertical)">
                                      <p:cBhvr>
                                        <p:cTn id="33" dur="500"/>
                                        <p:tgtEl>
                                          <p:spTgt spid="31"/>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5">
                                            <p:txEl>
                                              <p:pRg st="0" end="0"/>
                                            </p:txEl>
                                          </p:spTgt>
                                        </p:tgtEl>
                                        <p:attrNameLst>
                                          <p:attrName>style.visibility</p:attrName>
                                        </p:attrNameLst>
                                      </p:cBhvr>
                                      <p:to>
                                        <p:strVal val="visible"/>
                                      </p:to>
                                    </p:set>
                                    <p:animEffect transition="in" filter="fade">
                                      <p:cBhvr>
                                        <p:cTn id="37" dur="500"/>
                                        <p:tgtEl>
                                          <p:spTgt spid="35">
                                            <p:txEl>
                                              <p:pRg st="0" end="0"/>
                                            </p:txEl>
                                          </p:spTgt>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25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childTnLst>
                          </p:cTn>
                        </p:par>
                        <p:par>
                          <p:cTn id="49" fill="hold">
                            <p:stCondLst>
                              <p:cond delay="5250"/>
                            </p:stCondLst>
                            <p:childTnLst>
                              <p:par>
                                <p:cTn id="50" presetID="16" presetClass="entr" presetSubtype="37"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outVertical)">
                                      <p:cBhvr>
                                        <p:cTn id="52" dur="500"/>
                                        <p:tgtEl>
                                          <p:spTgt spid="36"/>
                                        </p:tgtEl>
                                      </p:cBhvr>
                                    </p:animEffect>
                                  </p:childTnLst>
                                </p:cTn>
                              </p:par>
                            </p:childTnLst>
                          </p:cTn>
                        </p:par>
                        <p:par>
                          <p:cTn id="53" fill="hold">
                            <p:stCondLst>
                              <p:cond delay="5750"/>
                            </p:stCondLst>
                            <p:childTnLst>
                              <p:par>
                                <p:cTn id="54" presetID="10" presetClass="entr" presetSubtype="0" fill="hold" grpId="0" nodeType="afterEffect">
                                  <p:stCondLst>
                                    <p:cond delay="0"/>
                                  </p:stCondLst>
                                  <p:childTnLst>
                                    <p:set>
                                      <p:cBhvr>
                                        <p:cTn id="55" dur="1" fill="hold">
                                          <p:stCondLst>
                                            <p:cond delay="0"/>
                                          </p:stCondLst>
                                        </p:cTn>
                                        <p:tgtEl>
                                          <p:spTgt spid="40">
                                            <p:txEl>
                                              <p:pRg st="0" end="0"/>
                                            </p:txEl>
                                          </p:spTgt>
                                        </p:tgtEl>
                                        <p:attrNameLst>
                                          <p:attrName>style.visibility</p:attrName>
                                        </p:attrNameLst>
                                      </p:cBhvr>
                                      <p:to>
                                        <p:strVal val="visible"/>
                                      </p:to>
                                    </p:set>
                                    <p:animEffect transition="in" filter="fade">
                                      <p:cBhvr>
                                        <p:cTn id="56" dur="500"/>
                                        <p:tgtEl>
                                          <p:spTgt spid="40">
                                            <p:txEl>
                                              <p:pRg st="0" end="0"/>
                                            </p:txEl>
                                          </p:spTgt>
                                        </p:tgtEl>
                                      </p:cBhvr>
                                    </p:animEffect>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tmplLst>
          <p:tmpl>
            <p:tnLst>
              <p:par>
                <p:cTn presetID="2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6" grpId="0">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1" grpId="0" animBg="1"/>
      <p:bldP spid="32" grpId="0" animBg="1">
        <p:tmplLst>
          <p:tmpl>
            <p:tnLst>
              <p:par>
                <p:cTn presetID="2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animBg="1">
        <p:tmplLst>
          <p:tmpl>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P spid="38" grpId="0"/>
      <p:bldP spid="39" grpId="0">
        <p:tmplLst>
          <p:tmpl>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3" name="テキスト プレースホルダー 23"/>
          <p:cNvSpPr>
            <a:spLocks noGrp="1"/>
          </p:cNvSpPr>
          <p:nvPr>
            <p:ph type="body" sz="quarter" idx="21" hasCustomPrompt="1"/>
          </p:nvPr>
        </p:nvSpPr>
        <p:spPr>
          <a:xfrm rot="21392017">
            <a:off x="429956" y="2135903"/>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0" hasCustomPrompt="1"/>
          </p:nvPr>
        </p:nvSpPr>
        <p:spPr>
          <a:xfrm rot="21392017">
            <a:off x="642900" y="2324884"/>
            <a:ext cx="4906663" cy="2486630"/>
          </a:xfrm>
        </p:spPr>
        <p:txBody>
          <a:bodyPr/>
          <a:lstStyle>
            <a:lvl1pPr>
              <a:defRPr/>
            </a:lvl1pPr>
          </a:lstStyle>
          <a:p>
            <a:r>
              <a:rPr kumimoji="1" lang="en-US" altLang="ja-JP" dirty="0" smtClean="0"/>
              <a:t>Add an image here</a:t>
            </a:r>
            <a:endParaRPr kumimoji="1" lang="ja-JP" altLang="en-US" dirty="0"/>
          </a:p>
        </p:txBody>
      </p:sp>
      <p:sp>
        <p:nvSpPr>
          <p:cNvPr id="17" name="テキスト プレースホルダー 5"/>
          <p:cNvSpPr>
            <a:spLocks noGrp="1"/>
          </p:cNvSpPr>
          <p:nvPr>
            <p:ph type="body" sz="quarter" idx="23" hasCustomPrompt="1"/>
          </p:nvPr>
        </p:nvSpPr>
        <p:spPr>
          <a:xfrm rot="21420000">
            <a:off x="556166" y="4952187"/>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2" name="テキスト プレースホルダー 23"/>
          <p:cNvSpPr>
            <a:spLocks noGrp="1"/>
          </p:cNvSpPr>
          <p:nvPr>
            <p:ph type="body" sz="quarter" idx="24" hasCustomPrompt="1"/>
          </p:nvPr>
        </p:nvSpPr>
        <p:spPr>
          <a:xfrm rot="21392017">
            <a:off x="6370615" y="2117982"/>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3" name="図プレースホルダー 8"/>
          <p:cNvSpPr>
            <a:spLocks noGrp="1"/>
          </p:cNvSpPr>
          <p:nvPr>
            <p:ph type="pic" sz="quarter" idx="25" hasCustomPrompt="1"/>
          </p:nvPr>
        </p:nvSpPr>
        <p:spPr>
          <a:xfrm rot="21392017">
            <a:off x="6583559" y="2306963"/>
            <a:ext cx="4906663" cy="2486630"/>
          </a:xfrm>
        </p:spPr>
        <p:txBody>
          <a:bodyPr/>
          <a:lstStyle>
            <a:lvl1pPr>
              <a:defRPr/>
            </a:lvl1pPr>
          </a:lstStyle>
          <a:p>
            <a:r>
              <a:rPr kumimoji="1" lang="en-US" altLang="ja-JP" dirty="0" smtClean="0"/>
              <a:t>Add an image here</a:t>
            </a:r>
            <a:endParaRPr kumimoji="1" lang="ja-JP" altLang="en-US" dirty="0"/>
          </a:p>
        </p:txBody>
      </p:sp>
      <p:sp>
        <p:nvSpPr>
          <p:cNvPr id="35" name="テキスト プレースホルダー 5"/>
          <p:cNvSpPr>
            <a:spLocks noGrp="1"/>
          </p:cNvSpPr>
          <p:nvPr>
            <p:ph type="body" sz="quarter" idx="27" hasCustomPrompt="1"/>
          </p:nvPr>
        </p:nvSpPr>
        <p:spPr>
          <a:xfrm rot="21420000">
            <a:off x="6496825" y="4934266"/>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7" name="テキスト プレースホルダー 23"/>
          <p:cNvSpPr>
            <a:spLocks noGrp="1"/>
          </p:cNvSpPr>
          <p:nvPr>
            <p:ph type="body" sz="quarter" idx="28" hasCustomPrompt="1"/>
          </p:nvPr>
        </p:nvSpPr>
        <p:spPr>
          <a:xfrm rot="21392017">
            <a:off x="12328659" y="2106736"/>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8" name="図プレースホルダー 8"/>
          <p:cNvSpPr>
            <a:spLocks noGrp="1"/>
          </p:cNvSpPr>
          <p:nvPr>
            <p:ph type="pic" sz="quarter" idx="29" hasCustomPrompt="1"/>
          </p:nvPr>
        </p:nvSpPr>
        <p:spPr>
          <a:xfrm rot="21392017">
            <a:off x="12541603" y="2295717"/>
            <a:ext cx="4906663" cy="2486630"/>
          </a:xfrm>
        </p:spPr>
        <p:txBody>
          <a:bodyPr/>
          <a:lstStyle>
            <a:lvl1pPr>
              <a:defRPr/>
            </a:lvl1pPr>
          </a:lstStyle>
          <a:p>
            <a:r>
              <a:rPr kumimoji="1" lang="en-US" altLang="ja-JP" dirty="0" smtClean="0"/>
              <a:t>Add an image here</a:t>
            </a:r>
            <a:endParaRPr kumimoji="1" lang="ja-JP" altLang="en-US" dirty="0"/>
          </a:p>
        </p:txBody>
      </p:sp>
      <p:sp>
        <p:nvSpPr>
          <p:cNvPr id="40" name="テキスト プレースホルダー 5"/>
          <p:cNvSpPr>
            <a:spLocks noGrp="1"/>
          </p:cNvSpPr>
          <p:nvPr>
            <p:ph type="body" sz="quarter" idx="31" hasCustomPrompt="1"/>
          </p:nvPr>
        </p:nvSpPr>
        <p:spPr>
          <a:xfrm rot="21420000">
            <a:off x="12454869" y="4923020"/>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23"/>
          <p:cNvSpPr>
            <a:spLocks noGrp="1"/>
          </p:cNvSpPr>
          <p:nvPr>
            <p:ph type="body" sz="quarter" idx="32" hasCustomPrompt="1"/>
          </p:nvPr>
        </p:nvSpPr>
        <p:spPr>
          <a:xfrm rot="21392017">
            <a:off x="384951" y="5871318"/>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0" name="図プレースホルダー 8"/>
          <p:cNvSpPr>
            <a:spLocks noGrp="1"/>
          </p:cNvSpPr>
          <p:nvPr>
            <p:ph type="pic" sz="quarter" idx="33" hasCustomPrompt="1"/>
          </p:nvPr>
        </p:nvSpPr>
        <p:spPr>
          <a:xfrm rot="21392017">
            <a:off x="597895" y="6060299"/>
            <a:ext cx="4906663" cy="2486630"/>
          </a:xfrm>
        </p:spPr>
        <p:txBody>
          <a:bodyPr/>
          <a:lstStyle>
            <a:lvl1pPr>
              <a:defRPr/>
            </a:lvl1pPr>
          </a:lstStyle>
          <a:p>
            <a:r>
              <a:rPr kumimoji="1" lang="en-US" altLang="ja-JP" dirty="0" smtClean="0"/>
              <a:t>Add an image here</a:t>
            </a:r>
            <a:endParaRPr kumimoji="1" lang="ja-JP" altLang="en-US" dirty="0"/>
          </a:p>
        </p:txBody>
      </p:sp>
      <p:sp>
        <p:nvSpPr>
          <p:cNvPr id="41" name="テキスト プレースホルダー 5"/>
          <p:cNvSpPr>
            <a:spLocks noGrp="1"/>
          </p:cNvSpPr>
          <p:nvPr>
            <p:ph type="body" sz="quarter" idx="34" hasCustomPrompt="1"/>
          </p:nvPr>
        </p:nvSpPr>
        <p:spPr>
          <a:xfrm rot="21420000">
            <a:off x="511161" y="8687602"/>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2" name="テキスト プレースホルダー 23"/>
          <p:cNvSpPr>
            <a:spLocks noGrp="1"/>
          </p:cNvSpPr>
          <p:nvPr>
            <p:ph type="body" sz="quarter" idx="35" hasCustomPrompt="1"/>
          </p:nvPr>
        </p:nvSpPr>
        <p:spPr>
          <a:xfrm rot="21392017">
            <a:off x="6325610" y="5853397"/>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43" name="図プレースホルダー 8"/>
          <p:cNvSpPr>
            <a:spLocks noGrp="1"/>
          </p:cNvSpPr>
          <p:nvPr>
            <p:ph type="pic" sz="quarter" idx="36" hasCustomPrompt="1"/>
          </p:nvPr>
        </p:nvSpPr>
        <p:spPr>
          <a:xfrm rot="21392017">
            <a:off x="6538554" y="6042378"/>
            <a:ext cx="4906663" cy="2486630"/>
          </a:xfrm>
        </p:spPr>
        <p:txBody>
          <a:bodyPr/>
          <a:lstStyle>
            <a:lvl1pPr>
              <a:defRPr/>
            </a:lvl1pPr>
          </a:lstStyle>
          <a:p>
            <a:r>
              <a:rPr kumimoji="1" lang="en-US" altLang="ja-JP" dirty="0" smtClean="0"/>
              <a:t>Add an image here</a:t>
            </a:r>
            <a:endParaRPr kumimoji="1" lang="ja-JP" altLang="en-US" dirty="0"/>
          </a:p>
        </p:txBody>
      </p:sp>
      <p:sp>
        <p:nvSpPr>
          <p:cNvPr id="44" name="テキスト プレースホルダー 5"/>
          <p:cNvSpPr>
            <a:spLocks noGrp="1"/>
          </p:cNvSpPr>
          <p:nvPr>
            <p:ph type="body" sz="quarter" idx="37" hasCustomPrompt="1"/>
          </p:nvPr>
        </p:nvSpPr>
        <p:spPr>
          <a:xfrm rot="21420000">
            <a:off x="6451820" y="8669681"/>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5" name="テキスト プレースホルダー 23"/>
          <p:cNvSpPr>
            <a:spLocks noGrp="1"/>
          </p:cNvSpPr>
          <p:nvPr>
            <p:ph type="body" sz="quarter" idx="38" hasCustomPrompt="1"/>
          </p:nvPr>
        </p:nvSpPr>
        <p:spPr>
          <a:xfrm rot="21392017">
            <a:off x="12283654" y="5842151"/>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46" name="図プレースホルダー 8"/>
          <p:cNvSpPr>
            <a:spLocks noGrp="1"/>
          </p:cNvSpPr>
          <p:nvPr>
            <p:ph type="pic" sz="quarter" idx="39" hasCustomPrompt="1"/>
          </p:nvPr>
        </p:nvSpPr>
        <p:spPr>
          <a:xfrm rot="21392017">
            <a:off x="12496598" y="6031132"/>
            <a:ext cx="4906663" cy="2486630"/>
          </a:xfrm>
        </p:spPr>
        <p:txBody>
          <a:bodyPr/>
          <a:lstStyle>
            <a:lvl1pPr>
              <a:defRPr/>
            </a:lvl1pPr>
          </a:lstStyle>
          <a:p>
            <a:r>
              <a:rPr kumimoji="1" lang="en-US" altLang="ja-JP" dirty="0" smtClean="0"/>
              <a:t>Add an image here</a:t>
            </a:r>
            <a:endParaRPr kumimoji="1" lang="ja-JP" altLang="en-US" dirty="0"/>
          </a:p>
        </p:txBody>
      </p:sp>
      <p:sp>
        <p:nvSpPr>
          <p:cNvPr id="47" name="テキスト プレースホルダー 5"/>
          <p:cNvSpPr>
            <a:spLocks noGrp="1"/>
          </p:cNvSpPr>
          <p:nvPr>
            <p:ph type="body" sz="quarter" idx="40" hasCustomPrompt="1"/>
          </p:nvPr>
        </p:nvSpPr>
        <p:spPr>
          <a:xfrm rot="21420000">
            <a:off x="12409864" y="8658435"/>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473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childTnLst>
                          </p:cTn>
                        </p:par>
                        <p:par>
                          <p:cTn id="15" fill="hold">
                            <p:stCondLst>
                              <p:cond delay="1250"/>
                            </p:stCondLst>
                            <p:childTnLst>
                              <p:par>
                                <p:cTn id="16" presetID="22" presetClass="entr" presetSubtype="4"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par>
                                <p:cTn id="19" presetID="22" presetClass="entr" presetSubtype="4"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fade">
                                      <p:cBhvr>
                                        <p:cTn id="25" dur="500"/>
                                        <p:tgtEl>
                                          <p:spTgt spid="35">
                                            <p:txEl>
                                              <p:pRg st="0" end="0"/>
                                            </p:txEl>
                                          </p:spTgt>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par>
                                <p:cTn id="30" presetID="22" presetClass="entr" presetSubtype="4" fill="hold" grpId="0"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animEffect transition="in" filter="fade">
                                      <p:cBhvr>
                                        <p:cTn id="36" dur="500"/>
                                        <p:tgtEl>
                                          <p:spTgt spid="40">
                                            <p:txEl>
                                              <p:pRg st="0" end="0"/>
                                            </p:txEl>
                                          </p:spTgt>
                                        </p:tgtEl>
                                      </p:cBhvr>
                                    </p:animEffect>
                                  </p:childTnLst>
                                </p:cTn>
                              </p:par>
                            </p:childTnLst>
                          </p:cTn>
                        </p:par>
                        <p:par>
                          <p:cTn id="37" fill="hold">
                            <p:stCondLst>
                              <p:cond delay="375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grpId="0" nodeType="withEffect">
                                  <p:stCondLst>
                                    <p:cond delay="25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41">
                                            <p:txEl>
                                              <p:pRg st="0" end="0"/>
                                            </p:txEl>
                                          </p:spTgt>
                                        </p:tgtEl>
                                        <p:attrNameLst>
                                          <p:attrName>style.visibility</p:attrName>
                                        </p:attrNameLst>
                                      </p:cBhvr>
                                      <p:to>
                                        <p:strVal val="visible"/>
                                      </p:to>
                                    </p:set>
                                    <p:animEffect transition="in" filter="fade">
                                      <p:cBhvr>
                                        <p:cTn id="47" dur="500"/>
                                        <p:tgtEl>
                                          <p:spTgt spid="41">
                                            <p:txEl>
                                              <p:pRg st="0" end="0"/>
                                            </p:txEl>
                                          </p:spTgt>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par>
                                <p:cTn id="52" presetID="22" presetClass="entr" presetSubtype="4" fill="hold" grpId="0" nodeType="withEffect">
                                  <p:stCondLst>
                                    <p:cond delay="25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par>
                          <p:cTn id="55" fill="hold">
                            <p:stCondLst>
                              <p:cond delay="5750"/>
                            </p:stCondLst>
                            <p:childTnLst>
                              <p:par>
                                <p:cTn id="56" presetID="10" presetClass="entr" presetSubtype="0" fill="hold" grpId="0" nodeType="afterEffect">
                                  <p:stCondLst>
                                    <p:cond delay="0"/>
                                  </p:stCondLst>
                                  <p:childTnLst>
                                    <p:set>
                                      <p:cBhvr>
                                        <p:cTn id="57" dur="1" fill="hold">
                                          <p:stCondLst>
                                            <p:cond delay="0"/>
                                          </p:stCondLst>
                                        </p:cTn>
                                        <p:tgtEl>
                                          <p:spTgt spid="44">
                                            <p:txEl>
                                              <p:pRg st="0" end="0"/>
                                            </p:txEl>
                                          </p:spTgt>
                                        </p:tgtEl>
                                        <p:attrNameLst>
                                          <p:attrName>style.visibility</p:attrName>
                                        </p:attrNameLst>
                                      </p:cBhvr>
                                      <p:to>
                                        <p:strVal val="visible"/>
                                      </p:to>
                                    </p:set>
                                    <p:animEffect transition="in" filter="fade">
                                      <p:cBhvr>
                                        <p:cTn id="58" dur="500"/>
                                        <p:tgtEl>
                                          <p:spTgt spid="44">
                                            <p:txEl>
                                              <p:pRg st="0" end="0"/>
                                            </p:txEl>
                                          </p:spTgt>
                                        </p:tgtEl>
                                      </p:cBhvr>
                                    </p:animEffect>
                                  </p:childTnLst>
                                </p:cTn>
                              </p:par>
                            </p:childTnLst>
                          </p:cTn>
                        </p:par>
                        <p:par>
                          <p:cTn id="59" fill="hold">
                            <p:stCondLst>
                              <p:cond delay="6250"/>
                            </p:stCondLst>
                            <p:childTnLst>
                              <p:par>
                                <p:cTn id="60" presetID="22" presetClass="entr" presetSubtype="4"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250"/>
                                  </p:stCondLst>
                                  <p:childTnLst>
                                    <p:set>
                                      <p:cBhvr>
                                        <p:cTn id="64" dur="1" fill="hold">
                                          <p:stCondLst>
                                            <p:cond delay="0"/>
                                          </p:stCondLst>
                                        </p:cTn>
                                        <p:tgtEl>
                                          <p:spTgt spid="46"/>
                                        </p:tgtEl>
                                        <p:attrNameLst>
                                          <p:attrName>style.visibility</p:attrName>
                                        </p:attrNameLst>
                                      </p:cBhvr>
                                      <p:to>
                                        <p:strVal val="visible"/>
                                      </p:to>
                                    </p:set>
                                    <p:animEffect transition="in" filter="wipe(down)">
                                      <p:cBhvr>
                                        <p:cTn id="65" dur="500"/>
                                        <p:tgtEl>
                                          <p:spTgt spid="46"/>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fade">
                                      <p:cBhvr>
                                        <p:cTn id="69"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tmplLst>
          <p:tmpl>
            <p:tnLst>
              <p:par>
                <p:cTn presetID="2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animBg="1">
        <p:tmplLst>
          <p:tmpl>
            <p:tnLst>
              <p:par>
                <p:cTn presetID="2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animBg="1">
        <p:tmplLst>
          <p:tmpl>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P spid="38"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29" grpId="0" animBg="1">
        <p:tmplLst>
          <p:tmpl>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tmplLst>
          <p:tmpl>
            <p:tnLst>
              <p:par>
                <p:cTn presetID="22" presetClass="entr" presetSubtype="4"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down)">
                      <p:cBhvr>
                        <p:cTn dur="500"/>
                        <p:tgtEl>
                          <p:spTgt spid="42"/>
                        </p:tgtEl>
                      </p:cBhvr>
                    </p:animEffect>
                  </p:childTnLst>
                </p:cTn>
              </p:par>
            </p:tnLst>
          </p:tmpl>
        </p:tmplLst>
      </p:bldP>
      <p:bldP spid="43" grpId="0"/>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animBg="1">
        <p:tmplLst>
          <p:tmpl>
            <p:tnLst>
              <p:par>
                <p:cTn presetID="22" presetClass="entr" presetSubtype="4"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Image - Intro">
    <p:spTree>
      <p:nvGrpSpPr>
        <p:cNvPr id="1" name=""/>
        <p:cNvGrpSpPr/>
        <p:nvPr/>
      </p:nvGrpSpPr>
      <p:grpSpPr>
        <a:xfrm>
          <a:off x="0" y="0"/>
          <a:ext cx="0" cy="0"/>
          <a:chOff x="0" y="0"/>
          <a:chExt cx="0" cy="0"/>
        </a:xfrm>
      </p:grpSpPr>
      <p:sp>
        <p:nvSpPr>
          <p:cNvPr id="11" name="正方形/長方形 10"/>
          <p:cNvSpPr/>
          <p:nvPr userDrawn="1"/>
        </p:nvSpPr>
        <p:spPr>
          <a:xfrm>
            <a:off x="0" y="4513430"/>
            <a:ext cx="18286413" cy="418546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テキスト プレースホルダー 5"/>
          <p:cNvSpPr>
            <a:spLocks noGrp="1"/>
          </p:cNvSpPr>
          <p:nvPr>
            <p:ph type="body" sz="quarter" idx="13" hasCustomPrompt="1"/>
          </p:nvPr>
        </p:nvSpPr>
        <p:spPr>
          <a:xfrm>
            <a:off x="9458241" y="5638554"/>
            <a:ext cx="7915359" cy="2778453"/>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 name="テキスト プレースホルダー 23"/>
          <p:cNvSpPr>
            <a:spLocks noGrp="1"/>
          </p:cNvSpPr>
          <p:nvPr>
            <p:ph type="body" sz="quarter" idx="21" hasCustomPrompt="1"/>
          </p:nvPr>
        </p:nvSpPr>
        <p:spPr>
          <a:xfrm rot="21392017">
            <a:off x="962327" y="2779906"/>
            <a:ext cx="7968745" cy="4280730"/>
          </a:xfrm>
          <a:blipFill>
            <a:blip r:embed="rId2"/>
            <a:stretch>
              <a:fillRect/>
            </a:stretch>
          </a:blipFill>
        </p:spPr>
        <p:txBody>
          <a:bodyPr/>
          <a:lstStyle/>
          <a:p>
            <a:pPr lvl="0"/>
            <a:r>
              <a:rPr kumimoji="1" lang="en-US" altLang="ja-JP" dirty="0" smtClean="0"/>
              <a:t> </a:t>
            </a:r>
            <a:endParaRPr kumimoji="1" lang="ja-JP" altLang="en-US" dirty="0"/>
          </a:p>
        </p:txBody>
      </p:sp>
      <p:sp>
        <p:nvSpPr>
          <p:cNvPr id="8" name="図プレースホルダー 8"/>
          <p:cNvSpPr>
            <a:spLocks noGrp="1"/>
          </p:cNvSpPr>
          <p:nvPr>
            <p:ph type="pic" sz="quarter" idx="20" hasCustomPrompt="1"/>
          </p:nvPr>
        </p:nvSpPr>
        <p:spPr>
          <a:xfrm rot="21392017">
            <a:off x="1185020" y="3000530"/>
            <a:ext cx="7523358" cy="3839483"/>
          </a:xfrm>
        </p:spPr>
        <p:txBody>
          <a:bodyPr/>
          <a:lstStyle>
            <a:lvl1pPr>
              <a:defRPr/>
            </a:lvl1pPr>
          </a:lstStyle>
          <a:p>
            <a:r>
              <a:rPr kumimoji="1" lang="en-US" altLang="ja-JP" dirty="0" smtClean="0"/>
              <a:t>Add an image here</a:t>
            </a:r>
            <a:endParaRPr kumimoji="1" lang="ja-JP" altLang="en-US" dirty="0"/>
          </a:p>
        </p:txBody>
      </p:sp>
      <p:sp>
        <p:nvSpPr>
          <p:cNvPr id="9" name="テキスト プレースホルダー 5"/>
          <p:cNvSpPr>
            <a:spLocks noGrp="1"/>
          </p:cNvSpPr>
          <p:nvPr>
            <p:ph type="body" sz="quarter" idx="22" hasCustomPrompt="1"/>
          </p:nvPr>
        </p:nvSpPr>
        <p:spPr>
          <a:xfrm rot="-180000">
            <a:off x="1020142" y="7007341"/>
            <a:ext cx="7915359" cy="1080120"/>
          </a:xfrm>
          <a:noFill/>
        </p:spPr>
        <p:txBody>
          <a:bodyPr anchor="t">
            <a:noAutofit/>
          </a:bodyPr>
          <a:lstStyle>
            <a:lvl1pPr>
              <a:lnSpc>
                <a:spcPct val="120000"/>
              </a:lnSpc>
              <a:spcBef>
                <a:spcPts val="600"/>
              </a:spcBef>
              <a:defRPr sz="54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a:off x="9460287" y="4693450"/>
            <a:ext cx="7915359" cy="855095"/>
          </a:xfrm>
          <a:noFill/>
        </p:spPr>
        <p:txBody>
          <a:bodyPr anchor="t">
            <a:noAutofit/>
          </a:bodyPr>
          <a:lstStyle>
            <a:lvl1pPr>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31883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16" presetClass="entr" presetSubtype="37"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500"/>
                                        <p:tgtEl>
                                          <p:spTgt spid="11"/>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11" name="正方形/長方形 10"/>
          <p:cNvSpPr/>
          <p:nvPr userDrawn="1"/>
        </p:nvSpPr>
        <p:spPr>
          <a:xfrm>
            <a:off x="723900" y="6043599"/>
            <a:ext cx="8051800" cy="346538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テキスト プレースホルダー 5"/>
          <p:cNvSpPr>
            <a:spLocks noGrp="1"/>
          </p:cNvSpPr>
          <p:nvPr>
            <p:ph type="body" sz="quarter" idx="13" hasCustomPrompt="1"/>
          </p:nvPr>
        </p:nvSpPr>
        <p:spPr>
          <a:xfrm>
            <a:off x="997302" y="7618774"/>
            <a:ext cx="7516102" cy="1575176"/>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 name="テキスト プレースホルダー 23"/>
          <p:cNvSpPr>
            <a:spLocks noGrp="1"/>
          </p:cNvSpPr>
          <p:nvPr>
            <p:ph type="body" sz="quarter" idx="21" hasCustomPrompt="1"/>
          </p:nvPr>
        </p:nvSpPr>
        <p:spPr>
          <a:xfrm rot="21392017">
            <a:off x="954300" y="2457375"/>
            <a:ext cx="7445007" cy="3999383"/>
          </a:xfrm>
          <a:blipFill>
            <a:blip r:embed="rId2"/>
            <a:stretch>
              <a:fillRect/>
            </a:stretch>
          </a:blipFill>
        </p:spPr>
        <p:txBody>
          <a:bodyPr/>
          <a:lstStyle/>
          <a:p>
            <a:pPr lvl="0"/>
            <a:r>
              <a:rPr kumimoji="1" lang="en-US" altLang="ja-JP" dirty="0" smtClean="0"/>
              <a:t> </a:t>
            </a:r>
            <a:endParaRPr kumimoji="1" lang="ja-JP" altLang="en-US" dirty="0"/>
          </a:p>
        </p:txBody>
      </p:sp>
      <p:sp>
        <p:nvSpPr>
          <p:cNvPr id="8" name="図プレースホルダー 8"/>
          <p:cNvSpPr>
            <a:spLocks noGrp="1"/>
          </p:cNvSpPr>
          <p:nvPr>
            <p:ph type="pic" sz="quarter" idx="20" hasCustomPrompt="1"/>
          </p:nvPr>
        </p:nvSpPr>
        <p:spPr>
          <a:xfrm rot="21392017">
            <a:off x="1168323" y="2666543"/>
            <a:ext cx="7016961" cy="3581047"/>
          </a:xfrm>
        </p:spPr>
        <p:txBody>
          <a:bodyPr/>
          <a:lstStyle>
            <a:lvl1pPr>
              <a:defRPr/>
            </a:lvl1pPr>
          </a:lstStyle>
          <a:p>
            <a:r>
              <a:rPr kumimoji="1" lang="en-US" altLang="ja-JP" dirty="0" smtClean="0"/>
              <a:t>Add an image here</a:t>
            </a:r>
            <a:endParaRPr kumimoji="1" lang="ja-JP" altLang="en-US" dirty="0"/>
          </a:p>
        </p:txBody>
      </p:sp>
      <p:sp>
        <p:nvSpPr>
          <p:cNvPr id="9" name="テキスト プレースホルダー 5"/>
          <p:cNvSpPr>
            <a:spLocks noGrp="1"/>
          </p:cNvSpPr>
          <p:nvPr>
            <p:ph type="body" sz="quarter" idx="22" hasCustomPrompt="1"/>
          </p:nvPr>
        </p:nvSpPr>
        <p:spPr>
          <a:xfrm rot="-180000">
            <a:off x="969630" y="6388241"/>
            <a:ext cx="7496149" cy="1080120"/>
          </a:xfrm>
          <a:noFill/>
        </p:spPr>
        <p:txBody>
          <a:bodyPr anchor="t">
            <a:noAutofit/>
          </a:bodyPr>
          <a:lstStyle>
            <a:lvl1pPr>
              <a:lnSpc>
                <a:spcPct val="120000"/>
              </a:lnSpc>
              <a:spcBef>
                <a:spcPts val="600"/>
              </a:spcBef>
              <a:defRPr sz="54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a:off x="8938616" y="4840591"/>
            <a:ext cx="2833510" cy="855095"/>
          </a:xfrm>
          <a:noFill/>
        </p:spPr>
        <p:txBody>
          <a:bodyPr anchor="t">
            <a:noAutofit/>
          </a:bodyPr>
          <a:lstStyle>
            <a:lvl1pPr algn="ctr">
              <a:lnSpc>
                <a:spcPct val="120000"/>
              </a:lnSpc>
              <a:spcBef>
                <a:spcPts val="600"/>
              </a:spcBef>
              <a:defRPr sz="28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7243" y="3162283"/>
            <a:ext cx="1726963" cy="1726963"/>
          </a:xfrm>
          <a:prstGeom prst="rect">
            <a:avLst/>
          </a:prstGeom>
        </p:spPr>
      </p:pic>
      <p:sp>
        <p:nvSpPr>
          <p:cNvPr id="13" name="図プレースホルダー 7"/>
          <p:cNvSpPr>
            <a:spLocks noGrp="1"/>
          </p:cNvSpPr>
          <p:nvPr>
            <p:ph type="pic" sz="quarter" idx="15" hasCustomPrompt="1"/>
          </p:nvPr>
        </p:nvSpPr>
        <p:spPr>
          <a:xfrm>
            <a:off x="9810592" y="3516232"/>
            <a:ext cx="1020264" cy="1019065"/>
          </a:xfrm>
        </p:spPr>
        <p:txBody>
          <a:bodyPr>
            <a:normAutofit/>
          </a:bodyPr>
          <a:lstStyle>
            <a:lvl1pPr>
              <a:defRPr sz="1800"/>
            </a:lvl1pPr>
          </a:lstStyle>
          <a:p>
            <a:r>
              <a:rPr kumimoji="1" lang="en-US" altLang="ja-JP" dirty="0" smtClean="0"/>
              <a:t>Icon</a:t>
            </a:r>
            <a:endParaRPr kumimoji="1" lang="ja-JP" altLang="en-US" dirty="0"/>
          </a:p>
        </p:txBody>
      </p:sp>
      <p:sp>
        <p:nvSpPr>
          <p:cNvPr id="14" name="テキスト プレースホルダー 5"/>
          <p:cNvSpPr>
            <a:spLocks noGrp="1"/>
          </p:cNvSpPr>
          <p:nvPr>
            <p:ph type="body" sz="quarter" idx="24" hasCustomPrompt="1"/>
          </p:nvPr>
        </p:nvSpPr>
        <p:spPr>
          <a:xfrm>
            <a:off x="11886444" y="4840591"/>
            <a:ext cx="2833510" cy="855095"/>
          </a:xfrm>
          <a:noFill/>
        </p:spPr>
        <p:txBody>
          <a:bodyPr anchor="t">
            <a:noAutofit/>
          </a:bodyPr>
          <a:lstStyle>
            <a:lvl1pPr algn="ctr">
              <a:lnSpc>
                <a:spcPct val="120000"/>
              </a:lnSpc>
              <a:spcBef>
                <a:spcPts val="600"/>
              </a:spcBef>
              <a:defRPr sz="28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15" name="図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05071" y="3162283"/>
            <a:ext cx="1726963" cy="1726963"/>
          </a:xfrm>
          <a:prstGeom prst="rect">
            <a:avLst/>
          </a:prstGeom>
        </p:spPr>
      </p:pic>
      <p:sp>
        <p:nvSpPr>
          <p:cNvPr id="16" name="図プレースホルダー 7"/>
          <p:cNvSpPr>
            <a:spLocks noGrp="1"/>
          </p:cNvSpPr>
          <p:nvPr>
            <p:ph type="pic" sz="quarter" idx="25" hasCustomPrompt="1"/>
          </p:nvPr>
        </p:nvSpPr>
        <p:spPr>
          <a:xfrm>
            <a:off x="12758420" y="3516232"/>
            <a:ext cx="1020264" cy="1019065"/>
          </a:xfrm>
        </p:spPr>
        <p:txBody>
          <a:bodyPr>
            <a:normAutofit/>
          </a:bodyPr>
          <a:lstStyle>
            <a:lvl1pPr>
              <a:defRPr sz="1800"/>
            </a:lvl1pPr>
          </a:lstStyle>
          <a:p>
            <a:r>
              <a:rPr kumimoji="1" lang="en-US" altLang="ja-JP" dirty="0" smtClean="0"/>
              <a:t>Icon</a:t>
            </a:r>
            <a:endParaRPr kumimoji="1" lang="ja-JP" altLang="en-US" dirty="0"/>
          </a:p>
        </p:txBody>
      </p:sp>
      <p:sp>
        <p:nvSpPr>
          <p:cNvPr id="17" name="テキスト プレースホルダー 5"/>
          <p:cNvSpPr>
            <a:spLocks noGrp="1"/>
          </p:cNvSpPr>
          <p:nvPr>
            <p:ph type="body" sz="quarter" idx="26" hasCustomPrompt="1"/>
          </p:nvPr>
        </p:nvSpPr>
        <p:spPr>
          <a:xfrm>
            <a:off x="14834272" y="4840591"/>
            <a:ext cx="2833510" cy="855095"/>
          </a:xfrm>
          <a:noFill/>
        </p:spPr>
        <p:txBody>
          <a:bodyPr anchor="t">
            <a:noAutofit/>
          </a:bodyPr>
          <a:lstStyle>
            <a:lvl1pPr algn="ctr">
              <a:lnSpc>
                <a:spcPct val="120000"/>
              </a:lnSpc>
              <a:spcBef>
                <a:spcPts val="600"/>
              </a:spcBef>
              <a:defRPr sz="28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18" name="図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2899" y="3162283"/>
            <a:ext cx="1726963" cy="1726963"/>
          </a:xfrm>
          <a:prstGeom prst="rect">
            <a:avLst/>
          </a:prstGeom>
        </p:spPr>
      </p:pic>
      <p:sp>
        <p:nvSpPr>
          <p:cNvPr id="19" name="図プレースホルダー 7"/>
          <p:cNvSpPr>
            <a:spLocks noGrp="1"/>
          </p:cNvSpPr>
          <p:nvPr>
            <p:ph type="pic" sz="quarter" idx="27" hasCustomPrompt="1"/>
          </p:nvPr>
        </p:nvSpPr>
        <p:spPr>
          <a:xfrm>
            <a:off x="15706248" y="3516232"/>
            <a:ext cx="1020264" cy="1019065"/>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0070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16" presetClass="entr" presetSubtype="37"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500"/>
                                        <p:tgtEl>
                                          <p:spTgt spid="11"/>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 calcmode="lin" valueType="num">
                                      <p:cBhvr>
                                        <p:cTn id="30" dur="500" fill="hold"/>
                                        <p:tgtEl>
                                          <p:spTgt spid="12"/>
                                        </p:tgtEl>
                                        <p:attrNameLst>
                                          <p:attrName>style.rotation</p:attrName>
                                        </p:attrNameLst>
                                      </p:cBhvr>
                                      <p:tavLst>
                                        <p:tav tm="0">
                                          <p:val>
                                            <p:fltVal val="90"/>
                                          </p:val>
                                        </p:tav>
                                        <p:tav tm="100000">
                                          <p:val>
                                            <p:fltVal val="0"/>
                                          </p:val>
                                        </p:tav>
                                      </p:tavLst>
                                    </p:anim>
                                    <p:animEffect transition="in" filter="fade">
                                      <p:cBhvr>
                                        <p:cTn id="31" dur="500"/>
                                        <p:tgtEl>
                                          <p:spTgt spid="12"/>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 calcmode="lin" valueType="num">
                                      <p:cBhvr>
                                        <p:cTn id="36" dur="500" fill="hold"/>
                                        <p:tgtEl>
                                          <p:spTgt spid="13"/>
                                        </p:tgtEl>
                                        <p:attrNameLst>
                                          <p:attrName>style.rotation</p:attrName>
                                        </p:attrNameLst>
                                      </p:cBhvr>
                                      <p:tavLst>
                                        <p:tav tm="0">
                                          <p:val>
                                            <p:fltVal val="90"/>
                                          </p:val>
                                        </p:tav>
                                        <p:tav tm="100000">
                                          <p:val>
                                            <p:fltVal val="0"/>
                                          </p:val>
                                        </p:tav>
                                      </p:tavLst>
                                    </p:anim>
                                    <p:animEffect transition="in" filter="fade">
                                      <p:cBhvr>
                                        <p:cTn id="37" dur="500"/>
                                        <p:tgtEl>
                                          <p:spTgt spid="13"/>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childTnLst>
                          </p:cTn>
                        </p:par>
                        <p:par>
                          <p:cTn id="42" fill="hold">
                            <p:stCondLst>
                              <p:cond delay="3000"/>
                            </p:stCondLst>
                            <p:childTnLst>
                              <p:par>
                                <p:cTn id="43" presetID="31"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 calcmode="lin" valueType="num">
                                      <p:cBhvr>
                                        <p:cTn id="47" dur="500" fill="hold"/>
                                        <p:tgtEl>
                                          <p:spTgt spid="15"/>
                                        </p:tgtEl>
                                        <p:attrNameLst>
                                          <p:attrName>style.rotation</p:attrName>
                                        </p:attrNameLst>
                                      </p:cBhvr>
                                      <p:tavLst>
                                        <p:tav tm="0">
                                          <p:val>
                                            <p:fltVal val="90"/>
                                          </p:val>
                                        </p:tav>
                                        <p:tav tm="100000">
                                          <p:val>
                                            <p:fltVal val="0"/>
                                          </p:val>
                                        </p:tav>
                                      </p:tavLst>
                                    </p:anim>
                                    <p:animEffect transition="in" filter="fade">
                                      <p:cBhvr>
                                        <p:cTn id="48" dur="500"/>
                                        <p:tgtEl>
                                          <p:spTgt spid="15"/>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 calcmode="lin" valueType="num">
                                      <p:cBhvr>
                                        <p:cTn id="53" dur="500" fill="hold"/>
                                        <p:tgtEl>
                                          <p:spTgt spid="16"/>
                                        </p:tgtEl>
                                        <p:attrNameLst>
                                          <p:attrName>style.rotation</p:attrName>
                                        </p:attrNameLst>
                                      </p:cBhvr>
                                      <p:tavLst>
                                        <p:tav tm="0">
                                          <p:val>
                                            <p:fltVal val="90"/>
                                          </p:val>
                                        </p:tav>
                                        <p:tav tm="100000">
                                          <p:val>
                                            <p:fltVal val="0"/>
                                          </p:val>
                                        </p:tav>
                                      </p:tavLst>
                                    </p:anim>
                                    <p:animEffect transition="in" filter="fade">
                                      <p:cBhvr>
                                        <p:cTn id="54" dur="500"/>
                                        <p:tgtEl>
                                          <p:spTgt spid="16"/>
                                        </p:tgtEl>
                                      </p:cBhvr>
                                    </p:animEffect>
                                  </p:childTnLst>
                                </p:cTn>
                              </p:par>
                            </p:childTnLst>
                          </p:cTn>
                        </p:par>
                        <p:par>
                          <p:cTn id="55" fill="hold">
                            <p:stCondLst>
                              <p:cond delay="3500"/>
                            </p:stCondLst>
                            <p:childTnLst>
                              <p:par>
                                <p:cTn id="56" presetID="10" presetClass="entr" presetSubtype="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fade">
                                      <p:cBhvr>
                                        <p:cTn id="58" dur="500"/>
                                        <p:tgtEl>
                                          <p:spTgt spid="14">
                                            <p:txEl>
                                              <p:pRg st="0" end="0"/>
                                            </p:txEl>
                                          </p:spTgt>
                                        </p:tgtEl>
                                      </p:cBhvr>
                                    </p:animEffect>
                                  </p:childTnLst>
                                </p:cTn>
                              </p:par>
                            </p:childTnLst>
                          </p:cTn>
                        </p:par>
                        <p:par>
                          <p:cTn id="59" fill="hold">
                            <p:stCondLst>
                              <p:cond delay="4000"/>
                            </p:stCondLst>
                            <p:childTnLst>
                              <p:par>
                                <p:cTn id="60" presetID="31" presetClass="entr" presetSubtype="0"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 calcmode="lin" valueType="num">
                                      <p:cBhvr>
                                        <p:cTn id="64" dur="500" fill="hold"/>
                                        <p:tgtEl>
                                          <p:spTgt spid="18"/>
                                        </p:tgtEl>
                                        <p:attrNameLst>
                                          <p:attrName>style.rotation</p:attrName>
                                        </p:attrNameLst>
                                      </p:cBhvr>
                                      <p:tavLst>
                                        <p:tav tm="0">
                                          <p:val>
                                            <p:fltVal val="90"/>
                                          </p:val>
                                        </p:tav>
                                        <p:tav tm="100000">
                                          <p:val>
                                            <p:fltVal val="0"/>
                                          </p:val>
                                        </p:tav>
                                      </p:tavLst>
                                    </p:anim>
                                    <p:animEffect transition="in" filter="fade">
                                      <p:cBhvr>
                                        <p:cTn id="65" dur="500"/>
                                        <p:tgtEl>
                                          <p:spTgt spid="18"/>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90"/>
                                          </p:val>
                                        </p:tav>
                                        <p:tav tm="100000">
                                          <p:val>
                                            <p:fltVal val="0"/>
                                          </p:val>
                                        </p:tav>
                                      </p:tavLst>
                                    </p:anim>
                                    <p:animEffect transition="in" filter="fade">
                                      <p:cBhvr>
                                        <p:cTn id="71" dur="500"/>
                                        <p:tgtEl>
                                          <p:spTgt spid="19"/>
                                        </p:tgtEl>
                                      </p:cBhvr>
                                    </p:animEffect>
                                  </p:childTnLst>
                                </p:cTn>
                              </p:par>
                            </p:childTnLst>
                          </p:cTn>
                        </p:par>
                        <p:par>
                          <p:cTn id="72" fill="hold">
                            <p:stCondLst>
                              <p:cond delay="4500"/>
                            </p:stCondLst>
                            <p:childTnLst>
                              <p:par>
                                <p:cTn id="73" presetID="10" presetClass="entr" presetSubtype="0" fill="hold" grpId="0" nodeType="afterEffect">
                                  <p:stCondLst>
                                    <p:cond delay="0"/>
                                  </p:stCondLst>
                                  <p:childTnLst>
                                    <p:set>
                                      <p:cBhvr>
                                        <p:cTn id="74" dur="1" fill="hold">
                                          <p:stCondLst>
                                            <p:cond delay="0"/>
                                          </p:stCondLst>
                                        </p:cTn>
                                        <p:tgtEl>
                                          <p:spTgt spid="17">
                                            <p:txEl>
                                              <p:pRg st="0" end="0"/>
                                            </p:txEl>
                                          </p:spTgt>
                                        </p:tgtEl>
                                        <p:attrNameLst>
                                          <p:attrName>style.visibility</p:attrName>
                                        </p:attrNameLst>
                                      </p:cBhvr>
                                      <p:to>
                                        <p:strVal val="visible"/>
                                      </p:to>
                                    </p:set>
                                    <p:animEffect transition="in" filter="fade">
                                      <p:cBhvr>
                                        <p:cTn id="7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2" cy="10287000"/>
          </a:xfrm>
        </p:spPr>
        <p:txBody>
          <a:bodyPr/>
          <a:lstStyle>
            <a:lvl1pPr>
              <a:defRPr baseline="0"/>
            </a:lvl1pPr>
          </a:lstStyle>
          <a:p>
            <a:r>
              <a:rPr kumimoji="1" lang="en-US" altLang="ja-JP" dirty="0" smtClean="0"/>
              <a:t>Add an image here</a:t>
            </a:r>
            <a:endParaRPr kumimoji="1" lang="ja-JP" altLang="en-US" dirty="0"/>
          </a:p>
        </p:txBody>
      </p:sp>
      <p:sp>
        <p:nvSpPr>
          <p:cNvPr id="14" name="テキスト プレースホルダー 13"/>
          <p:cNvSpPr>
            <a:spLocks noGrp="1"/>
          </p:cNvSpPr>
          <p:nvPr>
            <p:ph type="body" sz="quarter" idx="11" hasCustomPrompt="1"/>
          </p:nvPr>
        </p:nvSpPr>
        <p:spPr>
          <a:xfrm>
            <a:off x="1" y="7168725"/>
            <a:ext cx="18286412" cy="2197247"/>
          </a:xfrm>
          <a:blipFill>
            <a:blip r:embed="rId2"/>
            <a:stretch>
              <a:fillRect/>
            </a:stretch>
          </a:blipFill>
        </p:spPr>
        <p:txBody>
          <a:bodyPr/>
          <a:lstStyle/>
          <a:p>
            <a:pPr lvl="0"/>
            <a:r>
              <a:rPr kumimoji="1" lang="en-US" altLang="ja-JP" dirty="0" smtClean="0"/>
              <a:t> </a:t>
            </a:r>
            <a:endParaRPr kumimoji="1" lang="ja-JP" altLang="en-US" dirty="0"/>
          </a:p>
        </p:txBody>
      </p:sp>
      <p:sp>
        <p:nvSpPr>
          <p:cNvPr id="11" name="タイトル 1"/>
          <p:cNvSpPr>
            <a:spLocks noGrp="1"/>
          </p:cNvSpPr>
          <p:nvPr>
            <p:ph type="title" hasCustomPrompt="1"/>
          </p:nvPr>
        </p:nvSpPr>
        <p:spPr>
          <a:xfrm>
            <a:off x="2712946" y="7888805"/>
            <a:ext cx="15206235" cy="1260140"/>
          </a:xfrm>
          <a:prstGeom prst="rect">
            <a:avLst/>
          </a:prstGeom>
        </p:spPr>
        <p:txBody>
          <a:bodyPr anchor="ctr">
            <a:noAutofit/>
          </a:bodyPr>
          <a:lstStyle>
            <a:lvl1pPr algn="l">
              <a:defRPr sz="6600" kern="0" spc="1000" baseline="0">
                <a:solidFill>
                  <a:schemeClr val="bg1"/>
                </a:solidFill>
                <a:effectLst>
                  <a:outerShdw blurRad="50800" dist="25400" dir="2700000" algn="tl" rotWithShape="0">
                    <a:schemeClr val="tx1">
                      <a:alpha val="40000"/>
                    </a:schemeClr>
                  </a:outerShdw>
                </a:effectLst>
              </a:defRPr>
            </a:lvl1pPr>
          </a:lstStyle>
          <a:p>
            <a:r>
              <a:rPr kumimoji="1" lang="en-US" altLang="ja-JP" dirty="0" smtClean="0"/>
              <a:t>SUBSECTION NAME</a:t>
            </a:r>
            <a:endParaRPr kumimoji="1" lang="ja-JP" altLang="en-US" dirty="0"/>
          </a:p>
        </p:txBody>
      </p:sp>
      <p:sp>
        <p:nvSpPr>
          <p:cNvPr id="5" name="テキスト プレースホルダー 5"/>
          <p:cNvSpPr>
            <a:spLocks noGrp="1"/>
          </p:cNvSpPr>
          <p:nvPr>
            <p:ph type="body" sz="quarter" idx="12" hasCustomPrompt="1"/>
          </p:nvPr>
        </p:nvSpPr>
        <p:spPr>
          <a:xfrm>
            <a:off x="2712945" y="7528765"/>
            <a:ext cx="14740451" cy="575841"/>
          </a:xfrm>
        </p:spPr>
        <p:txBody>
          <a:bodyPr>
            <a:noAutofit/>
          </a:bodyPr>
          <a:lstStyle>
            <a:lvl1pPr algn="l">
              <a:spcBef>
                <a:spcPts val="0"/>
              </a:spcBef>
              <a:defRPr sz="2800" spc="600" baseline="0">
                <a:solidFill>
                  <a:schemeClr val="bg2"/>
                </a:solidFill>
                <a:effectLst>
                  <a:outerShdw blurRad="50800" dist="38100" dir="2700000" algn="tl" rotWithShape="0">
                    <a:schemeClr val="tx1">
                      <a:alpha val="75000"/>
                    </a:schemeClr>
                  </a:outerShdw>
                </a:effectLst>
              </a:defRPr>
            </a:lvl1pPr>
          </a:lstStyle>
          <a:p>
            <a:pPr lvl="0"/>
            <a:r>
              <a:rPr kumimoji="1" lang="en-US" altLang="ja-JP" dirty="0" smtClean="0"/>
              <a:t>SECTION NUMBER</a:t>
            </a:r>
            <a:endParaRPr kumimoji="1" lang="ja-JP" altLang="en-US" dirty="0" smtClean="0"/>
          </a:p>
        </p:txBody>
      </p:sp>
      <p:sp>
        <p:nvSpPr>
          <p:cNvPr id="6" name="図プレースホルダー 7"/>
          <p:cNvSpPr>
            <a:spLocks noGrp="1"/>
          </p:cNvSpPr>
          <p:nvPr>
            <p:ph type="pic" sz="quarter" idx="15" hasCustomPrompt="1"/>
          </p:nvPr>
        </p:nvSpPr>
        <p:spPr>
          <a:xfrm rot="21600000">
            <a:off x="952296" y="7483759"/>
            <a:ext cx="1575175" cy="1573323"/>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26491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正方形/長方形 9"/>
          <p:cNvSpPr/>
          <p:nvPr userDrawn="1"/>
        </p:nvSpPr>
        <p:spPr>
          <a:xfrm>
            <a:off x="0" y="5818574"/>
            <a:ext cx="18286413" cy="37354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381817" y="2283629"/>
            <a:ext cx="4195318" cy="5089833"/>
          </a:xfrm>
          <a:prstGeom prst="rect">
            <a:avLst/>
          </a:prstGeom>
        </p:spPr>
      </p:pic>
      <p:sp>
        <p:nvSpPr>
          <p:cNvPr id="6" name="図プレースホルダー 8"/>
          <p:cNvSpPr>
            <a:spLocks noGrp="1"/>
          </p:cNvSpPr>
          <p:nvPr>
            <p:ph type="pic" sz="quarter" idx="20" hasCustomPrompt="1"/>
          </p:nvPr>
        </p:nvSpPr>
        <p:spPr>
          <a:xfrm rot="21420000">
            <a:off x="621205" y="2510788"/>
            <a:ext cx="3716543" cy="4635515"/>
          </a:xfrm>
        </p:spPr>
        <p:txBody>
          <a:bodyPr/>
          <a:lstStyle>
            <a:lvl1pPr>
              <a:defRPr/>
            </a:lvl1pPr>
          </a:lstStyle>
          <a:p>
            <a:r>
              <a:rPr kumimoji="1" lang="en-US" altLang="ja-JP" dirty="0" smtClean="0"/>
              <a:t>Add an image here</a:t>
            </a:r>
            <a:endParaRPr kumimoji="1" lang="ja-JP" altLang="en-US" dirty="0"/>
          </a:p>
        </p:txBody>
      </p:sp>
      <p:sp>
        <p:nvSpPr>
          <p:cNvPr id="11" name="テキスト プレースホルダー 5"/>
          <p:cNvSpPr>
            <a:spLocks noGrp="1"/>
          </p:cNvSpPr>
          <p:nvPr>
            <p:ph type="body" sz="quarter" idx="13" hasCustomPrompt="1"/>
          </p:nvPr>
        </p:nvSpPr>
        <p:spPr>
          <a:xfrm>
            <a:off x="484862" y="8068825"/>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23" hasCustomPrompt="1"/>
          </p:nvPr>
        </p:nvSpPr>
        <p:spPr>
          <a:xfrm rot="21420000">
            <a:off x="476736" y="7278194"/>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4812298" y="2279466"/>
            <a:ext cx="4195318" cy="5089833"/>
          </a:xfrm>
          <a:prstGeom prst="rect">
            <a:avLst/>
          </a:prstGeom>
        </p:spPr>
      </p:pic>
      <p:sp>
        <p:nvSpPr>
          <p:cNvPr id="26" name="図プレースホルダー 8"/>
          <p:cNvSpPr>
            <a:spLocks noGrp="1"/>
          </p:cNvSpPr>
          <p:nvPr>
            <p:ph type="pic" sz="quarter" idx="24" hasCustomPrompt="1"/>
          </p:nvPr>
        </p:nvSpPr>
        <p:spPr>
          <a:xfrm rot="21420000">
            <a:off x="5051686" y="2506625"/>
            <a:ext cx="3716543" cy="4635515"/>
          </a:xfrm>
        </p:spPr>
        <p:txBody>
          <a:bodyPr/>
          <a:lstStyle>
            <a:lvl1pPr>
              <a:defRPr/>
            </a:lvl1pPr>
          </a:lstStyle>
          <a:p>
            <a:r>
              <a:rPr kumimoji="1" lang="en-US" altLang="ja-JP" dirty="0" smtClean="0"/>
              <a:t>Add an image here</a:t>
            </a:r>
            <a:endParaRPr kumimoji="1" lang="ja-JP" altLang="en-US" dirty="0"/>
          </a:p>
        </p:txBody>
      </p:sp>
      <p:sp>
        <p:nvSpPr>
          <p:cNvPr id="27" name="テキスト プレースホルダー 5"/>
          <p:cNvSpPr>
            <a:spLocks noGrp="1"/>
          </p:cNvSpPr>
          <p:nvPr>
            <p:ph type="body" sz="quarter" idx="25" hasCustomPrompt="1"/>
          </p:nvPr>
        </p:nvSpPr>
        <p:spPr>
          <a:xfrm>
            <a:off x="4915343" y="8064662"/>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8" name="テキスト プレースホルダー 5"/>
          <p:cNvSpPr>
            <a:spLocks noGrp="1"/>
          </p:cNvSpPr>
          <p:nvPr>
            <p:ph type="body" sz="quarter" idx="26" hasCustomPrompt="1"/>
          </p:nvPr>
        </p:nvSpPr>
        <p:spPr>
          <a:xfrm rot="21420000">
            <a:off x="4907217" y="7274031"/>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29" name="図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9228517" y="2283629"/>
            <a:ext cx="4195318" cy="5089833"/>
          </a:xfrm>
          <a:prstGeom prst="rect">
            <a:avLst/>
          </a:prstGeom>
        </p:spPr>
      </p:pic>
      <p:sp>
        <p:nvSpPr>
          <p:cNvPr id="30" name="図プレースホルダー 8"/>
          <p:cNvSpPr>
            <a:spLocks noGrp="1"/>
          </p:cNvSpPr>
          <p:nvPr>
            <p:ph type="pic" sz="quarter" idx="27" hasCustomPrompt="1"/>
          </p:nvPr>
        </p:nvSpPr>
        <p:spPr>
          <a:xfrm rot="21420000">
            <a:off x="9467905" y="2510788"/>
            <a:ext cx="3716543" cy="4635515"/>
          </a:xfrm>
        </p:spPr>
        <p:txBody>
          <a:bodyPr/>
          <a:lstStyle>
            <a:lvl1pPr>
              <a:defRPr/>
            </a:lvl1pPr>
          </a:lstStyle>
          <a:p>
            <a:r>
              <a:rPr kumimoji="1" lang="en-US" altLang="ja-JP" dirty="0" smtClean="0"/>
              <a:t>Add an image here</a:t>
            </a:r>
            <a:endParaRPr kumimoji="1" lang="ja-JP" altLang="en-US" dirty="0"/>
          </a:p>
        </p:txBody>
      </p:sp>
      <p:sp>
        <p:nvSpPr>
          <p:cNvPr id="31" name="テキスト プレースホルダー 5"/>
          <p:cNvSpPr>
            <a:spLocks noGrp="1"/>
          </p:cNvSpPr>
          <p:nvPr>
            <p:ph type="body" sz="quarter" idx="28" hasCustomPrompt="1"/>
          </p:nvPr>
        </p:nvSpPr>
        <p:spPr>
          <a:xfrm>
            <a:off x="9331562" y="8068825"/>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2" name="テキスト プレースホルダー 5"/>
          <p:cNvSpPr>
            <a:spLocks noGrp="1"/>
          </p:cNvSpPr>
          <p:nvPr>
            <p:ph type="body" sz="quarter" idx="29" hasCustomPrompt="1"/>
          </p:nvPr>
        </p:nvSpPr>
        <p:spPr>
          <a:xfrm rot="21420000">
            <a:off x="9323436" y="7278194"/>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33" name="図 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3638552" y="2283629"/>
            <a:ext cx="4195318" cy="5089833"/>
          </a:xfrm>
          <a:prstGeom prst="rect">
            <a:avLst/>
          </a:prstGeom>
        </p:spPr>
      </p:pic>
      <p:sp>
        <p:nvSpPr>
          <p:cNvPr id="34" name="図プレースホルダー 8"/>
          <p:cNvSpPr>
            <a:spLocks noGrp="1"/>
          </p:cNvSpPr>
          <p:nvPr>
            <p:ph type="pic" sz="quarter" idx="30" hasCustomPrompt="1"/>
          </p:nvPr>
        </p:nvSpPr>
        <p:spPr>
          <a:xfrm rot="21420000">
            <a:off x="13877940" y="2510788"/>
            <a:ext cx="3716543" cy="4635515"/>
          </a:xfrm>
        </p:spPr>
        <p:txBody>
          <a:bodyPr/>
          <a:lstStyle>
            <a:lvl1pPr>
              <a:defRPr/>
            </a:lvl1pPr>
          </a:lstStyle>
          <a:p>
            <a:r>
              <a:rPr kumimoji="1" lang="en-US" altLang="ja-JP" dirty="0" smtClean="0"/>
              <a:t>Add an image here</a:t>
            </a:r>
            <a:endParaRPr kumimoji="1" lang="ja-JP" altLang="en-US" dirty="0"/>
          </a:p>
        </p:txBody>
      </p:sp>
      <p:sp>
        <p:nvSpPr>
          <p:cNvPr id="35" name="テキスト プレースホルダー 5"/>
          <p:cNvSpPr>
            <a:spLocks noGrp="1"/>
          </p:cNvSpPr>
          <p:nvPr>
            <p:ph type="body" sz="quarter" idx="31" hasCustomPrompt="1"/>
          </p:nvPr>
        </p:nvSpPr>
        <p:spPr>
          <a:xfrm>
            <a:off x="13741597" y="8068825"/>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6" name="テキスト プレースホルダー 5"/>
          <p:cNvSpPr>
            <a:spLocks noGrp="1"/>
          </p:cNvSpPr>
          <p:nvPr>
            <p:ph type="body" sz="quarter" idx="32" hasCustomPrompt="1"/>
          </p:nvPr>
        </p:nvSpPr>
        <p:spPr>
          <a:xfrm rot="21420000">
            <a:off x="13733471" y="7278194"/>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9942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par>
                          <p:cTn id="23" fill="hold">
                            <p:stCondLst>
                              <p:cond delay="2500"/>
                            </p:stCondLst>
                            <p:childTnLst>
                              <p:par>
                                <p:cTn id="24" presetID="22" presetClass="entr" presetSubtype="4" fill="hold" grpId="0" nodeType="afterEffect">
                                  <p:stCondLst>
                                    <p:cond delay="50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nodeType="withEffect">
                                  <p:stCondLst>
                                    <p:cond delay="25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fade">
                                      <p:cBhvr>
                                        <p:cTn id="33" dur="500"/>
                                        <p:tgtEl>
                                          <p:spTgt spid="28">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4500"/>
                            </p:stCondLst>
                            <p:childTnLst>
                              <p:par>
                                <p:cTn id="39" presetID="22" presetClass="entr" presetSubtype="4" fill="hold" grpId="0" nodeType="afterEffect">
                                  <p:stCondLst>
                                    <p:cond delay="50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25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par>
                          <p:cTn id="45" fill="hold">
                            <p:stCondLst>
                              <p:cond delay="5500"/>
                            </p:stCondLst>
                            <p:childTnLst>
                              <p:par>
                                <p:cTn id="46" presetID="10" presetClass="entr" presetSubtype="0" fill="hold" grpId="0" nodeType="afterEffect">
                                  <p:stCondLst>
                                    <p:cond delay="0"/>
                                  </p:stCondLst>
                                  <p:childTnLst>
                                    <p:set>
                                      <p:cBhvr>
                                        <p:cTn id="47" dur="1" fill="hold">
                                          <p:stCondLst>
                                            <p:cond delay="0"/>
                                          </p:stCondLst>
                                        </p:cTn>
                                        <p:tgtEl>
                                          <p:spTgt spid="32">
                                            <p:txEl>
                                              <p:pRg st="0" end="0"/>
                                            </p:txEl>
                                          </p:spTgt>
                                        </p:tgtEl>
                                        <p:attrNameLst>
                                          <p:attrName>style.visibility</p:attrName>
                                        </p:attrNameLst>
                                      </p:cBhvr>
                                      <p:to>
                                        <p:strVal val="visible"/>
                                      </p:to>
                                    </p:set>
                                    <p:animEffect transition="in" filter="fade">
                                      <p:cBhvr>
                                        <p:cTn id="48" dur="500"/>
                                        <p:tgtEl>
                                          <p:spTgt spid="32">
                                            <p:txEl>
                                              <p:pRg st="0" end="0"/>
                                            </p:txEl>
                                          </p:spTgt>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animEffect transition="in" filter="fade">
                                      <p:cBhvr>
                                        <p:cTn id="52" dur="500"/>
                                        <p:tgtEl>
                                          <p:spTgt spid="31">
                                            <p:txEl>
                                              <p:pRg st="0" end="0"/>
                                            </p:txEl>
                                          </p:spTgt>
                                        </p:tgtEl>
                                      </p:cBhvr>
                                    </p:animEffect>
                                  </p:childTnLst>
                                </p:cTn>
                              </p:par>
                            </p:childTnLst>
                          </p:cTn>
                        </p:par>
                        <p:par>
                          <p:cTn id="53" fill="hold">
                            <p:stCondLst>
                              <p:cond delay="6500"/>
                            </p:stCondLst>
                            <p:childTnLst>
                              <p:par>
                                <p:cTn id="54" presetID="22" presetClass="entr" presetSubtype="4" fill="hold" grpId="0" nodeType="afterEffect">
                                  <p:stCondLst>
                                    <p:cond delay="50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25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35">
                                            <p:txEl>
                                              <p:pRg st="0" end="0"/>
                                            </p:txEl>
                                          </p:spTgt>
                                        </p:tgtEl>
                                        <p:attrNameLst>
                                          <p:attrName>style.visibility</p:attrName>
                                        </p:attrNameLst>
                                      </p:cBhvr>
                                      <p:to>
                                        <p:strVal val="visible"/>
                                      </p:to>
                                    </p:set>
                                    <p:animEffect transition="in" filter="fade">
                                      <p:cBhvr>
                                        <p:cTn id="67"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30" grpId="0"/>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Items and Ic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2" name="正方形/長方形 11"/>
          <p:cNvSpPr/>
          <p:nvPr userDrawn="1"/>
        </p:nvSpPr>
        <p:spPr>
          <a:xfrm>
            <a:off x="772276" y="4155046"/>
            <a:ext cx="5399807" cy="287866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3713" y="3214527"/>
            <a:ext cx="1881038" cy="1881038"/>
          </a:xfrm>
          <a:prstGeom prst="rect">
            <a:avLst/>
          </a:prstGeom>
        </p:spPr>
      </p:pic>
      <p:sp>
        <p:nvSpPr>
          <p:cNvPr id="14" name="テキスト プレースホルダー 5"/>
          <p:cNvSpPr>
            <a:spLocks noGrp="1"/>
          </p:cNvSpPr>
          <p:nvPr>
            <p:ph type="body" sz="quarter" idx="14" hasCustomPrompt="1"/>
          </p:nvPr>
        </p:nvSpPr>
        <p:spPr>
          <a:xfrm>
            <a:off x="1149246" y="2427342"/>
            <a:ext cx="4573540"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6" name="テキスト プレースホルダー 5"/>
          <p:cNvSpPr>
            <a:spLocks noGrp="1"/>
          </p:cNvSpPr>
          <p:nvPr>
            <p:ph type="body" sz="quarter" idx="15" hasCustomPrompt="1"/>
          </p:nvPr>
        </p:nvSpPr>
        <p:spPr>
          <a:xfrm>
            <a:off x="1019155" y="5136045"/>
            <a:ext cx="4906048" cy="17176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7" name="図プレースホルダー 7"/>
          <p:cNvSpPr>
            <a:spLocks noGrp="1"/>
          </p:cNvSpPr>
          <p:nvPr>
            <p:ph type="pic" sz="quarter" idx="16" hasCustomPrompt="1"/>
          </p:nvPr>
        </p:nvSpPr>
        <p:spPr>
          <a:xfrm>
            <a:off x="2999755" y="368169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18" name="正方形/長方形 17"/>
          <p:cNvSpPr/>
          <p:nvPr userDrawn="1"/>
        </p:nvSpPr>
        <p:spPr>
          <a:xfrm>
            <a:off x="6442509" y="4155045"/>
            <a:ext cx="5399807" cy="287866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図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3946" y="3214526"/>
            <a:ext cx="1881038" cy="1881038"/>
          </a:xfrm>
          <a:prstGeom prst="rect">
            <a:avLst/>
          </a:prstGeom>
        </p:spPr>
      </p:pic>
      <p:sp>
        <p:nvSpPr>
          <p:cNvPr id="20" name="テキスト プレースホルダー 5"/>
          <p:cNvSpPr>
            <a:spLocks noGrp="1"/>
          </p:cNvSpPr>
          <p:nvPr>
            <p:ph type="body" sz="quarter" idx="17" hasCustomPrompt="1"/>
          </p:nvPr>
        </p:nvSpPr>
        <p:spPr>
          <a:xfrm>
            <a:off x="6819479" y="2427341"/>
            <a:ext cx="4573540"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1" name="テキスト プレースホルダー 5"/>
          <p:cNvSpPr>
            <a:spLocks noGrp="1"/>
          </p:cNvSpPr>
          <p:nvPr>
            <p:ph type="body" sz="quarter" idx="18" hasCustomPrompt="1"/>
          </p:nvPr>
        </p:nvSpPr>
        <p:spPr>
          <a:xfrm>
            <a:off x="6689388" y="5136044"/>
            <a:ext cx="4906048" cy="17176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2" name="図プレースホルダー 7"/>
          <p:cNvSpPr>
            <a:spLocks noGrp="1"/>
          </p:cNvSpPr>
          <p:nvPr>
            <p:ph type="pic" sz="quarter" idx="19" hasCustomPrompt="1"/>
          </p:nvPr>
        </p:nvSpPr>
        <p:spPr>
          <a:xfrm>
            <a:off x="8669988" y="3681695"/>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3" name="正方形/長方形 22"/>
          <p:cNvSpPr/>
          <p:nvPr userDrawn="1"/>
        </p:nvSpPr>
        <p:spPr>
          <a:xfrm>
            <a:off x="12113536" y="4155044"/>
            <a:ext cx="5399807" cy="287866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 name="図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74973" y="3214525"/>
            <a:ext cx="1881038" cy="1881038"/>
          </a:xfrm>
          <a:prstGeom prst="rect">
            <a:avLst/>
          </a:prstGeom>
        </p:spPr>
      </p:pic>
      <p:sp>
        <p:nvSpPr>
          <p:cNvPr id="25" name="テキスト プレースホルダー 5"/>
          <p:cNvSpPr>
            <a:spLocks noGrp="1"/>
          </p:cNvSpPr>
          <p:nvPr>
            <p:ph type="body" sz="quarter" idx="20" hasCustomPrompt="1"/>
          </p:nvPr>
        </p:nvSpPr>
        <p:spPr>
          <a:xfrm>
            <a:off x="12490506" y="2427340"/>
            <a:ext cx="4573540"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6" name="テキスト プレースホルダー 5"/>
          <p:cNvSpPr>
            <a:spLocks noGrp="1"/>
          </p:cNvSpPr>
          <p:nvPr>
            <p:ph type="body" sz="quarter" idx="21" hasCustomPrompt="1"/>
          </p:nvPr>
        </p:nvSpPr>
        <p:spPr>
          <a:xfrm>
            <a:off x="12360415" y="5136043"/>
            <a:ext cx="4906048" cy="17176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7" name="図プレースホルダー 7"/>
          <p:cNvSpPr>
            <a:spLocks noGrp="1"/>
          </p:cNvSpPr>
          <p:nvPr>
            <p:ph type="pic" sz="quarter" idx="22" hasCustomPrompt="1"/>
          </p:nvPr>
        </p:nvSpPr>
        <p:spPr>
          <a:xfrm>
            <a:off x="14341015" y="3681694"/>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8" name="正方形/長方形 27"/>
          <p:cNvSpPr/>
          <p:nvPr userDrawn="1"/>
        </p:nvSpPr>
        <p:spPr>
          <a:xfrm>
            <a:off x="0" y="7393750"/>
            <a:ext cx="18286413" cy="20702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プレースホルダー 5"/>
          <p:cNvSpPr>
            <a:spLocks noGrp="1"/>
          </p:cNvSpPr>
          <p:nvPr>
            <p:ph type="body" sz="quarter" idx="13" hasCustomPrompt="1"/>
          </p:nvPr>
        </p:nvSpPr>
        <p:spPr>
          <a:xfrm>
            <a:off x="1447351" y="7573770"/>
            <a:ext cx="15926249" cy="1665185"/>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5331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 calcmode="lin" valueType="num">
                                      <p:cBhvr>
                                        <p:cTn id="13" dur="500" fill="hold"/>
                                        <p:tgtEl>
                                          <p:spTgt spid="13"/>
                                        </p:tgtEl>
                                        <p:attrNameLst>
                                          <p:attrName>style.rotation</p:attrName>
                                        </p:attrNameLst>
                                      </p:cBhvr>
                                      <p:tavLst>
                                        <p:tav tm="0">
                                          <p:val>
                                            <p:fltVal val="90"/>
                                          </p:val>
                                        </p:tav>
                                        <p:tav tm="100000">
                                          <p:val>
                                            <p:fltVal val="0"/>
                                          </p:val>
                                        </p:tav>
                                      </p:tavLst>
                                    </p:anim>
                                    <p:animEffect transition="in" filter="fade">
                                      <p:cBhvr>
                                        <p:cTn id="14" dur="500"/>
                                        <p:tgtEl>
                                          <p:spTgt spid="13"/>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 calcmode="lin" valueType="num">
                                      <p:cBhvr>
                                        <p:cTn id="19" dur="500" fill="hold"/>
                                        <p:tgtEl>
                                          <p:spTgt spid="17"/>
                                        </p:tgtEl>
                                        <p:attrNameLst>
                                          <p:attrName>style.rotation</p:attrName>
                                        </p:attrNameLst>
                                      </p:cBhvr>
                                      <p:tavLst>
                                        <p:tav tm="0">
                                          <p:val>
                                            <p:fltVal val="90"/>
                                          </p:val>
                                        </p:tav>
                                        <p:tav tm="100000">
                                          <p:val>
                                            <p:fltVal val="0"/>
                                          </p:val>
                                        </p:tav>
                                      </p:tavLst>
                                    </p:anim>
                                    <p:animEffect transition="in" filter="fade">
                                      <p:cBhvr>
                                        <p:cTn id="20" dur="500"/>
                                        <p:tgtEl>
                                          <p:spTgt spid="17"/>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p:cTn id="2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26" dur="500"/>
                                        <p:tgtEl>
                                          <p:spTgt spid="14">
                                            <p:txEl>
                                              <p:pRg st="0" end="0"/>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childTnLst>
                          </p:cTn>
                        </p:par>
                        <p:par>
                          <p:cTn id="31" fill="hold">
                            <p:stCondLst>
                              <p:cond delay="1500"/>
                            </p:stCondLst>
                            <p:childTnLst>
                              <p:par>
                                <p:cTn id="32" presetID="16" presetClass="entr" presetSubtype="37"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outVertical)">
                                      <p:cBhvr>
                                        <p:cTn id="34" dur="500"/>
                                        <p:tgtEl>
                                          <p:spTgt spid="18"/>
                                        </p:tgtEl>
                                      </p:cBhvr>
                                    </p:animEffect>
                                  </p:childTnLst>
                                </p:cTn>
                              </p:par>
                            </p:childTnLst>
                          </p:cTn>
                        </p:par>
                        <p:par>
                          <p:cTn id="35" fill="hold">
                            <p:stCondLst>
                              <p:cond delay="2000"/>
                            </p:stCondLst>
                            <p:childTnLst>
                              <p:par>
                                <p:cTn id="36" presetID="31"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 calcmode="lin" valueType="num">
                                      <p:cBhvr>
                                        <p:cTn id="40" dur="500" fill="hold"/>
                                        <p:tgtEl>
                                          <p:spTgt spid="19"/>
                                        </p:tgtEl>
                                        <p:attrNameLst>
                                          <p:attrName>style.rotation</p:attrName>
                                        </p:attrNameLst>
                                      </p:cBhvr>
                                      <p:tavLst>
                                        <p:tav tm="0">
                                          <p:val>
                                            <p:fltVal val="90"/>
                                          </p:val>
                                        </p:tav>
                                        <p:tav tm="100000">
                                          <p:val>
                                            <p:fltVal val="0"/>
                                          </p:val>
                                        </p:tav>
                                      </p:tavLst>
                                    </p:anim>
                                    <p:animEffect transition="in" filter="fade">
                                      <p:cBhvr>
                                        <p:cTn id="41" dur="500"/>
                                        <p:tgtEl>
                                          <p:spTgt spid="19"/>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 calcmode="lin" valueType="num">
                                      <p:cBhvr>
                                        <p:cTn id="46" dur="500" fill="hold"/>
                                        <p:tgtEl>
                                          <p:spTgt spid="22"/>
                                        </p:tgtEl>
                                        <p:attrNameLst>
                                          <p:attrName>style.rotation</p:attrName>
                                        </p:attrNameLst>
                                      </p:cBhvr>
                                      <p:tavLst>
                                        <p:tav tm="0">
                                          <p:val>
                                            <p:fltVal val="90"/>
                                          </p:val>
                                        </p:tav>
                                        <p:tav tm="100000">
                                          <p:val>
                                            <p:fltVal val="0"/>
                                          </p:val>
                                        </p:tav>
                                      </p:tavLst>
                                    </p:anim>
                                    <p:animEffect transition="in" filter="fade">
                                      <p:cBhvr>
                                        <p:cTn id="47" dur="500"/>
                                        <p:tgtEl>
                                          <p:spTgt spid="22"/>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p:cTn id="50"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20">
                                            <p:txEl>
                                              <p:pRg st="0" end="0"/>
                                            </p:txEl>
                                          </p:spTgt>
                                        </p:tgtEl>
                                        <p:attrNameLst>
                                          <p:attrName>ppt_h</p:attrName>
                                        </p:attrNameLst>
                                      </p:cBhvr>
                                      <p:tavLst>
                                        <p:tav tm="0">
                                          <p:val>
                                            <p:fltVal val="0"/>
                                          </p:val>
                                        </p:tav>
                                        <p:tav tm="100000">
                                          <p:val>
                                            <p:strVal val="#ppt_h"/>
                                          </p:val>
                                        </p:tav>
                                      </p:tavLst>
                                    </p:anim>
                                    <p:anim calcmode="lin" valueType="num">
                                      <p:cBhvr>
                                        <p:cTn id="52" dur="500" fill="hold"/>
                                        <p:tgtEl>
                                          <p:spTgt spid="20">
                                            <p:txEl>
                                              <p:pRg st="0" end="0"/>
                                            </p:txEl>
                                          </p:spTgt>
                                        </p:tgtEl>
                                        <p:attrNameLst>
                                          <p:attrName>style.rotation</p:attrName>
                                        </p:attrNameLst>
                                      </p:cBhvr>
                                      <p:tavLst>
                                        <p:tav tm="0">
                                          <p:val>
                                            <p:fltVal val="90"/>
                                          </p:val>
                                        </p:tav>
                                        <p:tav tm="100000">
                                          <p:val>
                                            <p:fltVal val="0"/>
                                          </p:val>
                                        </p:tav>
                                      </p:tavLst>
                                    </p:anim>
                                    <p:animEffect transition="in" filter="fade">
                                      <p:cBhvr>
                                        <p:cTn id="53" dur="500"/>
                                        <p:tgtEl>
                                          <p:spTgt spid="20">
                                            <p:txEl>
                                              <p:pRg st="0" end="0"/>
                                            </p:txEl>
                                          </p:spTgt>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fade">
                                      <p:cBhvr>
                                        <p:cTn id="57" dur="500"/>
                                        <p:tgtEl>
                                          <p:spTgt spid="21">
                                            <p:txEl>
                                              <p:pRg st="0" end="0"/>
                                            </p:txEl>
                                          </p:spTgt>
                                        </p:tgtEl>
                                      </p:cBhvr>
                                    </p:animEffect>
                                  </p:childTnLst>
                                </p:cTn>
                              </p:par>
                            </p:childTnLst>
                          </p:cTn>
                        </p:par>
                        <p:par>
                          <p:cTn id="58" fill="hold">
                            <p:stCondLst>
                              <p:cond delay="3000"/>
                            </p:stCondLst>
                            <p:childTnLst>
                              <p:par>
                                <p:cTn id="59" presetID="16" presetClass="entr" presetSubtype="37"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arn(outVertical)">
                                      <p:cBhvr>
                                        <p:cTn id="61" dur="500"/>
                                        <p:tgtEl>
                                          <p:spTgt spid="23"/>
                                        </p:tgtEl>
                                      </p:cBhvr>
                                    </p:animEffect>
                                  </p:childTnLst>
                                </p:cTn>
                              </p:par>
                            </p:childTnLst>
                          </p:cTn>
                        </p:par>
                        <p:par>
                          <p:cTn id="62" fill="hold">
                            <p:stCondLst>
                              <p:cond delay="3500"/>
                            </p:stCondLst>
                            <p:childTnLst>
                              <p:par>
                                <p:cTn id="63" presetID="31" presetClass="entr" presetSubtype="0"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 calcmode="lin" valueType="num">
                                      <p:cBhvr>
                                        <p:cTn id="67" dur="500" fill="hold"/>
                                        <p:tgtEl>
                                          <p:spTgt spid="24"/>
                                        </p:tgtEl>
                                        <p:attrNameLst>
                                          <p:attrName>style.rotation</p:attrName>
                                        </p:attrNameLst>
                                      </p:cBhvr>
                                      <p:tavLst>
                                        <p:tav tm="0">
                                          <p:val>
                                            <p:fltVal val="90"/>
                                          </p:val>
                                        </p:tav>
                                        <p:tav tm="100000">
                                          <p:val>
                                            <p:fltVal val="0"/>
                                          </p:val>
                                        </p:tav>
                                      </p:tavLst>
                                    </p:anim>
                                    <p:animEffect transition="in" filter="fade">
                                      <p:cBhvr>
                                        <p:cTn id="68" dur="500"/>
                                        <p:tgtEl>
                                          <p:spTgt spid="24"/>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 calcmode="lin" valueType="num">
                                      <p:cBhvr>
                                        <p:cTn id="73" dur="500" fill="hold"/>
                                        <p:tgtEl>
                                          <p:spTgt spid="27"/>
                                        </p:tgtEl>
                                        <p:attrNameLst>
                                          <p:attrName>style.rotation</p:attrName>
                                        </p:attrNameLst>
                                      </p:cBhvr>
                                      <p:tavLst>
                                        <p:tav tm="0">
                                          <p:val>
                                            <p:fltVal val="90"/>
                                          </p:val>
                                        </p:tav>
                                        <p:tav tm="100000">
                                          <p:val>
                                            <p:fltVal val="0"/>
                                          </p:val>
                                        </p:tav>
                                      </p:tavLst>
                                    </p:anim>
                                    <p:animEffect transition="in" filter="fade">
                                      <p:cBhvr>
                                        <p:cTn id="74" dur="500"/>
                                        <p:tgtEl>
                                          <p:spTgt spid="27"/>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p:cTn id="77"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25">
                                            <p:txEl>
                                              <p:pRg st="0" end="0"/>
                                            </p:txEl>
                                          </p:spTgt>
                                        </p:tgtEl>
                                        <p:attrNameLst>
                                          <p:attrName>ppt_h</p:attrName>
                                        </p:attrNameLst>
                                      </p:cBhvr>
                                      <p:tavLst>
                                        <p:tav tm="0">
                                          <p:val>
                                            <p:fltVal val="0"/>
                                          </p:val>
                                        </p:tav>
                                        <p:tav tm="100000">
                                          <p:val>
                                            <p:strVal val="#ppt_h"/>
                                          </p:val>
                                        </p:tav>
                                      </p:tavLst>
                                    </p:anim>
                                    <p:anim calcmode="lin" valueType="num">
                                      <p:cBhvr>
                                        <p:cTn id="79" dur="500" fill="hold"/>
                                        <p:tgtEl>
                                          <p:spTgt spid="25">
                                            <p:txEl>
                                              <p:pRg st="0" end="0"/>
                                            </p:txEl>
                                          </p:spTgt>
                                        </p:tgtEl>
                                        <p:attrNameLst>
                                          <p:attrName>style.rotation</p:attrName>
                                        </p:attrNameLst>
                                      </p:cBhvr>
                                      <p:tavLst>
                                        <p:tav tm="0">
                                          <p:val>
                                            <p:fltVal val="90"/>
                                          </p:val>
                                        </p:tav>
                                        <p:tav tm="100000">
                                          <p:val>
                                            <p:fltVal val="0"/>
                                          </p:val>
                                        </p:tav>
                                      </p:tavLst>
                                    </p:anim>
                                    <p:animEffect transition="in" filter="fade">
                                      <p:cBhvr>
                                        <p:cTn id="80" dur="500"/>
                                        <p:tgtEl>
                                          <p:spTgt spid="25">
                                            <p:txEl>
                                              <p:pRg st="0" end="0"/>
                                            </p:txEl>
                                          </p:spTgt>
                                        </p:tgtEl>
                                      </p:cBhvr>
                                    </p:animEffect>
                                  </p:childTnLst>
                                </p:cTn>
                              </p:par>
                            </p:childTnLst>
                          </p:cTn>
                        </p:par>
                        <p:par>
                          <p:cTn id="81" fill="hold">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26">
                                            <p:txEl>
                                              <p:pRg st="0" end="0"/>
                                            </p:txEl>
                                          </p:spTgt>
                                        </p:tgtEl>
                                        <p:attrNameLst>
                                          <p:attrName>style.visibility</p:attrName>
                                        </p:attrNameLst>
                                      </p:cBhvr>
                                      <p:to>
                                        <p:strVal val="visible"/>
                                      </p:to>
                                    </p:set>
                                    <p:animEffect transition="in" filter="fade">
                                      <p:cBhvr>
                                        <p:cTn id="84" dur="500"/>
                                        <p:tgtEl>
                                          <p:spTgt spid="26">
                                            <p:txEl>
                                              <p:pRg st="0" end="0"/>
                                            </p:txEl>
                                          </p:spTgt>
                                        </p:tgtEl>
                                      </p:cBhvr>
                                    </p:animEffect>
                                  </p:childTnLst>
                                </p:cTn>
                              </p:par>
                            </p:childTnLst>
                          </p:cTn>
                        </p:par>
                        <p:par>
                          <p:cTn id="85" fill="hold">
                            <p:stCondLst>
                              <p:cond delay="4500"/>
                            </p:stCondLst>
                            <p:childTnLst>
                              <p:par>
                                <p:cTn id="86" presetID="16" presetClass="entr" presetSubtype="37"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barn(outVertical)">
                                      <p:cBhvr>
                                        <p:cTn id="88" dur="500"/>
                                        <p:tgtEl>
                                          <p:spTgt spid="29"/>
                                        </p:tgtEl>
                                      </p:cBhvr>
                                    </p:animEffect>
                                  </p:childTnLst>
                                </p:cTn>
                              </p:par>
                              <p:par>
                                <p:cTn id="89" presetID="16" presetClass="entr" presetSubtype="37"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barn(outVertical)">
                                      <p:cBhvr>
                                        <p:cTn id="9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build="p">
        <p:tmplLst>
          <p:tmpl lvl="1">
            <p:tnLst>
              <p:par>
                <p:cTn presetID="3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 calcmode="lin" valueType="num">
                      <p:cBhvr>
                        <p:cTn dur="500" fill="hold"/>
                        <p:tgtEl>
                          <p:spTgt spid="14"/>
                        </p:tgtEl>
                        <p:attrNameLst>
                          <p:attrName>style.rotation</p:attrName>
                        </p:attrNameLst>
                      </p:cBhvr>
                      <p:tavLst>
                        <p:tav tm="0">
                          <p:val>
                            <p:fltVal val="90"/>
                          </p:val>
                        </p:tav>
                        <p:tav tm="100000">
                          <p:val>
                            <p:fltVal val="0"/>
                          </p:val>
                        </p:tav>
                      </p:tavLst>
                    </p:anim>
                    <p:animEffect transition="in" filter="fade">
                      <p:cBhvr>
                        <p:cTn dur="500"/>
                        <p:tgtEl>
                          <p:spTgt spid="14"/>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animBg="1"/>
      <p:bldP spid="20" grpId="0" build="p">
        <p:tmplLst>
          <p:tmpl lvl="1">
            <p:tnLst>
              <p:par>
                <p:cTn presetID="31"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 calcmode="lin" valueType="num">
                      <p:cBhvr>
                        <p:cTn dur="500" fill="hold"/>
                        <p:tgtEl>
                          <p:spTgt spid="20"/>
                        </p:tgtEl>
                        <p:attrNameLst>
                          <p:attrName>style.rotation</p:attrName>
                        </p:attrNameLst>
                      </p:cBhvr>
                      <p:tavLst>
                        <p:tav tm="0">
                          <p:val>
                            <p:fltVal val="90"/>
                          </p:val>
                        </p:tav>
                        <p:tav tm="100000">
                          <p:val>
                            <p:fltVal val="0"/>
                          </p:val>
                        </p:tav>
                      </p:tavLst>
                    </p:anim>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animBg="1"/>
      <p:bldP spid="25" grpId="0" build="p">
        <p:tmplLst>
          <p:tmpl lvl="1">
            <p:tnLst>
              <p:par>
                <p:cTn presetID="31"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 calcmode="lin" valueType="num">
                      <p:cBhvr>
                        <p:cTn dur="500" fill="hold"/>
                        <p:tgtEl>
                          <p:spTgt spid="25"/>
                        </p:tgtEl>
                        <p:attrNameLst>
                          <p:attrName>style.rotation</p:attrName>
                        </p:attrNameLst>
                      </p:cBhvr>
                      <p:tavLst>
                        <p:tav tm="0">
                          <p:val>
                            <p:fltVal val="90"/>
                          </p:val>
                        </p:tav>
                        <p:tav tm="100000">
                          <p:val>
                            <p:fltVal val="0"/>
                          </p:val>
                        </p:tav>
                      </p:tavLst>
                    </p:anim>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P spid="28" grpId="0" animBg="1"/>
      <p:bldP spid="29" grpId="0">
        <p:tmplLst>
          <p:tmpl>
            <p:tnLst>
              <p:par>
                <p:cTn presetID="16" presetClass="entr" presetSubtype="37"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barn(outVertical)">
                      <p:cBhvr>
                        <p:cTn dur="500"/>
                        <p:tgtEl>
                          <p:spTgt spid="2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Items and Icons">
    <p:spTree>
      <p:nvGrpSpPr>
        <p:cNvPr id="1" name=""/>
        <p:cNvGrpSpPr/>
        <p:nvPr/>
      </p:nvGrpSpPr>
      <p:grpSpPr>
        <a:xfrm>
          <a:off x="0" y="0"/>
          <a:ext cx="0" cy="0"/>
          <a:chOff x="0" y="0"/>
          <a:chExt cx="0" cy="0"/>
        </a:xfrm>
      </p:grpSpPr>
      <p:sp>
        <p:nvSpPr>
          <p:cNvPr id="5" name="正方形/長方形 4"/>
          <p:cNvSpPr/>
          <p:nvPr userDrawn="1"/>
        </p:nvSpPr>
        <p:spPr>
          <a:xfrm>
            <a:off x="1916327" y="2622142"/>
            <a:ext cx="6922171"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822616" y="2308185"/>
            <a:ext cx="1584791" cy="1584791"/>
          </a:xfrm>
          <a:prstGeom prst="rect">
            <a:avLst/>
          </a:prstGeom>
        </p:spPr>
      </p:pic>
      <p:sp>
        <p:nvSpPr>
          <p:cNvPr id="7" name="テキスト プレースホルダー 5"/>
          <p:cNvSpPr>
            <a:spLocks noGrp="1"/>
          </p:cNvSpPr>
          <p:nvPr>
            <p:ph type="body" sz="quarter" idx="14" hasCustomPrompt="1"/>
          </p:nvPr>
        </p:nvSpPr>
        <p:spPr>
          <a:xfrm>
            <a:off x="2498854" y="2877969"/>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 name="テキスト プレースホルダー 5"/>
          <p:cNvSpPr>
            <a:spLocks noGrp="1"/>
          </p:cNvSpPr>
          <p:nvPr>
            <p:ph type="body" sz="quarter" idx="15" hasCustomPrompt="1"/>
          </p:nvPr>
        </p:nvSpPr>
        <p:spPr>
          <a:xfrm>
            <a:off x="2497795" y="3553044"/>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9" name="図プレースホルダー 7"/>
          <p:cNvSpPr>
            <a:spLocks noGrp="1"/>
          </p:cNvSpPr>
          <p:nvPr>
            <p:ph type="pic" sz="quarter" idx="16" hasCustomPrompt="1"/>
          </p:nvPr>
        </p:nvSpPr>
        <p:spPr>
          <a:xfrm rot="21600000">
            <a:off x="1185984" y="2672057"/>
            <a:ext cx="858055" cy="857047"/>
          </a:xfrm>
        </p:spPr>
        <p:txBody>
          <a:bodyPr>
            <a:normAutofit/>
          </a:bodyPr>
          <a:lstStyle>
            <a:lvl1pPr>
              <a:defRPr sz="1800"/>
            </a:lvl1pPr>
          </a:lstStyle>
          <a:p>
            <a:r>
              <a:rPr kumimoji="1" lang="en-US" altLang="ja-JP" dirty="0" smtClean="0"/>
              <a:t>Icon</a:t>
            </a:r>
            <a:endParaRPr kumimoji="1" lang="ja-JP" altLang="en-US" dirty="0"/>
          </a:p>
        </p:txBody>
      </p:sp>
      <p:sp>
        <p:nvSpPr>
          <p:cNvPr id="10" name="正方形/長方形 9"/>
          <p:cNvSpPr/>
          <p:nvPr userDrawn="1"/>
        </p:nvSpPr>
        <p:spPr>
          <a:xfrm>
            <a:off x="10542335" y="2637425"/>
            <a:ext cx="6922171" cy="32073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9448624" y="2323466"/>
            <a:ext cx="1584791" cy="1584791"/>
          </a:xfrm>
          <a:prstGeom prst="rect">
            <a:avLst/>
          </a:prstGeom>
        </p:spPr>
      </p:pic>
      <p:sp>
        <p:nvSpPr>
          <p:cNvPr id="12" name="テキスト プレースホルダー 5"/>
          <p:cNvSpPr>
            <a:spLocks noGrp="1"/>
          </p:cNvSpPr>
          <p:nvPr>
            <p:ph type="body" sz="quarter" idx="17" hasCustomPrompt="1"/>
          </p:nvPr>
        </p:nvSpPr>
        <p:spPr>
          <a:xfrm>
            <a:off x="11124862" y="2893250"/>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3" name="テキスト プレースホルダー 5"/>
          <p:cNvSpPr>
            <a:spLocks noGrp="1"/>
          </p:cNvSpPr>
          <p:nvPr>
            <p:ph type="body" sz="quarter" idx="18" hasCustomPrompt="1"/>
          </p:nvPr>
        </p:nvSpPr>
        <p:spPr>
          <a:xfrm>
            <a:off x="11123803" y="3568325"/>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4" name="図プレースホルダー 7"/>
          <p:cNvSpPr>
            <a:spLocks noGrp="1"/>
          </p:cNvSpPr>
          <p:nvPr>
            <p:ph type="pic" sz="quarter" idx="19" hasCustomPrompt="1"/>
          </p:nvPr>
        </p:nvSpPr>
        <p:spPr>
          <a:xfrm rot="21600000">
            <a:off x="9811992" y="2687338"/>
            <a:ext cx="858055" cy="857047"/>
          </a:xfrm>
        </p:spPr>
        <p:txBody>
          <a:bodyPr>
            <a:normAutofit/>
          </a:bodyPr>
          <a:lstStyle>
            <a:lvl1pPr>
              <a:defRPr sz="1800"/>
            </a:lvl1pPr>
          </a:lstStyle>
          <a:p>
            <a:r>
              <a:rPr kumimoji="1" lang="en-US" altLang="ja-JP" dirty="0" smtClean="0"/>
              <a:t>Icon</a:t>
            </a:r>
            <a:endParaRPr kumimoji="1" lang="ja-JP" altLang="en-US" dirty="0"/>
          </a:p>
        </p:txBody>
      </p:sp>
      <p:sp>
        <p:nvSpPr>
          <p:cNvPr id="15" name="正方形/長方形 14"/>
          <p:cNvSpPr/>
          <p:nvPr userDrawn="1"/>
        </p:nvSpPr>
        <p:spPr>
          <a:xfrm>
            <a:off x="1916327" y="6237825"/>
            <a:ext cx="6922171" cy="32073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822616" y="5923866"/>
            <a:ext cx="1584791" cy="1584791"/>
          </a:xfrm>
          <a:prstGeom prst="rect">
            <a:avLst/>
          </a:prstGeom>
        </p:spPr>
      </p:pic>
      <p:sp>
        <p:nvSpPr>
          <p:cNvPr id="17" name="テキスト プレースホルダー 5"/>
          <p:cNvSpPr>
            <a:spLocks noGrp="1"/>
          </p:cNvSpPr>
          <p:nvPr>
            <p:ph type="body" sz="quarter" idx="20" hasCustomPrompt="1"/>
          </p:nvPr>
        </p:nvSpPr>
        <p:spPr>
          <a:xfrm>
            <a:off x="2498854" y="6493650"/>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8" name="テキスト プレースホルダー 5"/>
          <p:cNvSpPr>
            <a:spLocks noGrp="1"/>
          </p:cNvSpPr>
          <p:nvPr>
            <p:ph type="body" sz="quarter" idx="21" hasCustomPrompt="1"/>
          </p:nvPr>
        </p:nvSpPr>
        <p:spPr>
          <a:xfrm>
            <a:off x="2497795" y="7168725"/>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9" name="図プレースホルダー 7"/>
          <p:cNvSpPr>
            <a:spLocks noGrp="1"/>
          </p:cNvSpPr>
          <p:nvPr>
            <p:ph type="pic" sz="quarter" idx="22" hasCustomPrompt="1"/>
          </p:nvPr>
        </p:nvSpPr>
        <p:spPr>
          <a:xfrm rot="21600000">
            <a:off x="1185984" y="6287738"/>
            <a:ext cx="858055" cy="857047"/>
          </a:xfrm>
        </p:spPr>
        <p:txBody>
          <a:bodyPr>
            <a:normAutofit/>
          </a:bodyPr>
          <a:lstStyle>
            <a:lvl1pPr>
              <a:defRPr sz="1800"/>
            </a:lvl1pPr>
          </a:lstStyle>
          <a:p>
            <a:r>
              <a:rPr kumimoji="1" lang="en-US" altLang="ja-JP" dirty="0" smtClean="0"/>
              <a:t>Icon</a:t>
            </a:r>
            <a:endParaRPr kumimoji="1" lang="ja-JP" altLang="en-US" dirty="0"/>
          </a:p>
        </p:txBody>
      </p:sp>
      <p:sp>
        <p:nvSpPr>
          <p:cNvPr id="20" name="正方形/長方形 19"/>
          <p:cNvSpPr/>
          <p:nvPr userDrawn="1"/>
        </p:nvSpPr>
        <p:spPr>
          <a:xfrm>
            <a:off x="10542335" y="6253106"/>
            <a:ext cx="6922171" cy="32073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1" name="図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9448624" y="5939147"/>
            <a:ext cx="1584791" cy="1584791"/>
          </a:xfrm>
          <a:prstGeom prst="rect">
            <a:avLst/>
          </a:prstGeom>
        </p:spPr>
      </p:pic>
      <p:sp>
        <p:nvSpPr>
          <p:cNvPr id="22" name="テキスト プレースホルダー 5"/>
          <p:cNvSpPr>
            <a:spLocks noGrp="1"/>
          </p:cNvSpPr>
          <p:nvPr>
            <p:ph type="body" sz="quarter" idx="23" hasCustomPrompt="1"/>
          </p:nvPr>
        </p:nvSpPr>
        <p:spPr>
          <a:xfrm>
            <a:off x="11124862" y="6508931"/>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3" name="テキスト プレースホルダー 5"/>
          <p:cNvSpPr>
            <a:spLocks noGrp="1"/>
          </p:cNvSpPr>
          <p:nvPr>
            <p:ph type="body" sz="quarter" idx="24" hasCustomPrompt="1"/>
          </p:nvPr>
        </p:nvSpPr>
        <p:spPr>
          <a:xfrm>
            <a:off x="11123803" y="7184006"/>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4" name="図プレースホルダー 7"/>
          <p:cNvSpPr>
            <a:spLocks noGrp="1"/>
          </p:cNvSpPr>
          <p:nvPr>
            <p:ph type="pic" sz="quarter" idx="25" hasCustomPrompt="1"/>
          </p:nvPr>
        </p:nvSpPr>
        <p:spPr>
          <a:xfrm rot="21600000">
            <a:off x="9811992" y="6303019"/>
            <a:ext cx="858055" cy="857047"/>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6135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90"/>
                                          </p:val>
                                        </p:tav>
                                        <p:tav tm="100000">
                                          <p:val>
                                            <p:fltVal val="0"/>
                                          </p:val>
                                        </p:tav>
                                      </p:tavLst>
                                    </p:anim>
                                    <p:animEffect transition="in" filter="fade">
                                      <p:cBhvr>
                                        <p:cTn id="14" dur="500"/>
                                        <p:tgtEl>
                                          <p:spTgt spid="6"/>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style.rotation</p:attrName>
                                        </p:attrNameLst>
                                      </p:cBhvr>
                                      <p:tavLst>
                                        <p:tav tm="0">
                                          <p:val>
                                            <p:fltVal val="90"/>
                                          </p:val>
                                        </p:tav>
                                        <p:tav tm="100000">
                                          <p:val>
                                            <p:fltVal val="0"/>
                                          </p:val>
                                        </p:tav>
                                      </p:tavLst>
                                    </p:anim>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250"/>
                                        <p:tgtEl>
                                          <p:spTgt spid="8">
                                            <p:txEl>
                                              <p:pRg st="0" end="0"/>
                                            </p:txEl>
                                          </p:spTgt>
                                        </p:tgtEl>
                                      </p:cBhvr>
                                    </p:animEffect>
                                  </p:childTnLst>
                                </p:cTn>
                              </p:par>
                            </p:childTnLst>
                          </p:cTn>
                        </p:par>
                        <p:par>
                          <p:cTn id="29" fill="hold">
                            <p:stCondLst>
                              <p:cond delay="1750"/>
                            </p:stCondLst>
                            <p:childTnLst>
                              <p:par>
                                <p:cTn id="30" presetID="16" presetClass="entr" presetSubtype="37"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barn(outVertical)">
                                      <p:cBhvr>
                                        <p:cTn id="32" dur="500"/>
                                        <p:tgtEl>
                                          <p:spTgt spid="10"/>
                                        </p:tgtEl>
                                      </p:cBhvr>
                                    </p:animEffect>
                                  </p:childTnLst>
                                </p:cTn>
                              </p:par>
                            </p:childTnLst>
                          </p:cTn>
                        </p:par>
                        <p:par>
                          <p:cTn id="33" fill="hold">
                            <p:stCondLst>
                              <p:cond delay="2500"/>
                            </p:stCondLst>
                            <p:childTnLst>
                              <p:par>
                                <p:cTn id="34" presetID="3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 calcmode="lin" valueType="num">
                                      <p:cBhvr>
                                        <p:cTn id="38" dur="500" fill="hold"/>
                                        <p:tgtEl>
                                          <p:spTgt spid="11"/>
                                        </p:tgtEl>
                                        <p:attrNameLst>
                                          <p:attrName>style.rotation</p:attrName>
                                        </p:attrNameLst>
                                      </p:cBhvr>
                                      <p:tavLst>
                                        <p:tav tm="0">
                                          <p:val>
                                            <p:fltVal val="90"/>
                                          </p:val>
                                        </p:tav>
                                        <p:tav tm="100000">
                                          <p:val>
                                            <p:fltVal val="0"/>
                                          </p:val>
                                        </p:tav>
                                      </p:tavLst>
                                    </p:anim>
                                    <p:animEffect transition="in" filter="fade">
                                      <p:cBhvr>
                                        <p:cTn id="39" dur="500"/>
                                        <p:tgtEl>
                                          <p:spTgt spid="11"/>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 calcmode="lin" valueType="num">
                                      <p:cBhvr>
                                        <p:cTn id="44" dur="500" fill="hold"/>
                                        <p:tgtEl>
                                          <p:spTgt spid="14"/>
                                        </p:tgtEl>
                                        <p:attrNameLst>
                                          <p:attrName>style.rotation</p:attrName>
                                        </p:attrNameLst>
                                      </p:cBhvr>
                                      <p:tavLst>
                                        <p:tav tm="0">
                                          <p:val>
                                            <p:fltVal val="90"/>
                                          </p:val>
                                        </p:tav>
                                        <p:tav tm="100000">
                                          <p:val>
                                            <p:fltVal val="0"/>
                                          </p:val>
                                        </p:tav>
                                      </p:tavLst>
                                    </p:anim>
                                    <p:animEffect transition="in" filter="fade">
                                      <p:cBhvr>
                                        <p:cTn id="45" dur="500"/>
                                        <p:tgtEl>
                                          <p:spTgt spid="14"/>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fade">
                                      <p:cBhvr>
                                        <p:cTn id="49" dur="500"/>
                                        <p:tgtEl>
                                          <p:spTgt spid="12">
                                            <p:txEl>
                                              <p:pRg st="0" end="0"/>
                                            </p:txEl>
                                          </p:spTgt>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3">
                                            <p:txEl>
                                              <p:pRg st="0" end="0"/>
                                            </p:txEl>
                                          </p:spTgt>
                                        </p:tgtEl>
                                        <p:attrNameLst>
                                          <p:attrName>style.visibility</p:attrName>
                                        </p:attrNameLst>
                                      </p:cBhvr>
                                      <p:to>
                                        <p:strVal val="visible"/>
                                      </p:to>
                                    </p:set>
                                    <p:animEffect transition="in" filter="wipe(left)">
                                      <p:cBhvr>
                                        <p:cTn id="53" dur="250"/>
                                        <p:tgtEl>
                                          <p:spTgt spid="13">
                                            <p:txEl>
                                              <p:pRg st="0" end="0"/>
                                            </p:txEl>
                                          </p:spTgt>
                                        </p:tgtEl>
                                      </p:cBhvr>
                                    </p:animEffect>
                                  </p:childTnLst>
                                </p:cTn>
                              </p:par>
                            </p:childTnLst>
                          </p:cTn>
                        </p:par>
                        <p:par>
                          <p:cTn id="54" fill="hold">
                            <p:stCondLst>
                              <p:cond delay="3750"/>
                            </p:stCondLst>
                            <p:childTnLst>
                              <p:par>
                                <p:cTn id="55" presetID="16" presetClass="entr" presetSubtype="37" fill="hold" grpId="0" nodeType="afterEffect">
                                  <p:stCondLst>
                                    <p:cond delay="250"/>
                                  </p:stCondLst>
                                  <p:childTnLst>
                                    <p:set>
                                      <p:cBhvr>
                                        <p:cTn id="56" dur="1" fill="hold">
                                          <p:stCondLst>
                                            <p:cond delay="0"/>
                                          </p:stCondLst>
                                        </p:cTn>
                                        <p:tgtEl>
                                          <p:spTgt spid="15"/>
                                        </p:tgtEl>
                                        <p:attrNameLst>
                                          <p:attrName>style.visibility</p:attrName>
                                        </p:attrNameLst>
                                      </p:cBhvr>
                                      <p:to>
                                        <p:strVal val="visible"/>
                                      </p:to>
                                    </p:set>
                                    <p:animEffect transition="in" filter="barn(outVertical)">
                                      <p:cBhvr>
                                        <p:cTn id="57" dur="500"/>
                                        <p:tgtEl>
                                          <p:spTgt spid="15"/>
                                        </p:tgtEl>
                                      </p:cBhvr>
                                    </p:animEffect>
                                  </p:childTnLst>
                                </p:cTn>
                              </p:par>
                            </p:childTnLst>
                          </p:cTn>
                        </p:par>
                        <p:par>
                          <p:cTn id="58" fill="hold">
                            <p:stCondLst>
                              <p:cond delay="4500"/>
                            </p:stCondLst>
                            <p:childTnLst>
                              <p:par>
                                <p:cTn id="59" presetID="31" presetClass="entr" presetSubtype="0"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 calcmode="lin" valueType="num">
                                      <p:cBhvr>
                                        <p:cTn id="63" dur="500" fill="hold"/>
                                        <p:tgtEl>
                                          <p:spTgt spid="16"/>
                                        </p:tgtEl>
                                        <p:attrNameLst>
                                          <p:attrName>style.rotation</p:attrName>
                                        </p:attrNameLst>
                                      </p:cBhvr>
                                      <p:tavLst>
                                        <p:tav tm="0">
                                          <p:val>
                                            <p:fltVal val="90"/>
                                          </p:val>
                                        </p:tav>
                                        <p:tav tm="100000">
                                          <p:val>
                                            <p:fltVal val="0"/>
                                          </p:val>
                                        </p:tav>
                                      </p:tavLst>
                                    </p:anim>
                                    <p:animEffect transition="in" filter="fade">
                                      <p:cBhvr>
                                        <p:cTn id="64" dur="500"/>
                                        <p:tgtEl>
                                          <p:spTgt spid="1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 calcmode="lin" valueType="num">
                                      <p:cBhvr>
                                        <p:cTn id="69" dur="500" fill="hold"/>
                                        <p:tgtEl>
                                          <p:spTgt spid="19"/>
                                        </p:tgtEl>
                                        <p:attrNameLst>
                                          <p:attrName>style.rotation</p:attrName>
                                        </p:attrNameLst>
                                      </p:cBhvr>
                                      <p:tavLst>
                                        <p:tav tm="0">
                                          <p:val>
                                            <p:fltVal val="90"/>
                                          </p:val>
                                        </p:tav>
                                        <p:tav tm="100000">
                                          <p:val>
                                            <p:fltVal val="0"/>
                                          </p:val>
                                        </p:tav>
                                      </p:tavLst>
                                    </p:anim>
                                    <p:animEffect transition="in" filter="fade">
                                      <p:cBhvr>
                                        <p:cTn id="70" dur="500"/>
                                        <p:tgtEl>
                                          <p:spTgt spid="19"/>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Effect transition="in" filter="fade">
                                      <p:cBhvr>
                                        <p:cTn id="74" dur="500"/>
                                        <p:tgtEl>
                                          <p:spTgt spid="17">
                                            <p:txEl>
                                              <p:pRg st="0" end="0"/>
                                            </p:txEl>
                                          </p:spTgt>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18">
                                            <p:txEl>
                                              <p:pRg st="0" end="0"/>
                                            </p:txEl>
                                          </p:spTgt>
                                        </p:tgtEl>
                                        <p:attrNameLst>
                                          <p:attrName>style.visibility</p:attrName>
                                        </p:attrNameLst>
                                      </p:cBhvr>
                                      <p:to>
                                        <p:strVal val="visible"/>
                                      </p:to>
                                    </p:set>
                                    <p:animEffect transition="in" filter="wipe(left)">
                                      <p:cBhvr>
                                        <p:cTn id="78" dur="250"/>
                                        <p:tgtEl>
                                          <p:spTgt spid="18">
                                            <p:txEl>
                                              <p:pRg st="0" end="0"/>
                                            </p:txEl>
                                          </p:spTgt>
                                        </p:tgtEl>
                                      </p:cBhvr>
                                    </p:animEffect>
                                  </p:childTnLst>
                                </p:cTn>
                              </p:par>
                            </p:childTnLst>
                          </p:cTn>
                        </p:par>
                        <p:par>
                          <p:cTn id="79" fill="hold">
                            <p:stCondLst>
                              <p:cond delay="5750"/>
                            </p:stCondLst>
                            <p:childTnLst>
                              <p:par>
                                <p:cTn id="80" presetID="16" presetClass="entr" presetSubtype="37" fill="hold" grpId="0" nodeType="afterEffect">
                                  <p:stCondLst>
                                    <p:cond delay="250"/>
                                  </p:stCondLst>
                                  <p:childTnLst>
                                    <p:set>
                                      <p:cBhvr>
                                        <p:cTn id="81" dur="1" fill="hold">
                                          <p:stCondLst>
                                            <p:cond delay="0"/>
                                          </p:stCondLst>
                                        </p:cTn>
                                        <p:tgtEl>
                                          <p:spTgt spid="20"/>
                                        </p:tgtEl>
                                        <p:attrNameLst>
                                          <p:attrName>style.visibility</p:attrName>
                                        </p:attrNameLst>
                                      </p:cBhvr>
                                      <p:to>
                                        <p:strVal val="visible"/>
                                      </p:to>
                                    </p:set>
                                    <p:animEffect transition="in" filter="barn(outVertical)">
                                      <p:cBhvr>
                                        <p:cTn id="82" dur="500"/>
                                        <p:tgtEl>
                                          <p:spTgt spid="20"/>
                                        </p:tgtEl>
                                      </p:cBhvr>
                                    </p:animEffect>
                                  </p:childTnLst>
                                </p:cTn>
                              </p:par>
                            </p:childTnLst>
                          </p:cTn>
                        </p:par>
                        <p:par>
                          <p:cTn id="83" fill="hold">
                            <p:stCondLst>
                              <p:cond delay="6500"/>
                            </p:stCondLst>
                            <p:childTnLst>
                              <p:par>
                                <p:cTn id="84" presetID="31" presetClass="entr" presetSubtype="0" fill="hold"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anim calcmode="lin" valueType="num">
                                      <p:cBhvr>
                                        <p:cTn id="88" dur="500" fill="hold"/>
                                        <p:tgtEl>
                                          <p:spTgt spid="21"/>
                                        </p:tgtEl>
                                        <p:attrNameLst>
                                          <p:attrName>style.rotation</p:attrName>
                                        </p:attrNameLst>
                                      </p:cBhvr>
                                      <p:tavLst>
                                        <p:tav tm="0">
                                          <p:val>
                                            <p:fltVal val="90"/>
                                          </p:val>
                                        </p:tav>
                                        <p:tav tm="100000">
                                          <p:val>
                                            <p:fltVal val="0"/>
                                          </p:val>
                                        </p:tav>
                                      </p:tavLst>
                                    </p:anim>
                                    <p:animEffect transition="in" filter="fade">
                                      <p:cBhvr>
                                        <p:cTn id="89" dur="500"/>
                                        <p:tgtEl>
                                          <p:spTgt spid="2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p:cTn id="92" dur="500" fill="hold"/>
                                        <p:tgtEl>
                                          <p:spTgt spid="24"/>
                                        </p:tgtEl>
                                        <p:attrNameLst>
                                          <p:attrName>ppt_w</p:attrName>
                                        </p:attrNameLst>
                                      </p:cBhvr>
                                      <p:tavLst>
                                        <p:tav tm="0">
                                          <p:val>
                                            <p:fltVal val="0"/>
                                          </p:val>
                                        </p:tav>
                                        <p:tav tm="100000">
                                          <p:val>
                                            <p:strVal val="#ppt_w"/>
                                          </p:val>
                                        </p:tav>
                                      </p:tavLst>
                                    </p:anim>
                                    <p:anim calcmode="lin" valueType="num">
                                      <p:cBhvr>
                                        <p:cTn id="93" dur="500" fill="hold"/>
                                        <p:tgtEl>
                                          <p:spTgt spid="24"/>
                                        </p:tgtEl>
                                        <p:attrNameLst>
                                          <p:attrName>ppt_h</p:attrName>
                                        </p:attrNameLst>
                                      </p:cBhvr>
                                      <p:tavLst>
                                        <p:tav tm="0">
                                          <p:val>
                                            <p:fltVal val="0"/>
                                          </p:val>
                                        </p:tav>
                                        <p:tav tm="100000">
                                          <p:val>
                                            <p:strVal val="#ppt_h"/>
                                          </p:val>
                                        </p:tav>
                                      </p:tavLst>
                                    </p:anim>
                                    <p:anim calcmode="lin" valueType="num">
                                      <p:cBhvr>
                                        <p:cTn id="94" dur="500" fill="hold"/>
                                        <p:tgtEl>
                                          <p:spTgt spid="24"/>
                                        </p:tgtEl>
                                        <p:attrNameLst>
                                          <p:attrName>style.rotation</p:attrName>
                                        </p:attrNameLst>
                                      </p:cBhvr>
                                      <p:tavLst>
                                        <p:tav tm="0">
                                          <p:val>
                                            <p:fltVal val="90"/>
                                          </p:val>
                                        </p:tav>
                                        <p:tav tm="100000">
                                          <p:val>
                                            <p:fltVal val="0"/>
                                          </p:val>
                                        </p:tav>
                                      </p:tavLst>
                                    </p:anim>
                                    <p:animEffect transition="in" filter="fade">
                                      <p:cBhvr>
                                        <p:cTn id="95" dur="500"/>
                                        <p:tgtEl>
                                          <p:spTgt spid="24"/>
                                        </p:tgtEl>
                                      </p:cBhvr>
                                    </p:animEffect>
                                  </p:childTnLst>
                                </p:cTn>
                              </p:par>
                            </p:childTnLst>
                          </p:cTn>
                        </p:par>
                        <p:par>
                          <p:cTn id="96" fill="hold">
                            <p:stCondLst>
                              <p:cond delay="7000"/>
                            </p:stCondLst>
                            <p:childTnLst>
                              <p:par>
                                <p:cTn id="97" presetID="10" presetClass="entr" presetSubtype="0" fill="hold" grpId="0" nodeType="after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7500"/>
                            </p:stCondLst>
                            <p:childTnLst>
                              <p:par>
                                <p:cTn id="101" presetID="22" presetClass="entr" presetSubtype="8" fill="hold" grpId="0" nodeType="afterEffect">
                                  <p:stCondLst>
                                    <p:cond delay="0"/>
                                  </p:stCondLst>
                                  <p:childTnLst>
                                    <p:set>
                                      <p:cBhvr>
                                        <p:cTn id="102" dur="1" fill="hold">
                                          <p:stCondLst>
                                            <p:cond delay="0"/>
                                          </p:stCondLst>
                                        </p:cTn>
                                        <p:tgtEl>
                                          <p:spTgt spid="23">
                                            <p:txEl>
                                              <p:pRg st="0" end="0"/>
                                            </p:txEl>
                                          </p:spTgt>
                                        </p:tgtEl>
                                        <p:attrNameLst>
                                          <p:attrName>style.visibility</p:attrName>
                                        </p:attrNameLst>
                                      </p:cBhvr>
                                      <p:to>
                                        <p:strVal val="visible"/>
                                      </p:to>
                                    </p:set>
                                    <p:animEffect transition="in" filter="wipe(left)">
                                      <p:cBhvr>
                                        <p:cTn id="103" dur="25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250"/>
                        <p:tgtEl>
                          <p:spTgt spid="8"/>
                        </p:tgtEl>
                      </p:cBhvr>
                    </p:animEffect>
                  </p:childTnLst>
                </p:cTn>
              </p:par>
            </p:tnLst>
          </p:tmpl>
        </p:tmplLst>
      </p:bldP>
      <p:bldP spid="9" grpId="0"/>
      <p:bldP spid="10" grpId="0"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50"/>
                        <p:tgtEl>
                          <p:spTgt spid="13"/>
                        </p:tgtEl>
                      </p:cBhvr>
                    </p:animEffect>
                  </p:childTnLst>
                </p:cTn>
              </p:par>
            </p:tnLst>
          </p:tmpl>
        </p:tmplLst>
      </p:bldP>
      <p:bldP spid="14" grpId="0"/>
      <p:bldP spid="15"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250"/>
                        <p:tgtEl>
                          <p:spTgt spid="18"/>
                        </p:tgtEl>
                      </p:cBhvr>
                    </p:animEffect>
                  </p:childTnLst>
                </p:cTn>
              </p:par>
            </p:tnLst>
          </p:tmpl>
        </p:tmplLst>
      </p:bldP>
      <p:bldP spid="19" grpId="0"/>
      <p:bldP spid="20" grpId="0" animBg="1"/>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250"/>
                        <p:tgtEl>
                          <p:spTgt spid="23"/>
                        </p:tgtEl>
                      </p:cBhvr>
                    </p:animEffect>
                  </p:childTnLst>
                </p:cTn>
              </p:par>
            </p:tnLst>
          </p:tmpl>
        </p:tmplLst>
      </p:bldP>
      <p:bldP spid="24"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Icons and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260" y="3298295"/>
            <a:ext cx="3588452" cy="1692813"/>
          </a:xfrm>
          <a:prstGeom prst="rect">
            <a:avLst/>
          </a:prstGeom>
        </p:spPr>
      </p:pic>
      <p:sp>
        <p:nvSpPr>
          <p:cNvPr id="7" name="図プレースホルダー 7"/>
          <p:cNvSpPr>
            <a:spLocks noGrp="1"/>
          </p:cNvSpPr>
          <p:nvPr>
            <p:ph type="pic" sz="quarter" idx="16" hasCustomPrompt="1"/>
          </p:nvPr>
        </p:nvSpPr>
        <p:spPr>
          <a:xfrm>
            <a:off x="216904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8" name="正方形/長方形 7"/>
          <p:cNvSpPr/>
          <p:nvPr userDrawn="1"/>
        </p:nvSpPr>
        <p:spPr>
          <a:xfrm>
            <a:off x="59225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4" hasCustomPrompt="1"/>
          </p:nvPr>
        </p:nvSpPr>
        <p:spPr>
          <a:xfrm>
            <a:off x="79549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プレースホルダー 5"/>
          <p:cNvSpPr>
            <a:spLocks noGrp="1"/>
          </p:cNvSpPr>
          <p:nvPr>
            <p:ph type="body" sz="quarter" idx="15" hasCustomPrompt="1"/>
          </p:nvPr>
        </p:nvSpPr>
        <p:spPr>
          <a:xfrm>
            <a:off x="79496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26" name="図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8740" y="3298295"/>
            <a:ext cx="3588452" cy="1692813"/>
          </a:xfrm>
          <a:prstGeom prst="rect">
            <a:avLst/>
          </a:prstGeom>
        </p:spPr>
      </p:pic>
      <p:sp>
        <p:nvSpPr>
          <p:cNvPr id="27" name="図プレースホルダー 7"/>
          <p:cNvSpPr>
            <a:spLocks noGrp="1"/>
          </p:cNvSpPr>
          <p:nvPr>
            <p:ph type="pic" sz="quarter" idx="17" hasCustomPrompt="1"/>
          </p:nvPr>
        </p:nvSpPr>
        <p:spPr>
          <a:xfrm>
            <a:off x="648952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8" name="正方形/長方形 27"/>
          <p:cNvSpPr/>
          <p:nvPr userDrawn="1"/>
        </p:nvSpPr>
        <p:spPr>
          <a:xfrm>
            <a:off x="491273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プレースホルダー 5"/>
          <p:cNvSpPr>
            <a:spLocks noGrp="1"/>
          </p:cNvSpPr>
          <p:nvPr>
            <p:ph type="body" sz="quarter" idx="18" hasCustomPrompt="1"/>
          </p:nvPr>
        </p:nvSpPr>
        <p:spPr>
          <a:xfrm>
            <a:off x="511597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テキスト プレースホルダー 5"/>
          <p:cNvSpPr>
            <a:spLocks noGrp="1"/>
          </p:cNvSpPr>
          <p:nvPr>
            <p:ph type="body" sz="quarter" idx="19" hasCustomPrompt="1"/>
          </p:nvPr>
        </p:nvSpPr>
        <p:spPr>
          <a:xfrm>
            <a:off x="511544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9220" y="3298295"/>
            <a:ext cx="3588452" cy="1692813"/>
          </a:xfrm>
          <a:prstGeom prst="rect">
            <a:avLst/>
          </a:prstGeom>
        </p:spPr>
      </p:pic>
      <p:sp>
        <p:nvSpPr>
          <p:cNvPr id="32" name="図プレースホルダー 7"/>
          <p:cNvSpPr>
            <a:spLocks noGrp="1"/>
          </p:cNvSpPr>
          <p:nvPr>
            <p:ph type="pic" sz="quarter" idx="20" hasCustomPrompt="1"/>
          </p:nvPr>
        </p:nvSpPr>
        <p:spPr>
          <a:xfrm>
            <a:off x="1081000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33" name="正方形/長方形 32"/>
          <p:cNvSpPr/>
          <p:nvPr userDrawn="1"/>
        </p:nvSpPr>
        <p:spPr>
          <a:xfrm>
            <a:off x="923321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テキスト プレースホルダー 5"/>
          <p:cNvSpPr>
            <a:spLocks noGrp="1"/>
          </p:cNvSpPr>
          <p:nvPr>
            <p:ph type="body" sz="quarter" idx="21" hasCustomPrompt="1"/>
          </p:nvPr>
        </p:nvSpPr>
        <p:spPr>
          <a:xfrm>
            <a:off x="943645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5" name="テキスト プレースホルダー 5"/>
          <p:cNvSpPr>
            <a:spLocks noGrp="1"/>
          </p:cNvSpPr>
          <p:nvPr>
            <p:ph type="body" sz="quarter" idx="22" hasCustomPrompt="1"/>
          </p:nvPr>
        </p:nvSpPr>
        <p:spPr>
          <a:xfrm>
            <a:off x="943592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6" name="図 3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9700" y="3298295"/>
            <a:ext cx="3588452" cy="1692813"/>
          </a:xfrm>
          <a:prstGeom prst="rect">
            <a:avLst/>
          </a:prstGeom>
        </p:spPr>
      </p:pic>
      <p:sp>
        <p:nvSpPr>
          <p:cNvPr id="37" name="図プレースホルダー 7"/>
          <p:cNvSpPr>
            <a:spLocks noGrp="1"/>
          </p:cNvSpPr>
          <p:nvPr>
            <p:ph type="pic" sz="quarter" idx="23" hasCustomPrompt="1"/>
          </p:nvPr>
        </p:nvSpPr>
        <p:spPr>
          <a:xfrm>
            <a:off x="1513048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38" name="正方形/長方形 37"/>
          <p:cNvSpPr/>
          <p:nvPr userDrawn="1"/>
        </p:nvSpPr>
        <p:spPr>
          <a:xfrm>
            <a:off x="1355369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プレースホルダー 5"/>
          <p:cNvSpPr>
            <a:spLocks noGrp="1"/>
          </p:cNvSpPr>
          <p:nvPr>
            <p:ph type="body" sz="quarter" idx="24" hasCustomPrompt="1"/>
          </p:nvPr>
        </p:nvSpPr>
        <p:spPr>
          <a:xfrm>
            <a:off x="1375693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0" name="テキスト プレースホルダー 5"/>
          <p:cNvSpPr>
            <a:spLocks noGrp="1"/>
          </p:cNvSpPr>
          <p:nvPr>
            <p:ph type="body" sz="quarter" idx="25" hasCustomPrompt="1"/>
          </p:nvPr>
        </p:nvSpPr>
        <p:spPr>
          <a:xfrm>
            <a:off x="1375640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82727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Vertical)">
                                      <p:cBhvr>
                                        <p:cTn id="18" dur="500"/>
                                        <p:tgtEl>
                                          <p:spTgt spid="8"/>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50"/>
                                        <p:tgtEl>
                                          <p:spTgt spid="10">
                                            <p:txEl>
                                              <p:pRg st="0" end="0"/>
                                            </p:txEl>
                                          </p:spTgt>
                                        </p:tgtEl>
                                      </p:cBhvr>
                                    </p:animEffect>
                                  </p:childTnLst>
                                </p:cTn>
                              </p:par>
                            </p:childTnLst>
                          </p:cTn>
                        </p:par>
                        <p:par>
                          <p:cTn id="27" fill="hold">
                            <p:stCondLst>
                              <p:cond delay="1750"/>
                            </p:stCondLst>
                            <p:childTnLst>
                              <p:par>
                                <p:cTn id="28" presetID="53" presetClass="entr" presetSubtype="16"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par>
                                <p:cTn id="33" presetID="53" presetClass="entr" presetSubtype="16"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par>
                          <p:cTn id="38" fill="hold">
                            <p:stCondLst>
                              <p:cond delay="2250"/>
                            </p:stCondLst>
                            <p:childTnLst>
                              <p:par>
                                <p:cTn id="39" presetID="16" presetClass="entr" presetSubtype="37"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outVertical)">
                                      <p:cBhvr>
                                        <p:cTn id="41" dur="500"/>
                                        <p:tgtEl>
                                          <p:spTgt spid="28"/>
                                        </p:tgtEl>
                                      </p:cBhvr>
                                    </p:animEffect>
                                  </p:childTnLst>
                                </p:cTn>
                              </p:par>
                            </p:childTnLst>
                          </p:cTn>
                        </p:par>
                        <p:par>
                          <p:cTn id="42" fill="hold">
                            <p:stCondLst>
                              <p:cond delay="2750"/>
                            </p:stCondLst>
                            <p:childTnLst>
                              <p:par>
                                <p:cTn id="43" presetID="10" presetClass="entr" presetSubtype="0" fill="hold" grpId="0" nodeType="after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animEffect transition="in" filter="fade">
                                      <p:cBhvr>
                                        <p:cTn id="45" dur="500"/>
                                        <p:tgtEl>
                                          <p:spTgt spid="29">
                                            <p:txEl>
                                              <p:pRg st="0" end="0"/>
                                            </p:txEl>
                                          </p:spTgt>
                                        </p:tgtEl>
                                      </p:cBhvr>
                                    </p:animEffect>
                                  </p:childTnLst>
                                </p:cTn>
                              </p:par>
                            </p:childTnLst>
                          </p:cTn>
                        </p:par>
                        <p:par>
                          <p:cTn id="46" fill="hold">
                            <p:stCondLst>
                              <p:cond delay="3250"/>
                            </p:stCondLst>
                            <p:childTnLst>
                              <p:par>
                                <p:cTn id="47" presetID="22" presetClass="entr" presetSubtype="8" fill="hold" grpId="0" nodeType="afterEffect">
                                  <p:stCondLst>
                                    <p:cond delay="0"/>
                                  </p:stCondLst>
                                  <p:childTnLst>
                                    <p:set>
                                      <p:cBhvr>
                                        <p:cTn id="48" dur="1" fill="hold">
                                          <p:stCondLst>
                                            <p:cond delay="0"/>
                                          </p:stCondLst>
                                        </p:cTn>
                                        <p:tgtEl>
                                          <p:spTgt spid="30">
                                            <p:txEl>
                                              <p:pRg st="0" end="0"/>
                                            </p:txEl>
                                          </p:spTgt>
                                        </p:tgtEl>
                                        <p:attrNameLst>
                                          <p:attrName>style.visibility</p:attrName>
                                        </p:attrNameLst>
                                      </p:cBhvr>
                                      <p:to>
                                        <p:strVal val="visible"/>
                                      </p:to>
                                    </p:set>
                                    <p:animEffect transition="in" filter="wipe(left)">
                                      <p:cBhvr>
                                        <p:cTn id="49" dur="250"/>
                                        <p:tgtEl>
                                          <p:spTgt spid="30">
                                            <p:txEl>
                                              <p:pRg st="0" end="0"/>
                                            </p:txEl>
                                          </p:spTgt>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par>
                                <p:cTn id="56" presetID="53" presetClass="entr" presetSubtype="16"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p:cTn id="58" dur="500" fill="hold"/>
                                        <p:tgtEl>
                                          <p:spTgt spid="31"/>
                                        </p:tgtEl>
                                        <p:attrNameLst>
                                          <p:attrName>ppt_w</p:attrName>
                                        </p:attrNameLst>
                                      </p:cBhvr>
                                      <p:tavLst>
                                        <p:tav tm="0">
                                          <p:val>
                                            <p:fltVal val="0"/>
                                          </p:val>
                                        </p:tav>
                                        <p:tav tm="100000">
                                          <p:val>
                                            <p:strVal val="#ppt_w"/>
                                          </p:val>
                                        </p:tav>
                                      </p:tavLst>
                                    </p:anim>
                                    <p:anim calcmode="lin" valueType="num">
                                      <p:cBhvr>
                                        <p:cTn id="59" dur="500" fill="hold"/>
                                        <p:tgtEl>
                                          <p:spTgt spid="31"/>
                                        </p:tgtEl>
                                        <p:attrNameLst>
                                          <p:attrName>ppt_h</p:attrName>
                                        </p:attrNameLst>
                                      </p:cBhvr>
                                      <p:tavLst>
                                        <p:tav tm="0">
                                          <p:val>
                                            <p:fltVal val="0"/>
                                          </p:val>
                                        </p:tav>
                                        <p:tav tm="100000">
                                          <p:val>
                                            <p:strVal val="#ppt_h"/>
                                          </p:val>
                                        </p:tav>
                                      </p:tavLst>
                                    </p:anim>
                                    <p:animEffect transition="in" filter="fade">
                                      <p:cBhvr>
                                        <p:cTn id="60" dur="500"/>
                                        <p:tgtEl>
                                          <p:spTgt spid="31"/>
                                        </p:tgtEl>
                                      </p:cBhvr>
                                    </p:animEffect>
                                  </p:childTnLst>
                                </p:cTn>
                              </p:par>
                            </p:childTnLst>
                          </p:cTn>
                        </p:par>
                        <p:par>
                          <p:cTn id="61" fill="hold">
                            <p:stCondLst>
                              <p:cond delay="4000"/>
                            </p:stCondLst>
                            <p:childTnLst>
                              <p:par>
                                <p:cTn id="62" presetID="16" presetClass="entr" presetSubtype="37"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arn(outVertical)">
                                      <p:cBhvr>
                                        <p:cTn id="64" dur="500"/>
                                        <p:tgtEl>
                                          <p:spTgt spid="33"/>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34">
                                            <p:txEl>
                                              <p:pRg st="0" end="0"/>
                                            </p:txEl>
                                          </p:spTgt>
                                        </p:tgtEl>
                                        <p:attrNameLst>
                                          <p:attrName>style.visibility</p:attrName>
                                        </p:attrNameLst>
                                      </p:cBhvr>
                                      <p:to>
                                        <p:strVal val="visible"/>
                                      </p:to>
                                    </p:set>
                                    <p:animEffect transition="in" filter="fade">
                                      <p:cBhvr>
                                        <p:cTn id="68" dur="500"/>
                                        <p:tgtEl>
                                          <p:spTgt spid="34">
                                            <p:txEl>
                                              <p:pRg st="0" end="0"/>
                                            </p:txEl>
                                          </p:spTgt>
                                        </p:tgtEl>
                                      </p:cBhvr>
                                    </p:animEffect>
                                  </p:childTnLst>
                                </p:cTn>
                              </p:par>
                            </p:childTnLst>
                          </p:cTn>
                        </p:par>
                        <p:par>
                          <p:cTn id="69" fill="hold">
                            <p:stCondLst>
                              <p:cond delay="5000"/>
                            </p:stCondLst>
                            <p:childTnLst>
                              <p:par>
                                <p:cTn id="70" presetID="22" presetClass="entr" presetSubtype="8"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wipe(left)">
                                      <p:cBhvr>
                                        <p:cTn id="72" dur="250"/>
                                        <p:tgtEl>
                                          <p:spTgt spid="35">
                                            <p:txEl>
                                              <p:pRg st="0" end="0"/>
                                            </p:txEl>
                                          </p:spTgt>
                                        </p:tgtEl>
                                      </p:cBhvr>
                                    </p:animEffect>
                                  </p:childTnLst>
                                </p:cTn>
                              </p:par>
                            </p:childTnLst>
                          </p:cTn>
                        </p:par>
                        <p:par>
                          <p:cTn id="73" fill="hold">
                            <p:stCondLst>
                              <p:cond delay="5250"/>
                            </p:stCondLst>
                            <p:childTnLst>
                              <p:par>
                                <p:cTn id="74" presetID="53" presetClass="entr" presetSubtype="16" fill="hold" grpId="0" nodeType="after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p:cTn id="76" dur="500" fill="hold"/>
                                        <p:tgtEl>
                                          <p:spTgt spid="37"/>
                                        </p:tgtEl>
                                        <p:attrNameLst>
                                          <p:attrName>ppt_w</p:attrName>
                                        </p:attrNameLst>
                                      </p:cBhvr>
                                      <p:tavLst>
                                        <p:tav tm="0">
                                          <p:val>
                                            <p:fltVal val="0"/>
                                          </p:val>
                                        </p:tav>
                                        <p:tav tm="100000">
                                          <p:val>
                                            <p:strVal val="#ppt_w"/>
                                          </p:val>
                                        </p:tav>
                                      </p:tavLst>
                                    </p:anim>
                                    <p:anim calcmode="lin" valueType="num">
                                      <p:cBhvr>
                                        <p:cTn id="77" dur="500" fill="hold"/>
                                        <p:tgtEl>
                                          <p:spTgt spid="37"/>
                                        </p:tgtEl>
                                        <p:attrNameLst>
                                          <p:attrName>ppt_h</p:attrName>
                                        </p:attrNameLst>
                                      </p:cBhvr>
                                      <p:tavLst>
                                        <p:tav tm="0">
                                          <p:val>
                                            <p:fltVal val="0"/>
                                          </p:val>
                                        </p:tav>
                                        <p:tav tm="100000">
                                          <p:val>
                                            <p:strVal val="#ppt_h"/>
                                          </p:val>
                                        </p:tav>
                                      </p:tavLst>
                                    </p:anim>
                                    <p:animEffect transition="in" filter="fade">
                                      <p:cBhvr>
                                        <p:cTn id="78" dur="500"/>
                                        <p:tgtEl>
                                          <p:spTgt spid="37"/>
                                        </p:tgtEl>
                                      </p:cBhvr>
                                    </p:animEffect>
                                  </p:childTnLst>
                                </p:cTn>
                              </p:par>
                              <p:par>
                                <p:cTn id="79" presetID="53" presetClass="entr" presetSubtype="16"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p:cTn id="81" dur="500" fill="hold"/>
                                        <p:tgtEl>
                                          <p:spTgt spid="36"/>
                                        </p:tgtEl>
                                        <p:attrNameLst>
                                          <p:attrName>ppt_w</p:attrName>
                                        </p:attrNameLst>
                                      </p:cBhvr>
                                      <p:tavLst>
                                        <p:tav tm="0">
                                          <p:val>
                                            <p:fltVal val="0"/>
                                          </p:val>
                                        </p:tav>
                                        <p:tav tm="100000">
                                          <p:val>
                                            <p:strVal val="#ppt_w"/>
                                          </p:val>
                                        </p:tav>
                                      </p:tavLst>
                                    </p:anim>
                                    <p:anim calcmode="lin" valueType="num">
                                      <p:cBhvr>
                                        <p:cTn id="82" dur="500" fill="hold"/>
                                        <p:tgtEl>
                                          <p:spTgt spid="36"/>
                                        </p:tgtEl>
                                        <p:attrNameLst>
                                          <p:attrName>ppt_h</p:attrName>
                                        </p:attrNameLst>
                                      </p:cBhvr>
                                      <p:tavLst>
                                        <p:tav tm="0">
                                          <p:val>
                                            <p:fltVal val="0"/>
                                          </p:val>
                                        </p:tav>
                                        <p:tav tm="100000">
                                          <p:val>
                                            <p:strVal val="#ppt_h"/>
                                          </p:val>
                                        </p:tav>
                                      </p:tavLst>
                                    </p:anim>
                                    <p:animEffect transition="in" filter="fade">
                                      <p:cBhvr>
                                        <p:cTn id="83" dur="500"/>
                                        <p:tgtEl>
                                          <p:spTgt spid="36"/>
                                        </p:tgtEl>
                                      </p:cBhvr>
                                    </p:animEffect>
                                  </p:childTnLst>
                                </p:cTn>
                              </p:par>
                            </p:childTnLst>
                          </p:cTn>
                        </p:par>
                        <p:par>
                          <p:cTn id="84" fill="hold">
                            <p:stCondLst>
                              <p:cond delay="5750"/>
                            </p:stCondLst>
                            <p:childTnLst>
                              <p:par>
                                <p:cTn id="85" presetID="16" presetClass="entr" presetSubtype="37"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barn(outVertical)">
                                      <p:cBhvr>
                                        <p:cTn id="87" dur="500"/>
                                        <p:tgtEl>
                                          <p:spTgt spid="38"/>
                                        </p:tgtEl>
                                      </p:cBhvr>
                                    </p:animEffect>
                                  </p:childTnLst>
                                </p:cTn>
                              </p:par>
                            </p:childTnLst>
                          </p:cTn>
                        </p:par>
                        <p:par>
                          <p:cTn id="88" fill="hold">
                            <p:stCondLst>
                              <p:cond delay="6250"/>
                            </p:stCondLst>
                            <p:childTnLst>
                              <p:par>
                                <p:cTn id="89" presetID="10" presetClass="entr" presetSubtype="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Effect transition="in" filter="fade">
                                      <p:cBhvr>
                                        <p:cTn id="91" dur="500"/>
                                        <p:tgtEl>
                                          <p:spTgt spid="39">
                                            <p:txEl>
                                              <p:pRg st="0" end="0"/>
                                            </p:txEl>
                                          </p:spTgt>
                                        </p:tgtEl>
                                      </p:cBhvr>
                                    </p:animEffect>
                                  </p:childTnLst>
                                </p:cTn>
                              </p:par>
                            </p:childTnLst>
                          </p:cTn>
                        </p:par>
                        <p:par>
                          <p:cTn id="92" fill="hold">
                            <p:stCondLst>
                              <p:cond delay="6750"/>
                            </p:stCondLst>
                            <p:childTnLst>
                              <p:par>
                                <p:cTn id="93" presetID="22" presetClass="entr" presetSubtype="8" fill="hold" grpId="0" nodeType="afterEffect">
                                  <p:stCondLst>
                                    <p:cond delay="0"/>
                                  </p:stCondLst>
                                  <p:childTnLst>
                                    <p:set>
                                      <p:cBhvr>
                                        <p:cTn id="94" dur="1" fill="hold">
                                          <p:stCondLst>
                                            <p:cond delay="0"/>
                                          </p:stCondLst>
                                        </p:cTn>
                                        <p:tgtEl>
                                          <p:spTgt spid="40">
                                            <p:txEl>
                                              <p:pRg st="0" end="0"/>
                                            </p:txEl>
                                          </p:spTgt>
                                        </p:tgtEl>
                                        <p:attrNameLst>
                                          <p:attrName>style.visibility</p:attrName>
                                        </p:attrNameLst>
                                      </p:cBhvr>
                                      <p:to>
                                        <p:strVal val="visible"/>
                                      </p:to>
                                    </p:set>
                                    <p:animEffect transition="in" filter="wipe(left)">
                                      <p:cBhvr>
                                        <p:cTn id="95" dur="25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250"/>
                        <p:tgtEl>
                          <p:spTgt spid="10"/>
                        </p:tgtEl>
                      </p:cBhvr>
                    </p:animEffect>
                  </p:childTnLst>
                </p:cTn>
              </p:par>
            </p:tnLst>
          </p:tmpl>
        </p:tmplLst>
      </p:bldP>
      <p:bldP spid="27" grpId="0"/>
      <p:bldP spid="28" grpId="0" animBg="1"/>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250"/>
                        <p:tgtEl>
                          <p:spTgt spid="30"/>
                        </p:tgtEl>
                      </p:cBhvr>
                    </p:animEffect>
                  </p:childTnLst>
                </p:cTn>
              </p:par>
            </p:tnLst>
          </p:tmpl>
        </p:tmplLst>
      </p:bldP>
      <p:bldP spid="32" grpId="0"/>
      <p:bldP spid="33" grpId="0" animBg="1"/>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250"/>
                        <p:tgtEl>
                          <p:spTgt spid="35"/>
                        </p:tgtEl>
                      </p:cBhvr>
                    </p:animEffect>
                  </p:childTnLst>
                </p:cTn>
              </p:par>
            </p:tnLst>
          </p:tmpl>
        </p:tmplLst>
      </p:bldP>
      <p:bldP spid="37" grpId="0"/>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250"/>
                        <p:tgtEl>
                          <p:spTgt spid="40"/>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Wide Image">
    <p:spTree>
      <p:nvGrpSpPr>
        <p:cNvPr id="1" name=""/>
        <p:cNvGrpSpPr/>
        <p:nvPr/>
      </p:nvGrpSpPr>
      <p:grpSpPr>
        <a:xfrm>
          <a:off x="0" y="0"/>
          <a:ext cx="0" cy="0"/>
          <a:chOff x="0" y="0"/>
          <a:chExt cx="0" cy="0"/>
        </a:xfrm>
      </p:grpSpPr>
      <p:sp>
        <p:nvSpPr>
          <p:cNvPr id="8" name="正方形/長方形 7"/>
          <p:cNvSpPr/>
          <p:nvPr userDrawn="1"/>
        </p:nvSpPr>
        <p:spPr>
          <a:xfrm>
            <a:off x="0" y="5554378"/>
            <a:ext cx="18286413" cy="38645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3" hasCustomPrompt="1"/>
          </p:nvPr>
        </p:nvSpPr>
        <p:spPr>
          <a:xfrm>
            <a:off x="794779" y="7849632"/>
            <a:ext cx="16696854" cy="1350149"/>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rot="21600000">
            <a:off x="1087311" y="7039542"/>
            <a:ext cx="16111790" cy="855095"/>
          </a:xfrm>
          <a:noFill/>
        </p:spPr>
        <p:txBody>
          <a:bodyPr anchor="t">
            <a:noAutofit/>
          </a:bodyPr>
          <a:lstStyle>
            <a:lvl1pPr algn="ctr">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311" y="2371724"/>
            <a:ext cx="16189717" cy="4634523"/>
          </a:xfrm>
          <a:prstGeom prst="rect">
            <a:avLst/>
          </a:prstGeom>
        </p:spPr>
      </p:pic>
      <p:sp>
        <p:nvSpPr>
          <p:cNvPr id="7" name="図プレースホルダー 6"/>
          <p:cNvSpPr>
            <a:spLocks noGrp="1"/>
          </p:cNvSpPr>
          <p:nvPr>
            <p:ph type="pic" sz="quarter" idx="12" hasCustomPrompt="1"/>
          </p:nvPr>
        </p:nvSpPr>
        <p:spPr>
          <a:xfrm>
            <a:off x="1328821" y="2594665"/>
            <a:ext cx="15706697" cy="4170109"/>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9860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tmplLst>
          <p:tmpl lvl="1">
            <p:tnLst>
              <p:par>
                <p:cTn presetID="22" presetClass="entr" presetSubtype="8"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ep 1">
    <p:spTree>
      <p:nvGrpSpPr>
        <p:cNvPr id="1" name=""/>
        <p:cNvGrpSpPr/>
        <p:nvPr/>
      </p:nvGrpSpPr>
      <p:grpSpPr>
        <a:xfrm>
          <a:off x="0" y="0"/>
          <a:ext cx="0" cy="0"/>
          <a:chOff x="0" y="0"/>
          <a:chExt cx="0" cy="0"/>
        </a:xfrm>
      </p:grpSpPr>
      <p:sp>
        <p:nvSpPr>
          <p:cNvPr id="20" name="正方形/長方形 19"/>
          <p:cNvSpPr/>
          <p:nvPr userDrawn="1"/>
        </p:nvSpPr>
        <p:spPr>
          <a:xfrm>
            <a:off x="0" y="4144483"/>
            <a:ext cx="18286413" cy="383433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山形 4"/>
          <p:cNvSpPr/>
          <p:nvPr userDrawn="1"/>
        </p:nvSpPr>
        <p:spPr>
          <a:xfrm>
            <a:off x="519630"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19" name="山形 18"/>
          <p:cNvSpPr/>
          <p:nvPr userDrawn="1"/>
        </p:nvSpPr>
        <p:spPr>
          <a:xfrm>
            <a:off x="4795105"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22" name="山形 21"/>
          <p:cNvSpPr/>
          <p:nvPr userDrawn="1"/>
        </p:nvSpPr>
        <p:spPr>
          <a:xfrm>
            <a:off x="13346055"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23" name="山形 22"/>
          <p:cNvSpPr/>
          <p:nvPr userDrawn="1"/>
        </p:nvSpPr>
        <p:spPr>
          <a:xfrm>
            <a:off x="9070580"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8" name="テキスト プレースホルダー 5"/>
          <p:cNvSpPr>
            <a:spLocks noGrp="1"/>
          </p:cNvSpPr>
          <p:nvPr>
            <p:ph type="body" sz="quarter" idx="14" hasCustomPrompt="1"/>
          </p:nvPr>
        </p:nvSpPr>
        <p:spPr>
          <a:xfrm>
            <a:off x="1014685" y="3761129"/>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29" name="テキスト プレースホルダー 5"/>
          <p:cNvSpPr>
            <a:spLocks noGrp="1"/>
          </p:cNvSpPr>
          <p:nvPr>
            <p:ph type="body" sz="quarter" idx="13" hasCustomPrompt="1"/>
          </p:nvPr>
        </p:nvSpPr>
        <p:spPr>
          <a:xfrm>
            <a:off x="412236" y="4805252"/>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1" name="テキスト プレースホルダー 5"/>
          <p:cNvSpPr>
            <a:spLocks noGrp="1"/>
          </p:cNvSpPr>
          <p:nvPr>
            <p:ph type="body" sz="quarter" idx="15" hasCustomPrompt="1"/>
          </p:nvPr>
        </p:nvSpPr>
        <p:spPr>
          <a:xfrm>
            <a:off x="5305162" y="3761129"/>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32" name="テキスト プレースホルダー 5"/>
          <p:cNvSpPr>
            <a:spLocks noGrp="1"/>
          </p:cNvSpPr>
          <p:nvPr>
            <p:ph type="body" sz="quarter" idx="16" hasCustomPrompt="1"/>
          </p:nvPr>
        </p:nvSpPr>
        <p:spPr>
          <a:xfrm>
            <a:off x="4702713" y="4805252"/>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テキスト プレースホルダー 5"/>
          <p:cNvSpPr>
            <a:spLocks noGrp="1"/>
          </p:cNvSpPr>
          <p:nvPr>
            <p:ph type="body" sz="quarter" idx="17" hasCustomPrompt="1"/>
          </p:nvPr>
        </p:nvSpPr>
        <p:spPr>
          <a:xfrm>
            <a:off x="9595639" y="3776691"/>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35" name="テキスト プレースホルダー 5"/>
          <p:cNvSpPr>
            <a:spLocks noGrp="1"/>
          </p:cNvSpPr>
          <p:nvPr>
            <p:ph type="body" sz="quarter" idx="18" hasCustomPrompt="1"/>
          </p:nvPr>
        </p:nvSpPr>
        <p:spPr>
          <a:xfrm>
            <a:off x="8993190" y="4820814"/>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7" name="テキスト プレースホルダー 5"/>
          <p:cNvSpPr>
            <a:spLocks noGrp="1"/>
          </p:cNvSpPr>
          <p:nvPr>
            <p:ph type="body" sz="quarter" idx="19" hasCustomPrompt="1"/>
          </p:nvPr>
        </p:nvSpPr>
        <p:spPr>
          <a:xfrm>
            <a:off x="13886115" y="3776691"/>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38" name="テキスト プレースホルダー 5"/>
          <p:cNvSpPr>
            <a:spLocks noGrp="1"/>
          </p:cNvSpPr>
          <p:nvPr>
            <p:ph type="body" sz="quarter" idx="20" hasCustomPrompt="1"/>
          </p:nvPr>
        </p:nvSpPr>
        <p:spPr>
          <a:xfrm>
            <a:off x="13283666" y="4820814"/>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4233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 calcmode="lin" valueType="num">
                                      <p:cBhvr additive="base">
                                        <p:cTn id="11"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xEl>
                                              <p:pRg st="0" end="0"/>
                                            </p:txEl>
                                          </p:spTgt>
                                        </p:tgtEl>
                                        <p:attrNameLst>
                                          <p:attrName>style.visibility</p:attrName>
                                        </p:attrNameLst>
                                      </p:cBhvr>
                                      <p:to>
                                        <p:strVal val="visible"/>
                                      </p:to>
                                    </p:set>
                                    <p:animEffect transition="in" filter="wipe(left)">
                                      <p:cBhvr>
                                        <p:cTn id="20" dur="250"/>
                                        <p:tgtEl>
                                          <p:spTgt spid="29">
                                            <p:txEl>
                                              <p:pRg st="0" end="0"/>
                                            </p:txEl>
                                          </p:spTgt>
                                        </p:tgtEl>
                                      </p:cBhvr>
                                    </p:animEffect>
                                  </p:childTnLst>
                                </p:cTn>
                              </p:par>
                            </p:childTnLst>
                          </p:cTn>
                        </p:par>
                        <p:par>
                          <p:cTn id="21" fill="hold">
                            <p:stCondLst>
                              <p:cond delay="1250"/>
                            </p:stCondLst>
                            <p:childTnLst>
                              <p:par>
                                <p:cTn id="22" presetID="2" presetClass="entr" presetSubtype="8" decel="100000" fill="hold" grpId="0" nodeType="afterEffect">
                                  <p:stCondLst>
                                    <p:cond delay="250"/>
                                  </p:stCondLst>
                                  <p:childTnLst>
                                    <p:set>
                                      <p:cBhvr>
                                        <p:cTn id="23" dur="1" fill="hold">
                                          <p:stCondLst>
                                            <p:cond delay="0"/>
                                          </p:stCondLst>
                                        </p:cTn>
                                        <p:tgtEl>
                                          <p:spTgt spid="31">
                                            <p:txEl>
                                              <p:pRg st="0" end="0"/>
                                            </p:txEl>
                                          </p:spTgt>
                                        </p:tgtEl>
                                        <p:attrNameLst>
                                          <p:attrName>style.visibility</p:attrName>
                                        </p:attrNameLst>
                                      </p:cBhvr>
                                      <p:to>
                                        <p:strVal val="visible"/>
                                      </p:to>
                                    </p:set>
                                    <p:anim calcmode="lin" valueType="num">
                                      <p:cBhvr additive="base">
                                        <p:cTn id="24"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1">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wipe(left)">
                                      <p:cBhvr>
                                        <p:cTn id="33" dur="250"/>
                                        <p:tgtEl>
                                          <p:spTgt spid="32">
                                            <p:txEl>
                                              <p:pRg st="0" end="0"/>
                                            </p:txEl>
                                          </p:spTgt>
                                        </p:tgtEl>
                                      </p:cBhvr>
                                    </p:animEffect>
                                  </p:childTnLst>
                                </p:cTn>
                              </p:par>
                            </p:childTnLst>
                          </p:cTn>
                        </p:par>
                        <p:par>
                          <p:cTn id="34" fill="hold">
                            <p:stCondLst>
                              <p:cond delay="2250"/>
                            </p:stCondLst>
                            <p:childTnLst>
                              <p:par>
                                <p:cTn id="35" presetID="2" presetClass="entr" presetSubtype="8" decel="100000" fill="hold" grpId="0" nodeType="afterEffect">
                                  <p:stCondLst>
                                    <p:cond delay="250"/>
                                  </p:stCondLst>
                                  <p:childTnLst>
                                    <p:set>
                                      <p:cBhvr>
                                        <p:cTn id="36" dur="1" fill="hold">
                                          <p:stCondLst>
                                            <p:cond delay="0"/>
                                          </p:stCondLst>
                                        </p:cTn>
                                        <p:tgtEl>
                                          <p:spTgt spid="34">
                                            <p:txEl>
                                              <p:pRg st="0" end="0"/>
                                            </p:txEl>
                                          </p:spTgt>
                                        </p:tgtEl>
                                        <p:attrNameLst>
                                          <p:attrName>style.visibility</p:attrName>
                                        </p:attrNameLst>
                                      </p:cBhvr>
                                      <p:to>
                                        <p:strVal val="visible"/>
                                      </p:to>
                                    </p:set>
                                    <p:anim calcmode="lin" valueType="num">
                                      <p:cBhvr additive="base">
                                        <p:cTn id="37"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25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35">
                                            <p:txEl>
                                              <p:pRg st="0" end="0"/>
                                            </p:txEl>
                                          </p:spTgt>
                                        </p:tgtEl>
                                        <p:attrNameLst>
                                          <p:attrName>style.visibility</p:attrName>
                                        </p:attrNameLst>
                                      </p:cBhvr>
                                      <p:to>
                                        <p:strVal val="visible"/>
                                      </p:to>
                                    </p:set>
                                    <p:animEffect transition="in" filter="wipe(left)">
                                      <p:cBhvr>
                                        <p:cTn id="46" dur="250"/>
                                        <p:tgtEl>
                                          <p:spTgt spid="35">
                                            <p:txEl>
                                              <p:pRg st="0" end="0"/>
                                            </p:txEl>
                                          </p:spTgt>
                                        </p:tgtEl>
                                      </p:cBhvr>
                                    </p:animEffect>
                                  </p:childTnLst>
                                </p:cTn>
                              </p:par>
                            </p:childTnLst>
                          </p:cTn>
                        </p:par>
                        <p:par>
                          <p:cTn id="47" fill="hold">
                            <p:stCondLst>
                              <p:cond delay="3250"/>
                            </p:stCondLst>
                            <p:childTnLst>
                              <p:par>
                                <p:cTn id="48" presetID="2" presetClass="entr" presetSubtype="8" decel="100000" fill="hold" grpId="0" nodeType="afterEffect">
                                  <p:stCondLst>
                                    <p:cond delay="250"/>
                                  </p:stCondLst>
                                  <p:childTnLst>
                                    <p:set>
                                      <p:cBhvr>
                                        <p:cTn id="49" dur="1" fill="hold">
                                          <p:stCondLst>
                                            <p:cond delay="0"/>
                                          </p:stCondLst>
                                        </p:cTn>
                                        <p:tgtEl>
                                          <p:spTgt spid="37">
                                            <p:txEl>
                                              <p:pRg st="0" end="0"/>
                                            </p:txEl>
                                          </p:spTgt>
                                        </p:tgtEl>
                                        <p:attrNameLst>
                                          <p:attrName>style.visibility</p:attrName>
                                        </p:attrNameLst>
                                      </p:cBhvr>
                                      <p:to>
                                        <p:strVal val="visible"/>
                                      </p:to>
                                    </p:set>
                                    <p:anim calcmode="lin" valueType="num">
                                      <p:cBhvr additive="base">
                                        <p:cTn id="5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7">
                                            <p:txEl>
                                              <p:pRg st="0" end="0"/>
                                            </p:txEl>
                                          </p:spTgt>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0-#ppt_w/2"/>
                                          </p:val>
                                        </p:tav>
                                        <p:tav tm="100000">
                                          <p:val>
                                            <p:strVal val="#ppt_x"/>
                                          </p:val>
                                        </p:tav>
                                      </p:tavLst>
                                    </p:anim>
                                    <p:anim calcmode="lin" valueType="num">
                                      <p:cBhvr additive="base">
                                        <p:cTn id="55" dur="500" fill="hold"/>
                                        <p:tgtEl>
                                          <p:spTgt spid="22"/>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wipe(left)">
                                      <p:cBhvr>
                                        <p:cTn id="59" dur="25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animBg="1"/>
      <p:bldP spid="19" grpId="0" animBg="1"/>
      <p:bldP spid="22" grpId="0" animBg="1"/>
      <p:bldP spid="23" grpId="0" animBg="1"/>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250"/>
                        <p:tgtEl>
                          <p:spTgt spid="29"/>
                        </p:tgtEl>
                      </p:cBhvr>
                    </p:animEffect>
                  </p:childTnLst>
                </p:cTn>
              </p:par>
            </p:tnLst>
          </p:tmpl>
        </p:tmplLst>
      </p:bldP>
      <p:bldP spid="31" grpId="0" build="p">
        <p:tmplLst>
          <p:tmpl lvl="1">
            <p:tnLst>
              <p:par>
                <p:cTn presetID="2" presetClass="entr" presetSubtype="8" decel="10000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250"/>
                        <p:tgtEl>
                          <p:spTgt spid="32"/>
                        </p:tgtEl>
                      </p:cBhvr>
                    </p:animEffect>
                  </p:childTnLst>
                </p:cTn>
              </p:par>
            </p:tnLst>
          </p:tmpl>
        </p:tmplLst>
      </p:bldP>
      <p:bldP spid="34" grpId="0" build="p">
        <p:tmplLst>
          <p:tmpl lvl="1">
            <p:tnLst>
              <p:par>
                <p:cTn presetID="2" presetClass="entr" presetSubtype="8"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250"/>
                        <p:tgtEl>
                          <p:spTgt spid="3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250"/>
                        <p:tgtEl>
                          <p:spTgt spid="38"/>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lin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3142641" y="5607446"/>
            <a:ext cx="450794" cy="45079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6956665" y="5607446"/>
            <a:ext cx="450794" cy="450794"/>
          </a:xfrm>
          <a:prstGeom prst="rect">
            <a:avLst/>
          </a:prstGeom>
        </p:spPr>
      </p:pic>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0770689" y="5607446"/>
            <a:ext cx="450794" cy="450794"/>
          </a:xfrm>
          <a:prstGeom prst="rect">
            <a:avLst/>
          </a:prstGeom>
        </p:spPr>
      </p:pic>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4584714" y="5607446"/>
            <a:ext cx="450794" cy="450794"/>
          </a:xfrm>
          <a:prstGeom prst="rect">
            <a:avLst/>
          </a:prstGeom>
        </p:spPr>
      </p:pic>
      <p:sp>
        <p:nvSpPr>
          <p:cNvPr id="11" name="正方形/長方形 10"/>
          <p:cNvSpPr/>
          <p:nvPr userDrawn="1"/>
        </p:nvSpPr>
        <p:spPr>
          <a:xfrm>
            <a:off x="907291"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userDrawn="1"/>
        </p:nvSpPr>
        <p:spPr>
          <a:xfrm>
            <a:off x="4746785" y="6380695"/>
            <a:ext cx="4905545" cy="2363204"/>
          </a:xfrm>
          <a:custGeom>
            <a:avLst/>
            <a:gdLst/>
            <a:ahLst/>
            <a:cxnLst/>
            <a:rect l="l" t="t" r="r" b="b"/>
            <a:pathLst>
              <a:path w="4905545" h="2363204">
                <a:moveTo>
                  <a:pt x="2441072" y="0"/>
                </a:moveTo>
                <a:lnTo>
                  <a:pt x="2610998" y="292975"/>
                </a:lnTo>
                <a:lnTo>
                  <a:pt x="4905545" y="292975"/>
                </a:lnTo>
                <a:lnTo>
                  <a:pt x="4905545" y="2363204"/>
                </a:lnTo>
                <a:lnTo>
                  <a:pt x="0" y="2363204"/>
                </a:lnTo>
                <a:lnTo>
                  <a:pt x="0" y="292975"/>
                </a:lnTo>
                <a:lnTo>
                  <a:pt x="2271147"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8543313" y="2893249"/>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7"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userDrawn="1"/>
        </p:nvSpPr>
        <p:spPr>
          <a:xfrm>
            <a:off x="12371407" y="6363972"/>
            <a:ext cx="4905545" cy="2363204"/>
          </a:xfrm>
          <a:custGeom>
            <a:avLst/>
            <a:gdLst/>
            <a:ahLst/>
            <a:cxnLst/>
            <a:rect l="l" t="t" r="r" b="b"/>
            <a:pathLst>
              <a:path w="4905545" h="2363204">
                <a:moveTo>
                  <a:pt x="2441071" y="0"/>
                </a:moveTo>
                <a:lnTo>
                  <a:pt x="2610997" y="292975"/>
                </a:lnTo>
                <a:lnTo>
                  <a:pt x="4905545" y="292975"/>
                </a:lnTo>
                <a:lnTo>
                  <a:pt x="4905545" y="2363204"/>
                </a:lnTo>
                <a:lnTo>
                  <a:pt x="0" y="2363204"/>
                </a:lnTo>
                <a:lnTo>
                  <a:pt x="0" y="292975"/>
                </a:lnTo>
                <a:lnTo>
                  <a:pt x="2271145"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5"/>
          <p:cNvSpPr>
            <a:spLocks noGrp="1"/>
          </p:cNvSpPr>
          <p:nvPr>
            <p:ph type="body" sz="quarter" idx="14" hasCustomPrompt="1"/>
          </p:nvPr>
        </p:nvSpPr>
        <p:spPr>
          <a:xfrm>
            <a:off x="3616458"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3" name="テキスト プレースホルダー 5"/>
          <p:cNvSpPr>
            <a:spLocks noGrp="1"/>
          </p:cNvSpPr>
          <p:nvPr>
            <p:ph type="body" sz="quarter" idx="15" hasCustomPrompt="1"/>
          </p:nvPr>
        </p:nvSpPr>
        <p:spPr>
          <a:xfrm>
            <a:off x="7430482"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4" name="テキスト プレースホルダー 5"/>
          <p:cNvSpPr>
            <a:spLocks noGrp="1"/>
          </p:cNvSpPr>
          <p:nvPr>
            <p:ph type="body" sz="quarter" idx="16" hasCustomPrompt="1"/>
          </p:nvPr>
        </p:nvSpPr>
        <p:spPr>
          <a:xfrm>
            <a:off x="11244506"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5" name="テキスト プレースホルダー 5"/>
          <p:cNvSpPr>
            <a:spLocks noGrp="1"/>
          </p:cNvSpPr>
          <p:nvPr>
            <p:ph type="body" sz="quarter" idx="17" hasCustomPrompt="1"/>
          </p:nvPr>
        </p:nvSpPr>
        <p:spPr>
          <a:xfrm>
            <a:off x="15058530"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6" name="テキスト プレースホルダー 5"/>
          <p:cNvSpPr>
            <a:spLocks noGrp="1"/>
          </p:cNvSpPr>
          <p:nvPr>
            <p:ph type="body" sz="quarter" idx="13" hasCustomPrompt="1"/>
          </p:nvPr>
        </p:nvSpPr>
        <p:spPr>
          <a:xfrm>
            <a:off x="1068832"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7" name="テキスト プレースホルダー 5"/>
          <p:cNvSpPr>
            <a:spLocks noGrp="1"/>
          </p:cNvSpPr>
          <p:nvPr>
            <p:ph type="body" sz="quarter" idx="18" hasCustomPrompt="1"/>
          </p:nvPr>
        </p:nvSpPr>
        <p:spPr>
          <a:xfrm>
            <a:off x="8700938" y="3022210"/>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8" name="テキスト プレースホルダー 5"/>
          <p:cNvSpPr>
            <a:spLocks noGrp="1"/>
          </p:cNvSpPr>
          <p:nvPr>
            <p:ph type="body" sz="quarter" idx="19" hasCustomPrompt="1"/>
          </p:nvPr>
        </p:nvSpPr>
        <p:spPr>
          <a:xfrm>
            <a:off x="4915745" y="6778284"/>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20" hasCustomPrompt="1"/>
          </p:nvPr>
        </p:nvSpPr>
        <p:spPr>
          <a:xfrm>
            <a:off x="12547851" y="6775939"/>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1575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1" decel="10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26">
                                            <p:txEl>
                                              <p:pRg st="0" end="0"/>
                                            </p:txEl>
                                          </p:spTgt>
                                        </p:tgtEl>
                                        <p:attrNameLst>
                                          <p:attrName>style.visibility</p:attrName>
                                        </p:attrNameLst>
                                      </p:cBhvr>
                                      <p:to>
                                        <p:strVal val="visible"/>
                                      </p:to>
                                    </p:set>
                                    <p:anim calcmode="lin" valueType="num">
                                      <p:cBhvr additive="base">
                                        <p:cTn id="2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2" presetClass="entr" presetSubtype="8" decel="100000" fill="hold" nodeType="afterEffect">
                                  <p:stCondLst>
                                    <p:cond delay="25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250"/>
                                  </p:stCondLst>
                                  <p:childTnLst>
                                    <p:set>
                                      <p:cBhvr>
                                        <p:cTn id="32" dur="1" fill="hold">
                                          <p:stCondLst>
                                            <p:cond delay="0"/>
                                          </p:stCondLst>
                                        </p:cTn>
                                        <p:tgtEl>
                                          <p:spTgt spid="23">
                                            <p:txEl>
                                              <p:pRg st="0" end="0"/>
                                            </p:txEl>
                                          </p:spTgt>
                                        </p:tgtEl>
                                        <p:attrNameLst>
                                          <p:attrName>style.visibility</p:attrName>
                                        </p:attrNameLst>
                                      </p:cBhvr>
                                      <p:to>
                                        <p:strVal val="visible"/>
                                      </p:to>
                                    </p:set>
                                    <p:anim calcmode="lin" valueType="num">
                                      <p:cBhvr additive="base">
                                        <p:cTn id="33"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4" decel="10000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 calcmode="lin" valueType="num">
                                      <p:cBhvr additive="base">
                                        <p:cTn id="4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2750"/>
                            </p:stCondLst>
                            <p:childTnLst>
                              <p:par>
                                <p:cTn id="45" presetID="2" presetClass="entr" presetSubtype="8" decel="100000" fill="hold" nodeType="afterEffect">
                                  <p:stCondLst>
                                    <p:cond delay="25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50"/>
                                  </p:stCondLst>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3500"/>
                            </p:stCondLst>
                            <p:childTnLst>
                              <p:par>
                                <p:cTn id="54" presetID="2" presetClass="entr" presetSubtype="1" decel="10000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62" fill="hold">
                            <p:stCondLst>
                              <p:cond delay="4000"/>
                            </p:stCondLst>
                            <p:childTnLst>
                              <p:par>
                                <p:cTn id="63" presetID="2" presetClass="entr" presetSubtype="8" decel="100000" fill="hold" nodeType="afterEffect">
                                  <p:stCondLst>
                                    <p:cond delay="25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0-#ppt_w/2"/>
                                          </p:val>
                                        </p:tav>
                                        <p:tav tm="100000">
                                          <p:val>
                                            <p:strVal val="#ppt_x"/>
                                          </p:val>
                                        </p:tav>
                                      </p:tavLst>
                                    </p:anim>
                                    <p:anim calcmode="lin" valueType="num">
                                      <p:cBhvr additive="base">
                                        <p:cTn id="66" dur="500" fill="hold"/>
                                        <p:tgtEl>
                                          <p:spTgt spid="10"/>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250"/>
                                  </p:stCondLst>
                                  <p:childTnLst>
                                    <p:set>
                                      <p:cBhvr>
                                        <p:cTn id="68" dur="1" fill="hold">
                                          <p:stCondLst>
                                            <p:cond delay="0"/>
                                          </p:stCondLst>
                                        </p:cTn>
                                        <p:tgtEl>
                                          <p:spTgt spid="25">
                                            <p:txEl>
                                              <p:pRg st="0" end="0"/>
                                            </p:txEl>
                                          </p:spTgt>
                                        </p:tgtEl>
                                        <p:attrNameLst>
                                          <p:attrName>style.visibility</p:attrName>
                                        </p:attrNameLst>
                                      </p:cBhvr>
                                      <p:to>
                                        <p:strVal val="visible"/>
                                      </p:to>
                                    </p:set>
                                    <p:anim calcmode="lin" valueType="num">
                                      <p:cBhvr additive="base">
                                        <p:cTn id="69"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 presetClass="entr" presetSubtype="4" decel="100000"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9">
                                            <p:txEl>
                                              <p:pRg st="0" end="0"/>
                                            </p:txEl>
                                          </p:spTgt>
                                        </p:tgtEl>
                                        <p:attrNameLst>
                                          <p:attrName>style.visibility</p:attrName>
                                        </p:attrNameLst>
                                      </p:cBhvr>
                                      <p:to>
                                        <p:strVal val="visible"/>
                                      </p:to>
                                    </p:set>
                                    <p:anim calcmode="lin" valueType="num">
                                      <p:cBhvr additive="base">
                                        <p:cTn id="7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7" grpId="0" animBg="1"/>
      <p:bldP spid="21" grpId="0" animBg="1"/>
      <p:bldP spid="22" grpId="0" build="p">
        <p:tmplLst>
          <p:tmpl lvl="1">
            <p:tnLst>
              <p:par>
                <p:cTn presetID="2" presetClass="entr" presetSubtype="8"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1"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line 2 - 1">
    <p:spTree>
      <p:nvGrpSpPr>
        <p:cNvPr id="1" name=""/>
        <p:cNvGrpSpPr/>
        <p:nvPr/>
      </p:nvGrpSpPr>
      <p:grpSpPr>
        <a:xfrm>
          <a:off x="0" y="0"/>
          <a:ext cx="0" cy="0"/>
          <a:chOff x="0" y="0"/>
          <a:chExt cx="0" cy="0"/>
        </a:xfrm>
      </p:grpSpPr>
      <p:sp>
        <p:nvSpPr>
          <p:cNvPr id="12" name="図プレースホルダー 11"/>
          <p:cNvSpPr>
            <a:spLocks noGrp="1"/>
          </p:cNvSpPr>
          <p:nvPr>
            <p:ph type="pic" sz="quarter" idx="15" hasCustomPrompt="1"/>
          </p:nvPr>
        </p:nvSpPr>
        <p:spPr>
          <a:xfrm>
            <a:off x="2032347" y="5514083"/>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userDrawn="1"/>
        </p:nvSpPr>
        <p:spPr>
          <a:xfrm>
            <a:off x="1132316"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5"/>
          <p:cNvSpPr>
            <a:spLocks noGrp="1"/>
          </p:cNvSpPr>
          <p:nvPr>
            <p:ph type="body" sz="quarter" idx="14" hasCustomPrompt="1"/>
          </p:nvPr>
        </p:nvSpPr>
        <p:spPr>
          <a:xfrm>
            <a:off x="403843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6" name="テキスト プレースホルダー 5"/>
          <p:cNvSpPr>
            <a:spLocks noGrp="1"/>
          </p:cNvSpPr>
          <p:nvPr>
            <p:ph type="body" sz="quarter" idx="13" hasCustomPrompt="1"/>
          </p:nvPr>
        </p:nvSpPr>
        <p:spPr>
          <a:xfrm>
            <a:off x="1293857"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0" name="図プレースホルダー 11"/>
          <p:cNvSpPr>
            <a:spLocks noGrp="1"/>
          </p:cNvSpPr>
          <p:nvPr>
            <p:ph type="pic" sz="quarter" idx="16" hasCustomPrompt="1"/>
          </p:nvPr>
        </p:nvSpPr>
        <p:spPr>
          <a:xfrm>
            <a:off x="7590464" y="3046121"/>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1" name="正方形/長方形 10"/>
          <p:cNvSpPr/>
          <p:nvPr userDrawn="1"/>
        </p:nvSpPr>
        <p:spPr>
          <a:xfrm rot="10800000">
            <a:off x="6690433" y="6380695"/>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5"/>
          <p:cNvSpPr>
            <a:spLocks noGrp="1"/>
          </p:cNvSpPr>
          <p:nvPr>
            <p:ph type="body" sz="quarter" idx="17" hasCustomPrompt="1"/>
          </p:nvPr>
        </p:nvSpPr>
        <p:spPr>
          <a:xfrm>
            <a:off x="9596552"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3" name="テキスト プレースホルダー 5"/>
          <p:cNvSpPr>
            <a:spLocks noGrp="1"/>
          </p:cNvSpPr>
          <p:nvPr>
            <p:ph type="body" sz="quarter" idx="18" hasCustomPrompt="1"/>
          </p:nvPr>
        </p:nvSpPr>
        <p:spPr>
          <a:xfrm>
            <a:off x="6851974" y="6785740"/>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図プレースホルダー 11"/>
          <p:cNvSpPr>
            <a:spLocks noGrp="1"/>
          </p:cNvSpPr>
          <p:nvPr>
            <p:ph type="pic" sz="quarter" idx="19" hasCustomPrompt="1"/>
          </p:nvPr>
        </p:nvSpPr>
        <p:spPr>
          <a:xfrm>
            <a:off x="13193587" y="5514083"/>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5" name="正方形/長方形 10"/>
          <p:cNvSpPr/>
          <p:nvPr userDrawn="1"/>
        </p:nvSpPr>
        <p:spPr>
          <a:xfrm>
            <a:off x="12293556"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5"/>
          <p:cNvSpPr>
            <a:spLocks noGrp="1"/>
          </p:cNvSpPr>
          <p:nvPr>
            <p:ph type="body" sz="quarter" idx="20" hasCustomPrompt="1"/>
          </p:nvPr>
        </p:nvSpPr>
        <p:spPr>
          <a:xfrm>
            <a:off x="1519967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7" name="テキスト プレースホルダー 5"/>
          <p:cNvSpPr>
            <a:spLocks noGrp="1"/>
          </p:cNvSpPr>
          <p:nvPr>
            <p:ph type="body" sz="quarter" idx="21" hasCustomPrompt="1"/>
          </p:nvPr>
        </p:nvSpPr>
        <p:spPr>
          <a:xfrm>
            <a:off x="12455097"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76068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 calcmode="lin" valueType="num">
                                      <p:cBhvr additive="base">
                                        <p:cTn id="16"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1"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 calcmode="lin" valueType="num">
                                      <p:cBhvr additive="base">
                                        <p:cTn id="25"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750"/>
                            </p:stCondLst>
                            <p:childTnLst>
                              <p:par>
                                <p:cTn id="28" presetID="47" presetClass="entr" presetSubtype="0" fill="hold" grpId="0" nodeType="afterEffect">
                                  <p:stCondLst>
                                    <p:cond delay="25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anim calcmode="lin" valueType="num">
                                      <p:cBhvr>
                                        <p:cTn id="31" dur="500" fill="hold"/>
                                        <p:tgtEl>
                                          <p:spTgt spid="30"/>
                                        </p:tgtEl>
                                        <p:attrNameLst>
                                          <p:attrName>ppt_x</p:attrName>
                                        </p:attrNameLst>
                                      </p:cBhvr>
                                      <p:tavLst>
                                        <p:tav tm="0">
                                          <p:val>
                                            <p:strVal val="#ppt_x"/>
                                          </p:val>
                                        </p:tav>
                                        <p:tav tm="100000">
                                          <p:val>
                                            <p:strVal val="#ppt_x"/>
                                          </p:val>
                                        </p:tav>
                                      </p:tavLst>
                                    </p:anim>
                                    <p:anim calcmode="lin" valueType="num">
                                      <p:cBhvr>
                                        <p:cTn id="32" dur="500" fill="hold"/>
                                        <p:tgtEl>
                                          <p:spTgt spid="30"/>
                                        </p:tgtEl>
                                        <p:attrNameLst>
                                          <p:attrName>ppt_y</p:attrName>
                                        </p:attrNameLst>
                                      </p:cBhvr>
                                      <p:tavLst>
                                        <p:tav tm="0">
                                          <p:val>
                                            <p:strVal val="#ppt_y-.1"/>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32">
                                            <p:txEl>
                                              <p:pRg st="0" end="0"/>
                                            </p:txEl>
                                          </p:spTgt>
                                        </p:tgtEl>
                                        <p:attrNameLst>
                                          <p:attrName>style.visibility</p:attrName>
                                        </p:attrNameLst>
                                      </p:cBhvr>
                                      <p:to>
                                        <p:strVal val="visible"/>
                                      </p:to>
                                    </p:set>
                                    <p:anim calcmode="lin" valueType="num">
                                      <p:cBhvr additive="base">
                                        <p:cTn id="35"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4" decel="10000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fill="hold"/>
                                        <p:tgtEl>
                                          <p:spTgt spid="31"/>
                                        </p:tgtEl>
                                        <p:attrNameLst>
                                          <p:attrName>ppt_x</p:attrName>
                                        </p:attrNameLst>
                                      </p:cBhvr>
                                      <p:tavLst>
                                        <p:tav tm="0">
                                          <p:val>
                                            <p:strVal val="#ppt_x"/>
                                          </p:val>
                                        </p:tav>
                                        <p:tav tm="100000">
                                          <p:val>
                                            <p:strVal val="#ppt_x"/>
                                          </p:val>
                                        </p:tav>
                                      </p:tavLst>
                                    </p:anim>
                                    <p:anim calcmode="lin" valueType="num">
                                      <p:cBhvr additive="base">
                                        <p:cTn id="41" dur="500" fill="hold"/>
                                        <p:tgtEl>
                                          <p:spTgt spid="31"/>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33">
                                            <p:txEl>
                                              <p:pRg st="0" end="0"/>
                                            </p:txEl>
                                          </p:spTgt>
                                        </p:tgtEl>
                                        <p:attrNameLst>
                                          <p:attrName>style.visibility</p:attrName>
                                        </p:attrNameLst>
                                      </p:cBhvr>
                                      <p:to>
                                        <p:strVal val="visible"/>
                                      </p:to>
                                    </p:set>
                                    <p:anim calcmode="lin" valueType="num">
                                      <p:cBhvr additive="base">
                                        <p:cTn id="4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42" presetClass="entr" presetSubtype="0" fill="hold" grpId="0" nodeType="afterEffect">
                                  <p:stCondLst>
                                    <p:cond delay="25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anim calcmode="lin" valueType="num">
                                      <p:cBhvr>
                                        <p:cTn id="50" dur="500" fill="hold"/>
                                        <p:tgtEl>
                                          <p:spTgt spid="34"/>
                                        </p:tgtEl>
                                        <p:attrNameLst>
                                          <p:attrName>ppt_x</p:attrName>
                                        </p:attrNameLst>
                                      </p:cBhvr>
                                      <p:tavLst>
                                        <p:tav tm="0">
                                          <p:val>
                                            <p:strVal val="#ppt_x"/>
                                          </p:val>
                                        </p:tav>
                                        <p:tav tm="100000">
                                          <p:val>
                                            <p:strVal val="#ppt_x"/>
                                          </p:val>
                                        </p:tav>
                                      </p:tavLst>
                                    </p:anim>
                                    <p:anim calcmode="lin" valueType="num">
                                      <p:cBhvr>
                                        <p:cTn id="51" dur="500" fill="hold"/>
                                        <p:tgtEl>
                                          <p:spTgt spid="34"/>
                                        </p:tgtEl>
                                        <p:attrNameLst>
                                          <p:attrName>ppt_y</p:attrName>
                                        </p:attrNameLst>
                                      </p:cBhvr>
                                      <p:tavLst>
                                        <p:tav tm="0">
                                          <p:val>
                                            <p:strVal val="#ppt_y+.1"/>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3750"/>
                            </p:stCondLst>
                            <p:childTnLst>
                              <p:par>
                                <p:cTn id="57" presetID="2" presetClass="entr" presetSubtype="1" decel="10000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 calcmode="lin" valueType="num">
                                      <p:cBhvr additive="base">
                                        <p:cTn id="63"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P spid="11" grpId="0" animBg="1"/>
      <p:bldP spid="22" grpId="0" build="p">
        <p:tmplLst>
          <p:tmpl lvl="1">
            <p:tnLst>
              <p:par>
                <p:cTn presetID="2" presetClass="entr" presetSubtype="8"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30" grpId="0"/>
      <p:bldP spid="31" grpId="0" animBg="1"/>
      <p:bldP spid="32" grpId="0" build="p">
        <p:tmplLst>
          <p:tmpl lvl="1">
            <p:tnLst>
              <p:par>
                <p:cTn presetID="2" presetClass="entr" presetSubtype="8"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1"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leline 2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図プレースホルダー 11"/>
          <p:cNvSpPr>
            <a:spLocks noGrp="1"/>
          </p:cNvSpPr>
          <p:nvPr>
            <p:ph type="pic" sz="quarter" idx="16" hasCustomPrompt="1"/>
          </p:nvPr>
        </p:nvSpPr>
        <p:spPr>
          <a:xfrm>
            <a:off x="2032347" y="3046121"/>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1" name="正方形/長方形 10"/>
          <p:cNvSpPr/>
          <p:nvPr userDrawn="1"/>
        </p:nvSpPr>
        <p:spPr>
          <a:xfrm rot="10800000">
            <a:off x="1132316" y="6380695"/>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5"/>
          <p:cNvSpPr>
            <a:spLocks noGrp="1"/>
          </p:cNvSpPr>
          <p:nvPr>
            <p:ph type="body" sz="quarter" idx="17" hasCustomPrompt="1"/>
          </p:nvPr>
        </p:nvSpPr>
        <p:spPr>
          <a:xfrm>
            <a:off x="403843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3" name="テキスト プレースホルダー 5"/>
          <p:cNvSpPr>
            <a:spLocks noGrp="1"/>
          </p:cNvSpPr>
          <p:nvPr>
            <p:ph type="body" sz="quarter" idx="18" hasCustomPrompt="1"/>
          </p:nvPr>
        </p:nvSpPr>
        <p:spPr>
          <a:xfrm>
            <a:off x="1293857" y="6785740"/>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図プレースホルダー 11"/>
          <p:cNvSpPr>
            <a:spLocks noGrp="1"/>
          </p:cNvSpPr>
          <p:nvPr>
            <p:ph type="pic" sz="quarter" idx="19" hasCustomPrompt="1"/>
          </p:nvPr>
        </p:nvSpPr>
        <p:spPr>
          <a:xfrm>
            <a:off x="7612967" y="5514083"/>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5" name="正方形/長方形 10"/>
          <p:cNvSpPr/>
          <p:nvPr userDrawn="1"/>
        </p:nvSpPr>
        <p:spPr>
          <a:xfrm>
            <a:off x="6712936"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5"/>
          <p:cNvSpPr>
            <a:spLocks noGrp="1"/>
          </p:cNvSpPr>
          <p:nvPr>
            <p:ph type="body" sz="quarter" idx="20" hasCustomPrompt="1"/>
          </p:nvPr>
        </p:nvSpPr>
        <p:spPr>
          <a:xfrm>
            <a:off x="961905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7" name="テキスト プレースホルダー 5"/>
          <p:cNvSpPr>
            <a:spLocks noGrp="1"/>
          </p:cNvSpPr>
          <p:nvPr>
            <p:ph type="body" sz="quarter" idx="21" hasCustomPrompt="1"/>
          </p:nvPr>
        </p:nvSpPr>
        <p:spPr>
          <a:xfrm>
            <a:off x="6874477"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図プレースホルダー 11"/>
          <p:cNvSpPr>
            <a:spLocks noGrp="1"/>
          </p:cNvSpPr>
          <p:nvPr>
            <p:ph type="pic" sz="quarter" idx="22" hasCustomPrompt="1"/>
          </p:nvPr>
        </p:nvSpPr>
        <p:spPr>
          <a:xfrm>
            <a:off x="13193587" y="3046122"/>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19" name="正方形/長方形 10"/>
          <p:cNvSpPr/>
          <p:nvPr userDrawn="1"/>
        </p:nvSpPr>
        <p:spPr>
          <a:xfrm rot="10800000">
            <a:off x="12293556" y="6380696"/>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5"/>
          <p:cNvSpPr>
            <a:spLocks noGrp="1"/>
          </p:cNvSpPr>
          <p:nvPr>
            <p:ph type="body" sz="quarter" idx="23" hasCustomPrompt="1"/>
          </p:nvPr>
        </p:nvSpPr>
        <p:spPr>
          <a:xfrm>
            <a:off x="15199675" y="5413396"/>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1" name="テキスト プレースホルダー 5"/>
          <p:cNvSpPr>
            <a:spLocks noGrp="1"/>
          </p:cNvSpPr>
          <p:nvPr>
            <p:ph type="body" sz="quarter" idx="24" hasCustomPrompt="1"/>
          </p:nvPr>
        </p:nvSpPr>
        <p:spPr>
          <a:xfrm>
            <a:off x="12455097" y="6785741"/>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6074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25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anim calcmode="lin" valueType="num">
                                      <p:cBhvr>
                                        <p:cTn id="12" dur="500" fill="hold"/>
                                        <p:tgtEl>
                                          <p:spTgt spid="30"/>
                                        </p:tgtEl>
                                        <p:attrNameLst>
                                          <p:attrName>ppt_x</p:attrName>
                                        </p:attrNameLst>
                                      </p:cBhvr>
                                      <p:tavLst>
                                        <p:tav tm="0">
                                          <p:val>
                                            <p:strVal val="#ppt_x"/>
                                          </p:val>
                                        </p:tav>
                                        <p:tav tm="100000">
                                          <p:val>
                                            <p:strVal val="#ppt_x"/>
                                          </p:val>
                                        </p:tav>
                                      </p:tavLst>
                                    </p:anim>
                                    <p:anim calcmode="lin" valueType="num">
                                      <p:cBhvr>
                                        <p:cTn id="13" dur="500" fill="hold"/>
                                        <p:tgtEl>
                                          <p:spTgt spid="30"/>
                                        </p:tgtEl>
                                        <p:attrNameLst>
                                          <p:attrName>ppt_y</p:attrName>
                                        </p:attrNameLst>
                                      </p:cBhvr>
                                      <p:tavLst>
                                        <p:tav tm="0">
                                          <p:val>
                                            <p:strVal val="#ppt_y-.1"/>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 calcmode="lin" valueType="num">
                                      <p:cBhvr additive="base">
                                        <p:cTn id="16"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4" decel="10000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 calcmode="lin" valueType="num">
                                      <p:cBhvr additive="base">
                                        <p:cTn id="25"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36">
                                            <p:txEl>
                                              <p:pRg st="0" end="0"/>
                                            </p:txEl>
                                          </p:spTgt>
                                        </p:tgtEl>
                                        <p:attrNameLst>
                                          <p:attrName>style.visibility</p:attrName>
                                        </p:attrNameLst>
                                      </p:cBhvr>
                                      <p:to>
                                        <p:strVal val="visible"/>
                                      </p:to>
                                    </p:set>
                                    <p:anim calcmode="lin" valueType="num">
                                      <p:cBhvr additive="base">
                                        <p:cTn id="3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1" decel="10000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0-#ppt_h/2"/>
                                          </p:val>
                                        </p:tav>
                                        <p:tav tm="100000">
                                          <p:val>
                                            <p:strVal val="#ppt_y"/>
                                          </p:val>
                                        </p:tav>
                                      </p:tavLst>
                                    </p:anim>
                                  </p:childTnLst>
                                </p:cTn>
                              </p:par>
                              <p:par>
                                <p:cTn id="42" presetID="2" presetClass="entr" presetSubtype="1" decel="100000" fill="hold" grpId="0" nodeType="withEffect">
                                  <p:stCondLst>
                                    <p:cond delay="0"/>
                                  </p:stCondLst>
                                  <p:childTnLst>
                                    <p:set>
                                      <p:cBhvr>
                                        <p:cTn id="43" dur="1" fill="hold">
                                          <p:stCondLst>
                                            <p:cond delay="0"/>
                                          </p:stCondLst>
                                        </p:cTn>
                                        <p:tgtEl>
                                          <p:spTgt spid="37">
                                            <p:txEl>
                                              <p:pRg st="0" end="0"/>
                                            </p:txEl>
                                          </p:spTgt>
                                        </p:tgtEl>
                                        <p:attrNameLst>
                                          <p:attrName>style.visibility</p:attrName>
                                        </p:attrNameLst>
                                      </p:cBhvr>
                                      <p:to>
                                        <p:strVal val="visible"/>
                                      </p:to>
                                    </p:set>
                                    <p:anim calcmode="lin" valueType="num">
                                      <p:cBhvr additive="base">
                                        <p:cTn id="4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7">
                                            <p:txEl>
                                              <p:pRg st="0" end="0"/>
                                            </p:txEl>
                                          </p:spTgt>
                                        </p:tgtEl>
                                        <p:attrNameLst>
                                          <p:attrName>ppt_y</p:attrName>
                                        </p:attrNameLst>
                                      </p:cBhvr>
                                      <p:tavLst>
                                        <p:tav tm="0">
                                          <p:val>
                                            <p:strVal val="0-#ppt_h/2"/>
                                          </p:val>
                                        </p:tav>
                                        <p:tav tm="100000">
                                          <p:val>
                                            <p:strVal val="#ppt_y"/>
                                          </p:val>
                                        </p:tav>
                                      </p:tavLst>
                                    </p:anim>
                                  </p:childTnLst>
                                </p:cTn>
                              </p:par>
                            </p:childTnLst>
                          </p:cTn>
                        </p:par>
                        <p:par>
                          <p:cTn id="46" fill="hold">
                            <p:stCondLst>
                              <p:cond delay="3000"/>
                            </p:stCondLst>
                            <p:childTnLst>
                              <p:par>
                                <p:cTn id="47" presetID="47" presetClass="entr" presetSubtype="0" fill="hold" grpId="0" nodeType="afterEffect">
                                  <p:stCondLst>
                                    <p:cond delay="25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xEl>
                                              <p:pRg st="0" end="0"/>
                                            </p:txEl>
                                          </p:spTgt>
                                        </p:tgtEl>
                                        <p:attrNameLst>
                                          <p:attrName>style.visibility</p:attrName>
                                        </p:attrNameLst>
                                      </p:cBhvr>
                                      <p:to>
                                        <p:strVal val="visible"/>
                                      </p:to>
                                    </p:set>
                                    <p:anim calcmode="lin" valueType="num">
                                      <p:cBhvr additive="base">
                                        <p:cTn id="54"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3750"/>
                            </p:stCondLst>
                            <p:childTnLst>
                              <p:par>
                                <p:cTn id="57" presetID="2" presetClass="entr" presetSubtype="4" decel="10000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1">
                                            <p:txEl>
                                              <p:pRg st="0" end="0"/>
                                            </p:txEl>
                                          </p:spTgt>
                                        </p:tgtEl>
                                        <p:attrNameLst>
                                          <p:attrName>style.visibility</p:attrName>
                                        </p:attrNameLst>
                                      </p:cBhvr>
                                      <p:to>
                                        <p:strVal val="visible"/>
                                      </p:to>
                                    </p:set>
                                    <p:anim calcmode="lin" valueType="num">
                                      <p:cBhvr additive="base">
                                        <p:cTn id="6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animBg="1"/>
      <p:bldP spid="32" grpId="0" build="p">
        <p:tmplLst>
          <p:tmpl lvl="1">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1"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0-#ppt_h/2"/>
                          </p:val>
                        </p:tav>
                        <p:tav tm="100000">
                          <p:val>
                            <p:strVal val="#ppt_y"/>
                          </p:val>
                        </p:tav>
                      </p:tavLst>
                    </p:anim>
                  </p:childTnLst>
                </p:cTn>
              </p:par>
            </p:tnLst>
          </p:tmpl>
        </p:tmplLst>
      </p:bldP>
      <p:bldP spid="18" grpId="0"/>
      <p:bldP spid="19" grpId="0" animBg="1"/>
      <p:bldP spid="20" grpId="0" build="p">
        <p:tmplLst>
          <p:tmpl lvl="1">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3142641" y="5607446"/>
            <a:ext cx="450794" cy="45079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6956665" y="5607446"/>
            <a:ext cx="450794" cy="450794"/>
          </a:xfrm>
          <a:prstGeom prst="rect">
            <a:avLst/>
          </a:prstGeom>
        </p:spPr>
      </p:pic>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0770689" y="5607446"/>
            <a:ext cx="450794" cy="450794"/>
          </a:xfrm>
          <a:prstGeom prst="rect">
            <a:avLst/>
          </a:prstGeom>
        </p:spPr>
      </p:pic>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4584714" y="5607446"/>
            <a:ext cx="450794" cy="450794"/>
          </a:xfrm>
          <a:prstGeom prst="rect">
            <a:avLst/>
          </a:prstGeom>
        </p:spPr>
      </p:pic>
      <p:sp>
        <p:nvSpPr>
          <p:cNvPr id="11" name="正方形/長方形 10"/>
          <p:cNvSpPr/>
          <p:nvPr userDrawn="1"/>
        </p:nvSpPr>
        <p:spPr>
          <a:xfrm>
            <a:off x="907291"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userDrawn="1"/>
        </p:nvSpPr>
        <p:spPr>
          <a:xfrm>
            <a:off x="4746785" y="6380695"/>
            <a:ext cx="4905545" cy="2363204"/>
          </a:xfrm>
          <a:custGeom>
            <a:avLst/>
            <a:gdLst/>
            <a:ahLst/>
            <a:cxnLst/>
            <a:rect l="l" t="t" r="r" b="b"/>
            <a:pathLst>
              <a:path w="4905545" h="2363204">
                <a:moveTo>
                  <a:pt x="2441072" y="0"/>
                </a:moveTo>
                <a:lnTo>
                  <a:pt x="2610998" y="292975"/>
                </a:lnTo>
                <a:lnTo>
                  <a:pt x="4905545" y="292975"/>
                </a:lnTo>
                <a:lnTo>
                  <a:pt x="4905545" y="2363204"/>
                </a:lnTo>
                <a:lnTo>
                  <a:pt x="0" y="2363204"/>
                </a:lnTo>
                <a:lnTo>
                  <a:pt x="0" y="292975"/>
                </a:lnTo>
                <a:lnTo>
                  <a:pt x="2271147"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8543313" y="2893249"/>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7"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userDrawn="1"/>
        </p:nvSpPr>
        <p:spPr>
          <a:xfrm>
            <a:off x="12371407" y="6363972"/>
            <a:ext cx="4905545" cy="2363204"/>
          </a:xfrm>
          <a:custGeom>
            <a:avLst/>
            <a:gdLst/>
            <a:ahLst/>
            <a:cxnLst/>
            <a:rect l="l" t="t" r="r" b="b"/>
            <a:pathLst>
              <a:path w="4905545" h="2363204">
                <a:moveTo>
                  <a:pt x="2441071" y="0"/>
                </a:moveTo>
                <a:lnTo>
                  <a:pt x="2610997" y="292975"/>
                </a:lnTo>
                <a:lnTo>
                  <a:pt x="4905545" y="292975"/>
                </a:lnTo>
                <a:lnTo>
                  <a:pt x="4905545" y="2363204"/>
                </a:lnTo>
                <a:lnTo>
                  <a:pt x="0" y="2363204"/>
                </a:lnTo>
                <a:lnTo>
                  <a:pt x="0" y="292975"/>
                </a:lnTo>
                <a:lnTo>
                  <a:pt x="2271145"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5"/>
          <p:cNvSpPr>
            <a:spLocks noGrp="1"/>
          </p:cNvSpPr>
          <p:nvPr>
            <p:ph type="body" sz="quarter" idx="14" hasCustomPrompt="1"/>
          </p:nvPr>
        </p:nvSpPr>
        <p:spPr>
          <a:xfrm>
            <a:off x="3616458"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3" name="テキスト プレースホルダー 5"/>
          <p:cNvSpPr>
            <a:spLocks noGrp="1"/>
          </p:cNvSpPr>
          <p:nvPr>
            <p:ph type="body" sz="quarter" idx="15" hasCustomPrompt="1"/>
          </p:nvPr>
        </p:nvSpPr>
        <p:spPr>
          <a:xfrm>
            <a:off x="7430482"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4" name="テキスト プレースホルダー 5"/>
          <p:cNvSpPr>
            <a:spLocks noGrp="1"/>
          </p:cNvSpPr>
          <p:nvPr>
            <p:ph type="body" sz="quarter" idx="16" hasCustomPrompt="1"/>
          </p:nvPr>
        </p:nvSpPr>
        <p:spPr>
          <a:xfrm>
            <a:off x="11244506"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5" name="テキスト プレースホルダー 5"/>
          <p:cNvSpPr>
            <a:spLocks noGrp="1"/>
          </p:cNvSpPr>
          <p:nvPr>
            <p:ph type="body" sz="quarter" idx="17" hasCustomPrompt="1"/>
          </p:nvPr>
        </p:nvSpPr>
        <p:spPr>
          <a:xfrm>
            <a:off x="15058530"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6" name="テキスト プレースホルダー 5"/>
          <p:cNvSpPr>
            <a:spLocks noGrp="1"/>
          </p:cNvSpPr>
          <p:nvPr>
            <p:ph type="body" sz="quarter" idx="13" hasCustomPrompt="1"/>
          </p:nvPr>
        </p:nvSpPr>
        <p:spPr>
          <a:xfrm>
            <a:off x="1068832" y="3613330"/>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7" name="テキスト プレースホルダー 5"/>
          <p:cNvSpPr>
            <a:spLocks noGrp="1"/>
          </p:cNvSpPr>
          <p:nvPr>
            <p:ph type="body" sz="quarter" idx="18" hasCustomPrompt="1"/>
          </p:nvPr>
        </p:nvSpPr>
        <p:spPr>
          <a:xfrm>
            <a:off x="8700938" y="3610985"/>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8" name="テキスト プレースホルダー 5"/>
          <p:cNvSpPr>
            <a:spLocks noGrp="1"/>
          </p:cNvSpPr>
          <p:nvPr>
            <p:ph type="body" sz="quarter" idx="19" hasCustomPrompt="1"/>
          </p:nvPr>
        </p:nvSpPr>
        <p:spPr>
          <a:xfrm>
            <a:off x="4915745" y="7367059"/>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20" hasCustomPrompt="1"/>
          </p:nvPr>
        </p:nvSpPr>
        <p:spPr>
          <a:xfrm>
            <a:off x="12547851" y="7364714"/>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0" name="テキスト プレースホルダー 5"/>
          <p:cNvSpPr>
            <a:spLocks noGrp="1"/>
          </p:cNvSpPr>
          <p:nvPr>
            <p:ph type="body" sz="quarter" idx="21" hasCustomPrompt="1"/>
          </p:nvPr>
        </p:nvSpPr>
        <p:spPr>
          <a:xfrm>
            <a:off x="1068832" y="2983260"/>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1" name="テキスト プレースホルダー 5"/>
          <p:cNvSpPr>
            <a:spLocks noGrp="1"/>
          </p:cNvSpPr>
          <p:nvPr>
            <p:ph type="body" sz="quarter" idx="22" hasCustomPrompt="1"/>
          </p:nvPr>
        </p:nvSpPr>
        <p:spPr>
          <a:xfrm>
            <a:off x="4909309" y="6762057"/>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2" name="テキスト プレースホルダー 5"/>
          <p:cNvSpPr>
            <a:spLocks noGrp="1"/>
          </p:cNvSpPr>
          <p:nvPr>
            <p:ph type="body" sz="quarter" idx="23" hasCustomPrompt="1"/>
          </p:nvPr>
        </p:nvSpPr>
        <p:spPr>
          <a:xfrm>
            <a:off x="8700938" y="2983260"/>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テキスト プレースホルダー 5"/>
          <p:cNvSpPr>
            <a:spLocks noGrp="1"/>
          </p:cNvSpPr>
          <p:nvPr>
            <p:ph type="body" sz="quarter" idx="24" hasCustomPrompt="1"/>
          </p:nvPr>
        </p:nvSpPr>
        <p:spPr>
          <a:xfrm>
            <a:off x="12545330" y="6762057"/>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4792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1" decel="10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26">
                                            <p:txEl>
                                              <p:pRg st="0" end="0"/>
                                            </p:txEl>
                                          </p:spTgt>
                                        </p:tgtEl>
                                        <p:attrNameLst>
                                          <p:attrName>style.visibility</p:attrName>
                                        </p:attrNameLst>
                                      </p:cBhvr>
                                      <p:to>
                                        <p:strVal val="visible"/>
                                      </p:to>
                                    </p:set>
                                    <p:anim calcmode="lin" valueType="num">
                                      <p:cBhvr additive="base">
                                        <p:cTn id="2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30">
                                            <p:txEl>
                                              <p:pRg st="0" end="0"/>
                                            </p:txEl>
                                          </p:spTgt>
                                        </p:tgtEl>
                                        <p:attrNameLst>
                                          <p:attrName>style.visibility</p:attrName>
                                        </p:attrNameLst>
                                      </p:cBhvr>
                                      <p:to>
                                        <p:strVal val="visible"/>
                                      </p:to>
                                    </p:set>
                                    <p:anim calcmode="lin" valueType="num">
                                      <p:cBhvr additive="base">
                                        <p:cTn id="2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1500"/>
                            </p:stCondLst>
                            <p:childTnLst>
                              <p:par>
                                <p:cTn id="31" presetID="2" presetClass="entr" presetSubtype="8" decel="100000" fill="hold" nodeType="afterEffect">
                                  <p:stCondLst>
                                    <p:cond delay="25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250"/>
                                  </p:stCondLst>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25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28">
                                            <p:txEl>
                                              <p:pRg st="0" end="0"/>
                                            </p:txEl>
                                          </p:spTgt>
                                        </p:tgtEl>
                                        <p:attrNameLst>
                                          <p:attrName>style.visibility</p:attrName>
                                        </p:attrNameLst>
                                      </p:cBhvr>
                                      <p:to>
                                        <p:strVal val="visible"/>
                                      </p:to>
                                    </p:set>
                                    <p:anim calcmode="lin" valueType="num">
                                      <p:cBhvr additive="base">
                                        <p:cTn id="4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 calcmode="lin" valueType="num">
                                      <p:cBhvr additive="base">
                                        <p:cTn id="5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2750"/>
                            </p:stCondLst>
                            <p:childTnLst>
                              <p:par>
                                <p:cTn id="53" presetID="2" presetClass="entr" presetSubtype="8" decel="100000" fill="hold"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250"/>
                                  </p:stCondLst>
                                  <p:childTnLst>
                                    <p:set>
                                      <p:cBhvr>
                                        <p:cTn id="58" dur="1" fill="hold">
                                          <p:stCondLst>
                                            <p:cond delay="0"/>
                                          </p:stCondLst>
                                        </p:cTn>
                                        <p:tgtEl>
                                          <p:spTgt spid="24">
                                            <p:txEl>
                                              <p:pRg st="0" end="0"/>
                                            </p:txEl>
                                          </p:spTgt>
                                        </p:tgtEl>
                                        <p:attrNameLst>
                                          <p:attrName>style.visibility</p:attrName>
                                        </p:attrNameLst>
                                      </p:cBhvr>
                                      <p:to>
                                        <p:strVal val="visible"/>
                                      </p:to>
                                    </p:set>
                                    <p:anim calcmode="lin" valueType="num">
                                      <p:cBhvr additive="base">
                                        <p:cTn id="59"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2" presetClass="entr" presetSubtype="1" decel="10000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0" nodeType="withEffect">
                                  <p:stCondLst>
                                    <p:cond delay="0"/>
                                  </p:stCondLst>
                                  <p:childTnLst>
                                    <p:set>
                                      <p:cBhvr>
                                        <p:cTn id="67" dur="1" fill="hold">
                                          <p:stCondLst>
                                            <p:cond delay="0"/>
                                          </p:stCondLst>
                                        </p:cTn>
                                        <p:tgtEl>
                                          <p:spTgt spid="27">
                                            <p:txEl>
                                              <p:pRg st="0" end="0"/>
                                            </p:txEl>
                                          </p:spTgt>
                                        </p:tgtEl>
                                        <p:attrNameLst>
                                          <p:attrName>style.visibility</p:attrName>
                                        </p:attrNameLst>
                                      </p:cBhvr>
                                      <p:to>
                                        <p:strVal val="visible"/>
                                      </p:to>
                                    </p:set>
                                    <p:anim calcmode="lin" valueType="num">
                                      <p:cBhvr additive="base">
                                        <p:cTn id="68"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7">
                                            <p:txEl>
                                              <p:pRg st="0" end="0"/>
                                            </p:txEl>
                                          </p:spTgt>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anim calcmode="lin" valueType="num">
                                      <p:cBhvr additive="base">
                                        <p:cTn id="72"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2">
                                            <p:txEl>
                                              <p:pRg st="0" end="0"/>
                                            </p:txEl>
                                          </p:spTgt>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8" decel="100000" fill="hold" nodeType="afterEffect">
                                  <p:stCondLst>
                                    <p:cond delay="25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500" fill="hold"/>
                                        <p:tgtEl>
                                          <p:spTgt spid="10"/>
                                        </p:tgtEl>
                                        <p:attrNameLst>
                                          <p:attrName>ppt_x</p:attrName>
                                        </p:attrNameLst>
                                      </p:cBhvr>
                                      <p:tavLst>
                                        <p:tav tm="0">
                                          <p:val>
                                            <p:strVal val="0-#ppt_w/2"/>
                                          </p:val>
                                        </p:tav>
                                        <p:tav tm="100000">
                                          <p:val>
                                            <p:strVal val="#ppt_x"/>
                                          </p:val>
                                        </p:tav>
                                      </p:tavLst>
                                    </p:anim>
                                    <p:anim calcmode="lin" valueType="num">
                                      <p:cBhvr additive="base">
                                        <p:cTn id="78" dur="500" fill="hold"/>
                                        <p:tgtEl>
                                          <p:spTgt spid="10"/>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childTnLst>
                                    <p:set>
                                      <p:cBhvr>
                                        <p:cTn id="80" dur="1" fill="hold">
                                          <p:stCondLst>
                                            <p:cond delay="0"/>
                                          </p:stCondLst>
                                        </p:cTn>
                                        <p:tgtEl>
                                          <p:spTgt spid="25">
                                            <p:txEl>
                                              <p:pRg st="0" end="0"/>
                                            </p:txEl>
                                          </p:spTgt>
                                        </p:tgtEl>
                                        <p:attrNameLst>
                                          <p:attrName>style.visibility</p:attrName>
                                        </p:attrNameLst>
                                      </p:cBhvr>
                                      <p:to>
                                        <p:strVal val="visible"/>
                                      </p:to>
                                    </p:set>
                                    <p:anim calcmode="lin" valueType="num">
                                      <p:cBhvr additive="base">
                                        <p:cTn id="8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83" fill="hold">
                            <p:stCondLst>
                              <p:cond delay="4750"/>
                            </p:stCondLst>
                            <p:childTnLst>
                              <p:par>
                                <p:cTn id="84" presetID="2" presetClass="entr" presetSubtype="4" decel="100000"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additive="base">
                                        <p:cTn id="86" dur="500" fill="hold"/>
                                        <p:tgtEl>
                                          <p:spTgt spid="21"/>
                                        </p:tgtEl>
                                        <p:attrNameLst>
                                          <p:attrName>ppt_x</p:attrName>
                                        </p:attrNameLst>
                                      </p:cBhvr>
                                      <p:tavLst>
                                        <p:tav tm="0">
                                          <p:val>
                                            <p:strVal val="#ppt_x"/>
                                          </p:val>
                                        </p:tav>
                                        <p:tav tm="100000">
                                          <p:val>
                                            <p:strVal val="#ppt_x"/>
                                          </p:val>
                                        </p:tav>
                                      </p:tavLst>
                                    </p:anim>
                                    <p:anim calcmode="lin" valueType="num">
                                      <p:cBhvr additive="base">
                                        <p:cTn id="87" dur="500" fill="hold"/>
                                        <p:tgtEl>
                                          <p:spTgt spid="21"/>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9">
                                            <p:txEl>
                                              <p:pRg st="0" end="0"/>
                                            </p:txEl>
                                          </p:spTgt>
                                        </p:tgtEl>
                                        <p:attrNameLst>
                                          <p:attrName>style.visibility</p:attrName>
                                        </p:attrNameLst>
                                      </p:cBhvr>
                                      <p:to>
                                        <p:strVal val="visible"/>
                                      </p:to>
                                    </p:set>
                                    <p:anim calcmode="lin" valueType="num">
                                      <p:cBhvr additive="base">
                                        <p:cTn id="9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3">
                                            <p:txEl>
                                              <p:pRg st="0" end="0"/>
                                            </p:txEl>
                                          </p:spTgt>
                                        </p:tgtEl>
                                        <p:attrNameLst>
                                          <p:attrName>style.visibility</p:attrName>
                                        </p:attrNameLst>
                                      </p:cBhvr>
                                      <p:to>
                                        <p:strVal val="visible"/>
                                      </p:to>
                                    </p:set>
                                    <p:anim calcmode="lin" valueType="num">
                                      <p:cBhvr additive="base">
                                        <p:cTn id="9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7" grpId="0" animBg="1"/>
      <p:bldP spid="21" grpId="0" animBg="1"/>
      <p:bldP spid="22" grpId="0" build="p">
        <p:tmplLst>
          <p:tmpl lvl="1">
            <p:tnLst>
              <p:par>
                <p:cTn presetID="2" presetClass="entr" presetSubtype="8"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1"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rot="-180000">
            <a:off x="668304" y="555289"/>
            <a:ext cx="17023562" cy="9132506"/>
          </a:xfrm>
          <a:effectLst>
            <a:outerShdw blurRad="50800" dist="101600" dir="2700000" algn="tl" rotWithShape="0">
              <a:prstClr val="black">
                <a:alpha val="40000"/>
              </a:prstClr>
            </a:outerShdw>
          </a:effectLst>
        </p:spPr>
        <p:txBody>
          <a:bodyPr/>
          <a:lstStyle>
            <a:lvl1pPr>
              <a:defRPr baseline="0"/>
            </a:lvl1pPr>
          </a:lstStyle>
          <a:p>
            <a:r>
              <a:rPr kumimoji="1" lang="en-US" altLang="ja-JP" dirty="0" smtClean="0"/>
              <a:t>Add an image here</a:t>
            </a:r>
            <a:endParaRPr kumimoji="1" lang="ja-JP" altLang="en-US" dirty="0"/>
          </a:p>
        </p:txBody>
      </p:sp>
      <p:sp>
        <p:nvSpPr>
          <p:cNvPr id="14" name="テキスト プレースホルダー 13"/>
          <p:cNvSpPr>
            <a:spLocks noGrp="1"/>
          </p:cNvSpPr>
          <p:nvPr>
            <p:ph type="body" sz="quarter" idx="11" hasCustomPrompt="1"/>
          </p:nvPr>
        </p:nvSpPr>
        <p:spPr>
          <a:xfrm>
            <a:off x="1" y="7168725"/>
            <a:ext cx="18286412" cy="2197247"/>
          </a:xfrm>
          <a:blipFill>
            <a:blip r:embed="rId2"/>
            <a:stretch>
              <a:fillRect/>
            </a:stretch>
          </a:blipFill>
        </p:spPr>
        <p:txBody>
          <a:bodyPr/>
          <a:lstStyle/>
          <a:p>
            <a:pPr lvl="0"/>
            <a:r>
              <a:rPr kumimoji="1" lang="en-US" altLang="ja-JP" dirty="0" smtClean="0"/>
              <a:t> </a:t>
            </a:r>
            <a:endParaRPr kumimoji="1" lang="ja-JP" altLang="en-US" dirty="0"/>
          </a:p>
        </p:txBody>
      </p:sp>
      <p:sp>
        <p:nvSpPr>
          <p:cNvPr id="11" name="タイトル 1"/>
          <p:cNvSpPr>
            <a:spLocks noGrp="1"/>
          </p:cNvSpPr>
          <p:nvPr>
            <p:ph type="title" hasCustomPrompt="1"/>
          </p:nvPr>
        </p:nvSpPr>
        <p:spPr>
          <a:xfrm>
            <a:off x="2712946" y="7888805"/>
            <a:ext cx="15206235" cy="1260140"/>
          </a:xfrm>
          <a:prstGeom prst="rect">
            <a:avLst/>
          </a:prstGeom>
        </p:spPr>
        <p:txBody>
          <a:bodyPr anchor="ctr">
            <a:noAutofit/>
          </a:bodyPr>
          <a:lstStyle>
            <a:lvl1pPr algn="l">
              <a:defRPr sz="6600" kern="0" spc="1000" baseline="0">
                <a:solidFill>
                  <a:schemeClr val="bg1"/>
                </a:solidFill>
                <a:effectLst>
                  <a:outerShdw blurRad="50800" dist="25400" dir="2700000" algn="tl" rotWithShape="0">
                    <a:schemeClr val="tx1">
                      <a:alpha val="40000"/>
                    </a:schemeClr>
                  </a:outerShdw>
                </a:effectLst>
              </a:defRPr>
            </a:lvl1pPr>
          </a:lstStyle>
          <a:p>
            <a:r>
              <a:rPr kumimoji="1" lang="en-US" altLang="ja-JP" dirty="0" smtClean="0"/>
              <a:t>SUBSECTION NAME</a:t>
            </a:r>
            <a:endParaRPr kumimoji="1" lang="ja-JP" altLang="en-US" dirty="0"/>
          </a:p>
        </p:txBody>
      </p:sp>
      <p:sp>
        <p:nvSpPr>
          <p:cNvPr id="5" name="テキスト プレースホルダー 5"/>
          <p:cNvSpPr>
            <a:spLocks noGrp="1"/>
          </p:cNvSpPr>
          <p:nvPr>
            <p:ph type="body" sz="quarter" idx="12" hasCustomPrompt="1"/>
          </p:nvPr>
        </p:nvSpPr>
        <p:spPr>
          <a:xfrm>
            <a:off x="2712945" y="7528765"/>
            <a:ext cx="14740451" cy="575841"/>
          </a:xfrm>
        </p:spPr>
        <p:txBody>
          <a:bodyPr>
            <a:noAutofit/>
          </a:bodyPr>
          <a:lstStyle>
            <a:lvl1pPr algn="l">
              <a:spcBef>
                <a:spcPts val="0"/>
              </a:spcBef>
              <a:defRPr sz="2800" spc="600" baseline="0">
                <a:solidFill>
                  <a:schemeClr val="bg2"/>
                </a:solidFill>
                <a:effectLst>
                  <a:outerShdw blurRad="50800" dist="38100" dir="2700000" algn="tl" rotWithShape="0">
                    <a:schemeClr val="tx1">
                      <a:alpha val="75000"/>
                    </a:schemeClr>
                  </a:outerShdw>
                </a:effectLst>
              </a:defRPr>
            </a:lvl1pPr>
          </a:lstStyle>
          <a:p>
            <a:pPr lvl="0"/>
            <a:r>
              <a:rPr kumimoji="1" lang="en-US" altLang="ja-JP" dirty="0" smtClean="0"/>
              <a:t>SECTION NUMBER</a:t>
            </a:r>
            <a:endParaRPr kumimoji="1" lang="ja-JP" altLang="en-US" dirty="0" smtClean="0"/>
          </a:p>
        </p:txBody>
      </p:sp>
      <p:sp>
        <p:nvSpPr>
          <p:cNvPr id="6" name="図プレースホルダー 7"/>
          <p:cNvSpPr>
            <a:spLocks noGrp="1"/>
          </p:cNvSpPr>
          <p:nvPr>
            <p:ph type="pic" sz="quarter" idx="15" hasCustomPrompt="1"/>
          </p:nvPr>
        </p:nvSpPr>
        <p:spPr>
          <a:xfrm rot="21600000">
            <a:off x="952296" y="7483759"/>
            <a:ext cx="1575175" cy="1573323"/>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146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ist 1">
    <p:spTree>
      <p:nvGrpSpPr>
        <p:cNvPr id="1" name=""/>
        <p:cNvGrpSpPr/>
        <p:nvPr/>
      </p:nvGrpSpPr>
      <p:grpSpPr>
        <a:xfrm>
          <a:off x="0" y="0"/>
          <a:ext cx="0" cy="0"/>
          <a:chOff x="0" y="0"/>
          <a:chExt cx="0" cy="0"/>
        </a:xfrm>
      </p:grpSpPr>
      <p:sp>
        <p:nvSpPr>
          <p:cNvPr id="23" name="正方形/長方形 22"/>
          <p:cNvSpPr/>
          <p:nvPr userDrawn="1"/>
        </p:nvSpPr>
        <p:spPr>
          <a:xfrm>
            <a:off x="0" y="7244820"/>
            <a:ext cx="18286413" cy="161632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正方形/長方形 5"/>
          <p:cNvSpPr/>
          <p:nvPr userDrawn="1"/>
        </p:nvSpPr>
        <p:spPr>
          <a:xfrm>
            <a:off x="0" y="2867148"/>
            <a:ext cx="18286413" cy="419101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図プレースホルダー 7"/>
          <p:cNvSpPr>
            <a:spLocks noGrp="1"/>
          </p:cNvSpPr>
          <p:nvPr>
            <p:ph type="pic" sz="quarter" idx="16" hasCustomPrompt="1"/>
          </p:nvPr>
        </p:nvSpPr>
        <p:spPr>
          <a:xfrm rot="21600000">
            <a:off x="1942406" y="34460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8" name="テキスト プレースホルダー 5"/>
          <p:cNvSpPr>
            <a:spLocks noGrp="1"/>
          </p:cNvSpPr>
          <p:nvPr>
            <p:ph type="body" sz="quarter" idx="19" hasCustomPrompt="1"/>
          </p:nvPr>
        </p:nvSpPr>
        <p:spPr>
          <a:xfrm>
            <a:off x="2546373" y="32076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2" name="図プレースホルダー 7"/>
          <p:cNvSpPr>
            <a:spLocks noGrp="1"/>
          </p:cNvSpPr>
          <p:nvPr>
            <p:ph type="pic" sz="quarter" idx="20" hasCustomPrompt="1"/>
          </p:nvPr>
        </p:nvSpPr>
        <p:spPr>
          <a:xfrm rot="21600000">
            <a:off x="1943044" y="4670124"/>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3" name="テキスト プレースホルダー 5"/>
          <p:cNvSpPr>
            <a:spLocks noGrp="1"/>
          </p:cNvSpPr>
          <p:nvPr>
            <p:ph type="body" sz="quarter" idx="21" hasCustomPrompt="1"/>
          </p:nvPr>
        </p:nvSpPr>
        <p:spPr>
          <a:xfrm>
            <a:off x="2547011" y="4431737"/>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4" name="図プレースホルダー 7"/>
          <p:cNvSpPr>
            <a:spLocks noGrp="1"/>
          </p:cNvSpPr>
          <p:nvPr>
            <p:ph type="pic" sz="quarter" idx="22" hasCustomPrompt="1"/>
          </p:nvPr>
        </p:nvSpPr>
        <p:spPr>
          <a:xfrm rot="21600000">
            <a:off x="1942406" y="58945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5" name="テキスト プレースホルダー 5"/>
          <p:cNvSpPr>
            <a:spLocks noGrp="1"/>
          </p:cNvSpPr>
          <p:nvPr>
            <p:ph type="body" sz="quarter" idx="23" hasCustomPrompt="1"/>
          </p:nvPr>
        </p:nvSpPr>
        <p:spPr>
          <a:xfrm>
            <a:off x="2546373" y="56561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6" name="図プレースホルダー 7"/>
          <p:cNvSpPr>
            <a:spLocks noGrp="1"/>
          </p:cNvSpPr>
          <p:nvPr>
            <p:ph type="pic" sz="quarter" idx="24" hasCustomPrompt="1"/>
          </p:nvPr>
        </p:nvSpPr>
        <p:spPr>
          <a:xfrm rot="21600000">
            <a:off x="9548252" y="34460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7" name="テキスト プレースホルダー 5"/>
          <p:cNvSpPr>
            <a:spLocks noGrp="1"/>
          </p:cNvSpPr>
          <p:nvPr>
            <p:ph type="body" sz="quarter" idx="25" hasCustomPrompt="1"/>
          </p:nvPr>
        </p:nvSpPr>
        <p:spPr>
          <a:xfrm>
            <a:off x="10152219" y="32076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図プレースホルダー 7"/>
          <p:cNvSpPr>
            <a:spLocks noGrp="1"/>
          </p:cNvSpPr>
          <p:nvPr>
            <p:ph type="pic" sz="quarter" idx="26" hasCustomPrompt="1"/>
          </p:nvPr>
        </p:nvSpPr>
        <p:spPr>
          <a:xfrm rot="21600000">
            <a:off x="9548890" y="4670124"/>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9" name="テキスト プレースホルダー 5"/>
          <p:cNvSpPr>
            <a:spLocks noGrp="1"/>
          </p:cNvSpPr>
          <p:nvPr>
            <p:ph type="body" sz="quarter" idx="27" hasCustomPrompt="1"/>
          </p:nvPr>
        </p:nvSpPr>
        <p:spPr>
          <a:xfrm>
            <a:off x="10152857" y="4431737"/>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0" name="図プレースホルダー 7"/>
          <p:cNvSpPr>
            <a:spLocks noGrp="1"/>
          </p:cNvSpPr>
          <p:nvPr>
            <p:ph type="pic" sz="quarter" idx="28" hasCustomPrompt="1"/>
          </p:nvPr>
        </p:nvSpPr>
        <p:spPr>
          <a:xfrm rot="21600000">
            <a:off x="9548252" y="58945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21" name="テキスト プレースホルダー 5"/>
          <p:cNvSpPr>
            <a:spLocks noGrp="1"/>
          </p:cNvSpPr>
          <p:nvPr>
            <p:ph type="body" sz="quarter" idx="29" hasCustomPrompt="1"/>
          </p:nvPr>
        </p:nvSpPr>
        <p:spPr>
          <a:xfrm>
            <a:off x="10152219" y="56561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2" name="テキスト プレースホルダー 5"/>
          <p:cNvSpPr>
            <a:spLocks noGrp="1"/>
          </p:cNvSpPr>
          <p:nvPr>
            <p:ph type="body" sz="quarter" idx="13" hasCustomPrompt="1"/>
          </p:nvPr>
        </p:nvSpPr>
        <p:spPr>
          <a:xfrm>
            <a:off x="794779" y="7377906"/>
            <a:ext cx="16696854" cy="1350149"/>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7724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left)">
                                      <p:cBhvr>
                                        <p:cTn id="23" dur="500"/>
                                        <p:tgtEl>
                                          <p:spTgt spid="13">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wipe(left)">
                                      <p:cBhvr>
                                        <p:cTn id="31" dur="500"/>
                                        <p:tgtEl>
                                          <p:spTgt spid="15">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wipe(left)">
                                      <p:cBhvr>
                                        <p:cTn id="39" dur="500"/>
                                        <p:tgtEl>
                                          <p:spTgt spid="17">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left)">
                                      <p:cBhvr>
                                        <p:cTn id="47" dur="500"/>
                                        <p:tgtEl>
                                          <p:spTgt spid="19">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wipe(left)">
                                      <p:cBhvr>
                                        <p:cTn id="55" dur="500"/>
                                        <p:tgtEl>
                                          <p:spTgt spid="21">
                                            <p:txEl>
                                              <p:pRg st="0" end="0"/>
                                            </p:txEl>
                                          </p:spTgt>
                                        </p:tgtEl>
                                      </p:cBhvr>
                                    </p:animEffect>
                                  </p:childTnLst>
                                </p:cTn>
                              </p:par>
                            </p:childTnLst>
                          </p:cTn>
                        </p:par>
                        <p:par>
                          <p:cTn id="56" fill="hold">
                            <p:stCondLst>
                              <p:cond delay="6500"/>
                            </p:stCondLst>
                            <p:childTnLst>
                              <p:par>
                                <p:cTn id="57" presetID="16" presetClass="entr" presetSubtype="37" fill="hold" grpId="0" nodeType="afterEffect">
                                  <p:stCondLst>
                                    <p:cond delay="250"/>
                                  </p:stCondLst>
                                  <p:childTnLst>
                                    <p:set>
                                      <p:cBhvr>
                                        <p:cTn id="58" dur="1" fill="hold">
                                          <p:stCondLst>
                                            <p:cond delay="0"/>
                                          </p:stCondLst>
                                        </p:cTn>
                                        <p:tgtEl>
                                          <p:spTgt spid="23"/>
                                        </p:tgtEl>
                                        <p:attrNameLst>
                                          <p:attrName>style.visibility</p:attrName>
                                        </p:attrNameLst>
                                      </p:cBhvr>
                                      <p:to>
                                        <p:strVal val="visible"/>
                                      </p:to>
                                    </p:set>
                                    <p:animEffect transition="in" filter="barn(outVertical)">
                                      <p:cBhvr>
                                        <p:cTn id="59" dur="500"/>
                                        <p:tgtEl>
                                          <p:spTgt spid="23"/>
                                        </p:tgtEl>
                                      </p:cBhvr>
                                    </p:animEffect>
                                  </p:childTnLst>
                                </p:cTn>
                              </p:par>
                            </p:childTnLst>
                          </p:cTn>
                        </p:par>
                        <p:par>
                          <p:cTn id="60" fill="hold">
                            <p:stCondLst>
                              <p:cond delay="725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animBg="1"/>
      <p:bldP spid="7" grpId="0"/>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1" name="正方形/長方形 20"/>
          <p:cNvSpPr/>
          <p:nvPr userDrawn="1"/>
        </p:nvSpPr>
        <p:spPr>
          <a:xfrm>
            <a:off x="888078" y="2852631"/>
            <a:ext cx="16180722" cy="1632283"/>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9" name="図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58" y="2940814"/>
            <a:ext cx="5732556" cy="1424645"/>
          </a:xfrm>
          <a:prstGeom prst="rect">
            <a:avLst/>
          </a:prstGeom>
        </p:spPr>
      </p:pic>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テキスト プレースホルダー 5"/>
          <p:cNvSpPr>
            <a:spLocks noGrp="1"/>
          </p:cNvSpPr>
          <p:nvPr>
            <p:ph type="body" sz="quarter" idx="21" hasCustomPrompt="1"/>
          </p:nvPr>
        </p:nvSpPr>
        <p:spPr>
          <a:xfrm>
            <a:off x="1120310" y="3020231"/>
            <a:ext cx="5469176" cy="1327468"/>
          </a:xfrm>
          <a:noFill/>
        </p:spPr>
        <p:txBody>
          <a:bodyPr anchor="ctr">
            <a:noAutofit/>
          </a:bodyPr>
          <a:lstStyle>
            <a:lvl1pPr algn="ctr">
              <a:lnSpc>
                <a:spcPct val="100000"/>
              </a:lnSpc>
              <a:spcBef>
                <a:spcPts val="0"/>
              </a:spcBef>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 name="テキスト プレースホルダー 5"/>
          <p:cNvSpPr>
            <a:spLocks noGrp="1"/>
          </p:cNvSpPr>
          <p:nvPr>
            <p:ph type="body" sz="quarter" idx="19" hasCustomPrompt="1"/>
          </p:nvPr>
        </p:nvSpPr>
        <p:spPr>
          <a:xfrm>
            <a:off x="6865256" y="2972087"/>
            <a:ext cx="9826167" cy="1393372"/>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0" name="正方形/長方形 39"/>
          <p:cNvSpPr/>
          <p:nvPr userDrawn="1"/>
        </p:nvSpPr>
        <p:spPr>
          <a:xfrm>
            <a:off x="888078" y="4945818"/>
            <a:ext cx="16180722" cy="1632283"/>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1" name="図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58" y="5034001"/>
            <a:ext cx="5732556" cy="1424645"/>
          </a:xfrm>
          <a:prstGeom prst="rect">
            <a:avLst/>
          </a:prstGeom>
        </p:spPr>
      </p:pic>
      <p:sp>
        <p:nvSpPr>
          <p:cNvPr id="42" name="テキスト プレースホルダー 5"/>
          <p:cNvSpPr>
            <a:spLocks noGrp="1"/>
          </p:cNvSpPr>
          <p:nvPr>
            <p:ph type="body" sz="quarter" idx="22" hasCustomPrompt="1"/>
          </p:nvPr>
        </p:nvSpPr>
        <p:spPr>
          <a:xfrm>
            <a:off x="1120310" y="5113418"/>
            <a:ext cx="5469176" cy="1327468"/>
          </a:xfrm>
          <a:noFill/>
        </p:spPr>
        <p:txBody>
          <a:bodyPr anchor="ctr">
            <a:noAutofit/>
          </a:bodyPr>
          <a:lstStyle>
            <a:lvl1pPr algn="ctr">
              <a:lnSpc>
                <a:spcPct val="100000"/>
              </a:lnSpc>
              <a:spcBef>
                <a:spcPts val="0"/>
              </a:spcBef>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3" name="テキスト プレースホルダー 5"/>
          <p:cNvSpPr>
            <a:spLocks noGrp="1"/>
          </p:cNvSpPr>
          <p:nvPr>
            <p:ph type="body" sz="quarter" idx="23" hasCustomPrompt="1"/>
          </p:nvPr>
        </p:nvSpPr>
        <p:spPr>
          <a:xfrm>
            <a:off x="6865256" y="5065274"/>
            <a:ext cx="9826167" cy="1393372"/>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4" name="正方形/長方形 43"/>
          <p:cNvSpPr/>
          <p:nvPr userDrawn="1"/>
        </p:nvSpPr>
        <p:spPr>
          <a:xfrm>
            <a:off x="888078" y="7022527"/>
            <a:ext cx="16180722" cy="1632283"/>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5" name="図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58" y="7110710"/>
            <a:ext cx="5732556" cy="1424645"/>
          </a:xfrm>
          <a:prstGeom prst="rect">
            <a:avLst/>
          </a:prstGeom>
        </p:spPr>
      </p:pic>
      <p:sp>
        <p:nvSpPr>
          <p:cNvPr id="46" name="テキスト プレースホルダー 5"/>
          <p:cNvSpPr>
            <a:spLocks noGrp="1"/>
          </p:cNvSpPr>
          <p:nvPr>
            <p:ph type="body" sz="quarter" idx="24" hasCustomPrompt="1"/>
          </p:nvPr>
        </p:nvSpPr>
        <p:spPr>
          <a:xfrm>
            <a:off x="1120310" y="7190127"/>
            <a:ext cx="5469176" cy="1327468"/>
          </a:xfrm>
          <a:noFill/>
        </p:spPr>
        <p:txBody>
          <a:bodyPr anchor="ctr">
            <a:noAutofit/>
          </a:bodyPr>
          <a:lstStyle>
            <a:lvl1pPr algn="ctr">
              <a:lnSpc>
                <a:spcPct val="100000"/>
              </a:lnSpc>
              <a:spcBef>
                <a:spcPts val="0"/>
              </a:spcBef>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7" name="テキスト プレースホルダー 5"/>
          <p:cNvSpPr>
            <a:spLocks noGrp="1"/>
          </p:cNvSpPr>
          <p:nvPr>
            <p:ph type="body" sz="quarter" idx="25" hasCustomPrompt="1"/>
          </p:nvPr>
        </p:nvSpPr>
        <p:spPr>
          <a:xfrm>
            <a:off x="6865256" y="7141983"/>
            <a:ext cx="9826167" cy="1393372"/>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08670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outVertical)">
                                      <p:cBhvr>
                                        <p:cTn id="16" dur="500"/>
                                        <p:tgtEl>
                                          <p:spTgt spid="21"/>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par>
                          <p:cTn id="20" fill="hold">
                            <p:stCondLst>
                              <p:cond delay="1250"/>
                            </p:stCondLst>
                            <p:childTnLst>
                              <p:par>
                                <p:cTn id="21" presetID="2" presetClass="entr" presetSubtype="8" decel="100000" fill="hold" grpId="0" nodeType="afterEffect">
                                  <p:stCondLst>
                                    <p:cond delay="250"/>
                                  </p:stCondLst>
                                  <p:childTnLst>
                                    <p:set>
                                      <p:cBhvr>
                                        <p:cTn id="22" dur="1" fill="hold">
                                          <p:stCondLst>
                                            <p:cond delay="0"/>
                                          </p:stCondLst>
                                        </p:cTn>
                                        <p:tgtEl>
                                          <p:spTgt spid="42">
                                            <p:txEl>
                                              <p:pRg st="0" end="0"/>
                                            </p:txEl>
                                          </p:spTgt>
                                        </p:tgtEl>
                                        <p:attrNameLst>
                                          <p:attrName>style.visibility</p:attrName>
                                        </p:attrNameLst>
                                      </p:cBhvr>
                                      <p:to>
                                        <p:strVal val="visible"/>
                                      </p:to>
                                    </p:set>
                                    <p:anim calcmode="lin" valueType="num">
                                      <p:cBhvr additive="base">
                                        <p:cTn id="2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2">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25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37"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arn(outVertical)">
                                      <p:cBhvr>
                                        <p:cTn id="32" dur="500"/>
                                        <p:tgtEl>
                                          <p:spTgt spid="40"/>
                                        </p:tgtEl>
                                      </p:cBhvr>
                                    </p:animEffect>
                                  </p:childTnLst>
                                </p:cTn>
                              </p:par>
                              <p:par>
                                <p:cTn id="33" presetID="22" presetClass="entr" presetSubtype="8" fill="hold" grpId="0" nodeType="withEffect">
                                  <p:stCondLst>
                                    <p:cond delay="250"/>
                                  </p:stCondLst>
                                  <p:childTnLst>
                                    <p:set>
                                      <p:cBhvr>
                                        <p:cTn id="34" dur="1" fill="hold">
                                          <p:stCondLst>
                                            <p:cond delay="0"/>
                                          </p:stCondLst>
                                        </p:cTn>
                                        <p:tgtEl>
                                          <p:spTgt spid="43">
                                            <p:txEl>
                                              <p:pRg st="0" end="0"/>
                                            </p:txEl>
                                          </p:spTgt>
                                        </p:tgtEl>
                                        <p:attrNameLst>
                                          <p:attrName>style.visibility</p:attrName>
                                        </p:attrNameLst>
                                      </p:cBhvr>
                                      <p:to>
                                        <p:strVal val="visible"/>
                                      </p:to>
                                    </p:set>
                                    <p:animEffect transition="in" filter="wipe(left)">
                                      <p:cBhvr>
                                        <p:cTn id="35" dur="500"/>
                                        <p:tgtEl>
                                          <p:spTgt spid="43">
                                            <p:txEl>
                                              <p:pRg st="0" end="0"/>
                                            </p:txEl>
                                          </p:spTgt>
                                        </p:tgtEl>
                                      </p:cBhvr>
                                    </p:animEffect>
                                  </p:childTnLst>
                                </p:cTn>
                              </p:par>
                            </p:childTnLst>
                          </p:cTn>
                        </p:par>
                        <p:par>
                          <p:cTn id="36" fill="hold">
                            <p:stCondLst>
                              <p:cond delay="2750"/>
                            </p:stCondLst>
                            <p:childTnLst>
                              <p:par>
                                <p:cTn id="37" presetID="2" presetClass="entr" presetSubtype="8" decel="100000" fill="hold" grpId="0" nodeType="afterEffect">
                                  <p:stCondLst>
                                    <p:cond delay="250"/>
                                  </p:stCondLst>
                                  <p:childTnLst>
                                    <p:set>
                                      <p:cBhvr>
                                        <p:cTn id="38" dur="1" fill="hold">
                                          <p:stCondLst>
                                            <p:cond delay="0"/>
                                          </p:stCondLst>
                                        </p:cTn>
                                        <p:tgtEl>
                                          <p:spTgt spid="46">
                                            <p:txEl>
                                              <p:pRg st="0" end="0"/>
                                            </p:txEl>
                                          </p:spTgt>
                                        </p:tgtEl>
                                        <p:attrNameLst>
                                          <p:attrName>style.visibility</p:attrName>
                                        </p:attrNameLst>
                                      </p:cBhvr>
                                      <p:to>
                                        <p:strVal val="visible"/>
                                      </p:to>
                                    </p:set>
                                    <p:anim calcmode="lin" valueType="num">
                                      <p:cBhvr additive="base">
                                        <p:cTn id="39"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6">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8" decel="100000" fill="hold" nodeType="withEffect">
                                  <p:stCondLst>
                                    <p:cond delay="25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0-#ppt_w/2"/>
                                          </p:val>
                                        </p:tav>
                                        <p:tav tm="100000">
                                          <p:val>
                                            <p:strVal val="#ppt_x"/>
                                          </p:val>
                                        </p:tav>
                                      </p:tavLst>
                                    </p:anim>
                                    <p:anim calcmode="lin" valueType="num">
                                      <p:cBhvr additive="base">
                                        <p:cTn id="44" dur="500" fill="hold"/>
                                        <p:tgtEl>
                                          <p:spTgt spid="45"/>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16" presetClass="entr" presetSubtype="37" fill="hold" grpId="0"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arn(outVertical)">
                                      <p:cBhvr>
                                        <p:cTn id="48" dur="500"/>
                                        <p:tgtEl>
                                          <p:spTgt spid="44"/>
                                        </p:tgtEl>
                                      </p:cBhvr>
                                    </p:animEffect>
                                  </p:childTnLst>
                                </p:cTn>
                              </p:par>
                              <p:par>
                                <p:cTn id="49" presetID="22" presetClass="entr" presetSubtype="8" fill="hold" grpId="0" nodeType="withEffect">
                                  <p:stCondLst>
                                    <p:cond delay="250"/>
                                  </p:stCondLst>
                                  <p:childTnLst>
                                    <p:set>
                                      <p:cBhvr>
                                        <p:cTn id="50" dur="1" fill="hold">
                                          <p:stCondLst>
                                            <p:cond delay="0"/>
                                          </p:stCondLst>
                                        </p:cTn>
                                        <p:tgtEl>
                                          <p:spTgt spid="47">
                                            <p:txEl>
                                              <p:pRg st="0" end="0"/>
                                            </p:txEl>
                                          </p:spTgt>
                                        </p:tgtEl>
                                        <p:attrNameLst>
                                          <p:attrName>style.visibility</p:attrName>
                                        </p:attrNameLst>
                                      </p:cBhvr>
                                      <p:to>
                                        <p:strVal val="visible"/>
                                      </p:to>
                                    </p:set>
                                    <p:animEffect transition="in" filter="wipe(left)">
                                      <p:cBhvr>
                                        <p:cTn id="51"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40" grpId="0" animBg="1"/>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P spid="46" grpId="0" build="p">
        <p:tmplLst>
          <p:tmpl lvl="1">
            <p:tnLst>
              <p:par>
                <p:cTn presetID="2" presetClass="entr" presetSubtype="8"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2" presetClass="entr" presetSubtype="8"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12" name="正方形/長方形 11"/>
          <p:cNvSpPr/>
          <p:nvPr userDrawn="1"/>
        </p:nvSpPr>
        <p:spPr>
          <a:xfrm>
            <a:off x="888078" y="5407213"/>
            <a:ext cx="5135637" cy="3307479"/>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2048876" y="3206359"/>
            <a:ext cx="2814040" cy="2814040"/>
          </a:xfrm>
          <a:prstGeom prst="rect">
            <a:avLst/>
          </a:prstGeom>
        </p:spPr>
      </p:pic>
      <p:sp>
        <p:nvSpPr>
          <p:cNvPr id="11" name="テキスト プレースホルダー 5"/>
          <p:cNvSpPr>
            <a:spLocks noGrp="1"/>
          </p:cNvSpPr>
          <p:nvPr>
            <p:ph type="body" sz="quarter" idx="21" hasCustomPrompt="1"/>
          </p:nvPr>
        </p:nvSpPr>
        <p:spPr>
          <a:xfrm>
            <a:off x="1956641" y="4738132"/>
            <a:ext cx="2998511" cy="907237"/>
          </a:xfrm>
          <a:noFill/>
        </p:spPr>
        <p:txBody>
          <a:bodyPr anchor="t">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9" name="図プレースホルダー 7"/>
          <p:cNvSpPr>
            <a:spLocks noGrp="1"/>
          </p:cNvSpPr>
          <p:nvPr>
            <p:ph type="pic" sz="quarter" idx="16" hasCustomPrompt="1"/>
          </p:nvPr>
        </p:nvSpPr>
        <p:spPr>
          <a:xfrm>
            <a:off x="2962451" y="3731272"/>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3" name="テキスト プレースホルダー 5"/>
          <p:cNvSpPr>
            <a:spLocks noGrp="1"/>
          </p:cNvSpPr>
          <p:nvPr>
            <p:ph type="body" sz="quarter" idx="26" hasCustomPrompt="1"/>
          </p:nvPr>
        </p:nvSpPr>
        <p:spPr>
          <a:xfrm>
            <a:off x="1108228" y="6624336"/>
            <a:ext cx="4695334" cy="1933796"/>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24" name="正方形/長方形 23"/>
          <p:cNvSpPr/>
          <p:nvPr userDrawn="1"/>
        </p:nvSpPr>
        <p:spPr>
          <a:xfrm>
            <a:off x="6601706" y="5428343"/>
            <a:ext cx="5135637" cy="3307479"/>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7762504" y="3227489"/>
            <a:ext cx="2814040" cy="2814040"/>
          </a:xfrm>
          <a:prstGeom prst="rect">
            <a:avLst/>
          </a:prstGeom>
        </p:spPr>
      </p:pic>
      <p:sp>
        <p:nvSpPr>
          <p:cNvPr id="27" name="テキスト プレースホルダー 5"/>
          <p:cNvSpPr>
            <a:spLocks noGrp="1"/>
          </p:cNvSpPr>
          <p:nvPr>
            <p:ph type="body" sz="quarter" idx="27" hasCustomPrompt="1"/>
          </p:nvPr>
        </p:nvSpPr>
        <p:spPr>
          <a:xfrm>
            <a:off x="7670269" y="4759262"/>
            <a:ext cx="2998511" cy="907237"/>
          </a:xfrm>
          <a:noFill/>
        </p:spPr>
        <p:txBody>
          <a:bodyPr anchor="t">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8" name="図プレースホルダー 7"/>
          <p:cNvSpPr>
            <a:spLocks noGrp="1"/>
          </p:cNvSpPr>
          <p:nvPr>
            <p:ph type="pic" sz="quarter" idx="28" hasCustomPrompt="1"/>
          </p:nvPr>
        </p:nvSpPr>
        <p:spPr>
          <a:xfrm>
            <a:off x="8676079" y="3752402"/>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9" name="テキスト プレースホルダー 5"/>
          <p:cNvSpPr>
            <a:spLocks noGrp="1"/>
          </p:cNvSpPr>
          <p:nvPr>
            <p:ph type="body" sz="quarter" idx="29" hasCustomPrompt="1"/>
          </p:nvPr>
        </p:nvSpPr>
        <p:spPr>
          <a:xfrm>
            <a:off x="6821856" y="6645466"/>
            <a:ext cx="4695334" cy="1933796"/>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30" name="正方形/長方形 29"/>
          <p:cNvSpPr/>
          <p:nvPr userDrawn="1"/>
        </p:nvSpPr>
        <p:spPr>
          <a:xfrm>
            <a:off x="12315333" y="5428343"/>
            <a:ext cx="5135637" cy="3307479"/>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13476131" y="3227489"/>
            <a:ext cx="2814040" cy="2814040"/>
          </a:xfrm>
          <a:prstGeom prst="rect">
            <a:avLst/>
          </a:prstGeom>
        </p:spPr>
      </p:pic>
      <p:sp>
        <p:nvSpPr>
          <p:cNvPr id="32" name="テキスト プレースホルダー 5"/>
          <p:cNvSpPr>
            <a:spLocks noGrp="1"/>
          </p:cNvSpPr>
          <p:nvPr>
            <p:ph type="body" sz="quarter" idx="30" hasCustomPrompt="1"/>
          </p:nvPr>
        </p:nvSpPr>
        <p:spPr>
          <a:xfrm>
            <a:off x="13383896" y="4759262"/>
            <a:ext cx="2998511" cy="907237"/>
          </a:xfrm>
          <a:noFill/>
        </p:spPr>
        <p:txBody>
          <a:bodyPr anchor="t">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図プレースホルダー 7"/>
          <p:cNvSpPr>
            <a:spLocks noGrp="1"/>
          </p:cNvSpPr>
          <p:nvPr>
            <p:ph type="pic" sz="quarter" idx="31" hasCustomPrompt="1"/>
          </p:nvPr>
        </p:nvSpPr>
        <p:spPr>
          <a:xfrm>
            <a:off x="14389706" y="3752402"/>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34" name="テキスト プレースホルダー 5"/>
          <p:cNvSpPr>
            <a:spLocks noGrp="1"/>
          </p:cNvSpPr>
          <p:nvPr>
            <p:ph type="body" sz="quarter" idx="32" hasCustomPrompt="1"/>
          </p:nvPr>
        </p:nvSpPr>
        <p:spPr>
          <a:xfrm>
            <a:off x="12535483" y="6645466"/>
            <a:ext cx="4695334" cy="1933796"/>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Tree>
    <p:extLst>
      <p:ext uri="{BB962C8B-B14F-4D97-AF65-F5344CB8AC3E}">
        <p14:creationId xmlns:p14="http://schemas.microsoft.com/office/powerpoint/2010/main" val="24646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p:cTn id="13"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16" dur="500"/>
                                        <p:tgtEl>
                                          <p:spTgt spid="11">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childTnLst>
                          </p:cTn>
                        </p:par>
                        <p:par>
                          <p:cTn id="23" fill="hold">
                            <p:stCondLst>
                              <p:cond delay="500"/>
                            </p:stCondLst>
                            <p:childTnLst>
                              <p:par>
                                <p:cTn id="24" presetID="16" presetClass="entr" presetSubtype="37" fill="hold" grpId="0" nodeType="after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barn(outVertical)">
                                      <p:cBhvr>
                                        <p:cTn id="26" dur="500"/>
                                        <p:tgtEl>
                                          <p:spTgt spid="12"/>
                                        </p:tgtEl>
                                      </p:cBhvr>
                                    </p:animEffect>
                                  </p:childTnLst>
                                </p:cTn>
                              </p:par>
                            </p:childTnLst>
                          </p:cTn>
                        </p:par>
                        <p:par>
                          <p:cTn id="27" fill="hold">
                            <p:stCondLst>
                              <p:cond delay="125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1750"/>
                            </p:stCondLst>
                            <p:childTnLst>
                              <p:par>
                                <p:cTn id="32" presetID="31" presetClass="entr" presetSubtype="0" fill="hold" nodeType="afterEffect">
                                  <p:stCondLst>
                                    <p:cond delay="25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 calcmode="lin" valueType="num">
                                      <p:cBhvr>
                                        <p:cTn id="36" dur="500" fill="hold"/>
                                        <p:tgtEl>
                                          <p:spTgt spid="25"/>
                                        </p:tgtEl>
                                        <p:attrNameLst>
                                          <p:attrName>style.rotation</p:attrName>
                                        </p:attrNameLst>
                                      </p:cBhvr>
                                      <p:tavLst>
                                        <p:tav tm="0">
                                          <p:val>
                                            <p:fltVal val="90"/>
                                          </p:val>
                                        </p:tav>
                                        <p:tav tm="100000">
                                          <p:val>
                                            <p:fltVal val="0"/>
                                          </p:val>
                                        </p:tav>
                                      </p:tavLst>
                                    </p:anim>
                                    <p:animEffect transition="in" filter="fade">
                                      <p:cBhvr>
                                        <p:cTn id="37" dur="500"/>
                                        <p:tgtEl>
                                          <p:spTgt spid="25"/>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27">
                                            <p:txEl>
                                              <p:pRg st="0" end="0"/>
                                            </p:txEl>
                                          </p:spTgt>
                                        </p:tgtEl>
                                        <p:attrNameLst>
                                          <p:attrName>style.visibility</p:attrName>
                                        </p:attrNameLst>
                                      </p:cBhvr>
                                      <p:to>
                                        <p:strVal val="visible"/>
                                      </p:to>
                                    </p:set>
                                    <p:anim calcmode="lin" valueType="num">
                                      <p:cBhvr>
                                        <p:cTn id="40"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41" dur="5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42" dur="5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43" dur="500"/>
                                        <p:tgtEl>
                                          <p:spTgt spid="27">
                                            <p:txEl>
                                              <p:pRg st="0" end="0"/>
                                            </p:txEl>
                                          </p:spTgt>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 calcmode="lin" valueType="num">
                                      <p:cBhvr>
                                        <p:cTn id="48" dur="500" fill="hold"/>
                                        <p:tgtEl>
                                          <p:spTgt spid="28"/>
                                        </p:tgtEl>
                                        <p:attrNameLst>
                                          <p:attrName>style.rotation</p:attrName>
                                        </p:attrNameLst>
                                      </p:cBhvr>
                                      <p:tavLst>
                                        <p:tav tm="0">
                                          <p:val>
                                            <p:fltVal val="90"/>
                                          </p:val>
                                        </p:tav>
                                        <p:tav tm="100000">
                                          <p:val>
                                            <p:fltVal val="0"/>
                                          </p:val>
                                        </p:tav>
                                      </p:tavLst>
                                    </p:anim>
                                    <p:animEffect transition="in" filter="fade">
                                      <p:cBhvr>
                                        <p:cTn id="49" dur="500"/>
                                        <p:tgtEl>
                                          <p:spTgt spid="28"/>
                                        </p:tgtEl>
                                      </p:cBhvr>
                                    </p:animEffect>
                                  </p:childTnLst>
                                </p:cTn>
                              </p:par>
                            </p:childTnLst>
                          </p:cTn>
                        </p:par>
                        <p:par>
                          <p:cTn id="50" fill="hold">
                            <p:stCondLst>
                              <p:cond delay="2500"/>
                            </p:stCondLst>
                            <p:childTnLst>
                              <p:par>
                                <p:cTn id="51" presetID="16" presetClass="entr" presetSubtype="37" fill="hold" grpId="0" nodeType="afterEffect">
                                  <p:stCondLst>
                                    <p:cond delay="250"/>
                                  </p:stCondLst>
                                  <p:childTnLst>
                                    <p:set>
                                      <p:cBhvr>
                                        <p:cTn id="52" dur="1" fill="hold">
                                          <p:stCondLst>
                                            <p:cond delay="0"/>
                                          </p:stCondLst>
                                        </p:cTn>
                                        <p:tgtEl>
                                          <p:spTgt spid="24"/>
                                        </p:tgtEl>
                                        <p:attrNameLst>
                                          <p:attrName>style.visibility</p:attrName>
                                        </p:attrNameLst>
                                      </p:cBhvr>
                                      <p:to>
                                        <p:strVal val="visible"/>
                                      </p:to>
                                    </p:set>
                                    <p:animEffect transition="in" filter="barn(outVertical)">
                                      <p:cBhvr>
                                        <p:cTn id="53" dur="500"/>
                                        <p:tgtEl>
                                          <p:spTgt spid="24"/>
                                        </p:tgtEl>
                                      </p:cBhvr>
                                    </p:animEffect>
                                  </p:childTnLst>
                                </p:cTn>
                              </p:par>
                            </p:childTnLst>
                          </p:cTn>
                        </p:par>
                        <p:par>
                          <p:cTn id="54" fill="hold">
                            <p:stCondLst>
                              <p:cond delay="325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par>
                          <p:cTn id="58" fill="hold">
                            <p:stCondLst>
                              <p:cond delay="3750"/>
                            </p:stCondLst>
                            <p:childTnLst>
                              <p:par>
                                <p:cTn id="59" presetID="31" presetClass="entr" presetSubtype="0" fill="hold" nodeType="afterEffect">
                                  <p:stCondLst>
                                    <p:cond delay="2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 calcmode="lin" valueType="num">
                                      <p:cBhvr>
                                        <p:cTn id="63" dur="500" fill="hold"/>
                                        <p:tgtEl>
                                          <p:spTgt spid="31"/>
                                        </p:tgtEl>
                                        <p:attrNameLst>
                                          <p:attrName>style.rotation</p:attrName>
                                        </p:attrNameLst>
                                      </p:cBhvr>
                                      <p:tavLst>
                                        <p:tav tm="0">
                                          <p:val>
                                            <p:fltVal val="90"/>
                                          </p:val>
                                        </p:tav>
                                        <p:tav tm="100000">
                                          <p:val>
                                            <p:fltVal val="0"/>
                                          </p:val>
                                        </p:tav>
                                      </p:tavLst>
                                    </p:anim>
                                    <p:animEffect transition="in" filter="fade">
                                      <p:cBhvr>
                                        <p:cTn id="64" dur="500"/>
                                        <p:tgtEl>
                                          <p:spTgt spid="31"/>
                                        </p:tgtEl>
                                      </p:cBhvr>
                                    </p:animEffect>
                                  </p:childTnLst>
                                </p:cTn>
                              </p:par>
                              <p:par>
                                <p:cTn id="65" presetID="31" presetClass="entr" presetSubtype="0" fill="hold" grpId="0" nodeType="withEffect">
                                  <p:stCondLst>
                                    <p:cond delay="250"/>
                                  </p:stCondLst>
                                  <p:childTnLst>
                                    <p:set>
                                      <p:cBhvr>
                                        <p:cTn id="66" dur="1" fill="hold">
                                          <p:stCondLst>
                                            <p:cond delay="0"/>
                                          </p:stCondLst>
                                        </p:cTn>
                                        <p:tgtEl>
                                          <p:spTgt spid="32">
                                            <p:txEl>
                                              <p:pRg st="0" end="0"/>
                                            </p:txEl>
                                          </p:spTgt>
                                        </p:tgtEl>
                                        <p:attrNameLst>
                                          <p:attrName>style.visibility</p:attrName>
                                        </p:attrNameLst>
                                      </p:cBhvr>
                                      <p:to>
                                        <p:strVal val="visible"/>
                                      </p:to>
                                    </p:set>
                                    <p:anim calcmode="lin" valueType="num">
                                      <p:cBhvr>
                                        <p:cTn id="67"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32">
                                            <p:txEl>
                                              <p:pRg st="0" end="0"/>
                                            </p:txEl>
                                          </p:spTgt>
                                        </p:tgtEl>
                                        <p:attrNameLst>
                                          <p:attrName>ppt_h</p:attrName>
                                        </p:attrNameLst>
                                      </p:cBhvr>
                                      <p:tavLst>
                                        <p:tav tm="0">
                                          <p:val>
                                            <p:fltVal val="0"/>
                                          </p:val>
                                        </p:tav>
                                        <p:tav tm="100000">
                                          <p:val>
                                            <p:strVal val="#ppt_h"/>
                                          </p:val>
                                        </p:tav>
                                      </p:tavLst>
                                    </p:anim>
                                    <p:anim calcmode="lin" valueType="num">
                                      <p:cBhvr>
                                        <p:cTn id="69" dur="500" fill="hold"/>
                                        <p:tgtEl>
                                          <p:spTgt spid="32">
                                            <p:txEl>
                                              <p:pRg st="0" end="0"/>
                                            </p:txEl>
                                          </p:spTgt>
                                        </p:tgtEl>
                                        <p:attrNameLst>
                                          <p:attrName>style.rotation</p:attrName>
                                        </p:attrNameLst>
                                      </p:cBhvr>
                                      <p:tavLst>
                                        <p:tav tm="0">
                                          <p:val>
                                            <p:fltVal val="90"/>
                                          </p:val>
                                        </p:tav>
                                        <p:tav tm="100000">
                                          <p:val>
                                            <p:fltVal val="0"/>
                                          </p:val>
                                        </p:tav>
                                      </p:tavLst>
                                    </p:anim>
                                    <p:animEffect transition="in" filter="fade">
                                      <p:cBhvr>
                                        <p:cTn id="70" dur="500"/>
                                        <p:tgtEl>
                                          <p:spTgt spid="32">
                                            <p:txEl>
                                              <p:pRg st="0" end="0"/>
                                            </p:txEl>
                                          </p:spTgt>
                                        </p:tgtEl>
                                      </p:cBhvr>
                                    </p:animEffect>
                                  </p:childTnLst>
                                </p:cTn>
                              </p:par>
                              <p:par>
                                <p:cTn id="71" presetID="31" presetClass="entr" presetSubtype="0" fill="hold" grpId="0" nodeType="withEffect">
                                  <p:stCondLst>
                                    <p:cond delay="250"/>
                                  </p:stCondLst>
                                  <p:childTnLst>
                                    <p:set>
                                      <p:cBhvr>
                                        <p:cTn id="72" dur="1" fill="hold">
                                          <p:stCondLst>
                                            <p:cond delay="0"/>
                                          </p:stCondLst>
                                        </p:cTn>
                                        <p:tgtEl>
                                          <p:spTgt spid="33"/>
                                        </p:tgtEl>
                                        <p:attrNameLst>
                                          <p:attrName>style.visibility</p:attrName>
                                        </p:attrNameLst>
                                      </p:cBhvr>
                                      <p:to>
                                        <p:strVal val="visible"/>
                                      </p:to>
                                    </p:set>
                                    <p:anim calcmode="lin" valueType="num">
                                      <p:cBhvr>
                                        <p:cTn id="73" dur="500" fill="hold"/>
                                        <p:tgtEl>
                                          <p:spTgt spid="33"/>
                                        </p:tgtEl>
                                        <p:attrNameLst>
                                          <p:attrName>ppt_w</p:attrName>
                                        </p:attrNameLst>
                                      </p:cBhvr>
                                      <p:tavLst>
                                        <p:tav tm="0">
                                          <p:val>
                                            <p:fltVal val="0"/>
                                          </p:val>
                                        </p:tav>
                                        <p:tav tm="100000">
                                          <p:val>
                                            <p:strVal val="#ppt_w"/>
                                          </p:val>
                                        </p:tav>
                                      </p:tavLst>
                                    </p:anim>
                                    <p:anim calcmode="lin" valueType="num">
                                      <p:cBhvr>
                                        <p:cTn id="74" dur="500" fill="hold"/>
                                        <p:tgtEl>
                                          <p:spTgt spid="33"/>
                                        </p:tgtEl>
                                        <p:attrNameLst>
                                          <p:attrName>ppt_h</p:attrName>
                                        </p:attrNameLst>
                                      </p:cBhvr>
                                      <p:tavLst>
                                        <p:tav tm="0">
                                          <p:val>
                                            <p:fltVal val="0"/>
                                          </p:val>
                                        </p:tav>
                                        <p:tav tm="100000">
                                          <p:val>
                                            <p:strVal val="#ppt_h"/>
                                          </p:val>
                                        </p:tav>
                                      </p:tavLst>
                                    </p:anim>
                                    <p:anim calcmode="lin" valueType="num">
                                      <p:cBhvr>
                                        <p:cTn id="75" dur="500" fill="hold"/>
                                        <p:tgtEl>
                                          <p:spTgt spid="33"/>
                                        </p:tgtEl>
                                        <p:attrNameLst>
                                          <p:attrName>style.rotation</p:attrName>
                                        </p:attrNameLst>
                                      </p:cBhvr>
                                      <p:tavLst>
                                        <p:tav tm="0">
                                          <p:val>
                                            <p:fltVal val="90"/>
                                          </p:val>
                                        </p:tav>
                                        <p:tav tm="100000">
                                          <p:val>
                                            <p:fltVal val="0"/>
                                          </p:val>
                                        </p:tav>
                                      </p:tavLst>
                                    </p:anim>
                                    <p:animEffect transition="in" filter="fade">
                                      <p:cBhvr>
                                        <p:cTn id="76" dur="500"/>
                                        <p:tgtEl>
                                          <p:spTgt spid="33"/>
                                        </p:tgtEl>
                                      </p:cBhvr>
                                    </p:animEffect>
                                  </p:childTnLst>
                                </p:cTn>
                              </p:par>
                            </p:childTnLst>
                          </p:cTn>
                        </p:par>
                        <p:par>
                          <p:cTn id="77" fill="hold">
                            <p:stCondLst>
                              <p:cond delay="4500"/>
                            </p:stCondLst>
                            <p:childTnLst>
                              <p:par>
                                <p:cTn id="78" presetID="16" presetClass="entr" presetSubtype="37" fill="hold" grpId="0" nodeType="afterEffect">
                                  <p:stCondLst>
                                    <p:cond delay="250"/>
                                  </p:stCondLst>
                                  <p:childTnLst>
                                    <p:set>
                                      <p:cBhvr>
                                        <p:cTn id="79" dur="1" fill="hold">
                                          <p:stCondLst>
                                            <p:cond delay="0"/>
                                          </p:stCondLst>
                                        </p:cTn>
                                        <p:tgtEl>
                                          <p:spTgt spid="30"/>
                                        </p:tgtEl>
                                        <p:attrNameLst>
                                          <p:attrName>style.visibility</p:attrName>
                                        </p:attrNameLst>
                                      </p:cBhvr>
                                      <p:to>
                                        <p:strVal val="visible"/>
                                      </p:to>
                                    </p:set>
                                    <p:animEffect transition="in" filter="barn(outVertical)">
                                      <p:cBhvr>
                                        <p:cTn id="80" dur="500"/>
                                        <p:tgtEl>
                                          <p:spTgt spid="30"/>
                                        </p:tgtEl>
                                      </p:cBhvr>
                                    </p:animEffect>
                                  </p:childTnLst>
                                </p:cTn>
                              </p:par>
                            </p:childTnLst>
                          </p:cTn>
                        </p:par>
                        <p:par>
                          <p:cTn id="81" fill="hold">
                            <p:stCondLst>
                              <p:cond delay="5250"/>
                            </p:stCondLst>
                            <p:childTnLst>
                              <p:par>
                                <p:cTn id="82" presetID="22" presetClass="entr" presetSubtype="8"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left)">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build="p">
        <p:tmplLst>
          <p:tmpl lvl="1">
            <p:tnLst>
              <p:par>
                <p:cTn presetID="31"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 calcmode="lin" valueType="num">
                      <p:cBhvr>
                        <p:cTn dur="500" fill="hold"/>
                        <p:tgtEl>
                          <p:spTgt spid="11"/>
                        </p:tgtEl>
                        <p:attrNameLst>
                          <p:attrName>style.rotation</p:attrName>
                        </p:attrNameLst>
                      </p:cBhvr>
                      <p:tavLst>
                        <p:tav tm="0">
                          <p:val>
                            <p:fltVal val="90"/>
                          </p:val>
                        </p:tav>
                        <p:tav tm="100000">
                          <p:val>
                            <p:fltVal val="0"/>
                          </p:val>
                        </p:tav>
                      </p:tavLst>
                    </p:anim>
                    <p:animEffect transition="in" filter="fade">
                      <p:cBhvr>
                        <p:cTn dur="500"/>
                        <p:tgtEl>
                          <p:spTgt spid="11"/>
                        </p:tgtEl>
                      </p:cBhvr>
                    </p:animEffect>
                  </p:childTnLst>
                </p:cTn>
              </p:par>
            </p:tnLst>
          </p:tmpl>
        </p:tmplLst>
      </p:bldP>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7" grpId="0" build="p">
        <p:tmplLst>
          <p:tmpl lvl="1">
            <p:tnLst>
              <p:par>
                <p:cTn presetID="31" presetClass="entr" presetSubtype="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p:cTn dur="500" fill="hold"/>
                        <p:tgtEl>
                          <p:spTgt spid="27"/>
                        </p:tgtEl>
                        <p:attrNameLst>
                          <p:attrName>ppt_w</p:attrName>
                        </p:attrNameLst>
                      </p:cBhvr>
                      <p:tavLst>
                        <p:tav tm="0">
                          <p:val>
                            <p:fltVal val="0"/>
                          </p:val>
                        </p:tav>
                        <p:tav tm="100000">
                          <p:val>
                            <p:strVal val="#ppt_w"/>
                          </p:val>
                        </p:tav>
                      </p:tavLst>
                    </p:anim>
                    <p:anim calcmode="lin" valueType="num">
                      <p:cBhvr>
                        <p:cTn dur="500" fill="hold"/>
                        <p:tgtEl>
                          <p:spTgt spid="27"/>
                        </p:tgtEl>
                        <p:attrNameLst>
                          <p:attrName>ppt_h</p:attrName>
                        </p:attrNameLst>
                      </p:cBhvr>
                      <p:tavLst>
                        <p:tav tm="0">
                          <p:val>
                            <p:fltVal val="0"/>
                          </p:val>
                        </p:tav>
                        <p:tav tm="100000">
                          <p:val>
                            <p:strVal val="#ppt_h"/>
                          </p:val>
                        </p:tav>
                      </p:tavLst>
                    </p:anim>
                    <p:anim calcmode="lin" valueType="num">
                      <p:cBhvr>
                        <p:cTn dur="500" fill="hold"/>
                        <p:tgtEl>
                          <p:spTgt spid="27"/>
                        </p:tgtEl>
                        <p:attrNameLst>
                          <p:attrName>style.rotation</p:attrName>
                        </p:attrNameLst>
                      </p:cBhvr>
                      <p:tavLst>
                        <p:tav tm="0">
                          <p:val>
                            <p:fltVal val="90"/>
                          </p:val>
                        </p:tav>
                        <p:tav tm="100000">
                          <p:val>
                            <p:fltVal val="0"/>
                          </p:val>
                        </p:tav>
                      </p:tavLst>
                    </p:anim>
                    <p:animEffect transition="in" filter="fade">
                      <p:cBhvr>
                        <p:cTn dur="500"/>
                        <p:tgtEl>
                          <p:spTgt spid="27"/>
                        </p:tgtEl>
                      </p:cBhvr>
                    </p:animEffect>
                  </p:childTnLst>
                </p:cTn>
              </p:par>
            </p:tnLst>
          </p:tmpl>
        </p:tmplLst>
      </p:bldP>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2" grpId="0" build="p">
        <p:tmplLst>
          <p:tmpl lvl="1">
            <p:tnLst>
              <p:par>
                <p:cTn presetID="31"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 calcmode="lin" valueType="num">
                      <p:cBhvr>
                        <p:cTn dur="500" fill="hold"/>
                        <p:tgtEl>
                          <p:spTgt spid="32"/>
                        </p:tgtEl>
                        <p:attrNameLst>
                          <p:attrName>style.rotation</p:attrName>
                        </p:attrNameLst>
                      </p:cBhvr>
                      <p:tavLst>
                        <p:tav tm="0">
                          <p:val>
                            <p:fltVal val="90"/>
                          </p:val>
                        </p:tav>
                        <p:tav tm="100000">
                          <p:val>
                            <p:fltVal val="0"/>
                          </p:val>
                        </p:tav>
                      </p:tavLst>
                    </p:anim>
                    <p:animEffect transition="in" filter="fade">
                      <p:cBhvr>
                        <p:cTn dur="500"/>
                        <p:tgtEl>
                          <p:spTgt spid="32"/>
                        </p:tgtEl>
                      </p:cBhvr>
                    </p:animEffect>
                  </p:childTnLst>
                </p:cTn>
              </p:par>
            </p:tnLst>
          </p:tmpl>
        </p:tmplLst>
      </p:bldP>
      <p:bldP spid="33" grpId="0"/>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8" name="フリーフォーム 37"/>
          <p:cNvSpPr/>
          <p:nvPr userDrawn="1"/>
        </p:nvSpPr>
        <p:spPr>
          <a:xfrm rot="10800000">
            <a:off x="0" y="7505365"/>
            <a:ext cx="9130032" cy="1610792"/>
          </a:xfrm>
          <a:custGeom>
            <a:avLst/>
            <a:gdLst>
              <a:gd name="connsiteX0" fmla="*/ 9130032 w 9130032"/>
              <a:gd name="connsiteY0" fmla="*/ 1610792 h 1610792"/>
              <a:gd name="connsiteX1" fmla="*/ 7003715 w 9130032"/>
              <a:gd name="connsiteY1" fmla="*/ 1610792 h 1610792"/>
              <a:gd name="connsiteX2" fmla="*/ 3737109 w 9130032"/>
              <a:gd name="connsiteY2" fmla="*/ 1610792 h 1610792"/>
              <a:gd name="connsiteX3" fmla="*/ 1610792 w 9130032"/>
              <a:gd name="connsiteY3" fmla="*/ 1610792 h 1610792"/>
              <a:gd name="connsiteX4" fmla="*/ 0 w 9130032"/>
              <a:gd name="connsiteY4" fmla="*/ 0 h 1610792"/>
              <a:gd name="connsiteX5" fmla="*/ 2126317 w 9130032"/>
              <a:gd name="connsiteY5" fmla="*/ 0 h 1610792"/>
              <a:gd name="connsiteX6" fmla="*/ 7003715 w 9130032"/>
              <a:gd name="connsiteY6" fmla="*/ 0 h 1610792"/>
              <a:gd name="connsiteX7" fmla="*/ 9130032 w 9130032"/>
              <a:gd name="connsiteY7" fmla="*/ 0 h 161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0032" h="1610792">
                <a:moveTo>
                  <a:pt x="9130032" y="1610792"/>
                </a:moveTo>
                <a:lnTo>
                  <a:pt x="7003715" y="1610792"/>
                </a:lnTo>
                <a:lnTo>
                  <a:pt x="3737109" y="1610792"/>
                </a:lnTo>
                <a:lnTo>
                  <a:pt x="1610792" y="1610792"/>
                </a:lnTo>
                <a:lnTo>
                  <a:pt x="0" y="0"/>
                </a:lnTo>
                <a:lnTo>
                  <a:pt x="2126317" y="0"/>
                </a:lnTo>
                <a:lnTo>
                  <a:pt x="7003715" y="0"/>
                </a:lnTo>
                <a:lnTo>
                  <a:pt x="9130032" y="0"/>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6" name="フリーフォーム 35"/>
          <p:cNvSpPr/>
          <p:nvPr userDrawn="1"/>
        </p:nvSpPr>
        <p:spPr>
          <a:xfrm rot="10800000">
            <a:off x="2" y="5698804"/>
            <a:ext cx="7346863" cy="1612194"/>
          </a:xfrm>
          <a:custGeom>
            <a:avLst/>
            <a:gdLst>
              <a:gd name="connsiteX0" fmla="*/ 7346863 w 7346863"/>
              <a:gd name="connsiteY0" fmla="*/ 1612194 h 1612194"/>
              <a:gd name="connsiteX1" fmla="*/ 1953940 w 7346863"/>
              <a:gd name="connsiteY1" fmla="*/ 1612194 h 1612194"/>
              <a:gd name="connsiteX2" fmla="*/ 1952538 w 7346863"/>
              <a:gd name="connsiteY2" fmla="*/ 1610792 h 1612194"/>
              <a:gd name="connsiteX3" fmla="*/ 1610792 w 7346863"/>
              <a:gd name="connsiteY3" fmla="*/ 1610792 h 1612194"/>
              <a:gd name="connsiteX4" fmla="*/ 0 w 7346863"/>
              <a:gd name="connsiteY4" fmla="*/ 0 h 1612194"/>
              <a:gd name="connsiteX5" fmla="*/ 7003715 w 7346863"/>
              <a:gd name="connsiteY5" fmla="*/ 0 h 1612194"/>
              <a:gd name="connsiteX6" fmla="*/ 7003715 w 7346863"/>
              <a:gd name="connsiteY6" fmla="*/ 1402 h 1612194"/>
              <a:gd name="connsiteX7" fmla="*/ 7346863 w 7346863"/>
              <a:gd name="connsiteY7" fmla="*/ 1402 h 161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6863" h="1612194">
                <a:moveTo>
                  <a:pt x="7346863" y="1612194"/>
                </a:moveTo>
                <a:lnTo>
                  <a:pt x="1953940" y="1612194"/>
                </a:lnTo>
                <a:lnTo>
                  <a:pt x="1952538" y="1610792"/>
                </a:lnTo>
                <a:lnTo>
                  <a:pt x="1610792" y="1610792"/>
                </a:lnTo>
                <a:lnTo>
                  <a:pt x="0" y="0"/>
                </a:lnTo>
                <a:lnTo>
                  <a:pt x="7003715" y="0"/>
                </a:lnTo>
                <a:lnTo>
                  <a:pt x="7003715" y="1402"/>
                </a:lnTo>
                <a:lnTo>
                  <a:pt x="7346863" y="1402"/>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4" name="フリーフォーム 33"/>
          <p:cNvSpPr/>
          <p:nvPr userDrawn="1"/>
        </p:nvSpPr>
        <p:spPr>
          <a:xfrm>
            <a:off x="10940745" y="4089414"/>
            <a:ext cx="7345666" cy="1621217"/>
          </a:xfrm>
          <a:custGeom>
            <a:avLst/>
            <a:gdLst>
              <a:gd name="connsiteX0" fmla="*/ 341952 w 7345666"/>
              <a:gd name="connsiteY0" fmla="*/ 0 h 1621217"/>
              <a:gd name="connsiteX1" fmla="*/ 7345666 w 7345666"/>
              <a:gd name="connsiteY1" fmla="*/ 0 h 1621217"/>
              <a:gd name="connsiteX2" fmla="*/ 7345666 w 7345666"/>
              <a:gd name="connsiteY2" fmla="*/ 1610792 h 1621217"/>
              <a:gd name="connsiteX3" fmla="*/ 7003714 w 7345666"/>
              <a:gd name="connsiteY3" fmla="*/ 1610792 h 1621217"/>
              <a:gd name="connsiteX4" fmla="*/ 7003714 w 7345666"/>
              <a:gd name="connsiteY4" fmla="*/ 1621217 h 1621217"/>
              <a:gd name="connsiteX5" fmla="*/ 1610792 w 7345666"/>
              <a:gd name="connsiteY5" fmla="*/ 1621217 h 1621217"/>
              <a:gd name="connsiteX6" fmla="*/ 0 w 7345666"/>
              <a:gd name="connsiteY6" fmla="*/ 10425 h 1621217"/>
              <a:gd name="connsiteX7" fmla="*/ 352377 w 7345666"/>
              <a:gd name="connsiteY7" fmla="*/ 10425 h 162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5666" h="1621217">
                <a:moveTo>
                  <a:pt x="341952" y="0"/>
                </a:moveTo>
                <a:lnTo>
                  <a:pt x="7345666" y="0"/>
                </a:lnTo>
                <a:lnTo>
                  <a:pt x="7345666" y="1610792"/>
                </a:lnTo>
                <a:lnTo>
                  <a:pt x="7003714" y="1610792"/>
                </a:lnTo>
                <a:lnTo>
                  <a:pt x="7003714" y="1621217"/>
                </a:lnTo>
                <a:lnTo>
                  <a:pt x="1610792" y="1621217"/>
                </a:lnTo>
                <a:lnTo>
                  <a:pt x="0" y="10425"/>
                </a:lnTo>
                <a:lnTo>
                  <a:pt x="352377" y="10425"/>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7872155" y="2642040"/>
            <a:ext cx="2542104" cy="2542104"/>
          </a:xfrm>
          <a:prstGeom prst="rect">
            <a:avLst/>
          </a:prstGeom>
        </p:spPr>
      </p:pic>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6074617" y="4439580"/>
            <a:ext cx="2542104" cy="2542104"/>
          </a:xfrm>
          <a:prstGeom prst="rect">
            <a:avLst/>
          </a:prstGeom>
        </p:spPr>
      </p:pic>
      <p:pic>
        <p:nvPicPr>
          <p:cNvPr id="19" name="図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9669694" y="4439579"/>
            <a:ext cx="2542104" cy="2542104"/>
          </a:xfrm>
          <a:prstGeom prst="rect">
            <a:avLst/>
          </a:prstGeom>
        </p:spPr>
      </p:pic>
      <p:pic>
        <p:nvPicPr>
          <p:cNvPr id="20" name="図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7872156" y="6237119"/>
            <a:ext cx="2542104" cy="2542104"/>
          </a:xfrm>
          <a:prstGeom prst="rect">
            <a:avLst/>
          </a:prstGeom>
        </p:spPr>
      </p:pic>
      <p:sp>
        <p:nvSpPr>
          <p:cNvPr id="32" name="フリーフォーム 31"/>
          <p:cNvSpPr/>
          <p:nvPr userDrawn="1"/>
        </p:nvSpPr>
        <p:spPr>
          <a:xfrm>
            <a:off x="9157579" y="2294680"/>
            <a:ext cx="9128833" cy="1618412"/>
          </a:xfrm>
          <a:custGeom>
            <a:avLst/>
            <a:gdLst>
              <a:gd name="connsiteX0" fmla="*/ 0 w 9128833"/>
              <a:gd name="connsiteY0" fmla="*/ 0 h 1618412"/>
              <a:gd name="connsiteX1" fmla="*/ 7003715 w 9128833"/>
              <a:gd name="connsiteY1" fmla="*/ 0 h 1618412"/>
              <a:gd name="connsiteX2" fmla="*/ 7003715 w 9128833"/>
              <a:gd name="connsiteY2" fmla="*/ 7620 h 1618412"/>
              <a:gd name="connsiteX3" fmla="*/ 9128833 w 9128833"/>
              <a:gd name="connsiteY3" fmla="*/ 7620 h 1618412"/>
              <a:gd name="connsiteX4" fmla="*/ 9128833 w 9128833"/>
              <a:gd name="connsiteY4" fmla="*/ 1618412 h 1618412"/>
              <a:gd name="connsiteX5" fmla="*/ 3735911 w 9128833"/>
              <a:gd name="connsiteY5" fmla="*/ 1618412 h 1618412"/>
              <a:gd name="connsiteX6" fmla="*/ 3728291 w 9128833"/>
              <a:gd name="connsiteY6" fmla="*/ 1610792 h 1618412"/>
              <a:gd name="connsiteX7" fmla="*/ 1610792 w 9128833"/>
              <a:gd name="connsiteY7" fmla="*/ 1610792 h 161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8833" h="1618412">
                <a:moveTo>
                  <a:pt x="0" y="0"/>
                </a:moveTo>
                <a:lnTo>
                  <a:pt x="7003715" y="0"/>
                </a:lnTo>
                <a:lnTo>
                  <a:pt x="7003715" y="7620"/>
                </a:lnTo>
                <a:lnTo>
                  <a:pt x="9128833" y="7620"/>
                </a:lnTo>
                <a:lnTo>
                  <a:pt x="9128833" y="1618412"/>
                </a:lnTo>
                <a:lnTo>
                  <a:pt x="3735911" y="1618412"/>
                </a:lnTo>
                <a:lnTo>
                  <a:pt x="3728291" y="1610792"/>
                </a:lnTo>
                <a:lnTo>
                  <a:pt x="1610792" y="1610792"/>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48" name="テキスト プレースホルダー 5"/>
          <p:cNvSpPr>
            <a:spLocks noGrp="1"/>
          </p:cNvSpPr>
          <p:nvPr>
            <p:ph type="body" sz="quarter" idx="21" hasCustomPrompt="1"/>
          </p:nvPr>
        </p:nvSpPr>
        <p:spPr>
          <a:xfrm>
            <a:off x="7638757" y="3249358"/>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9" name="テキスト プレースホルダー 5"/>
          <p:cNvSpPr>
            <a:spLocks noGrp="1"/>
          </p:cNvSpPr>
          <p:nvPr>
            <p:ph type="body" sz="quarter" idx="22" hasCustomPrompt="1"/>
          </p:nvPr>
        </p:nvSpPr>
        <p:spPr>
          <a:xfrm>
            <a:off x="9446685" y="5046898"/>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0" name="テキスト プレースホルダー 5"/>
          <p:cNvSpPr>
            <a:spLocks noGrp="1"/>
          </p:cNvSpPr>
          <p:nvPr>
            <p:ph type="body" sz="quarter" idx="23" hasCustomPrompt="1"/>
          </p:nvPr>
        </p:nvSpPr>
        <p:spPr>
          <a:xfrm>
            <a:off x="5838995" y="5040529"/>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1" name="テキスト プレースホルダー 5"/>
          <p:cNvSpPr>
            <a:spLocks noGrp="1"/>
          </p:cNvSpPr>
          <p:nvPr>
            <p:ph type="body" sz="quarter" idx="24" hasCustomPrompt="1"/>
          </p:nvPr>
        </p:nvSpPr>
        <p:spPr>
          <a:xfrm>
            <a:off x="7638756" y="6841224"/>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2" name="テキスト プレースホルダー 5"/>
          <p:cNvSpPr>
            <a:spLocks noGrp="1"/>
          </p:cNvSpPr>
          <p:nvPr>
            <p:ph type="body" sz="quarter" idx="19" hasCustomPrompt="1"/>
          </p:nvPr>
        </p:nvSpPr>
        <p:spPr>
          <a:xfrm>
            <a:off x="10651640" y="2291875"/>
            <a:ext cx="5401185" cy="1593575"/>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3" name="テキスト プレースホルダー 5"/>
          <p:cNvSpPr>
            <a:spLocks noGrp="1"/>
          </p:cNvSpPr>
          <p:nvPr>
            <p:ph type="body" sz="quarter" idx="25" hasCustomPrompt="1"/>
          </p:nvPr>
        </p:nvSpPr>
        <p:spPr>
          <a:xfrm>
            <a:off x="12450717" y="4089413"/>
            <a:ext cx="5401185" cy="1593575"/>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4" name="テキスト プレースホルダー 5"/>
          <p:cNvSpPr>
            <a:spLocks noGrp="1"/>
          </p:cNvSpPr>
          <p:nvPr>
            <p:ph type="body" sz="quarter" idx="26" hasCustomPrompt="1"/>
          </p:nvPr>
        </p:nvSpPr>
        <p:spPr>
          <a:xfrm>
            <a:off x="513304" y="5725044"/>
            <a:ext cx="5401185" cy="1593575"/>
          </a:xfrm>
          <a:noFill/>
        </p:spPr>
        <p:txBody>
          <a:bodyPr anchor="ctr">
            <a:noAutofit/>
          </a:bodyPr>
          <a:lstStyle>
            <a:lvl1pPr marL="0" indent="0" algn="r">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5" name="テキスト プレースホルダー 5"/>
          <p:cNvSpPr>
            <a:spLocks noGrp="1"/>
          </p:cNvSpPr>
          <p:nvPr>
            <p:ph type="body" sz="quarter" idx="27" hasCustomPrompt="1"/>
          </p:nvPr>
        </p:nvSpPr>
        <p:spPr>
          <a:xfrm>
            <a:off x="2312381" y="7522582"/>
            <a:ext cx="5401185" cy="1593575"/>
          </a:xfrm>
          <a:noFill/>
        </p:spPr>
        <p:txBody>
          <a:bodyPr anchor="ctr">
            <a:noAutofit/>
          </a:bodyPr>
          <a:lstStyle>
            <a:lvl1pPr marL="0" indent="0" algn="r">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396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anim calcmode="lin" valueType="num">
                                      <p:cBhvr additive="base">
                                        <p:cTn id="11"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 calcmode="lin" valueType="num">
                                      <p:cBhvr additive="base">
                                        <p:cTn id="35"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
                                            <p:txEl>
                                              <p:pRg st="0" end="0"/>
                                            </p:txEl>
                                          </p:spTgt>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2">
                                            <p:txEl>
                                              <p:pRg st="0" end="0"/>
                                            </p:txEl>
                                          </p:spTgt>
                                        </p:tgtEl>
                                        <p:attrNameLst>
                                          <p:attrName>style.visibility</p:attrName>
                                        </p:attrNameLst>
                                      </p:cBhvr>
                                      <p:to>
                                        <p:strVal val="visible"/>
                                      </p:to>
                                    </p:set>
                                    <p:animEffect transition="in" filter="wipe(left)">
                                      <p:cBhvr>
                                        <p:cTn id="40" dur="500"/>
                                        <p:tgtEl>
                                          <p:spTgt spid="52">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par>
                          <p:cTn id="44" fill="hold">
                            <p:stCondLst>
                              <p:cond delay="1000"/>
                            </p:stCondLst>
                            <p:childTnLst>
                              <p:par>
                                <p:cTn id="45" presetID="22" presetClass="entr" presetSubtype="8" fill="hold" grpId="0" nodeType="afterEffect">
                                  <p:stCondLst>
                                    <p:cond delay="500"/>
                                  </p:stCondLst>
                                  <p:childTnLst>
                                    <p:set>
                                      <p:cBhvr>
                                        <p:cTn id="46" dur="1" fill="hold">
                                          <p:stCondLst>
                                            <p:cond delay="0"/>
                                          </p:stCondLst>
                                        </p:cTn>
                                        <p:tgtEl>
                                          <p:spTgt spid="53">
                                            <p:txEl>
                                              <p:pRg st="0" end="0"/>
                                            </p:txEl>
                                          </p:spTgt>
                                        </p:tgtEl>
                                        <p:attrNameLst>
                                          <p:attrName>style.visibility</p:attrName>
                                        </p:attrNameLst>
                                      </p:cBhvr>
                                      <p:to>
                                        <p:strVal val="visible"/>
                                      </p:to>
                                    </p:set>
                                    <p:animEffect transition="in" filter="wipe(left)">
                                      <p:cBhvr>
                                        <p:cTn id="47" dur="500"/>
                                        <p:tgtEl>
                                          <p:spTgt spid="53">
                                            <p:txEl>
                                              <p:pRg st="0" end="0"/>
                                            </p:txEl>
                                          </p:spTgt>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2000"/>
                            </p:stCondLst>
                            <p:childTnLst>
                              <p:par>
                                <p:cTn id="52" presetID="22" presetClass="entr" presetSubtype="2" fill="hold" grpId="0" nodeType="afterEffect">
                                  <p:stCondLst>
                                    <p:cond delay="500"/>
                                  </p:stCondLst>
                                  <p:childTnLst>
                                    <p:set>
                                      <p:cBhvr>
                                        <p:cTn id="53" dur="1" fill="hold">
                                          <p:stCondLst>
                                            <p:cond delay="0"/>
                                          </p:stCondLst>
                                        </p:cTn>
                                        <p:tgtEl>
                                          <p:spTgt spid="54">
                                            <p:txEl>
                                              <p:pRg st="0" end="0"/>
                                            </p:txEl>
                                          </p:spTgt>
                                        </p:tgtEl>
                                        <p:attrNameLst>
                                          <p:attrName>style.visibility</p:attrName>
                                        </p:attrNameLst>
                                      </p:cBhvr>
                                      <p:to>
                                        <p:strVal val="visible"/>
                                      </p:to>
                                    </p:set>
                                    <p:animEffect transition="in" filter="wipe(right)">
                                      <p:cBhvr>
                                        <p:cTn id="54" dur="500"/>
                                        <p:tgtEl>
                                          <p:spTgt spid="54">
                                            <p:txEl>
                                              <p:pRg st="0" end="0"/>
                                            </p:txEl>
                                          </p:spTgt>
                                        </p:tgtEl>
                                      </p:cBhvr>
                                    </p:animEffect>
                                  </p:childTnLst>
                                </p:cTn>
                              </p:par>
                              <p:par>
                                <p:cTn id="55" presetID="22" presetClass="entr" presetSubtype="2"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Effect transition="in" filter="wipe(right)">
                                      <p:cBhvr>
                                        <p:cTn id="57" dur="500"/>
                                        <p:tgtEl>
                                          <p:spTgt spid="36"/>
                                        </p:tgtEl>
                                      </p:cBhvr>
                                    </p:animEffect>
                                  </p:childTnLst>
                                </p:cTn>
                              </p:par>
                            </p:childTnLst>
                          </p:cTn>
                        </p:par>
                        <p:par>
                          <p:cTn id="58" fill="hold">
                            <p:stCondLst>
                              <p:cond delay="3000"/>
                            </p:stCondLst>
                            <p:childTnLst>
                              <p:par>
                                <p:cTn id="59" presetID="22" presetClass="entr" presetSubtype="2" fill="hold" grpId="0" nodeType="afterEffect">
                                  <p:stCondLst>
                                    <p:cond delay="500"/>
                                  </p:stCondLst>
                                  <p:childTnLst>
                                    <p:set>
                                      <p:cBhvr>
                                        <p:cTn id="60" dur="1" fill="hold">
                                          <p:stCondLst>
                                            <p:cond delay="0"/>
                                          </p:stCondLst>
                                        </p:cTn>
                                        <p:tgtEl>
                                          <p:spTgt spid="55">
                                            <p:txEl>
                                              <p:pRg st="0" end="0"/>
                                            </p:txEl>
                                          </p:spTgt>
                                        </p:tgtEl>
                                        <p:attrNameLst>
                                          <p:attrName>style.visibility</p:attrName>
                                        </p:attrNameLst>
                                      </p:cBhvr>
                                      <p:to>
                                        <p:strVal val="visible"/>
                                      </p:to>
                                    </p:set>
                                    <p:animEffect transition="in" filter="wipe(right)">
                                      <p:cBhvr>
                                        <p:cTn id="61" dur="500"/>
                                        <p:tgtEl>
                                          <p:spTgt spid="55">
                                            <p:txEl>
                                              <p:pRg st="0" end="0"/>
                                            </p:txEl>
                                          </p:spTgt>
                                        </p:tgtEl>
                                      </p:cBhvr>
                                    </p:animEffect>
                                  </p:childTnLst>
                                </p:cTn>
                              </p:par>
                              <p:par>
                                <p:cTn id="62" presetID="22" presetClass="entr" presetSubtype="2" fill="hold" grpId="0" nodeType="withEffect">
                                  <p:stCondLst>
                                    <p:cond delay="500"/>
                                  </p:stCondLst>
                                  <p:childTnLst>
                                    <p:set>
                                      <p:cBhvr>
                                        <p:cTn id="63" dur="1" fill="hold">
                                          <p:stCondLst>
                                            <p:cond delay="0"/>
                                          </p:stCondLst>
                                        </p:cTn>
                                        <p:tgtEl>
                                          <p:spTgt spid="38"/>
                                        </p:tgtEl>
                                        <p:attrNameLst>
                                          <p:attrName>style.visibility</p:attrName>
                                        </p:attrNameLst>
                                      </p:cBhvr>
                                      <p:to>
                                        <p:strVal val="visible"/>
                                      </p:to>
                                    </p:set>
                                    <p:animEffect transition="in" filter="wipe(right)">
                                      <p:cBhvr>
                                        <p:cTn id="6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6" grpId="0" animBg="1"/>
      <p:bldP spid="34" grpId="0" animBg="1"/>
      <p:bldP spid="32" grpId="0" animBg="1"/>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2"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build="p">
        <p:tmplLst>
          <p:tmpl lvl="1">
            <p:tnLst>
              <p:par>
                <p:cTn presetID="2" presetClass="entr" presetSubtype="1" decel="10000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0-#ppt_h/2"/>
                          </p:val>
                        </p:tav>
                        <p:tav tm="100000">
                          <p:val>
                            <p:strVal val="#ppt_y"/>
                          </p:val>
                        </p:tav>
                      </p:tavLst>
                    </p:anim>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2" fill="hold" nodeType="after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wipe(right)">
                      <p:cBhvr>
                        <p:cTn dur="500"/>
                        <p:tgtEl>
                          <p:spTgt spid="54"/>
                        </p:tgtEl>
                      </p:cBhvr>
                    </p:animEffect>
                  </p:childTnLst>
                </p:cTn>
              </p:par>
            </p:tnLst>
          </p:tmpl>
        </p:tmplLst>
      </p:bldP>
      <p:bldP spid="55" grpId="0" build="p">
        <p:tmplLst>
          <p:tmpl lvl="1">
            <p:tnLst>
              <p:par>
                <p:cTn presetID="22" presetClass="entr" presetSubtype="2" fill="hold" nodeType="after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wipe(righ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59"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Points and Images">
    <p:spTree>
      <p:nvGrpSpPr>
        <p:cNvPr id="1" name=""/>
        <p:cNvGrpSpPr/>
        <p:nvPr/>
      </p:nvGrpSpPr>
      <p:grpSpPr>
        <a:xfrm>
          <a:off x="0" y="0"/>
          <a:ext cx="0" cy="0"/>
          <a:chOff x="0" y="0"/>
          <a:chExt cx="0" cy="0"/>
        </a:xfrm>
      </p:grpSpPr>
      <p:sp>
        <p:nvSpPr>
          <p:cNvPr id="18" name="正方形/長方形 17"/>
          <p:cNvSpPr/>
          <p:nvPr userDrawn="1"/>
        </p:nvSpPr>
        <p:spPr>
          <a:xfrm>
            <a:off x="2077962" y="2547096"/>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7" name="図プレースホルダー 11"/>
          <p:cNvSpPr>
            <a:spLocks noGrp="1"/>
          </p:cNvSpPr>
          <p:nvPr>
            <p:ph type="pic" sz="quarter" idx="15" hasCustomPrompt="1"/>
          </p:nvPr>
        </p:nvSpPr>
        <p:spPr>
          <a:xfrm>
            <a:off x="525221" y="2547095"/>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19" name="テキスト プレースホルダー 5"/>
          <p:cNvSpPr>
            <a:spLocks noGrp="1"/>
          </p:cNvSpPr>
          <p:nvPr>
            <p:ph type="body" sz="quarter" idx="13" hasCustomPrompt="1"/>
          </p:nvPr>
        </p:nvSpPr>
        <p:spPr>
          <a:xfrm>
            <a:off x="3742501" y="3395617"/>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0" name="テキスト プレースホルダー 5"/>
          <p:cNvSpPr>
            <a:spLocks noGrp="1"/>
          </p:cNvSpPr>
          <p:nvPr>
            <p:ph type="body" sz="quarter" idx="21" hasCustomPrompt="1"/>
          </p:nvPr>
        </p:nvSpPr>
        <p:spPr>
          <a:xfrm>
            <a:off x="3742502" y="2765548"/>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6" name="正方形/長方形 25"/>
          <p:cNvSpPr/>
          <p:nvPr userDrawn="1"/>
        </p:nvSpPr>
        <p:spPr>
          <a:xfrm>
            <a:off x="2077962" y="6043899"/>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図プレースホルダー 11"/>
          <p:cNvSpPr>
            <a:spLocks noGrp="1"/>
          </p:cNvSpPr>
          <p:nvPr>
            <p:ph type="pic" sz="quarter" idx="25" hasCustomPrompt="1"/>
          </p:nvPr>
        </p:nvSpPr>
        <p:spPr>
          <a:xfrm>
            <a:off x="525221" y="6043898"/>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28" name="テキスト プレースホルダー 5"/>
          <p:cNvSpPr>
            <a:spLocks noGrp="1"/>
          </p:cNvSpPr>
          <p:nvPr>
            <p:ph type="body" sz="quarter" idx="26" hasCustomPrompt="1"/>
          </p:nvPr>
        </p:nvSpPr>
        <p:spPr>
          <a:xfrm>
            <a:off x="3742501" y="6892420"/>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27" hasCustomPrompt="1"/>
          </p:nvPr>
        </p:nvSpPr>
        <p:spPr>
          <a:xfrm>
            <a:off x="3742502" y="6262351"/>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4" name="正方形/長方形 33"/>
          <p:cNvSpPr/>
          <p:nvPr userDrawn="1"/>
        </p:nvSpPr>
        <p:spPr>
          <a:xfrm>
            <a:off x="10695154" y="2547095"/>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図プレースホルダー 11"/>
          <p:cNvSpPr>
            <a:spLocks noGrp="1"/>
          </p:cNvSpPr>
          <p:nvPr>
            <p:ph type="pic" sz="quarter" idx="28" hasCustomPrompt="1"/>
          </p:nvPr>
        </p:nvSpPr>
        <p:spPr>
          <a:xfrm>
            <a:off x="9142413" y="2547094"/>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6" name="テキスト プレースホルダー 5"/>
          <p:cNvSpPr>
            <a:spLocks noGrp="1"/>
          </p:cNvSpPr>
          <p:nvPr>
            <p:ph type="body" sz="quarter" idx="29" hasCustomPrompt="1"/>
          </p:nvPr>
        </p:nvSpPr>
        <p:spPr>
          <a:xfrm>
            <a:off x="12359693" y="3395616"/>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7" name="テキスト プレースホルダー 5"/>
          <p:cNvSpPr>
            <a:spLocks noGrp="1"/>
          </p:cNvSpPr>
          <p:nvPr>
            <p:ph type="body" sz="quarter" idx="30" hasCustomPrompt="1"/>
          </p:nvPr>
        </p:nvSpPr>
        <p:spPr>
          <a:xfrm>
            <a:off x="12359694" y="2765547"/>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8" name="正方形/長方形 37"/>
          <p:cNvSpPr/>
          <p:nvPr userDrawn="1"/>
        </p:nvSpPr>
        <p:spPr>
          <a:xfrm>
            <a:off x="10695154" y="6043898"/>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図プレースホルダー 11"/>
          <p:cNvSpPr>
            <a:spLocks noGrp="1"/>
          </p:cNvSpPr>
          <p:nvPr>
            <p:ph type="pic" sz="quarter" idx="31" hasCustomPrompt="1"/>
          </p:nvPr>
        </p:nvSpPr>
        <p:spPr>
          <a:xfrm>
            <a:off x="9142413" y="6043897"/>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49" name="テキスト プレースホルダー 5"/>
          <p:cNvSpPr>
            <a:spLocks noGrp="1"/>
          </p:cNvSpPr>
          <p:nvPr>
            <p:ph type="body" sz="quarter" idx="32" hasCustomPrompt="1"/>
          </p:nvPr>
        </p:nvSpPr>
        <p:spPr>
          <a:xfrm>
            <a:off x="12359693" y="6892419"/>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50" name="テキスト プレースホルダー 5"/>
          <p:cNvSpPr>
            <a:spLocks noGrp="1"/>
          </p:cNvSpPr>
          <p:nvPr>
            <p:ph type="body" sz="quarter" idx="33" hasCustomPrompt="1"/>
          </p:nvPr>
        </p:nvSpPr>
        <p:spPr>
          <a:xfrm>
            <a:off x="12359694" y="6262350"/>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395498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90"/>
                                          </p:val>
                                        </p:tav>
                                        <p:tav tm="100000">
                                          <p:val>
                                            <p:fltVal val="0"/>
                                          </p:val>
                                        </p:tav>
                                      </p:tavLst>
                                    </p:anim>
                                    <p:animEffect transition="in" filter="fade">
                                      <p:cBhvr>
                                        <p:cTn id="10" dur="750"/>
                                        <p:tgtEl>
                                          <p:spTgt spid="17"/>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250"/>
                            </p:stCondLst>
                            <p:childTnLst>
                              <p:par>
                                <p:cTn id="16" presetID="22" presetClass="entr" presetSubtype="8" fill="hold" grpId="0" nodeType="after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wipe(left)">
                                      <p:cBhvr>
                                        <p:cTn id="18" dur="500"/>
                                        <p:tgtEl>
                                          <p:spTgt spid="20">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left)">
                                      <p:cBhvr>
                                        <p:cTn id="22" dur="500"/>
                                        <p:tgtEl>
                                          <p:spTgt spid="19">
                                            <p:txEl>
                                              <p:pRg st="0" end="0"/>
                                            </p:txEl>
                                          </p:spTgt>
                                        </p:tgtEl>
                                      </p:cBhvr>
                                    </p:animEffect>
                                  </p:childTnLst>
                                </p:cTn>
                              </p:par>
                            </p:childTnLst>
                          </p:cTn>
                        </p:par>
                        <p:par>
                          <p:cTn id="23" fill="hold">
                            <p:stCondLst>
                              <p:cond delay="2250"/>
                            </p:stCondLst>
                            <p:childTnLst>
                              <p:par>
                                <p:cTn id="24" presetID="3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750" fill="hold"/>
                                        <p:tgtEl>
                                          <p:spTgt spid="27"/>
                                        </p:tgtEl>
                                        <p:attrNameLst>
                                          <p:attrName>ppt_w</p:attrName>
                                        </p:attrNameLst>
                                      </p:cBhvr>
                                      <p:tavLst>
                                        <p:tav tm="0">
                                          <p:val>
                                            <p:fltVal val="0"/>
                                          </p:val>
                                        </p:tav>
                                        <p:tav tm="100000">
                                          <p:val>
                                            <p:strVal val="#ppt_w"/>
                                          </p:val>
                                        </p:tav>
                                      </p:tavLst>
                                    </p:anim>
                                    <p:anim calcmode="lin" valueType="num">
                                      <p:cBhvr>
                                        <p:cTn id="27" dur="750" fill="hold"/>
                                        <p:tgtEl>
                                          <p:spTgt spid="27"/>
                                        </p:tgtEl>
                                        <p:attrNameLst>
                                          <p:attrName>ppt_h</p:attrName>
                                        </p:attrNameLst>
                                      </p:cBhvr>
                                      <p:tavLst>
                                        <p:tav tm="0">
                                          <p:val>
                                            <p:fltVal val="0"/>
                                          </p:val>
                                        </p:tav>
                                        <p:tav tm="100000">
                                          <p:val>
                                            <p:strVal val="#ppt_h"/>
                                          </p:val>
                                        </p:tav>
                                      </p:tavLst>
                                    </p:anim>
                                    <p:anim calcmode="lin" valueType="num">
                                      <p:cBhvr>
                                        <p:cTn id="28" dur="750" fill="hold"/>
                                        <p:tgtEl>
                                          <p:spTgt spid="27"/>
                                        </p:tgtEl>
                                        <p:attrNameLst>
                                          <p:attrName>style.rotation</p:attrName>
                                        </p:attrNameLst>
                                      </p:cBhvr>
                                      <p:tavLst>
                                        <p:tav tm="0">
                                          <p:val>
                                            <p:fltVal val="90"/>
                                          </p:val>
                                        </p:tav>
                                        <p:tav tm="100000">
                                          <p:val>
                                            <p:fltVal val="0"/>
                                          </p:val>
                                        </p:tav>
                                      </p:tavLst>
                                    </p:anim>
                                    <p:animEffect transition="in" filter="fade">
                                      <p:cBhvr>
                                        <p:cTn id="29" dur="750"/>
                                        <p:tgtEl>
                                          <p:spTgt spid="27"/>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left)">
                                      <p:cBhvr>
                                        <p:cTn id="37" dur="500"/>
                                        <p:tgtEl>
                                          <p:spTgt spid="29">
                                            <p:txEl>
                                              <p:pRg st="0" end="0"/>
                                            </p:txEl>
                                          </p:spTgt>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left)">
                                      <p:cBhvr>
                                        <p:cTn id="41" dur="500"/>
                                        <p:tgtEl>
                                          <p:spTgt spid="28">
                                            <p:txEl>
                                              <p:pRg st="0" end="0"/>
                                            </p:txEl>
                                          </p:spTgt>
                                        </p:tgtEl>
                                      </p:cBhvr>
                                    </p:animEffect>
                                  </p:childTnLst>
                                </p:cTn>
                              </p:par>
                            </p:childTnLst>
                          </p:cTn>
                        </p:par>
                        <p:par>
                          <p:cTn id="42" fill="hold">
                            <p:stCondLst>
                              <p:cond delay="4500"/>
                            </p:stCondLst>
                            <p:childTnLst>
                              <p:par>
                                <p:cTn id="43" presetID="31"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750" fill="hold"/>
                                        <p:tgtEl>
                                          <p:spTgt spid="35"/>
                                        </p:tgtEl>
                                        <p:attrNameLst>
                                          <p:attrName>ppt_w</p:attrName>
                                        </p:attrNameLst>
                                      </p:cBhvr>
                                      <p:tavLst>
                                        <p:tav tm="0">
                                          <p:val>
                                            <p:fltVal val="0"/>
                                          </p:val>
                                        </p:tav>
                                        <p:tav tm="100000">
                                          <p:val>
                                            <p:strVal val="#ppt_w"/>
                                          </p:val>
                                        </p:tav>
                                      </p:tavLst>
                                    </p:anim>
                                    <p:anim calcmode="lin" valueType="num">
                                      <p:cBhvr>
                                        <p:cTn id="46" dur="750" fill="hold"/>
                                        <p:tgtEl>
                                          <p:spTgt spid="35"/>
                                        </p:tgtEl>
                                        <p:attrNameLst>
                                          <p:attrName>ppt_h</p:attrName>
                                        </p:attrNameLst>
                                      </p:cBhvr>
                                      <p:tavLst>
                                        <p:tav tm="0">
                                          <p:val>
                                            <p:fltVal val="0"/>
                                          </p:val>
                                        </p:tav>
                                        <p:tav tm="100000">
                                          <p:val>
                                            <p:strVal val="#ppt_h"/>
                                          </p:val>
                                        </p:tav>
                                      </p:tavLst>
                                    </p:anim>
                                    <p:anim calcmode="lin" valueType="num">
                                      <p:cBhvr>
                                        <p:cTn id="47" dur="750" fill="hold"/>
                                        <p:tgtEl>
                                          <p:spTgt spid="35"/>
                                        </p:tgtEl>
                                        <p:attrNameLst>
                                          <p:attrName>style.rotation</p:attrName>
                                        </p:attrNameLst>
                                      </p:cBhvr>
                                      <p:tavLst>
                                        <p:tav tm="0">
                                          <p:val>
                                            <p:fltVal val="90"/>
                                          </p:val>
                                        </p:tav>
                                        <p:tav tm="100000">
                                          <p:val>
                                            <p:fltVal val="0"/>
                                          </p:val>
                                        </p:tav>
                                      </p:tavLst>
                                    </p:anim>
                                    <p:animEffect transition="in" filter="fade">
                                      <p:cBhvr>
                                        <p:cTn id="48" dur="750"/>
                                        <p:tgtEl>
                                          <p:spTgt spid="35"/>
                                        </p:tgtEl>
                                      </p:cBhvr>
                                    </p:animEffect>
                                  </p:childTnLst>
                                </p:cTn>
                              </p:par>
                            </p:childTnLst>
                          </p:cTn>
                        </p:par>
                        <p:par>
                          <p:cTn id="49" fill="hold">
                            <p:stCondLst>
                              <p:cond delay="5250"/>
                            </p:stCondLst>
                            <p:childTnLst>
                              <p:par>
                                <p:cTn id="50" presetID="22" presetClass="entr" presetSubtype="8"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par>
                          <p:cTn id="53" fill="hold">
                            <p:stCondLst>
                              <p:cond delay="5750"/>
                            </p:stCondLst>
                            <p:childTnLst>
                              <p:par>
                                <p:cTn id="54" presetID="22" presetClass="entr" presetSubtype="8" fill="hold" grpId="0" nodeType="afterEffect">
                                  <p:stCondLst>
                                    <p:cond delay="0"/>
                                  </p:stCondLst>
                                  <p:childTnLst>
                                    <p:set>
                                      <p:cBhvr>
                                        <p:cTn id="55" dur="1" fill="hold">
                                          <p:stCondLst>
                                            <p:cond delay="0"/>
                                          </p:stCondLst>
                                        </p:cTn>
                                        <p:tgtEl>
                                          <p:spTgt spid="37">
                                            <p:txEl>
                                              <p:pRg st="0" end="0"/>
                                            </p:txEl>
                                          </p:spTgt>
                                        </p:tgtEl>
                                        <p:attrNameLst>
                                          <p:attrName>style.visibility</p:attrName>
                                        </p:attrNameLst>
                                      </p:cBhvr>
                                      <p:to>
                                        <p:strVal val="visible"/>
                                      </p:to>
                                    </p:set>
                                    <p:animEffect transition="in" filter="wipe(left)">
                                      <p:cBhvr>
                                        <p:cTn id="56" dur="500"/>
                                        <p:tgtEl>
                                          <p:spTgt spid="37">
                                            <p:txEl>
                                              <p:pRg st="0" end="0"/>
                                            </p:txEl>
                                          </p:spTgt>
                                        </p:tgtEl>
                                      </p:cBhvr>
                                    </p:animEffect>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36">
                                            <p:txEl>
                                              <p:pRg st="0" end="0"/>
                                            </p:txEl>
                                          </p:spTgt>
                                        </p:tgtEl>
                                        <p:attrNameLst>
                                          <p:attrName>style.visibility</p:attrName>
                                        </p:attrNameLst>
                                      </p:cBhvr>
                                      <p:to>
                                        <p:strVal val="visible"/>
                                      </p:to>
                                    </p:set>
                                    <p:animEffect transition="in" filter="wipe(left)">
                                      <p:cBhvr>
                                        <p:cTn id="60" dur="500"/>
                                        <p:tgtEl>
                                          <p:spTgt spid="36">
                                            <p:txEl>
                                              <p:pRg st="0" end="0"/>
                                            </p:txEl>
                                          </p:spTgt>
                                        </p:tgtEl>
                                      </p:cBhvr>
                                    </p:animEffect>
                                  </p:childTnLst>
                                </p:cTn>
                              </p:par>
                            </p:childTnLst>
                          </p:cTn>
                        </p:par>
                        <p:par>
                          <p:cTn id="61" fill="hold">
                            <p:stCondLst>
                              <p:cond delay="6750"/>
                            </p:stCondLst>
                            <p:childTnLst>
                              <p:par>
                                <p:cTn id="62" presetID="31"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750" fill="hold"/>
                                        <p:tgtEl>
                                          <p:spTgt spid="48"/>
                                        </p:tgtEl>
                                        <p:attrNameLst>
                                          <p:attrName>ppt_w</p:attrName>
                                        </p:attrNameLst>
                                      </p:cBhvr>
                                      <p:tavLst>
                                        <p:tav tm="0">
                                          <p:val>
                                            <p:fltVal val="0"/>
                                          </p:val>
                                        </p:tav>
                                        <p:tav tm="100000">
                                          <p:val>
                                            <p:strVal val="#ppt_w"/>
                                          </p:val>
                                        </p:tav>
                                      </p:tavLst>
                                    </p:anim>
                                    <p:anim calcmode="lin" valueType="num">
                                      <p:cBhvr>
                                        <p:cTn id="65" dur="750" fill="hold"/>
                                        <p:tgtEl>
                                          <p:spTgt spid="48"/>
                                        </p:tgtEl>
                                        <p:attrNameLst>
                                          <p:attrName>ppt_h</p:attrName>
                                        </p:attrNameLst>
                                      </p:cBhvr>
                                      <p:tavLst>
                                        <p:tav tm="0">
                                          <p:val>
                                            <p:fltVal val="0"/>
                                          </p:val>
                                        </p:tav>
                                        <p:tav tm="100000">
                                          <p:val>
                                            <p:strVal val="#ppt_h"/>
                                          </p:val>
                                        </p:tav>
                                      </p:tavLst>
                                    </p:anim>
                                    <p:anim calcmode="lin" valueType="num">
                                      <p:cBhvr>
                                        <p:cTn id="66" dur="750" fill="hold"/>
                                        <p:tgtEl>
                                          <p:spTgt spid="48"/>
                                        </p:tgtEl>
                                        <p:attrNameLst>
                                          <p:attrName>style.rotation</p:attrName>
                                        </p:attrNameLst>
                                      </p:cBhvr>
                                      <p:tavLst>
                                        <p:tav tm="0">
                                          <p:val>
                                            <p:fltVal val="90"/>
                                          </p:val>
                                        </p:tav>
                                        <p:tav tm="100000">
                                          <p:val>
                                            <p:fltVal val="0"/>
                                          </p:val>
                                        </p:tav>
                                      </p:tavLst>
                                    </p:anim>
                                    <p:animEffect transition="in" filter="fade">
                                      <p:cBhvr>
                                        <p:cTn id="67" dur="750"/>
                                        <p:tgtEl>
                                          <p:spTgt spid="48"/>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50">
                                            <p:txEl>
                                              <p:pRg st="0" end="0"/>
                                            </p:txEl>
                                          </p:spTgt>
                                        </p:tgtEl>
                                        <p:attrNameLst>
                                          <p:attrName>style.visibility</p:attrName>
                                        </p:attrNameLst>
                                      </p:cBhvr>
                                      <p:to>
                                        <p:strVal val="visible"/>
                                      </p:to>
                                    </p:set>
                                    <p:animEffect transition="in" filter="wipe(left)">
                                      <p:cBhvr>
                                        <p:cTn id="75" dur="500"/>
                                        <p:tgtEl>
                                          <p:spTgt spid="50">
                                            <p:txEl>
                                              <p:pRg st="0" end="0"/>
                                            </p:txEl>
                                          </p:spTgt>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49">
                                            <p:txEl>
                                              <p:pRg st="0" end="0"/>
                                            </p:txEl>
                                          </p:spTgt>
                                        </p:tgtEl>
                                        <p:attrNameLst>
                                          <p:attrName>style.visibility</p:attrName>
                                        </p:attrNameLst>
                                      </p:cBhvr>
                                      <p:to>
                                        <p:strVal val="visible"/>
                                      </p:to>
                                    </p:set>
                                    <p:animEffect transition="in" filter="wipe(left)">
                                      <p:cBhvr>
                                        <p:cTn id="7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6" grpId="0" animBg="1"/>
      <p:bldP spid="27" grpId="0" animBg="1"/>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4" grpId="0" animBg="1"/>
      <p:bldP spid="35" grpId="0" animBg="1"/>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animBg="1"/>
      <p:bldP spid="48" grpId="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59"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s">
    <p:spTree>
      <p:nvGrpSpPr>
        <p:cNvPr id="1" name=""/>
        <p:cNvGrpSpPr/>
        <p:nvPr/>
      </p:nvGrpSpPr>
      <p:grpSpPr>
        <a:xfrm>
          <a:off x="0" y="0"/>
          <a:ext cx="0" cy="0"/>
          <a:chOff x="0" y="0"/>
          <a:chExt cx="0" cy="0"/>
        </a:xfrm>
      </p:grpSpPr>
      <p:sp>
        <p:nvSpPr>
          <p:cNvPr id="8" name="正方形/長方形 7"/>
          <p:cNvSpPr/>
          <p:nvPr userDrawn="1"/>
        </p:nvSpPr>
        <p:spPr>
          <a:xfrm>
            <a:off x="0" y="6330462"/>
            <a:ext cx="18286413" cy="308851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3" hasCustomPrompt="1"/>
          </p:nvPr>
        </p:nvSpPr>
        <p:spPr>
          <a:xfrm>
            <a:off x="794779" y="6738196"/>
            <a:ext cx="16696854" cy="2560549"/>
          </a:xfrm>
          <a:noFill/>
        </p:spPr>
        <p:txBody>
          <a:bodyPr numCol="2"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テキスト プレースホルダー 23"/>
          <p:cNvSpPr>
            <a:spLocks noGrp="1"/>
          </p:cNvSpPr>
          <p:nvPr>
            <p:ph type="body" sz="quarter" idx="21" hasCustomPrompt="1"/>
          </p:nvPr>
        </p:nvSpPr>
        <p:spPr>
          <a:xfrm rot="21392017">
            <a:off x="8958599" y="1945227"/>
            <a:ext cx="8515464" cy="4574422"/>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9170096" y="2156551"/>
            <a:ext cx="8092470" cy="4151775"/>
          </a:xfrm>
        </p:spPr>
        <p:txBody>
          <a:bodyPr/>
          <a:lstStyle>
            <a:lvl1pPr>
              <a:defRPr/>
            </a:lvl1pPr>
          </a:lstStyle>
          <a:p>
            <a:r>
              <a:rPr kumimoji="1" lang="en-US" altLang="ja-JP" dirty="0" smtClean="0"/>
              <a:t>Add an image here</a:t>
            </a:r>
            <a:endParaRPr kumimoji="1" lang="ja-JP" altLang="en-US" dirty="0"/>
          </a:p>
        </p:txBody>
      </p:sp>
      <p:sp>
        <p:nvSpPr>
          <p:cNvPr id="7" name="テキスト プレースホルダー 5"/>
          <p:cNvSpPr>
            <a:spLocks noGrp="1"/>
          </p:cNvSpPr>
          <p:nvPr>
            <p:ph type="body" sz="quarter" idx="19" hasCustomPrompt="1"/>
          </p:nvPr>
        </p:nvSpPr>
        <p:spPr>
          <a:xfrm>
            <a:off x="817901" y="2627405"/>
            <a:ext cx="8051800" cy="3485122"/>
          </a:xfrm>
          <a:noFill/>
        </p:spPr>
        <p:txBody>
          <a:bodyPr anchor="b">
            <a:noAutofit/>
          </a:bodyPr>
          <a:lstStyle>
            <a:lvl1pPr marL="0" indent="0" algn="l">
              <a:lnSpc>
                <a:spcPct val="100000"/>
              </a:lnSpc>
              <a:spcBef>
                <a:spcPts val="0"/>
              </a:spcBef>
              <a:buClr>
                <a:schemeClr val="tx1">
                  <a:lumMod val="50000"/>
                </a:schemeClr>
              </a:buClr>
              <a:buFont typeface="Wingdings" panose="05000000000000000000" pitchFamily="2" charset="2"/>
              <a:buNone/>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39999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outVertical)">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5" grpId="0" animBg="1">
        <p:tmplLst>
          <p:tmpl>
            <p:tnLst>
              <p:par>
                <p:cTn presetID="2" presetClass="entr" presetSubtype="8"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アーチ 6"/>
          <p:cNvSpPr/>
          <p:nvPr userDrawn="1"/>
        </p:nvSpPr>
        <p:spPr>
          <a:xfrm>
            <a:off x="9378802" y="300021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221681" y="5825576"/>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397119" y="566845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554239" y="284309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9" name="テキスト プレースホルダー 5"/>
          <p:cNvSpPr>
            <a:spLocks noGrp="1"/>
          </p:cNvSpPr>
          <p:nvPr>
            <p:ph type="body" sz="quarter" idx="21" hasCustomPrompt="1"/>
          </p:nvPr>
        </p:nvSpPr>
        <p:spPr>
          <a:xfrm>
            <a:off x="6967839" y="5406791"/>
            <a:ext cx="4705049" cy="766708"/>
          </a:xfrm>
          <a:noFill/>
        </p:spPr>
        <p:txBody>
          <a:bodyPr anchor="ctr">
            <a:noAutofit/>
          </a:bodyPr>
          <a:lstStyle>
            <a:lvl1pPr algn="ctr">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7" name="フリーフォーム 36"/>
          <p:cNvSpPr/>
          <p:nvPr userDrawn="1"/>
        </p:nvSpPr>
        <p:spPr>
          <a:xfrm>
            <a:off x="12369174" y="3141791"/>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3" name="テキスト プレースホルダー 5"/>
          <p:cNvSpPr>
            <a:spLocks noGrp="1"/>
          </p:cNvSpPr>
          <p:nvPr userDrawn="1">
            <p:ph type="body" sz="quarter" idx="18" hasCustomPrompt="1"/>
          </p:nvPr>
        </p:nvSpPr>
        <p:spPr>
          <a:xfrm>
            <a:off x="12729029" y="3172514"/>
            <a:ext cx="4623860"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4" name="テキスト プレースホルダー 5"/>
          <p:cNvSpPr>
            <a:spLocks noGrp="1"/>
          </p:cNvSpPr>
          <p:nvPr userDrawn="1">
            <p:ph type="body" sz="quarter" idx="19" hasCustomPrompt="1"/>
          </p:nvPr>
        </p:nvSpPr>
        <p:spPr>
          <a:xfrm>
            <a:off x="12729029" y="3816957"/>
            <a:ext cx="4623860"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35" name="図 3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10435720" y="3614439"/>
            <a:ext cx="1348368" cy="1348368"/>
          </a:xfrm>
          <a:prstGeom prst="rect">
            <a:avLst/>
          </a:prstGeom>
        </p:spPr>
      </p:pic>
      <p:sp>
        <p:nvSpPr>
          <p:cNvPr id="36" name="図プレースホルダー 7"/>
          <p:cNvSpPr>
            <a:spLocks noGrp="1"/>
          </p:cNvSpPr>
          <p:nvPr userDrawn="1">
            <p:ph type="pic" sz="quarter" idx="16" hasCustomPrompt="1"/>
          </p:nvPr>
        </p:nvSpPr>
        <p:spPr>
          <a:xfrm rot="21600000">
            <a:off x="10784574" y="3978311"/>
            <a:ext cx="646189" cy="645430"/>
          </a:xfrm>
        </p:spPr>
        <p:txBody>
          <a:bodyPr>
            <a:normAutofit/>
          </a:bodyPr>
          <a:lstStyle>
            <a:lvl1pPr>
              <a:defRPr sz="1800"/>
            </a:lvl1pPr>
          </a:lstStyle>
          <a:p>
            <a:r>
              <a:rPr kumimoji="1" lang="en-US" altLang="ja-JP" dirty="0" smtClean="0"/>
              <a:t>Icon</a:t>
            </a:r>
            <a:endParaRPr kumimoji="1" lang="ja-JP" altLang="en-US" dirty="0"/>
          </a:p>
        </p:txBody>
      </p:sp>
      <p:sp>
        <p:nvSpPr>
          <p:cNvPr id="38" name="フリーフォーム 37"/>
          <p:cNvSpPr/>
          <p:nvPr userDrawn="1"/>
        </p:nvSpPr>
        <p:spPr>
          <a:xfrm>
            <a:off x="12369174" y="6429798"/>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9" name="テキスト プレースホルダー 5"/>
          <p:cNvSpPr>
            <a:spLocks noGrp="1"/>
          </p:cNvSpPr>
          <p:nvPr>
            <p:ph type="body" sz="quarter" idx="22" hasCustomPrompt="1"/>
          </p:nvPr>
        </p:nvSpPr>
        <p:spPr>
          <a:xfrm>
            <a:off x="12729029" y="6460521"/>
            <a:ext cx="4623860"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0" name="テキスト プレースホルダー 5"/>
          <p:cNvSpPr>
            <a:spLocks noGrp="1"/>
          </p:cNvSpPr>
          <p:nvPr>
            <p:ph type="body" sz="quarter" idx="23" hasCustomPrompt="1"/>
          </p:nvPr>
        </p:nvSpPr>
        <p:spPr>
          <a:xfrm>
            <a:off x="12729029" y="7104964"/>
            <a:ext cx="4623860"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41" name="図 4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10435720" y="6899237"/>
            <a:ext cx="1348368" cy="1348368"/>
          </a:xfrm>
          <a:prstGeom prst="rect">
            <a:avLst/>
          </a:prstGeom>
        </p:spPr>
      </p:pic>
      <p:sp>
        <p:nvSpPr>
          <p:cNvPr id="42" name="図プレースホルダー 7"/>
          <p:cNvSpPr>
            <a:spLocks noGrp="1"/>
          </p:cNvSpPr>
          <p:nvPr>
            <p:ph type="pic" sz="quarter" idx="24" hasCustomPrompt="1"/>
          </p:nvPr>
        </p:nvSpPr>
        <p:spPr>
          <a:xfrm rot="21600000">
            <a:off x="10784574" y="7263109"/>
            <a:ext cx="646189" cy="645430"/>
          </a:xfrm>
        </p:spPr>
        <p:txBody>
          <a:bodyPr>
            <a:normAutofit/>
          </a:bodyPr>
          <a:lstStyle>
            <a:lvl1pPr>
              <a:defRPr sz="1800"/>
            </a:lvl1pPr>
          </a:lstStyle>
          <a:p>
            <a:r>
              <a:rPr kumimoji="1" lang="en-US" altLang="ja-JP" dirty="0" smtClean="0"/>
              <a:t>Icon</a:t>
            </a:r>
            <a:endParaRPr kumimoji="1" lang="ja-JP" altLang="en-US" dirty="0"/>
          </a:p>
        </p:txBody>
      </p:sp>
      <p:sp>
        <p:nvSpPr>
          <p:cNvPr id="43" name="フリーフォーム 42"/>
          <p:cNvSpPr/>
          <p:nvPr userDrawn="1"/>
        </p:nvSpPr>
        <p:spPr>
          <a:xfrm flipH="1">
            <a:off x="899633" y="3141791"/>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44" name="テキスト プレースホルダー 5"/>
          <p:cNvSpPr>
            <a:spLocks noGrp="1"/>
          </p:cNvSpPr>
          <p:nvPr>
            <p:ph type="body" sz="quarter" idx="25" hasCustomPrompt="1"/>
          </p:nvPr>
        </p:nvSpPr>
        <p:spPr>
          <a:xfrm>
            <a:off x="1008781" y="3172514"/>
            <a:ext cx="46953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5" name="テキスト プレースホルダー 5"/>
          <p:cNvSpPr>
            <a:spLocks noGrp="1"/>
          </p:cNvSpPr>
          <p:nvPr>
            <p:ph type="body" sz="quarter" idx="26" hasCustomPrompt="1"/>
          </p:nvPr>
        </p:nvSpPr>
        <p:spPr>
          <a:xfrm>
            <a:off x="1008781" y="3816957"/>
            <a:ext cx="4695334"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46" name="図 4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6657415" y="3614439"/>
            <a:ext cx="1348368" cy="1348368"/>
          </a:xfrm>
          <a:prstGeom prst="rect">
            <a:avLst/>
          </a:prstGeom>
        </p:spPr>
      </p:pic>
      <p:sp>
        <p:nvSpPr>
          <p:cNvPr id="47" name="図プレースホルダー 7"/>
          <p:cNvSpPr>
            <a:spLocks noGrp="1"/>
          </p:cNvSpPr>
          <p:nvPr>
            <p:ph type="pic" sz="quarter" idx="27" hasCustomPrompt="1"/>
          </p:nvPr>
        </p:nvSpPr>
        <p:spPr>
          <a:xfrm rot="21600000">
            <a:off x="7006269" y="3978311"/>
            <a:ext cx="646189" cy="645430"/>
          </a:xfrm>
        </p:spPr>
        <p:txBody>
          <a:bodyPr>
            <a:normAutofit/>
          </a:bodyPr>
          <a:lstStyle>
            <a:lvl1pPr>
              <a:defRPr sz="1800"/>
            </a:lvl1pPr>
          </a:lstStyle>
          <a:p>
            <a:r>
              <a:rPr kumimoji="1" lang="en-US" altLang="ja-JP" dirty="0" smtClean="0"/>
              <a:t>Icon</a:t>
            </a:r>
            <a:endParaRPr kumimoji="1" lang="ja-JP" altLang="en-US" dirty="0"/>
          </a:p>
        </p:txBody>
      </p:sp>
      <p:sp>
        <p:nvSpPr>
          <p:cNvPr id="48" name="フリーフォーム 47"/>
          <p:cNvSpPr/>
          <p:nvPr userDrawn="1"/>
        </p:nvSpPr>
        <p:spPr>
          <a:xfrm flipH="1">
            <a:off x="899633" y="6460521"/>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49" name="テキスト プレースホルダー 5"/>
          <p:cNvSpPr>
            <a:spLocks noGrp="1"/>
          </p:cNvSpPr>
          <p:nvPr>
            <p:ph type="body" sz="quarter" idx="28" hasCustomPrompt="1"/>
          </p:nvPr>
        </p:nvSpPr>
        <p:spPr>
          <a:xfrm>
            <a:off x="1008781" y="6491244"/>
            <a:ext cx="46953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0" name="テキスト プレースホルダー 5"/>
          <p:cNvSpPr>
            <a:spLocks noGrp="1"/>
          </p:cNvSpPr>
          <p:nvPr>
            <p:ph type="body" sz="quarter" idx="29" hasCustomPrompt="1"/>
          </p:nvPr>
        </p:nvSpPr>
        <p:spPr>
          <a:xfrm>
            <a:off x="1008781" y="7135687"/>
            <a:ext cx="4695334"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51" name="図 5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6657415" y="6899237"/>
            <a:ext cx="1348368" cy="1348368"/>
          </a:xfrm>
          <a:prstGeom prst="rect">
            <a:avLst/>
          </a:prstGeom>
        </p:spPr>
      </p:pic>
      <p:sp>
        <p:nvSpPr>
          <p:cNvPr id="52" name="図プレースホルダー 7"/>
          <p:cNvSpPr>
            <a:spLocks noGrp="1"/>
          </p:cNvSpPr>
          <p:nvPr>
            <p:ph type="pic" sz="quarter" idx="30" hasCustomPrompt="1"/>
          </p:nvPr>
        </p:nvSpPr>
        <p:spPr>
          <a:xfrm rot="21600000">
            <a:off x="7006269" y="7263109"/>
            <a:ext cx="646189" cy="645430"/>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366145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500"/>
                            </p:stCondLst>
                            <p:childTnLst>
                              <p:par>
                                <p:cTn id="13" presetID="31"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 calcmode="lin" valueType="num">
                                      <p:cBhvr>
                                        <p:cTn id="17" dur="500" fill="hold"/>
                                        <p:tgtEl>
                                          <p:spTgt spid="35"/>
                                        </p:tgtEl>
                                        <p:attrNameLst>
                                          <p:attrName>style.rotation</p:attrName>
                                        </p:attrNameLst>
                                      </p:cBhvr>
                                      <p:tavLst>
                                        <p:tav tm="0">
                                          <p:val>
                                            <p:fltVal val="90"/>
                                          </p:val>
                                        </p:tav>
                                        <p:tav tm="100000">
                                          <p:val>
                                            <p:fltVal val="0"/>
                                          </p:val>
                                        </p:tav>
                                      </p:tavLst>
                                    </p:anim>
                                    <p:animEffect transition="in" filter="fade">
                                      <p:cBhvr>
                                        <p:cTn id="18" dur="500"/>
                                        <p:tgtEl>
                                          <p:spTgt spid="35"/>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 calcmode="lin" valueType="num">
                                      <p:cBhvr>
                                        <p:cTn id="23" dur="500" fill="hold"/>
                                        <p:tgtEl>
                                          <p:spTgt spid="36"/>
                                        </p:tgtEl>
                                        <p:attrNameLst>
                                          <p:attrName>style.rotation</p:attrName>
                                        </p:attrNameLst>
                                      </p:cBhvr>
                                      <p:tavLst>
                                        <p:tav tm="0">
                                          <p:val>
                                            <p:fltVal val="90"/>
                                          </p:val>
                                        </p:tav>
                                        <p:tav tm="100000">
                                          <p:val>
                                            <p:fltVal val="0"/>
                                          </p:val>
                                        </p:tav>
                                      </p:tavLst>
                                    </p:anim>
                                    <p:animEffect transition="in" filter="fade">
                                      <p:cBhvr>
                                        <p:cTn id="24" dur="500"/>
                                        <p:tgtEl>
                                          <p:spTgt spid="36"/>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right)">
                                      <p:cBhvr>
                                        <p:cTn id="28" dur="500"/>
                                        <p:tgtEl>
                                          <p:spTgt spid="37"/>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3">
                                            <p:txEl>
                                              <p:pRg st="0" end="0"/>
                                            </p:txEl>
                                          </p:spTgt>
                                        </p:tgtEl>
                                        <p:attrNameLst>
                                          <p:attrName>style.visibility</p:attrName>
                                        </p:attrNameLst>
                                      </p:cBhvr>
                                      <p:to>
                                        <p:strVal val="visible"/>
                                      </p:to>
                                    </p:set>
                                    <p:animEffect transition="in" filter="fade">
                                      <p:cBhvr>
                                        <p:cTn id="32" dur="500"/>
                                        <p:tgtEl>
                                          <p:spTgt spid="33">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par>
                          <p:cTn id="36" fill="hold">
                            <p:stCondLst>
                              <p:cond delay="3000"/>
                            </p:stCondLst>
                            <p:childTnLst>
                              <p:par>
                                <p:cTn id="37" presetID="22" presetClass="entr" presetSubtype="1" fill="hold" grpId="0" nodeType="afterEffect">
                                  <p:stCondLst>
                                    <p:cond delay="25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par>
                          <p:cTn id="40" fill="hold">
                            <p:stCondLst>
                              <p:cond delay="3750"/>
                            </p:stCondLst>
                            <p:childTnLst>
                              <p:par>
                                <p:cTn id="41" presetID="31" presetClass="entr" presetSubtype="0"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 calcmode="lin" valueType="num">
                                      <p:cBhvr>
                                        <p:cTn id="45" dur="500" fill="hold"/>
                                        <p:tgtEl>
                                          <p:spTgt spid="41"/>
                                        </p:tgtEl>
                                        <p:attrNameLst>
                                          <p:attrName>style.rotation</p:attrName>
                                        </p:attrNameLst>
                                      </p:cBhvr>
                                      <p:tavLst>
                                        <p:tav tm="0">
                                          <p:val>
                                            <p:fltVal val="90"/>
                                          </p:val>
                                        </p:tav>
                                        <p:tav tm="100000">
                                          <p:val>
                                            <p:fltVal val="0"/>
                                          </p:val>
                                        </p:tav>
                                      </p:tavLst>
                                    </p:anim>
                                    <p:animEffect transition="in" filter="fade">
                                      <p:cBhvr>
                                        <p:cTn id="46" dur="500"/>
                                        <p:tgtEl>
                                          <p:spTgt spid="41"/>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 calcmode="lin" valueType="num">
                                      <p:cBhvr>
                                        <p:cTn id="51" dur="500" fill="hold"/>
                                        <p:tgtEl>
                                          <p:spTgt spid="42"/>
                                        </p:tgtEl>
                                        <p:attrNameLst>
                                          <p:attrName>style.rotation</p:attrName>
                                        </p:attrNameLst>
                                      </p:cBhvr>
                                      <p:tavLst>
                                        <p:tav tm="0">
                                          <p:val>
                                            <p:fltVal val="90"/>
                                          </p:val>
                                        </p:tav>
                                        <p:tav tm="100000">
                                          <p:val>
                                            <p:fltVal val="0"/>
                                          </p:val>
                                        </p:tav>
                                      </p:tavLst>
                                    </p:anim>
                                    <p:animEffect transition="in" filter="fade">
                                      <p:cBhvr>
                                        <p:cTn id="52" dur="500"/>
                                        <p:tgtEl>
                                          <p:spTgt spid="42"/>
                                        </p:tgtEl>
                                      </p:cBhvr>
                                    </p:animEffect>
                                  </p:childTnLst>
                                </p:cTn>
                              </p:par>
                            </p:childTnLst>
                          </p:cTn>
                        </p:par>
                        <p:par>
                          <p:cTn id="53" fill="hold">
                            <p:stCondLst>
                              <p:cond delay="4250"/>
                            </p:stCondLst>
                            <p:childTnLst>
                              <p:par>
                                <p:cTn id="54" presetID="22" presetClass="entr" presetSubtype="2"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4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par>
                          <p:cTn id="64" fill="hold">
                            <p:stCondLst>
                              <p:cond delay="5250"/>
                            </p:stCondLst>
                            <p:childTnLst>
                              <p:par>
                                <p:cTn id="65" presetID="22" presetClass="entr" presetSubtype="4" fill="hold" grpId="0" nodeType="afterEffect">
                                  <p:stCondLst>
                                    <p:cond delay="250"/>
                                  </p:stCondLst>
                                  <p:childTnLst>
                                    <p:set>
                                      <p:cBhvr>
                                        <p:cTn id="66" dur="1" fill="hold">
                                          <p:stCondLst>
                                            <p:cond delay="0"/>
                                          </p:stCondLst>
                                        </p:cTn>
                                        <p:tgtEl>
                                          <p:spTgt spid="8"/>
                                        </p:tgtEl>
                                        <p:attrNameLst>
                                          <p:attrName>style.visibility</p:attrName>
                                        </p:attrNameLst>
                                      </p:cBhvr>
                                      <p:to>
                                        <p:strVal val="visible"/>
                                      </p:to>
                                    </p:set>
                                    <p:animEffect transition="in" filter="wipe(down)">
                                      <p:cBhvr>
                                        <p:cTn id="67" dur="500"/>
                                        <p:tgtEl>
                                          <p:spTgt spid="8"/>
                                        </p:tgtEl>
                                      </p:cBhvr>
                                    </p:animEffect>
                                  </p:childTnLst>
                                </p:cTn>
                              </p:par>
                            </p:childTnLst>
                          </p:cTn>
                        </p:par>
                        <p:par>
                          <p:cTn id="68" fill="hold">
                            <p:stCondLst>
                              <p:cond delay="6000"/>
                            </p:stCondLst>
                            <p:childTnLst>
                              <p:par>
                                <p:cTn id="69" presetID="31" presetClass="entr" presetSubtype="0"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 calcmode="lin" valueType="num">
                                      <p:cBhvr>
                                        <p:cTn id="73" dur="500" fill="hold"/>
                                        <p:tgtEl>
                                          <p:spTgt spid="51"/>
                                        </p:tgtEl>
                                        <p:attrNameLst>
                                          <p:attrName>style.rotation</p:attrName>
                                        </p:attrNameLst>
                                      </p:cBhvr>
                                      <p:tavLst>
                                        <p:tav tm="0">
                                          <p:val>
                                            <p:fltVal val="90"/>
                                          </p:val>
                                        </p:tav>
                                        <p:tav tm="100000">
                                          <p:val>
                                            <p:fltVal val="0"/>
                                          </p:val>
                                        </p:tav>
                                      </p:tavLst>
                                    </p:anim>
                                    <p:animEffect transition="in" filter="fade">
                                      <p:cBhvr>
                                        <p:cTn id="74" dur="500"/>
                                        <p:tgtEl>
                                          <p:spTgt spid="51"/>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 calcmode="lin" valueType="num">
                                      <p:cBhvr>
                                        <p:cTn id="79" dur="500" fill="hold"/>
                                        <p:tgtEl>
                                          <p:spTgt spid="52"/>
                                        </p:tgtEl>
                                        <p:attrNameLst>
                                          <p:attrName>style.rotation</p:attrName>
                                        </p:attrNameLst>
                                      </p:cBhvr>
                                      <p:tavLst>
                                        <p:tav tm="0">
                                          <p:val>
                                            <p:fltVal val="90"/>
                                          </p:val>
                                        </p:tav>
                                        <p:tav tm="100000">
                                          <p:val>
                                            <p:fltVal val="0"/>
                                          </p:val>
                                        </p:tav>
                                      </p:tavLst>
                                    </p:anim>
                                    <p:animEffect transition="in" filter="fade">
                                      <p:cBhvr>
                                        <p:cTn id="80" dur="500"/>
                                        <p:tgtEl>
                                          <p:spTgt spid="52"/>
                                        </p:tgtEl>
                                      </p:cBhvr>
                                    </p:animEffect>
                                  </p:childTnLst>
                                </p:cTn>
                              </p:par>
                            </p:childTnLst>
                          </p:cTn>
                        </p:par>
                        <p:par>
                          <p:cTn id="81" fill="hold">
                            <p:stCondLst>
                              <p:cond delay="6500"/>
                            </p:stCondLst>
                            <p:childTnLst>
                              <p:par>
                                <p:cTn id="82" presetID="22" presetClass="entr" presetSubtype="8"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left)">
                                      <p:cBhvr>
                                        <p:cTn id="84" dur="500"/>
                                        <p:tgtEl>
                                          <p:spTgt spid="48"/>
                                        </p:tgtEl>
                                      </p:cBhvr>
                                    </p:animEffect>
                                  </p:childTnLst>
                                </p:cTn>
                              </p:par>
                            </p:childTnLst>
                          </p:cTn>
                        </p:par>
                        <p:par>
                          <p:cTn id="85" fill="hold">
                            <p:stCondLst>
                              <p:cond delay="7000"/>
                            </p:stCondLst>
                            <p:childTnLst>
                              <p:par>
                                <p:cTn id="86" presetID="10" presetClass="entr" presetSubtype="0" fill="hold" grpId="0" nodeType="afterEffect">
                                  <p:stCondLst>
                                    <p:cond delay="0"/>
                                  </p:stCondLst>
                                  <p:childTnLst>
                                    <p:set>
                                      <p:cBhvr>
                                        <p:cTn id="87" dur="1" fill="hold">
                                          <p:stCondLst>
                                            <p:cond delay="0"/>
                                          </p:stCondLst>
                                        </p:cTn>
                                        <p:tgtEl>
                                          <p:spTgt spid="49">
                                            <p:txEl>
                                              <p:pRg st="0" end="0"/>
                                            </p:txEl>
                                          </p:spTgt>
                                        </p:tgtEl>
                                        <p:attrNameLst>
                                          <p:attrName>style.visibility</p:attrName>
                                        </p:attrNameLst>
                                      </p:cBhvr>
                                      <p:to>
                                        <p:strVal val="visible"/>
                                      </p:to>
                                    </p:set>
                                    <p:animEffect transition="in" filter="fade">
                                      <p:cBhvr>
                                        <p:cTn id="88" dur="500"/>
                                        <p:tgtEl>
                                          <p:spTgt spid="49">
                                            <p:txEl>
                                              <p:pRg st="0" end="0"/>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childTnLst>
                          </p:cTn>
                        </p:par>
                        <p:par>
                          <p:cTn id="92" fill="hold">
                            <p:stCondLst>
                              <p:cond delay="7500"/>
                            </p:stCondLst>
                            <p:childTnLst>
                              <p:par>
                                <p:cTn id="93" presetID="22" presetClass="entr" presetSubtype="4" fill="hold" grpId="0" nodeType="afterEffect">
                                  <p:stCondLst>
                                    <p:cond delay="250"/>
                                  </p:stCondLst>
                                  <p:childTnLst>
                                    <p:set>
                                      <p:cBhvr>
                                        <p:cTn id="94" dur="1" fill="hold">
                                          <p:stCondLst>
                                            <p:cond delay="0"/>
                                          </p:stCondLst>
                                        </p:cTn>
                                        <p:tgtEl>
                                          <p:spTgt spid="9"/>
                                        </p:tgtEl>
                                        <p:attrNameLst>
                                          <p:attrName>style.visibility</p:attrName>
                                        </p:attrNameLst>
                                      </p:cBhvr>
                                      <p:to>
                                        <p:strVal val="visible"/>
                                      </p:to>
                                    </p:set>
                                    <p:animEffect transition="in" filter="wipe(down)">
                                      <p:cBhvr>
                                        <p:cTn id="95" dur="500"/>
                                        <p:tgtEl>
                                          <p:spTgt spid="9"/>
                                        </p:tgtEl>
                                      </p:cBhvr>
                                    </p:animEffect>
                                  </p:childTnLst>
                                </p:cTn>
                              </p:par>
                            </p:childTnLst>
                          </p:cTn>
                        </p:par>
                        <p:par>
                          <p:cTn id="96" fill="hold">
                            <p:stCondLst>
                              <p:cond delay="8250"/>
                            </p:stCondLst>
                            <p:childTnLst>
                              <p:par>
                                <p:cTn id="97" presetID="31" presetClass="entr" presetSubtype="0" fill="hold" nodeType="after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ppt_w</p:attrName>
                                        </p:attrNameLst>
                                      </p:cBhvr>
                                      <p:tavLst>
                                        <p:tav tm="0">
                                          <p:val>
                                            <p:fltVal val="0"/>
                                          </p:val>
                                        </p:tav>
                                        <p:tav tm="100000">
                                          <p:val>
                                            <p:strVal val="#ppt_w"/>
                                          </p:val>
                                        </p:tav>
                                      </p:tavLst>
                                    </p:anim>
                                    <p:anim calcmode="lin" valueType="num">
                                      <p:cBhvr>
                                        <p:cTn id="100" dur="500" fill="hold"/>
                                        <p:tgtEl>
                                          <p:spTgt spid="46"/>
                                        </p:tgtEl>
                                        <p:attrNameLst>
                                          <p:attrName>ppt_h</p:attrName>
                                        </p:attrNameLst>
                                      </p:cBhvr>
                                      <p:tavLst>
                                        <p:tav tm="0">
                                          <p:val>
                                            <p:fltVal val="0"/>
                                          </p:val>
                                        </p:tav>
                                        <p:tav tm="100000">
                                          <p:val>
                                            <p:strVal val="#ppt_h"/>
                                          </p:val>
                                        </p:tav>
                                      </p:tavLst>
                                    </p:anim>
                                    <p:anim calcmode="lin" valueType="num">
                                      <p:cBhvr>
                                        <p:cTn id="101" dur="500" fill="hold"/>
                                        <p:tgtEl>
                                          <p:spTgt spid="46"/>
                                        </p:tgtEl>
                                        <p:attrNameLst>
                                          <p:attrName>style.rotation</p:attrName>
                                        </p:attrNameLst>
                                      </p:cBhvr>
                                      <p:tavLst>
                                        <p:tav tm="0">
                                          <p:val>
                                            <p:fltVal val="90"/>
                                          </p:val>
                                        </p:tav>
                                        <p:tav tm="100000">
                                          <p:val>
                                            <p:fltVal val="0"/>
                                          </p:val>
                                        </p:tav>
                                      </p:tavLst>
                                    </p:anim>
                                    <p:animEffect transition="in" filter="fade">
                                      <p:cBhvr>
                                        <p:cTn id="102" dur="500"/>
                                        <p:tgtEl>
                                          <p:spTgt spid="46"/>
                                        </p:tgtEl>
                                      </p:cBhvr>
                                    </p:animEffect>
                                  </p:childTnLst>
                                </p:cTn>
                              </p:par>
                              <p:par>
                                <p:cTn id="103" presetID="31"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 calcmode="lin" valueType="num">
                                      <p:cBhvr>
                                        <p:cTn id="105" dur="500" fill="hold"/>
                                        <p:tgtEl>
                                          <p:spTgt spid="47"/>
                                        </p:tgtEl>
                                        <p:attrNameLst>
                                          <p:attrName>ppt_w</p:attrName>
                                        </p:attrNameLst>
                                      </p:cBhvr>
                                      <p:tavLst>
                                        <p:tav tm="0">
                                          <p:val>
                                            <p:fltVal val="0"/>
                                          </p:val>
                                        </p:tav>
                                        <p:tav tm="100000">
                                          <p:val>
                                            <p:strVal val="#ppt_w"/>
                                          </p:val>
                                        </p:tav>
                                      </p:tavLst>
                                    </p:anim>
                                    <p:anim calcmode="lin" valueType="num">
                                      <p:cBhvr>
                                        <p:cTn id="106" dur="500" fill="hold"/>
                                        <p:tgtEl>
                                          <p:spTgt spid="47"/>
                                        </p:tgtEl>
                                        <p:attrNameLst>
                                          <p:attrName>ppt_h</p:attrName>
                                        </p:attrNameLst>
                                      </p:cBhvr>
                                      <p:tavLst>
                                        <p:tav tm="0">
                                          <p:val>
                                            <p:fltVal val="0"/>
                                          </p:val>
                                        </p:tav>
                                        <p:tav tm="100000">
                                          <p:val>
                                            <p:strVal val="#ppt_h"/>
                                          </p:val>
                                        </p:tav>
                                      </p:tavLst>
                                    </p:anim>
                                    <p:anim calcmode="lin" valueType="num">
                                      <p:cBhvr>
                                        <p:cTn id="107" dur="500" fill="hold"/>
                                        <p:tgtEl>
                                          <p:spTgt spid="47"/>
                                        </p:tgtEl>
                                        <p:attrNameLst>
                                          <p:attrName>style.rotation</p:attrName>
                                        </p:attrNameLst>
                                      </p:cBhvr>
                                      <p:tavLst>
                                        <p:tav tm="0">
                                          <p:val>
                                            <p:fltVal val="90"/>
                                          </p:val>
                                        </p:tav>
                                        <p:tav tm="100000">
                                          <p:val>
                                            <p:fltVal val="0"/>
                                          </p:val>
                                        </p:tav>
                                      </p:tavLst>
                                    </p:anim>
                                    <p:animEffect transition="in" filter="fade">
                                      <p:cBhvr>
                                        <p:cTn id="108" dur="500"/>
                                        <p:tgtEl>
                                          <p:spTgt spid="47"/>
                                        </p:tgtEl>
                                      </p:cBhvr>
                                    </p:animEffect>
                                  </p:childTnLst>
                                </p:cTn>
                              </p:par>
                            </p:childTnLst>
                          </p:cTn>
                        </p:par>
                        <p:par>
                          <p:cTn id="109" fill="hold">
                            <p:stCondLst>
                              <p:cond delay="8750"/>
                            </p:stCondLst>
                            <p:childTnLst>
                              <p:par>
                                <p:cTn id="110" presetID="22" presetClass="entr" presetSubtype="8" fill="hold" grpId="0" nodeType="after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wipe(left)">
                                      <p:cBhvr>
                                        <p:cTn id="112" dur="500"/>
                                        <p:tgtEl>
                                          <p:spTgt spid="43"/>
                                        </p:tgtEl>
                                      </p:cBhvr>
                                    </p:animEffect>
                                  </p:childTnLst>
                                </p:cTn>
                              </p:par>
                            </p:childTnLst>
                          </p:cTn>
                        </p:par>
                        <p:par>
                          <p:cTn id="113" fill="hold">
                            <p:stCondLst>
                              <p:cond delay="9250"/>
                            </p:stCondLst>
                            <p:childTnLst>
                              <p:par>
                                <p:cTn id="114" presetID="10" presetClass="entr" presetSubtype="0" fill="hold" grpId="0" nodeType="afterEffect">
                                  <p:stCondLst>
                                    <p:cond delay="0"/>
                                  </p:stCondLst>
                                  <p:childTnLst>
                                    <p:set>
                                      <p:cBhvr>
                                        <p:cTn id="115" dur="1" fill="hold">
                                          <p:stCondLst>
                                            <p:cond delay="0"/>
                                          </p:stCondLst>
                                        </p:cTn>
                                        <p:tgtEl>
                                          <p:spTgt spid="44">
                                            <p:txEl>
                                              <p:pRg st="0" end="0"/>
                                            </p:txEl>
                                          </p:spTgt>
                                        </p:tgtEl>
                                        <p:attrNameLst>
                                          <p:attrName>style.visibility</p:attrName>
                                        </p:attrNameLst>
                                      </p:cBhvr>
                                      <p:to>
                                        <p:strVal val="visible"/>
                                      </p:to>
                                    </p:set>
                                    <p:animEffect transition="in" filter="fade">
                                      <p:cBhvr>
                                        <p:cTn id="116" dur="500"/>
                                        <p:tgtEl>
                                          <p:spTgt spid="44">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7"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6" grpId="0"/>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2" grpId="0"/>
      <p:bldP spid="43" grpId="0" animBg="1"/>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p:bldP spid="48" grpId="0" animBg="1"/>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p:tmplLst>
          <p:tmpl>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2"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words 1">
    <p:spTree>
      <p:nvGrpSpPr>
        <p:cNvPr id="1" name=""/>
        <p:cNvGrpSpPr/>
        <p:nvPr/>
      </p:nvGrpSpPr>
      <p:grpSpPr>
        <a:xfrm>
          <a:off x="0" y="0"/>
          <a:ext cx="0" cy="0"/>
          <a:chOff x="0" y="0"/>
          <a:chExt cx="0" cy="0"/>
        </a:xfrm>
      </p:grpSpPr>
      <p:pic>
        <p:nvPicPr>
          <p:cNvPr id="37" name="図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829021" y="4803967"/>
            <a:ext cx="10287000" cy="800000"/>
          </a:xfrm>
          <a:prstGeom prst="rect">
            <a:avLst/>
          </a:prstGeom>
        </p:spPr>
      </p:pic>
      <p:sp>
        <p:nvSpPr>
          <p:cNvPr id="26" name="テキスト プレースホルダー 5"/>
          <p:cNvSpPr>
            <a:spLocks noGrp="1"/>
          </p:cNvSpPr>
          <p:nvPr>
            <p:ph type="body" sz="quarter" idx="14" hasCustomPrompt="1"/>
          </p:nvPr>
        </p:nvSpPr>
        <p:spPr>
          <a:xfrm>
            <a:off x="12360488" y="0"/>
            <a:ext cx="5925925" cy="10287000"/>
          </a:xfrm>
          <a:solidFill>
            <a:schemeClr val="tx1">
              <a:alpha val="50000"/>
            </a:schemeClr>
          </a:solid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22" name="テキスト プレースホルダー 5"/>
          <p:cNvSpPr>
            <a:spLocks noGrp="1"/>
          </p:cNvSpPr>
          <p:nvPr>
            <p:ph type="body" sz="quarter" idx="13" hasCustomPrompt="1"/>
          </p:nvPr>
        </p:nvSpPr>
        <p:spPr>
          <a:xfrm>
            <a:off x="12538373" y="1969477"/>
            <a:ext cx="5212598" cy="7183892"/>
          </a:xfrm>
          <a:noFill/>
        </p:spPr>
        <p:txBody>
          <a:bodyPr anchor="ctr">
            <a:noAutofit/>
          </a:bodyPr>
          <a:lstStyle>
            <a:lvl1pPr algn="l">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7" name="図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0424" y="3886151"/>
            <a:ext cx="2814040" cy="2814040"/>
          </a:xfrm>
          <a:prstGeom prst="rect">
            <a:avLst/>
          </a:prstGeom>
        </p:spPr>
      </p:pic>
      <p:sp>
        <p:nvSpPr>
          <p:cNvPr id="8" name="テキスト プレースホルダー 5"/>
          <p:cNvSpPr>
            <a:spLocks noGrp="1"/>
          </p:cNvSpPr>
          <p:nvPr>
            <p:ph type="body" sz="quarter" idx="21" hasCustomPrompt="1"/>
          </p:nvPr>
        </p:nvSpPr>
        <p:spPr>
          <a:xfrm>
            <a:off x="5833206" y="5534040"/>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9" name="図プレースホルダー 7"/>
          <p:cNvSpPr>
            <a:spLocks noGrp="1"/>
          </p:cNvSpPr>
          <p:nvPr>
            <p:ph type="pic" sz="quarter" idx="16" hasCustomPrompt="1"/>
          </p:nvPr>
        </p:nvSpPr>
        <p:spPr>
          <a:xfrm>
            <a:off x="6603999" y="4527180"/>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66204" y="5194722"/>
            <a:ext cx="3409522" cy="3409522"/>
          </a:xfrm>
          <a:prstGeom prst="rect">
            <a:avLst/>
          </a:prstGeom>
        </p:spPr>
      </p:pic>
      <p:sp>
        <p:nvSpPr>
          <p:cNvPr id="11" name="テキスト プレースホルダー 5"/>
          <p:cNvSpPr>
            <a:spLocks noGrp="1"/>
          </p:cNvSpPr>
          <p:nvPr>
            <p:ph type="body" sz="quarter" idx="22" hasCustomPrompt="1"/>
          </p:nvPr>
        </p:nvSpPr>
        <p:spPr>
          <a:xfrm>
            <a:off x="8504464" y="7159072"/>
            <a:ext cx="309709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2" name="図プレースホルダー 7"/>
          <p:cNvSpPr>
            <a:spLocks noGrp="1"/>
          </p:cNvSpPr>
          <p:nvPr>
            <p:ph type="pic" sz="quarter" idx="23" hasCustomPrompt="1"/>
          </p:nvPr>
        </p:nvSpPr>
        <p:spPr>
          <a:xfrm>
            <a:off x="9482469" y="5996750"/>
            <a:ext cx="1142534" cy="1141192"/>
          </a:xfrm>
        </p:spPr>
        <p:txBody>
          <a:bodyPr>
            <a:normAutofit/>
          </a:bodyPr>
          <a:lstStyle>
            <a:lvl1pPr>
              <a:defRPr sz="1800"/>
            </a:lvl1pPr>
          </a:lstStyle>
          <a:p>
            <a:r>
              <a:rPr kumimoji="1" lang="en-US" altLang="ja-JP" dirty="0" smtClean="0"/>
              <a:t>Icon</a:t>
            </a:r>
            <a:endParaRPr kumimoji="1" lang="ja-JP" altLang="en-US" dirty="0"/>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7720" y="2510184"/>
            <a:ext cx="2814040" cy="2814040"/>
          </a:xfrm>
          <a:prstGeom prst="rect">
            <a:avLst/>
          </a:prstGeom>
        </p:spPr>
      </p:pic>
      <p:sp>
        <p:nvSpPr>
          <p:cNvPr id="14" name="テキスト プレースホルダー 5"/>
          <p:cNvSpPr>
            <a:spLocks noGrp="1"/>
          </p:cNvSpPr>
          <p:nvPr>
            <p:ph type="body" sz="quarter" idx="24" hasCustomPrompt="1"/>
          </p:nvPr>
        </p:nvSpPr>
        <p:spPr>
          <a:xfrm>
            <a:off x="8530502" y="4158073"/>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5" name="図プレースホルダー 7"/>
          <p:cNvSpPr>
            <a:spLocks noGrp="1"/>
          </p:cNvSpPr>
          <p:nvPr>
            <p:ph type="pic" sz="quarter" idx="25" hasCustomPrompt="1"/>
          </p:nvPr>
        </p:nvSpPr>
        <p:spPr>
          <a:xfrm>
            <a:off x="9301295" y="3151213"/>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5" name="図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35248" y="4362821"/>
            <a:ext cx="901587" cy="901587"/>
          </a:xfrm>
          <a:prstGeom prst="rect">
            <a:avLst/>
          </a:prstGeom>
        </p:spPr>
      </p:pic>
      <p:pic>
        <p:nvPicPr>
          <p:cNvPr id="17" name="図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45714" y="5738928"/>
            <a:ext cx="901587" cy="901587"/>
          </a:xfrm>
          <a:prstGeom prst="rect">
            <a:avLst/>
          </a:prstGeom>
        </p:spPr>
      </p:pic>
      <p:pic>
        <p:nvPicPr>
          <p:cNvPr id="18" name="図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9162" y="2415383"/>
            <a:ext cx="3409522" cy="3409522"/>
          </a:xfrm>
          <a:prstGeom prst="rect">
            <a:avLst/>
          </a:prstGeom>
        </p:spPr>
      </p:pic>
      <p:sp>
        <p:nvSpPr>
          <p:cNvPr id="19" name="テキスト プレースホルダー 5"/>
          <p:cNvSpPr>
            <a:spLocks noGrp="1"/>
          </p:cNvSpPr>
          <p:nvPr>
            <p:ph type="body" sz="quarter" idx="26" hasCustomPrompt="1"/>
          </p:nvPr>
        </p:nvSpPr>
        <p:spPr>
          <a:xfrm>
            <a:off x="2557422" y="4379733"/>
            <a:ext cx="309709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0" name="図プレースホルダー 7"/>
          <p:cNvSpPr>
            <a:spLocks noGrp="1"/>
          </p:cNvSpPr>
          <p:nvPr>
            <p:ph type="pic" sz="quarter" idx="27" hasCustomPrompt="1"/>
          </p:nvPr>
        </p:nvSpPr>
        <p:spPr>
          <a:xfrm>
            <a:off x="3535427" y="3217411"/>
            <a:ext cx="1142534" cy="1141192"/>
          </a:xfrm>
        </p:spPr>
        <p:txBody>
          <a:bodyPr>
            <a:normAutofit/>
          </a:bodyPr>
          <a:lstStyle>
            <a:lvl1pPr>
              <a:defRPr sz="1800"/>
            </a:lvl1pPr>
          </a:lstStyle>
          <a:p>
            <a:r>
              <a:rPr kumimoji="1" lang="en-US" altLang="ja-JP" dirty="0" smtClean="0"/>
              <a:t>Icon</a:t>
            </a:r>
            <a:endParaRPr kumimoji="1" lang="ja-JP" altLang="en-US" dirty="0"/>
          </a:p>
        </p:txBody>
      </p:sp>
      <p:pic>
        <p:nvPicPr>
          <p:cNvPr id="21" name="図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93128" y="6598243"/>
            <a:ext cx="2814040" cy="2814040"/>
          </a:xfrm>
          <a:prstGeom prst="rect">
            <a:avLst/>
          </a:prstGeom>
        </p:spPr>
      </p:pic>
      <p:sp>
        <p:nvSpPr>
          <p:cNvPr id="23" name="テキスト プレースホルダー 5"/>
          <p:cNvSpPr>
            <a:spLocks noGrp="1"/>
          </p:cNvSpPr>
          <p:nvPr>
            <p:ph type="body" sz="quarter" idx="28" hasCustomPrompt="1"/>
          </p:nvPr>
        </p:nvSpPr>
        <p:spPr>
          <a:xfrm>
            <a:off x="3135910" y="8246132"/>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4" name="図プレースホルダー 7"/>
          <p:cNvSpPr>
            <a:spLocks noGrp="1"/>
          </p:cNvSpPr>
          <p:nvPr>
            <p:ph type="pic" sz="quarter" idx="29" hasCustomPrompt="1"/>
          </p:nvPr>
        </p:nvSpPr>
        <p:spPr>
          <a:xfrm>
            <a:off x="3906703" y="7239272"/>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25" name="図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07816" y="4844859"/>
            <a:ext cx="901587" cy="901587"/>
          </a:xfrm>
          <a:prstGeom prst="rect">
            <a:avLst/>
          </a:prstGeom>
        </p:spPr>
      </p:pic>
      <p:pic>
        <p:nvPicPr>
          <p:cNvPr id="27" name="図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49473" y="6635704"/>
            <a:ext cx="901587" cy="901587"/>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667" y="5684541"/>
            <a:ext cx="2814040" cy="2814040"/>
          </a:xfrm>
          <a:prstGeom prst="rect">
            <a:avLst/>
          </a:prstGeom>
        </p:spPr>
      </p:pic>
      <p:sp>
        <p:nvSpPr>
          <p:cNvPr id="32" name="テキスト プレースホルダー 5"/>
          <p:cNvSpPr>
            <a:spLocks noGrp="1"/>
          </p:cNvSpPr>
          <p:nvPr>
            <p:ph type="body" sz="quarter" idx="30" hasCustomPrompt="1"/>
          </p:nvPr>
        </p:nvSpPr>
        <p:spPr>
          <a:xfrm>
            <a:off x="456449" y="7332430"/>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図プレースホルダー 7"/>
          <p:cNvSpPr>
            <a:spLocks noGrp="1"/>
          </p:cNvSpPr>
          <p:nvPr>
            <p:ph type="pic" sz="quarter" idx="31" hasCustomPrompt="1"/>
          </p:nvPr>
        </p:nvSpPr>
        <p:spPr>
          <a:xfrm>
            <a:off x="1227242" y="6325570"/>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35" name="図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52518" y="9338664"/>
            <a:ext cx="901587" cy="901587"/>
          </a:xfrm>
          <a:prstGeom prst="rect">
            <a:avLst/>
          </a:prstGeom>
        </p:spPr>
      </p:pic>
      <p:pic>
        <p:nvPicPr>
          <p:cNvPr id="36" name="図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52403" y="1684210"/>
            <a:ext cx="901587" cy="901587"/>
          </a:xfrm>
          <a:prstGeom prst="rect">
            <a:avLst/>
          </a:prstGeom>
        </p:spPr>
      </p:pic>
    </p:spTree>
    <p:extLst>
      <p:ext uri="{BB962C8B-B14F-4D97-AF65-F5344CB8AC3E}">
        <p14:creationId xmlns:p14="http://schemas.microsoft.com/office/powerpoint/2010/main" val="42445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25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5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75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decel="100000" fill="hold" nodeType="withEffect">
                                  <p:stCondLst>
                                    <p:cond delay="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750"/>
                                  </p:stCondLst>
                                  <p:childTnLst>
                                    <p:set>
                                      <p:cBhvr>
                                        <p:cTn id="42" dur="1" fill="hold">
                                          <p:stCondLst>
                                            <p:cond delay="0"/>
                                          </p:stCondLst>
                                        </p:cTn>
                                        <p:tgtEl>
                                          <p:spTgt spid="23">
                                            <p:txEl>
                                              <p:pRg st="0" end="0"/>
                                            </p:txEl>
                                          </p:spTgt>
                                        </p:tgtEl>
                                        <p:attrNameLst>
                                          <p:attrName>style.visibility</p:attrName>
                                        </p:attrNameLst>
                                      </p:cBhvr>
                                      <p:to>
                                        <p:strVal val="visible"/>
                                      </p:to>
                                    </p:set>
                                    <p:anim calcmode="lin" valueType="num">
                                      <p:cBhvr additive="base">
                                        <p:cTn id="4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8" decel="100000" fill="hold" nodeType="withEffect">
                                  <p:stCondLst>
                                    <p:cond delay="100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0-#ppt_w/2"/>
                                          </p:val>
                                        </p:tav>
                                        <p:tav tm="100000">
                                          <p:val>
                                            <p:strVal val="#ppt_x"/>
                                          </p:val>
                                        </p:tav>
                                      </p:tavLst>
                                    </p:anim>
                                    <p:anim calcmode="lin" valueType="num">
                                      <p:cBhvr additive="base">
                                        <p:cTn id="48" dur="500" fill="hold"/>
                                        <p:tgtEl>
                                          <p:spTgt spid="35"/>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125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1+#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25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nodeType="withEffect">
                                  <p:stCondLst>
                                    <p:cond delay="125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1" decel="100000" fill="hold" nodeType="withEffect">
                                  <p:stCondLst>
                                    <p:cond delay="150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0-#ppt_h/2"/>
                                          </p:val>
                                        </p:tav>
                                        <p:tav tm="100000">
                                          <p:val>
                                            <p:strVal val="#ppt_y"/>
                                          </p:val>
                                        </p:tav>
                                      </p:tavLst>
                                    </p:anim>
                                  </p:childTnLst>
                                </p:cTn>
                              </p:par>
                              <p:par>
                                <p:cTn id="65" presetID="2" presetClass="entr" presetSubtype="8" decel="100000" fill="hold" nodeType="withEffect">
                                  <p:stCondLst>
                                    <p:cond delay="175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0-#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par>
                                <p:cTn id="69" presetID="2" presetClass="entr" presetSubtype="1" decel="100000" fill="hold" grpId="0" nodeType="withEffect">
                                  <p:stCondLst>
                                    <p:cond delay="200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000"/>
                                  </p:stCondLst>
                                  <p:childTnLst>
                                    <p:set>
                                      <p:cBhvr>
                                        <p:cTn id="74" dur="1" fill="hold">
                                          <p:stCondLst>
                                            <p:cond delay="0"/>
                                          </p:stCondLst>
                                        </p:cTn>
                                        <p:tgtEl>
                                          <p:spTgt spid="14">
                                            <p:txEl>
                                              <p:pRg st="0" end="0"/>
                                            </p:txEl>
                                          </p:spTgt>
                                        </p:tgtEl>
                                        <p:attrNameLst>
                                          <p:attrName>style.visibility</p:attrName>
                                        </p:attrNameLst>
                                      </p:cBhvr>
                                      <p:to>
                                        <p:strVal val="visible"/>
                                      </p:to>
                                    </p:set>
                                    <p:anim calcmode="lin" valueType="num">
                                      <p:cBhvr additive="base">
                                        <p:cTn id="7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nodeType="withEffect">
                                  <p:stCondLst>
                                    <p:cond delay="200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0-#ppt_h/2"/>
                                          </p:val>
                                        </p:tav>
                                        <p:tav tm="100000">
                                          <p:val>
                                            <p:strVal val="#ppt_y"/>
                                          </p:val>
                                        </p:tav>
                                      </p:tavLst>
                                    </p:anim>
                                  </p:childTnLst>
                                </p:cTn>
                              </p:par>
                              <p:par>
                                <p:cTn id="81" presetID="2" presetClass="entr" presetSubtype="2" decel="100000" fill="hold" nodeType="withEffect">
                                  <p:stCondLst>
                                    <p:cond delay="225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1+#ppt_w/2"/>
                                          </p:val>
                                        </p:tav>
                                        <p:tav tm="100000">
                                          <p:val>
                                            <p:strVal val="#ppt_x"/>
                                          </p:val>
                                        </p:tav>
                                      </p:tavLst>
                                    </p:anim>
                                    <p:anim calcmode="lin" valueType="num">
                                      <p:cBhvr additive="base">
                                        <p:cTn id="84" dur="500" fill="hold"/>
                                        <p:tgtEl>
                                          <p:spTgt spid="36"/>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250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0-#ppt_w/2"/>
                                          </p:val>
                                        </p:tav>
                                        <p:tav tm="100000">
                                          <p:val>
                                            <p:strVal val="#ppt_x"/>
                                          </p:val>
                                        </p:tav>
                                      </p:tavLst>
                                    </p:anim>
                                    <p:anim calcmode="lin" valueType="num">
                                      <p:cBhvr additive="base">
                                        <p:cTn id="88" dur="500" fill="hold"/>
                                        <p:tgtEl>
                                          <p:spTgt spid="33"/>
                                        </p:tgtEl>
                                        <p:attrNameLst>
                                          <p:attrName>ppt_y</p:attrName>
                                        </p:attrNameLst>
                                      </p:cBhvr>
                                      <p:tavLst>
                                        <p:tav tm="0">
                                          <p:val>
                                            <p:strVal val="#ppt_y"/>
                                          </p:val>
                                        </p:tav>
                                        <p:tav tm="100000">
                                          <p:val>
                                            <p:strVal val="#ppt_y"/>
                                          </p:val>
                                        </p:tav>
                                      </p:tavLst>
                                    </p:anim>
                                  </p:childTnLst>
                                </p:cTn>
                              </p:par>
                              <p:par>
                                <p:cTn id="89" presetID="2" presetClass="entr" presetSubtype="8" decel="100000" fill="hold" grpId="0" nodeType="withEffect">
                                  <p:stCondLst>
                                    <p:cond delay="2500"/>
                                  </p:stCondLst>
                                  <p:childTnLst>
                                    <p:set>
                                      <p:cBhvr>
                                        <p:cTn id="90" dur="1" fill="hold">
                                          <p:stCondLst>
                                            <p:cond delay="0"/>
                                          </p:stCondLst>
                                        </p:cTn>
                                        <p:tgtEl>
                                          <p:spTgt spid="32">
                                            <p:txEl>
                                              <p:pRg st="0" end="0"/>
                                            </p:txEl>
                                          </p:spTgt>
                                        </p:tgtEl>
                                        <p:attrNameLst>
                                          <p:attrName>style.visibility</p:attrName>
                                        </p:attrNameLst>
                                      </p:cBhvr>
                                      <p:to>
                                        <p:strVal val="visible"/>
                                      </p:to>
                                    </p:set>
                                    <p:anim calcmode="lin" valueType="num">
                                      <p:cBhvr additive="base">
                                        <p:cTn id="91"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2">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8" decel="100000" fill="hold" nodeType="withEffect">
                                  <p:stCondLst>
                                    <p:cond delay="250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fill="hold"/>
                                        <p:tgtEl>
                                          <p:spTgt spid="31"/>
                                        </p:tgtEl>
                                        <p:attrNameLst>
                                          <p:attrName>ppt_x</p:attrName>
                                        </p:attrNameLst>
                                      </p:cBhvr>
                                      <p:tavLst>
                                        <p:tav tm="0">
                                          <p:val>
                                            <p:strVal val="0-#ppt_w/2"/>
                                          </p:val>
                                        </p:tav>
                                        <p:tav tm="100000">
                                          <p:val>
                                            <p:strVal val="#ppt_x"/>
                                          </p:val>
                                        </p:tav>
                                      </p:tavLst>
                                    </p:anim>
                                    <p:anim calcmode="lin" valueType="num">
                                      <p:cBhvr additive="base">
                                        <p:cTn id="96" dur="500" fill="hold"/>
                                        <p:tgtEl>
                                          <p:spTgt spid="31"/>
                                        </p:tgtEl>
                                        <p:attrNameLst>
                                          <p:attrName>ppt_y</p:attrName>
                                        </p:attrNameLst>
                                      </p:cBhvr>
                                      <p:tavLst>
                                        <p:tav tm="0">
                                          <p:val>
                                            <p:strVal val="#ppt_y"/>
                                          </p:val>
                                        </p:tav>
                                        <p:tav tm="100000">
                                          <p:val>
                                            <p:strVal val="#ppt_y"/>
                                          </p:val>
                                        </p:tav>
                                      </p:tavLst>
                                    </p:anim>
                                  </p:childTnLst>
                                </p:cTn>
                              </p:par>
                              <p:par>
                                <p:cTn id="97" presetID="2" presetClass="entr" presetSubtype="1" decel="100000" fill="hold" nodeType="withEffect">
                                  <p:stCondLst>
                                    <p:cond delay="275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0-#ppt_h/2"/>
                                          </p:val>
                                        </p:tav>
                                        <p:tav tm="100000">
                                          <p:val>
                                            <p:strVal val="#ppt_y"/>
                                          </p:val>
                                        </p:tav>
                                      </p:tavLst>
                                    </p:anim>
                                  </p:childTnLst>
                                </p:cTn>
                              </p:par>
                            </p:childTnLst>
                          </p:cTn>
                        </p:par>
                        <p:par>
                          <p:cTn id="101" fill="hold">
                            <p:stCondLst>
                              <p:cond delay="3250"/>
                            </p:stCondLst>
                            <p:childTnLst>
                              <p:par>
                                <p:cTn id="102" presetID="16" presetClass="entr" presetSubtype="42" fill="hold" grpId="0" nodeType="afterEffect">
                                  <p:stCondLst>
                                    <p:cond delay="250"/>
                                  </p:stCondLst>
                                  <p:childTnLst>
                                    <p:set>
                                      <p:cBhvr>
                                        <p:cTn id="103" dur="1" fill="hold">
                                          <p:stCondLst>
                                            <p:cond delay="0"/>
                                          </p:stCondLst>
                                        </p:cTn>
                                        <p:tgtEl>
                                          <p:spTgt spid="26"/>
                                        </p:tgtEl>
                                        <p:attrNameLst>
                                          <p:attrName>style.visibility</p:attrName>
                                        </p:attrNameLst>
                                      </p:cBhvr>
                                      <p:to>
                                        <p:strVal val="visible"/>
                                      </p:to>
                                    </p:set>
                                    <p:animEffect transition="in" filter="barn(outHorizontal)">
                                      <p:cBhvr>
                                        <p:cTn id="104" dur="500"/>
                                        <p:tgtEl>
                                          <p:spTgt spid="26"/>
                                        </p:tgtEl>
                                      </p:cBhvr>
                                    </p:animEffect>
                                  </p:childTnLst>
                                </p:cTn>
                              </p:par>
                              <p:par>
                                <p:cTn id="105" presetID="16" presetClass="entr" presetSubtype="42" fill="hold" nodeType="withEffect">
                                  <p:stCondLst>
                                    <p:cond delay="250"/>
                                  </p:stCondLst>
                                  <p:childTnLst>
                                    <p:set>
                                      <p:cBhvr>
                                        <p:cTn id="106" dur="1" fill="hold">
                                          <p:stCondLst>
                                            <p:cond delay="0"/>
                                          </p:stCondLst>
                                        </p:cTn>
                                        <p:tgtEl>
                                          <p:spTgt spid="37"/>
                                        </p:tgtEl>
                                        <p:attrNameLst>
                                          <p:attrName>style.visibility</p:attrName>
                                        </p:attrNameLst>
                                      </p:cBhvr>
                                      <p:to>
                                        <p:strVal val="visible"/>
                                      </p:to>
                                    </p:set>
                                    <p:animEffect transition="in" filter="barn(outHorizontal)">
                                      <p:cBhvr>
                                        <p:cTn id="107" dur="500"/>
                                        <p:tgtEl>
                                          <p:spTgt spid="37"/>
                                        </p:tgtEl>
                                      </p:cBhvr>
                                    </p:animEffect>
                                  </p:childTnLst>
                                </p:cTn>
                              </p:par>
                            </p:childTnLst>
                          </p:cTn>
                        </p:par>
                        <p:par>
                          <p:cTn id="108" fill="hold">
                            <p:stCondLst>
                              <p:cond delay="4000"/>
                            </p:stCondLst>
                            <p:childTnLst>
                              <p:par>
                                <p:cTn id="109" presetID="22" presetClass="entr" presetSubtype="8" fill="hold" grpId="0" nodeType="after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tmplLst>
          <p:tmpl>
            <p:tnLst>
              <p:par>
                <p:cTn presetID="16" presetClass="entr" presetSubtype="42"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barn(outHorizontal)">
                      <p:cBhvr>
                        <p:cTn dur="500"/>
                        <p:tgtEl>
                          <p:spTgt spid="26"/>
                        </p:tgtEl>
                      </p:cBhvr>
                    </p:animEffect>
                  </p:childTnLst>
                </p:cTn>
              </p:par>
            </p:tnLst>
          </p:tmpl>
        </p:tmplLst>
      </p:bldP>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bldP spid="11" grpId="0" build="p">
        <p:tmplLst>
          <p:tmpl lvl="1">
            <p:tnLst>
              <p:par>
                <p:cTn presetID="2" presetClass="entr" presetSubtype="2" decel="100000" fill="hold" nodeType="withEffect">
                  <p:stCondLst>
                    <p:cond delay="1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p:bldP spid="14" grpId="0" build="p">
        <p:tmplLst>
          <p:tmpl lvl="1">
            <p:tnLst>
              <p:par>
                <p:cTn presetID="2" presetClass="entr" presetSubtype="1" decel="10000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bldP spid="23" grpId="0" build="p">
        <p:tmplLst>
          <p:tmpl lvl="1">
            <p:tnLst>
              <p:par>
                <p:cTn presetID="2" presetClass="entr" presetSubtype="1" decel="10000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bldP spid="32" grpId="0" build="p">
        <p:tmplLst>
          <p:tmpl lvl="1">
            <p:tnLst>
              <p:par>
                <p:cTn presetID="2" presetClass="entr" presetSubtype="8" decel="100000" fill="hold" nodeType="withEffect">
                  <p:stCondLst>
                    <p:cond delay="2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Wide Graph">
    <p:spTree>
      <p:nvGrpSpPr>
        <p:cNvPr id="1" name=""/>
        <p:cNvGrpSpPr/>
        <p:nvPr/>
      </p:nvGrpSpPr>
      <p:grpSpPr>
        <a:xfrm>
          <a:off x="0" y="0"/>
          <a:ext cx="0" cy="0"/>
          <a:chOff x="0" y="0"/>
          <a:chExt cx="0" cy="0"/>
        </a:xfrm>
      </p:grpSpPr>
      <p:sp>
        <p:nvSpPr>
          <p:cNvPr id="26" name="テキスト プレースホルダー 5"/>
          <p:cNvSpPr>
            <a:spLocks noGrp="1"/>
          </p:cNvSpPr>
          <p:nvPr>
            <p:ph type="body" sz="quarter" idx="14" hasCustomPrompt="1"/>
          </p:nvPr>
        </p:nvSpPr>
        <p:spPr>
          <a:xfrm>
            <a:off x="-1" y="7447605"/>
            <a:ext cx="18286413" cy="1856055"/>
          </a:xfrm>
          <a:solidFill>
            <a:schemeClr val="tx1">
              <a:alpha val="50000"/>
            </a:schemeClr>
          </a:solid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22" name="テキスト プレースホルダー 5"/>
          <p:cNvSpPr>
            <a:spLocks noGrp="1"/>
          </p:cNvSpPr>
          <p:nvPr>
            <p:ph type="body" sz="quarter" idx="13" hasCustomPrompt="1"/>
          </p:nvPr>
        </p:nvSpPr>
        <p:spPr>
          <a:xfrm>
            <a:off x="794779" y="7447605"/>
            <a:ext cx="16696854" cy="1856055"/>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9" name="グラフ プレースホルダー 8"/>
          <p:cNvSpPr>
            <a:spLocks noGrp="1"/>
          </p:cNvSpPr>
          <p:nvPr>
            <p:ph type="chart" sz="quarter" idx="15" hasCustomPrompt="1"/>
          </p:nvPr>
        </p:nvSpPr>
        <p:spPr>
          <a:xfrm>
            <a:off x="795338" y="2524128"/>
            <a:ext cx="16695737" cy="4791075"/>
          </a:xfrm>
          <a:solidFill>
            <a:schemeClr val="tx1">
              <a:alpha val="20000"/>
            </a:schemeClr>
          </a:solidFill>
          <a:effectLst/>
        </p:spPr>
        <p:txBody>
          <a:bodyPr/>
          <a:lstStyle>
            <a:lvl1pPr>
              <a:defRPr/>
            </a:lvl1pPr>
          </a:lstStyle>
          <a:p>
            <a:r>
              <a:rPr lang="en-US" dirty="0" smtClean="0"/>
              <a:t>Add graph here</a:t>
            </a:r>
            <a:endParaRPr lang="en-US" dirty="0"/>
          </a:p>
        </p:txBody>
      </p:sp>
    </p:spTree>
    <p:extLst>
      <p:ext uri="{BB962C8B-B14F-4D97-AF65-F5344CB8AC3E}">
        <p14:creationId xmlns:p14="http://schemas.microsoft.com/office/powerpoint/2010/main" val="29842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outVertical)">
                                      <p:cBhvr>
                                        <p:cTn id="13" dur="500"/>
                                        <p:tgtEl>
                                          <p:spTgt spid="2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tmplLst>
          <p:tmpl>
            <p:tnLst>
              <p:par>
                <p:cTn presetID="16" presetClass="entr" presetSubtype="37"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barn(outVertical)">
                      <p:cBhvr>
                        <p:cTn dur="500"/>
                        <p:tgtEl>
                          <p:spTgt spid="26"/>
                        </p:tgtEl>
                      </p:cBhvr>
                    </p:animEffect>
                  </p:childTnLst>
                </p:cTn>
              </p:par>
            </p:tnLst>
          </p:tmpl>
        </p:tmplLst>
      </p:bldP>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9"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Graphs">
    <p:spTree>
      <p:nvGrpSpPr>
        <p:cNvPr id="1" name=""/>
        <p:cNvGrpSpPr/>
        <p:nvPr/>
      </p:nvGrpSpPr>
      <p:grpSpPr>
        <a:xfrm>
          <a:off x="0" y="0"/>
          <a:ext cx="0" cy="0"/>
          <a:chOff x="0" y="0"/>
          <a:chExt cx="0" cy="0"/>
        </a:xfrm>
      </p:grpSpPr>
      <p:sp>
        <p:nvSpPr>
          <p:cNvPr id="20" name="正方形/長方形 19"/>
          <p:cNvSpPr/>
          <p:nvPr userDrawn="1"/>
        </p:nvSpPr>
        <p:spPr>
          <a:xfrm>
            <a:off x="537431" y="7447485"/>
            <a:ext cx="8342277" cy="2194406"/>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userDrawn="1"/>
        </p:nvSpPr>
        <p:spPr>
          <a:xfrm>
            <a:off x="9236292" y="7463648"/>
            <a:ext cx="8342277" cy="2194406"/>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22" name="テキスト プレースホルダー 5"/>
          <p:cNvSpPr>
            <a:spLocks noGrp="1"/>
          </p:cNvSpPr>
          <p:nvPr>
            <p:ph type="body" sz="quarter" idx="13" hasCustomPrompt="1"/>
          </p:nvPr>
        </p:nvSpPr>
        <p:spPr>
          <a:xfrm>
            <a:off x="812008" y="8362348"/>
            <a:ext cx="7868329" cy="1113246"/>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9" name="グラフ プレースホルダー 8"/>
          <p:cNvSpPr>
            <a:spLocks noGrp="1"/>
          </p:cNvSpPr>
          <p:nvPr>
            <p:ph type="chart" sz="quarter" idx="15" hasCustomPrompt="1"/>
          </p:nvPr>
        </p:nvSpPr>
        <p:spPr>
          <a:xfrm>
            <a:off x="812271" y="2524128"/>
            <a:ext cx="7867802" cy="4791075"/>
          </a:xfrm>
          <a:solidFill>
            <a:schemeClr val="tx1">
              <a:alpha val="20000"/>
            </a:schemeClr>
          </a:solidFill>
          <a:effectLst/>
        </p:spPr>
        <p:txBody>
          <a:bodyPr/>
          <a:lstStyle>
            <a:lvl1pPr>
              <a:defRPr/>
            </a:lvl1pPr>
          </a:lstStyle>
          <a:p>
            <a:r>
              <a:rPr lang="en-US" dirty="0" smtClean="0"/>
              <a:t>Add graph here</a:t>
            </a:r>
            <a:endParaRPr lang="en-US" dirty="0"/>
          </a:p>
        </p:txBody>
      </p:sp>
      <p:sp>
        <p:nvSpPr>
          <p:cNvPr id="14" name="グラフ プレースホルダー 8"/>
          <p:cNvSpPr>
            <a:spLocks noGrp="1"/>
          </p:cNvSpPr>
          <p:nvPr>
            <p:ph type="chart" sz="quarter" idx="18" hasCustomPrompt="1"/>
          </p:nvPr>
        </p:nvSpPr>
        <p:spPr>
          <a:xfrm>
            <a:off x="9491022" y="2524007"/>
            <a:ext cx="7867802" cy="4791075"/>
          </a:xfrm>
          <a:solidFill>
            <a:schemeClr val="tx1">
              <a:alpha val="20000"/>
            </a:schemeClr>
          </a:solidFill>
          <a:effectLst/>
        </p:spPr>
        <p:txBody>
          <a:bodyPr/>
          <a:lstStyle>
            <a:lvl1pPr>
              <a:defRPr/>
            </a:lvl1pPr>
          </a:lstStyle>
          <a:p>
            <a:r>
              <a:rPr lang="en-US" dirty="0" smtClean="0"/>
              <a:t>Add graph here</a:t>
            </a:r>
            <a:endParaRPr lang="en-US" dirty="0"/>
          </a:p>
        </p:txBody>
      </p:sp>
      <p:sp>
        <p:nvSpPr>
          <p:cNvPr id="11" name="正方形/長方形 10"/>
          <p:cNvSpPr/>
          <p:nvPr userDrawn="1"/>
        </p:nvSpPr>
        <p:spPr>
          <a:xfrm rot="-180000">
            <a:off x="275072" y="7515611"/>
            <a:ext cx="6676764"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テキスト プレースホルダー 5"/>
          <p:cNvSpPr>
            <a:spLocks noGrp="1"/>
          </p:cNvSpPr>
          <p:nvPr>
            <p:ph type="body" sz="quarter" idx="19" hasCustomPrompt="1"/>
          </p:nvPr>
        </p:nvSpPr>
        <p:spPr>
          <a:xfrm rot="-180000">
            <a:off x="312448" y="7432518"/>
            <a:ext cx="657509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21" hasCustomPrompt="1"/>
          </p:nvPr>
        </p:nvSpPr>
        <p:spPr>
          <a:xfrm>
            <a:off x="9490759" y="8362227"/>
            <a:ext cx="7868329" cy="1113246"/>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正方形/長方形 17"/>
          <p:cNvSpPr/>
          <p:nvPr userDrawn="1"/>
        </p:nvSpPr>
        <p:spPr>
          <a:xfrm rot="-180000">
            <a:off x="8953823" y="7515490"/>
            <a:ext cx="6676764"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プレースホルダー 5"/>
          <p:cNvSpPr>
            <a:spLocks noGrp="1"/>
          </p:cNvSpPr>
          <p:nvPr>
            <p:ph type="body" sz="quarter" idx="22" hasCustomPrompt="1"/>
          </p:nvPr>
        </p:nvSpPr>
        <p:spPr>
          <a:xfrm rot="-180000">
            <a:off x="8991199" y="7432397"/>
            <a:ext cx="657509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26657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250"/>
                            </p:stCondLst>
                            <p:childTnLst>
                              <p:par>
                                <p:cTn id="13" presetID="2" presetClass="entr" presetSubtype="8"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par>
                          <p:cTn id="25" fill="hold">
                            <p:stCondLst>
                              <p:cond delay="2250"/>
                            </p:stCondLst>
                            <p:childTnLst>
                              <p:par>
                                <p:cTn id="26" presetID="22" presetClass="entr" presetSubtype="8" fill="hold" grpId="0"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3250"/>
                            </p:stCondLst>
                            <p:childTnLst>
                              <p:par>
                                <p:cTn id="30" presetID="22" presetClass="entr" presetSubtype="8" fill="hold" grpId="0" nodeType="afterEffect">
                                  <p:stCondLst>
                                    <p:cond delay="25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4000"/>
                            </p:stCondLst>
                            <p:childTnLst>
                              <p:par>
                                <p:cTn id="34" presetID="2" presetClass="entr" presetSubtype="8" decel="10000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9" grpId="0" animBg="1"/>
      <p:bldP spid="14" grpId="0" animBg="1"/>
      <p:bldP spid="11" grpId="0" animBg="1"/>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2" presetClass="entr" presetSubtype="8"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4" name="正方形/長方形 3"/>
          <p:cNvSpPr/>
          <p:nvPr userDrawn="1"/>
        </p:nvSpPr>
        <p:spPr>
          <a:xfrm>
            <a:off x="4093029" y="0"/>
            <a:ext cx="10914741" cy="10286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p:cNvSpPr>
            <a:spLocks noGrp="1"/>
          </p:cNvSpPr>
          <p:nvPr>
            <p:ph type="body" sz="quarter" idx="10" hasCustomPrompt="1"/>
          </p:nvPr>
        </p:nvSpPr>
        <p:spPr>
          <a:xfrm>
            <a:off x="4601029" y="855663"/>
            <a:ext cx="9869714" cy="8796337"/>
          </a:xfrm>
          <a:effectLst>
            <a:outerShdw blurRad="50800" dist="38100" dir="2700000" algn="tl" rotWithShape="0">
              <a:schemeClr val="tx1">
                <a:alpha val="40000"/>
              </a:schemeClr>
            </a:outerShdw>
          </a:effectLst>
        </p:spPr>
        <p:txBody>
          <a:bodyPr anchor="ctr">
            <a:normAutofit/>
          </a:bodyPr>
          <a:lstStyle>
            <a:lvl1pPr marL="457200" indent="-457200" algn="l">
              <a:spcBef>
                <a:spcPts val="1200"/>
              </a:spcBef>
              <a:buFont typeface="Wingdings" panose="05000000000000000000" pitchFamily="2" charset="2"/>
              <a:buChar char="§"/>
              <a:defRPr sz="2800">
                <a:solidFill>
                  <a:schemeClr val="bg1"/>
                </a:solidFill>
                <a:latin typeface="+mj-lt"/>
              </a:defRPr>
            </a:lvl1pPr>
            <a:lvl2pPr marL="720000" indent="-360000">
              <a:spcBef>
                <a:spcPts val="600"/>
              </a:spcBef>
              <a:buFont typeface="Arial" panose="020B0604020202020204" pitchFamily="34" charset="0"/>
              <a:buChar char="•"/>
              <a:defRPr sz="2400">
                <a:solidFill>
                  <a:schemeClr val="bg1"/>
                </a:solidFill>
                <a:latin typeface="+mj-lt"/>
              </a:defRPr>
            </a:lvl2pPr>
            <a:lvl3pPr>
              <a:defRPr>
                <a:latin typeface="+mj-lt"/>
              </a:defRPr>
            </a:lvl3pPr>
            <a:lvl4pPr>
              <a:defRPr>
                <a:latin typeface="+mj-lt"/>
              </a:defRPr>
            </a:lvl4pPr>
            <a:lvl5pPr>
              <a:defRPr>
                <a:latin typeface="+mj-lt"/>
              </a:defRPr>
            </a:lvl5pPr>
          </a:lstStyle>
          <a:p>
            <a:pPr lvl="0"/>
            <a:r>
              <a:rPr lang="en-US" altLang="ja-JP" dirty="0" smtClean="0"/>
              <a:t>TEXT</a:t>
            </a:r>
          </a:p>
          <a:p>
            <a:pPr lvl="1"/>
            <a:r>
              <a:rPr lang="en-US" dirty="0" smtClean="0"/>
              <a:t>Level 2</a:t>
            </a:r>
            <a:endParaRPr lang="en-US" dirty="0"/>
          </a:p>
        </p:txBody>
      </p:sp>
      <p:pic>
        <p:nvPicPr>
          <p:cNvPr id="7" name="図 6"/>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20385427" flipH="1">
            <a:off x="2194415" y="978473"/>
            <a:ext cx="460258" cy="8472928"/>
          </a:xfrm>
          <a:prstGeom prst="rect">
            <a:avLst/>
          </a:prstGeom>
          <a:effectLst>
            <a:outerShdw blurRad="152400" dist="76200" dir="11160000" algn="tl" rotWithShape="0">
              <a:prstClr val="black">
                <a:alpha val="40000"/>
              </a:prstClr>
            </a:outerShdw>
          </a:effectLst>
        </p:spPr>
      </p:pic>
      <p:sp>
        <p:nvSpPr>
          <p:cNvPr id="8" name="テキスト プレースホルダー 2"/>
          <p:cNvSpPr>
            <a:spLocks noGrp="1"/>
          </p:cNvSpPr>
          <p:nvPr>
            <p:ph type="body" sz="quarter" idx="11" hasCustomPrompt="1"/>
          </p:nvPr>
        </p:nvSpPr>
        <p:spPr>
          <a:xfrm rot="21120203">
            <a:off x="1471487" y="774347"/>
            <a:ext cx="5269582" cy="1178742"/>
          </a:xfrm>
          <a:effectLst>
            <a:outerShdw blurRad="50800" dist="38100" dir="2700000" algn="tl" rotWithShape="0">
              <a:schemeClr val="tx1">
                <a:alpha val="40000"/>
              </a:schemeClr>
            </a:outerShdw>
          </a:effectLst>
        </p:spPr>
        <p:txBody>
          <a:bodyPr anchor="ctr">
            <a:noAutofit/>
          </a:bodyPr>
          <a:lstStyle>
            <a:lvl1pPr marL="0" indent="0" algn="l">
              <a:buFont typeface="Wingdings" panose="05000000000000000000" pitchFamily="2" charset="2"/>
              <a:buNone/>
              <a:defRPr sz="8000">
                <a:solidFill>
                  <a:schemeClr val="bg1"/>
                </a:solidFill>
                <a:latin typeface="Reenie Beanie" panose="02000000000000000000" pitchFamily="2" charset="0"/>
              </a:defRPr>
            </a:lvl1pPr>
            <a:lvl2pPr marL="720000" indent="-360000">
              <a:spcBef>
                <a:spcPts val="600"/>
              </a:spcBef>
              <a:buFont typeface="Arial" panose="020B0604020202020204" pitchFamily="34" charset="0"/>
              <a:buChar char="•"/>
              <a:defRPr sz="2400">
                <a:solidFill>
                  <a:schemeClr val="bg1"/>
                </a:solidFill>
                <a:latin typeface="+mj-lt"/>
              </a:defRPr>
            </a:lvl2pPr>
            <a:lvl3pPr>
              <a:defRPr>
                <a:latin typeface="+mj-lt"/>
              </a:defRPr>
            </a:lvl3pPr>
            <a:lvl4pPr>
              <a:defRPr>
                <a:latin typeface="+mj-lt"/>
              </a:defRPr>
            </a:lvl4pPr>
            <a:lvl5pPr>
              <a:defRPr>
                <a:latin typeface="+mj-lt"/>
              </a:defRPr>
            </a:lvl5pPr>
          </a:lstStyle>
          <a:p>
            <a:pPr lvl="0"/>
            <a:r>
              <a:rPr lang="en-US" dirty="0" smtClean="0"/>
              <a:t>Notes</a:t>
            </a:r>
          </a:p>
        </p:txBody>
      </p:sp>
    </p:spTree>
    <p:extLst>
      <p:ext uri="{BB962C8B-B14F-4D97-AF65-F5344CB8AC3E}">
        <p14:creationId xmlns:p14="http://schemas.microsoft.com/office/powerpoint/2010/main" val="113113626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9" name="グラフ プレースホルダー 8"/>
          <p:cNvSpPr>
            <a:spLocks noGrp="1"/>
          </p:cNvSpPr>
          <p:nvPr>
            <p:ph type="chart" sz="quarter" idx="15" hasCustomPrompt="1"/>
          </p:nvPr>
        </p:nvSpPr>
        <p:spPr>
          <a:xfrm>
            <a:off x="430970" y="2702954"/>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11" name="正方形/長方形 10"/>
          <p:cNvSpPr/>
          <p:nvPr userDrawn="1"/>
        </p:nvSpPr>
        <p:spPr>
          <a:xfrm rot="21600000">
            <a:off x="430970" y="6743721"/>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userDrawn="1"/>
        </p:nvSpPr>
        <p:spPr>
          <a:xfrm rot="-180000">
            <a:off x="256136" y="6834005"/>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テキスト プレースホルダー 5"/>
          <p:cNvSpPr>
            <a:spLocks noGrp="1"/>
          </p:cNvSpPr>
          <p:nvPr>
            <p:ph type="body" sz="quarter" idx="13" hasCustomPrompt="1"/>
          </p:nvPr>
        </p:nvSpPr>
        <p:spPr>
          <a:xfrm>
            <a:off x="433093" y="7727005"/>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14" hasCustomPrompt="1"/>
          </p:nvPr>
        </p:nvSpPr>
        <p:spPr>
          <a:xfrm rot="-180000">
            <a:off x="293483" y="6749821"/>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24" name="グラフ プレースホルダー 8"/>
          <p:cNvSpPr>
            <a:spLocks noGrp="1"/>
          </p:cNvSpPr>
          <p:nvPr>
            <p:ph type="chart" sz="quarter" idx="16" hasCustomPrompt="1"/>
          </p:nvPr>
        </p:nvSpPr>
        <p:spPr>
          <a:xfrm>
            <a:off x="4897980" y="2702954"/>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25" name="正方形/長方形 24"/>
          <p:cNvSpPr/>
          <p:nvPr userDrawn="1"/>
        </p:nvSpPr>
        <p:spPr>
          <a:xfrm rot="21600000">
            <a:off x="4897980" y="6743721"/>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userDrawn="1"/>
        </p:nvSpPr>
        <p:spPr>
          <a:xfrm rot="-180000">
            <a:off x="4691563" y="6834005"/>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テキスト プレースホルダー 5"/>
          <p:cNvSpPr>
            <a:spLocks noGrp="1"/>
          </p:cNvSpPr>
          <p:nvPr>
            <p:ph type="body" sz="quarter" idx="17" hasCustomPrompt="1"/>
          </p:nvPr>
        </p:nvSpPr>
        <p:spPr>
          <a:xfrm>
            <a:off x="4904484" y="7727005"/>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18" hasCustomPrompt="1"/>
          </p:nvPr>
        </p:nvSpPr>
        <p:spPr>
          <a:xfrm rot="-180000">
            <a:off x="4728910" y="6749821"/>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30" name="グラフ プレースホルダー 8"/>
          <p:cNvSpPr>
            <a:spLocks noGrp="1"/>
          </p:cNvSpPr>
          <p:nvPr>
            <p:ph type="chart" sz="quarter" idx="19" hasCustomPrompt="1"/>
          </p:nvPr>
        </p:nvSpPr>
        <p:spPr>
          <a:xfrm>
            <a:off x="9364990" y="2702954"/>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31" name="正方形/長方形 30"/>
          <p:cNvSpPr/>
          <p:nvPr userDrawn="1"/>
        </p:nvSpPr>
        <p:spPr>
          <a:xfrm rot="21600000">
            <a:off x="9364990" y="6743721"/>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userDrawn="1"/>
        </p:nvSpPr>
        <p:spPr>
          <a:xfrm rot="-180000">
            <a:off x="9153281" y="6834005"/>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テキスト プレースホルダー 5"/>
          <p:cNvSpPr>
            <a:spLocks noGrp="1"/>
          </p:cNvSpPr>
          <p:nvPr>
            <p:ph type="body" sz="quarter" idx="20" hasCustomPrompt="1"/>
          </p:nvPr>
        </p:nvSpPr>
        <p:spPr>
          <a:xfrm>
            <a:off x="9375875" y="7727005"/>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テキスト プレースホルダー 5"/>
          <p:cNvSpPr>
            <a:spLocks noGrp="1"/>
          </p:cNvSpPr>
          <p:nvPr>
            <p:ph type="body" sz="quarter" idx="21" hasCustomPrompt="1"/>
          </p:nvPr>
        </p:nvSpPr>
        <p:spPr>
          <a:xfrm rot="-180000">
            <a:off x="9190628" y="6749821"/>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35" name="グラフ プレースホルダー 8"/>
          <p:cNvSpPr>
            <a:spLocks noGrp="1"/>
          </p:cNvSpPr>
          <p:nvPr>
            <p:ph type="chart" sz="quarter" idx="22" hasCustomPrompt="1"/>
          </p:nvPr>
        </p:nvSpPr>
        <p:spPr>
          <a:xfrm>
            <a:off x="13832001" y="2710335"/>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36" name="正方形/長方形 35"/>
          <p:cNvSpPr/>
          <p:nvPr userDrawn="1"/>
        </p:nvSpPr>
        <p:spPr>
          <a:xfrm rot="21600000">
            <a:off x="13832001" y="6751102"/>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userDrawn="1"/>
        </p:nvSpPr>
        <p:spPr>
          <a:xfrm rot="-180000">
            <a:off x="13623717" y="6841386"/>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テキスト プレースホルダー 5"/>
          <p:cNvSpPr>
            <a:spLocks noGrp="1"/>
          </p:cNvSpPr>
          <p:nvPr>
            <p:ph type="body" sz="quarter" idx="23" hasCustomPrompt="1"/>
          </p:nvPr>
        </p:nvSpPr>
        <p:spPr>
          <a:xfrm>
            <a:off x="13847267" y="7734386"/>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9" name="テキスト プレースホルダー 5"/>
          <p:cNvSpPr>
            <a:spLocks noGrp="1"/>
          </p:cNvSpPr>
          <p:nvPr>
            <p:ph type="body" sz="quarter" idx="24" hasCustomPrompt="1"/>
          </p:nvPr>
        </p:nvSpPr>
        <p:spPr>
          <a:xfrm rot="-180000">
            <a:off x="13661064" y="6757202"/>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22577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21" presetClass="entr" presetSubtype="1"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wheel(1)">
                                      <p:cBhvr>
                                        <p:cTn id="28" dur="1000"/>
                                        <p:tgtEl>
                                          <p:spTgt spid="24"/>
                                        </p:tgtEl>
                                      </p:cBhvr>
                                    </p:animEffect>
                                  </p:childTnLst>
                                </p:cTn>
                              </p:par>
                            </p:childTnLst>
                          </p:cTn>
                        </p:par>
                        <p:par>
                          <p:cTn id="29" fill="hold">
                            <p:stCondLst>
                              <p:cond delay="3750"/>
                            </p:stCondLst>
                            <p:childTnLst>
                              <p:par>
                                <p:cTn id="30" presetID="16" presetClass="entr" presetSubtype="37"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arn(outVertical)">
                                      <p:cBhvr>
                                        <p:cTn id="32" dur="500"/>
                                        <p:tgtEl>
                                          <p:spTgt spid="25"/>
                                        </p:tgtEl>
                                      </p:cBhvr>
                                    </p:animEffect>
                                  </p:childTnLst>
                                </p:cTn>
                              </p:par>
                            </p:childTnLst>
                          </p:cTn>
                        </p:par>
                        <p:par>
                          <p:cTn id="33" fill="hold">
                            <p:stCondLst>
                              <p:cond delay="4250"/>
                            </p:stCondLst>
                            <p:childTnLst>
                              <p:par>
                                <p:cTn id="34" presetID="2" presetClass="entr" presetSubtype="8" decel="10000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0-#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0-#ppt_w/2"/>
                                          </p:val>
                                        </p:tav>
                                        <p:tav tm="100000">
                                          <p:val>
                                            <p:strVal val="#ppt_x"/>
                                          </p:val>
                                        </p:tav>
                                      </p:tavLst>
                                    </p:anim>
                                    <p:anim calcmode="lin" valueType="num">
                                      <p:cBhvr additive="base">
                                        <p:cTn id="41" dur="500" fill="hold"/>
                                        <p:tgtEl>
                                          <p:spTgt spid="27"/>
                                        </p:tgtEl>
                                        <p:attrNameLst>
                                          <p:attrName>ppt_y</p:attrName>
                                        </p:attrNameLst>
                                      </p:cBhvr>
                                      <p:tavLst>
                                        <p:tav tm="0">
                                          <p:val>
                                            <p:strVal val="#ppt_y"/>
                                          </p:val>
                                        </p:tav>
                                        <p:tav tm="100000">
                                          <p:val>
                                            <p:strVal val="#ppt_y"/>
                                          </p:val>
                                        </p:tav>
                                      </p:tavLst>
                                    </p:anim>
                                  </p:childTnLst>
                                </p:cTn>
                              </p:par>
                            </p:childTnLst>
                          </p:cTn>
                        </p:par>
                        <p:par>
                          <p:cTn id="42" fill="hold">
                            <p:stCondLst>
                              <p:cond delay="4750"/>
                            </p:stCondLst>
                            <p:childTnLst>
                              <p:par>
                                <p:cTn id="43" presetID="22" presetClass="entr" presetSubtype="8"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par>
                          <p:cTn id="46" fill="hold">
                            <p:stCondLst>
                              <p:cond delay="5250"/>
                            </p:stCondLst>
                            <p:childTnLst>
                              <p:par>
                                <p:cTn id="47" presetID="21" presetClass="entr" presetSubtype="1" fill="hold" grpId="0" nodeType="afterEffect">
                                  <p:stCondLst>
                                    <p:cond delay="250"/>
                                  </p:stCondLst>
                                  <p:childTnLst>
                                    <p:set>
                                      <p:cBhvr>
                                        <p:cTn id="48" dur="1" fill="hold">
                                          <p:stCondLst>
                                            <p:cond delay="0"/>
                                          </p:stCondLst>
                                        </p:cTn>
                                        <p:tgtEl>
                                          <p:spTgt spid="30"/>
                                        </p:tgtEl>
                                        <p:attrNameLst>
                                          <p:attrName>style.visibility</p:attrName>
                                        </p:attrNameLst>
                                      </p:cBhvr>
                                      <p:to>
                                        <p:strVal val="visible"/>
                                      </p:to>
                                    </p:set>
                                    <p:animEffect transition="in" filter="wheel(1)">
                                      <p:cBhvr>
                                        <p:cTn id="49" dur="1000"/>
                                        <p:tgtEl>
                                          <p:spTgt spid="30"/>
                                        </p:tgtEl>
                                      </p:cBhvr>
                                    </p:animEffect>
                                  </p:childTnLst>
                                </p:cTn>
                              </p:par>
                            </p:childTnLst>
                          </p:cTn>
                        </p:par>
                        <p:par>
                          <p:cTn id="50" fill="hold">
                            <p:stCondLst>
                              <p:cond delay="6500"/>
                            </p:stCondLst>
                            <p:childTnLst>
                              <p:par>
                                <p:cTn id="51" presetID="16" presetClass="entr" presetSubtype="37"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arn(outVertical)">
                                      <p:cBhvr>
                                        <p:cTn id="53" dur="500"/>
                                        <p:tgtEl>
                                          <p:spTgt spid="31"/>
                                        </p:tgtEl>
                                      </p:cBhvr>
                                    </p:animEffect>
                                  </p:childTnLst>
                                </p:cTn>
                              </p:par>
                            </p:childTnLst>
                          </p:cTn>
                        </p:par>
                        <p:par>
                          <p:cTn id="54" fill="hold">
                            <p:stCondLst>
                              <p:cond delay="7000"/>
                            </p:stCondLst>
                            <p:childTnLst>
                              <p:par>
                                <p:cTn id="55" presetID="2" presetClass="entr" presetSubtype="8" decel="10000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0-#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0-#ppt_w/2"/>
                                          </p:val>
                                        </p:tav>
                                        <p:tav tm="100000">
                                          <p:val>
                                            <p:strVal val="#ppt_x"/>
                                          </p:val>
                                        </p:tav>
                                      </p:tavLst>
                                    </p:anim>
                                    <p:anim calcmode="lin" valueType="num">
                                      <p:cBhvr additive="base">
                                        <p:cTn id="62" dur="500" fill="hold"/>
                                        <p:tgtEl>
                                          <p:spTgt spid="32"/>
                                        </p:tgtEl>
                                        <p:attrNameLst>
                                          <p:attrName>ppt_y</p:attrName>
                                        </p:attrNameLst>
                                      </p:cBhvr>
                                      <p:tavLst>
                                        <p:tav tm="0">
                                          <p:val>
                                            <p:strVal val="#ppt_y"/>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500"/>
                                        <p:tgtEl>
                                          <p:spTgt spid="33"/>
                                        </p:tgtEl>
                                      </p:cBhvr>
                                    </p:animEffect>
                                  </p:childTnLst>
                                </p:cTn>
                              </p:par>
                            </p:childTnLst>
                          </p:cTn>
                        </p:par>
                        <p:par>
                          <p:cTn id="67" fill="hold">
                            <p:stCondLst>
                              <p:cond delay="8000"/>
                            </p:stCondLst>
                            <p:childTnLst>
                              <p:par>
                                <p:cTn id="68" presetID="21" presetClass="entr" presetSubtype="1" fill="hold" grpId="0" nodeType="afterEffect">
                                  <p:stCondLst>
                                    <p:cond delay="250"/>
                                  </p:stCondLst>
                                  <p:childTnLst>
                                    <p:set>
                                      <p:cBhvr>
                                        <p:cTn id="69" dur="1" fill="hold">
                                          <p:stCondLst>
                                            <p:cond delay="0"/>
                                          </p:stCondLst>
                                        </p:cTn>
                                        <p:tgtEl>
                                          <p:spTgt spid="35"/>
                                        </p:tgtEl>
                                        <p:attrNameLst>
                                          <p:attrName>style.visibility</p:attrName>
                                        </p:attrNameLst>
                                      </p:cBhvr>
                                      <p:to>
                                        <p:strVal val="visible"/>
                                      </p:to>
                                    </p:set>
                                    <p:animEffect transition="in" filter="wheel(1)">
                                      <p:cBhvr>
                                        <p:cTn id="70" dur="1000"/>
                                        <p:tgtEl>
                                          <p:spTgt spid="35"/>
                                        </p:tgtEl>
                                      </p:cBhvr>
                                    </p:animEffect>
                                  </p:childTnLst>
                                </p:cTn>
                              </p:par>
                            </p:childTnLst>
                          </p:cTn>
                        </p:par>
                        <p:par>
                          <p:cTn id="71" fill="hold">
                            <p:stCondLst>
                              <p:cond delay="9250"/>
                            </p:stCondLst>
                            <p:childTnLst>
                              <p:par>
                                <p:cTn id="72" presetID="16" presetClass="entr" presetSubtype="37"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arn(outVertical)">
                                      <p:cBhvr>
                                        <p:cTn id="74" dur="500"/>
                                        <p:tgtEl>
                                          <p:spTgt spid="36"/>
                                        </p:tgtEl>
                                      </p:cBhvr>
                                    </p:animEffect>
                                  </p:childTnLst>
                                </p:cTn>
                              </p:par>
                            </p:childTnLst>
                          </p:cTn>
                        </p:par>
                        <p:par>
                          <p:cTn id="75" fill="hold">
                            <p:stCondLst>
                              <p:cond delay="9750"/>
                            </p:stCondLst>
                            <p:childTnLst>
                              <p:par>
                                <p:cTn id="76" presetID="2" presetClass="entr" presetSubtype="8" decel="100000"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0-#ppt_w/2"/>
                                          </p:val>
                                        </p:tav>
                                        <p:tav tm="100000">
                                          <p:val>
                                            <p:strVal val="#ppt_x"/>
                                          </p:val>
                                        </p:tav>
                                      </p:tavLst>
                                    </p:anim>
                                    <p:anim calcmode="lin" valueType="num">
                                      <p:cBhvr additive="base">
                                        <p:cTn id="79" dur="500" fill="hold"/>
                                        <p:tgtEl>
                                          <p:spTgt spid="39"/>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additive="base">
                                        <p:cTn id="82" dur="500" fill="hold"/>
                                        <p:tgtEl>
                                          <p:spTgt spid="37"/>
                                        </p:tgtEl>
                                        <p:attrNameLst>
                                          <p:attrName>ppt_x</p:attrName>
                                        </p:attrNameLst>
                                      </p:cBhvr>
                                      <p:tavLst>
                                        <p:tav tm="0">
                                          <p:val>
                                            <p:strVal val="0-#ppt_w/2"/>
                                          </p:val>
                                        </p:tav>
                                        <p:tav tm="100000">
                                          <p:val>
                                            <p:strVal val="#ppt_x"/>
                                          </p:val>
                                        </p:tav>
                                      </p:tavLst>
                                    </p:anim>
                                    <p:anim calcmode="lin" valueType="num">
                                      <p:cBhvr additive="base">
                                        <p:cTn id="83" dur="500" fill="hold"/>
                                        <p:tgtEl>
                                          <p:spTgt spid="37"/>
                                        </p:tgtEl>
                                        <p:attrNameLst>
                                          <p:attrName>ppt_y</p:attrName>
                                        </p:attrNameLst>
                                      </p:cBhvr>
                                      <p:tavLst>
                                        <p:tav tm="0">
                                          <p:val>
                                            <p:strVal val="#ppt_y"/>
                                          </p:val>
                                        </p:tav>
                                        <p:tav tm="100000">
                                          <p:val>
                                            <p:strVal val="#ppt_y"/>
                                          </p:val>
                                        </p:tav>
                                      </p:tavLst>
                                    </p:anim>
                                  </p:childTnLst>
                                </p:cTn>
                              </p:par>
                            </p:childTnLst>
                          </p:cTn>
                        </p:par>
                        <p:par>
                          <p:cTn id="84" fill="hold">
                            <p:stCondLst>
                              <p:cond delay="10250"/>
                            </p:stCondLst>
                            <p:childTnLst>
                              <p:par>
                                <p:cTn id="85" presetID="22" presetClass="entr" presetSubtype="8"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left)">
                                      <p:cBhvr>
                                        <p:cTn id="8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16" grpId="0">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24" grpId="0" animBg="1"/>
      <p:bldP spid="25" grpId="0" animBg="1"/>
      <p:bldP spid="27" grpId="0" animBg="1"/>
      <p:bldP spid="28" grpId="0">
        <p:tmplLst>
          <p:tmpl>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p:tmplLst>
          <p:tmpl>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animBg="1"/>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p:tmplLst>
          <p:tmpl>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pic>
        <p:nvPicPr>
          <p:cNvPr id="14" name="図 13"/>
          <p:cNvPicPr>
            <a:picLocks noChangeAspect="1"/>
          </p:cNvPicPr>
          <p:nvPr userDrawn="1"/>
        </p:nvPicPr>
        <p:blipFill rotWithShape="1">
          <a:blip r:embed="rId2">
            <a:extLst>
              <a:ext uri="{28A0092B-C50C-407E-A947-70E740481C1C}">
                <a14:useLocalDpi xmlns:a14="http://schemas.microsoft.com/office/drawing/2010/main" val="0"/>
              </a:ext>
            </a:extLst>
          </a:blip>
          <a:srcRect r="31291"/>
          <a:stretch/>
        </p:blipFill>
        <p:spPr>
          <a:xfrm>
            <a:off x="9330214" y="211792"/>
            <a:ext cx="8970486" cy="2011429"/>
          </a:xfrm>
          <a:prstGeom prst="rect">
            <a:avLst/>
          </a:prstGeom>
        </p:spPr>
      </p:pic>
      <p:sp>
        <p:nvSpPr>
          <p:cNvPr id="29" name="テキスト プレースホルダー 23"/>
          <p:cNvSpPr>
            <a:spLocks noGrp="1"/>
          </p:cNvSpPr>
          <p:nvPr>
            <p:ph type="body" sz="quarter" idx="24" hasCustomPrompt="1"/>
          </p:nvPr>
        </p:nvSpPr>
        <p:spPr>
          <a:xfrm rot="246221">
            <a:off x="9053316" y="2671008"/>
            <a:ext cx="8768499" cy="4710350"/>
          </a:xfrm>
          <a:blipFill>
            <a:blip r:embed="rId3"/>
            <a:stretch>
              <a:fillRect/>
            </a:stretch>
          </a:blipFill>
        </p:spPr>
        <p:txBody>
          <a:bodyPr/>
          <a:lstStyle/>
          <a:p>
            <a:pPr lvl="0"/>
            <a:r>
              <a:rPr kumimoji="1" lang="en-US" altLang="ja-JP" dirty="0" smtClean="0"/>
              <a:t> </a:t>
            </a:r>
            <a:endParaRPr kumimoji="1" lang="ja-JP" altLang="en-US" dirty="0"/>
          </a:p>
        </p:txBody>
      </p:sp>
      <p:sp>
        <p:nvSpPr>
          <p:cNvPr id="30" name="図プレースホルダー 8"/>
          <p:cNvSpPr>
            <a:spLocks noGrp="1"/>
          </p:cNvSpPr>
          <p:nvPr>
            <p:ph type="pic" sz="quarter" idx="25" hasCustomPrompt="1"/>
          </p:nvPr>
        </p:nvSpPr>
        <p:spPr>
          <a:xfrm rot="246221">
            <a:off x="9283474" y="2906178"/>
            <a:ext cx="8308182" cy="4240011"/>
          </a:xfrm>
        </p:spPr>
        <p:txBody>
          <a:bodyPr/>
          <a:lstStyle>
            <a:lvl1pPr>
              <a:defRPr/>
            </a:lvl1pPr>
          </a:lstStyle>
          <a:p>
            <a:r>
              <a:rPr kumimoji="1" lang="en-US" altLang="ja-JP" dirty="0" smtClean="0"/>
              <a:t>Add an image here</a:t>
            </a:r>
            <a:endParaRPr kumimoji="1" lang="ja-JP" altLang="en-US" dirty="0"/>
          </a:p>
        </p:txBody>
      </p:sp>
      <p:sp>
        <p:nvSpPr>
          <p:cNvPr id="27" name="テキスト プレースホルダー 23"/>
          <p:cNvSpPr>
            <a:spLocks noGrp="1"/>
          </p:cNvSpPr>
          <p:nvPr>
            <p:ph type="body" sz="quarter" idx="22" hasCustomPrompt="1"/>
          </p:nvPr>
        </p:nvSpPr>
        <p:spPr>
          <a:xfrm rot="21198624">
            <a:off x="618497" y="1786978"/>
            <a:ext cx="8768499" cy="4710350"/>
          </a:xfrm>
          <a:blipFill>
            <a:blip r:embed="rId3"/>
            <a:stretch>
              <a:fillRect/>
            </a:stretch>
          </a:blipFill>
        </p:spPr>
        <p:txBody>
          <a:bodyPr/>
          <a:lstStyle/>
          <a:p>
            <a:pPr lvl="0"/>
            <a:r>
              <a:rPr kumimoji="1" lang="en-US" altLang="ja-JP" dirty="0" smtClean="0"/>
              <a:t> </a:t>
            </a:r>
            <a:endParaRPr kumimoji="1" lang="ja-JP" altLang="en-US" dirty="0"/>
          </a:p>
        </p:txBody>
      </p:sp>
      <p:sp>
        <p:nvSpPr>
          <p:cNvPr id="28" name="図プレースホルダー 8"/>
          <p:cNvSpPr>
            <a:spLocks noGrp="1"/>
          </p:cNvSpPr>
          <p:nvPr>
            <p:ph type="pic" sz="quarter" idx="23" hasCustomPrompt="1"/>
          </p:nvPr>
        </p:nvSpPr>
        <p:spPr>
          <a:xfrm rot="21198624">
            <a:off x="848655" y="2022148"/>
            <a:ext cx="8308182" cy="4240011"/>
          </a:xfrm>
        </p:spPr>
        <p:txBody>
          <a:bodyPr/>
          <a:lstStyle>
            <a:lvl1pPr>
              <a:defRPr/>
            </a:lvl1pPr>
          </a:lstStyle>
          <a:p>
            <a:r>
              <a:rPr kumimoji="1" lang="en-US" altLang="ja-JP" dirty="0" smtClean="0"/>
              <a:t>Add an image here</a:t>
            </a:r>
            <a:endParaRPr kumimoji="1" lang="ja-JP" altLang="en-US" dirty="0"/>
          </a:p>
        </p:txBody>
      </p:sp>
      <p:sp>
        <p:nvSpPr>
          <p:cNvPr id="24" name="テキスト プレースホルダー 23"/>
          <p:cNvSpPr>
            <a:spLocks noGrp="1"/>
          </p:cNvSpPr>
          <p:nvPr>
            <p:ph type="body" sz="quarter" idx="21" hasCustomPrompt="1"/>
          </p:nvPr>
        </p:nvSpPr>
        <p:spPr>
          <a:xfrm rot="21392017">
            <a:off x="4533131" y="4660564"/>
            <a:ext cx="8768499" cy="4710350"/>
          </a:xfrm>
          <a:blipFill>
            <a:blip r:embed="rId3"/>
            <a:stretch>
              <a:fillRect/>
            </a:stretch>
          </a:blipFill>
        </p:spPr>
        <p:txBody>
          <a:bodyPr/>
          <a:lstStyle/>
          <a:p>
            <a:pPr lvl="0"/>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12" name="タイトル 1"/>
          <p:cNvSpPr>
            <a:spLocks noGrp="1"/>
          </p:cNvSpPr>
          <p:nvPr>
            <p:ph type="title" hasCustomPrompt="1"/>
          </p:nvPr>
        </p:nvSpPr>
        <p:spPr>
          <a:xfrm rot="21420000">
            <a:off x="9671674" y="887141"/>
            <a:ext cx="8424493" cy="915119"/>
          </a:xfrm>
          <a:prstGeom prst="rect">
            <a:avLst/>
          </a:prstGeom>
        </p:spPr>
        <p:txBody>
          <a:bodyPr/>
          <a:lstStyle>
            <a:lvl1pPr algn="l">
              <a:defRPr spc="1000" baseline="0">
                <a:solidFill>
                  <a:schemeClr val="tx1"/>
                </a:solidFill>
              </a:defRPr>
            </a:lvl1pPr>
          </a:lstStyle>
          <a:p>
            <a:r>
              <a:rPr kumimoji="1" lang="en-US" altLang="ja-JP" dirty="0" smtClean="0"/>
              <a:t>TITLE GOES HERE</a:t>
            </a:r>
            <a:endParaRPr kumimoji="1" lang="ja-JP" altLang="en-US" dirty="0"/>
          </a:p>
        </p:txBody>
      </p:sp>
      <p:sp>
        <p:nvSpPr>
          <p:cNvPr id="11" name="図プレースホルダー 8"/>
          <p:cNvSpPr>
            <a:spLocks noGrp="1"/>
          </p:cNvSpPr>
          <p:nvPr>
            <p:ph type="pic" sz="quarter" idx="20" hasCustomPrompt="1"/>
          </p:nvPr>
        </p:nvSpPr>
        <p:spPr>
          <a:xfrm rot="21392017">
            <a:off x="4763289" y="4895734"/>
            <a:ext cx="8308182" cy="4240011"/>
          </a:xfrm>
        </p:spPr>
        <p:txBody>
          <a:bodyPr/>
          <a:lstStyle>
            <a:lvl1pPr>
              <a:defRPr/>
            </a:lvl1pPr>
          </a:lstStyle>
          <a:p>
            <a:r>
              <a:rPr kumimoji="1" lang="en-US" altLang="ja-JP" dirty="0" smtClean="0"/>
              <a:t>Add an image here</a:t>
            </a:r>
            <a:endParaRPr kumimoji="1" lang="ja-JP" altLang="en-US" dirty="0"/>
          </a:p>
        </p:txBody>
      </p:sp>
    </p:spTree>
    <p:extLst>
      <p:ext uri="{BB962C8B-B14F-4D97-AF65-F5344CB8AC3E}">
        <p14:creationId xmlns:p14="http://schemas.microsoft.com/office/powerpoint/2010/main" val="308447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3" decel="10000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0-#ppt_h/2"/>
                                          </p:val>
                                        </p:tav>
                                        <p:tav tm="100000">
                                          <p:val>
                                            <p:strVal val="#ppt_y"/>
                                          </p:val>
                                        </p:tav>
                                      </p:tavLst>
                                    </p:anim>
                                  </p:childTnLst>
                                </p:cTn>
                              </p:par>
                              <p:par>
                                <p:cTn id="18" presetID="2" presetClass="entr" presetSubtype="3" decel="10000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1+#ppt_w/2"/>
                                          </p:val>
                                        </p:tav>
                                        <p:tav tm="100000">
                                          <p:val>
                                            <p:strVal val="#ppt_x"/>
                                          </p:val>
                                        </p:tav>
                                      </p:tavLst>
                                    </p:anim>
                                    <p:anim calcmode="lin" valueType="num">
                                      <p:cBhvr additive="base">
                                        <p:cTn id="21" dur="500" fill="hold"/>
                                        <p:tgtEl>
                                          <p:spTgt spid="29"/>
                                        </p:tgtEl>
                                        <p:attrNameLst>
                                          <p:attrName>ppt_y</p:attrName>
                                        </p:attrNameLst>
                                      </p:cBhvr>
                                      <p:tavLst>
                                        <p:tav tm="0">
                                          <p:val>
                                            <p:strVal val="0-#ppt_h/2"/>
                                          </p:val>
                                        </p:tav>
                                        <p:tav tm="100000">
                                          <p:val>
                                            <p:strVal val="#ppt_y"/>
                                          </p:val>
                                        </p:tav>
                                      </p:tavLst>
                                    </p:anim>
                                  </p:childTnLst>
                                </p:cTn>
                              </p:par>
                              <p:par>
                                <p:cTn id="22" presetID="2" presetClass="entr" presetSubtype="8" decel="100000" fill="hold" grpId="0" nodeType="withEffect">
                                  <p:stCondLst>
                                    <p:cond delay="10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0-#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0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20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tmplLst>
          <p:tmpl>
            <p:tnLst>
              <p:par>
                <p:cTn presetID="2" presetClass="entr" presetSubtype="3"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bldP spid="27" grpId="0" animBg="1">
        <p:tmplLst>
          <p:tmpl>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bldP spid="24" grpId="0" animBg="1">
        <p:tmplLst>
          <p:tmpl>
            <p:tnLst>
              <p:par>
                <p:cTn presetID="2" presetClass="entr" presetSubtype="4" decel="100000"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12" grpId="0"/>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18" name="正方形/長方形 17"/>
          <p:cNvSpPr/>
          <p:nvPr userDrawn="1"/>
        </p:nvSpPr>
        <p:spPr>
          <a:xfrm>
            <a:off x="0" y="2668225"/>
            <a:ext cx="18286413" cy="58956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プレースホルダー 5"/>
          <p:cNvSpPr>
            <a:spLocks noGrp="1"/>
          </p:cNvSpPr>
          <p:nvPr>
            <p:ph type="body" sz="quarter" idx="13" hasCustomPrompt="1"/>
          </p:nvPr>
        </p:nvSpPr>
        <p:spPr>
          <a:xfrm>
            <a:off x="10628371" y="5215902"/>
            <a:ext cx="6745229" cy="3077948"/>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3" name="テキスト プレースホルダー 23"/>
          <p:cNvSpPr>
            <a:spLocks noGrp="1"/>
          </p:cNvSpPr>
          <p:nvPr>
            <p:ph type="body" sz="quarter" idx="28" hasCustomPrompt="1"/>
          </p:nvPr>
        </p:nvSpPr>
        <p:spPr>
          <a:xfrm rot="21232321">
            <a:off x="138901" y="5299317"/>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9" hasCustomPrompt="1"/>
          </p:nvPr>
        </p:nvSpPr>
        <p:spPr>
          <a:xfrm rot="21232321">
            <a:off x="351845" y="5488298"/>
            <a:ext cx="4906663" cy="2486630"/>
          </a:xfrm>
        </p:spPr>
        <p:txBody>
          <a:bodyPr/>
          <a:lstStyle>
            <a:lvl1pPr>
              <a:defRPr/>
            </a:lvl1pPr>
          </a:lstStyle>
          <a:p>
            <a:r>
              <a:rPr kumimoji="1" lang="en-US" altLang="ja-JP" dirty="0" smtClean="0"/>
              <a:t>Add an image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5" name="テキスト プレースホルダー 23"/>
          <p:cNvSpPr>
            <a:spLocks noGrp="1"/>
          </p:cNvSpPr>
          <p:nvPr>
            <p:ph type="body" sz="quarter" idx="21" hasCustomPrompt="1"/>
          </p:nvPr>
        </p:nvSpPr>
        <p:spPr>
          <a:xfrm rot="21392017">
            <a:off x="900048" y="600081"/>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1112992" y="789062"/>
            <a:ext cx="4906663" cy="2486630"/>
          </a:xfrm>
        </p:spPr>
        <p:txBody>
          <a:bodyPr/>
          <a:lstStyle>
            <a:lvl1pPr>
              <a:defRPr/>
            </a:lvl1pPr>
          </a:lstStyle>
          <a:p>
            <a:r>
              <a:rPr kumimoji="1" lang="en-US" altLang="ja-JP" dirty="0" smtClean="0"/>
              <a:t>Add an image here</a:t>
            </a:r>
            <a:endParaRPr kumimoji="1" lang="ja-JP" altLang="en-US" dirty="0"/>
          </a:p>
        </p:txBody>
      </p:sp>
      <p:sp>
        <p:nvSpPr>
          <p:cNvPr id="7" name="テキスト プレースホルダー 23"/>
          <p:cNvSpPr>
            <a:spLocks noGrp="1"/>
          </p:cNvSpPr>
          <p:nvPr>
            <p:ph type="body" sz="quarter" idx="22" hasCustomPrompt="1"/>
          </p:nvPr>
        </p:nvSpPr>
        <p:spPr>
          <a:xfrm rot="586530">
            <a:off x="4605241" y="2292673"/>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8" name="図プレースホルダー 8"/>
          <p:cNvSpPr>
            <a:spLocks noGrp="1"/>
          </p:cNvSpPr>
          <p:nvPr>
            <p:ph type="pic" sz="quarter" idx="23" hasCustomPrompt="1"/>
          </p:nvPr>
        </p:nvSpPr>
        <p:spPr>
          <a:xfrm rot="586530">
            <a:off x="4818185" y="2481654"/>
            <a:ext cx="4906663" cy="2486630"/>
          </a:xfrm>
        </p:spPr>
        <p:txBody>
          <a:bodyPr/>
          <a:lstStyle>
            <a:lvl1pPr>
              <a:defRPr/>
            </a:lvl1pPr>
          </a:lstStyle>
          <a:p>
            <a:r>
              <a:rPr kumimoji="1" lang="en-US" altLang="ja-JP" dirty="0" smtClean="0"/>
              <a:t>Add an image here</a:t>
            </a:r>
            <a:endParaRPr kumimoji="1" lang="ja-JP" altLang="en-US" dirty="0"/>
          </a:p>
        </p:txBody>
      </p:sp>
      <p:sp>
        <p:nvSpPr>
          <p:cNvPr id="9" name="テキスト プレースホルダー 23"/>
          <p:cNvSpPr>
            <a:spLocks noGrp="1"/>
          </p:cNvSpPr>
          <p:nvPr>
            <p:ph type="body" sz="quarter" idx="24" hasCustomPrompt="1"/>
          </p:nvPr>
        </p:nvSpPr>
        <p:spPr>
          <a:xfrm rot="992453">
            <a:off x="1864595" y="3607255"/>
            <a:ext cx="5866796" cy="3151584"/>
          </a:xfrm>
          <a:blipFill>
            <a:blip r:embed="rId2"/>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25" hasCustomPrompt="1"/>
          </p:nvPr>
        </p:nvSpPr>
        <p:spPr>
          <a:xfrm rot="992453">
            <a:off x="2067379" y="3799209"/>
            <a:ext cx="5461228" cy="2767676"/>
          </a:xfrm>
        </p:spPr>
        <p:txBody>
          <a:bodyPr/>
          <a:lstStyle>
            <a:lvl1pPr>
              <a:defRPr/>
            </a:lvl1pPr>
          </a:lstStyle>
          <a:p>
            <a:r>
              <a:rPr kumimoji="1" lang="en-US" altLang="ja-JP" dirty="0" smtClean="0"/>
              <a:t>Add an image here</a:t>
            </a:r>
            <a:endParaRPr kumimoji="1" lang="ja-JP" altLang="en-US" dirty="0"/>
          </a:p>
        </p:txBody>
      </p:sp>
      <p:sp>
        <p:nvSpPr>
          <p:cNvPr id="11" name="テキスト プレースホルダー 23"/>
          <p:cNvSpPr>
            <a:spLocks noGrp="1"/>
          </p:cNvSpPr>
          <p:nvPr>
            <p:ph type="body" sz="quarter" idx="26" hasCustomPrompt="1"/>
          </p:nvPr>
        </p:nvSpPr>
        <p:spPr>
          <a:xfrm rot="21408216">
            <a:off x="4332815" y="6271778"/>
            <a:ext cx="5866796" cy="3151584"/>
          </a:xfrm>
          <a:blipFill>
            <a:blip r:embed="rId2"/>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27" hasCustomPrompt="1"/>
          </p:nvPr>
        </p:nvSpPr>
        <p:spPr>
          <a:xfrm rot="21408216">
            <a:off x="4535599" y="6463732"/>
            <a:ext cx="5461228" cy="2767676"/>
          </a:xfrm>
        </p:spPr>
        <p:txBody>
          <a:bodyPr/>
          <a:lstStyle>
            <a:lvl1pPr>
              <a:defRPr/>
            </a:lvl1pPr>
          </a:lstStyle>
          <a:p>
            <a:r>
              <a:rPr kumimoji="1" lang="en-US" altLang="ja-JP" dirty="0" smtClean="0"/>
              <a:t>Add an image here</a:t>
            </a:r>
            <a:endParaRPr kumimoji="1" lang="ja-JP" altLang="en-US" dirty="0"/>
          </a:p>
        </p:txBody>
      </p:sp>
      <p:pic>
        <p:nvPicPr>
          <p:cNvPr id="15" name="図 14"/>
          <p:cNvPicPr>
            <a:picLocks noChangeAspect="1"/>
          </p:cNvPicPr>
          <p:nvPr userDrawn="1"/>
        </p:nvPicPr>
        <p:blipFill rotWithShape="1">
          <a:blip r:embed="rId3">
            <a:extLst>
              <a:ext uri="{28A0092B-C50C-407E-A947-70E740481C1C}">
                <a14:useLocalDpi xmlns:a14="http://schemas.microsoft.com/office/drawing/2010/main" val="0"/>
              </a:ext>
            </a:extLst>
          </a:blip>
          <a:srcRect r="17886"/>
          <a:stretch/>
        </p:blipFill>
        <p:spPr>
          <a:xfrm>
            <a:off x="7565711" y="290892"/>
            <a:ext cx="10720702" cy="2011429"/>
          </a:xfrm>
          <a:prstGeom prst="rect">
            <a:avLst/>
          </a:prstGeom>
        </p:spPr>
      </p:pic>
      <p:sp>
        <p:nvSpPr>
          <p:cNvPr id="16" name="タイトル 1"/>
          <p:cNvSpPr>
            <a:spLocks noGrp="1"/>
          </p:cNvSpPr>
          <p:nvPr>
            <p:ph type="title" hasCustomPrompt="1"/>
          </p:nvPr>
        </p:nvSpPr>
        <p:spPr>
          <a:xfrm rot="21420000">
            <a:off x="7917704" y="965039"/>
            <a:ext cx="10097937"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
        <p:nvSpPr>
          <p:cNvPr id="20" name="テキスト プレースホルダー 5"/>
          <p:cNvSpPr>
            <a:spLocks noGrp="1"/>
          </p:cNvSpPr>
          <p:nvPr>
            <p:ph type="body" sz="quarter" idx="30" hasCustomPrompt="1"/>
          </p:nvPr>
        </p:nvSpPr>
        <p:spPr>
          <a:xfrm>
            <a:off x="10633892" y="2758235"/>
            <a:ext cx="6745229" cy="2384710"/>
          </a:xfrm>
          <a:noFill/>
        </p:spPr>
        <p:txBody>
          <a:bodyPr anchor="b">
            <a:noAutofit/>
          </a:bodyPr>
          <a:lstStyle>
            <a:lvl1pP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62334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1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3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4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par>
                          <p:cTn id="45" fill="hold">
                            <p:stCondLst>
                              <p:cond delay="900"/>
                            </p:stCondLst>
                            <p:childTnLst>
                              <p:par>
                                <p:cTn id="46" presetID="2" presetClass="entr" presetSubtype="2" decel="100000" fill="hold" grpId="0" nodeType="after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1+#ppt_w/2"/>
                                          </p:val>
                                        </p:tav>
                                        <p:tav tm="100000">
                                          <p:val>
                                            <p:strVal val="#ppt_x"/>
                                          </p:val>
                                        </p:tav>
                                      </p:tavLst>
                                    </p:anim>
                                    <p:anim calcmode="lin" valueType="num">
                                      <p:cBhvr additive="base">
                                        <p:cTn id="49" dur="500" fill="hold"/>
                                        <p:tgtEl>
                                          <p:spTgt spid="16"/>
                                        </p:tgtEl>
                                        <p:attrNameLst>
                                          <p:attrName>ppt_y</p:attrName>
                                        </p:attrNameLst>
                                      </p:cBhvr>
                                      <p:tavLst>
                                        <p:tav tm="0">
                                          <p:val>
                                            <p:strVal val="#ppt_y"/>
                                          </p:val>
                                        </p:tav>
                                        <p:tav tm="100000">
                                          <p:val>
                                            <p:strVal val="#ppt_y"/>
                                          </p:val>
                                        </p:tav>
                                      </p:tavLst>
                                    </p:anim>
                                  </p:childTnLst>
                                </p:cTn>
                              </p:par>
                              <p:par>
                                <p:cTn id="50" presetID="2" presetClass="entr" presetSubtype="2" decel="100000" fill="hold" nodeType="withEffect">
                                  <p:stCondLst>
                                    <p:cond delay="2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1+#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par>
                          <p:cTn id="54" fill="hold">
                            <p:stCondLst>
                              <p:cond delay="1650"/>
                            </p:stCondLst>
                            <p:childTnLst>
                              <p:par>
                                <p:cTn id="55" presetID="16" presetClass="entr" presetSubtype="37"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outVertical)">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0">
                                            <p:txEl>
                                              <p:pRg st="0" end="0"/>
                                            </p:txEl>
                                          </p:spTgt>
                                        </p:tgtEl>
                                        <p:attrNameLst>
                                          <p:attrName>style.visibility</p:attrName>
                                        </p:attrNameLst>
                                      </p:cBhvr>
                                      <p:to>
                                        <p:strVal val="visible"/>
                                      </p:to>
                                    </p:set>
                                    <p:animEffect transition="in" filter="wipe(left)">
                                      <p:cBhvr>
                                        <p:cTn id="60" dur="500"/>
                                        <p:tgtEl>
                                          <p:spTgt spid="20">
                                            <p:txEl>
                                              <p:pRg st="0" end="0"/>
                                            </p:txEl>
                                          </p:spTgt>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left)">
                                      <p:cBhvr>
                                        <p:cTn id="63"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build="p">
        <p:tmplLst>
          <p:tmpl lvl="1">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13" grpId="0" animBg="1">
        <p:tmplLst>
          <p:tmpl>
            <p:tnLst>
              <p:par>
                <p:cTn presetID="2" presetClass="entr" presetSubtype="12" decel="10000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bldP spid="5" grpId="0" animBg="1">
        <p:tmplLst>
          <p:tmpl>
            <p:tnLst>
              <p:par>
                <p:cTn presetID="2" presetClass="entr" presetSubtype="9"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bldP spid="7" grpId="0" animBg="1">
        <p:tmplLst>
          <p:tmpl>
            <p:tnLst>
              <p:par>
                <p:cTn presetID="2" presetClass="entr" presetSubtype="3"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0-#ppt_h/2"/>
                          </p:val>
                        </p:tav>
                        <p:tav tm="100000">
                          <p:val>
                            <p:strVal val="#ppt_y"/>
                          </p:val>
                        </p:tav>
                      </p:tavLst>
                    </p:anim>
                  </p:childTnLst>
                </p:cTn>
              </p:par>
            </p:tnLst>
          </p:tmpl>
        </p:tmplLst>
      </p:bldP>
      <p:bldP spid="8" grpId="0"/>
      <p:bldP spid="9" grpId="0" animBg="1">
        <p:tmplLst>
          <p:tmpl>
            <p:tnLst>
              <p:par>
                <p:cTn presetID="2" presetClass="entr" presetSubtype="8" decel="10000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p:bldP spid="11" grpId="0" animBg="1">
        <p:tmplLst>
          <p:tmpl>
            <p:tnLst>
              <p:par>
                <p:cTn presetID="2" presetClass="entr" presetSubtype="6" decel="10000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bldP spid="16" grpId="0"/>
      <p:bldP spid="20" grpId="0" build="p">
        <p:tmplLst>
          <p:tmpl lvl="1">
            <p:tnLst>
              <p:par>
                <p:cTn presetID="22" presetClass="entr" presetSubtype="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Text 2">
    <p:spTree>
      <p:nvGrpSpPr>
        <p:cNvPr id="1" name=""/>
        <p:cNvGrpSpPr/>
        <p:nvPr/>
      </p:nvGrpSpPr>
      <p:grpSpPr>
        <a:xfrm>
          <a:off x="0" y="0"/>
          <a:ext cx="0" cy="0"/>
          <a:chOff x="0" y="0"/>
          <a:chExt cx="0" cy="0"/>
        </a:xfrm>
      </p:grpSpPr>
      <p:sp>
        <p:nvSpPr>
          <p:cNvPr id="7" name="正方形/長方形 6"/>
          <p:cNvSpPr/>
          <p:nvPr userDrawn="1"/>
        </p:nvSpPr>
        <p:spPr>
          <a:xfrm>
            <a:off x="0" y="6581987"/>
            <a:ext cx="18286413" cy="29671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プレースホルダー 23"/>
          <p:cNvSpPr>
            <a:spLocks noGrp="1"/>
          </p:cNvSpPr>
          <p:nvPr>
            <p:ph type="body" sz="quarter" idx="26" hasCustomPrompt="1"/>
          </p:nvPr>
        </p:nvSpPr>
        <p:spPr>
          <a:xfrm rot="21408216">
            <a:off x="11559287" y="309353"/>
            <a:ext cx="6356474" cy="3414634"/>
          </a:xfrm>
          <a:blipFill>
            <a:blip r:embed="rId2"/>
            <a:stretch>
              <a:fillRect/>
            </a:stretch>
          </a:blipFill>
        </p:spPr>
        <p:txBody>
          <a:bodyPr/>
          <a:lstStyle/>
          <a:p>
            <a:pPr lvl="0"/>
            <a:r>
              <a:rPr kumimoji="1" lang="en-US" altLang="ja-JP" dirty="0" smtClean="0"/>
              <a:t> </a:t>
            </a:r>
            <a:endParaRPr kumimoji="1" lang="ja-JP" altLang="en-US" dirty="0"/>
          </a:p>
        </p:txBody>
      </p:sp>
      <p:sp>
        <p:nvSpPr>
          <p:cNvPr id="17" name="図プレースホルダー 8"/>
          <p:cNvSpPr>
            <a:spLocks noGrp="1"/>
          </p:cNvSpPr>
          <p:nvPr>
            <p:ph type="pic" sz="quarter" idx="27" hasCustomPrompt="1"/>
          </p:nvPr>
        </p:nvSpPr>
        <p:spPr>
          <a:xfrm rot="21408216">
            <a:off x="11778997" y="517329"/>
            <a:ext cx="5917055" cy="2998683"/>
          </a:xfrm>
        </p:spPr>
        <p:txBody>
          <a:bodyPr/>
          <a:lstStyle>
            <a:lvl1pPr>
              <a:defRPr/>
            </a:lvl1pPr>
          </a:lstStyle>
          <a:p>
            <a:r>
              <a:rPr kumimoji="1" lang="en-US" altLang="ja-JP" dirty="0" smtClean="0"/>
              <a:t>Add an image here</a:t>
            </a:r>
            <a:endParaRPr kumimoji="1" lang="ja-JP" altLang="en-US" dirty="0"/>
          </a:p>
        </p:txBody>
      </p:sp>
      <p:sp>
        <p:nvSpPr>
          <p:cNvPr id="2" name="タイトル 1"/>
          <p:cNvSpPr>
            <a:spLocks noGrp="1"/>
          </p:cNvSpPr>
          <p:nvPr>
            <p:ph type="title" hasCustomPrompt="1"/>
          </p:nvPr>
        </p:nvSpPr>
        <p:spPr>
          <a:xfrm>
            <a:off x="913606" y="6869289"/>
            <a:ext cx="16457613" cy="1433407"/>
          </a:xfrm>
          <a:prstGeom prst="rect">
            <a:avLst/>
          </a:prstGeom>
        </p:spPr>
        <p:txBody>
          <a:bodyPr anchor="ctr"/>
          <a:lstStyle>
            <a:lvl1pPr algn="ctr">
              <a:defRPr sz="8800" spc="1000" baseline="0">
                <a:effectLst>
                  <a:outerShdw blurRad="50800" dist="25400" dir="2700000" algn="tl" rotWithShape="0">
                    <a:schemeClr val="tx1">
                      <a:alpha val="75000"/>
                    </a:schemeClr>
                  </a:outerShdw>
                </a:effectLst>
              </a:defRPr>
            </a:lvl1pPr>
          </a:lstStyle>
          <a:p>
            <a:r>
              <a:rPr kumimoji="1" lang="en-US" altLang="ja-JP" dirty="0" smtClean="0"/>
              <a:t>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a:t>
            </a:fld>
            <a:endParaRPr lang="ja-JP" altLang="en-US"/>
          </a:p>
        </p:txBody>
      </p:sp>
      <p:sp>
        <p:nvSpPr>
          <p:cNvPr id="6" name="テキスト プレースホルダー 5"/>
          <p:cNvSpPr>
            <a:spLocks noGrp="1"/>
          </p:cNvSpPr>
          <p:nvPr>
            <p:ph type="body" sz="quarter" idx="13" hasCustomPrompt="1"/>
          </p:nvPr>
        </p:nvSpPr>
        <p:spPr>
          <a:xfrm>
            <a:off x="1447351" y="8103334"/>
            <a:ext cx="15926249" cy="1136320"/>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8" name="テキスト プレースホルダー 23"/>
          <p:cNvSpPr>
            <a:spLocks noGrp="1"/>
          </p:cNvSpPr>
          <p:nvPr>
            <p:ph type="body" sz="quarter" idx="28" hasCustomPrompt="1"/>
          </p:nvPr>
        </p:nvSpPr>
        <p:spPr>
          <a:xfrm rot="21232321">
            <a:off x="9961217" y="2922150"/>
            <a:ext cx="6639926" cy="3566902"/>
          </a:xfrm>
          <a:blipFill>
            <a:blip r:embed="rId2"/>
            <a:stretch>
              <a:fillRect/>
            </a:stretch>
          </a:blipFill>
        </p:spPr>
        <p:txBody>
          <a:bodyPr/>
          <a:lstStyle/>
          <a:p>
            <a:pPr lvl="0"/>
            <a:r>
              <a:rPr kumimoji="1" lang="en-US" altLang="ja-JP" dirty="0" smtClean="0"/>
              <a:t> </a:t>
            </a:r>
            <a:endParaRPr kumimoji="1" lang="ja-JP" altLang="en-US" dirty="0"/>
          </a:p>
        </p:txBody>
      </p:sp>
      <p:sp>
        <p:nvSpPr>
          <p:cNvPr id="9" name="図プレースホルダー 8"/>
          <p:cNvSpPr>
            <a:spLocks noGrp="1"/>
          </p:cNvSpPr>
          <p:nvPr>
            <p:ph type="pic" sz="quarter" idx="29" hasCustomPrompt="1"/>
          </p:nvPr>
        </p:nvSpPr>
        <p:spPr>
          <a:xfrm rot="21232321">
            <a:off x="10185962" y="3146376"/>
            <a:ext cx="6190436" cy="3118451"/>
          </a:xfrm>
        </p:spPr>
        <p:txBody>
          <a:bodyPr/>
          <a:lstStyle>
            <a:lvl1pPr>
              <a:defRPr/>
            </a:lvl1pPr>
          </a:lstStyle>
          <a:p>
            <a:r>
              <a:rPr kumimoji="1" lang="en-US" altLang="ja-JP" dirty="0" smtClean="0"/>
              <a:t>Add an image here</a:t>
            </a:r>
            <a:endParaRPr kumimoji="1" lang="ja-JP" altLang="en-US" dirty="0"/>
          </a:p>
        </p:txBody>
      </p:sp>
      <p:sp>
        <p:nvSpPr>
          <p:cNvPr id="10" name="テキスト プレースホルダー 23"/>
          <p:cNvSpPr>
            <a:spLocks noGrp="1"/>
          </p:cNvSpPr>
          <p:nvPr>
            <p:ph type="body" sz="quarter" idx="21" hasCustomPrompt="1"/>
          </p:nvPr>
        </p:nvSpPr>
        <p:spPr>
          <a:xfrm rot="21392017">
            <a:off x="88006" y="518988"/>
            <a:ext cx="5524241" cy="2967567"/>
          </a:xfrm>
          <a:blipFill>
            <a:blip r:embed="rId2"/>
            <a:stretch>
              <a:fillRect/>
            </a:stretch>
          </a:blipFill>
        </p:spPr>
        <p:txBody>
          <a:bodyPr/>
          <a:lstStyle/>
          <a:p>
            <a:pPr lvl="0"/>
            <a:r>
              <a:rPr kumimoji="1" lang="en-US" altLang="ja-JP" dirty="0" smtClean="0"/>
              <a:t> </a:t>
            </a:r>
            <a:endParaRPr kumimoji="1" lang="ja-JP" altLang="en-US" dirty="0"/>
          </a:p>
        </p:txBody>
      </p:sp>
      <p:sp>
        <p:nvSpPr>
          <p:cNvPr id="11" name="図プレースホルダー 8"/>
          <p:cNvSpPr>
            <a:spLocks noGrp="1"/>
          </p:cNvSpPr>
          <p:nvPr>
            <p:ph type="pic" sz="quarter" idx="20" hasCustomPrompt="1"/>
          </p:nvPr>
        </p:nvSpPr>
        <p:spPr>
          <a:xfrm rot="21392017">
            <a:off x="308605" y="714763"/>
            <a:ext cx="5083043" cy="2576017"/>
          </a:xfrm>
        </p:spPr>
        <p:txBody>
          <a:bodyPr/>
          <a:lstStyle>
            <a:lvl1pPr>
              <a:defRPr/>
            </a:lvl1pPr>
          </a:lstStyle>
          <a:p>
            <a:r>
              <a:rPr kumimoji="1" lang="en-US" altLang="ja-JP" dirty="0" smtClean="0"/>
              <a:t>Add an image here</a:t>
            </a:r>
            <a:endParaRPr kumimoji="1" lang="ja-JP" altLang="en-US" dirty="0"/>
          </a:p>
        </p:txBody>
      </p:sp>
      <p:sp>
        <p:nvSpPr>
          <p:cNvPr id="12" name="テキスト プレースホルダー 23"/>
          <p:cNvSpPr>
            <a:spLocks noGrp="1"/>
          </p:cNvSpPr>
          <p:nvPr>
            <p:ph type="body" sz="quarter" idx="22" hasCustomPrompt="1"/>
          </p:nvPr>
        </p:nvSpPr>
        <p:spPr>
          <a:xfrm rot="586530">
            <a:off x="1644336" y="2626210"/>
            <a:ext cx="6716821" cy="3608209"/>
          </a:xfrm>
          <a:blipFill>
            <a:blip r:embed="rId2"/>
            <a:stretch>
              <a:fillRect/>
            </a:stretch>
          </a:blipFill>
        </p:spPr>
        <p:txBody>
          <a:bodyPr/>
          <a:lstStyle/>
          <a:p>
            <a:pPr lvl="0"/>
            <a:r>
              <a:rPr kumimoji="1" lang="en-US" altLang="ja-JP" dirty="0" smtClean="0"/>
              <a:t> </a:t>
            </a:r>
            <a:endParaRPr kumimoji="1" lang="ja-JP" altLang="en-US" dirty="0"/>
          </a:p>
        </p:txBody>
      </p:sp>
      <p:sp>
        <p:nvSpPr>
          <p:cNvPr id="13" name="図プレースホルダー 8"/>
          <p:cNvSpPr>
            <a:spLocks noGrp="1"/>
          </p:cNvSpPr>
          <p:nvPr>
            <p:ph type="pic" sz="quarter" idx="23" hasCustomPrompt="1"/>
          </p:nvPr>
        </p:nvSpPr>
        <p:spPr>
          <a:xfrm rot="586530">
            <a:off x="1858877" y="2828972"/>
            <a:ext cx="6287738" cy="3202685"/>
          </a:xfrm>
        </p:spPr>
        <p:txBody>
          <a:bodyPr/>
          <a:lstStyle>
            <a:lvl1pPr>
              <a:defRPr/>
            </a:lvl1pPr>
          </a:lstStyle>
          <a:p>
            <a:r>
              <a:rPr kumimoji="1" lang="en-US" altLang="ja-JP" dirty="0" smtClean="0"/>
              <a:t>Add an image here</a:t>
            </a:r>
            <a:endParaRPr kumimoji="1" lang="ja-JP" altLang="en-US" dirty="0"/>
          </a:p>
        </p:txBody>
      </p:sp>
      <p:sp>
        <p:nvSpPr>
          <p:cNvPr id="14" name="テキスト プレースホルダー 23"/>
          <p:cNvSpPr>
            <a:spLocks noGrp="1"/>
          </p:cNvSpPr>
          <p:nvPr>
            <p:ph type="body" sz="quarter" idx="24" hasCustomPrompt="1"/>
          </p:nvPr>
        </p:nvSpPr>
        <p:spPr>
          <a:xfrm rot="465092">
            <a:off x="5132673" y="646211"/>
            <a:ext cx="7032731" cy="3777913"/>
          </a:xfrm>
          <a:blipFill>
            <a:blip r:embed="rId2"/>
            <a:stretch>
              <a:fillRect/>
            </a:stretch>
          </a:blipFill>
        </p:spPr>
        <p:txBody>
          <a:bodyPr/>
          <a:lstStyle/>
          <a:p>
            <a:pPr lvl="0"/>
            <a:r>
              <a:rPr kumimoji="1" lang="en-US" altLang="ja-JP" dirty="0" smtClean="0"/>
              <a:t> </a:t>
            </a:r>
            <a:endParaRPr kumimoji="1" lang="ja-JP" altLang="en-US" dirty="0"/>
          </a:p>
        </p:txBody>
      </p:sp>
      <p:sp>
        <p:nvSpPr>
          <p:cNvPr id="15" name="図プレースホルダー 8"/>
          <p:cNvSpPr>
            <a:spLocks noGrp="1"/>
          </p:cNvSpPr>
          <p:nvPr>
            <p:ph type="pic" sz="quarter" idx="25" hasCustomPrompt="1"/>
          </p:nvPr>
        </p:nvSpPr>
        <p:spPr>
          <a:xfrm rot="465092">
            <a:off x="5354067" y="865320"/>
            <a:ext cx="6589942" cy="3339694"/>
          </a:xfrm>
        </p:spPr>
        <p:txBody>
          <a:bodyPr/>
          <a:lstStyle>
            <a:lvl1pPr>
              <a:defRPr/>
            </a:lvl1pPr>
          </a:lstStyle>
          <a:p>
            <a:r>
              <a:rPr kumimoji="1" lang="en-US" altLang="ja-JP" dirty="0" smtClean="0"/>
              <a:t>Add an image here</a:t>
            </a:r>
            <a:endParaRPr kumimoji="1" lang="ja-JP" altLang="en-US" dirty="0"/>
          </a:p>
        </p:txBody>
      </p:sp>
    </p:spTree>
    <p:extLst>
      <p:ext uri="{BB962C8B-B14F-4D97-AF65-F5344CB8AC3E}">
        <p14:creationId xmlns:p14="http://schemas.microsoft.com/office/powerpoint/2010/main" val="11474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par>
                                <p:cTn id="21" presetID="2" presetClass="entr" presetSubtype="6" decel="10000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3" decel="100000" fill="hold" grpId="0" nodeType="withEffect">
                                  <p:stCondLst>
                                    <p:cond delay="75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10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par>
                          <p:cTn id="45" fill="hold">
                            <p:stCondLst>
                              <p:cond delay="1500"/>
                            </p:stCondLst>
                            <p:childTnLst>
                              <p:par>
                                <p:cTn id="46" presetID="16" presetClass="entr" presetSubtype="37" fill="hold" grpId="0" nodeType="afterEffect">
                                  <p:stCondLst>
                                    <p:cond delay="500"/>
                                  </p:stCondLst>
                                  <p:childTnLst>
                                    <p:set>
                                      <p:cBhvr>
                                        <p:cTn id="47" dur="1" fill="hold">
                                          <p:stCondLst>
                                            <p:cond delay="0"/>
                                          </p:stCondLst>
                                        </p:cTn>
                                        <p:tgtEl>
                                          <p:spTgt spid="7"/>
                                        </p:tgtEl>
                                        <p:attrNameLst>
                                          <p:attrName>style.visibility</p:attrName>
                                        </p:attrNameLst>
                                      </p:cBhvr>
                                      <p:to>
                                        <p:strVal val="visible"/>
                                      </p:to>
                                    </p:set>
                                    <p:animEffect transition="in" filter="barn(outVertical)">
                                      <p:cBhvr>
                                        <p:cTn id="48" dur="500"/>
                                        <p:tgtEl>
                                          <p:spTgt spid="7"/>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tmplLst>
          <p:tmpl>
            <p:tnLst>
              <p:par>
                <p:cTn presetID="2" presetClass="entr" presetSubtype="12" decel="100000" fill="hold" nodeType="withEffect">
                  <p:stCondLst>
                    <p:cond delay="10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animBg="1">
        <p:tmplLst>
          <p:tmpl>
            <p:tnLst>
              <p:par>
                <p:cTn presetID="2" presetClass="entr" presetSubtype="3" decel="100000" fill="hold" nodeType="withEffect">
                  <p:stCondLst>
                    <p:cond delay="7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0-#ppt_h/2"/>
                          </p:val>
                        </p:tav>
                        <p:tav tm="100000">
                          <p:val>
                            <p:strVal val="#ppt_y"/>
                          </p:val>
                        </p:tav>
                      </p:tavLst>
                    </p:anim>
                  </p:childTnLst>
                </p:cTn>
              </p:par>
            </p:tnLst>
          </p:tmpl>
        </p:tmplLst>
      </p:bldP>
      <p:bldP spid="11" grpId="0"/>
      <p:bldP spid="12" grpId="0" animBg="1">
        <p:tmplLst>
          <p:tmpl>
            <p:tnLst>
              <p:par>
                <p:cTn presetID="2" presetClass="entr" presetSubtype="9"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p:bldP spid="14" grpId="0" animBg="1">
        <p:tmplLst>
          <p:tmpl>
            <p:tnLst>
              <p:par>
                <p:cTn presetID="2" presetClass="entr" presetSubtype="6"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9" Type="http://schemas.openxmlformats.org/officeDocument/2006/relationships/theme" Target="../theme/theme3.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41" Type="http://schemas.openxmlformats.org/officeDocument/2006/relationships/image" Target="../media/image18.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image" Target="../media/image1.jp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8" Type="http://schemas.openxmlformats.org/officeDocument/2006/relationships/slideLayout" Target="../slideLayouts/slideLayout30.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445"/>
            <a:ext cx="18286412" cy="10286107"/>
          </a:xfrm>
          <a:prstGeom prst="rect">
            <a:avLst/>
          </a:prstGeom>
        </p:spPr>
      </p:pic>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smtClean="0"/>
          </a:p>
        </p:txBody>
      </p:sp>
    </p:spTree>
    <p:extLst>
      <p:ext uri="{BB962C8B-B14F-4D97-AF65-F5344CB8AC3E}">
        <p14:creationId xmlns:p14="http://schemas.microsoft.com/office/powerpoint/2010/main" val="3141239010"/>
      </p:ext>
    </p:extLst>
  </p:cSld>
  <p:clrMap bg1="lt1" tx1="dk1" bg2="lt2" tx2="dk2" accent1="accent1" accent2="accent2" accent3="accent3" accent4="accent4" accent5="accent5" accent6="accent6" hlink="hlink" folHlink="folHlink"/>
  <p:sldLayoutIdLst>
    <p:sldLayoutId id="2147483659" r:id="rId1"/>
    <p:sldLayoutId id="2147483677" r:id="rId2"/>
    <p:sldLayoutId id="2147483685" r:id="rId3"/>
    <p:sldLayoutId id="2147483690" r:id="rId4"/>
    <p:sldLayoutId id="2147483722" r:id="rId5"/>
    <p:sldLayoutId id="2147483748" r:id="rId6"/>
  </p:sldLayoutIdLst>
  <p:timing>
    <p:tnLst>
      <p:par>
        <p:cTn id="1" dur="indefinite" restart="never" nodeType="tmRoot"/>
      </p:par>
    </p:tnLst>
  </p:timing>
  <p:hf hdr="0" dt="0"/>
  <p:txStyles>
    <p:titleStyle>
      <a:lvl1pPr algn="l" defTabSz="1632753" rtl="0" eaLnBrk="1" latinLnBrk="0" hangingPunct="1">
        <a:spcBef>
          <a:spcPct val="0"/>
        </a:spcBef>
        <a:buNone/>
        <a:defRPr kumimoji="1" sz="5400" kern="1200">
          <a:solidFill>
            <a:schemeClr val="bg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bg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 y="445"/>
            <a:ext cx="18286412" cy="10286107"/>
          </a:xfrm>
          <a:prstGeom prst="rect">
            <a:avLst/>
          </a:prstGeom>
        </p:spPr>
      </p:pic>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smtClean="0"/>
          </a:p>
        </p:txBody>
      </p:sp>
      <p:sp>
        <p:nvSpPr>
          <p:cNvPr id="5" name="フッター プレースホルダー 5"/>
          <p:cNvSpPr>
            <a:spLocks noGrp="1"/>
          </p:cNvSpPr>
          <p:nvPr>
            <p:ph type="ftr" sz="quarter" idx="3"/>
          </p:nvPr>
        </p:nvSpPr>
        <p:spPr>
          <a:xfrm>
            <a:off x="5002747" y="9607996"/>
            <a:ext cx="8280920" cy="547688"/>
          </a:xfrm>
          <a:prstGeom prst="rect">
            <a:avLst/>
          </a:prstGeom>
        </p:spPr>
        <p:txBody>
          <a:bodyPr vert="horz" lIns="91440" tIns="45720" rIns="91440" bIns="45720" rtlCol="0" anchor="ctr"/>
          <a:lstStyle>
            <a:lvl1pPr algn="ctr">
              <a:defRPr sz="1800">
                <a:solidFill>
                  <a:schemeClr val="bg1"/>
                </a:solidFill>
              </a:defRPr>
            </a:lvl1pPr>
          </a:lstStyle>
          <a:p>
            <a:r>
              <a:rPr lang="en-US" altLang="ja-JP" smtClean="0"/>
              <a:t>The Power of PowerPoint | thepopp.com</a:t>
            </a:r>
            <a:endParaRPr lang="ja-JP" altLang="en-US" dirty="0"/>
          </a:p>
        </p:txBody>
      </p:sp>
      <p:sp>
        <p:nvSpPr>
          <p:cNvPr id="6" name="スライド番号プレースホルダー 6"/>
          <p:cNvSpPr>
            <a:spLocks noGrp="1"/>
          </p:cNvSpPr>
          <p:nvPr>
            <p:ph type="sldNum" sz="quarter" idx="4"/>
          </p:nvPr>
        </p:nvSpPr>
        <p:spPr>
          <a:xfrm>
            <a:off x="13832001" y="9607996"/>
            <a:ext cx="4267200" cy="547688"/>
          </a:xfrm>
          <a:prstGeom prst="rect">
            <a:avLst/>
          </a:prstGeom>
        </p:spPr>
        <p:txBody>
          <a:bodyPr vert="horz" lIns="91440" tIns="45720" rIns="91440" bIns="45720" rtlCol="0" anchor="ctr"/>
          <a:lstStyle>
            <a:lvl1pPr algn="r">
              <a:defRPr sz="3600">
                <a:solidFill>
                  <a:schemeClr val="bg1"/>
                </a:solidFill>
              </a:defRPr>
            </a:lvl1pPr>
          </a:lstStyle>
          <a:p>
            <a:fld id="{F95F845C-B07D-424A-A6EA-96D8F4A7E4C5}" type="slidenum">
              <a:rPr lang="ja-JP" altLang="en-US" smtClean="0"/>
              <a:pPr/>
              <a:t>‹#›</a:t>
            </a:fld>
            <a:endParaRPr lang="ja-JP" altLang="en-US"/>
          </a:p>
        </p:txBody>
      </p:sp>
    </p:spTree>
    <p:extLst>
      <p:ext uri="{BB962C8B-B14F-4D97-AF65-F5344CB8AC3E}">
        <p14:creationId xmlns:p14="http://schemas.microsoft.com/office/powerpoint/2010/main" val="711525266"/>
      </p:ext>
    </p:extLst>
  </p:cSld>
  <p:clrMap bg1="lt1" tx1="dk1" bg2="lt2" tx2="dk2" accent1="accent1" accent2="accent2" accent3="accent3" accent4="accent4" accent5="accent5" accent6="accent6" hlink="hlink" folHlink="folHlink"/>
  <p:sldLayoutIdLst>
    <p:sldLayoutId id="2147483674" r:id="rId1"/>
    <p:sldLayoutId id="2147483713" r:id="rId2"/>
    <p:sldLayoutId id="2147483726" r:id="rId3"/>
    <p:sldLayoutId id="2147483675" r:id="rId4"/>
    <p:sldLayoutId id="2147483728" r:id="rId5"/>
    <p:sldLayoutId id="2147483702" r:id="rId6"/>
    <p:sldLayoutId id="2147483682" r:id="rId7"/>
    <p:sldLayoutId id="2147483746" r:id="rId8"/>
    <p:sldLayoutId id="2147483719" r:id="rId9"/>
    <p:sldLayoutId id="2147483730" r:id="rId10"/>
    <p:sldLayoutId id="2147483743" r:id="rId11"/>
    <p:sldLayoutId id="2147483729" r:id="rId12"/>
    <p:sldLayoutId id="2147483723" r:id="rId13"/>
    <p:sldLayoutId id="2147483733" r:id="rId14"/>
    <p:sldLayoutId id="2147483737" r:id="rId15"/>
    <p:sldLayoutId id="2147483747"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hf hdr="0" dt="0"/>
  <p:txStyles>
    <p:titleStyle>
      <a:lvl1pPr algn="l" defTabSz="1632753" rtl="0" eaLnBrk="1" latinLnBrk="0" hangingPunct="1">
        <a:spcBef>
          <a:spcPct val="0"/>
        </a:spcBef>
        <a:buNone/>
        <a:defRPr kumimoji="1" sz="5400" kern="1200">
          <a:solidFill>
            <a:schemeClr val="bg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bg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 y="445"/>
            <a:ext cx="18286412" cy="10286107"/>
          </a:xfrm>
          <a:prstGeom prst="rect">
            <a:avLst/>
          </a:prstGeom>
        </p:spPr>
      </p:pic>
      <p:pic>
        <p:nvPicPr>
          <p:cNvPr id="11" name="図 10"/>
          <p:cNvPicPr>
            <a:picLocks noChangeAspect="1"/>
          </p:cNvPicPr>
          <p:nvPr userDrawn="1"/>
        </p:nvPicPr>
        <p:blipFill rotWithShape="1">
          <a:blip r:embed="rId41">
            <a:extLst>
              <a:ext uri="{28A0092B-C50C-407E-A947-70E740481C1C}">
                <a14:useLocalDpi xmlns:a14="http://schemas.microsoft.com/office/drawing/2010/main" val="0"/>
              </a:ext>
            </a:extLst>
          </a:blip>
          <a:srcRect l="12009"/>
          <a:stretch/>
        </p:blipFill>
        <p:spPr>
          <a:xfrm>
            <a:off x="0" y="507267"/>
            <a:ext cx="11488017" cy="2011429"/>
          </a:xfrm>
          <a:prstGeom prst="rect">
            <a:avLst/>
          </a:prstGeom>
        </p:spPr>
      </p:pic>
      <p:sp>
        <p:nvSpPr>
          <p:cNvPr id="3" name="テキスト プレースホルダー 2"/>
          <p:cNvSpPr>
            <a:spLocks noGrp="1"/>
          </p:cNvSpPr>
          <p:nvPr>
            <p:ph type="body" idx="1"/>
          </p:nvPr>
        </p:nvSpPr>
        <p:spPr>
          <a:xfrm>
            <a:off x="914321" y="4855468"/>
            <a:ext cx="16457772" cy="4333778"/>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smtClean="0"/>
          </a:p>
        </p:txBody>
      </p:sp>
      <p:sp>
        <p:nvSpPr>
          <p:cNvPr id="5" name="フッター プレースホルダー 5"/>
          <p:cNvSpPr>
            <a:spLocks noGrp="1"/>
          </p:cNvSpPr>
          <p:nvPr>
            <p:ph type="ftr" sz="quarter" idx="3"/>
          </p:nvPr>
        </p:nvSpPr>
        <p:spPr>
          <a:xfrm>
            <a:off x="5002747" y="9607996"/>
            <a:ext cx="8280920" cy="547688"/>
          </a:xfrm>
          <a:prstGeom prst="rect">
            <a:avLst/>
          </a:prstGeom>
        </p:spPr>
        <p:txBody>
          <a:bodyPr vert="horz" lIns="91440" tIns="45720" rIns="91440" bIns="45720" rtlCol="0" anchor="ctr"/>
          <a:lstStyle>
            <a:lvl1pPr algn="ctr">
              <a:defRPr sz="1800">
                <a:solidFill>
                  <a:schemeClr val="bg1"/>
                </a:solidFill>
              </a:defRPr>
            </a:lvl1pPr>
          </a:lstStyle>
          <a:p>
            <a:r>
              <a:rPr lang="en-US" altLang="ja-JP" smtClean="0"/>
              <a:t>The Power of PowerPoint | thepopp.com</a:t>
            </a:r>
            <a:endParaRPr lang="ja-JP" altLang="en-US" dirty="0"/>
          </a:p>
        </p:txBody>
      </p:sp>
      <p:sp>
        <p:nvSpPr>
          <p:cNvPr id="6" name="スライド番号プレースホルダー 6"/>
          <p:cNvSpPr>
            <a:spLocks noGrp="1"/>
          </p:cNvSpPr>
          <p:nvPr>
            <p:ph type="sldNum" sz="quarter" idx="4"/>
          </p:nvPr>
        </p:nvSpPr>
        <p:spPr>
          <a:xfrm>
            <a:off x="13832001" y="9607996"/>
            <a:ext cx="4267200" cy="547688"/>
          </a:xfrm>
          <a:prstGeom prst="rect">
            <a:avLst/>
          </a:prstGeom>
        </p:spPr>
        <p:txBody>
          <a:bodyPr vert="horz" lIns="91440" tIns="45720" rIns="91440" bIns="45720" rtlCol="0" anchor="ctr"/>
          <a:lstStyle>
            <a:lvl1pPr algn="r">
              <a:defRPr sz="3600">
                <a:solidFill>
                  <a:schemeClr val="bg1"/>
                </a:solidFill>
              </a:defRPr>
            </a:lvl1pPr>
          </a:lstStyle>
          <a:p>
            <a:fld id="{F95F845C-B07D-424A-A6EA-96D8F4A7E4C5}" type="slidenum">
              <a:rPr lang="ja-JP" altLang="en-US" smtClean="0"/>
              <a:pPr/>
              <a:t>‹#›</a:t>
            </a:fld>
            <a:endParaRPr lang="ja-JP" altLang="en-US"/>
          </a:p>
        </p:txBody>
      </p:sp>
      <p:sp>
        <p:nvSpPr>
          <p:cNvPr id="2" name="タイトル プレースホルダー 1"/>
          <p:cNvSpPr>
            <a:spLocks noGrp="1"/>
          </p:cNvSpPr>
          <p:nvPr>
            <p:ph type="title"/>
          </p:nvPr>
        </p:nvSpPr>
        <p:spPr>
          <a:xfrm rot="21420000">
            <a:off x="913261" y="718611"/>
            <a:ext cx="10305779" cy="1232222"/>
          </a:xfrm>
          <a:prstGeom prst="rect">
            <a:avLst/>
          </a:prstGeom>
        </p:spPr>
        <p:txBody>
          <a:bodyPr vert="horz" lIns="91440" tIns="45720" rIns="91440" bIns="45720" rtlCol="0" anchor="ctr">
            <a:normAutofit/>
          </a:bodyPr>
          <a:lstStyle/>
          <a:p>
            <a:r>
              <a:rPr kumimoji="1" lang="en-US" altLang="ja-JP" dirty="0" smtClean="0"/>
              <a:t>SLIDE TITLE GOES HERE</a:t>
            </a:r>
            <a:endParaRPr kumimoji="1" lang="ja-JP" altLang="en-US" dirty="0"/>
          </a:p>
        </p:txBody>
      </p:sp>
    </p:spTree>
    <p:extLst>
      <p:ext uri="{BB962C8B-B14F-4D97-AF65-F5344CB8AC3E}">
        <p14:creationId xmlns:p14="http://schemas.microsoft.com/office/powerpoint/2010/main" val="1115492227"/>
      </p:ext>
    </p:extLst>
  </p:cSld>
  <p:clrMap bg1="lt1" tx1="dk1" bg2="lt2" tx2="dk2" accent1="accent1" accent2="accent2" accent3="accent3" accent4="accent4" accent5="accent5" accent6="accent6" hlink="hlink" folHlink="folHlink"/>
  <p:sldLayoutIdLst>
    <p:sldLayoutId id="2147483687" r:id="rId1"/>
    <p:sldLayoutId id="2147483714" r:id="rId2"/>
    <p:sldLayoutId id="2147483741" r:id="rId3"/>
    <p:sldLayoutId id="2147483740" r:id="rId4"/>
    <p:sldLayoutId id="2147483716" r:id="rId5"/>
    <p:sldLayoutId id="2147483691" r:id="rId6"/>
    <p:sldLayoutId id="2147483725" r:id="rId7"/>
    <p:sldLayoutId id="2147483693" r:id="rId8"/>
    <p:sldLayoutId id="2147483694" r:id="rId9"/>
    <p:sldLayoutId id="2147483696" r:id="rId10"/>
    <p:sldLayoutId id="2147483689" r:id="rId11"/>
    <p:sldLayoutId id="2147483698" r:id="rId12"/>
    <p:sldLayoutId id="2147483697" r:id="rId13"/>
    <p:sldLayoutId id="2147483699" r:id="rId14"/>
    <p:sldLayoutId id="2147483704" r:id="rId15"/>
    <p:sldLayoutId id="2147483688" r:id="rId16"/>
    <p:sldLayoutId id="2147483695" r:id="rId17"/>
    <p:sldLayoutId id="2147483703" r:id="rId18"/>
    <p:sldLayoutId id="2147483705" r:id="rId19"/>
    <p:sldLayoutId id="2147483707" r:id="rId20"/>
    <p:sldLayoutId id="2147483708" r:id="rId21"/>
    <p:sldLayoutId id="2147483709" r:id="rId22"/>
    <p:sldLayoutId id="2147483715" r:id="rId23"/>
    <p:sldLayoutId id="2147483710" r:id="rId24"/>
    <p:sldLayoutId id="2147483711" r:id="rId25"/>
    <p:sldLayoutId id="2147483717" r:id="rId26"/>
    <p:sldLayoutId id="2147483712" r:id="rId27"/>
    <p:sldLayoutId id="2147483718" r:id="rId28"/>
    <p:sldLayoutId id="2147483720" r:id="rId29"/>
    <p:sldLayoutId id="2147483739" r:id="rId30"/>
    <p:sldLayoutId id="2147483724" r:id="rId31"/>
    <p:sldLayoutId id="2147483721" r:id="rId32"/>
    <p:sldLayoutId id="2147483734" r:id="rId33"/>
    <p:sldLayoutId id="2147483735" r:id="rId34"/>
    <p:sldLayoutId id="2147483742" r:id="rId35"/>
    <p:sldLayoutId id="2147483738" r:id="rId36"/>
    <p:sldLayoutId id="2147483744" r:id="rId37"/>
    <p:sldLayoutId id="2147483745" r:id="rId3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 presetClass="entr" presetSubtype="8" decel="10000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hf hdr="0" dt="0"/>
  <p:txStyles>
    <p:titleStyle>
      <a:lvl1pPr algn="r" defTabSz="1632753" rtl="0" eaLnBrk="1" latinLnBrk="0" hangingPunct="1">
        <a:spcBef>
          <a:spcPct val="0"/>
        </a:spcBef>
        <a:buNone/>
        <a:defRPr kumimoji="1" sz="5400" kern="1000" spc="1000" baseline="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bg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9.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1.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6.xml"/><Relationship Id="rId5" Type="http://schemas.openxmlformats.org/officeDocument/2006/relationships/image" Target="../media/image63.png"/><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0.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9.xml"/></Relationships>
</file>

<file path=ppt/slides/_rels/slide5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5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s://www.google.com/fonts/specimen/Ropa+Sans" TargetMode="External"/><Relationship Id="rId2" Type="http://schemas.openxmlformats.org/officeDocument/2006/relationships/hyperlink" Target="http://www.flaticon.com/packs/material-design/" TargetMode="External"/><Relationship Id="rId1" Type="http://schemas.openxmlformats.org/officeDocument/2006/relationships/slideLayout" Target="../slideLayouts/slideLayout14.xml"/><Relationship Id="rId5" Type="http://schemas.openxmlformats.org/officeDocument/2006/relationships/hyperlink" Target="https://www.flickr.com/photos/profilerehab/" TargetMode="External"/><Relationship Id="rId4" Type="http://schemas.openxmlformats.org/officeDocument/2006/relationships/hyperlink" Target="https://www.google.com/fonts/specimen/Reenie+Beani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2"/>
          </p:nvPr>
        </p:nvSpPr>
        <p:spPr>
          <a:xfrm>
            <a:off x="465205" y="7112000"/>
            <a:ext cx="16344898" cy="2275840"/>
          </a:xfrm>
        </p:spPr>
        <p:txBody>
          <a:bodyPr/>
          <a:lstStyle/>
          <a:p>
            <a:r>
              <a:rPr lang="id-ID" altLang="ja-JP" sz="3200" dirty="0" smtClean="0"/>
              <a:t>UNIVERSITAS NASIONAL PASIM</a:t>
            </a:r>
          </a:p>
          <a:p>
            <a:r>
              <a:rPr kumimoji="1" lang="id-ID" altLang="ja-JP" sz="3200" dirty="0" smtClean="0"/>
              <a:t>FAKULTAS ILMU KOMPUTER</a:t>
            </a:r>
            <a:endParaRPr kumimoji="1" lang="ja-JP" altLang="en-US" sz="3200" dirty="0"/>
          </a:p>
        </p:txBody>
      </p:sp>
      <p:sp>
        <p:nvSpPr>
          <p:cNvPr id="8" name="テキスト プレースホルダー 2"/>
          <p:cNvSpPr>
            <a:spLocks noGrp="1"/>
          </p:cNvSpPr>
          <p:nvPr>
            <p:ph type="title"/>
          </p:nvPr>
        </p:nvSpPr>
        <p:spPr>
          <a:xfrm>
            <a:off x="1395100" y="182880"/>
            <a:ext cx="15415003" cy="3108960"/>
          </a:xfrm>
        </p:spPr>
        <p:txBody>
          <a:bodyPr/>
          <a:lstStyle/>
          <a:p>
            <a:pPr algn="ctr"/>
            <a:r>
              <a:rPr kumimoji="1" lang="id-ID" altLang="ja-JP" sz="4800" dirty="0" smtClean="0"/>
              <a:t>SEMINAR BAB 1</a:t>
            </a:r>
            <a:endParaRPr kumimoji="1" lang="ja-JP" altLang="en-US" sz="4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022" y="3419947"/>
            <a:ext cx="2684760" cy="2684760"/>
          </a:xfrm>
          <a:prstGeom prst="rect">
            <a:avLst/>
          </a:prstGeom>
        </p:spPr>
      </p:pic>
    </p:spTree>
    <p:extLst>
      <p:ext uri="{BB962C8B-B14F-4D97-AF65-F5344CB8AC3E}">
        <p14:creationId xmlns:p14="http://schemas.microsoft.com/office/powerpoint/2010/main" val="729215371"/>
      </p:ext>
    </p:extLst>
  </p:cSld>
  <p:clrMapOvr>
    <a:masterClrMapping/>
  </p:clrMapOvr>
  <mc:AlternateContent xmlns:mc="http://schemas.openxmlformats.org/markup-compatibility/2006" xmlns:p14="http://schemas.microsoft.com/office/powerpoint/2010/main">
    <mc:Choice Requires="p14">
      <p:transition spd="med" p14:dur="700" advTm="4784">
        <p:fade/>
      </p:transition>
    </mc:Choice>
    <mc:Fallback xmlns="">
      <p:transition spd="med" advTm="4784">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451"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08619"/>
            <a:ext cx="16457613" cy="1714500"/>
          </a:xfrm>
        </p:spPr>
        <p:txBody>
          <a:bodyPr/>
          <a:lstStyle/>
          <a:p>
            <a:r>
              <a:rPr lang="id-ID" altLang="ja-JP" dirty="0" smtClean="0"/>
              <a:t>PROSES BISNIS</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F95F845C-B07D-424A-A6EA-96D8F4A7E4C5}" type="slidenum">
              <a:rPr lang="ja-JP" altLang="en-US" smtClean="0"/>
              <a:pPr/>
              <a:t>10</a:t>
            </a:fld>
            <a:endParaRPr lang="ja-JP" altLang="en-US"/>
          </a:p>
        </p:txBody>
      </p:sp>
    </p:spTree>
    <p:extLst>
      <p:ext uri="{BB962C8B-B14F-4D97-AF65-F5344CB8AC3E}">
        <p14:creationId xmlns:p14="http://schemas.microsoft.com/office/powerpoint/2010/main" val="11683997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p:txBody>
      </p:sp>
    </p:spTree>
    <p:extLst>
      <p:ext uri="{BB962C8B-B14F-4D97-AF65-F5344CB8AC3E}">
        <p14:creationId xmlns:p14="http://schemas.microsoft.com/office/powerpoint/2010/main" val="251191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HELLO! I AM…</a:t>
            </a:r>
            <a:endParaRPr kumimoji="1" lang="ja-JP" altLang="en-US" dirty="0"/>
          </a:p>
        </p:txBody>
      </p:sp>
      <p:sp>
        <p:nvSpPr>
          <p:cNvPr id="13" name="フッター プレースホルダー 12"/>
          <p:cNvSpPr>
            <a:spLocks noGrp="1"/>
          </p:cNvSpPr>
          <p:nvPr>
            <p:ph type="ftr" sz="quarter" idx="10"/>
          </p:nvPr>
        </p:nvSpPr>
        <p:spPr/>
        <p:txBody>
          <a:bodyPr/>
          <a:lstStyle/>
          <a:p>
            <a:r>
              <a:rPr lang="en-US" altLang="ja-JP" smtClean="0"/>
              <a:t>The Power of PowerPoint | thepopp.com</a:t>
            </a:r>
            <a:endParaRPr lang="ja-JP" altLang="en-US" dirty="0"/>
          </a:p>
        </p:txBody>
      </p:sp>
      <p:sp>
        <p:nvSpPr>
          <p:cNvPr id="14" name="スライド番号プレースホルダー 13"/>
          <p:cNvSpPr>
            <a:spLocks noGrp="1"/>
          </p:cNvSpPr>
          <p:nvPr>
            <p:ph type="sldNum" sz="quarter" idx="11"/>
          </p:nvPr>
        </p:nvSpPr>
        <p:spPr/>
        <p:txBody>
          <a:bodyPr/>
          <a:lstStyle/>
          <a:p>
            <a:fld id="{F95F845C-B07D-424A-A6EA-96D8F4A7E4C5}" type="slidenum">
              <a:rPr lang="ja-JP" altLang="en-US" smtClean="0"/>
              <a:pPr/>
              <a:t>12</a:t>
            </a:fld>
            <a:endParaRPr lang="ja-JP" altLang="en-US"/>
          </a:p>
        </p:txBody>
      </p:sp>
      <p:sp>
        <p:nvSpPr>
          <p:cNvPr id="6" name="テキスト プレースホルダー 5"/>
          <p:cNvSpPr>
            <a:spLocks noGrp="1"/>
          </p:cNvSpPr>
          <p:nvPr>
            <p:ph type="body" sz="quarter" idx="13"/>
          </p:nvPr>
        </p:nvSpPr>
        <p:spPr/>
        <p:txBody>
          <a:bodyPr/>
          <a:lstStyle/>
          <a:p>
            <a:r>
              <a:rPr lang="en-US" altLang="ja-JP" dirty="0"/>
              <a:t>At per nonumes veritus sententiae, cum magna reque in. Dicta corpora oportere an nam, pro nemore honestatis at. Est timeam utamur constituam cu. </a:t>
            </a:r>
            <a:endParaRPr lang="en-US" altLang="ja-JP" dirty="0" smtClean="0"/>
          </a:p>
          <a:p>
            <a:r>
              <a:rPr lang="en-US" altLang="ja-JP" dirty="0" err="1" smtClean="0"/>
              <a:t>Graecis</a:t>
            </a:r>
            <a:r>
              <a:rPr lang="en-US" altLang="ja-JP" dirty="0" smtClean="0"/>
              <a:t> </a:t>
            </a:r>
            <a:r>
              <a:rPr lang="en-US" altLang="ja-JP" dirty="0"/>
              <a:t>phaedrum maluisset vim ex, vim molestie intellegam repudiandae ei, tantas contentiones et vis. </a:t>
            </a:r>
          </a:p>
        </p:txBody>
      </p:sp>
      <p:sp>
        <p:nvSpPr>
          <p:cNvPr id="2" name="テキスト プレースホルダー 1"/>
          <p:cNvSpPr>
            <a:spLocks noGrp="1"/>
          </p:cNvSpPr>
          <p:nvPr>
            <p:ph type="body" sz="quarter" idx="21"/>
          </p:nvPr>
        </p:nvSpPr>
        <p:spPr/>
        <p:txBody>
          <a:bodyPr/>
          <a:lstStyle/>
          <a:p>
            <a:endParaRPr kumimoji="1" lang="ja-JP" altLang="en-US"/>
          </a:p>
        </p:txBody>
      </p:sp>
      <p:sp>
        <p:nvSpPr>
          <p:cNvPr id="3" name="テキスト プレースホルダー 2"/>
          <p:cNvSpPr>
            <a:spLocks noGrp="1"/>
          </p:cNvSpPr>
          <p:nvPr>
            <p:ph type="body" sz="quarter" idx="22"/>
          </p:nvPr>
        </p:nvSpPr>
        <p:spPr/>
        <p:txBody>
          <a:bodyPr/>
          <a:lstStyle/>
          <a:p>
            <a:r>
              <a:rPr lang="en-US" altLang="ja-JP" dirty="0" smtClean="0"/>
              <a:t>CLARENCE BROWN</a:t>
            </a:r>
            <a:endParaRPr kumimoji="1" lang="ja-JP" altLang="en-US" dirty="0"/>
          </a:p>
        </p:txBody>
      </p:sp>
      <p:sp>
        <p:nvSpPr>
          <p:cNvPr id="4" name="テキスト プレースホルダー 3"/>
          <p:cNvSpPr>
            <a:spLocks noGrp="1"/>
          </p:cNvSpPr>
          <p:nvPr>
            <p:ph type="body" sz="quarter" idx="23"/>
          </p:nvPr>
        </p:nvSpPr>
        <p:spPr/>
        <p:txBody>
          <a:bodyPr/>
          <a:lstStyle/>
          <a:p>
            <a:r>
              <a:rPr kumimoji="1" lang="en-US" altLang="ja-JP" dirty="0" smtClean="0"/>
              <a:t>DESIGNER &amp; DIRECTOR</a:t>
            </a:r>
            <a:endParaRPr kumimoji="1" lang="ja-JP" altLang="en-US" dirty="0"/>
          </a:p>
        </p:txBody>
      </p:sp>
      <p:sp>
        <p:nvSpPr>
          <p:cNvPr id="7" name="図プレースホルダー 6"/>
          <p:cNvSpPr>
            <a:spLocks noGrp="1"/>
          </p:cNvSpPr>
          <p:nvPr>
            <p:ph type="pic" sz="quarter" idx="20"/>
          </p:nvPr>
        </p:nvSpPr>
        <p:spPr/>
      </p:sp>
    </p:spTree>
    <p:extLst>
      <p:ext uri="{BB962C8B-B14F-4D97-AF65-F5344CB8AC3E}">
        <p14:creationId xmlns:p14="http://schemas.microsoft.com/office/powerpoint/2010/main" val="34441913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TODAY’S AGENDA</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13</a:t>
            </a:fld>
            <a:endParaRPr lang="ja-JP" altLang="en-US"/>
          </a:p>
        </p:txBody>
      </p:sp>
      <p:sp>
        <p:nvSpPr>
          <p:cNvPr id="10" name="テキスト プレースホルダー 9"/>
          <p:cNvSpPr>
            <a:spLocks noGrp="1"/>
          </p:cNvSpPr>
          <p:nvPr>
            <p:ph type="body" sz="quarter" idx="13"/>
          </p:nvPr>
        </p:nvSpPr>
        <p:spPr/>
        <p:txBody>
          <a:bodyPr/>
          <a:lstStyle/>
          <a:p>
            <a:r>
              <a:rPr lang="en-US" altLang="ja-JP" dirty="0"/>
              <a:t>Et nam veritus delicata, quod pertinacia ei eam. Admodum assentior his id, sumo abhorreant quo et.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smtClean="0"/>
              <a:t>ABOUT US</a:t>
            </a:r>
            <a:endParaRPr kumimoji="1" lang="ja-JP" altLang="en-US" dirty="0"/>
          </a:p>
        </p:txBody>
      </p:sp>
      <p:pic>
        <p:nvPicPr>
          <p:cNvPr id="49" name="図プレースホルダー 48"/>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lang="en-US" altLang="ja-JP" dirty="0"/>
              <a:t>Te mutat erroribus nec, scripta accumsan voluptatum ad sed.</a:t>
            </a:r>
            <a:endParaRPr kumimoji="1" lang="ja-JP" altLang="en-US" dirty="0"/>
          </a:p>
        </p:txBody>
      </p:sp>
      <p:sp>
        <p:nvSpPr>
          <p:cNvPr id="14" name="テキスト プレースホルダー 13"/>
          <p:cNvSpPr>
            <a:spLocks noGrp="1"/>
          </p:cNvSpPr>
          <p:nvPr>
            <p:ph type="body" sz="quarter" idx="17"/>
          </p:nvPr>
        </p:nvSpPr>
        <p:spPr/>
        <p:txBody>
          <a:bodyPr/>
          <a:lstStyle/>
          <a:p>
            <a:r>
              <a:rPr lang="en-US" altLang="ja-JP" dirty="0" smtClean="0"/>
              <a:t>PORTFOLIO</a:t>
            </a:r>
            <a:endParaRPr kumimoji="1" lang="ja-JP" altLang="en-US" dirty="0"/>
          </a:p>
        </p:txBody>
      </p:sp>
      <p:sp>
        <p:nvSpPr>
          <p:cNvPr id="16" name="テキスト プレースホルダー 15"/>
          <p:cNvSpPr>
            <a:spLocks noGrp="1"/>
          </p:cNvSpPr>
          <p:nvPr>
            <p:ph type="body" sz="quarter" idx="19"/>
          </p:nvPr>
        </p:nvSpPr>
        <p:spPr/>
        <p:txBody>
          <a:bodyPr/>
          <a:lstStyle/>
          <a:p>
            <a:r>
              <a:rPr lang="en-US" altLang="ja-JP" dirty="0"/>
              <a:t>His at sapientem democritum, ad pri movet viderer philosophia.</a:t>
            </a:r>
            <a:endParaRPr kumimoji="1" lang="ja-JP" altLang="en-US" dirty="0"/>
          </a:p>
        </p:txBody>
      </p:sp>
      <p:sp>
        <p:nvSpPr>
          <p:cNvPr id="17" name="テキスト プレースホルダー 16"/>
          <p:cNvSpPr>
            <a:spLocks noGrp="1"/>
          </p:cNvSpPr>
          <p:nvPr>
            <p:ph type="body" sz="quarter" idx="20"/>
          </p:nvPr>
        </p:nvSpPr>
        <p:spPr/>
        <p:txBody>
          <a:bodyPr/>
          <a:lstStyle/>
          <a:p>
            <a:r>
              <a:rPr lang="en-US" altLang="ja-JP" dirty="0" smtClean="0"/>
              <a:t>NEW IDEAS</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Eum ad reque eripuit philosophia, eu eum sonet dictas, te modo ignota voluptatibus nec.</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smtClean="0"/>
              <a:t>ANALYSIS</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Ius et oblique neglegentur. In per mucius consequat. Est nostrud tincidunt an. </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smtClean="0"/>
              <a:t>CONTACT US</a:t>
            </a:r>
            <a:endParaRPr kumimoji="1" lang="ja-JP" altLang="en-US" dirty="0"/>
          </a:p>
        </p:txBody>
      </p:sp>
      <p:pic>
        <p:nvPicPr>
          <p:cNvPr id="43" name="図プレースホルダー 42"/>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t="78" b="78"/>
          <a:stretch>
            <a:fillRect/>
          </a:stretch>
        </p:blipFill>
        <p:spPr/>
      </p:pic>
      <p:pic>
        <p:nvPicPr>
          <p:cNvPr id="6" name="図プレースホルダー 5"/>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t="121" b="121"/>
          <a:stretch>
            <a:fillRect/>
          </a:stretch>
        </p:blipFill>
        <p:spPr/>
      </p:pic>
      <p:pic>
        <p:nvPicPr>
          <p:cNvPr id="8" name="図プレースホルダー 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pic>
        <p:nvPicPr>
          <p:cNvPr id="15" name="図プレースホルダー 14"/>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l="121" r="121"/>
          <a:stretch>
            <a:fillRect/>
          </a:stretch>
        </p:blipFill>
        <p:spPr/>
      </p:pic>
    </p:spTree>
    <p:extLst>
      <p:ext uri="{BB962C8B-B14F-4D97-AF65-F5344CB8AC3E}">
        <p14:creationId xmlns:p14="http://schemas.microsoft.com/office/powerpoint/2010/main" val="3082078295"/>
      </p:ext>
    </p:extLst>
  </p:cSld>
  <p:clrMapOvr>
    <a:masterClrMapping/>
  </p:clrMapOvr>
  <mc:AlternateContent xmlns:mc="http://schemas.openxmlformats.org/markup-compatibility/2006" xmlns:p14="http://schemas.microsoft.com/office/powerpoint/2010/main">
    <mc:Choice Requires="p14">
      <p:transition spd="slow" p14:dur="1250" advTm="9369">
        <p14:flip dir="r"/>
      </p:transition>
    </mc:Choice>
    <mc:Fallback xmlns="">
      <p:transition spd="slow" advTm="9369">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3"/>
          </p:nvPr>
        </p:nvSpPr>
        <p:spPr/>
        <p:txBody>
          <a:bodyPr/>
          <a:lstStyle/>
          <a:p>
            <a:r>
              <a:rPr lang="en-US" altLang="ja-JP" dirty="0"/>
              <a:t>Mel no novum disputando, dico nulla debitis cu qui. Ex vel eligendi similique, per ne modus altera ocurreret. Sit cu veniam intellegebat, mazim instructior voluptatibus eu duo, sea bonorum ponderum te. At tale suas vitae nec, at eam novum noluisse invidunt. Vis aperiam postulant delicatissimi ut, quas denique ei qui, mel an lorem inermis</a:t>
            </a:r>
            <a:r>
              <a:rPr lang="en-US" altLang="ja-JP" dirty="0" smtClean="0"/>
              <a:t>.</a:t>
            </a:r>
            <a:endParaRPr lang="en-US" altLang="ja-JP" dirty="0"/>
          </a:p>
          <a:p>
            <a:r>
              <a:rPr lang="en-US" altLang="ja-JP" dirty="0"/>
              <a:t>Te quidam reprehendunt est. Eum an propriae nominavi, veniam quidam alterum cu qui, an labore vocibus nominati usu. Nec in saepe incorrupte efficiendi. Duo in minim deterruisset, et his altera scaevola periculis. Vis libris debitis no, nobis munere voluptatum ne usu, vel ne solet constituto. Simul commodo laoreet vix in, libris perpetua quo in, te prima nominati est</a:t>
            </a:r>
            <a:r>
              <a:rPr lang="en-US" altLang="ja-JP" dirty="0" smtClean="0"/>
              <a:t>.</a:t>
            </a:r>
            <a:endParaRPr kumimoji="1" lang="ja-JP" altLang="en-US" dirty="0"/>
          </a:p>
        </p:txBody>
      </p:sp>
      <p:sp>
        <p:nvSpPr>
          <p:cNvPr id="11" name="タイトル 10"/>
          <p:cNvSpPr>
            <a:spLocks noGrp="1"/>
          </p:cNvSpPr>
          <p:nvPr>
            <p:ph type="title"/>
          </p:nvPr>
        </p:nvSpPr>
        <p:spPr/>
        <p:txBody>
          <a:bodyPr/>
          <a:lstStyle/>
          <a:p>
            <a:r>
              <a:rPr kumimoji="1" lang="en-US" altLang="ja-JP" dirty="0" smtClean="0"/>
              <a:t>YOUR VISION,</a:t>
            </a:r>
            <a:br>
              <a:rPr kumimoji="1" lang="en-US" altLang="ja-JP" dirty="0" smtClean="0"/>
            </a:br>
            <a:r>
              <a:rPr lang="en-US" altLang="ja-JP" dirty="0" smtClean="0"/>
              <a:t>OUR FUTURE.</a:t>
            </a:r>
            <a:endParaRPr kumimoji="1" lang="ja-JP" altLang="en-US" dirty="0"/>
          </a:p>
        </p:txBody>
      </p:sp>
      <p:sp>
        <p:nvSpPr>
          <p:cNvPr id="13" name="スライド番号プレースホルダー 12"/>
          <p:cNvSpPr>
            <a:spLocks noGrp="1"/>
          </p:cNvSpPr>
          <p:nvPr>
            <p:ph type="sldNum" sz="quarter" idx="11"/>
          </p:nvPr>
        </p:nvSpPr>
        <p:spPr/>
        <p:txBody>
          <a:bodyPr/>
          <a:lstStyle/>
          <a:p>
            <a:fld id="{F95F845C-B07D-424A-A6EA-96D8F4A7E4C5}" type="slidenum">
              <a:rPr lang="ja-JP" altLang="en-US" smtClean="0"/>
              <a:pPr/>
              <a:t>14</a:t>
            </a:fld>
            <a:endParaRPr lang="ja-JP" altLang="en-US"/>
          </a:p>
        </p:txBody>
      </p:sp>
    </p:spTree>
    <p:extLst>
      <p:ext uri="{BB962C8B-B14F-4D97-AF65-F5344CB8AC3E}">
        <p14:creationId xmlns:p14="http://schemas.microsoft.com/office/powerpoint/2010/main" val="1013289358"/>
      </p:ext>
    </p:extLst>
  </p:cSld>
  <p:clrMapOvr>
    <a:masterClrMapping/>
  </p:clrMapOvr>
  <mc:AlternateContent xmlns:mc="http://schemas.openxmlformats.org/markup-compatibility/2006" xmlns:p14="http://schemas.microsoft.com/office/powerpoint/2010/main">
    <mc:Choice Requires="p14">
      <p:transition spd="slow" p14:dur="800" advTm="2861">
        <p14:flythrough/>
      </p:transition>
    </mc:Choice>
    <mc:Fallback xmlns="">
      <p:transition spd="slow" advTm="2861">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3"/>
          </p:nvPr>
        </p:nvSpPr>
        <p:spPr/>
        <p:txBody>
          <a:bodyPr/>
          <a:lstStyle/>
          <a:p>
            <a:r>
              <a:rPr lang="en-US" altLang="ja-JP" dirty="0"/>
              <a:t>In duis gubergren incorrupte pri. Vel integre facilisi atomorum et, in eam cibo maiorum. Dolor indoctum at sed. </a:t>
            </a:r>
            <a:endParaRPr lang="en-US" altLang="ja-JP" dirty="0" smtClean="0"/>
          </a:p>
          <a:p>
            <a:r>
              <a:rPr lang="en-US" altLang="ja-JP" dirty="0" smtClean="0"/>
              <a:t>Omnis </a:t>
            </a:r>
            <a:r>
              <a:rPr lang="en-US" altLang="ja-JP" dirty="0"/>
              <a:t>delicatissimi mel ad, mea lucilius hendrerit interpretaris ei, latine sapientem id cum. </a:t>
            </a:r>
            <a:endParaRPr lang="en-US" altLang="ja-JP" dirty="0" smtClean="0"/>
          </a:p>
        </p:txBody>
      </p:sp>
      <p:sp>
        <p:nvSpPr>
          <p:cNvPr id="8" name="タイトル 7"/>
          <p:cNvSpPr>
            <a:spLocks noGrp="1"/>
          </p:cNvSpPr>
          <p:nvPr>
            <p:ph type="title"/>
          </p:nvPr>
        </p:nvSpPr>
        <p:spPr/>
        <p:txBody>
          <a:bodyPr/>
          <a:lstStyle/>
          <a:p>
            <a:r>
              <a:rPr lang="en-US" altLang="ja-JP" dirty="0" smtClean="0"/>
              <a:t>WELCOME MESSAGE</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F95F845C-B07D-424A-A6EA-96D8F4A7E4C5}" type="slidenum">
              <a:rPr lang="ja-JP" altLang="en-US" smtClean="0"/>
              <a:pPr/>
              <a:t>15</a:t>
            </a:fld>
            <a:endParaRPr lang="ja-JP" altLang="en-US"/>
          </a:p>
        </p:txBody>
      </p:sp>
      <p:sp>
        <p:nvSpPr>
          <p:cNvPr id="11" name="テキスト プレースホルダー 10"/>
          <p:cNvSpPr>
            <a:spLocks noGrp="1"/>
          </p:cNvSpPr>
          <p:nvPr>
            <p:ph type="body" sz="quarter" idx="21"/>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lang="en-US" altLang="ja-JP" dirty="0" smtClean="0"/>
              <a:t>CEO: BERNARDO BERTOLUCCI</a:t>
            </a:r>
            <a:endParaRPr kumimoji="1" lang="ja-JP" altLang="en-US" dirty="0"/>
          </a:p>
        </p:txBody>
      </p:sp>
      <p:sp>
        <p:nvSpPr>
          <p:cNvPr id="10" name="図プレースホルダー 9"/>
          <p:cNvSpPr>
            <a:spLocks noGrp="1"/>
          </p:cNvSpPr>
          <p:nvPr>
            <p:ph type="pic" sz="quarter" idx="20"/>
          </p:nvPr>
        </p:nvSpPr>
        <p:spPr/>
      </p:sp>
    </p:spTree>
    <p:extLst>
      <p:ext uri="{BB962C8B-B14F-4D97-AF65-F5344CB8AC3E}">
        <p14:creationId xmlns:p14="http://schemas.microsoft.com/office/powerpoint/2010/main" val="3132541086"/>
      </p:ext>
    </p:extLst>
  </p:cSld>
  <p:clrMapOvr>
    <a:masterClrMapping/>
  </p:clrMapOvr>
  <mc:AlternateContent xmlns:mc="http://schemas.openxmlformats.org/markup-compatibility/2006" xmlns:p14="http://schemas.microsoft.com/office/powerpoint/2010/main">
    <mc:Choice Requires="p14">
      <p:transition spd="slow" p14:dur="1250" advTm="3448">
        <p14:flip dir="r"/>
      </p:transition>
    </mc:Choice>
    <mc:Fallback xmlns="">
      <p:transition spd="slow" advTm="3448">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err="1"/>
              <a:t>Primis</a:t>
            </a:r>
            <a:r>
              <a:rPr lang="en-US" altLang="ja-JP" dirty="0"/>
              <a:t> </a:t>
            </a:r>
            <a:r>
              <a:rPr lang="en-US" altLang="ja-JP" dirty="0" err="1"/>
              <a:t>possit</a:t>
            </a:r>
            <a:r>
              <a:rPr lang="en-US" altLang="ja-JP" dirty="0"/>
              <a:t> </a:t>
            </a:r>
            <a:r>
              <a:rPr lang="en-US" altLang="ja-JP" dirty="0" err="1"/>
              <a:t>pri</a:t>
            </a:r>
            <a:r>
              <a:rPr lang="en-US" altLang="ja-JP" dirty="0"/>
              <a:t> at, </a:t>
            </a:r>
            <a:r>
              <a:rPr lang="en-US" altLang="ja-JP" dirty="0" err="1"/>
              <a:t>virtute</a:t>
            </a:r>
            <a:r>
              <a:rPr lang="en-US" altLang="ja-JP" dirty="0"/>
              <a:t> </a:t>
            </a:r>
            <a:r>
              <a:rPr lang="en-US" altLang="ja-JP" dirty="0" err="1"/>
              <a:t>sapientem</a:t>
            </a:r>
            <a:r>
              <a:rPr lang="en-US" altLang="ja-JP" dirty="0"/>
              <a:t> </a:t>
            </a:r>
            <a:r>
              <a:rPr lang="en-US" altLang="ja-JP" dirty="0" err="1"/>
              <a:t>te</a:t>
            </a:r>
            <a:r>
              <a:rPr lang="en-US" altLang="ja-JP" dirty="0"/>
              <a:t> </a:t>
            </a:r>
            <a:r>
              <a:rPr lang="en-US" altLang="ja-JP" dirty="0" err="1"/>
              <a:t>eum</a:t>
            </a:r>
            <a:r>
              <a:rPr lang="en-US" altLang="ja-JP" dirty="0"/>
              <a:t>. </a:t>
            </a:r>
            <a:r>
              <a:rPr lang="en-US" altLang="ja-JP" dirty="0" err="1"/>
              <a:t>Nec</a:t>
            </a:r>
            <a:r>
              <a:rPr lang="en-US" altLang="ja-JP" dirty="0"/>
              <a:t> </a:t>
            </a:r>
            <a:r>
              <a:rPr lang="en-US" altLang="ja-JP" dirty="0" err="1"/>
              <a:t>sint</a:t>
            </a:r>
            <a:r>
              <a:rPr lang="en-US" altLang="ja-JP" dirty="0"/>
              <a:t> mundi an, </a:t>
            </a:r>
            <a:r>
              <a:rPr lang="en-US" altLang="ja-JP" dirty="0" err="1"/>
              <a:t>nisl</a:t>
            </a:r>
            <a:r>
              <a:rPr lang="en-US" altLang="ja-JP" dirty="0"/>
              <a:t> </a:t>
            </a:r>
            <a:r>
              <a:rPr lang="en-US" altLang="ja-JP" dirty="0" err="1"/>
              <a:t>congue</a:t>
            </a:r>
            <a:r>
              <a:rPr lang="en-US" altLang="ja-JP" dirty="0"/>
              <a:t> </a:t>
            </a:r>
            <a:r>
              <a:rPr lang="en-US" altLang="ja-JP" dirty="0" err="1"/>
              <a:t>probatus</a:t>
            </a:r>
            <a:r>
              <a:rPr lang="en-US" altLang="ja-JP" dirty="0"/>
              <a:t> id </a:t>
            </a:r>
            <a:r>
              <a:rPr lang="en-US" altLang="ja-JP" dirty="0" err="1"/>
              <a:t>mel</a:t>
            </a:r>
            <a:r>
              <a:rPr lang="en-US" altLang="ja-JP" dirty="0"/>
              <a:t>, </a:t>
            </a:r>
            <a:r>
              <a:rPr lang="en-US" altLang="ja-JP" dirty="0" err="1"/>
              <a:t>ius</a:t>
            </a:r>
            <a:r>
              <a:rPr lang="en-US" altLang="ja-JP" dirty="0"/>
              <a:t> </a:t>
            </a:r>
            <a:r>
              <a:rPr lang="en-US" altLang="ja-JP" dirty="0" err="1"/>
              <a:t>facete</a:t>
            </a:r>
            <a:r>
              <a:rPr lang="en-US" altLang="ja-JP" dirty="0"/>
              <a:t> </a:t>
            </a:r>
            <a:r>
              <a:rPr lang="en-US" altLang="ja-JP" dirty="0" err="1"/>
              <a:t>ullamcorper</a:t>
            </a:r>
            <a:r>
              <a:rPr lang="en-US" altLang="ja-JP" dirty="0"/>
              <a:t> </a:t>
            </a:r>
            <a:r>
              <a:rPr lang="en-US" altLang="ja-JP" dirty="0" err="1"/>
              <a:t>ut.</a:t>
            </a:r>
            <a:r>
              <a:rPr lang="en-US" altLang="ja-JP" dirty="0"/>
              <a:t> </a:t>
            </a:r>
          </a:p>
          <a:p>
            <a:r>
              <a:rPr lang="en-US" altLang="ja-JP" dirty="0" err="1"/>
              <a:t>Sed</a:t>
            </a:r>
            <a:r>
              <a:rPr lang="en-US" altLang="ja-JP" dirty="0"/>
              <a:t> </a:t>
            </a:r>
            <a:r>
              <a:rPr lang="en-US" altLang="ja-JP" dirty="0" err="1"/>
              <a:t>cibo</a:t>
            </a:r>
            <a:r>
              <a:rPr lang="en-US" altLang="ja-JP" dirty="0"/>
              <a:t> </a:t>
            </a:r>
            <a:r>
              <a:rPr lang="en-US" altLang="ja-JP" dirty="0" err="1"/>
              <a:t>explicari</a:t>
            </a:r>
            <a:r>
              <a:rPr lang="en-US" altLang="ja-JP" dirty="0"/>
              <a:t> </a:t>
            </a:r>
            <a:r>
              <a:rPr lang="en-US" altLang="ja-JP" dirty="0" err="1"/>
              <a:t>consectetuer</a:t>
            </a:r>
            <a:r>
              <a:rPr lang="en-US" altLang="ja-JP" dirty="0"/>
              <a:t> no, ne vis minim </a:t>
            </a:r>
            <a:r>
              <a:rPr lang="en-US" altLang="ja-JP" dirty="0" err="1"/>
              <a:t>regione</a:t>
            </a:r>
            <a:r>
              <a:rPr lang="en-US" altLang="ja-JP" dirty="0"/>
              <a:t>. Mea </a:t>
            </a:r>
            <a:r>
              <a:rPr lang="en-US" altLang="ja-JP" dirty="0" err="1"/>
              <a:t>te</a:t>
            </a:r>
            <a:r>
              <a:rPr lang="en-US" altLang="ja-JP" dirty="0"/>
              <a:t> posse minim </a:t>
            </a:r>
            <a:r>
              <a:rPr lang="en-US" altLang="ja-JP" dirty="0" err="1"/>
              <a:t>adolescens</a:t>
            </a:r>
            <a:r>
              <a:rPr lang="en-US" altLang="ja-JP" dirty="0"/>
              <a:t>, </a:t>
            </a:r>
            <a:r>
              <a:rPr lang="en-US" altLang="ja-JP" dirty="0" err="1"/>
              <a:t>reprimique</a:t>
            </a:r>
            <a:r>
              <a:rPr lang="en-US" altLang="ja-JP" dirty="0"/>
              <a:t> </a:t>
            </a:r>
            <a:r>
              <a:rPr lang="en-US" altLang="ja-JP" dirty="0" err="1"/>
              <a:t>deterruisset</a:t>
            </a:r>
            <a:r>
              <a:rPr lang="en-US" altLang="ja-JP" dirty="0"/>
              <a:t> </a:t>
            </a:r>
            <a:r>
              <a:rPr lang="en-US" altLang="ja-JP" dirty="0" err="1"/>
              <a:t>pri</a:t>
            </a:r>
            <a:r>
              <a:rPr lang="en-US" altLang="ja-JP" dirty="0"/>
              <a:t> </a:t>
            </a:r>
            <a:r>
              <a:rPr lang="en-US" altLang="ja-JP" dirty="0" err="1"/>
              <a:t>ei</a:t>
            </a:r>
            <a:r>
              <a:rPr lang="en-US" altLang="ja-JP" dirty="0"/>
              <a:t>, </a:t>
            </a:r>
            <a:r>
              <a:rPr lang="en-US" altLang="ja-JP" dirty="0" err="1"/>
              <a:t>omittantur</a:t>
            </a:r>
            <a:r>
              <a:rPr lang="en-US" altLang="ja-JP" dirty="0"/>
              <a:t> </a:t>
            </a:r>
            <a:r>
              <a:rPr lang="en-US" altLang="ja-JP" dirty="0" err="1"/>
              <a:t>theophrastus</a:t>
            </a:r>
            <a:r>
              <a:rPr lang="en-US" altLang="ja-JP" dirty="0"/>
              <a:t> cu </a:t>
            </a:r>
            <a:r>
              <a:rPr lang="en-US" altLang="ja-JP" dirty="0" err="1"/>
              <a:t>mel</a:t>
            </a:r>
            <a:r>
              <a:rPr lang="en-US" altLang="ja-JP" dirty="0"/>
              <a:t>. </a:t>
            </a:r>
            <a:endParaRPr lang="ja-JP" altLang="en-US" dirty="0"/>
          </a:p>
        </p:txBody>
      </p:sp>
      <p:sp>
        <p:nvSpPr>
          <p:cNvPr id="29" name="テキスト プレースホルダー 28"/>
          <p:cNvSpPr>
            <a:spLocks noGrp="1"/>
          </p:cNvSpPr>
          <p:nvPr>
            <p:ph type="body" sz="quarter" idx="28"/>
          </p:nvPr>
        </p:nvSpPr>
        <p:spPr/>
        <p:txBody>
          <a:bodyPr/>
          <a:lstStyle/>
          <a:p>
            <a:endParaRPr lang="en-US"/>
          </a:p>
        </p:txBody>
      </p:sp>
      <p:sp>
        <p:nvSpPr>
          <p:cNvPr id="30" name="図プレースホルダー 29"/>
          <p:cNvSpPr>
            <a:spLocks noGrp="1"/>
          </p:cNvSpPr>
          <p:nvPr>
            <p:ph type="pic" sz="quarter" idx="29"/>
          </p:nvPr>
        </p:nvSpPr>
        <p:spPr/>
      </p:sp>
      <p:sp>
        <p:nvSpPr>
          <p:cNvPr id="5" name="フッター プレースホルダー 4"/>
          <p:cNvSpPr>
            <a:spLocks noGrp="1"/>
          </p:cNvSpPr>
          <p:nvPr>
            <p:ph type="ftr" sz="quarter" idx="10"/>
          </p:nvPr>
        </p:nvSpPr>
        <p:spPr/>
        <p:txBody>
          <a:bodyPr/>
          <a:lstStyle/>
          <a:p>
            <a:r>
              <a:rPr lang="en-US" altLang="ja-JP" smtClean="0"/>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F95F845C-B07D-424A-A6EA-96D8F4A7E4C5}" type="slidenum">
              <a:rPr lang="ja-JP" altLang="en-US" smtClean="0"/>
              <a:pPr/>
              <a:t>16</a:t>
            </a:fld>
            <a:endParaRPr lang="ja-JP" altLang="en-US"/>
          </a:p>
        </p:txBody>
      </p:sp>
      <p:sp>
        <p:nvSpPr>
          <p:cNvPr id="16" name="テキスト プレースホルダー 15"/>
          <p:cNvSpPr>
            <a:spLocks noGrp="1"/>
          </p:cNvSpPr>
          <p:nvPr>
            <p:ph type="body" sz="quarter" idx="21"/>
          </p:nvPr>
        </p:nvSpPr>
        <p:spPr/>
        <p:txBody>
          <a:bodyPr/>
          <a:lstStyle/>
          <a:p>
            <a:r>
              <a:rPr lang="en-US" dirty="0" smtClean="0"/>
              <a:t> </a:t>
            </a:r>
          </a:p>
        </p:txBody>
      </p:sp>
      <p:sp>
        <p:nvSpPr>
          <p:cNvPr id="17" name="図プレースホルダー 16"/>
          <p:cNvSpPr>
            <a:spLocks noGrp="1"/>
          </p:cNvSpPr>
          <p:nvPr>
            <p:ph type="pic" sz="quarter" idx="20"/>
          </p:nvPr>
        </p:nvSpPr>
        <p:spPr/>
      </p:sp>
      <p:sp>
        <p:nvSpPr>
          <p:cNvPr id="22" name="テキスト プレースホルダー 21"/>
          <p:cNvSpPr>
            <a:spLocks noGrp="1"/>
          </p:cNvSpPr>
          <p:nvPr>
            <p:ph type="body" sz="quarter" idx="22"/>
          </p:nvPr>
        </p:nvSpPr>
        <p:spPr/>
        <p:txBody>
          <a:bodyPr/>
          <a:lstStyle/>
          <a:p>
            <a:endParaRPr lang="en-US"/>
          </a:p>
        </p:txBody>
      </p:sp>
      <p:sp>
        <p:nvSpPr>
          <p:cNvPr id="23" name="図プレースホルダー 22"/>
          <p:cNvSpPr>
            <a:spLocks noGrp="1"/>
          </p:cNvSpPr>
          <p:nvPr>
            <p:ph type="pic" sz="quarter" idx="23"/>
          </p:nvPr>
        </p:nvSpPr>
        <p:spPr/>
      </p:sp>
      <p:sp>
        <p:nvSpPr>
          <p:cNvPr id="25" name="テキスト プレースホルダー 24"/>
          <p:cNvSpPr>
            <a:spLocks noGrp="1"/>
          </p:cNvSpPr>
          <p:nvPr>
            <p:ph type="body" sz="quarter" idx="24"/>
          </p:nvPr>
        </p:nvSpPr>
        <p:spPr/>
        <p:txBody>
          <a:bodyPr/>
          <a:lstStyle/>
          <a:p>
            <a:endParaRPr lang="en-US"/>
          </a:p>
        </p:txBody>
      </p:sp>
      <p:sp>
        <p:nvSpPr>
          <p:cNvPr id="26" name="図プレースホルダー 25"/>
          <p:cNvSpPr>
            <a:spLocks noGrp="1"/>
          </p:cNvSpPr>
          <p:nvPr>
            <p:ph type="pic" sz="quarter" idx="25"/>
          </p:nvPr>
        </p:nvSpPr>
        <p:spPr/>
      </p:sp>
      <p:sp>
        <p:nvSpPr>
          <p:cNvPr id="27" name="テキスト プレースホルダー 26"/>
          <p:cNvSpPr>
            <a:spLocks noGrp="1"/>
          </p:cNvSpPr>
          <p:nvPr>
            <p:ph type="body" sz="quarter" idx="26"/>
          </p:nvPr>
        </p:nvSpPr>
        <p:spPr/>
        <p:txBody>
          <a:bodyPr/>
          <a:lstStyle/>
          <a:p>
            <a:endParaRPr lang="en-US"/>
          </a:p>
        </p:txBody>
      </p:sp>
      <p:sp>
        <p:nvSpPr>
          <p:cNvPr id="28" name="図プレースホルダー 27"/>
          <p:cNvSpPr>
            <a:spLocks noGrp="1"/>
          </p:cNvSpPr>
          <p:nvPr>
            <p:ph type="pic" sz="quarter" idx="27"/>
          </p:nvPr>
        </p:nvSpPr>
        <p:spPr/>
      </p:sp>
      <p:sp>
        <p:nvSpPr>
          <p:cNvPr id="15" name="タイトル 14"/>
          <p:cNvSpPr>
            <a:spLocks noGrp="1"/>
          </p:cNvSpPr>
          <p:nvPr>
            <p:ph type="title"/>
          </p:nvPr>
        </p:nvSpPr>
        <p:spPr/>
        <p:txBody>
          <a:bodyPr/>
          <a:lstStyle/>
          <a:p>
            <a:r>
              <a:rPr lang="en-US" altLang="ja-JP" dirty="0"/>
              <a:t>OUR AWESOME PROJECTS</a:t>
            </a:r>
            <a:endParaRPr lang="en-US" dirty="0"/>
          </a:p>
        </p:txBody>
      </p:sp>
      <p:sp>
        <p:nvSpPr>
          <p:cNvPr id="31" name="テキスト プレースホルダー 30"/>
          <p:cNvSpPr>
            <a:spLocks noGrp="1"/>
          </p:cNvSpPr>
          <p:nvPr>
            <p:ph type="body" sz="quarter" idx="30"/>
          </p:nvPr>
        </p:nvSpPr>
        <p:spPr/>
        <p:txBody>
          <a:bodyPr/>
          <a:lstStyle/>
          <a:p>
            <a:r>
              <a:rPr lang="en-US" dirty="0"/>
              <a:t>“I HAVE NOT FAILED. </a:t>
            </a:r>
          </a:p>
          <a:p>
            <a:r>
              <a:rPr lang="en-US" dirty="0"/>
              <a:t>I’VE JUST FOUND 10,000 WAYS THAT WON’T WORK</a:t>
            </a:r>
            <a:r>
              <a:rPr lang="en-US" dirty="0" smtClean="0"/>
              <a:t>”</a:t>
            </a:r>
            <a:endParaRPr lang="en-US" dirty="0"/>
          </a:p>
        </p:txBody>
      </p:sp>
    </p:spTree>
    <p:extLst>
      <p:ext uri="{BB962C8B-B14F-4D97-AF65-F5344CB8AC3E}">
        <p14:creationId xmlns:p14="http://schemas.microsoft.com/office/powerpoint/2010/main" val="287799953"/>
      </p:ext>
    </p:extLst>
  </p:cSld>
  <p:clrMapOvr>
    <a:masterClrMapping/>
  </p:clrMapOvr>
  <mc:AlternateContent xmlns:mc="http://schemas.openxmlformats.org/markup-compatibility/2006" xmlns:p14="http://schemas.microsoft.com/office/powerpoint/2010/main">
    <mc:Choice Requires="p14">
      <p:transition spd="slow" p14:dur="1250" advTm="4451">
        <p14:flip dir="r"/>
      </p:transition>
    </mc:Choice>
    <mc:Fallback xmlns="">
      <p:transition spd="slow" advTm="4451">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MEET OUR TEAM</a:t>
            </a:r>
            <a:endParaRPr kumimoji="1" lang="ja-JP" altLang="en-US" dirty="0"/>
          </a:p>
        </p:txBody>
      </p:sp>
      <p:sp>
        <p:nvSpPr>
          <p:cNvPr id="2" name="スライド番号プレースホルダー 1"/>
          <p:cNvSpPr>
            <a:spLocks noGrp="1"/>
          </p:cNvSpPr>
          <p:nvPr>
            <p:ph type="sldNum" sz="quarter" idx="11"/>
          </p:nvPr>
        </p:nvSpPr>
        <p:spPr/>
        <p:txBody>
          <a:bodyPr/>
          <a:lstStyle/>
          <a:p>
            <a:fld id="{F95F845C-B07D-424A-A6EA-96D8F4A7E4C5}" type="slidenum">
              <a:rPr lang="ja-JP" altLang="en-US" smtClean="0"/>
              <a:pPr/>
              <a:t>17</a:t>
            </a:fld>
            <a:endParaRPr lang="ja-JP" altLang="en-US"/>
          </a:p>
        </p:txBody>
      </p:sp>
      <p:sp>
        <p:nvSpPr>
          <p:cNvPr id="6" name="テキスト プレースホルダー 5"/>
          <p:cNvSpPr>
            <a:spLocks noGrp="1"/>
          </p:cNvSpPr>
          <p:nvPr>
            <p:ph type="body" sz="quarter" idx="13"/>
          </p:nvPr>
        </p:nvSpPr>
        <p:spPr/>
        <p:txBody>
          <a:bodyPr/>
          <a:lstStyle/>
          <a:p>
            <a:r>
              <a:rPr lang="en-US" altLang="ja-JP" dirty="0"/>
              <a:t>Ne duo consul fastidii, nibh vulputate expetendis et mea, iusto nemore intellegat et his.</a:t>
            </a:r>
            <a:endParaRPr kumimoji="1" lang="ja-JP" altLang="en-US" dirty="0"/>
          </a:p>
        </p:txBody>
      </p:sp>
      <p:sp>
        <p:nvSpPr>
          <p:cNvPr id="8" name="テキスト プレースホルダー 7"/>
          <p:cNvSpPr>
            <a:spLocks noGrp="1"/>
          </p:cNvSpPr>
          <p:nvPr>
            <p:ph type="body" sz="quarter" idx="23"/>
          </p:nvPr>
        </p:nvSpPr>
        <p:spPr/>
        <p:txBody>
          <a:bodyPr/>
          <a:lstStyle/>
          <a:p>
            <a:r>
              <a:rPr lang="en-US" altLang="ja-JP" dirty="0" smtClean="0"/>
              <a:t>ANDREW ADAMSON</a:t>
            </a:r>
            <a:endParaRPr lang="en-US" altLang="ja-JP" dirty="0"/>
          </a:p>
        </p:txBody>
      </p:sp>
      <p:sp>
        <p:nvSpPr>
          <p:cNvPr id="10" name="テキスト プレースホルダー 9"/>
          <p:cNvSpPr>
            <a:spLocks noGrp="1"/>
          </p:cNvSpPr>
          <p:nvPr>
            <p:ph type="body" sz="quarter" idx="25"/>
          </p:nvPr>
        </p:nvSpPr>
        <p:spPr/>
        <p:txBody>
          <a:bodyPr/>
          <a:lstStyle/>
          <a:p>
            <a:r>
              <a:rPr lang="en-US" altLang="ja-JP" dirty="0"/>
              <a:t>At partem efficiantur nec, tollit accusata principes pri </a:t>
            </a:r>
            <a:r>
              <a:rPr lang="en-US" altLang="ja-JP" dirty="0" smtClean="0"/>
              <a:t>et.</a:t>
            </a:r>
            <a:endParaRPr kumimoji="1" lang="ja-JP" altLang="en-US" dirty="0"/>
          </a:p>
        </p:txBody>
      </p:sp>
      <p:sp>
        <p:nvSpPr>
          <p:cNvPr id="11" name="テキスト プレースホルダー 10"/>
          <p:cNvSpPr>
            <a:spLocks noGrp="1"/>
          </p:cNvSpPr>
          <p:nvPr>
            <p:ph type="body" sz="quarter" idx="26"/>
          </p:nvPr>
        </p:nvSpPr>
        <p:spPr/>
        <p:txBody>
          <a:bodyPr/>
          <a:lstStyle/>
          <a:p>
            <a:r>
              <a:rPr lang="en-US" altLang="ja-JP" dirty="0" smtClean="0"/>
              <a:t>JANE ARDEN</a:t>
            </a:r>
            <a:endParaRPr lang="en-US" altLang="ja-JP" dirty="0"/>
          </a:p>
        </p:txBody>
      </p:sp>
      <p:sp>
        <p:nvSpPr>
          <p:cNvPr id="13" name="テキスト プレースホルダー 12"/>
          <p:cNvSpPr>
            <a:spLocks noGrp="1"/>
          </p:cNvSpPr>
          <p:nvPr>
            <p:ph type="body" sz="quarter" idx="28"/>
          </p:nvPr>
        </p:nvSpPr>
        <p:spPr/>
        <p:txBody>
          <a:bodyPr/>
          <a:lstStyle/>
          <a:p>
            <a:r>
              <a:rPr lang="en-US" altLang="ja-JP" dirty="0"/>
              <a:t>Eam everti percipit ne. In eos impetus qualisque, aliquando consetetur ea pri. </a:t>
            </a:r>
            <a:endParaRPr kumimoji="1" lang="ja-JP" altLang="en-US" dirty="0"/>
          </a:p>
        </p:txBody>
      </p:sp>
      <p:sp>
        <p:nvSpPr>
          <p:cNvPr id="14" name="テキスト プレースホルダー 13"/>
          <p:cNvSpPr>
            <a:spLocks noGrp="1"/>
          </p:cNvSpPr>
          <p:nvPr>
            <p:ph type="body" sz="quarter" idx="29"/>
          </p:nvPr>
        </p:nvSpPr>
        <p:spPr/>
        <p:txBody>
          <a:bodyPr/>
          <a:lstStyle/>
          <a:p>
            <a:r>
              <a:rPr lang="en-US" altLang="ja-JP" dirty="0" smtClean="0"/>
              <a:t>DENYS ARCAND</a:t>
            </a:r>
            <a:endParaRPr lang="en-US" altLang="ja-JP" dirty="0"/>
          </a:p>
        </p:txBody>
      </p:sp>
      <p:sp>
        <p:nvSpPr>
          <p:cNvPr id="16" name="テキスト プレースホルダー 15"/>
          <p:cNvSpPr>
            <a:spLocks noGrp="1"/>
          </p:cNvSpPr>
          <p:nvPr>
            <p:ph type="body" sz="quarter" idx="31"/>
          </p:nvPr>
        </p:nvSpPr>
        <p:spPr/>
        <p:txBody>
          <a:bodyPr>
            <a:normAutofit/>
          </a:bodyPr>
          <a:lstStyle/>
          <a:p>
            <a:r>
              <a:rPr lang="en-US" altLang="ja-JP" dirty="0"/>
              <a:t>Ex vim impedit accommodare, labitur constituto deseruisse duo ea, error tibique sensibus id eam.</a:t>
            </a:r>
            <a:endParaRPr kumimoji="1" lang="ja-JP" altLang="en-US" dirty="0"/>
          </a:p>
        </p:txBody>
      </p:sp>
      <p:sp>
        <p:nvSpPr>
          <p:cNvPr id="17" name="テキスト プレースホルダー 16"/>
          <p:cNvSpPr>
            <a:spLocks noGrp="1"/>
          </p:cNvSpPr>
          <p:nvPr>
            <p:ph type="body" sz="quarter" idx="32"/>
          </p:nvPr>
        </p:nvSpPr>
        <p:spPr/>
        <p:txBody>
          <a:bodyPr/>
          <a:lstStyle/>
          <a:p>
            <a:r>
              <a:rPr lang="en-US" altLang="ja-JP" dirty="0" smtClean="0"/>
              <a:t>HÉLÈNE FILLIÈRES</a:t>
            </a:r>
            <a:endParaRPr kumimoji="1" lang="ja-JP" altLang="en-US" dirty="0"/>
          </a:p>
        </p:txBody>
      </p:sp>
      <p:sp>
        <p:nvSpPr>
          <p:cNvPr id="40" name="フッター プレースホルダー 39"/>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図プレースホルダー 2"/>
          <p:cNvSpPr>
            <a:spLocks noGrp="1"/>
          </p:cNvSpPr>
          <p:nvPr>
            <p:ph type="pic" sz="quarter" idx="20"/>
          </p:nvPr>
        </p:nvSpPr>
        <p:spPr/>
      </p:sp>
      <p:sp>
        <p:nvSpPr>
          <p:cNvPr id="4" name="図プレースホルダー 3"/>
          <p:cNvSpPr>
            <a:spLocks noGrp="1"/>
          </p:cNvSpPr>
          <p:nvPr>
            <p:ph type="pic" sz="quarter" idx="24"/>
          </p:nvPr>
        </p:nvSpPr>
        <p:spPr/>
      </p:sp>
      <p:sp>
        <p:nvSpPr>
          <p:cNvPr id="7" name="図プレースホルダー 6"/>
          <p:cNvSpPr>
            <a:spLocks noGrp="1"/>
          </p:cNvSpPr>
          <p:nvPr>
            <p:ph type="pic" sz="quarter" idx="27"/>
          </p:nvPr>
        </p:nvSpPr>
        <p:spPr/>
      </p:sp>
      <p:sp>
        <p:nvSpPr>
          <p:cNvPr id="9" name="図プレースホルダー 8"/>
          <p:cNvSpPr>
            <a:spLocks noGrp="1"/>
          </p:cNvSpPr>
          <p:nvPr>
            <p:ph type="pic" sz="quarter" idx="30"/>
          </p:nvPr>
        </p:nvSpPr>
        <p:spPr/>
      </p:sp>
    </p:spTree>
    <p:extLst>
      <p:ext uri="{BB962C8B-B14F-4D97-AF65-F5344CB8AC3E}">
        <p14:creationId xmlns:p14="http://schemas.microsoft.com/office/powerpoint/2010/main" val="1045583471"/>
      </p:ext>
    </p:extLst>
  </p:cSld>
  <p:clrMapOvr>
    <a:masterClrMapping/>
  </p:clrMapOvr>
  <mc:AlternateContent xmlns:mc="http://schemas.openxmlformats.org/markup-compatibility/2006" xmlns:p14="http://schemas.microsoft.com/office/powerpoint/2010/main">
    <mc:Choice Requires="p14">
      <p:transition spd="slow" p14:dur="1250" advTm="10219">
        <p14:flip dir="r"/>
      </p:transition>
    </mc:Choice>
    <mc:Fallback xmlns="">
      <p:transition spd="slow" advTm="10219">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OUR 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18</a:t>
            </a:fld>
            <a:endParaRPr lang="ja-JP" altLang="en-US"/>
          </a:p>
        </p:txBody>
      </p:sp>
      <p:sp>
        <p:nvSpPr>
          <p:cNvPr id="11" name="テキスト プレースホルダー 10"/>
          <p:cNvSpPr>
            <a:spLocks noGrp="1"/>
          </p:cNvSpPr>
          <p:nvPr>
            <p:ph type="body" sz="quarter" idx="13"/>
          </p:nvPr>
        </p:nvSpPr>
        <p:spPr/>
        <p:txBody>
          <a:bodyPr/>
          <a:lstStyle/>
          <a:p>
            <a:r>
              <a:rPr lang="en-US" altLang="ja-JP" dirty="0"/>
              <a:t>Nonumes iudicabit vituperatoribus vis ne, eos id unum reque. In vis quem debet semper, pri tibique assueverit ei. Stet eripuit ut his, ius ut discere denique </a:t>
            </a:r>
            <a:r>
              <a:rPr lang="en-US" altLang="ja-JP" dirty="0" smtClean="0"/>
              <a:t>menandri.</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smtClean="0"/>
              <a:t> </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dirty="0" smtClean="0"/>
              <a:t>NANA DJORDJADZE</a:t>
            </a:r>
            <a:endParaRPr lang="en-US" altLang="ja-JP" dirty="0"/>
          </a:p>
        </p:txBody>
      </p:sp>
      <p:sp>
        <p:nvSpPr>
          <p:cNvPr id="17" name="テキスト プレースホルダー 16"/>
          <p:cNvSpPr>
            <a:spLocks noGrp="1"/>
          </p:cNvSpPr>
          <p:nvPr>
            <p:ph type="body" sz="quarter" idx="23"/>
          </p:nvPr>
        </p:nvSpPr>
        <p:spPr/>
        <p:txBody>
          <a:bodyPr/>
          <a:lstStyle/>
          <a:p>
            <a:r>
              <a:rPr kumimoji="1" lang="en-US" altLang="ja-JP" dirty="0" smtClean="0"/>
              <a:t>DESIGN</a:t>
            </a:r>
            <a:endParaRPr kumimoji="1" lang="ja-JP" altLang="en-US" dirty="0"/>
          </a:p>
        </p:txBody>
      </p:sp>
      <p:pic>
        <p:nvPicPr>
          <p:cNvPr id="21" name="図プレースホルダー 2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78" b="78"/>
          <a:stretch>
            <a:fillRect/>
          </a:stretch>
        </p:blipFill>
        <p:spPr/>
      </p:pic>
      <p:sp>
        <p:nvSpPr>
          <p:cNvPr id="19" name="テキスト プレースホルダー 18"/>
          <p:cNvSpPr>
            <a:spLocks noGrp="1"/>
          </p:cNvSpPr>
          <p:nvPr>
            <p:ph type="body" sz="quarter" idx="24"/>
          </p:nvPr>
        </p:nvSpPr>
        <p:spPr/>
        <p:txBody>
          <a:bodyPr/>
          <a:lstStyle/>
          <a:p>
            <a:r>
              <a:rPr kumimoji="1" lang="en-US" altLang="ja-JP" dirty="0" smtClean="0"/>
              <a:t>MANAGEMENT</a:t>
            </a:r>
            <a:endParaRPr kumimoji="1" lang="ja-JP" altLang="en-US" dirty="0"/>
          </a:p>
        </p:txBody>
      </p:sp>
      <p:pic>
        <p:nvPicPr>
          <p:cNvPr id="22" name="図プレースホルダー 21"/>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5" name="テキスト プレースホルダー 4"/>
          <p:cNvSpPr>
            <a:spLocks noGrp="1"/>
          </p:cNvSpPr>
          <p:nvPr>
            <p:ph type="body" sz="quarter" idx="26"/>
          </p:nvPr>
        </p:nvSpPr>
        <p:spPr/>
        <p:txBody>
          <a:bodyPr/>
          <a:lstStyle/>
          <a:p>
            <a:r>
              <a:rPr kumimoji="1" lang="en-US" altLang="ja-JP" dirty="0" smtClean="0"/>
              <a:t>COMMUNCIATION</a:t>
            </a:r>
            <a:endParaRPr kumimoji="1" lang="ja-JP" altLang="en-US" dirty="0"/>
          </a:p>
        </p:txBody>
      </p:sp>
      <p:pic>
        <p:nvPicPr>
          <p:cNvPr id="23" name="図プレースホルダー 22"/>
          <p:cNvPicPr>
            <a:picLocks noGrp="1" noChangeAspect="1"/>
          </p:cNvPicPr>
          <p:nvPr>
            <p:ph type="pic" sz="quarter" idx="27"/>
          </p:nvPr>
        </p:nvPicPr>
        <p:blipFill>
          <a:blip r:embed="rId5" cstate="print">
            <a:extLst>
              <a:ext uri="{28A0092B-C50C-407E-A947-70E740481C1C}">
                <a14:useLocalDpi xmlns:a14="http://schemas.microsoft.com/office/drawing/2010/main" val="0"/>
              </a:ext>
            </a:extLst>
          </a:blip>
          <a:srcRect/>
          <a:stretch>
            <a:fillRect/>
          </a:stretch>
        </p:blipFill>
        <p:spPr/>
      </p:pic>
      <p:sp>
        <p:nvSpPr>
          <p:cNvPr id="25" name="正方形/長方形 24"/>
          <p:cNvSpPr/>
          <p:nvPr/>
        </p:nvSpPr>
        <p:spPr>
          <a:xfrm>
            <a:off x="9593256" y="6084900"/>
            <a:ext cx="5310590" cy="225025"/>
          </a:xfrm>
          <a:prstGeom prst="rect">
            <a:avLst/>
          </a:prstGeom>
          <a:solidFill>
            <a:schemeClr val="tx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9593256" y="6866336"/>
            <a:ext cx="5310590" cy="225025"/>
          </a:xfrm>
          <a:prstGeom prst="rect">
            <a:avLst/>
          </a:prstGeom>
          <a:solidFill>
            <a:schemeClr val="tx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593256" y="7647772"/>
            <a:ext cx="5310590" cy="225025"/>
          </a:xfrm>
          <a:prstGeom prst="rect">
            <a:avLst/>
          </a:prstGeom>
          <a:solidFill>
            <a:schemeClr val="tx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9593256" y="8429208"/>
            <a:ext cx="5310590" cy="225025"/>
          </a:xfrm>
          <a:prstGeom prst="rect">
            <a:avLst/>
          </a:prstGeom>
          <a:solidFill>
            <a:schemeClr val="tx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9593256" y="6084900"/>
            <a:ext cx="4725525" cy="225025"/>
          </a:xfrm>
          <a:prstGeom prst="rect">
            <a:avLst/>
          </a:prstGeom>
          <a:pattFill prst="wdUpDiag">
            <a:fgClr>
              <a:schemeClr val="bg2">
                <a:lumMod val="7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593256" y="6866336"/>
            <a:ext cx="4590510" cy="225025"/>
          </a:xfrm>
          <a:prstGeom prst="rect">
            <a:avLst/>
          </a:prstGeom>
          <a:pattFill prst="wdUpDiag">
            <a:fgClr>
              <a:schemeClr val="bg2">
                <a:lumMod val="7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9593256" y="7647772"/>
            <a:ext cx="3465385" cy="225025"/>
          </a:xfrm>
          <a:prstGeom prst="rect">
            <a:avLst/>
          </a:prstGeom>
          <a:pattFill prst="wdUpDiag">
            <a:fgClr>
              <a:schemeClr val="bg2">
                <a:lumMod val="7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593256" y="8429208"/>
            <a:ext cx="4950550" cy="225025"/>
          </a:xfrm>
          <a:prstGeom prst="rect">
            <a:avLst/>
          </a:prstGeom>
          <a:pattFill prst="wdUpDiag">
            <a:fgClr>
              <a:schemeClr val="bg2">
                <a:lumMod val="7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5098757" y="5949885"/>
            <a:ext cx="1736373" cy="461665"/>
          </a:xfrm>
          <a:prstGeom prst="rect">
            <a:avLst/>
          </a:prstGeom>
          <a:noFill/>
          <a:effectLst>
            <a:outerShdw blurRad="50800" dist="38100" dir="2700000" algn="tl" rotWithShape="0">
              <a:schemeClr val="tx1">
                <a:alpha val="75000"/>
              </a:schemeClr>
            </a:outerShdw>
          </a:effectLst>
        </p:spPr>
        <p:txBody>
          <a:bodyPr wrap="none" rtlCol="0">
            <a:spAutoFit/>
          </a:bodyPr>
          <a:lstStyle/>
          <a:p>
            <a:r>
              <a:rPr lang="en-US" altLang="ja-JP" sz="2400" dirty="0" smtClean="0">
                <a:solidFill>
                  <a:schemeClr val="bg2">
                    <a:lumMod val="75000"/>
                  </a:schemeClr>
                </a:solidFill>
              </a:rPr>
              <a:t>Photography</a:t>
            </a:r>
            <a:endParaRPr kumimoji="1" lang="ja-JP" altLang="en-US" sz="2400" dirty="0">
              <a:solidFill>
                <a:schemeClr val="bg2">
                  <a:lumMod val="75000"/>
                </a:schemeClr>
              </a:solidFill>
            </a:endParaRPr>
          </a:p>
        </p:txBody>
      </p:sp>
      <p:sp>
        <p:nvSpPr>
          <p:cNvPr id="34" name="テキスト ボックス 33"/>
          <p:cNvSpPr txBox="1"/>
          <p:nvPr/>
        </p:nvSpPr>
        <p:spPr>
          <a:xfrm>
            <a:off x="15098757" y="6735495"/>
            <a:ext cx="1649811" cy="461665"/>
          </a:xfrm>
          <a:prstGeom prst="rect">
            <a:avLst/>
          </a:prstGeom>
          <a:noFill/>
          <a:effectLst>
            <a:outerShdw blurRad="50800" dist="38100" dir="2700000" algn="tl" rotWithShape="0">
              <a:schemeClr val="tx1">
                <a:alpha val="75000"/>
              </a:schemeClr>
            </a:outerShdw>
          </a:effectLst>
        </p:spPr>
        <p:txBody>
          <a:bodyPr wrap="none" rtlCol="0">
            <a:spAutoFit/>
          </a:bodyPr>
          <a:lstStyle/>
          <a:p>
            <a:r>
              <a:rPr lang="en-US" altLang="ja-JP" sz="2400" dirty="0" smtClean="0">
                <a:solidFill>
                  <a:schemeClr val="bg2">
                    <a:lumMod val="75000"/>
                  </a:schemeClr>
                </a:solidFill>
              </a:rPr>
              <a:t>Web Design</a:t>
            </a:r>
            <a:endParaRPr kumimoji="1" lang="ja-JP" altLang="en-US" sz="2400" dirty="0">
              <a:solidFill>
                <a:schemeClr val="bg2">
                  <a:lumMod val="75000"/>
                </a:schemeClr>
              </a:solidFill>
            </a:endParaRPr>
          </a:p>
        </p:txBody>
      </p:sp>
      <p:sp>
        <p:nvSpPr>
          <p:cNvPr id="35" name="テキスト ボックス 34"/>
          <p:cNvSpPr txBox="1"/>
          <p:nvPr/>
        </p:nvSpPr>
        <p:spPr>
          <a:xfrm>
            <a:off x="15098757" y="7521105"/>
            <a:ext cx="917239" cy="461665"/>
          </a:xfrm>
          <a:prstGeom prst="rect">
            <a:avLst/>
          </a:prstGeom>
          <a:noFill/>
          <a:effectLst>
            <a:outerShdw blurRad="50800" dist="38100" dir="2700000" algn="tl" rotWithShape="0">
              <a:schemeClr val="tx1">
                <a:alpha val="75000"/>
              </a:schemeClr>
            </a:outerShdw>
          </a:effectLst>
        </p:spPr>
        <p:txBody>
          <a:bodyPr wrap="none" rtlCol="0">
            <a:spAutoFit/>
          </a:bodyPr>
          <a:lstStyle/>
          <a:p>
            <a:r>
              <a:rPr lang="en-US" altLang="ja-JP" sz="2400" dirty="0" smtClean="0">
                <a:solidFill>
                  <a:schemeClr val="bg2">
                    <a:lumMod val="75000"/>
                  </a:schemeClr>
                </a:solidFill>
              </a:rPr>
              <a:t>Model</a:t>
            </a:r>
            <a:endParaRPr kumimoji="1" lang="ja-JP" altLang="en-US" sz="2400" dirty="0">
              <a:solidFill>
                <a:schemeClr val="bg2">
                  <a:lumMod val="75000"/>
                </a:schemeClr>
              </a:solidFill>
            </a:endParaRPr>
          </a:p>
        </p:txBody>
      </p:sp>
      <p:sp>
        <p:nvSpPr>
          <p:cNvPr id="36" name="テキスト ボックス 35"/>
          <p:cNvSpPr txBox="1"/>
          <p:nvPr/>
        </p:nvSpPr>
        <p:spPr>
          <a:xfrm>
            <a:off x="15098757" y="8306715"/>
            <a:ext cx="1516762" cy="461665"/>
          </a:xfrm>
          <a:prstGeom prst="rect">
            <a:avLst/>
          </a:prstGeom>
          <a:noFill/>
          <a:effectLst>
            <a:outerShdw blurRad="50800" dist="38100" dir="2700000" algn="tl" rotWithShape="0">
              <a:schemeClr val="tx1">
                <a:alpha val="75000"/>
              </a:schemeClr>
            </a:outerShdw>
          </a:effectLst>
        </p:spPr>
        <p:txBody>
          <a:bodyPr wrap="none" rtlCol="0">
            <a:spAutoFit/>
          </a:bodyPr>
          <a:lstStyle/>
          <a:p>
            <a:r>
              <a:rPr lang="en-US" altLang="ja-JP" sz="2400" dirty="0">
                <a:solidFill>
                  <a:schemeClr val="bg2">
                    <a:lumMod val="75000"/>
                  </a:schemeClr>
                </a:solidFill>
              </a:rPr>
              <a:t>Experience</a:t>
            </a:r>
            <a:endParaRPr kumimoji="1" lang="ja-JP" altLang="en-US" sz="2400" dirty="0">
              <a:solidFill>
                <a:schemeClr val="bg2">
                  <a:lumMod val="75000"/>
                </a:schemeClr>
              </a:solidFill>
            </a:endParaRPr>
          </a:p>
        </p:txBody>
      </p:sp>
      <p:sp>
        <p:nvSpPr>
          <p:cNvPr id="37" name="正方形/長方形 36"/>
          <p:cNvSpPr/>
          <p:nvPr/>
        </p:nvSpPr>
        <p:spPr>
          <a:xfrm>
            <a:off x="9593256" y="9210646"/>
            <a:ext cx="5310590" cy="225025"/>
          </a:xfrm>
          <a:prstGeom prst="rect">
            <a:avLst/>
          </a:prstGeom>
          <a:solidFill>
            <a:schemeClr val="tx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593256" y="9210646"/>
            <a:ext cx="4950550" cy="225025"/>
          </a:xfrm>
          <a:prstGeom prst="rect">
            <a:avLst/>
          </a:prstGeom>
          <a:pattFill prst="wdUpDiag">
            <a:fgClr>
              <a:schemeClr val="bg2">
                <a:lumMod val="7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15098757" y="9092325"/>
            <a:ext cx="2066591" cy="461665"/>
          </a:xfrm>
          <a:prstGeom prst="rect">
            <a:avLst/>
          </a:prstGeom>
          <a:noFill/>
          <a:effectLst>
            <a:outerShdw blurRad="50800" dist="38100" dir="2700000" algn="tl" rotWithShape="0">
              <a:schemeClr val="tx1">
                <a:alpha val="75000"/>
              </a:schemeClr>
            </a:outerShdw>
          </a:effectLst>
        </p:spPr>
        <p:txBody>
          <a:bodyPr wrap="none" rtlCol="0">
            <a:spAutoFit/>
          </a:bodyPr>
          <a:lstStyle/>
          <a:p>
            <a:r>
              <a:rPr lang="en-US" altLang="ja-JP" sz="2400" dirty="0" smtClean="0">
                <a:solidFill>
                  <a:schemeClr val="bg2">
                    <a:lumMod val="75000"/>
                  </a:schemeClr>
                </a:solidFill>
              </a:rPr>
              <a:t>Communication</a:t>
            </a:r>
            <a:endParaRPr kumimoji="1" lang="ja-JP" altLang="en-US" sz="2400" dirty="0">
              <a:solidFill>
                <a:schemeClr val="bg2">
                  <a:lumMod val="75000"/>
                </a:schemeClr>
              </a:solidFill>
            </a:endParaRPr>
          </a:p>
        </p:txBody>
      </p:sp>
      <p:sp>
        <p:nvSpPr>
          <p:cNvPr id="7" name="図プレースホルダー 6"/>
          <p:cNvSpPr>
            <a:spLocks noGrp="1"/>
          </p:cNvSpPr>
          <p:nvPr>
            <p:ph type="pic" sz="quarter" idx="20"/>
          </p:nvPr>
        </p:nvSpPr>
        <p:spPr/>
      </p:sp>
    </p:spTree>
    <p:extLst>
      <p:ext uri="{BB962C8B-B14F-4D97-AF65-F5344CB8AC3E}">
        <p14:creationId xmlns:p14="http://schemas.microsoft.com/office/powerpoint/2010/main" val="3199481145"/>
      </p:ext>
    </p:extLst>
  </p:cSld>
  <p:clrMapOvr>
    <a:masterClrMapping/>
  </p:clrMapOvr>
  <mc:AlternateContent xmlns:mc="http://schemas.openxmlformats.org/markup-compatibility/2006" xmlns:p14="http://schemas.microsoft.com/office/powerpoint/2010/main">
    <mc:Choice Requires="p14">
      <p:transition spd="slow" p14:dur="1250" advTm="10650">
        <p14:flip dir="r"/>
      </p:transition>
    </mc:Choice>
    <mc:Fallback xmlns="">
      <p:transition spd="slow" advTm="106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1+#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1+#ppt_w/2"/>
                                          </p:val>
                                        </p:tav>
                                        <p:tav tm="100000">
                                          <p:val>
                                            <p:strVal val="#ppt_x"/>
                                          </p:val>
                                        </p:tav>
                                      </p:tavLst>
                                    </p:anim>
                                    <p:anim calcmode="lin" valueType="num">
                                      <p:cBhvr additive="base">
                                        <p:cTn id="21" dur="500" fill="hold"/>
                                        <p:tgtEl>
                                          <p:spTgt spid="26"/>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decel="10000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1+#ppt_w/2"/>
                                          </p:val>
                                        </p:tav>
                                        <p:tav tm="100000">
                                          <p:val>
                                            <p:strVal val="#ppt_x"/>
                                          </p:val>
                                        </p:tav>
                                      </p:tavLst>
                                    </p:anim>
                                    <p:anim calcmode="lin" valueType="num">
                                      <p:cBhvr additive="base">
                                        <p:cTn id="34" dur="500" fill="hold"/>
                                        <p:tgtEl>
                                          <p:spTgt spid="27"/>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2" presetClass="entr" presetSubtype="2" decel="10000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1+#ppt_w/2"/>
                                          </p:val>
                                        </p:tav>
                                        <p:tav tm="100000">
                                          <p:val>
                                            <p:strVal val="#ppt_x"/>
                                          </p:val>
                                        </p:tav>
                                      </p:tavLst>
                                    </p:anim>
                                    <p:anim calcmode="lin" valueType="num">
                                      <p:cBhvr additive="base">
                                        <p:cTn id="47" dur="500" fill="hold"/>
                                        <p:tgtEl>
                                          <p:spTgt spid="28"/>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1+#ppt_w/2"/>
                                          </p:val>
                                        </p:tav>
                                        <p:tav tm="100000">
                                          <p:val>
                                            <p:strVal val="#ppt_x"/>
                                          </p:val>
                                        </p:tav>
                                      </p:tavLst>
                                    </p:anim>
                                    <p:anim calcmode="lin" valueType="num">
                                      <p:cBhvr additive="base">
                                        <p:cTn id="51" dur="500" fill="hold"/>
                                        <p:tgtEl>
                                          <p:spTgt spid="32"/>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50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1+#ppt_w/2"/>
                                          </p:val>
                                        </p:tav>
                                        <p:tav tm="100000">
                                          <p:val>
                                            <p:strVal val="#ppt_x"/>
                                          </p:val>
                                        </p:tav>
                                      </p:tavLst>
                                    </p:anim>
                                    <p:anim calcmode="lin" valueType="num">
                                      <p:cBhvr additive="base">
                                        <p:cTn id="55" dur="500" fill="hold"/>
                                        <p:tgtEl>
                                          <p:spTgt spid="36"/>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2" presetClass="entr" presetSubtype="2" decel="10000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1+#ppt_w/2"/>
                                          </p:val>
                                        </p:tav>
                                        <p:tav tm="100000">
                                          <p:val>
                                            <p:strVal val="#ppt_x"/>
                                          </p:val>
                                        </p:tav>
                                      </p:tavLst>
                                    </p:anim>
                                    <p:anim calcmode="lin" valueType="num">
                                      <p:cBhvr additive="base">
                                        <p:cTn id="60" dur="500" fill="hold"/>
                                        <p:tgtEl>
                                          <p:spTgt spid="37"/>
                                        </p:tgtEl>
                                        <p:attrNameLst>
                                          <p:attrName>ppt_y</p:attrName>
                                        </p:attrNameLst>
                                      </p:cBhvr>
                                      <p:tavLst>
                                        <p:tav tm="0">
                                          <p:val>
                                            <p:strVal val="#ppt_y"/>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1+#ppt_w/2"/>
                                          </p:val>
                                        </p:tav>
                                        <p:tav tm="100000">
                                          <p:val>
                                            <p:strVal val="#ppt_x"/>
                                          </p:val>
                                        </p:tav>
                                      </p:tavLst>
                                    </p:anim>
                                    <p:anim calcmode="lin" valueType="num">
                                      <p:cBhvr additive="base">
                                        <p:cTn id="64" dur="500" fill="hold"/>
                                        <p:tgtEl>
                                          <p:spTgt spid="38"/>
                                        </p:tgtEl>
                                        <p:attrNameLst>
                                          <p:attrName>ppt_y</p:attrName>
                                        </p:attrNameLst>
                                      </p:cBhvr>
                                      <p:tavLst>
                                        <p:tav tm="0">
                                          <p:val>
                                            <p:strVal val="#ppt_y"/>
                                          </p:val>
                                        </p:tav>
                                        <p:tav tm="100000">
                                          <p:val>
                                            <p:strVal val="#ppt_y"/>
                                          </p:val>
                                        </p:tav>
                                      </p:tavLst>
                                    </p:anim>
                                  </p:childTnLst>
                                </p:cTn>
                              </p:par>
                              <p:par>
                                <p:cTn id="65" presetID="2" presetClass="entr" presetSubtype="2" decel="100000" fill="hold" grpId="0" nodeType="withEffect">
                                  <p:stCondLst>
                                    <p:cond delay="50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1+#ppt_w/2"/>
                                          </p:val>
                                        </p:tav>
                                        <p:tav tm="100000">
                                          <p:val>
                                            <p:strVal val="#ppt_x"/>
                                          </p:val>
                                        </p:tav>
                                      </p:tavLst>
                                    </p:anim>
                                    <p:anim calcmode="lin" valueType="num">
                                      <p:cBhvr additive="base">
                                        <p:cTn id="6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P spid="37" grpId="0" animBg="1"/>
      <p:bldP spid="38" grpId="0" animBg="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テキスト プレースホルダー 2"/>
          <p:cNvSpPr>
            <a:spLocks noGrp="1"/>
          </p:cNvSpPr>
          <p:nvPr>
            <p:ph type="body" sz="quarter" idx="15"/>
          </p:nvPr>
        </p:nvSpPr>
        <p:spPr/>
        <p:txBody>
          <a:bodyPr/>
          <a:lstStyle/>
          <a:p>
            <a:endParaRPr lang="en-US"/>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19</a:t>
            </a:fld>
            <a:endParaRPr lang="ja-JP" altLang="en-US"/>
          </a:p>
        </p:txBody>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テキスト プレースホルダー 6"/>
          <p:cNvSpPr>
            <a:spLocks noGrp="1"/>
          </p:cNvSpPr>
          <p:nvPr>
            <p:ph type="body" sz="quarter" idx="16"/>
          </p:nvPr>
        </p:nvSpPr>
        <p:spPr/>
        <p:txBody>
          <a:bodyPr/>
          <a:lstStyle/>
          <a:p>
            <a:endParaRPr lang="en-US"/>
          </a:p>
        </p:txBody>
      </p:sp>
      <p:sp>
        <p:nvSpPr>
          <p:cNvPr id="8" name="テキスト プレースホルダー 7"/>
          <p:cNvSpPr>
            <a:spLocks noGrp="1"/>
          </p:cNvSpPr>
          <p:nvPr>
            <p:ph type="body" sz="quarter" idx="17"/>
          </p:nvPr>
        </p:nvSpPr>
        <p:spPr/>
        <p:txBody>
          <a:bodyPr/>
          <a:lstStyle/>
          <a:p>
            <a:endParaRPr lang="en-US"/>
          </a:p>
        </p:txBody>
      </p:sp>
      <p:sp>
        <p:nvSpPr>
          <p:cNvPr id="9" name="テキスト プレースホルダー 8"/>
          <p:cNvSpPr>
            <a:spLocks noGrp="1"/>
          </p:cNvSpPr>
          <p:nvPr>
            <p:ph type="body" sz="quarter" idx="27"/>
          </p:nvPr>
        </p:nvSpPr>
        <p:spPr/>
        <p:txBody>
          <a:bodyPr/>
          <a:lstStyle/>
          <a:p>
            <a:endParaRPr lang="en-US"/>
          </a:p>
        </p:txBody>
      </p:sp>
      <p:sp>
        <p:nvSpPr>
          <p:cNvPr id="10" name="図プレースホルダー 9"/>
          <p:cNvSpPr>
            <a:spLocks noGrp="1"/>
          </p:cNvSpPr>
          <p:nvPr>
            <p:ph type="pic" sz="quarter" idx="26"/>
          </p:nvPr>
        </p:nvSpPr>
        <p:spPr/>
      </p:sp>
      <p:sp>
        <p:nvSpPr>
          <p:cNvPr id="11" name="テキスト プレースホルダー 10"/>
          <p:cNvSpPr>
            <a:spLocks noGrp="1"/>
          </p:cNvSpPr>
          <p:nvPr>
            <p:ph type="body" sz="quarter" idx="28"/>
          </p:nvPr>
        </p:nvSpPr>
        <p:spPr/>
        <p:txBody>
          <a:bodyPr/>
          <a:lstStyle/>
          <a:p>
            <a:endParaRPr lang="en-US"/>
          </a:p>
        </p:txBody>
      </p:sp>
      <p:sp>
        <p:nvSpPr>
          <p:cNvPr id="12" name="図プレースホルダー 11"/>
          <p:cNvSpPr>
            <a:spLocks noGrp="1"/>
          </p:cNvSpPr>
          <p:nvPr>
            <p:ph type="pic" sz="quarter" idx="29"/>
          </p:nvPr>
        </p:nvSpPr>
        <p:spPr/>
      </p:sp>
      <p:sp>
        <p:nvSpPr>
          <p:cNvPr id="13" name="テキスト プレースホルダー 12"/>
          <p:cNvSpPr>
            <a:spLocks noGrp="1"/>
          </p:cNvSpPr>
          <p:nvPr>
            <p:ph type="body" sz="quarter" idx="30"/>
          </p:nvPr>
        </p:nvSpPr>
        <p:spPr/>
        <p:txBody>
          <a:bodyPr/>
          <a:lstStyle/>
          <a:p>
            <a:endParaRPr lang="en-US"/>
          </a:p>
        </p:txBody>
      </p:sp>
      <p:sp>
        <p:nvSpPr>
          <p:cNvPr id="14" name="図プレースホルダー 13"/>
          <p:cNvSpPr>
            <a:spLocks noGrp="1"/>
          </p:cNvSpPr>
          <p:nvPr>
            <p:ph type="pic" sz="quarter" idx="31"/>
          </p:nvPr>
        </p:nvSpPr>
        <p:spPr/>
      </p:sp>
      <p:sp>
        <p:nvSpPr>
          <p:cNvPr id="15" name="テキスト プレースホルダー 14"/>
          <p:cNvSpPr>
            <a:spLocks noGrp="1"/>
          </p:cNvSpPr>
          <p:nvPr>
            <p:ph type="body" sz="quarter" idx="32"/>
          </p:nvPr>
        </p:nvSpPr>
        <p:spPr/>
        <p:txBody>
          <a:bodyPr/>
          <a:lstStyle/>
          <a:p>
            <a:endParaRPr lang="en-US"/>
          </a:p>
        </p:txBody>
      </p:sp>
      <p:sp>
        <p:nvSpPr>
          <p:cNvPr id="16" name="テキスト プレースホルダー 15"/>
          <p:cNvSpPr>
            <a:spLocks noGrp="1"/>
          </p:cNvSpPr>
          <p:nvPr>
            <p:ph type="body" sz="quarter" idx="33"/>
          </p:nvPr>
        </p:nvSpPr>
        <p:spPr/>
        <p:txBody>
          <a:bodyPr/>
          <a:lstStyle/>
          <a:p>
            <a:endParaRPr lang="en-US"/>
          </a:p>
        </p:txBody>
      </p:sp>
      <p:sp>
        <p:nvSpPr>
          <p:cNvPr id="17" name="テキスト プレースホルダー 16"/>
          <p:cNvSpPr>
            <a:spLocks noGrp="1"/>
          </p:cNvSpPr>
          <p:nvPr>
            <p:ph type="body" sz="quarter" idx="34"/>
          </p:nvPr>
        </p:nvSpPr>
        <p:spPr/>
        <p:txBody>
          <a:bodyPr/>
          <a:lstStyle/>
          <a:p>
            <a:endParaRPr lang="en-US"/>
          </a:p>
        </p:txBody>
      </p:sp>
      <p:sp>
        <p:nvSpPr>
          <p:cNvPr id="18" name="テキスト プレースホルダー 17"/>
          <p:cNvSpPr>
            <a:spLocks noGrp="1"/>
          </p:cNvSpPr>
          <p:nvPr>
            <p:ph type="body" sz="quarter" idx="24"/>
          </p:nvPr>
        </p:nvSpPr>
        <p:spPr/>
        <p:txBody>
          <a:bodyPr/>
          <a:lstStyle/>
          <a:p>
            <a:endParaRPr lang="en-US"/>
          </a:p>
        </p:txBody>
      </p:sp>
      <p:sp>
        <p:nvSpPr>
          <p:cNvPr id="19" name="タイトル 18"/>
          <p:cNvSpPr>
            <a:spLocks noGrp="1"/>
          </p:cNvSpPr>
          <p:nvPr>
            <p:ph type="title"/>
          </p:nvPr>
        </p:nvSpPr>
        <p:spPr/>
        <p:txBody>
          <a:bodyPr/>
          <a:lstStyle/>
          <a:p>
            <a:endParaRPr lang="en-US"/>
          </a:p>
        </p:txBody>
      </p:sp>
    </p:spTree>
    <p:extLst>
      <p:ext uri="{BB962C8B-B14F-4D97-AF65-F5344CB8AC3E}">
        <p14:creationId xmlns:p14="http://schemas.microsoft.com/office/powerpoint/2010/main" val="2946322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2"/>
          </p:nvPr>
        </p:nvSpPr>
        <p:spPr>
          <a:xfrm>
            <a:off x="465205" y="6666642"/>
            <a:ext cx="16344898" cy="575841"/>
          </a:xfrm>
        </p:spPr>
        <p:txBody>
          <a:bodyPr/>
          <a:lstStyle/>
          <a:p>
            <a:r>
              <a:rPr kumimoji="1" lang="id-ID" altLang="ja-JP" dirty="0" smtClean="0"/>
              <a:t>Disusun Oleh :</a:t>
            </a:r>
          </a:p>
          <a:p>
            <a:endParaRPr lang="id-ID" altLang="ja-JP" dirty="0" smtClean="0"/>
          </a:p>
          <a:p>
            <a:r>
              <a:rPr lang="id-ID" altLang="ja-JP" dirty="0" smtClean="0"/>
              <a:t>Dasiah</a:t>
            </a:r>
          </a:p>
          <a:p>
            <a:r>
              <a:rPr kumimoji="1" lang="id-ID" altLang="ja-JP" dirty="0" smtClean="0"/>
              <a:t>Frida Nur Hidayati</a:t>
            </a:r>
          </a:p>
          <a:p>
            <a:r>
              <a:rPr lang="id-ID" altLang="ja-JP" dirty="0" smtClean="0"/>
              <a:t>Teguh Prabowo Leksono</a:t>
            </a:r>
            <a:endParaRPr kumimoji="1" lang="ja-JP" altLang="en-US" dirty="0"/>
          </a:p>
        </p:txBody>
      </p:sp>
      <p:sp>
        <p:nvSpPr>
          <p:cNvPr id="8" name="テキスト プレースホルダー 2"/>
          <p:cNvSpPr>
            <a:spLocks noGrp="1"/>
          </p:cNvSpPr>
          <p:nvPr>
            <p:ph type="title"/>
          </p:nvPr>
        </p:nvSpPr>
        <p:spPr>
          <a:xfrm>
            <a:off x="1395100" y="182880"/>
            <a:ext cx="15415003" cy="3108960"/>
          </a:xfrm>
        </p:spPr>
        <p:txBody>
          <a:bodyPr/>
          <a:lstStyle/>
          <a:p>
            <a:pPr algn="ctr"/>
            <a:r>
              <a:rPr lang="id-ID" altLang="ja-JP" sz="4800" smtClean="0"/>
              <a:t>Pembangunan AplikasiPengolah Data </a:t>
            </a:r>
            <a:r>
              <a:rPr lang="id-ID" altLang="ja-JP" sz="4800" dirty="0" smtClean="0"/>
              <a:t>Borang Akreditasi Di Universitas Nasional Pasim</a:t>
            </a:r>
            <a:endParaRPr kumimoji="1" lang="ja-JP" altLang="en-US" sz="4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022" y="3419947"/>
            <a:ext cx="2684760" cy="2684760"/>
          </a:xfrm>
          <a:prstGeom prst="rect">
            <a:avLst/>
          </a:prstGeom>
        </p:spPr>
      </p:pic>
    </p:spTree>
    <p:extLst>
      <p:ext uri="{BB962C8B-B14F-4D97-AF65-F5344CB8AC3E}">
        <p14:creationId xmlns:p14="http://schemas.microsoft.com/office/powerpoint/2010/main" val="127934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451" objId="8"/>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OUR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20</a:t>
            </a:fld>
            <a:endParaRPr lang="ja-JP" altLang="en-US"/>
          </a:p>
        </p:txBody>
      </p:sp>
      <p:sp>
        <p:nvSpPr>
          <p:cNvPr id="15" name="テキスト プレースホルダー 14"/>
          <p:cNvSpPr>
            <a:spLocks noGrp="1"/>
          </p:cNvSpPr>
          <p:nvPr>
            <p:ph type="body" sz="quarter" idx="14"/>
          </p:nvPr>
        </p:nvSpPr>
        <p:spPr/>
        <p:txBody>
          <a:bodyPr/>
          <a:lstStyle/>
          <a:p>
            <a:r>
              <a:rPr kumimoji="1" lang="en-US" altLang="ja-JP" dirty="0" smtClean="0"/>
              <a:t>2004</a:t>
            </a:r>
          </a:p>
        </p:txBody>
      </p:sp>
      <p:sp>
        <p:nvSpPr>
          <p:cNvPr id="14" name="テキスト プレースホルダー 13"/>
          <p:cNvSpPr>
            <a:spLocks noGrp="1"/>
          </p:cNvSpPr>
          <p:nvPr>
            <p:ph type="body" sz="quarter" idx="13"/>
          </p:nvPr>
        </p:nvSpPr>
        <p:spPr/>
        <p:txBody>
          <a:bodyPr/>
          <a:lstStyle/>
          <a:p>
            <a:r>
              <a:rPr lang="en-US" altLang="ja-JP" dirty="0"/>
              <a:t>Ut eam vero qualisque, mutat munere civibus vim in, ne natum platonem his</a:t>
            </a:r>
            <a:endParaRPr lang="ja-JP" altLang="en-US" dirty="0"/>
          </a:p>
          <a:p>
            <a:r>
              <a:rPr lang="en-US" altLang="ja-JP" dirty="0"/>
              <a:t>Sonet facete vivendum ut </a:t>
            </a:r>
            <a:r>
              <a:rPr lang="en-US" altLang="ja-JP" dirty="0" smtClean="0"/>
              <a:t>vix</a:t>
            </a:r>
            <a:endParaRPr lang="en-US" altLang="ja-JP" dirty="0"/>
          </a:p>
        </p:txBody>
      </p:sp>
      <p:sp>
        <p:nvSpPr>
          <p:cNvPr id="18" name="テキスト プレースホルダー 17"/>
          <p:cNvSpPr>
            <a:spLocks noGrp="1"/>
          </p:cNvSpPr>
          <p:nvPr>
            <p:ph type="body" sz="quarter" idx="17"/>
          </p:nvPr>
        </p:nvSpPr>
        <p:spPr/>
        <p:txBody>
          <a:bodyPr/>
          <a:lstStyle/>
          <a:p>
            <a:r>
              <a:rPr kumimoji="1" lang="en-US" altLang="ja-JP" dirty="0" smtClean="0"/>
              <a:t>2006</a:t>
            </a:r>
            <a:endParaRPr kumimoji="1" lang="ja-JP" altLang="en-US" dirty="0"/>
          </a:p>
        </p:txBody>
      </p:sp>
      <p:sp>
        <p:nvSpPr>
          <p:cNvPr id="19" name="テキスト プレースホルダー 18"/>
          <p:cNvSpPr>
            <a:spLocks noGrp="1"/>
          </p:cNvSpPr>
          <p:nvPr>
            <p:ph type="body" sz="quarter" idx="18"/>
          </p:nvPr>
        </p:nvSpPr>
        <p:spPr/>
        <p:txBody>
          <a:bodyPr/>
          <a:lstStyle/>
          <a:p>
            <a:r>
              <a:rPr lang="en-US" altLang="ja-JP" dirty="0"/>
              <a:t>An vel reformidans theophrastus</a:t>
            </a:r>
          </a:p>
          <a:p>
            <a:r>
              <a:rPr lang="en-US" altLang="ja-JP" dirty="0"/>
              <a:t>His ex elit graecis explicari. Mea probo iracundia cu</a:t>
            </a:r>
            <a:endParaRPr lang="ja-JP" altLang="en-US" dirty="0"/>
          </a:p>
          <a:p>
            <a:r>
              <a:rPr lang="en-US" altLang="ja-JP" dirty="0"/>
              <a:t>Te usu dicit laboramus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smtClean="0"/>
              <a:t>2008</a:t>
            </a:r>
            <a:endParaRPr kumimoji="1" lang="ja-JP" altLang="en-US" dirty="0"/>
          </a:p>
        </p:txBody>
      </p:sp>
      <p:sp>
        <p:nvSpPr>
          <p:cNvPr id="22" name="テキスト プレースホルダー 21"/>
          <p:cNvSpPr>
            <a:spLocks noGrp="1"/>
          </p:cNvSpPr>
          <p:nvPr>
            <p:ph type="body" sz="quarter" idx="21"/>
          </p:nvPr>
        </p:nvSpPr>
        <p:spPr/>
        <p:txBody>
          <a:bodyPr/>
          <a:lstStyle/>
          <a:p>
            <a:r>
              <a:rPr lang="en-US" altLang="ja-JP" dirty="0"/>
              <a:t>Scripta dissentias pri ut. Vel et quas dicta antiopam, vis et quod errem</a:t>
            </a:r>
          </a:p>
          <a:p>
            <a:r>
              <a:rPr lang="en-US" altLang="ja-JP" dirty="0"/>
              <a:t>Ea dicunt labores recteque has, at pro idque augue </a:t>
            </a:r>
            <a:r>
              <a:rPr lang="en-US" altLang="ja-JP" dirty="0" smtClean="0"/>
              <a:t>placerat</a:t>
            </a:r>
            <a:endParaRPr lang="en-US" altLang="ja-JP" dirty="0"/>
          </a:p>
        </p:txBody>
      </p:sp>
      <p:sp>
        <p:nvSpPr>
          <p:cNvPr id="2" name="図プレースホルダー 1"/>
          <p:cNvSpPr>
            <a:spLocks noGrp="1"/>
          </p:cNvSpPr>
          <p:nvPr>
            <p:ph type="pic" sz="quarter" idx="15"/>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19"/>
          </p:nvPr>
        </p:nvSpPr>
        <p:spPr/>
      </p:sp>
    </p:spTree>
    <p:extLst>
      <p:ext uri="{BB962C8B-B14F-4D97-AF65-F5344CB8AC3E}">
        <p14:creationId xmlns:p14="http://schemas.microsoft.com/office/powerpoint/2010/main" val="1805208903"/>
      </p:ext>
    </p:extLst>
  </p:cSld>
  <p:clrMapOvr>
    <a:masterClrMapping/>
  </p:clrMapOvr>
  <mc:AlternateContent xmlns:mc="http://schemas.openxmlformats.org/markup-compatibility/2006" xmlns:p14="http://schemas.microsoft.com/office/powerpoint/2010/main">
    <mc:Choice Requires="p14">
      <p:transition spd="slow" p14:dur="1250" advTm="5834">
        <p14:flip dir="r"/>
      </p:transition>
    </mc:Choice>
    <mc:Fallback xmlns="">
      <p:transition spd="slow" advTm="5834">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OUR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21</a:t>
            </a:fld>
            <a:endParaRPr lang="ja-JP" altLang="en-US"/>
          </a:p>
        </p:txBody>
      </p:sp>
      <p:sp>
        <p:nvSpPr>
          <p:cNvPr id="14" name="テキスト プレースホルダー 13"/>
          <p:cNvSpPr>
            <a:spLocks noGrp="1"/>
          </p:cNvSpPr>
          <p:nvPr>
            <p:ph type="body" sz="quarter" idx="17"/>
          </p:nvPr>
        </p:nvSpPr>
        <p:spPr/>
        <p:txBody>
          <a:bodyPr/>
          <a:lstStyle/>
          <a:p>
            <a:r>
              <a:rPr lang="en-US" altLang="ja-JP" dirty="0" smtClean="0"/>
              <a:t>2010</a:t>
            </a:r>
            <a:endParaRPr lang="en-US" altLang="ja-JP" dirty="0"/>
          </a:p>
        </p:txBody>
      </p:sp>
      <p:sp>
        <p:nvSpPr>
          <p:cNvPr id="15" name="テキスト プレースホルダー 14"/>
          <p:cNvSpPr>
            <a:spLocks noGrp="1"/>
          </p:cNvSpPr>
          <p:nvPr>
            <p:ph type="body" sz="quarter" idx="18"/>
          </p:nvPr>
        </p:nvSpPr>
        <p:spPr/>
        <p:txBody>
          <a:bodyPr/>
          <a:lstStyle/>
          <a:p>
            <a:r>
              <a:rPr lang="en-US" altLang="ja-JP" dirty="0" err="1"/>
              <a:t>Ut</a:t>
            </a:r>
            <a:r>
              <a:rPr lang="en-US" altLang="ja-JP" dirty="0"/>
              <a:t> </a:t>
            </a:r>
            <a:r>
              <a:rPr lang="en-US" altLang="ja-JP" dirty="0" err="1"/>
              <a:t>eam</a:t>
            </a:r>
            <a:r>
              <a:rPr lang="en-US" altLang="ja-JP" dirty="0"/>
              <a:t> </a:t>
            </a:r>
            <a:r>
              <a:rPr lang="en-US" altLang="ja-JP" dirty="0" err="1"/>
              <a:t>vero</a:t>
            </a:r>
            <a:r>
              <a:rPr lang="en-US" altLang="ja-JP" dirty="0"/>
              <a:t> </a:t>
            </a:r>
            <a:r>
              <a:rPr lang="en-US" altLang="ja-JP" dirty="0" err="1"/>
              <a:t>qualisque</a:t>
            </a:r>
            <a:r>
              <a:rPr lang="en-US" altLang="ja-JP" dirty="0"/>
              <a:t>, </a:t>
            </a:r>
            <a:r>
              <a:rPr lang="en-US" altLang="ja-JP" dirty="0" err="1"/>
              <a:t>mutat</a:t>
            </a:r>
            <a:r>
              <a:rPr lang="en-US" altLang="ja-JP" dirty="0"/>
              <a:t> </a:t>
            </a:r>
            <a:r>
              <a:rPr lang="en-US" altLang="ja-JP" dirty="0" err="1"/>
              <a:t>munere</a:t>
            </a:r>
            <a:r>
              <a:rPr lang="en-US" altLang="ja-JP" dirty="0"/>
              <a:t> </a:t>
            </a:r>
            <a:r>
              <a:rPr lang="en-US" altLang="ja-JP" dirty="0" err="1"/>
              <a:t>civibus</a:t>
            </a:r>
            <a:r>
              <a:rPr lang="en-US" altLang="ja-JP" dirty="0"/>
              <a:t> vim in, ne </a:t>
            </a:r>
            <a:r>
              <a:rPr lang="en-US" altLang="ja-JP" dirty="0" err="1"/>
              <a:t>natum</a:t>
            </a:r>
            <a:r>
              <a:rPr lang="en-US" altLang="ja-JP" dirty="0"/>
              <a:t> </a:t>
            </a:r>
            <a:r>
              <a:rPr lang="en-US" altLang="ja-JP" dirty="0" err="1"/>
              <a:t>platonem</a:t>
            </a:r>
            <a:r>
              <a:rPr lang="en-US" altLang="ja-JP" dirty="0"/>
              <a:t> his</a:t>
            </a:r>
            <a:endParaRPr lang="ja-JP" altLang="en-US" dirty="0"/>
          </a:p>
          <a:p>
            <a:r>
              <a:rPr lang="en-US" altLang="ja-JP" dirty="0" err="1"/>
              <a:t>Sonet</a:t>
            </a:r>
            <a:r>
              <a:rPr lang="en-US" altLang="ja-JP" dirty="0"/>
              <a:t> </a:t>
            </a:r>
            <a:r>
              <a:rPr lang="en-US" altLang="ja-JP" dirty="0" err="1"/>
              <a:t>facete</a:t>
            </a:r>
            <a:r>
              <a:rPr lang="en-US" altLang="ja-JP" dirty="0"/>
              <a:t> </a:t>
            </a:r>
            <a:r>
              <a:rPr lang="en-US" altLang="ja-JP" dirty="0" err="1"/>
              <a:t>vivendum</a:t>
            </a:r>
            <a:r>
              <a:rPr lang="en-US" altLang="ja-JP" dirty="0"/>
              <a:t> </a:t>
            </a:r>
            <a:r>
              <a:rPr lang="en-US" altLang="ja-JP" dirty="0" err="1"/>
              <a:t>ut</a:t>
            </a:r>
            <a:r>
              <a:rPr lang="en-US" altLang="ja-JP" dirty="0"/>
              <a:t> </a:t>
            </a:r>
            <a:r>
              <a:rPr lang="en-US" altLang="ja-JP" dirty="0" err="1"/>
              <a:t>vix</a:t>
            </a:r>
            <a:endParaRPr lang="en-US" altLang="ja-JP" dirty="0"/>
          </a:p>
        </p:txBody>
      </p:sp>
      <p:sp>
        <p:nvSpPr>
          <p:cNvPr id="18" name="テキスト プレースホルダー 17"/>
          <p:cNvSpPr>
            <a:spLocks noGrp="1"/>
          </p:cNvSpPr>
          <p:nvPr>
            <p:ph type="body" sz="quarter" idx="20"/>
          </p:nvPr>
        </p:nvSpPr>
        <p:spPr/>
        <p:txBody>
          <a:bodyPr/>
          <a:lstStyle/>
          <a:p>
            <a:r>
              <a:rPr kumimoji="1" lang="en-US" altLang="ja-JP" dirty="0" smtClean="0"/>
              <a:t>2012</a:t>
            </a:r>
            <a:endParaRPr kumimoji="1" lang="ja-JP" altLang="en-US" dirty="0"/>
          </a:p>
        </p:txBody>
      </p:sp>
      <p:sp>
        <p:nvSpPr>
          <p:cNvPr id="19" name="テキスト プレースホルダー 18"/>
          <p:cNvSpPr>
            <a:spLocks noGrp="1"/>
          </p:cNvSpPr>
          <p:nvPr>
            <p:ph type="body" sz="quarter" idx="21"/>
          </p:nvPr>
        </p:nvSpPr>
        <p:spPr/>
        <p:txBody>
          <a:bodyPr/>
          <a:lstStyle/>
          <a:p>
            <a:r>
              <a:rPr lang="en-US" altLang="ja-JP" dirty="0"/>
              <a:t>An vel reformidans theophrastus</a:t>
            </a:r>
          </a:p>
          <a:p>
            <a:r>
              <a:rPr lang="en-US" altLang="ja-JP" dirty="0"/>
              <a:t>His ex elit graecis explicari. Mea probo iracundia cu</a:t>
            </a:r>
            <a:endParaRPr lang="ja-JP" altLang="en-US" dirty="0"/>
          </a:p>
          <a:p>
            <a:r>
              <a:rPr lang="en-US" altLang="ja-JP" dirty="0"/>
              <a:t>Te usu dicit laboramus</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smtClean="0"/>
              <a:t>2014</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Scripta dissentias pri ut. Vel et quas dicta antiopam, vis et quod errem</a:t>
            </a:r>
          </a:p>
          <a:p>
            <a:r>
              <a:rPr lang="en-US" altLang="ja-JP" dirty="0"/>
              <a:t>Ea dicunt labores recteque has, at pro idque augue </a:t>
            </a:r>
            <a:r>
              <a:rPr lang="en-US" altLang="ja-JP" dirty="0" smtClean="0"/>
              <a:t>placerat</a:t>
            </a:r>
            <a:endParaRPr lang="en-US" altLang="ja-JP" dirty="0"/>
          </a:p>
        </p:txBody>
      </p:sp>
      <p:sp>
        <p:nvSpPr>
          <p:cNvPr id="2" name="図プレースホルダー 1"/>
          <p:cNvSpPr>
            <a:spLocks noGrp="1"/>
          </p:cNvSpPr>
          <p:nvPr>
            <p:ph type="pic" sz="quarter" idx="16"/>
          </p:nvPr>
        </p:nvSpPr>
        <p:spPr/>
      </p:sp>
      <p:sp>
        <p:nvSpPr>
          <p:cNvPr id="5" name="図プレースホルダー 4"/>
          <p:cNvSpPr>
            <a:spLocks noGrp="1"/>
          </p:cNvSpPr>
          <p:nvPr>
            <p:ph type="pic" sz="quarter" idx="19"/>
          </p:nvPr>
        </p:nvSpPr>
        <p:spPr/>
      </p:sp>
      <p:sp>
        <p:nvSpPr>
          <p:cNvPr id="6" name="図プレースホルダー 5"/>
          <p:cNvSpPr>
            <a:spLocks noGrp="1"/>
          </p:cNvSpPr>
          <p:nvPr>
            <p:ph type="pic" sz="quarter" idx="22"/>
          </p:nvPr>
        </p:nvSpPr>
        <p:spPr/>
      </p:sp>
    </p:spTree>
    <p:extLst>
      <p:ext uri="{BB962C8B-B14F-4D97-AF65-F5344CB8AC3E}">
        <p14:creationId xmlns:p14="http://schemas.microsoft.com/office/powerpoint/2010/main" val="1355324762"/>
      </p:ext>
    </p:extLst>
  </p:cSld>
  <p:clrMapOvr>
    <a:masterClrMapping/>
  </p:clrMapOvr>
  <mc:AlternateContent xmlns:mc="http://schemas.openxmlformats.org/markup-compatibility/2006" xmlns:p14="http://schemas.microsoft.com/office/powerpoint/2010/main">
    <mc:Choice Requires="p14">
      <p:transition spd="slow" p14:dur="1250" advTm="6398">
        <p14:flip dir="r"/>
      </p:transition>
    </mc:Choice>
    <mc:Fallback xmlns="">
      <p:transition spd="slow" advTm="639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OUR SPACIALTIES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22</a:t>
            </a:fld>
            <a:endParaRPr lang="ja-JP" altLang="en-US"/>
          </a:p>
        </p:txBody>
      </p:sp>
      <p:sp>
        <p:nvSpPr>
          <p:cNvPr id="17" name="テキスト プレースホルダー 16"/>
          <p:cNvSpPr>
            <a:spLocks noGrp="1"/>
          </p:cNvSpPr>
          <p:nvPr>
            <p:ph type="body" sz="quarter" idx="14"/>
          </p:nvPr>
        </p:nvSpPr>
        <p:spPr/>
        <p:txBody>
          <a:bodyPr/>
          <a:lstStyle/>
          <a:p>
            <a:r>
              <a:rPr kumimoji="1" lang="en-US" altLang="ja-JP" dirty="0" smtClean="0"/>
              <a:t>CREATIVITY</a:t>
            </a:r>
            <a:endParaRPr kumimoji="1" lang="ja-JP" altLang="en-US" dirty="0"/>
          </a:p>
        </p:txBody>
      </p:sp>
      <p:sp>
        <p:nvSpPr>
          <p:cNvPr id="18" name="テキスト プレースホルダー 17"/>
          <p:cNvSpPr>
            <a:spLocks noGrp="1"/>
          </p:cNvSpPr>
          <p:nvPr>
            <p:ph type="body" sz="quarter" idx="15"/>
          </p:nvPr>
        </p:nvSpPr>
        <p:spPr/>
        <p:txBody>
          <a:bodyPr/>
          <a:lstStyle/>
          <a:p>
            <a:r>
              <a:rPr lang="en-US" altLang="ja-JP" dirty="0"/>
              <a:t>Quidam efficiantur mea ex, quodsi eloquentiam theophrastus mea ex. Duo persius equidem id, inani ceteros persecuti cu </a:t>
            </a:r>
            <a:r>
              <a:rPr lang="en-US" altLang="ja-JP" dirty="0" smtClean="0"/>
              <a:t>vix.</a:t>
            </a:r>
            <a:endParaRPr kumimoji="1" lang="ja-JP" altLang="en-US" dirty="0"/>
          </a:p>
        </p:txBody>
      </p:sp>
      <p:pic>
        <p:nvPicPr>
          <p:cNvPr id="32" name="図プレースホルダー 3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t="71" b="71"/>
          <a:stretch>
            <a:fillRect/>
          </a:stretch>
        </p:blipFill>
        <p:spPr/>
      </p:pic>
      <p:sp>
        <p:nvSpPr>
          <p:cNvPr id="20" name="テキスト プレースホルダー 19"/>
          <p:cNvSpPr>
            <a:spLocks noGrp="1"/>
          </p:cNvSpPr>
          <p:nvPr>
            <p:ph type="body" sz="quarter" idx="17"/>
          </p:nvPr>
        </p:nvSpPr>
        <p:spPr/>
        <p:txBody>
          <a:bodyPr/>
          <a:lstStyle/>
          <a:p>
            <a:r>
              <a:rPr kumimoji="1" lang="en-US" altLang="ja-JP" dirty="0" smtClean="0"/>
              <a:t>WEB DESIGN</a:t>
            </a:r>
            <a:endParaRPr kumimoji="1" lang="ja-JP" altLang="en-US" dirty="0"/>
          </a:p>
        </p:txBody>
      </p:sp>
      <p:sp>
        <p:nvSpPr>
          <p:cNvPr id="21" name="テキスト プレースホルダー 20"/>
          <p:cNvSpPr>
            <a:spLocks noGrp="1"/>
          </p:cNvSpPr>
          <p:nvPr>
            <p:ph type="body" sz="quarter" idx="18"/>
          </p:nvPr>
        </p:nvSpPr>
        <p:spPr/>
        <p:txBody>
          <a:bodyPr/>
          <a:lstStyle/>
          <a:p>
            <a:r>
              <a:rPr lang="en-US" altLang="ja-JP" dirty="0"/>
              <a:t>Ius at dicam munere, odio nisl liberavisse cu vix. Ad libris evertitur intellegat nec, veniam euripidis id qui, nec et vero expetenda.</a:t>
            </a:r>
            <a:endParaRPr kumimoji="1" lang="ja-JP" altLang="en-US" dirty="0"/>
          </a:p>
        </p:txBody>
      </p:sp>
      <p:pic>
        <p:nvPicPr>
          <p:cNvPr id="29" name="図プレースホルダー 28"/>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141" b="141"/>
          <a:stretch>
            <a:fillRect/>
          </a:stretch>
        </p:blipFill>
        <p:spPr/>
      </p:pic>
      <p:sp>
        <p:nvSpPr>
          <p:cNvPr id="23" name="テキスト プレースホルダー 22"/>
          <p:cNvSpPr>
            <a:spLocks noGrp="1"/>
          </p:cNvSpPr>
          <p:nvPr>
            <p:ph type="body" sz="quarter" idx="20"/>
          </p:nvPr>
        </p:nvSpPr>
        <p:spPr/>
        <p:txBody>
          <a:bodyPr/>
          <a:lstStyle/>
          <a:p>
            <a:r>
              <a:rPr kumimoji="1" lang="en-US" altLang="ja-JP" dirty="0" smtClean="0"/>
              <a:t>CONSULTANT</a:t>
            </a:r>
            <a:endParaRPr kumimoji="1" lang="ja-JP" altLang="en-US" dirty="0"/>
          </a:p>
        </p:txBody>
      </p:sp>
      <p:sp>
        <p:nvSpPr>
          <p:cNvPr id="24" name="テキスト プレースホルダー 23"/>
          <p:cNvSpPr>
            <a:spLocks noGrp="1"/>
          </p:cNvSpPr>
          <p:nvPr>
            <p:ph type="body" sz="quarter" idx="21"/>
          </p:nvPr>
        </p:nvSpPr>
        <p:spPr/>
        <p:txBody>
          <a:bodyPr/>
          <a:lstStyle/>
          <a:p>
            <a:r>
              <a:rPr lang="en-US" altLang="ja-JP" dirty="0"/>
              <a:t>Ius eu copiosae iudicabit democritum, quo stet disputationi et. Ut ponderum incorrupte nam. Et quis nisl eirmod has.</a:t>
            </a:r>
            <a:endParaRPr kumimoji="1" lang="ja-JP" altLang="en-US" dirty="0"/>
          </a:p>
        </p:txBody>
      </p:sp>
      <p:pic>
        <p:nvPicPr>
          <p:cNvPr id="28" name="図プレースホルダー 27"/>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t="71" b="71"/>
          <a:stretch>
            <a:fillRect/>
          </a:stretch>
        </p:blipFill>
        <p:spPr/>
      </p:pic>
      <p:sp>
        <p:nvSpPr>
          <p:cNvPr id="16" name="テキスト プレースホルダー 15"/>
          <p:cNvSpPr>
            <a:spLocks noGrp="1"/>
          </p:cNvSpPr>
          <p:nvPr>
            <p:ph type="body" sz="quarter" idx="13"/>
          </p:nvPr>
        </p:nvSpPr>
        <p:spPr/>
        <p:txBody>
          <a:bodyPr/>
          <a:lstStyle/>
          <a:p>
            <a:r>
              <a:rPr lang="en-US" altLang="ja-JP" dirty="0"/>
              <a:t>In his dicant forensibus. No mutat corrumpit vix, nullam aperiri contentiones an sed, dico menandri sea ei. Dictas noluisse euripidis ea duo, eos te sonet conceptam. An mea prima nihil, malis vidisse quaestio nec ad. Ne sea errem delicata, errem quaerendum et ius. No persius dissentias has, pro lorem verterem an, cum ex erat etiam euismod</a:t>
            </a:r>
            <a:r>
              <a:rPr lang="en-US" altLang="ja-JP" dirty="0" smtClean="0"/>
              <a:t>.</a:t>
            </a:r>
            <a:endParaRPr lang="en-US" altLang="ja-JP" dirty="0"/>
          </a:p>
        </p:txBody>
      </p:sp>
    </p:spTree>
    <p:extLst>
      <p:ext uri="{BB962C8B-B14F-4D97-AF65-F5344CB8AC3E}">
        <p14:creationId xmlns:p14="http://schemas.microsoft.com/office/powerpoint/2010/main" val="228082586"/>
      </p:ext>
    </p:extLst>
  </p:cSld>
  <p:clrMapOvr>
    <a:masterClrMapping/>
  </p:clrMapOvr>
  <mc:AlternateContent xmlns:mc="http://schemas.openxmlformats.org/markup-compatibility/2006" xmlns:p14="http://schemas.microsoft.com/office/powerpoint/2010/main">
    <mc:Choice Requires="p14">
      <p:transition spd="slow" p14:dur="1250" advTm="6424">
        <p14:flip dir="r"/>
      </p:transition>
    </mc:Choice>
    <mc:Fallback xmlns="">
      <p:transition spd="slow" advTm="6424">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OUR FUTURE PLAN</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F95F845C-B07D-424A-A6EA-96D8F4A7E4C5}" type="slidenum">
              <a:rPr lang="ja-JP" altLang="en-US" smtClean="0"/>
              <a:pPr/>
              <a:t>23</a:t>
            </a:fld>
            <a:endParaRPr lang="ja-JP" altLang="en-US"/>
          </a:p>
        </p:txBody>
      </p:sp>
      <p:sp>
        <p:nvSpPr>
          <p:cNvPr id="16" name="テキスト プレースホルダー 15"/>
          <p:cNvSpPr>
            <a:spLocks noGrp="1"/>
          </p:cNvSpPr>
          <p:nvPr>
            <p:ph type="body" sz="quarter" idx="14"/>
          </p:nvPr>
        </p:nvSpPr>
        <p:spPr/>
        <p:txBody>
          <a:bodyPr/>
          <a:lstStyle/>
          <a:p>
            <a:r>
              <a:rPr kumimoji="1" lang="en-US" altLang="ja-JP" dirty="0" smtClean="0"/>
              <a:t>2016</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smtClean="0"/>
              <a:t>2018</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2020</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smtClean="0"/>
              <a:t>2022</a:t>
            </a:r>
            <a:endParaRPr kumimoji="1" lang="ja-JP" altLang="en-US" dirty="0"/>
          </a:p>
        </p:txBody>
      </p:sp>
      <p:sp>
        <p:nvSpPr>
          <p:cNvPr id="15" name="テキスト プレースホルダー 14"/>
          <p:cNvSpPr>
            <a:spLocks noGrp="1"/>
          </p:cNvSpPr>
          <p:nvPr>
            <p:ph type="body" sz="quarter" idx="13"/>
          </p:nvPr>
        </p:nvSpPr>
        <p:spPr/>
        <p:txBody>
          <a:bodyPr/>
          <a:lstStyle/>
          <a:p>
            <a:r>
              <a:rPr lang="en-US" altLang="ja-JP" dirty="0"/>
              <a:t>Scripta dissentias pri ut. Vel et quas dicta antiopam, vis et quod errem.</a:t>
            </a:r>
            <a:endParaRPr kumimoji="1" lang="ja-JP" altLang="en-US" dirty="0"/>
          </a:p>
        </p:txBody>
      </p:sp>
      <p:sp>
        <p:nvSpPr>
          <p:cNvPr id="20" name="テキスト プレースホルダー 19"/>
          <p:cNvSpPr>
            <a:spLocks noGrp="1"/>
          </p:cNvSpPr>
          <p:nvPr>
            <p:ph type="body" sz="quarter" idx="18"/>
          </p:nvPr>
        </p:nvSpPr>
        <p:spPr/>
        <p:txBody>
          <a:bodyPr/>
          <a:lstStyle/>
          <a:p>
            <a:r>
              <a:rPr lang="en-US" altLang="ja-JP" dirty="0"/>
              <a:t>Ea dicunt labores recteque has, at pro idque augue placerat, sit et prompta saperet dissentiet. Sonet </a:t>
            </a:r>
            <a:r>
              <a:rPr lang="en-US" altLang="ja-JP" dirty="0" smtClean="0"/>
              <a:t>facete.</a:t>
            </a:r>
            <a:endParaRPr lang="en-US" altLang="ja-JP" dirty="0"/>
          </a:p>
          <a:p>
            <a:endParaRPr kumimoji="1" lang="ja-JP" altLang="en-US" dirty="0"/>
          </a:p>
        </p:txBody>
      </p:sp>
      <p:sp>
        <p:nvSpPr>
          <p:cNvPr id="21" name="テキスト プレースホルダー 20"/>
          <p:cNvSpPr>
            <a:spLocks noGrp="1"/>
          </p:cNvSpPr>
          <p:nvPr>
            <p:ph type="body" sz="quarter" idx="19"/>
          </p:nvPr>
        </p:nvSpPr>
        <p:spPr/>
        <p:txBody>
          <a:bodyPr/>
          <a:lstStyle/>
          <a:p>
            <a:r>
              <a:rPr lang="en-US" altLang="ja-JP" dirty="0"/>
              <a:t>Te usu dicit laboramus, ad iracundia tincidunt interesset quo.</a:t>
            </a:r>
            <a:endParaRPr kumimoji="1" lang="ja-JP" altLang="en-US" dirty="0"/>
          </a:p>
        </p:txBody>
      </p:sp>
      <p:sp>
        <p:nvSpPr>
          <p:cNvPr id="22" name="テキスト プレースホルダー 21"/>
          <p:cNvSpPr>
            <a:spLocks noGrp="1"/>
          </p:cNvSpPr>
          <p:nvPr>
            <p:ph type="body" sz="quarter" idx="20"/>
          </p:nvPr>
        </p:nvSpPr>
        <p:spPr/>
        <p:txBody>
          <a:bodyPr/>
          <a:lstStyle/>
          <a:p>
            <a:r>
              <a:rPr lang="en-US" altLang="ja-JP" dirty="0"/>
              <a:t>Ut eam vero qualisque, mutat munere civibus vim in, ne natum platonem his. An vel reformidans theophrastus.</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smtClean="0"/>
              <a:t>MORE CUSTOMERS</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smtClean="0"/>
              <a:t>3 NEW PRODUCTS</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smtClean="0"/>
              <a:t>GLOBALIZATION</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smtClean="0"/>
              <a:t>NUMBER ONE</a:t>
            </a:r>
            <a:endParaRPr kumimoji="1" lang="ja-JP" altLang="en-US" dirty="0"/>
          </a:p>
        </p:txBody>
      </p:sp>
    </p:spTree>
    <p:extLst>
      <p:ext uri="{BB962C8B-B14F-4D97-AF65-F5344CB8AC3E}">
        <p14:creationId xmlns:p14="http://schemas.microsoft.com/office/powerpoint/2010/main" val="3308170729"/>
      </p:ext>
    </p:extLst>
  </p:cSld>
  <p:clrMapOvr>
    <a:masterClrMapping/>
  </p:clrMapOvr>
  <mc:AlternateContent xmlns:mc="http://schemas.openxmlformats.org/markup-compatibility/2006" xmlns:p14="http://schemas.microsoft.com/office/powerpoint/2010/main">
    <mc:Choice Requires="p14">
      <p:transition spd="slow" p14:dur="1250" advTm="6734">
        <p14:flip dir="r"/>
      </p:transition>
    </mc:Choice>
    <mc:Fallback xmlns="">
      <p:transition spd="slow" advTm="6734">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24</a:t>
            </a:fld>
            <a:endParaRPr lang="ja-JP" altLang="en-US"/>
          </a:p>
        </p:txBody>
      </p:sp>
      <p:sp>
        <p:nvSpPr>
          <p:cNvPr id="14" name="テキスト プレースホルダー 13"/>
          <p:cNvSpPr>
            <a:spLocks noGrp="1"/>
          </p:cNvSpPr>
          <p:nvPr>
            <p:ph type="body" sz="quarter" idx="14"/>
          </p:nvPr>
        </p:nvSpPr>
        <p:spPr/>
        <p:txBody>
          <a:bodyPr/>
          <a:lstStyle/>
          <a:p>
            <a:r>
              <a:rPr lang="en-US" altLang="ja-JP" dirty="0"/>
              <a:t>MORE CUSTOMERS</a:t>
            </a:r>
            <a:endParaRPr lang="ja-JP" altLang="en-US" dirty="0"/>
          </a:p>
        </p:txBody>
      </p:sp>
      <p:sp>
        <p:nvSpPr>
          <p:cNvPr id="15" name="テキスト プレースホルダー 14"/>
          <p:cNvSpPr>
            <a:spLocks noGrp="1"/>
          </p:cNvSpPr>
          <p:nvPr>
            <p:ph type="body" sz="quarter" idx="15"/>
          </p:nvPr>
        </p:nvSpPr>
        <p:spPr/>
        <p:txBody>
          <a:bodyPr/>
          <a:lstStyle/>
          <a:p>
            <a:r>
              <a:rPr lang="en-US" dirty="0"/>
              <a:t>Vim </a:t>
            </a:r>
            <a:r>
              <a:rPr lang="en-US" dirty="0" err="1"/>
              <a:t>mucius</a:t>
            </a:r>
            <a:r>
              <a:rPr lang="en-US" dirty="0"/>
              <a:t> </a:t>
            </a:r>
            <a:r>
              <a:rPr lang="en-US" dirty="0" err="1"/>
              <a:t>labitur</a:t>
            </a:r>
            <a:r>
              <a:rPr lang="en-US" dirty="0"/>
              <a:t> ex, </a:t>
            </a:r>
            <a:r>
              <a:rPr lang="en-US" dirty="0" err="1"/>
              <a:t>veri</a:t>
            </a:r>
            <a:r>
              <a:rPr lang="en-US" dirty="0"/>
              <a:t> </a:t>
            </a:r>
            <a:r>
              <a:rPr lang="en-US" dirty="0" err="1"/>
              <a:t>erant</a:t>
            </a:r>
            <a:r>
              <a:rPr lang="en-US" dirty="0"/>
              <a:t> cu </a:t>
            </a:r>
            <a:r>
              <a:rPr lang="en-US" dirty="0" err="1"/>
              <a:t>pri</a:t>
            </a:r>
            <a:r>
              <a:rPr lang="en-US" dirty="0"/>
              <a:t>. Ne vim </a:t>
            </a:r>
            <a:r>
              <a:rPr lang="en-US" dirty="0" err="1"/>
              <a:t>prompta</a:t>
            </a:r>
            <a:r>
              <a:rPr lang="en-US" dirty="0"/>
              <a:t> </a:t>
            </a:r>
            <a:r>
              <a:rPr lang="en-US" dirty="0" err="1"/>
              <a:t>omittam</a:t>
            </a:r>
            <a:r>
              <a:rPr lang="en-US" dirty="0"/>
              <a:t>, has </a:t>
            </a:r>
            <a:r>
              <a:rPr lang="en-US" dirty="0" err="1"/>
              <a:t>velit</a:t>
            </a:r>
            <a:r>
              <a:rPr lang="en-US" dirty="0"/>
              <a:t> </a:t>
            </a:r>
            <a:r>
              <a:rPr lang="en-US" dirty="0" err="1"/>
              <a:t>essent</a:t>
            </a:r>
            <a:r>
              <a:rPr lang="en-US" dirty="0"/>
              <a:t> </a:t>
            </a:r>
            <a:r>
              <a:rPr lang="en-US" dirty="0" err="1"/>
              <a:t>tractatos</a:t>
            </a:r>
            <a:r>
              <a:rPr lang="en-US" dirty="0"/>
              <a:t> </a:t>
            </a:r>
            <a:r>
              <a:rPr lang="en-US" dirty="0" smtClean="0"/>
              <a:t>id.</a:t>
            </a:r>
            <a:endParaRPr lang="en-US" dirty="0"/>
          </a:p>
        </p:txBody>
      </p:sp>
      <p:sp>
        <p:nvSpPr>
          <p:cNvPr id="16" name="テキスト プレースホルダー 15"/>
          <p:cNvSpPr>
            <a:spLocks noGrp="1"/>
          </p:cNvSpPr>
          <p:nvPr>
            <p:ph type="body" sz="quarter" idx="16"/>
          </p:nvPr>
        </p:nvSpPr>
        <p:spPr/>
        <p:txBody>
          <a:bodyPr/>
          <a:lstStyle/>
          <a:p>
            <a:r>
              <a:rPr lang="en-US" altLang="ja-JP" dirty="0"/>
              <a:t>GLOBALIZATION</a:t>
            </a:r>
            <a:endParaRPr lang="ja-JP" altLang="en-US" dirty="0"/>
          </a:p>
        </p:txBody>
      </p:sp>
      <p:sp>
        <p:nvSpPr>
          <p:cNvPr id="17" name="テキスト プレースホルダー 16"/>
          <p:cNvSpPr>
            <a:spLocks noGrp="1"/>
          </p:cNvSpPr>
          <p:nvPr>
            <p:ph type="body" sz="quarter" idx="17"/>
          </p:nvPr>
        </p:nvSpPr>
        <p:spPr/>
        <p:txBody>
          <a:bodyPr/>
          <a:lstStyle/>
          <a:p>
            <a:r>
              <a:rPr lang="en-US" dirty="0" err="1"/>
              <a:t>Audiam</a:t>
            </a:r>
            <a:r>
              <a:rPr lang="en-US" dirty="0"/>
              <a:t> </a:t>
            </a:r>
            <a:r>
              <a:rPr lang="en-US" dirty="0" err="1"/>
              <a:t>habemus</a:t>
            </a:r>
            <a:r>
              <a:rPr lang="en-US" dirty="0"/>
              <a:t> </a:t>
            </a:r>
            <a:r>
              <a:rPr lang="en-US" dirty="0" err="1"/>
              <a:t>periculis</a:t>
            </a:r>
            <a:r>
              <a:rPr lang="en-US" dirty="0"/>
              <a:t> ne </a:t>
            </a:r>
            <a:r>
              <a:rPr lang="en-US" dirty="0" err="1"/>
              <a:t>nec</a:t>
            </a:r>
            <a:r>
              <a:rPr lang="en-US" dirty="0"/>
              <a:t>, pro at </a:t>
            </a:r>
            <a:r>
              <a:rPr lang="en-US" dirty="0" err="1"/>
              <a:t>blandit</a:t>
            </a:r>
            <a:r>
              <a:rPr lang="en-US" dirty="0"/>
              <a:t> </a:t>
            </a:r>
            <a:r>
              <a:rPr lang="en-US" dirty="0" err="1"/>
              <a:t>intellegat</a:t>
            </a:r>
            <a:r>
              <a:rPr lang="en-US" dirty="0"/>
              <a:t>. An his </a:t>
            </a:r>
            <a:r>
              <a:rPr lang="en-US" dirty="0" err="1"/>
              <a:t>tacimates</a:t>
            </a:r>
            <a:r>
              <a:rPr lang="en-US" dirty="0"/>
              <a:t> </a:t>
            </a:r>
            <a:r>
              <a:rPr lang="en-US" dirty="0" err="1"/>
              <a:t>pertinax</a:t>
            </a:r>
            <a:r>
              <a:rPr lang="en-US" dirty="0"/>
              <a:t> </a:t>
            </a:r>
            <a:r>
              <a:rPr lang="en-US" dirty="0" err="1"/>
              <a:t>theophrastus</a:t>
            </a:r>
            <a:r>
              <a:rPr lang="en-US" dirty="0"/>
              <a:t>.</a:t>
            </a:r>
          </a:p>
        </p:txBody>
      </p:sp>
      <p:sp>
        <p:nvSpPr>
          <p:cNvPr id="18" name="テキスト プレースホルダー 17"/>
          <p:cNvSpPr>
            <a:spLocks noGrp="1"/>
          </p:cNvSpPr>
          <p:nvPr>
            <p:ph type="body" sz="quarter" idx="18"/>
          </p:nvPr>
        </p:nvSpPr>
        <p:spPr/>
        <p:txBody>
          <a:bodyPr/>
          <a:lstStyle/>
          <a:p>
            <a:r>
              <a:rPr lang="en-US" altLang="ja-JP" dirty="0"/>
              <a:t>3 NEW PRODUCTS</a:t>
            </a:r>
            <a:endParaRPr lang="ja-JP" altLang="en-US" dirty="0"/>
          </a:p>
        </p:txBody>
      </p:sp>
      <p:sp>
        <p:nvSpPr>
          <p:cNvPr id="19" name="テキスト プレースホルダー 18"/>
          <p:cNvSpPr>
            <a:spLocks noGrp="1"/>
          </p:cNvSpPr>
          <p:nvPr>
            <p:ph type="body" sz="quarter" idx="19"/>
          </p:nvPr>
        </p:nvSpPr>
        <p:spPr/>
        <p:txBody>
          <a:bodyPr/>
          <a:lstStyle/>
          <a:p>
            <a:r>
              <a:rPr lang="en-US" dirty="0" err="1"/>
              <a:t>Pri</a:t>
            </a:r>
            <a:r>
              <a:rPr lang="en-US" dirty="0"/>
              <a:t> ad </a:t>
            </a:r>
            <a:r>
              <a:rPr lang="en-US" dirty="0" err="1"/>
              <a:t>falli</a:t>
            </a:r>
            <a:r>
              <a:rPr lang="en-US" dirty="0"/>
              <a:t> </a:t>
            </a:r>
            <a:r>
              <a:rPr lang="en-US" dirty="0" err="1"/>
              <a:t>reprimique</a:t>
            </a:r>
            <a:r>
              <a:rPr lang="en-US" dirty="0"/>
              <a:t> </a:t>
            </a:r>
            <a:r>
              <a:rPr lang="en-US" dirty="0" err="1"/>
              <a:t>instructior</a:t>
            </a:r>
            <a:r>
              <a:rPr lang="en-US" dirty="0"/>
              <a:t>. </a:t>
            </a:r>
            <a:r>
              <a:rPr lang="en-US" dirty="0" err="1"/>
              <a:t>Sed</a:t>
            </a:r>
            <a:r>
              <a:rPr lang="en-US" dirty="0"/>
              <a:t> </a:t>
            </a:r>
            <a:r>
              <a:rPr lang="en-US" dirty="0" err="1"/>
              <a:t>aliquid</a:t>
            </a:r>
            <a:r>
              <a:rPr lang="en-US" dirty="0"/>
              <a:t> </a:t>
            </a:r>
            <a:r>
              <a:rPr lang="en-US" dirty="0" err="1"/>
              <a:t>hendrerit</a:t>
            </a:r>
            <a:r>
              <a:rPr lang="en-US" dirty="0"/>
              <a:t> an, </a:t>
            </a:r>
            <a:r>
              <a:rPr lang="en-US" dirty="0" err="1"/>
              <a:t>mazim</a:t>
            </a:r>
            <a:r>
              <a:rPr lang="en-US" dirty="0"/>
              <a:t> </a:t>
            </a:r>
            <a:r>
              <a:rPr lang="en-US" dirty="0" err="1"/>
              <a:t>persius</a:t>
            </a:r>
            <a:r>
              <a:rPr lang="en-US" dirty="0"/>
              <a:t> pro </a:t>
            </a:r>
            <a:r>
              <a:rPr lang="en-US" dirty="0" err="1"/>
              <a:t>ut.</a:t>
            </a:r>
            <a:endParaRPr lang="en-US" dirty="0"/>
          </a:p>
        </p:txBody>
      </p:sp>
      <p:sp>
        <p:nvSpPr>
          <p:cNvPr id="20" name="テキスト プレースホルダー 19"/>
          <p:cNvSpPr>
            <a:spLocks noGrp="1"/>
          </p:cNvSpPr>
          <p:nvPr>
            <p:ph type="body" sz="quarter" idx="20"/>
          </p:nvPr>
        </p:nvSpPr>
        <p:spPr/>
        <p:txBody>
          <a:bodyPr/>
          <a:lstStyle/>
          <a:p>
            <a:r>
              <a:rPr lang="en-US" altLang="ja-JP" dirty="0"/>
              <a:t>NUMBER ONE</a:t>
            </a:r>
            <a:endParaRPr lang="ja-JP" altLang="en-US" dirty="0"/>
          </a:p>
        </p:txBody>
      </p:sp>
      <p:sp>
        <p:nvSpPr>
          <p:cNvPr id="21" name="テキスト プレースホルダー 20"/>
          <p:cNvSpPr>
            <a:spLocks noGrp="1"/>
          </p:cNvSpPr>
          <p:nvPr>
            <p:ph type="body" sz="quarter" idx="21"/>
          </p:nvPr>
        </p:nvSpPr>
        <p:spPr/>
        <p:txBody>
          <a:bodyPr/>
          <a:lstStyle/>
          <a:p>
            <a:r>
              <a:rPr lang="en-US" dirty="0" err="1"/>
              <a:t>Assum</a:t>
            </a:r>
            <a:r>
              <a:rPr lang="en-US" dirty="0"/>
              <a:t> </a:t>
            </a:r>
            <a:r>
              <a:rPr lang="en-US" dirty="0" err="1"/>
              <a:t>aliquando</a:t>
            </a:r>
            <a:r>
              <a:rPr lang="en-US" dirty="0"/>
              <a:t> </a:t>
            </a:r>
            <a:r>
              <a:rPr lang="en-US" dirty="0" err="1"/>
              <a:t>quaerendum</a:t>
            </a:r>
            <a:r>
              <a:rPr lang="en-US" dirty="0"/>
              <a:t> </a:t>
            </a:r>
            <a:r>
              <a:rPr lang="en-US" dirty="0" err="1"/>
              <a:t>ius</a:t>
            </a:r>
            <a:r>
              <a:rPr lang="en-US" dirty="0"/>
              <a:t> </a:t>
            </a:r>
            <a:r>
              <a:rPr lang="en-US" dirty="0" err="1"/>
              <a:t>te</a:t>
            </a:r>
            <a:r>
              <a:rPr lang="en-US" dirty="0"/>
              <a:t>, </a:t>
            </a:r>
            <a:r>
              <a:rPr lang="en-US" dirty="0" err="1"/>
              <a:t>populo</a:t>
            </a:r>
            <a:r>
              <a:rPr lang="en-US" dirty="0"/>
              <a:t> </a:t>
            </a:r>
            <a:r>
              <a:rPr lang="en-US" dirty="0" err="1"/>
              <a:t>laoreet</a:t>
            </a:r>
            <a:r>
              <a:rPr lang="en-US" dirty="0"/>
              <a:t> mandamus sea at. In </a:t>
            </a:r>
            <a:r>
              <a:rPr lang="en-US" dirty="0" err="1"/>
              <a:t>sed</a:t>
            </a:r>
            <a:r>
              <a:rPr lang="en-US" dirty="0"/>
              <a:t> </a:t>
            </a:r>
            <a:r>
              <a:rPr lang="en-US" dirty="0" err="1"/>
              <a:t>velit</a:t>
            </a:r>
            <a:r>
              <a:rPr lang="en-US" dirty="0"/>
              <a:t> </a:t>
            </a:r>
            <a:r>
              <a:rPr lang="en-US" dirty="0" err="1"/>
              <a:t>deleniti</a:t>
            </a:r>
            <a:r>
              <a:rPr lang="en-US" dirty="0"/>
              <a:t>.</a:t>
            </a:r>
          </a:p>
        </p:txBody>
      </p:sp>
      <p:sp>
        <p:nvSpPr>
          <p:cNvPr id="13" name="タイトル 12"/>
          <p:cNvSpPr>
            <a:spLocks noGrp="1"/>
          </p:cNvSpPr>
          <p:nvPr>
            <p:ph type="title"/>
          </p:nvPr>
        </p:nvSpPr>
        <p:spPr/>
        <p:txBody>
          <a:bodyPr/>
          <a:lstStyle/>
          <a:p>
            <a:r>
              <a:rPr lang="en-US" dirty="0" smtClean="0"/>
              <a:t>OUR MISSIONS</a:t>
            </a:r>
            <a:endParaRPr lang="en-US" dirty="0"/>
          </a:p>
        </p:txBody>
      </p:sp>
    </p:spTree>
    <p:extLst>
      <p:ext uri="{BB962C8B-B14F-4D97-AF65-F5344CB8AC3E}">
        <p14:creationId xmlns:p14="http://schemas.microsoft.com/office/powerpoint/2010/main" val="3918411871"/>
      </p:ext>
    </p:extLst>
  </p:cSld>
  <p:clrMapOvr>
    <a:masterClrMapping/>
  </p:clrMapOvr>
  <mc:AlternateContent xmlns:mc="http://schemas.openxmlformats.org/markup-compatibility/2006" xmlns:p14="http://schemas.microsoft.com/office/powerpoint/2010/main">
    <mc:Choice Requires="p14">
      <p:transition spd="slow" p14:dur="1250" advTm="9333">
        <p14:flip dir="r"/>
      </p:transition>
    </mc:Choice>
    <mc:Fallback xmlns="">
      <p:transition spd="slow" advTm="9333">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smtClean="0"/>
              <a:t>OUR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25</a:t>
            </a:fld>
            <a:endParaRPr lang="ja-JP" altLang="en-US"/>
          </a:p>
        </p:txBody>
      </p:sp>
      <p:sp>
        <p:nvSpPr>
          <p:cNvPr id="27" name="テキスト プレースホルダー 26"/>
          <p:cNvSpPr>
            <a:spLocks noGrp="1"/>
          </p:cNvSpPr>
          <p:nvPr>
            <p:ph type="body" sz="quarter" idx="14"/>
          </p:nvPr>
        </p:nvSpPr>
        <p:spPr/>
        <p:txBody>
          <a:bodyPr/>
          <a:lstStyle/>
          <a:p>
            <a:r>
              <a:rPr kumimoji="1" lang="en-US" altLang="ja-JP" dirty="0" smtClean="0"/>
              <a:t>EDUCATION</a:t>
            </a:r>
            <a:endParaRPr kumimoji="1" lang="ja-JP" altLang="en-US" dirty="0"/>
          </a:p>
        </p:txBody>
      </p:sp>
      <p:sp>
        <p:nvSpPr>
          <p:cNvPr id="28" name="テキスト プレースホルダー 27"/>
          <p:cNvSpPr>
            <a:spLocks noGrp="1"/>
          </p:cNvSpPr>
          <p:nvPr>
            <p:ph type="body" sz="quarter" idx="15"/>
          </p:nvPr>
        </p:nvSpPr>
        <p:spPr/>
        <p:txBody>
          <a:bodyPr/>
          <a:lstStyle/>
          <a:p>
            <a:r>
              <a:rPr lang="en-US" altLang="ja-JP" dirty="0"/>
              <a:t>Scripta dissentias pri ut. Vel et quas dicta antiopam, vis et quod errem. Ea dicunt labores recteque has, at pro idque augue placerat, sit et prompta saperet dissentiet.</a:t>
            </a:r>
            <a:endParaRPr kumimoji="1" lang="ja-JP" altLang="en-US" dirty="0"/>
          </a:p>
        </p:txBody>
      </p:sp>
      <p:sp>
        <p:nvSpPr>
          <p:cNvPr id="30" name="テキスト プレースホルダー 29"/>
          <p:cNvSpPr>
            <a:spLocks noGrp="1"/>
          </p:cNvSpPr>
          <p:nvPr>
            <p:ph type="body" sz="quarter" idx="17"/>
          </p:nvPr>
        </p:nvSpPr>
        <p:spPr/>
        <p:txBody>
          <a:bodyPr/>
          <a:lstStyle/>
          <a:p>
            <a:r>
              <a:rPr lang="en-US" altLang="ja-JP" dirty="0" smtClean="0"/>
              <a:t>ENGINEERING</a:t>
            </a:r>
            <a:endParaRPr kumimoji="1" lang="ja-JP" altLang="en-US" dirty="0"/>
          </a:p>
        </p:txBody>
      </p:sp>
      <p:sp>
        <p:nvSpPr>
          <p:cNvPr id="31" name="テキスト プレースホルダー 30"/>
          <p:cNvSpPr>
            <a:spLocks noGrp="1"/>
          </p:cNvSpPr>
          <p:nvPr>
            <p:ph type="body" sz="quarter" idx="18"/>
          </p:nvPr>
        </p:nvSpPr>
        <p:spPr/>
        <p:txBody>
          <a:bodyPr/>
          <a:lstStyle/>
          <a:p>
            <a:r>
              <a:rPr lang="en-US" altLang="ja-JP" dirty="0"/>
              <a:t>Te usu dicit laboramus, ad iracundia tincidunt interesset quo. Ut eam vero qualisque, mutat munere civibus vim in, ne natum platonem his.</a:t>
            </a:r>
            <a:endParaRPr kumimoji="1" lang="ja-JP" altLang="en-US" dirty="0"/>
          </a:p>
        </p:txBody>
      </p:sp>
      <p:pic>
        <p:nvPicPr>
          <p:cNvPr id="43" name="図プレースホルダー 42"/>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t="71" b="71"/>
          <a:stretch>
            <a:fillRect/>
          </a:stretch>
        </p:blipFill>
        <p:spPr/>
      </p:pic>
      <p:sp>
        <p:nvSpPr>
          <p:cNvPr id="33" name="テキスト プレースホルダー 32"/>
          <p:cNvSpPr>
            <a:spLocks noGrp="1"/>
          </p:cNvSpPr>
          <p:nvPr>
            <p:ph type="body" sz="quarter" idx="20"/>
          </p:nvPr>
        </p:nvSpPr>
        <p:spPr/>
        <p:txBody>
          <a:bodyPr/>
          <a:lstStyle/>
          <a:p>
            <a:r>
              <a:rPr kumimoji="1" lang="en-US" altLang="ja-JP" dirty="0" smtClean="0"/>
              <a:t>ONLINE SHOP</a:t>
            </a:r>
            <a:endParaRPr kumimoji="1" lang="ja-JP" altLang="en-US" dirty="0"/>
          </a:p>
        </p:txBody>
      </p:sp>
      <p:sp>
        <p:nvSpPr>
          <p:cNvPr id="34" name="テキスト プレースホルダー 33"/>
          <p:cNvSpPr>
            <a:spLocks noGrp="1"/>
          </p:cNvSpPr>
          <p:nvPr>
            <p:ph type="body" sz="quarter" idx="21"/>
          </p:nvPr>
        </p:nvSpPr>
        <p:spPr/>
        <p:txBody>
          <a:bodyPr/>
          <a:lstStyle/>
          <a:p>
            <a:r>
              <a:rPr lang="en-US" altLang="ja-JP" dirty="0"/>
              <a:t>Cu eos natum scriptorem, an pro everti omittam, clita denique erroribus ut vix. Timeam democritum ex mei, mollis melius aeterno id mel.</a:t>
            </a:r>
            <a:endParaRPr kumimoji="1" lang="ja-JP" altLang="en-US" dirty="0"/>
          </a:p>
        </p:txBody>
      </p:sp>
      <p:pic>
        <p:nvPicPr>
          <p:cNvPr id="42" name="図プレースホルダー 41"/>
          <p:cNvPicPr>
            <a:picLocks noGrp="1" noChangeAspect="1"/>
          </p:cNvPicPr>
          <p:nvPr>
            <p:ph type="pic" sz="quarter" idx="22"/>
          </p:nvPr>
        </p:nvPicPr>
        <p:blipFill>
          <a:blip r:embed="rId3" cstate="print">
            <a:extLst>
              <a:ext uri="{28A0092B-C50C-407E-A947-70E740481C1C}">
                <a14:useLocalDpi xmlns:a14="http://schemas.microsoft.com/office/drawing/2010/main" val="0"/>
              </a:ext>
            </a:extLst>
          </a:blip>
          <a:srcRect/>
          <a:stretch>
            <a:fillRect/>
          </a:stretch>
        </p:blipFill>
        <p:spPr/>
      </p:pic>
      <p:sp>
        <p:nvSpPr>
          <p:cNvPr id="36" name="テキスト プレースホルダー 35"/>
          <p:cNvSpPr>
            <a:spLocks noGrp="1"/>
          </p:cNvSpPr>
          <p:nvPr>
            <p:ph type="body" sz="quarter" idx="23"/>
          </p:nvPr>
        </p:nvSpPr>
        <p:spPr/>
        <p:txBody>
          <a:bodyPr/>
          <a:lstStyle/>
          <a:p>
            <a:r>
              <a:rPr kumimoji="1" lang="en-US" altLang="ja-JP" dirty="0" smtClean="0"/>
              <a:t>MOBILE APPLICATION</a:t>
            </a:r>
            <a:endParaRPr kumimoji="1" lang="ja-JP" altLang="en-US" dirty="0"/>
          </a:p>
        </p:txBody>
      </p:sp>
      <p:sp>
        <p:nvSpPr>
          <p:cNvPr id="37" name="テキスト プレースホルダー 36"/>
          <p:cNvSpPr>
            <a:spLocks noGrp="1"/>
          </p:cNvSpPr>
          <p:nvPr>
            <p:ph type="body" sz="quarter" idx="24"/>
          </p:nvPr>
        </p:nvSpPr>
        <p:spPr/>
        <p:txBody>
          <a:bodyPr/>
          <a:lstStyle/>
          <a:p>
            <a:r>
              <a:rPr lang="en-US" altLang="ja-JP" dirty="0"/>
              <a:t>Eum in latine iudicabit, causae aliquando ad vix, nusquam appareat delicata ad per. Id regione ancillae duo, dolor mucius ceteros an vim.</a:t>
            </a:r>
            <a:endParaRPr kumimoji="1" lang="ja-JP" altLang="en-US" dirty="0"/>
          </a:p>
        </p:txBody>
      </p:sp>
      <p:pic>
        <p:nvPicPr>
          <p:cNvPr id="45" name="図プレースホルダー 44"/>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t="71" b="71"/>
          <a:stretch>
            <a:fillRect/>
          </a:stretch>
        </p:blipFill>
        <p:spPr/>
      </p:pic>
      <p:pic>
        <p:nvPicPr>
          <p:cNvPr id="47" name="図プレースホルダー 46"/>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281213424"/>
      </p:ext>
    </p:extLst>
  </p:cSld>
  <p:clrMapOvr>
    <a:masterClrMapping/>
  </p:clrMapOvr>
  <mc:AlternateContent xmlns:mc="http://schemas.openxmlformats.org/markup-compatibility/2006" xmlns:p14="http://schemas.microsoft.com/office/powerpoint/2010/main">
    <mc:Choice Requires="p14">
      <p:transition spd="slow" p14:dur="1250" advTm="9418">
        <p14:flip dir="r"/>
      </p:transition>
    </mc:Choice>
    <mc:Fallback xmlns="">
      <p:transition spd="slow" advTm="9418">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OUR NEW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26</a:t>
            </a:fld>
            <a:endParaRPr lang="ja-JP" altLang="en-US"/>
          </a:p>
        </p:txBody>
      </p:sp>
      <p:sp>
        <p:nvSpPr>
          <p:cNvPr id="16" name="テキスト プレースホルダー 15"/>
          <p:cNvSpPr>
            <a:spLocks noGrp="1"/>
          </p:cNvSpPr>
          <p:nvPr>
            <p:ph type="body" sz="quarter" idx="21"/>
          </p:nvPr>
        </p:nvSpPr>
        <p:spPr/>
        <p:txBody>
          <a:bodyPr/>
          <a:lstStyle/>
          <a:p>
            <a:endParaRPr kumimoji="1" lang="ja-JP" altLang="en-US"/>
          </a:p>
        </p:txBody>
      </p:sp>
      <p:sp>
        <p:nvSpPr>
          <p:cNvPr id="14" name="テキスト プレースホルダー 13"/>
          <p:cNvSpPr>
            <a:spLocks noGrp="1"/>
          </p:cNvSpPr>
          <p:nvPr>
            <p:ph type="body" sz="quarter" idx="13"/>
          </p:nvPr>
        </p:nvSpPr>
        <p:spPr/>
        <p:txBody>
          <a:bodyPr/>
          <a:lstStyle/>
          <a:p>
            <a:r>
              <a:rPr lang="en-US" altLang="ja-JP" dirty="0"/>
              <a:t>In duis gubergren incorrupte pri. Vel integre facilisi atomorum et, in eam cibo maiorum. Dolor indoctum at sed. Omnis delicatissimi mel </a:t>
            </a:r>
            <a:r>
              <a:rPr lang="en-US" altLang="ja-JP" dirty="0" smtClean="0"/>
              <a:t>ad.</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smtClean="0"/>
              <a:t>PUBLISHING</a:t>
            </a:r>
            <a:endParaRPr kumimoji="1" lang="ja-JP" altLang="en-US" dirty="0"/>
          </a:p>
        </p:txBody>
      </p:sp>
      <p:sp>
        <p:nvSpPr>
          <p:cNvPr id="18" name="テキスト プレースホルダー 17"/>
          <p:cNvSpPr>
            <a:spLocks noGrp="1"/>
          </p:cNvSpPr>
          <p:nvPr>
            <p:ph type="body" sz="quarter" idx="24"/>
          </p:nvPr>
        </p:nvSpPr>
        <p:spPr/>
        <p:txBody>
          <a:bodyPr/>
          <a:lstStyle/>
          <a:p>
            <a:endParaRPr kumimoji="1" lang="ja-JP" altLang="en-US"/>
          </a:p>
        </p:txBody>
      </p:sp>
      <p:sp>
        <p:nvSpPr>
          <p:cNvPr id="20" name="テキスト プレースホルダー 19"/>
          <p:cNvSpPr>
            <a:spLocks noGrp="1"/>
          </p:cNvSpPr>
          <p:nvPr>
            <p:ph type="body" sz="quarter" idx="26"/>
          </p:nvPr>
        </p:nvSpPr>
        <p:spPr/>
        <p:txBody>
          <a:bodyPr/>
          <a:lstStyle/>
          <a:p>
            <a:r>
              <a:rPr lang="en-US" altLang="ja-JP" dirty="0"/>
              <a:t>Ad phaedrum voluptatum cum, ne omnesque adversarium vix. Ea idque contentiones usu, ei porro ullum blandit mel. </a:t>
            </a:r>
            <a:endParaRPr kumimoji="1" lang="ja-JP" altLang="en-US" dirty="0"/>
          </a:p>
        </p:txBody>
      </p:sp>
      <p:sp>
        <p:nvSpPr>
          <p:cNvPr id="21" name="テキスト プレースホルダー 20"/>
          <p:cNvSpPr>
            <a:spLocks noGrp="1"/>
          </p:cNvSpPr>
          <p:nvPr>
            <p:ph type="body" sz="quarter" idx="27"/>
          </p:nvPr>
        </p:nvSpPr>
        <p:spPr/>
        <p:txBody>
          <a:bodyPr/>
          <a:lstStyle/>
          <a:p>
            <a:r>
              <a:rPr lang="en-US" altLang="ja-JP" dirty="0"/>
              <a:t>PHOTOGRAPHY</a:t>
            </a:r>
            <a:endParaRPr kumimoji="1" lang="ja-JP" altLang="en-US" dirty="0"/>
          </a:p>
        </p:txBody>
      </p:sp>
      <p:sp>
        <p:nvSpPr>
          <p:cNvPr id="22" name="テキスト プレースホルダー 21"/>
          <p:cNvSpPr>
            <a:spLocks noGrp="1"/>
          </p:cNvSpPr>
          <p:nvPr>
            <p:ph type="body" sz="quarter" idx="28"/>
          </p:nvPr>
        </p:nvSpPr>
        <p:spPr/>
        <p:txBody>
          <a:bodyPr/>
          <a:lstStyle/>
          <a:p>
            <a:endParaRPr kumimoji="1" lang="ja-JP" altLang="en-US"/>
          </a:p>
        </p:txBody>
      </p:sp>
      <p:sp>
        <p:nvSpPr>
          <p:cNvPr id="24" name="テキスト プレースホルダー 23"/>
          <p:cNvSpPr>
            <a:spLocks noGrp="1"/>
          </p:cNvSpPr>
          <p:nvPr>
            <p:ph type="body" sz="quarter" idx="30"/>
          </p:nvPr>
        </p:nvSpPr>
        <p:spPr/>
        <p:txBody>
          <a:bodyPr/>
          <a:lstStyle/>
          <a:p>
            <a:r>
              <a:rPr lang="en-US" altLang="ja-JP" dirty="0"/>
              <a:t>Cum at phaedrum postulant adolescens. Eam prompta labitur scriptorem eu, ei pri atqui delectus, nec nostrud mandamus prodesset ex.</a:t>
            </a:r>
            <a:endParaRPr kumimoji="1" lang="ja-JP" altLang="en-US" dirty="0"/>
          </a:p>
        </p:txBody>
      </p:sp>
      <p:sp>
        <p:nvSpPr>
          <p:cNvPr id="25" name="テキスト プレースホルダー 24"/>
          <p:cNvSpPr>
            <a:spLocks noGrp="1"/>
          </p:cNvSpPr>
          <p:nvPr>
            <p:ph type="body" sz="quarter" idx="31"/>
          </p:nvPr>
        </p:nvSpPr>
        <p:spPr/>
        <p:txBody>
          <a:bodyPr/>
          <a:lstStyle/>
          <a:p>
            <a:r>
              <a:rPr lang="en-US" altLang="ja-JP" dirty="0" smtClean="0"/>
              <a:t>PROMOTION</a:t>
            </a:r>
            <a:endParaRPr lang="ja-JP" altLang="en-US" dirty="0"/>
          </a:p>
        </p:txBody>
      </p:sp>
      <p:sp>
        <p:nvSpPr>
          <p:cNvPr id="10" name="図プレースホルダー 9"/>
          <p:cNvSpPr>
            <a:spLocks noGrp="1"/>
          </p:cNvSpPr>
          <p:nvPr>
            <p:ph type="pic" sz="quarter" idx="20"/>
          </p:nvPr>
        </p:nvSpPr>
        <p:spPr/>
      </p:sp>
      <p:sp>
        <p:nvSpPr>
          <p:cNvPr id="11" name="図プレースホルダー 10"/>
          <p:cNvSpPr>
            <a:spLocks noGrp="1"/>
          </p:cNvSpPr>
          <p:nvPr>
            <p:ph type="pic" sz="quarter" idx="25"/>
          </p:nvPr>
        </p:nvSpPr>
        <p:spPr/>
      </p:sp>
      <p:sp>
        <p:nvSpPr>
          <p:cNvPr id="12" name="図プレースホルダー 11"/>
          <p:cNvSpPr>
            <a:spLocks noGrp="1"/>
          </p:cNvSpPr>
          <p:nvPr>
            <p:ph type="pic" sz="quarter" idx="29"/>
          </p:nvPr>
        </p:nvSpPr>
        <p:spPr/>
      </p:sp>
    </p:spTree>
    <p:extLst>
      <p:ext uri="{BB962C8B-B14F-4D97-AF65-F5344CB8AC3E}">
        <p14:creationId xmlns:p14="http://schemas.microsoft.com/office/powerpoint/2010/main" val="4167932915"/>
      </p:ext>
    </p:extLst>
  </p:cSld>
  <p:clrMapOvr>
    <a:masterClrMapping/>
  </p:clrMapOvr>
  <mc:AlternateContent xmlns:mc="http://schemas.openxmlformats.org/markup-compatibility/2006" xmlns:p14="http://schemas.microsoft.com/office/powerpoint/2010/main">
    <mc:Choice Requires="p14">
      <p:transition spd="slow" p14:dur="1250" advTm="8688">
        <p14:flip dir="r"/>
      </p:transition>
    </mc:Choice>
    <mc:Fallback xmlns="">
      <p:transition spd="slow" advTm="8688">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27</a:t>
            </a:fld>
            <a:endParaRPr lang="ja-JP" altLang="en-US"/>
          </a:p>
        </p:txBody>
      </p:sp>
      <p:sp>
        <p:nvSpPr>
          <p:cNvPr id="17" name="テキスト プレースホルダー 16"/>
          <p:cNvSpPr>
            <a:spLocks noGrp="1"/>
          </p:cNvSpPr>
          <p:nvPr>
            <p:ph type="body" sz="quarter" idx="14"/>
          </p:nvPr>
        </p:nvSpPr>
        <p:spPr/>
        <p:txBody>
          <a:bodyPr/>
          <a:lstStyle/>
          <a:p>
            <a:r>
              <a:rPr lang="en-US" altLang="ja-JP" dirty="0" smtClean="0"/>
              <a:t>GENERATE</a:t>
            </a:r>
            <a:endParaRPr kumimoji="1" lang="ja-JP" altLang="en-US" dirty="0"/>
          </a:p>
        </p:txBody>
      </p:sp>
      <p:sp>
        <p:nvSpPr>
          <p:cNvPr id="16" name="テキスト プレースホルダー 15"/>
          <p:cNvSpPr>
            <a:spLocks noGrp="1"/>
          </p:cNvSpPr>
          <p:nvPr>
            <p:ph type="body" sz="quarter" idx="13"/>
          </p:nvPr>
        </p:nvSpPr>
        <p:spPr/>
        <p:txBody>
          <a:bodyPr/>
          <a:lstStyle/>
          <a:p>
            <a:r>
              <a:rPr lang="en-US" altLang="ja-JP" dirty="0"/>
              <a:t>Ius eu copiosae iudicabit democritum, quo stet disputationi et. Ut ponderum incorrupte nam. Et quis nisl eirmod has.</a:t>
            </a:r>
            <a:endParaRPr kumimoji="1" lang="ja-JP" altLang="en-US" dirty="0"/>
          </a:p>
        </p:txBody>
      </p:sp>
      <p:sp>
        <p:nvSpPr>
          <p:cNvPr id="18" name="テキスト プレースホルダー 17"/>
          <p:cNvSpPr>
            <a:spLocks noGrp="1"/>
          </p:cNvSpPr>
          <p:nvPr>
            <p:ph type="body" sz="quarter" idx="15"/>
          </p:nvPr>
        </p:nvSpPr>
        <p:spPr/>
        <p:txBody>
          <a:bodyPr/>
          <a:lstStyle/>
          <a:p>
            <a:r>
              <a:rPr lang="en-US" altLang="ja-JP" dirty="0" smtClean="0"/>
              <a:t>DISCUSS</a:t>
            </a:r>
            <a:endParaRPr kumimoji="1" lang="ja-JP" altLang="en-US" dirty="0"/>
          </a:p>
        </p:txBody>
      </p:sp>
      <p:sp>
        <p:nvSpPr>
          <p:cNvPr id="19" name="テキスト プレースホルダー 18"/>
          <p:cNvSpPr>
            <a:spLocks noGrp="1"/>
          </p:cNvSpPr>
          <p:nvPr>
            <p:ph type="body" sz="quarter" idx="16"/>
          </p:nvPr>
        </p:nvSpPr>
        <p:spPr/>
        <p:txBody>
          <a:bodyPr/>
          <a:lstStyle/>
          <a:p>
            <a:r>
              <a:rPr lang="en-US" altLang="ja-JP" dirty="0"/>
              <a:t>Cum ut augue instructior, vim ei dolores sensibus delicatissimi, viderer sensibus pro at. Mel in gloriatur omittantur, qui mutat expetenda </a:t>
            </a:r>
            <a:r>
              <a:rPr lang="en-US" altLang="ja-JP" dirty="0" smtClean="0"/>
              <a:t>ne.</a:t>
            </a:r>
            <a:endParaRPr kumimoji="1" lang="ja-JP" altLang="en-US" dirty="0"/>
          </a:p>
        </p:txBody>
      </p:sp>
      <p:sp>
        <p:nvSpPr>
          <p:cNvPr id="20" name="テキスト プレースホルダー 19"/>
          <p:cNvSpPr>
            <a:spLocks noGrp="1"/>
          </p:cNvSpPr>
          <p:nvPr>
            <p:ph type="body" sz="quarter" idx="17"/>
          </p:nvPr>
        </p:nvSpPr>
        <p:spPr/>
        <p:txBody>
          <a:bodyPr/>
          <a:lstStyle/>
          <a:p>
            <a:r>
              <a:rPr lang="en-US" altLang="ja-JP" dirty="0" smtClean="0"/>
              <a:t>DESIGN</a:t>
            </a:r>
            <a:endParaRPr kumimoji="1" lang="ja-JP" altLang="en-US" dirty="0"/>
          </a:p>
        </p:txBody>
      </p:sp>
      <p:sp>
        <p:nvSpPr>
          <p:cNvPr id="21" name="テキスト プレースホルダー 20"/>
          <p:cNvSpPr>
            <a:spLocks noGrp="1"/>
          </p:cNvSpPr>
          <p:nvPr>
            <p:ph type="body" sz="quarter" idx="18"/>
          </p:nvPr>
        </p:nvSpPr>
        <p:spPr/>
        <p:txBody>
          <a:bodyPr/>
          <a:lstStyle/>
          <a:p>
            <a:r>
              <a:rPr lang="en-US" altLang="ja-JP" dirty="0"/>
              <a:t>In his dicant forensibus. No mutat corrumpit vix, nullam aperiri contentiones an sed, dico menandri sea ei.</a:t>
            </a:r>
            <a:endParaRPr kumimoji="1" lang="ja-JP" altLang="en-US" dirty="0"/>
          </a:p>
        </p:txBody>
      </p:sp>
      <p:sp>
        <p:nvSpPr>
          <p:cNvPr id="22" name="テキスト プレースホルダー 21"/>
          <p:cNvSpPr>
            <a:spLocks noGrp="1"/>
          </p:cNvSpPr>
          <p:nvPr>
            <p:ph type="body" sz="quarter" idx="19"/>
          </p:nvPr>
        </p:nvSpPr>
        <p:spPr/>
        <p:txBody>
          <a:bodyPr/>
          <a:lstStyle/>
          <a:p>
            <a:r>
              <a:rPr kumimoji="1" lang="en-US" altLang="ja-JP" dirty="0" smtClean="0"/>
              <a:t>EVALUATE</a:t>
            </a:r>
            <a:endParaRPr kumimoji="1" lang="ja-JP" altLang="en-US" dirty="0"/>
          </a:p>
        </p:txBody>
      </p:sp>
      <p:sp>
        <p:nvSpPr>
          <p:cNvPr id="23" name="テキスト プレースホルダー 22"/>
          <p:cNvSpPr>
            <a:spLocks noGrp="1"/>
          </p:cNvSpPr>
          <p:nvPr>
            <p:ph type="body" sz="quarter" idx="20"/>
          </p:nvPr>
        </p:nvSpPr>
        <p:spPr/>
        <p:txBody>
          <a:bodyPr/>
          <a:lstStyle/>
          <a:p>
            <a:r>
              <a:rPr lang="en-US" altLang="ja-JP" dirty="0"/>
              <a:t>Dictas noluisse euripidis ea duo, eos te sonet conceptam. An mea prima nihil, malis vidisse quaestio nec ad.</a:t>
            </a:r>
            <a:endParaRPr kumimoji="1" lang="ja-JP" altLang="en-US" dirty="0"/>
          </a:p>
        </p:txBody>
      </p:sp>
    </p:spTree>
    <p:extLst>
      <p:ext uri="{BB962C8B-B14F-4D97-AF65-F5344CB8AC3E}">
        <p14:creationId xmlns:p14="http://schemas.microsoft.com/office/powerpoint/2010/main" val="4290271068"/>
      </p:ext>
    </p:extLst>
  </p:cSld>
  <p:clrMapOvr>
    <a:masterClrMapping/>
  </p:clrMapOvr>
  <mc:AlternateContent xmlns:mc="http://schemas.openxmlformats.org/markup-compatibility/2006" xmlns:p14="http://schemas.microsoft.com/office/powerpoint/2010/main">
    <mc:Choice Requires="p14">
      <p:transition spd="slow" p14:dur="1250" advTm="6335">
        <p14:flip dir="r"/>
      </p:transition>
    </mc:Choice>
    <mc:Fallback xmlns="">
      <p:transition spd="slow" advTm="6335">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No ornatus sapientem usu, ius no graeci quodsi accusata, esse forensibus qui cu. Ridens persius vituperata ut eos, no vivendo propriae suscipiantur pri, aliquip platonem repudiare et vix. Ne nullam tritani nominavi nec, ius ea quando officiis constituto, nec no labore nominavi.</a:t>
            </a:r>
            <a:endParaRPr kumimoji="1" lang="ja-JP" altLang="en-US" dirty="0"/>
          </a:p>
        </p:txBody>
      </p:sp>
      <p:sp>
        <p:nvSpPr>
          <p:cNvPr id="5" name="タイトル 4"/>
          <p:cNvSpPr>
            <a:spLocks noGrp="1"/>
          </p:cNvSpPr>
          <p:nvPr>
            <p:ph type="title"/>
          </p:nvPr>
        </p:nvSpPr>
        <p:spPr/>
        <p:txBody>
          <a:bodyPr>
            <a:normAutofit fontScale="90000"/>
          </a:bodyPr>
          <a:lstStyle/>
          <a:p>
            <a:r>
              <a:rPr kumimoji="1" lang="en-US" altLang="ja-JP" dirty="0" smtClean="0"/>
              <a:t>SOPHISTICATED PRODUCT</a:t>
            </a:r>
            <a:endParaRPr kumimoji="1" lang="ja-JP" altLang="en-US" dirty="0"/>
          </a:p>
        </p:txBody>
      </p:sp>
      <p:sp>
        <p:nvSpPr>
          <p:cNvPr id="13" name="フッター プレースホルダー 12"/>
          <p:cNvSpPr>
            <a:spLocks noGrp="1"/>
          </p:cNvSpPr>
          <p:nvPr>
            <p:ph type="ftr" sz="quarter" idx="10"/>
          </p:nvPr>
        </p:nvSpPr>
        <p:spPr/>
        <p:txBody>
          <a:bodyPr/>
          <a:lstStyle/>
          <a:p>
            <a:r>
              <a:rPr lang="en-US" altLang="ja-JP" smtClean="0"/>
              <a:t>The Power of PowerPoint | thepopp.com</a:t>
            </a:r>
            <a:endParaRPr lang="ja-JP" altLang="en-US" dirty="0"/>
          </a:p>
        </p:txBody>
      </p:sp>
      <p:sp>
        <p:nvSpPr>
          <p:cNvPr id="14" name="スライド番号プレースホルダー 13"/>
          <p:cNvSpPr>
            <a:spLocks noGrp="1"/>
          </p:cNvSpPr>
          <p:nvPr>
            <p:ph type="sldNum" sz="quarter" idx="11"/>
          </p:nvPr>
        </p:nvSpPr>
        <p:spPr/>
        <p:txBody>
          <a:bodyPr/>
          <a:lstStyle/>
          <a:p>
            <a:fld id="{F95F845C-B07D-424A-A6EA-96D8F4A7E4C5}" type="slidenum">
              <a:rPr lang="ja-JP" altLang="en-US" smtClean="0"/>
              <a:pPr/>
              <a:t>28</a:t>
            </a:fld>
            <a:endParaRPr lang="ja-JP" altLang="en-US"/>
          </a:p>
        </p:txBody>
      </p:sp>
      <p:sp>
        <p:nvSpPr>
          <p:cNvPr id="17" name="テキスト プレースホルダー 16"/>
          <p:cNvSpPr>
            <a:spLocks noGrp="1"/>
          </p:cNvSpPr>
          <p:nvPr>
            <p:ph type="body" sz="quarter" idx="21"/>
          </p:nvPr>
        </p:nvSpPr>
        <p:spPr/>
        <p:txBody>
          <a:bodyPr/>
          <a:lstStyle/>
          <a:p>
            <a:endParaRPr kumimoji="1" lang="ja-JP" altLang="en-US"/>
          </a:p>
        </p:txBody>
      </p:sp>
      <p:sp>
        <p:nvSpPr>
          <p:cNvPr id="9" name="図プレースホルダー 8"/>
          <p:cNvSpPr>
            <a:spLocks noGrp="1"/>
          </p:cNvSpPr>
          <p:nvPr>
            <p:ph type="pic" sz="quarter" idx="20"/>
          </p:nvPr>
        </p:nvSpPr>
        <p:spPr/>
      </p:sp>
    </p:spTree>
    <p:extLst>
      <p:ext uri="{BB962C8B-B14F-4D97-AF65-F5344CB8AC3E}">
        <p14:creationId xmlns:p14="http://schemas.microsoft.com/office/powerpoint/2010/main" val="1035677494"/>
      </p:ext>
    </p:extLst>
  </p:cSld>
  <p:clrMapOvr>
    <a:masterClrMapping/>
  </p:clrMapOvr>
  <mc:AlternateContent xmlns:mc="http://schemas.openxmlformats.org/markup-compatibility/2006" xmlns:p14="http://schemas.microsoft.com/office/powerpoint/2010/main">
    <mc:Choice Requires="p14">
      <p:transition spd="slow" p14:dur="1250" advTm="3134">
        <p14:flip dir="r"/>
      </p:transition>
    </mc:Choice>
    <mc:Fallback xmlns="">
      <p:transition spd="slow" advTm="3134">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4" name="タイトル 3"/>
          <p:cNvSpPr>
            <a:spLocks noGrp="1"/>
          </p:cNvSpPr>
          <p:nvPr>
            <p:ph type="title"/>
          </p:nvPr>
        </p:nvSpPr>
        <p:spPr/>
        <p:txBody>
          <a:bodyPr/>
          <a:lstStyle/>
          <a:p>
            <a:r>
              <a:rPr kumimoji="1" lang="en-US" altLang="ja-JP" dirty="0" smtClean="0"/>
              <a:t>OUR PORTFOLIO</a:t>
            </a:r>
            <a:endParaRPr kumimoji="1" lang="ja-JP" altLang="en-US" dirty="0"/>
          </a:p>
        </p:txBody>
      </p:sp>
      <p:sp>
        <p:nvSpPr>
          <p:cNvPr id="3" name="テキスト プレースホルダー 2"/>
          <p:cNvSpPr>
            <a:spLocks noGrp="1"/>
          </p:cNvSpPr>
          <p:nvPr>
            <p:ph type="body" sz="quarter" idx="12"/>
          </p:nvPr>
        </p:nvSpPr>
        <p:spPr/>
        <p:txBody>
          <a:bodyPr/>
          <a:lstStyle/>
          <a:p>
            <a:r>
              <a:rPr lang="en-US" altLang="ja-JP" dirty="0"/>
              <a:t>SECTION </a:t>
            </a:r>
            <a:r>
              <a:rPr lang="en-US" altLang="ja-JP" dirty="0" smtClean="0"/>
              <a:t>3</a:t>
            </a:r>
            <a:endParaRPr lang="ja-JP" altLang="en-US" dirty="0"/>
          </a:p>
        </p:txBody>
      </p:sp>
      <p:pic>
        <p:nvPicPr>
          <p:cNvPr id="7" name="図プレースホルダー 6"/>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t="50" b="50"/>
          <a:stretch>
            <a:fillRect/>
          </a:stretch>
        </p:blipFill>
        <p:spPr/>
      </p:pic>
    </p:spTree>
    <p:extLst>
      <p:ext uri="{BB962C8B-B14F-4D97-AF65-F5344CB8AC3E}">
        <p14:creationId xmlns:p14="http://schemas.microsoft.com/office/powerpoint/2010/main" val="771783694"/>
      </p:ext>
    </p:extLst>
  </p:cSld>
  <p:clrMapOvr>
    <a:masterClrMapping/>
  </p:clrMapOvr>
  <mc:AlternateContent xmlns:mc="http://schemas.openxmlformats.org/markup-compatibility/2006" xmlns:p14="http://schemas.microsoft.com/office/powerpoint/2010/main">
    <mc:Choice Requires="p14">
      <p:transition spd="slow" p14:dur="1600" advTm="3371">
        <p14:gallery dir="l"/>
      </p:transition>
    </mc:Choice>
    <mc:Fallback xmlns="">
      <p:transition spd="slow" advTm="3371">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9"/>
          <p:cNvSpPr txBox="1">
            <a:spLocks/>
          </p:cNvSpPr>
          <p:nvPr/>
        </p:nvSpPr>
        <p:spPr>
          <a:xfrm rot="21420000">
            <a:off x="913261" y="718611"/>
            <a:ext cx="10305779" cy="1232222"/>
          </a:xfrm>
          <a:prstGeom prst="rect">
            <a:avLst/>
          </a:prstGeom>
        </p:spPr>
        <p:txBody>
          <a:bodyPr/>
          <a:lstStyle>
            <a:lvl1pPr algn="l" defTabSz="1632753" rtl="0" eaLnBrk="1" latinLnBrk="0" hangingPunct="1">
              <a:spcBef>
                <a:spcPct val="0"/>
              </a:spcBef>
              <a:buNone/>
              <a:defRPr kumimoji="1" sz="5400" kern="1200">
                <a:solidFill>
                  <a:schemeClr val="bg1"/>
                </a:solidFill>
                <a:latin typeface="+mj-lt"/>
                <a:ea typeface="+mj-ea"/>
                <a:cs typeface="+mj-cs"/>
              </a:defRPr>
            </a:lvl1pPr>
          </a:lstStyle>
          <a:p>
            <a:r>
              <a:rPr lang="id-ID" altLang="ja-JP" dirty="0" smtClean="0"/>
              <a:t>POINT PRESENTASI</a:t>
            </a:r>
            <a:endParaRPr lang="ja-JP" altLang="en-US" dirty="0"/>
          </a:p>
        </p:txBody>
      </p:sp>
      <p:sp>
        <p:nvSpPr>
          <p:cNvPr id="3" name="Rectangle 2"/>
          <p:cNvSpPr/>
          <p:nvPr/>
        </p:nvSpPr>
        <p:spPr>
          <a:xfrm>
            <a:off x="1343303" y="4287520"/>
            <a:ext cx="4551680" cy="1950720"/>
          </a:xfrm>
          <a:prstGeom prst="rect">
            <a:avLst/>
          </a:prstGeom>
          <a:solidFill>
            <a:schemeClr val="tx1">
              <a:lumMod val="9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Rectangle 3"/>
          <p:cNvSpPr/>
          <p:nvPr/>
        </p:nvSpPr>
        <p:spPr>
          <a:xfrm>
            <a:off x="6692543" y="4287520"/>
            <a:ext cx="4551680" cy="1950720"/>
          </a:xfrm>
          <a:prstGeom prst="rect">
            <a:avLst/>
          </a:prstGeom>
          <a:solidFill>
            <a:schemeClr val="tx1">
              <a:lumMod val="9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p:cNvSpPr/>
          <p:nvPr/>
        </p:nvSpPr>
        <p:spPr>
          <a:xfrm>
            <a:off x="12041783" y="4287520"/>
            <a:ext cx="4551680" cy="1950720"/>
          </a:xfrm>
          <a:prstGeom prst="rect">
            <a:avLst/>
          </a:prstGeom>
          <a:solidFill>
            <a:schemeClr val="tx1">
              <a:lumMod val="9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TextBox 9"/>
          <p:cNvSpPr txBox="1"/>
          <p:nvPr/>
        </p:nvSpPr>
        <p:spPr>
          <a:xfrm>
            <a:off x="1770023" y="5242560"/>
            <a:ext cx="3759200" cy="584775"/>
          </a:xfrm>
          <a:prstGeom prst="rect">
            <a:avLst/>
          </a:prstGeom>
          <a:noFill/>
        </p:spPr>
        <p:txBody>
          <a:bodyPr wrap="square" rtlCol="0">
            <a:spAutoFit/>
          </a:bodyPr>
          <a:lstStyle/>
          <a:p>
            <a:r>
              <a:rPr lang="id-ID" dirty="0" smtClean="0">
                <a:solidFill>
                  <a:schemeClr val="bg1"/>
                </a:solidFill>
              </a:rPr>
              <a:t>LATAR BELAKANG</a:t>
            </a:r>
            <a:endParaRPr lang="id-ID" dirty="0">
              <a:solidFill>
                <a:schemeClr val="bg1"/>
              </a:solidFill>
            </a:endParaRPr>
          </a:p>
        </p:txBody>
      </p:sp>
      <p:sp>
        <p:nvSpPr>
          <p:cNvPr id="11" name="TextBox 10"/>
          <p:cNvSpPr txBox="1"/>
          <p:nvPr/>
        </p:nvSpPr>
        <p:spPr>
          <a:xfrm flipH="1">
            <a:off x="7053223" y="4856478"/>
            <a:ext cx="3840480" cy="1077218"/>
          </a:xfrm>
          <a:prstGeom prst="rect">
            <a:avLst/>
          </a:prstGeom>
          <a:noFill/>
        </p:spPr>
        <p:txBody>
          <a:bodyPr wrap="square" rtlCol="0">
            <a:spAutoFit/>
          </a:bodyPr>
          <a:lstStyle/>
          <a:p>
            <a:pPr algn="ctr"/>
            <a:r>
              <a:rPr lang="id-ID" dirty="0" smtClean="0">
                <a:solidFill>
                  <a:schemeClr val="bg1"/>
                </a:solidFill>
              </a:rPr>
              <a:t>IDENTIFIKASI MASALAH</a:t>
            </a:r>
            <a:endParaRPr lang="id-ID" dirty="0">
              <a:solidFill>
                <a:schemeClr val="bg1"/>
              </a:solidFill>
            </a:endParaRPr>
          </a:p>
        </p:txBody>
      </p:sp>
      <p:sp>
        <p:nvSpPr>
          <p:cNvPr id="12" name="TextBox 11"/>
          <p:cNvSpPr txBox="1"/>
          <p:nvPr/>
        </p:nvSpPr>
        <p:spPr>
          <a:xfrm flipH="1">
            <a:off x="12417703" y="4950172"/>
            <a:ext cx="3657600" cy="584775"/>
          </a:xfrm>
          <a:prstGeom prst="rect">
            <a:avLst/>
          </a:prstGeom>
          <a:noFill/>
        </p:spPr>
        <p:txBody>
          <a:bodyPr wrap="square" rtlCol="0">
            <a:spAutoFit/>
          </a:bodyPr>
          <a:lstStyle/>
          <a:p>
            <a:pPr algn="ctr"/>
            <a:r>
              <a:rPr lang="id-ID" dirty="0" smtClean="0">
                <a:solidFill>
                  <a:schemeClr val="bg1"/>
                </a:solidFill>
              </a:rPr>
              <a:t>PROSES BISNIS</a:t>
            </a:r>
            <a:endParaRPr lang="id-ID" dirty="0">
              <a:solidFill>
                <a:schemeClr val="bg1"/>
              </a:solidFill>
            </a:endParaRPr>
          </a:p>
        </p:txBody>
      </p:sp>
      <p:sp>
        <p:nvSpPr>
          <p:cNvPr id="17" name="Rectangle 16"/>
          <p:cNvSpPr/>
          <p:nvPr/>
        </p:nvSpPr>
        <p:spPr>
          <a:xfrm rot="21199823">
            <a:off x="3033558" y="397717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I</a:t>
            </a:r>
          </a:p>
        </p:txBody>
      </p:sp>
      <p:sp>
        <p:nvSpPr>
          <p:cNvPr id="18" name="Rectangle 17"/>
          <p:cNvSpPr/>
          <p:nvPr/>
        </p:nvSpPr>
        <p:spPr>
          <a:xfrm rot="21199823">
            <a:off x="8427864" y="384857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II</a:t>
            </a:r>
            <a:endParaRPr lang="id-ID" dirty="0"/>
          </a:p>
        </p:txBody>
      </p:sp>
      <p:sp>
        <p:nvSpPr>
          <p:cNvPr id="19" name="Rectangle 18"/>
          <p:cNvSpPr/>
          <p:nvPr/>
        </p:nvSpPr>
        <p:spPr>
          <a:xfrm rot="21199823">
            <a:off x="13803427" y="384857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III</a:t>
            </a:r>
            <a:endParaRPr lang="id-ID" dirty="0"/>
          </a:p>
        </p:txBody>
      </p:sp>
    </p:spTree>
    <p:extLst>
      <p:ext uri="{BB962C8B-B14F-4D97-AF65-F5344CB8AC3E}">
        <p14:creationId xmlns:p14="http://schemas.microsoft.com/office/powerpoint/2010/main" val="6862911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4"/>
          </p:nvPr>
        </p:nvSpPr>
        <p:spPr/>
        <p:txBody>
          <a:bodyPr/>
          <a:lstStyle/>
          <a:p>
            <a:endParaRPr lang="en-US"/>
          </a:p>
        </p:txBody>
      </p:sp>
      <p:sp>
        <p:nvSpPr>
          <p:cNvPr id="19" name="図プレースホルダー 18"/>
          <p:cNvSpPr>
            <a:spLocks noGrp="1"/>
          </p:cNvSpPr>
          <p:nvPr>
            <p:ph type="pic" sz="quarter" idx="25"/>
          </p:nvPr>
        </p:nvSpPr>
        <p:spPr/>
      </p:sp>
      <p:sp>
        <p:nvSpPr>
          <p:cNvPr id="9" name="テキスト プレースホルダー 8"/>
          <p:cNvSpPr>
            <a:spLocks noGrp="1"/>
          </p:cNvSpPr>
          <p:nvPr>
            <p:ph type="body" sz="quarter" idx="22"/>
          </p:nvPr>
        </p:nvSpPr>
        <p:spPr/>
        <p:txBody>
          <a:bodyPr/>
          <a:lstStyle/>
          <a:p>
            <a:endParaRPr lang="en-US"/>
          </a:p>
        </p:txBody>
      </p:sp>
      <p:sp>
        <p:nvSpPr>
          <p:cNvPr id="10" name="図プレースホルダー 9"/>
          <p:cNvSpPr>
            <a:spLocks noGrp="1"/>
          </p:cNvSpPr>
          <p:nvPr>
            <p:ph type="pic" sz="quarter" idx="23"/>
          </p:nvPr>
        </p:nvSpPr>
        <p:spPr/>
      </p:sp>
      <p:sp>
        <p:nvSpPr>
          <p:cNvPr id="8" name="テキスト プレースホルダー 7"/>
          <p:cNvSpPr>
            <a:spLocks noGrp="1"/>
          </p:cNvSpPr>
          <p:nvPr>
            <p:ph type="body" sz="quarter" idx="21"/>
          </p:nvPr>
        </p:nvSpPr>
        <p:spPr/>
        <p:txBody>
          <a:bodyPr/>
          <a:lstStyle/>
          <a:p>
            <a:endParaRPr lang="en-US"/>
          </a:p>
        </p:txBody>
      </p:sp>
      <p:sp>
        <p:nvSpPr>
          <p:cNvPr id="5" name="フッター プレースホルダー 4"/>
          <p:cNvSpPr>
            <a:spLocks noGrp="1"/>
          </p:cNvSpPr>
          <p:nvPr>
            <p:ph type="ftr" sz="quarter" idx="10"/>
          </p:nvPr>
        </p:nvSpPr>
        <p:spPr/>
        <p:txBody>
          <a:bodyPr/>
          <a:lstStyle/>
          <a:p>
            <a:r>
              <a:rPr lang="en-US" altLang="ja-JP" smtClean="0"/>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F95F845C-B07D-424A-A6EA-96D8F4A7E4C5}" type="slidenum">
              <a:rPr lang="ja-JP" altLang="en-US" smtClean="0"/>
              <a:pPr/>
              <a:t>30</a:t>
            </a:fld>
            <a:endParaRPr lang="ja-JP" altLang="en-US"/>
          </a:p>
        </p:txBody>
      </p:sp>
      <p:sp>
        <p:nvSpPr>
          <p:cNvPr id="12" name="タイトル 11"/>
          <p:cNvSpPr>
            <a:spLocks noGrp="1"/>
          </p:cNvSpPr>
          <p:nvPr>
            <p:ph type="title"/>
          </p:nvPr>
        </p:nvSpPr>
        <p:spPr/>
        <p:txBody>
          <a:bodyPr/>
          <a:lstStyle/>
          <a:p>
            <a:r>
              <a:rPr kumimoji="1" lang="en-US" altLang="ja-JP" dirty="0" smtClean="0"/>
              <a:t>UNIQUE PROJECTS</a:t>
            </a:r>
            <a:endParaRPr kumimoji="1" lang="ja-JP" altLang="en-US" dirty="0"/>
          </a:p>
        </p:txBody>
      </p:sp>
      <p:sp>
        <p:nvSpPr>
          <p:cNvPr id="7" name="図プレースホルダー 6"/>
          <p:cNvSpPr>
            <a:spLocks noGrp="1"/>
          </p:cNvSpPr>
          <p:nvPr>
            <p:ph type="pic" sz="quarter" idx="20"/>
          </p:nvPr>
        </p:nvSpPr>
        <p:spPr/>
      </p:sp>
    </p:spTree>
    <p:extLst>
      <p:ext uri="{BB962C8B-B14F-4D97-AF65-F5344CB8AC3E}">
        <p14:creationId xmlns:p14="http://schemas.microsoft.com/office/powerpoint/2010/main" val="1149610653"/>
      </p:ext>
    </p:extLst>
  </p:cSld>
  <p:clrMapOvr>
    <a:masterClrMapping/>
  </p:clrMapOvr>
  <mc:AlternateContent xmlns:mc="http://schemas.openxmlformats.org/markup-compatibility/2006" xmlns:p14="http://schemas.microsoft.com/office/powerpoint/2010/main">
    <mc:Choice Requires="p14">
      <p:transition spd="slow" p14:dur="800" advTm="2717">
        <p14:flythrough/>
      </p:transition>
    </mc:Choice>
    <mc:Fallback xmlns="">
      <p:transition spd="slow" advTm="2717">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OUR PROJECTS</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F95F845C-B07D-424A-A6EA-96D8F4A7E4C5}" type="slidenum">
              <a:rPr lang="ja-JP" altLang="en-US" smtClean="0"/>
              <a:pPr/>
              <a:t>31</a:t>
            </a:fld>
            <a:endParaRPr lang="ja-JP" altLang="en-US"/>
          </a:p>
        </p:txBody>
      </p:sp>
      <p:sp>
        <p:nvSpPr>
          <p:cNvPr id="11" name="テキスト プレースホルダー 10"/>
          <p:cNvSpPr>
            <a:spLocks noGrp="1"/>
          </p:cNvSpPr>
          <p:nvPr>
            <p:ph type="body" sz="quarter" idx="21"/>
          </p:nvPr>
        </p:nvSpPr>
        <p:spPr/>
        <p:txBody>
          <a:bodyPr/>
          <a:lstStyle/>
          <a:p>
            <a:endParaRPr kumimoji="1" lang="ja-JP" altLang="en-US"/>
          </a:p>
        </p:txBody>
      </p:sp>
      <p:sp>
        <p:nvSpPr>
          <p:cNvPr id="9" name="テキスト プレースホルダー 8"/>
          <p:cNvSpPr>
            <a:spLocks noGrp="1"/>
          </p:cNvSpPr>
          <p:nvPr>
            <p:ph type="body" sz="quarter" idx="13"/>
          </p:nvPr>
        </p:nvSpPr>
        <p:spPr/>
        <p:txBody>
          <a:bodyPr/>
          <a:lstStyle/>
          <a:p>
            <a:r>
              <a:rPr lang="en-US" altLang="ja-JP" dirty="0"/>
              <a:t>Cum at phaedrum postulant adolescens. Eam prompta labitur scriptorem eu, ei pri atqui delectus, nec nostrud mandamus prodesset ex. Quo eu cotidieque </a:t>
            </a:r>
            <a:r>
              <a:rPr lang="en-US" altLang="ja-JP" dirty="0" smtClean="0"/>
              <a:t>neglegentur</a:t>
            </a:r>
            <a:r>
              <a:rPr lang="en-US" altLang="ja-JP" dirty="0"/>
              <a:t>.</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smtClean="0"/>
              <a:t>NEW PROJECT 1</a:t>
            </a:r>
            <a:endParaRPr kumimoji="1" lang="ja-JP" altLang="en-US" dirty="0"/>
          </a:p>
        </p:txBody>
      </p:sp>
      <p:sp>
        <p:nvSpPr>
          <p:cNvPr id="13" name="テキスト プレースホルダー 12"/>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lang="en-US" altLang="ja-JP" dirty="0" smtClean="0"/>
              <a:t>Ad </a:t>
            </a:r>
            <a:r>
              <a:rPr lang="en-US" altLang="ja-JP" dirty="0"/>
              <a:t>phaedrum voluptatum cum, ne omnesque adversarium vix. Ea idque contentiones usu, ei porro ullum blandit mel. Audire sapientem definitionem cu pri. </a:t>
            </a:r>
            <a:endParaRPr kumimoji="1" lang="ja-JP" altLang="en-US" dirty="0"/>
          </a:p>
        </p:txBody>
      </p:sp>
      <p:sp>
        <p:nvSpPr>
          <p:cNvPr id="16" name="テキスト プレースホルダー 15"/>
          <p:cNvSpPr>
            <a:spLocks noGrp="1"/>
          </p:cNvSpPr>
          <p:nvPr>
            <p:ph type="body" sz="quarter" idx="27"/>
          </p:nvPr>
        </p:nvSpPr>
        <p:spPr/>
        <p:txBody>
          <a:bodyPr/>
          <a:lstStyle/>
          <a:p>
            <a:r>
              <a:rPr lang="en-US" altLang="ja-JP" dirty="0"/>
              <a:t>NEW PROJECT 2</a:t>
            </a:r>
            <a:endParaRPr lang="ja-JP" altLang="en-US" dirty="0"/>
          </a:p>
        </p:txBody>
      </p:sp>
      <p:sp>
        <p:nvSpPr>
          <p:cNvPr id="25" name="図プレースホルダー 24"/>
          <p:cNvSpPr>
            <a:spLocks noGrp="1"/>
          </p:cNvSpPr>
          <p:nvPr>
            <p:ph type="pic" sz="quarter" idx="20"/>
          </p:nvPr>
        </p:nvSpPr>
        <p:spPr/>
      </p:sp>
      <p:sp>
        <p:nvSpPr>
          <p:cNvPr id="26" name="図プレースホルダー 25"/>
          <p:cNvSpPr>
            <a:spLocks noGrp="1"/>
          </p:cNvSpPr>
          <p:nvPr>
            <p:ph type="pic" sz="quarter" idx="25"/>
          </p:nvPr>
        </p:nvSpPr>
        <p:spPr/>
      </p:sp>
    </p:spTree>
    <p:extLst>
      <p:ext uri="{BB962C8B-B14F-4D97-AF65-F5344CB8AC3E}">
        <p14:creationId xmlns:p14="http://schemas.microsoft.com/office/powerpoint/2010/main" val="3161633555"/>
      </p:ext>
    </p:extLst>
  </p:cSld>
  <p:clrMapOvr>
    <a:masterClrMapping/>
  </p:clrMapOvr>
  <mc:AlternateContent xmlns:mc="http://schemas.openxmlformats.org/markup-compatibility/2006" xmlns:p14="http://schemas.microsoft.com/office/powerpoint/2010/main">
    <mc:Choice Requires="p14">
      <p:transition spd="slow" p14:dur="1250" advTm="6388">
        <p14:flip dir="r"/>
      </p:transition>
    </mc:Choice>
    <mc:Fallback xmlns="">
      <p:transition spd="slow" advTm="6388">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MOBILE PORTFOLIO</a:t>
            </a:r>
            <a:endParaRPr kumimoji="1" lang="ja-JP" altLang="en-US" dirty="0"/>
          </a:p>
        </p:txBody>
      </p:sp>
      <p:sp>
        <p:nvSpPr>
          <p:cNvPr id="3" name="テキスト プレースホルダー 2"/>
          <p:cNvSpPr>
            <a:spLocks noGrp="1"/>
          </p:cNvSpPr>
          <p:nvPr>
            <p:ph type="body" sz="quarter" idx="13"/>
          </p:nvPr>
        </p:nvSpPr>
        <p:spPr/>
        <p:txBody>
          <a:bodyPr/>
          <a:lstStyle/>
          <a:p>
            <a:r>
              <a:rPr lang="en-US" altLang="ja-JP" dirty="0"/>
              <a:t>Eam graece causae volumus te, ut mollis omittam euripidis mel. Justo everti dignissim et eam, regione salutandi est an. Adipisci recusabo accusamus eum id, augue dolor impedit eum te, eu saperet urbanitas sit. Epicuri commune nominavi ex nec. In mei nonumy facilisi intellegebat. Sea ut eripuit dolorem intellegebat</a:t>
            </a:r>
            <a:r>
              <a:rPr lang="en-US" altLang="ja-JP" dirty="0" smtClean="0"/>
              <a:t>.</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smtClean="0"/>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F95F845C-B07D-424A-A6EA-96D8F4A7E4C5}" type="slidenum">
              <a:rPr lang="ja-JP" altLang="en-US" smtClean="0"/>
              <a:pPr/>
              <a:t>32</a:t>
            </a:fld>
            <a:endParaRPr lang="ja-JP" altLang="en-US"/>
          </a:p>
        </p:txBody>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113086998"/>
      </p:ext>
    </p:extLst>
  </p:cSld>
  <p:clrMapOvr>
    <a:masterClrMapping/>
  </p:clrMapOvr>
  <mc:AlternateContent xmlns:mc="http://schemas.openxmlformats.org/markup-compatibility/2006" xmlns:p14="http://schemas.microsoft.com/office/powerpoint/2010/main">
    <mc:Choice Requires="p14">
      <p:transition spd="slow" p14:dur="1250" advTm="3400">
        <p14:flip dir="r"/>
      </p:transition>
    </mc:Choice>
    <mc:Fallback xmlns="">
      <p:transition spd="slow" advTm="3400">
        <p:fade/>
      </p:transition>
    </mc:Fallback>
  </mc:AlternateContent>
  <p:timing>
    <p:tnLst>
      <p:par>
        <p:cTn id="1" dur="indefinite" restart="never" nodeType="tmRoot"/>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図プレースホルダー 18"/>
          <p:cNvSpPr>
            <a:spLocks noGrp="1"/>
          </p:cNvSpPr>
          <p:nvPr>
            <p:ph type="pic" sz="quarter" idx="14"/>
          </p:nvPr>
        </p:nvSpPr>
        <p:spPr/>
      </p:sp>
      <p:sp>
        <p:nvSpPr>
          <p:cNvPr id="13" name="テキスト プレースホルダー 12"/>
          <p:cNvSpPr>
            <a:spLocks noGrp="1"/>
          </p:cNvSpPr>
          <p:nvPr>
            <p:ph type="body" sz="quarter" idx="15"/>
          </p:nvPr>
        </p:nvSpPr>
        <p:spPr/>
        <p:txBody>
          <a:bodyPr/>
          <a:lstStyle/>
          <a:p>
            <a:endParaRPr lang="en-US"/>
          </a:p>
        </p:txBody>
      </p:sp>
      <p:sp>
        <p:nvSpPr>
          <p:cNvPr id="2" name="フッター プレースホルダー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F95F845C-B07D-424A-A6EA-96D8F4A7E4C5}" type="slidenum">
              <a:rPr lang="ja-JP" altLang="en-US" smtClean="0"/>
              <a:pPr/>
              <a:t>33</a:t>
            </a:fld>
            <a:endParaRPr lang="ja-JP" altLang="en-US"/>
          </a:p>
        </p:txBody>
      </p:sp>
      <p:sp>
        <p:nvSpPr>
          <p:cNvPr id="7" name="タイトル 6"/>
          <p:cNvSpPr>
            <a:spLocks noGrp="1"/>
          </p:cNvSpPr>
          <p:nvPr>
            <p:ph type="title"/>
          </p:nvPr>
        </p:nvSpPr>
        <p:spPr/>
        <p:txBody>
          <a:bodyPr/>
          <a:lstStyle/>
          <a:p>
            <a:r>
              <a:rPr lang="en-US" dirty="0" smtClean="0"/>
              <a:t>ANY DEVICES</a:t>
            </a:r>
            <a:endParaRPr lang="en-US" dirty="0"/>
          </a:p>
        </p:txBody>
      </p:sp>
      <p:sp>
        <p:nvSpPr>
          <p:cNvPr id="14" name="テキスト プレースホルダー 13"/>
          <p:cNvSpPr>
            <a:spLocks noGrp="1"/>
          </p:cNvSpPr>
          <p:nvPr>
            <p:ph type="body" sz="quarter" idx="20"/>
          </p:nvPr>
        </p:nvSpPr>
        <p:spPr/>
        <p:txBody>
          <a:bodyPr/>
          <a:lstStyle/>
          <a:p>
            <a:r>
              <a:rPr lang="en-US" dirty="0" smtClean="0"/>
              <a:t>RESPONSIVE DESIGN</a:t>
            </a:r>
            <a:endParaRPr lang="en-US" dirty="0"/>
          </a:p>
        </p:txBody>
      </p:sp>
      <p:sp>
        <p:nvSpPr>
          <p:cNvPr id="15" name="テキスト プレースホルダー 14"/>
          <p:cNvSpPr>
            <a:spLocks noGrp="1"/>
          </p:cNvSpPr>
          <p:nvPr>
            <p:ph type="body" sz="quarter" idx="21"/>
          </p:nvPr>
        </p:nvSpPr>
        <p:spPr/>
        <p:txBody>
          <a:bodyPr/>
          <a:lstStyle/>
          <a:p>
            <a:r>
              <a:rPr lang="en-US" dirty="0" err="1"/>
              <a:t>Dicat</a:t>
            </a:r>
            <a:r>
              <a:rPr lang="en-US" dirty="0"/>
              <a:t> </a:t>
            </a:r>
            <a:r>
              <a:rPr lang="en-US" dirty="0" err="1"/>
              <a:t>graeci</a:t>
            </a:r>
            <a:r>
              <a:rPr lang="en-US" dirty="0"/>
              <a:t> </a:t>
            </a:r>
            <a:r>
              <a:rPr lang="en-US" dirty="0" err="1"/>
              <a:t>explicari</a:t>
            </a:r>
            <a:r>
              <a:rPr lang="en-US" dirty="0"/>
              <a:t> mea </a:t>
            </a:r>
            <a:r>
              <a:rPr lang="en-US" dirty="0" err="1"/>
              <a:t>te</a:t>
            </a:r>
            <a:r>
              <a:rPr lang="en-US" dirty="0"/>
              <a:t>, id </a:t>
            </a:r>
            <a:r>
              <a:rPr lang="en-US" dirty="0" err="1"/>
              <a:t>pri</a:t>
            </a:r>
            <a:r>
              <a:rPr lang="en-US" dirty="0"/>
              <a:t> </a:t>
            </a:r>
            <a:r>
              <a:rPr lang="en-US" dirty="0" err="1"/>
              <a:t>dico</a:t>
            </a:r>
            <a:r>
              <a:rPr lang="en-US" dirty="0"/>
              <a:t> mundi. Mei </a:t>
            </a:r>
            <a:r>
              <a:rPr lang="en-US" dirty="0" err="1"/>
              <a:t>augue</a:t>
            </a:r>
            <a:r>
              <a:rPr lang="en-US" dirty="0"/>
              <a:t> </a:t>
            </a:r>
            <a:r>
              <a:rPr lang="en-US" dirty="0" err="1"/>
              <a:t>mucius</a:t>
            </a:r>
            <a:r>
              <a:rPr lang="en-US" dirty="0"/>
              <a:t> </a:t>
            </a:r>
            <a:r>
              <a:rPr lang="en-US" dirty="0" err="1"/>
              <a:t>fabulas</a:t>
            </a:r>
            <a:r>
              <a:rPr lang="en-US" dirty="0"/>
              <a:t> </a:t>
            </a:r>
            <a:r>
              <a:rPr lang="en-US" dirty="0" err="1"/>
              <a:t>eu</a:t>
            </a:r>
            <a:r>
              <a:rPr lang="en-US" dirty="0"/>
              <a:t>. </a:t>
            </a:r>
            <a:r>
              <a:rPr lang="en-US" dirty="0" err="1"/>
              <a:t>Pri</a:t>
            </a:r>
            <a:r>
              <a:rPr lang="en-US" dirty="0"/>
              <a:t> in modus </a:t>
            </a:r>
            <a:r>
              <a:rPr lang="en-US" dirty="0" err="1"/>
              <a:t>volutpat</a:t>
            </a:r>
            <a:r>
              <a:rPr lang="en-US" dirty="0"/>
              <a:t> </a:t>
            </a:r>
            <a:r>
              <a:rPr lang="en-US" dirty="0" err="1"/>
              <a:t>expetenda</a:t>
            </a:r>
            <a:r>
              <a:rPr lang="en-US" dirty="0"/>
              <a:t>, </a:t>
            </a:r>
            <a:r>
              <a:rPr lang="en-US" dirty="0" err="1"/>
              <a:t>vivendo</a:t>
            </a:r>
            <a:r>
              <a:rPr lang="en-US" dirty="0"/>
              <a:t> </a:t>
            </a:r>
            <a:r>
              <a:rPr lang="en-US" dirty="0" err="1"/>
              <a:t>posidonium</a:t>
            </a:r>
            <a:r>
              <a:rPr lang="en-US" dirty="0"/>
              <a:t> </a:t>
            </a:r>
            <a:r>
              <a:rPr lang="en-US" dirty="0" err="1"/>
              <a:t>sed</a:t>
            </a:r>
            <a:r>
              <a:rPr lang="en-US" dirty="0"/>
              <a:t> an.</a:t>
            </a:r>
          </a:p>
        </p:txBody>
      </p:sp>
      <p:sp>
        <p:nvSpPr>
          <p:cNvPr id="16" name="テキスト プレースホルダー 15"/>
          <p:cNvSpPr>
            <a:spLocks noGrp="1"/>
          </p:cNvSpPr>
          <p:nvPr>
            <p:ph type="body" sz="quarter" idx="22"/>
          </p:nvPr>
        </p:nvSpPr>
        <p:spPr/>
        <p:txBody>
          <a:bodyPr/>
          <a:lstStyle/>
          <a:p>
            <a:r>
              <a:rPr lang="en-US" dirty="0" smtClean="0"/>
              <a:t>EASY TO CREATE</a:t>
            </a:r>
            <a:endParaRPr lang="en-US" dirty="0"/>
          </a:p>
        </p:txBody>
      </p:sp>
      <p:sp>
        <p:nvSpPr>
          <p:cNvPr id="17" name="テキスト プレースホルダー 16"/>
          <p:cNvSpPr>
            <a:spLocks noGrp="1"/>
          </p:cNvSpPr>
          <p:nvPr>
            <p:ph type="body" sz="quarter" idx="23"/>
          </p:nvPr>
        </p:nvSpPr>
        <p:spPr/>
        <p:txBody>
          <a:bodyPr/>
          <a:lstStyle/>
          <a:p>
            <a:r>
              <a:rPr lang="en-US" dirty="0" err="1"/>
              <a:t>Omnesque</a:t>
            </a:r>
            <a:r>
              <a:rPr lang="en-US" dirty="0"/>
              <a:t> </a:t>
            </a:r>
            <a:r>
              <a:rPr lang="en-US" dirty="0" err="1"/>
              <a:t>voluptua</a:t>
            </a:r>
            <a:r>
              <a:rPr lang="en-US" dirty="0"/>
              <a:t> </a:t>
            </a:r>
            <a:r>
              <a:rPr lang="en-US" dirty="0" err="1"/>
              <a:t>maiestatis</a:t>
            </a:r>
            <a:r>
              <a:rPr lang="en-US" dirty="0"/>
              <a:t> ex vel. </a:t>
            </a:r>
            <a:r>
              <a:rPr lang="en-US" dirty="0" err="1"/>
              <a:t>Eam</a:t>
            </a:r>
            <a:r>
              <a:rPr lang="en-US" dirty="0"/>
              <a:t> in </a:t>
            </a:r>
            <a:r>
              <a:rPr lang="en-US" dirty="0" err="1"/>
              <a:t>esse</a:t>
            </a:r>
            <a:r>
              <a:rPr lang="en-US" dirty="0"/>
              <a:t> nostrum </a:t>
            </a:r>
            <a:r>
              <a:rPr lang="en-US" dirty="0" err="1"/>
              <a:t>accommodare</a:t>
            </a:r>
            <a:r>
              <a:rPr lang="en-US" dirty="0"/>
              <a:t>. Unum </a:t>
            </a:r>
            <a:r>
              <a:rPr lang="en-US" dirty="0" err="1"/>
              <a:t>possit</a:t>
            </a:r>
            <a:r>
              <a:rPr lang="en-US" dirty="0"/>
              <a:t> </a:t>
            </a:r>
            <a:r>
              <a:rPr lang="en-US" dirty="0" err="1"/>
              <a:t>fastidii</a:t>
            </a:r>
            <a:r>
              <a:rPr lang="en-US" dirty="0"/>
              <a:t> quo </a:t>
            </a:r>
            <a:r>
              <a:rPr lang="en-US" dirty="0" err="1"/>
              <a:t>eu</a:t>
            </a:r>
            <a:r>
              <a:rPr lang="en-US" dirty="0"/>
              <a:t>, </a:t>
            </a:r>
            <a:r>
              <a:rPr lang="en-US" dirty="0" err="1"/>
              <a:t>natum</a:t>
            </a:r>
            <a:r>
              <a:rPr lang="en-US" dirty="0"/>
              <a:t> </a:t>
            </a:r>
            <a:r>
              <a:rPr lang="en-US" dirty="0" err="1"/>
              <a:t>sensibus</a:t>
            </a:r>
            <a:r>
              <a:rPr lang="en-US" dirty="0"/>
              <a:t> </a:t>
            </a:r>
            <a:r>
              <a:rPr lang="en-US" dirty="0" err="1"/>
              <a:t>praesent</a:t>
            </a:r>
            <a:r>
              <a:rPr lang="en-US" dirty="0"/>
              <a:t> </a:t>
            </a:r>
            <a:r>
              <a:rPr lang="en-US" dirty="0" err="1"/>
              <a:t>te</a:t>
            </a:r>
            <a:r>
              <a:rPr lang="en-US" dirty="0"/>
              <a:t> has.</a:t>
            </a:r>
          </a:p>
        </p:txBody>
      </p:sp>
      <p:sp>
        <p:nvSpPr>
          <p:cNvPr id="20" name="図プレースホルダー 19"/>
          <p:cNvSpPr>
            <a:spLocks noGrp="1"/>
          </p:cNvSpPr>
          <p:nvPr>
            <p:ph type="pic" sz="quarter" idx="12"/>
          </p:nvPr>
        </p:nvSpPr>
        <p:spPr/>
      </p:sp>
    </p:spTree>
    <p:extLst>
      <p:ext uri="{BB962C8B-B14F-4D97-AF65-F5344CB8AC3E}">
        <p14:creationId xmlns:p14="http://schemas.microsoft.com/office/powerpoint/2010/main" val="3921851504"/>
      </p:ext>
    </p:extLst>
  </p:cSld>
  <p:clrMapOvr>
    <a:masterClrMapping/>
  </p:clrMapOvr>
  <mc:AlternateContent xmlns:mc="http://schemas.openxmlformats.org/markup-compatibility/2006" xmlns:p14="http://schemas.microsoft.com/office/powerpoint/2010/main">
    <mc:Choice Requires="p14">
      <p:transition spd="slow" p14:dur="1250" advTm="4972">
        <p14:flip dir="r"/>
      </p:transition>
    </mc:Choice>
    <mc:Fallback xmlns="">
      <p:transition spd="slow" advTm="4972">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プレースホルダー 18"/>
          <p:cNvSpPr>
            <a:spLocks noGrp="1"/>
          </p:cNvSpPr>
          <p:nvPr>
            <p:ph type="body" sz="quarter" idx="13"/>
          </p:nvPr>
        </p:nvSpPr>
        <p:spPr/>
        <p:txBody>
          <a:bodyPr/>
          <a:lstStyle/>
          <a:p>
            <a:r>
              <a:rPr lang="en-US" dirty="0"/>
              <a:t>Nam </a:t>
            </a:r>
            <a:r>
              <a:rPr lang="en-US" dirty="0" err="1"/>
              <a:t>solum</a:t>
            </a:r>
            <a:r>
              <a:rPr lang="en-US" dirty="0"/>
              <a:t> </a:t>
            </a:r>
            <a:r>
              <a:rPr lang="en-US" dirty="0" err="1"/>
              <a:t>voluptua</a:t>
            </a:r>
            <a:r>
              <a:rPr lang="en-US" dirty="0"/>
              <a:t> </a:t>
            </a:r>
            <a:r>
              <a:rPr lang="en-US" dirty="0" err="1"/>
              <a:t>consequat</a:t>
            </a:r>
            <a:r>
              <a:rPr lang="en-US" dirty="0"/>
              <a:t> ad, </a:t>
            </a:r>
            <a:r>
              <a:rPr lang="en-US" dirty="0" err="1"/>
              <a:t>te</a:t>
            </a:r>
            <a:r>
              <a:rPr lang="en-US" dirty="0"/>
              <a:t> </a:t>
            </a:r>
            <a:r>
              <a:rPr lang="en-US" dirty="0" err="1"/>
              <a:t>soluta</a:t>
            </a:r>
            <a:r>
              <a:rPr lang="en-US" dirty="0"/>
              <a:t> </a:t>
            </a:r>
            <a:r>
              <a:rPr lang="en-US" dirty="0" err="1"/>
              <a:t>eloquentiam</a:t>
            </a:r>
            <a:r>
              <a:rPr lang="en-US" dirty="0"/>
              <a:t> est. Ex </a:t>
            </a:r>
            <a:r>
              <a:rPr lang="en-US" dirty="0" err="1"/>
              <a:t>laoreet</a:t>
            </a:r>
            <a:r>
              <a:rPr lang="en-US" dirty="0"/>
              <a:t> </a:t>
            </a:r>
            <a:r>
              <a:rPr lang="en-US" dirty="0" err="1"/>
              <a:t>offendit</a:t>
            </a:r>
            <a:r>
              <a:rPr lang="en-US" dirty="0"/>
              <a:t> mea. Et </a:t>
            </a:r>
            <a:r>
              <a:rPr lang="en-US" dirty="0" err="1"/>
              <a:t>hinc</a:t>
            </a:r>
            <a:r>
              <a:rPr lang="en-US" dirty="0"/>
              <a:t> </a:t>
            </a:r>
            <a:r>
              <a:rPr lang="en-US" dirty="0" err="1"/>
              <a:t>detracto</a:t>
            </a:r>
            <a:r>
              <a:rPr lang="en-US" dirty="0"/>
              <a:t> </a:t>
            </a:r>
            <a:r>
              <a:rPr lang="en-US" dirty="0" err="1"/>
              <a:t>usu</a:t>
            </a:r>
            <a:r>
              <a:rPr lang="en-US" dirty="0"/>
              <a:t>, </a:t>
            </a:r>
            <a:r>
              <a:rPr lang="en-US" dirty="0" err="1"/>
              <a:t>vix</a:t>
            </a:r>
            <a:r>
              <a:rPr lang="en-US" dirty="0"/>
              <a:t> semper </a:t>
            </a:r>
            <a:r>
              <a:rPr lang="en-US" dirty="0" err="1"/>
              <a:t>scribentur</a:t>
            </a:r>
            <a:r>
              <a:rPr lang="en-US" dirty="0"/>
              <a:t> </a:t>
            </a:r>
            <a:r>
              <a:rPr lang="en-US" dirty="0" err="1"/>
              <a:t>ei</a:t>
            </a:r>
            <a:r>
              <a:rPr lang="en-US" dirty="0"/>
              <a:t>. Per </a:t>
            </a:r>
            <a:r>
              <a:rPr lang="en-US" dirty="0" err="1"/>
              <a:t>eirmod</a:t>
            </a:r>
            <a:r>
              <a:rPr lang="en-US" dirty="0"/>
              <a:t> </a:t>
            </a:r>
            <a:r>
              <a:rPr lang="en-US" dirty="0" err="1"/>
              <a:t>timeam</a:t>
            </a:r>
            <a:r>
              <a:rPr lang="en-US" dirty="0"/>
              <a:t> in, </a:t>
            </a:r>
            <a:r>
              <a:rPr lang="en-US" dirty="0" err="1"/>
              <a:t>eu</a:t>
            </a:r>
            <a:r>
              <a:rPr lang="en-US" dirty="0"/>
              <a:t> </a:t>
            </a:r>
            <a:r>
              <a:rPr lang="en-US" dirty="0" err="1"/>
              <a:t>vel</a:t>
            </a:r>
            <a:r>
              <a:rPr lang="en-US" dirty="0"/>
              <a:t> </a:t>
            </a:r>
            <a:r>
              <a:rPr lang="en-US" dirty="0" err="1"/>
              <a:t>scripta</a:t>
            </a:r>
            <a:r>
              <a:rPr lang="en-US" dirty="0"/>
              <a:t> </a:t>
            </a:r>
            <a:r>
              <a:rPr lang="en-US" dirty="0" err="1"/>
              <a:t>accusata</a:t>
            </a:r>
            <a:r>
              <a:rPr lang="en-US" dirty="0"/>
              <a:t>. </a:t>
            </a:r>
            <a:r>
              <a:rPr lang="en-US" dirty="0" err="1"/>
              <a:t>Latine</a:t>
            </a:r>
            <a:r>
              <a:rPr lang="en-US" dirty="0"/>
              <a:t> </a:t>
            </a:r>
            <a:r>
              <a:rPr lang="en-US" dirty="0" err="1"/>
              <a:t>dolores</a:t>
            </a:r>
            <a:r>
              <a:rPr lang="en-US" dirty="0"/>
              <a:t> ad duo, et </a:t>
            </a:r>
            <a:r>
              <a:rPr lang="en-US" dirty="0" err="1"/>
              <a:t>nostro</a:t>
            </a:r>
            <a:r>
              <a:rPr lang="en-US" dirty="0"/>
              <a:t> </a:t>
            </a:r>
            <a:r>
              <a:rPr lang="en-US" dirty="0" err="1"/>
              <a:t>aliquip</a:t>
            </a:r>
            <a:r>
              <a:rPr lang="en-US" dirty="0"/>
              <a:t> vim. </a:t>
            </a:r>
            <a:r>
              <a:rPr lang="en-US" dirty="0" err="1"/>
              <a:t>Dico</a:t>
            </a:r>
            <a:r>
              <a:rPr lang="en-US" dirty="0"/>
              <a:t> </a:t>
            </a:r>
            <a:r>
              <a:rPr lang="en-US" dirty="0" err="1"/>
              <a:t>iisque</a:t>
            </a:r>
            <a:r>
              <a:rPr lang="en-US" dirty="0"/>
              <a:t> </a:t>
            </a:r>
            <a:r>
              <a:rPr lang="en-US" dirty="0" err="1"/>
              <a:t>nostrud</a:t>
            </a:r>
            <a:r>
              <a:rPr lang="en-US" dirty="0"/>
              <a:t> ex </a:t>
            </a:r>
            <a:r>
              <a:rPr lang="en-US" dirty="0" err="1"/>
              <a:t>nam</a:t>
            </a:r>
            <a:r>
              <a:rPr lang="en-US" dirty="0"/>
              <a:t>, ne </a:t>
            </a:r>
            <a:r>
              <a:rPr lang="en-US" dirty="0" err="1"/>
              <a:t>aeterno</a:t>
            </a:r>
            <a:r>
              <a:rPr lang="en-US" dirty="0"/>
              <a:t> </a:t>
            </a:r>
            <a:r>
              <a:rPr lang="en-US" dirty="0" err="1"/>
              <a:t>invenire</a:t>
            </a:r>
            <a:r>
              <a:rPr lang="en-US" dirty="0"/>
              <a:t> </a:t>
            </a:r>
            <a:r>
              <a:rPr lang="en-US" dirty="0" err="1"/>
              <a:t>contentiones</a:t>
            </a:r>
            <a:r>
              <a:rPr lang="en-US" dirty="0"/>
              <a:t> pro, sea </a:t>
            </a:r>
            <a:r>
              <a:rPr lang="en-US" dirty="0" err="1"/>
              <a:t>amet</a:t>
            </a:r>
            <a:r>
              <a:rPr lang="en-US" dirty="0"/>
              <a:t> stet </a:t>
            </a:r>
            <a:r>
              <a:rPr lang="en-US" dirty="0" err="1"/>
              <a:t>nostro</a:t>
            </a:r>
            <a:r>
              <a:rPr lang="en-US" dirty="0"/>
              <a:t> </a:t>
            </a:r>
            <a:r>
              <a:rPr lang="en-US" dirty="0" err="1"/>
              <a:t>te</a:t>
            </a:r>
            <a:r>
              <a:rPr lang="en-US" dirty="0"/>
              <a:t>.</a:t>
            </a:r>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34</a:t>
            </a:fld>
            <a:endParaRPr lang="ja-JP" altLang="en-US"/>
          </a:p>
        </p:txBody>
      </p:sp>
      <p:sp>
        <p:nvSpPr>
          <p:cNvPr id="17" name="タイトル 16"/>
          <p:cNvSpPr>
            <a:spLocks noGrp="1"/>
          </p:cNvSpPr>
          <p:nvPr>
            <p:ph type="title"/>
          </p:nvPr>
        </p:nvSpPr>
        <p:spPr/>
        <p:txBody>
          <a:bodyPr/>
          <a:lstStyle/>
          <a:p>
            <a:r>
              <a:rPr lang="en-US" dirty="0" smtClean="0"/>
              <a:t>WE ARE AWESOME!</a:t>
            </a:r>
            <a:endParaRPr lang="en-US" dirty="0"/>
          </a:p>
        </p:txBody>
      </p:sp>
      <p:sp>
        <p:nvSpPr>
          <p:cNvPr id="10" name="図プレースホルダー 9"/>
          <p:cNvSpPr>
            <a:spLocks noGrp="1"/>
          </p:cNvSpPr>
          <p:nvPr>
            <p:ph type="pic" sz="quarter" idx="12"/>
          </p:nvPr>
        </p:nvSpPr>
        <p:spPr/>
      </p:sp>
    </p:spTree>
    <p:extLst>
      <p:ext uri="{BB962C8B-B14F-4D97-AF65-F5344CB8AC3E}">
        <p14:creationId xmlns:p14="http://schemas.microsoft.com/office/powerpoint/2010/main" val="4238270943"/>
      </p:ext>
    </p:extLst>
  </p:cSld>
  <p:clrMapOvr>
    <a:masterClrMapping/>
  </p:clrMapOvr>
  <mc:AlternateContent xmlns:mc="http://schemas.openxmlformats.org/markup-compatibility/2006" xmlns:p14="http://schemas.microsoft.com/office/powerpoint/2010/main">
    <mc:Choice Requires="p14">
      <p:transition spd="slow" p14:dur="1250" advTm="3484">
        <p14:flip dir="r"/>
      </p:transition>
    </mc:Choice>
    <mc:Fallback xmlns="">
      <p:transition spd="slow" advTm="3484">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4" name="タイトル 3"/>
          <p:cNvSpPr>
            <a:spLocks noGrp="1"/>
          </p:cNvSpPr>
          <p:nvPr>
            <p:ph type="title"/>
          </p:nvPr>
        </p:nvSpPr>
        <p:spPr/>
        <p:txBody>
          <a:bodyPr/>
          <a:lstStyle/>
          <a:p>
            <a:r>
              <a:rPr kumimoji="1" lang="en-US" altLang="ja-JP" dirty="0" smtClean="0"/>
              <a:t>NEW IDEAS </a:t>
            </a:r>
            <a:endParaRPr kumimoji="1" lang="ja-JP" altLang="en-US" dirty="0"/>
          </a:p>
        </p:txBody>
      </p:sp>
      <p:sp>
        <p:nvSpPr>
          <p:cNvPr id="11" name="テキスト プレースホルダー 10"/>
          <p:cNvSpPr>
            <a:spLocks noGrp="1"/>
          </p:cNvSpPr>
          <p:nvPr>
            <p:ph type="body" sz="quarter" idx="12"/>
          </p:nvPr>
        </p:nvSpPr>
        <p:spPr/>
        <p:txBody>
          <a:bodyPr/>
          <a:lstStyle/>
          <a:p>
            <a:r>
              <a:rPr lang="en-US" altLang="ja-JP" dirty="0"/>
              <a:t>SECTION </a:t>
            </a:r>
            <a:r>
              <a:rPr lang="en-US" altLang="ja-JP" dirty="0" smtClean="0"/>
              <a:t>4</a:t>
            </a:r>
            <a:endParaRPr lang="ja-JP" altLang="en-US" dirty="0"/>
          </a:p>
        </p:txBody>
      </p:sp>
      <p:pic>
        <p:nvPicPr>
          <p:cNvPr id="7" name="図プレースホルダー 6"/>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t="50" b="50"/>
          <a:stretch>
            <a:fillRect/>
          </a:stretch>
        </p:blipFill>
        <p:spPr/>
      </p:pic>
    </p:spTree>
    <p:extLst>
      <p:ext uri="{BB962C8B-B14F-4D97-AF65-F5344CB8AC3E}">
        <p14:creationId xmlns:p14="http://schemas.microsoft.com/office/powerpoint/2010/main" val="3197793998"/>
      </p:ext>
    </p:extLst>
  </p:cSld>
  <p:clrMapOvr>
    <a:masterClrMapping/>
  </p:clrMapOvr>
  <mc:AlternateContent xmlns:mc="http://schemas.openxmlformats.org/markup-compatibility/2006" xmlns:p14="http://schemas.microsoft.com/office/powerpoint/2010/main">
    <mc:Choice Requires="p14">
      <p:transition spd="slow" p14:dur="1600" advTm="3753">
        <p14:gallery dir="l"/>
      </p:transition>
    </mc:Choice>
    <mc:Fallback xmlns="">
      <p:transition spd="slow" advTm="3753">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2"/>
          </p:nvPr>
        </p:nvSpPr>
        <p:spPr/>
      </p:sp>
      <p:sp>
        <p:nvSpPr>
          <p:cNvPr id="19" name="テキスト プレースホルダー 18"/>
          <p:cNvSpPr>
            <a:spLocks noGrp="1"/>
          </p:cNvSpPr>
          <p:nvPr>
            <p:ph type="body" sz="quarter" idx="24"/>
          </p:nvPr>
        </p:nvSpPr>
        <p:spPr/>
        <p:txBody>
          <a:bodyPr/>
          <a:lstStyle/>
          <a:p>
            <a:endParaRPr lang="en-US"/>
          </a:p>
        </p:txBody>
      </p:sp>
      <p:sp>
        <p:nvSpPr>
          <p:cNvPr id="17" name="テキスト プレースホルダー 16"/>
          <p:cNvSpPr>
            <a:spLocks noGrp="1"/>
          </p:cNvSpPr>
          <p:nvPr>
            <p:ph type="body" sz="quarter" idx="13"/>
          </p:nvPr>
        </p:nvSpPr>
        <p:spPr/>
        <p:txBody>
          <a:bodyPr/>
          <a:lstStyle/>
          <a:p>
            <a:r>
              <a:rPr lang="en-US" dirty="0" err="1"/>
              <a:t>Mollis</a:t>
            </a:r>
            <a:r>
              <a:rPr lang="en-US" dirty="0"/>
              <a:t> </a:t>
            </a:r>
            <a:r>
              <a:rPr lang="en-US" dirty="0" err="1"/>
              <a:t>ullamcorper</a:t>
            </a:r>
            <a:r>
              <a:rPr lang="en-US" dirty="0"/>
              <a:t> </a:t>
            </a:r>
            <a:r>
              <a:rPr lang="en-US" dirty="0" err="1"/>
              <a:t>intellegebat</a:t>
            </a:r>
            <a:r>
              <a:rPr lang="en-US" dirty="0"/>
              <a:t> </a:t>
            </a:r>
            <a:r>
              <a:rPr lang="en-US" dirty="0" err="1"/>
              <a:t>te</a:t>
            </a:r>
            <a:r>
              <a:rPr lang="en-US" dirty="0"/>
              <a:t> per, </a:t>
            </a:r>
            <a:r>
              <a:rPr lang="en-US" dirty="0" err="1"/>
              <a:t>ut</a:t>
            </a:r>
            <a:r>
              <a:rPr lang="en-US" dirty="0"/>
              <a:t> </a:t>
            </a:r>
            <a:r>
              <a:rPr lang="en-US" dirty="0" err="1"/>
              <a:t>tota</a:t>
            </a:r>
            <a:r>
              <a:rPr lang="en-US" dirty="0"/>
              <a:t> animal </a:t>
            </a:r>
            <a:r>
              <a:rPr lang="en-US" dirty="0" err="1"/>
              <a:t>intellegat</a:t>
            </a:r>
            <a:r>
              <a:rPr lang="en-US" dirty="0"/>
              <a:t> sit. Eos </a:t>
            </a:r>
            <a:r>
              <a:rPr lang="en-US" dirty="0" err="1"/>
              <a:t>natum</a:t>
            </a:r>
            <a:r>
              <a:rPr lang="en-US" dirty="0"/>
              <a:t> </a:t>
            </a:r>
            <a:r>
              <a:rPr lang="en-US" dirty="0" err="1"/>
              <a:t>maluisset</a:t>
            </a:r>
            <a:r>
              <a:rPr lang="en-US" dirty="0"/>
              <a:t> </a:t>
            </a:r>
            <a:r>
              <a:rPr lang="en-US" dirty="0" err="1"/>
              <a:t>reprimique</a:t>
            </a:r>
            <a:r>
              <a:rPr lang="en-US" dirty="0"/>
              <a:t> ex, mea in </a:t>
            </a:r>
            <a:r>
              <a:rPr lang="en-US" dirty="0" err="1"/>
              <a:t>percipit</a:t>
            </a:r>
            <a:r>
              <a:rPr lang="en-US" dirty="0"/>
              <a:t> </a:t>
            </a:r>
            <a:r>
              <a:rPr lang="en-US" dirty="0" err="1"/>
              <a:t>consetetur</a:t>
            </a:r>
            <a:r>
              <a:rPr lang="en-US" dirty="0"/>
              <a:t>. </a:t>
            </a:r>
            <a:r>
              <a:rPr lang="en-US" dirty="0" err="1"/>
              <a:t>Incorrupte</a:t>
            </a:r>
            <a:r>
              <a:rPr lang="en-US" dirty="0"/>
              <a:t> </a:t>
            </a:r>
            <a:r>
              <a:rPr lang="en-US" dirty="0" err="1"/>
              <a:t>honestatis</a:t>
            </a:r>
            <a:r>
              <a:rPr lang="en-US" dirty="0"/>
              <a:t> </a:t>
            </a:r>
            <a:r>
              <a:rPr lang="en-US" dirty="0" err="1"/>
              <a:t>eu</a:t>
            </a:r>
            <a:r>
              <a:rPr lang="en-US" dirty="0"/>
              <a:t> duo, </a:t>
            </a:r>
            <a:r>
              <a:rPr lang="en-US" dirty="0" err="1"/>
              <a:t>vel</a:t>
            </a:r>
            <a:r>
              <a:rPr lang="en-US" dirty="0"/>
              <a:t> </a:t>
            </a:r>
            <a:r>
              <a:rPr lang="en-US" dirty="0" err="1"/>
              <a:t>copiosae</a:t>
            </a:r>
            <a:r>
              <a:rPr lang="en-US" dirty="0"/>
              <a:t> </a:t>
            </a:r>
            <a:r>
              <a:rPr lang="en-US" dirty="0" err="1"/>
              <a:t>ullamcorper</a:t>
            </a:r>
            <a:r>
              <a:rPr lang="en-US" dirty="0"/>
              <a:t> et. </a:t>
            </a:r>
            <a:endParaRPr lang="en-US" dirty="0" smtClean="0"/>
          </a:p>
          <a:p>
            <a:r>
              <a:rPr lang="en-US" dirty="0" smtClean="0"/>
              <a:t>Altera </a:t>
            </a:r>
            <a:r>
              <a:rPr lang="en-US" dirty="0" err="1"/>
              <a:t>volumus</a:t>
            </a:r>
            <a:r>
              <a:rPr lang="en-US" dirty="0"/>
              <a:t> </a:t>
            </a:r>
            <a:r>
              <a:rPr lang="en-US" dirty="0" err="1"/>
              <a:t>sapientem</a:t>
            </a:r>
            <a:r>
              <a:rPr lang="en-US" dirty="0"/>
              <a:t> </a:t>
            </a:r>
            <a:r>
              <a:rPr lang="en-US" dirty="0" err="1"/>
              <a:t>eu</a:t>
            </a:r>
            <a:r>
              <a:rPr lang="en-US" dirty="0"/>
              <a:t> </a:t>
            </a:r>
            <a:r>
              <a:rPr lang="en-US" dirty="0" err="1"/>
              <a:t>eos</a:t>
            </a:r>
            <a:r>
              <a:rPr lang="en-US" dirty="0"/>
              <a:t>, </a:t>
            </a:r>
            <a:r>
              <a:rPr lang="en-US" dirty="0" err="1"/>
              <a:t>sed</a:t>
            </a:r>
            <a:r>
              <a:rPr lang="en-US" dirty="0"/>
              <a:t> </a:t>
            </a:r>
            <a:r>
              <a:rPr lang="en-US" dirty="0" err="1"/>
              <a:t>aliquid</a:t>
            </a:r>
            <a:r>
              <a:rPr lang="en-US" dirty="0"/>
              <a:t> </a:t>
            </a:r>
            <a:r>
              <a:rPr lang="en-US" dirty="0" err="1"/>
              <a:t>electram</a:t>
            </a:r>
            <a:r>
              <a:rPr lang="en-US" dirty="0"/>
              <a:t> at.</a:t>
            </a:r>
          </a:p>
        </p:txBody>
      </p:sp>
      <p:sp>
        <p:nvSpPr>
          <p:cNvPr id="18" name="テキスト プレースホルダー 17"/>
          <p:cNvSpPr>
            <a:spLocks noGrp="1"/>
          </p:cNvSpPr>
          <p:nvPr>
            <p:ph type="body" sz="quarter" idx="23"/>
          </p:nvPr>
        </p:nvSpPr>
        <p:spPr/>
        <p:txBody>
          <a:bodyPr/>
          <a:lstStyle/>
          <a:p>
            <a:r>
              <a:rPr lang="en-US" dirty="0" smtClean="0"/>
              <a:t>WHAT A BEAUTIFUL MOMENT</a:t>
            </a:r>
            <a:endParaRPr lang="en-US" dirty="0"/>
          </a:p>
        </p:txBody>
      </p:sp>
      <p:sp>
        <p:nvSpPr>
          <p:cNvPr id="11" name="フッター プレースホルダー 10"/>
          <p:cNvSpPr>
            <a:spLocks noGrp="1"/>
          </p:cNvSpPr>
          <p:nvPr>
            <p:ph type="ftr" sz="quarter" idx="10"/>
          </p:nvPr>
        </p:nvSpPr>
        <p:spPr/>
        <p:txBody>
          <a:bodyPr/>
          <a:lstStyle/>
          <a:p>
            <a:r>
              <a:rPr lang="en-US" altLang="ja-JP" smtClean="0"/>
              <a:t>The Power of PowerPoint | thepopp.com</a:t>
            </a:r>
            <a:endParaRPr lang="ja-JP" altLang="en-US" dirty="0"/>
          </a:p>
        </p:txBody>
      </p:sp>
      <p:sp>
        <p:nvSpPr>
          <p:cNvPr id="12" name="スライド番号プレースホルダー 11"/>
          <p:cNvSpPr>
            <a:spLocks noGrp="1"/>
          </p:cNvSpPr>
          <p:nvPr>
            <p:ph type="sldNum" sz="quarter" idx="11"/>
          </p:nvPr>
        </p:nvSpPr>
        <p:spPr/>
        <p:txBody>
          <a:bodyPr/>
          <a:lstStyle/>
          <a:p>
            <a:fld id="{F95F845C-B07D-424A-A6EA-96D8F4A7E4C5}" type="slidenum">
              <a:rPr lang="ja-JP" altLang="en-US" smtClean="0"/>
              <a:pPr/>
              <a:t>36</a:t>
            </a:fld>
            <a:endParaRPr lang="ja-JP" altLang="en-US"/>
          </a:p>
        </p:txBody>
      </p:sp>
      <p:sp>
        <p:nvSpPr>
          <p:cNvPr id="16" name="タイトル 15"/>
          <p:cNvSpPr>
            <a:spLocks noGrp="1"/>
          </p:cNvSpPr>
          <p:nvPr>
            <p:ph type="title"/>
          </p:nvPr>
        </p:nvSpPr>
        <p:spPr/>
        <p:txBody>
          <a:bodyPr/>
          <a:lstStyle/>
          <a:p>
            <a:r>
              <a:rPr lang="en-US" dirty="0" smtClean="0"/>
              <a:t>PROJECT CONCEPT</a:t>
            </a:r>
            <a:endParaRPr lang="en-US" dirty="0"/>
          </a:p>
        </p:txBody>
      </p:sp>
    </p:spTree>
    <p:extLst>
      <p:ext uri="{BB962C8B-B14F-4D97-AF65-F5344CB8AC3E}">
        <p14:creationId xmlns:p14="http://schemas.microsoft.com/office/powerpoint/2010/main" val="2850754565"/>
      </p:ext>
    </p:extLst>
  </p:cSld>
  <p:clrMapOvr>
    <a:masterClrMapping/>
  </p:clrMapOvr>
  <mc:AlternateContent xmlns:mc="http://schemas.openxmlformats.org/markup-compatibility/2006" xmlns:p14="http://schemas.microsoft.com/office/powerpoint/2010/main">
    <mc:Choice Requires="p14">
      <p:transition spd="slow" p14:dur="800" advTm="4873">
        <p14:flythrough/>
      </p:transition>
    </mc:Choice>
    <mc:Fallback xmlns="">
      <p:transition spd="slow" advTm="4873">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fontScale="90000"/>
          </a:bodyPr>
          <a:lstStyle/>
          <a:p>
            <a:r>
              <a:rPr kumimoji="1" lang="en-US" altLang="ja-JP" dirty="0" smtClean="0"/>
              <a:t>CONCEPT BACKGROUND</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F95F845C-B07D-424A-A6EA-96D8F4A7E4C5}" type="slidenum">
              <a:rPr lang="ja-JP" altLang="en-US" smtClean="0"/>
              <a:pPr/>
              <a:t>37</a:t>
            </a:fld>
            <a:endParaRPr lang="ja-JP" altLang="en-US"/>
          </a:p>
        </p:txBody>
      </p:sp>
      <p:sp>
        <p:nvSpPr>
          <p:cNvPr id="9" name="テキスト プレースホルダー 8"/>
          <p:cNvSpPr>
            <a:spLocks noGrp="1"/>
          </p:cNvSpPr>
          <p:nvPr>
            <p:ph type="body" sz="quarter" idx="13"/>
          </p:nvPr>
        </p:nvSpPr>
        <p:spPr/>
        <p:txBody>
          <a:bodyPr/>
          <a:lstStyle/>
          <a:p>
            <a:r>
              <a:rPr lang="en-US" altLang="ja-JP" dirty="0"/>
              <a:t>No pri dolorum inimicus, in cum facilisis inciderint quaerendum. Ius in soluta repudiare liberavisse, autem ipsum singulis ei sed. </a:t>
            </a:r>
            <a:endParaRPr lang="en-US" altLang="ja-JP" dirty="0" smtClean="0"/>
          </a:p>
          <a:p>
            <a:r>
              <a:rPr lang="en-US" altLang="ja-JP" dirty="0" err="1" smtClean="0"/>
              <a:t>Eu</a:t>
            </a:r>
            <a:r>
              <a:rPr lang="en-US" altLang="ja-JP" dirty="0" smtClean="0"/>
              <a:t> </a:t>
            </a:r>
            <a:r>
              <a:rPr lang="en-US" altLang="ja-JP" dirty="0"/>
              <a:t>sit gloriatur forensibus appellantur, vix aliquid euripidis philosophia ex. Hinc timeam verterem et nam, mucius pertinax eam ea.</a:t>
            </a:r>
            <a:endParaRPr kumimoji="1" lang="ja-JP" altLang="en-US" dirty="0"/>
          </a:p>
        </p:txBody>
      </p:sp>
      <p:sp>
        <p:nvSpPr>
          <p:cNvPr id="10" name="テキスト プレースホルダー 9"/>
          <p:cNvSpPr>
            <a:spLocks noGrp="1"/>
          </p:cNvSpPr>
          <p:nvPr>
            <p:ph type="body" sz="quarter" idx="14"/>
          </p:nvPr>
        </p:nvSpPr>
        <p:spPr/>
        <p:txBody>
          <a:bodyPr/>
          <a:lstStyle/>
          <a:p>
            <a:r>
              <a:rPr lang="en-US" altLang="ja-JP" dirty="0" smtClean="0"/>
              <a:t>LONG TERM EXPERIENCE</a:t>
            </a:r>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At </a:t>
            </a:r>
            <a:r>
              <a:rPr lang="en-US" altLang="ja-JP" dirty="0" err="1"/>
              <a:t>etiam</a:t>
            </a:r>
            <a:r>
              <a:rPr lang="en-US" altLang="ja-JP" dirty="0"/>
              <a:t> </a:t>
            </a:r>
            <a:r>
              <a:rPr lang="en-US" altLang="ja-JP" dirty="0" err="1"/>
              <a:t>singulis</a:t>
            </a:r>
            <a:r>
              <a:rPr lang="en-US" altLang="ja-JP" dirty="0"/>
              <a:t> </a:t>
            </a:r>
            <a:r>
              <a:rPr lang="en-US" altLang="ja-JP" dirty="0" err="1"/>
              <a:t>persequeris</a:t>
            </a:r>
            <a:r>
              <a:rPr lang="en-US" altLang="ja-JP" dirty="0"/>
              <a:t> </a:t>
            </a:r>
            <a:r>
              <a:rPr lang="en-US" altLang="ja-JP" dirty="0" err="1"/>
              <a:t>est</a:t>
            </a:r>
            <a:r>
              <a:rPr lang="en-US" altLang="ja-JP" dirty="0"/>
              <a:t>, qui </a:t>
            </a:r>
            <a:r>
              <a:rPr lang="en-US" altLang="ja-JP" dirty="0" err="1"/>
              <a:t>epicuri</a:t>
            </a:r>
            <a:r>
              <a:rPr lang="en-US" altLang="ja-JP" dirty="0"/>
              <a:t> </a:t>
            </a:r>
            <a:r>
              <a:rPr lang="en-US" altLang="ja-JP" dirty="0" err="1"/>
              <a:t>aliquando</a:t>
            </a:r>
            <a:r>
              <a:rPr lang="en-US" altLang="ja-JP" dirty="0"/>
              <a:t> </a:t>
            </a:r>
            <a:r>
              <a:rPr lang="en-US" altLang="ja-JP" dirty="0" err="1"/>
              <a:t>adolescens</a:t>
            </a:r>
            <a:r>
              <a:rPr lang="en-US" altLang="ja-JP" dirty="0"/>
              <a:t> at. Mea </a:t>
            </a:r>
            <a:r>
              <a:rPr lang="en-US" altLang="ja-JP" dirty="0" err="1"/>
              <a:t>ei</a:t>
            </a:r>
            <a:r>
              <a:rPr lang="en-US" altLang="ja-JP" dirty="0"/>
              <a:t> </a:t>
            </a:r>
            <a:r>
              <a:rPr lang="en-US" altLang="ja-JP" dirty="0" err="1"/>
              <a:t>sadipscing</a:t>
            </a:r>
            <a:r>
              <a:rPr lang="en-US" altLang="ja-JP" dirty="0"/>
              <a:t> </a:t>
            </a:r>
            <a:r>
              <a:rPr lang="en-US" altLang="ja-JP" dirty="0" err="1"/>
              <a:t>delicatissimi</a:t>
            </a:r>
            <a:r>
              <a:rPr lang="en-US" altLang="ja-JP" dirty="0"/>
              <a:t>, mea ne </a:t>
            </a:r>
            <a:r>
              <a:rPr lang="en-US" altLang="ja-JP" dirty="0" err="1"/>
              <a:t>oratio</a:t>
            </a:r>
            <a:r>
              <a:rPr lang="en-US" altLang="ja-JP" dirty="0"/>
              <a:t> </a:t>
            </a:r>
            <a:r>
              <a:rPr lang="en-US" altLang="ja-JP" dirty="0" err="1"/>
              <a:t>munere</a:t>
            </a:r>
            <a:r>
              <a:rPr lang="en-US" altLang="ja-JP" dirty="0"/>
              <a:t> </a:t>
            </a:r>
            <a:r>
              <a:rPr lang="en-US" altLang="ja-JP" dirty="0" err="1"/>
              <a:t>fabellas</a:t>
            </a:r>
            <a:r>
              <a:rPr lang="en-US" altLang="ja-JP" dirty="0"/>
              <a:t>. </a:t>
            </a:r>
            <a:r>
              <a:rPr lang="en-US" altLang="ja-JP" dirty="0" err="1"/>
              <a:t>Enim</a:t>
            </a:r>
            <a:r>
              <a:rPr lang="en-US" altLang="ja-JP" dirty="0"/>
              <a:t> </a:t>
            </a:r>
            <a:r>
              <a:rPr lang="en-US" altLang="ja-JP" dirty="0" err="1"/>
              <a:t>novum</a:t>
            </a:r>
            <a:r>
              <a:rPr lang="en-US" altLang="ja-JP" dirty="0"/>
              <a:t> </a:t>
            </a:r>
            <a:r>
              <a:rPr lang="en-US" altLang="ja-JP" dirty="0" err="1"/>
              <a:t>mollis</a:t>
            </a:r>
            <a:r>
              <a:rPr lang="en-US" altLang="ja-JP" dirty="0"/>
              <a:t> </a:t>
            </a:r>
            <a:r>
              <a:rPr lang="en-US" altLang="ja-JP" dirty="0" err="1"/>
              <a:t>eu</a:t>
            </a:r>
            <a:r>
              <a:rPr lang="en-US" altLang="ja-JP" dirty="0"/>
              <a:t> </a:t>
            </a:r>
            <a:r>
              <a:rPr lang="en-US" altLang="ja-JP" dirty="0" err="1"/>
              <a:t>ius</a:t>
            </a:r>
            <a:r>
              <a:rPr lang="en-US" altLang="ja-JP" dirty="0"/>
              <a:t>. </a:t>
            </a:r>
            <a:r>
              <a:rPr lang="en-US" altLang="ja-JP" dirty="0" err="1"/>
              <a:t>Esse</a:t>
            </a:r>
            <a:r>
              <a:rPr lang="en-US" altLang="ja-JP" dirty="0"/>
              <a:t> </a:t>
            </a:r>
            <a:r>
              <a:rPr lang="en-US" altLang="ja-JP" dirty="0" err="1"/>
              <a:t>tation</a:t>
            </a:r>
            <a:r>
              <a:rPr lang="en-US" altLang="ja-JP" dirty="0"/>
              <a:t> </a:t>
            </a:r>
            <a:r>
              <a:rPr lang="en-US" altLang="ja-JP" dirty="0" err="1"/>
              <a:t>adversarium</a:t>
            </a:r>
            <a:r>
              <a:rPr lang="en-US" altLang="ja-JP" dirty="0"/>
              <a:t> in per, sumo </a:t>
            </a:r>
            <a:r>
              <a:rPr lang="en-US" altLang="ja-JP" dirty="0" err="1"/>
              <a:t>vidit</a:t>
            </a:r>
            <a:r>
              <a:rPr lang="en-US" altLang="ja-JP" dirty="0"/>
              <a:t> modus has et, </a:t>
            </a:r>
            <a:r>
              <a:rPr lang="en-US" altLang="ja-JP" dirty="0" err="1"/>
              <a:t>eos</a:t>
            </a:r>
            <a:r>
              <a:rPr lang="en-US" altLang="ja-JP" dirty="0"/>
              <a:t> at </a:t>
            </a:r>
            <a:r>
              <a:rPr lang="en-US" altLang="ja-JP" dirty="0" err="1"/>
              <a:t>hinc</a:t>
            </a:r>
            <a:r>
              <a:rPr lang="en-US" altLang="ja-JP" dirty="0"/>
              <a:t> </a:t>
            </a:r>
            <a:r>
              <a:rPr lang="en-US" altLang="ja-JP" dirty="0" err="1"/>
              <a:t>suscipiantur</a:t>
            </a:r>
            <a:r>
              <a:rPr lang="en-US" altLang="ja-JP" dirty="0"/>
              <a:t>. Vis </a:t>
            </a:r>
            <a:r>
              <a:rPr lang="en-US" altLang="ja-JP" dirty="0" err="1"/>
              <a:t>nominavi</a:t>
            </a:r>
            <a:r>
              <a:rPr lang="en-US" altLang="ja-JP" dirty="0"/>
              <a:t> </a:t>
            </a:r>
            <a:r>
              <a:rPr lang="en-US" altLang="ja-JP" dirty="0" err="1"/>
              <a:t>reformidans</a:t>
            </a:r>
            <a:r>
              <a:rPr lang="en-US" altLang="ja-JP" dirty="0"/>
              <a:t> </a:t>
            </a:r>
            <a:r>
              <a:rPr lang="en-US" altLang="ja-JP" dirty="0" err="1"/>
              <a:t>comprehensam</a:t>
            </a:r>
            <a:r>
              <a:rPr lang="en-US" altLang="ja-JP" dirty="0"/>
              <a:t> </a:t>
            </a:r>
            <a:r>
              <a:rPr lang="en-US" altLang="ja-JP" dirty="0" err="1"/>
              <a:t>eu</a:t>
            </a:r>
            <a:r>
              <a:rPr lang="en-US" altLang="ja-JP" dirty="0"/>
              <a:t>, et </a:t>
            </a:r>
            <a:r>
              <a:rPr lang="en-US" altLang="ja-JP" dirty="0" err="1"/>
              <a:t>aeque</a:t>
            </a:r>
            <a:r>
              <a:rPr lang="en-US" altLang="ja-JP" dirty="0"/>
              <a:t> </a:t>
            </a:r>
            <a:r>
              <a:rPr lang="en-US" altLang="ja-JP" dirty="0" err="1"/>
              <a:t>aperiri</a:t>
            </a:r>
            <a:r>
              <a:rPr lang="en-US" altLang="ja-JP" dirty="0"/>
              <a:t> </a:t>
            </a:r>
            <a:r>
              <a:rPr lang="en-US" altLang="ja-JP" dirty="0" err="1"/>
              <a:t>consectetuer</a:t>
            </a:r>
            <a:r>
              <a:rPr lang="en-US" altLang="ja-JP" dirty="0"/>
              <a:t> sea.</a:t>
            </a:r>
            <a:endParaRPr kumimoji="1" lang="ja-JP" altLang="en-US" dirty="0"/>
          </a:p>
        </p:txBody>
      </p:sp>
      <p:sp>
        <p:nvSpPr>
          <p:cNvPr id="12" name="テキスト プレースホルダー 11"/>
          <p:cNvSpPr>
            <a:spLocks noGrp="1"/>
          </p:cNvSpPr>
          <p:nvPr>
            <p:ph type="body" sz="quarter" idx="16"/>
          </p:nvPr>
        </p:nvSpPr>
        <p:spPr/>
        <p:txBody>
          <a:bodyPr/>
          <a:lstStyle/>
          <a:p>
            <a:r>
              <a:rPr lang="en-US" altLang="ja-JP" dirty="0" smtClean="0"/>
              <a:t>HUGE AMOUNT OF KNOWLEDGE</a:t>
            </a:r>
            <a:endParaRPr lang="ja-JP" altLang="en-US" dirty="0"/>
          </a:p>
        </p:txBody>
      </p:sp>
    </p:spTree>
    <p:extLst>
      <p:ext uri="{BB962C8B-B14F-4D97-AF65-F5344CB8AC3E}">
        <p14:creationId xmlns:p14="http://schemas.microsoft.com/office/powerpoint/2010/main" val="1980646669"/>
      </p:ext>
    </p:extLst>
  </p:cSld>
  <p:clrMapOvr>
    <a:masterClrMapping/>
  </p:clrMapOvr>
  <mc:AlternateContent xmlns:mc="http://schemas.openxmlformats.org/markup-compatibility/2006" xmlns:p14="http://schemas.microsoft.com/office/powerpoint/2010/main">
    <mc:Choice Requires="p14">
      <p:transition spd="slow" p14:dur="1250" advTm="6123">
        <p14:flip dir="r"/>
      </p:transition>
    </mc:Choice>
    <mc:Fallback xmlns="">
      <p:transition spd="slow" advTm="6123">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dirty="0" smtClean="0"/>
              <a:t>3 PILLARS</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38</a:t>
            </a:fld>
            <a:endParaRPr lang="ja-JP" altLang="en-US"/>
          </a:p>
        </p:txBody>
      </p:sp>
      <p:sp>
        <p:nvSpPr>
          <p:cNvPr id="11" name="テキスト プレースホルダー 10"/>
          <p:cNvSpPr>
            <a:spLocks noGrp="1"/>
          </p:cNvSpPr>
          <p:nvPr>
            <p:ph type="body" sz="quarter" idx="21"/>
          </p:nvPr>
        </p:nvSpPr>
        <p:spPr/>
        <p:txBody>
          <a:bodyPr/>
          <a:lstStyle/>
          <a:p>
            <a:r>
              <a:rPr lang="en-US" dirty="0" smtClean="0"/>
              <a:t>ARTISTIC</a:t>
            </a:r>
            <a:endParaRPr lang="en-US" dirty="0"/>
          </a:p>
        </p:txBody>
      </p:sp>
      <p:sp>
        <p:nvSpPr>
          <p:cNvPr id="10" name="テキスト プレースホルダー 9"/>
          <p:cNvSpPr>
            <a:spLocks noGrp="1"/>
          </p:cNvSpPr>
          <p:nvPr>
            <p:ph type="body" sz="quarter" idx="19"/>
          </p:nvPr>
        </p:nvSpPr>
        <p:spPr/>
        <p:txBody>
          <a:bodyPr/>
          <a:lstStyle/>
          <a:p>
            <a:r>
              <a:rPr lang="en-US" dirty="0"/>
              <a:t>Vim quod </a:t>
            </a:r>
            <a:r>
              <a:rPr lang="en-US" dirty="0" err="1"/>
              <a:t>wisi</a:t>
            </a:r>
            <a:r>
              <a:rPr lang="en-US" dirty="0"/>
              <a:t> </a:t>
            </a:r>
            <a:r>
              <a:rPr lang="en-US" dirty="0" err="1"/>
              <a:t>invenire</a:t>
            </a:r>
            <a:r>
              <a:rPr lang="en-US" dirty="0"/>
              <a:t> ex. </a:t>
            </a:r>
            <a:r>
              <a:rPr lang="en-US" dirty="0" err="1"/>
              <a:t>Vel</a:t>
            </a:r>
            <a:r>
              <a:rPr lang="en-US" dirty="0"/>
              <a:t> no </a:t>
            </a:r>
            <a:r>
              <a:rPr lang="en-US" dirty="0" err="1"/>
              <a:t>dicant</a:t>
            </a:r>
            <a:r>
              <a:rPr lang="en-US" dirty="0"/>
              <a:t> </a:t>
            </a:r>
            <a:r>
              <a:rPr lang="en-US" dirty="0" err="1"/>
              <a:t>timeam</a:t>
            </a:r>
            <a:r>
              <a:rPr lang="en-US" dirty="0"/>
              <a:t> </a:t>
            </a:r>
            <a:r>
              <a:rPr lang="en-US" dirty="0" err="1"/>
              <a:t>atomorum</a:t>
            </a:r>
            <a:r>
              <a:rPr lang="en-US" dirty="0"/>
              <a:t>. Pro </a:t>
            </a:r>
            <a:r>
              <a:rPr lang="en-US" dirty="0" err="1"/>
              <a:t>tantas</a:t>
            </a:r>
            <a:r>
              <a:rPr lang="en-US" dirty="0"/>
              <a:t> </a:t>
            </a:r>
            <a:r>
              <a:rPr lang="en-US" dirty="0" err="1"/>
              <a:t>veritus</a:t>
            </a:r>
            <a:r>
              <a:rPr lang="en-US" dirty="0"/>
              <a:t> </a:t>
            </a:r>
            <a:r>
              <a:rPr lang="en-US" dirty="0" err="1"/>
              <a:t>ut</a:t>
            </a:r>
            <a:r>
              <a:rPr lang="en-US" dirty="0"/>
              <a:t>, vis </a:t>
            </a:r>
            <a:r>
              <a:rPr lang="en-US" dirty="0" err="1"/>
              <a:t>homero</a:t>
            </a:r>
            <a:r>
              <a:rPr lang="en-US" dirty="0"/>
              <a:t> </a:t>
            </a:r>
            <a:r>
              <a:rPr lang="en-US" dirty="0" err="1"/>
              <a:t>reprimique</a:t>
            </a:r>
            <a:r>
              <a:rPr lang="en-US" dirty="0"/>
              <a:t> ad, vim ne </a:t>
            </a:r>
            <a:r>
              <a:rPr lang="en-US" dirty="0" err="1"/>
              <a:t>dicunt</a:t>
            </a:r>
            <a:r>
              <a:rPr lang="en-US" dirty="0"/>
              <a:t> </a:t>
            </a:r>
            <a:r>
              <a:rPr lang="en-US" dirty="0" err="1"/>
              <a:t>possim</a:t>
            </a:r>
            <a:r>
              <a:rPr lang="en-US" dirty="0"/>
              <a:t>. Pro </a:t>
            </a:r>
            <a:r>
              <a:rPr lang="en-US" dirty="0" err="1"/>
              <a:t>viris</a:t>
            </a:r>
            <a:r>
              <a:rPr lang="en-US" dirty="0"/>
              <a:t> </a:t>
            </a:r>
            <a:r>
              <a:rPr lang="en-US" dirty="0" err="1"/>
              <a:t>sensibus</a:t>
            </a:r>
            <a:r>
              <a:rPr lang="en-US" dirty="0"/>
              <a:t> </a:t>
            </a:r>
            <a:r>
              <a:rPr lang="en-US" dirty="0" err="1"/>
              <a:t>temporibus</a:t>
            </a:r>
            <a:r>
              <a:rPr lang="en-US" dirty="0"/>
              <a:t> </a:t>
            </a:r>
            <a:r>
              <a:rPr lang="en-US" dirty="0" err="1"/>
              <a:t>ut</a:t>
            </a:r>
            <a:r>
              <a:rPr lang="en-US" dirty="0"/>
              <a:t>, id </a:t>
            </a:r>
            <a:r>
              <a:rPr lang="en-US" dirty="0" err="1"/>
              <a:t>hinc</a:t>
            </a:r>
            <a:r>
              <a:rPr lang="en-US" dirty="0"/>
              <a:t> </a:t>
            </a:r>
            <a:r>
              <a:rPr lang="en-US" dirty="0" err="1"/>
              <a:t>cotidieque</a:t>
            </a:r>
            <a:r>
              <a:rPr lang="en-US" dirty="0"/>
              <a:t> </a:t>
            </a:r>
            <a:r>
              <a:rPr lang="en-US" dirty="0" err="1"/>
              <a:t>philosophia</a:t>
            </a:r>
            <a:r>
              <a:rPr lang="en-US" dirty="0"/>
              <a:t> sea.</a:t>
            </a:r>
          </a:p>
        </p:txBody>
      </p:sp>
      <p:sp>
        <p:nvSpPr>
          <p:cNvPr id="12" name="テキスト プレースホルダー 11"/>
          <p:cNvSpPr>
            <a:spLocks noGrp="1"/>
          </p:cNvSpPr>
          <p:nvPr>
            <p:ph type="body" sz="quarter" idx="22"/>
          </p:nvPr>
        </p:nvSpPr>
        <p:spPr/>
        <p:txBody>
          <a:bodyPr/>
          <a:lstStyle/>
          <a:p>
            <a:r>
              <a:rPr lang="en-US" dirty="0" smtClean="0"/>
              <a:t>NOSTALGIC</a:t>
            </a:r>
            <a:endParaRPr lang="en-US" dirty="0"/>
          </a:p>
        </p:txBody>
      </p:sp>
      <p:sp>
        <p:nvSpPr>
          <p:cNvPr id="13" name="テキスト プレースホルダー 12"/>
          <p:cNvSpPr>
            <a:spLocks noGrp="1"/>
          </p:cNvSpPr>
          <p:nvPr>
            <p:ph type="body" sz="quarter" idx="23"/>
          </p:nvPr>
        </p:nvSpPr>
        <p:spPr/>
        <p:txBody>
          <a:bodyPr/>
          <a:lstStyle/>
          <a:p>
            <a:r>
              <a:rPr lang="en-US" dirty="0" err="1"/>
              <a:t>Ea</a:t>
            </a:r>
            <a:r>
              <a:rPr lang="en-US" dirty="0"/>
              <a:t> </a:t>
            </a:r>
            <a:r>
              <a:rPr lang="en-US" dirty="0" err="1"/>
              <a:t>ius</a:t>
            </a:r>
            <a:r>
              <a:rPr lang="en-US" dirty="0"/>
              <a:t> </a:t>
            </a:r>
            <a:r>
              <a:rPr lang="en-US" dirty="0" err="1"/>
              <a:t>nobis</a:t>
            </a:r>
            <a:r>
              <a:rPr lang="en-US" dirty="0"/>
              <a:t> </a:t>
            </a:r>
            <a:r>
              <a:rPr lang="en-US" dirty="0" err="1"/>
              <a:t>suscipit</a:t>
            </a:r>
            <a:r>
              <a:rPr lang="en-US" dirty="0"/>
              <a:t> </a:t>
            </a:r>
            <a:r>
              <a:rPr lang="en-US" dirty="0" err="1"/>
              <a:t>periculis</a:t>
            </a:r>
            <a:r>
              <a:rPr lang="en-US" dirty="0"/>
              <a:t>, ex </a:t>
            </a:r>
            <a:r>
              <a:rPr lang="en-US" dirty="0" err="1"/>
              <a:t>audire</a:t>
            </a:r>
            <a:r>
              <a:rPr lang="en-US" dirty="0"/>
              <a:t> </a:t>
            </a:r>
            <a:r>
              <a:rPr lang="en-US" dirty="0" err="1"/>
              <a:t>verterem</a:t>
            </a:r>
            <a:r>
              <a:rPr lang="en-US" dirty="0"/>
              <a:t> </a:t>
            </a:r>
            <a:r>
              <a:rPr lang="en-US" dirty="0" err="1"/>
              <a:t>instructior</a:t>
            </a:r>
            <a:r>
              <a:rPr lang="en-US" dirty="0"/>
              <a:t> </a:t>
            </a:r>
            <a:r>
              <a:rPr lang="en-US" dirty="0" err="1"/>
              <a:t>eos</a:t>
            </a:r>
            <a:r>
              <a:rPr lang="en-US" dirty="0"/>
              <a:t>. Ex </a:t>
            </a:r>
            <a:r>
              <a:rPr lang="en-US" dirty="0" err="1"/>
              <a:t>vix</a:t>
            </a:r>
            <a:r>
              <a:rPr lang="en-US" dirty="0"/>
              <a:t> </a:t>
            </a:r>
            <a:r>
              <a:rPr lang="en-US" dirty="0" err="1"/>
              <a:t>vocibus</a:t>
            </a:r>
            <a:r>
              <a:rPr lang="en-US" dirty="0"/>
              <a:t> </a:t>
            </a:r>
            <a:r>
              <a:rPr lang="en-US" dirty="0" err="1"/>
              <a:t>salutandi</a:t>
            </a:r>
            <a:r>
              <a:rPr lang="en-US" dirty="0"/>
              <a:t> </a:t>
            </a:r>
            <a:r>
              <a:rPr lang="en-US" dirty="0" err="1"/>
              <a:t>posidonium</a:t>
            </a:r>
            <a:r>
              <a:rPr lang="en-US" dirty="0"/>
              <a:t>. Cu </a:t>
            </a:r>
            <a:r>
              <a:rPr lang="en-US" dirty="0" err="1"/>
              <a:t>eos</a:t>
            </a:r>
            <a:r>
              <a:rPr lang="en-US" dirty="0"/>
              <a:t> </a:t>
            </a:r>
            <a:r>
              <a:rPr lang="en-US" dirty="0" err="1"/>
              <a:t>tota</a:t>
            </a:r>
            <a:r>
              <a:rPr lang="en-US" dirty="0"/>
              <a:t> </a:t>
            </a:r>
            <a:r>
              <a:rPr lang="en-US" dirty="0" err="1" smtClean="0"/>
              <a:t>lobortis</a:t>
            </a:r>
            <a:r>
              <a:rPr lang="en-US" dirty="0" smtClean="0"/>
              <a:t>.</a:t>
            </a:r>
            <a:endParaRPr lang="en-US" dirty="0"/>
          </a:p>
        </p:txBody>
      </p:sp>
      <p:sp>
        <p:nvSpPr>
          <p:cNvPr id="14" name="テキスト プレースホルダー 13"/>
          <p:cNvSpPr>
            <a:spLocks noGrp="1"/>
          </p:cNvSpPr>
          <p:nvPr>
            <p:ph type="body" sz="quarter" idx="24"/>
          </p:nvPr>
        </p:nvSpPr>
        <p:spPr/>
        <p:txBody>
          <a:bodyPr/>
          <a:lstStyle/>
          <a:p>
            <a:r>
              <a:rPr lang="en-US" dirty="0" smtClean="0"/>
              <a:t>ELECTRONIC</a:t>
            </a:r>
            <a:endParaRPr lang="en-US" dirty="0"/>
          </a:p>
        </p:txBody>
      </p:sp>
      <p:sp>
        <p:nvSpPr>
          <p:cNvPr id="15" name="テキスト プレースホルダー 14"/>
          <p:cNvSpPr>
            <a:spLocks noGrp="1"/>
          </p:cNvSpPr>
          <p:nvPr>
            <p:ph type="body" sz="quarter" idx="25"/>
          </p:nvPr>
        </p:nvSpPr>
        <p:spPr/>
        <p:txBody>
          <a:bodyPr/>
          <a:lstStyle/>
          <a:p>
            <a:r>
              <a:rPr lang="en-US" dirty="0"/>
              <a:t>At </a:t>
            </a:r>
            <a:r>
              <a:rPr lang="en-US" dirty="0" err="1"/>
              <a:t>etiam</a:t>
            </a:r>
            <a:r>
              <a:rPr lang="en-US" dirty="0"/>
              <a:t> </a:t>
            </a:r>
            <a:r>
              <a:rPr lang="en-US" dirty="0" err="1"/>
              <a:t>singulis</a:t>
            </a:r>
            <a:r>
              <a:rPr lang="en-US" dirty="0"/>
              <a:t> </a:t>
            </a:r>
            <a:r>
              <a:rPr lang="en-US" dirty="0" err="1"/>
              <a:t>persequeris</a:t>
            </a:r>
            <a:r>
              <a:rPr lang="en-US" dirty="0"/>
              <a:t> </a:t>
            </a:r>
            <a:r>
              <a:rPr lang="en-US" dirty="0" err="1"/>
              <a:t>est</a:t>
            </a:r>
            <a:r>
              <a:rPr lang="en-US" dirty="0"/>
              <a:t>, qui </a:t>
            </a:r>
            <a:r>
              <a:rPr lang="en-US" dirty="0" err="1"/>
              <a:t>epicuri</a:t>
            </a:r>
            <a:r>
              <a:rPr lang="en-US" dirty="0"/>
              <a:t> </a:t>
            </a:r>
            <a:r>
              <a:rPr lang="en-US" dirty="0" err="1"/>
              <a:t>aliquando</a:t>
            </a:r>
            <a:r>
              <a:rPr lang="en-US" dirty="0"/>
              <a:t> </a:t>
            </a:r>
            <a:r>
              <a:rPr lang="en-US" dirty="0" err="1"/>
              <a:t>adolescens</a:t>
            </a:r>
            <a:r>
              <a:rPr lang="en-US" dirty="0"/>
              <a:t> at. Mea </a:t>
            </a:r>
            <a:r>
              <a:rPr lang="en-US" dirty="0" err="1"/>
              <a:t>ei</a:t>
            </a:r>
            <a:r>
              <a:rPr lang="en-US" dirty="0"/>
              <a:t> </a:t>
            </a:r>
            <a:r>
              <a:rPr lang="en-US" dirty="0" err="1"/>
              <a:t>sadipscing</a:t>
            </a:r>
            <a:r>
              <a:rPr lang="en-US" dirty="0"/>
              <a:t> </a:t>
            </a:r>
            <a:r>
              <a:rPr lang="en-US" dirty="0" err="1"/>
              <a:t>delicatissimi</a:t>
            </a:r>
            <a:r>
              <a:rPr lang="en-US" dirty="0"/>
              <a:t>, mea ne </a:t>
            </a:r>
            <a:r>
              <a:rPr lang="en-US" dirty="0" err="1"/>
              <a:t>oratio</a:t>
            </a:r>
            <a:r>
              <a:rPr lang="en-US" dirty="0"/>
              <a:t> </a:t>
            </a:r>
            <a:r>
              <a:rPr lang="en-US" dirty="0" err="1"/>
              <a:t>munere</a:t>
            </a:r>
            <a:r>
              <a:rPr lang="en-US" dirty="0"/>
              <a:t> </a:t>
            </a:r>
            <a:r>
              <a:rPr lang="en-US" dirty="0" err="1"/>
              <a:t>fabellas</a:t>
            </a:r>
            <a:r>
              <a:rPr lang="en-US" dirty="0"/>
              <a:t>. </a:t>
            </a:r>
            <a:r>
              <a:rPr lang="en-US" dirty="0" err="1"/>
              <a:t>Enim</a:t>
            </a:r>
            <a:r>
              <a:rPr lang="en-US" dirty="0"/>
              <a:t> </a:t>
            </a:r>
            <a:r>
              <a:rPr lang="en-US" dirty="0" err="1"/>
              <a:t>novum</a:t>
            </a:r>
            <a:r>
              <a:rPr lang="en-US" dirty="0"/>
              <a:t> </a:t>
            </a:r>
            <a:r>
              <a:rPr lang="en-US" dirty="0" err="1"/>
              <a:t>mollis</a:t>
            </a:r>
            <a:r>
              <a:rPr lang="en-US" dirty="0"/>
              <a:t> </a:t>
            </a:r>
            <a:r>
              <a:rPr lang="en-US" dirty="0" err="1"/>
              <a:t>eu</a:t>
            </a:r>
            <a:r>
              <a:rPr lang="en-US" dirty="0"/>
              <a:t> </a:t>
            </a:r>
            <a:r>
              <a:rPr lang="en-US" dirty="0" err="1"/>
              <a:t>ius</a:t>
            </a:r>
            <a:r>
              <a:rPr lang="en-US" dirty="0"/>
              <a:t>. </a:t>
            </a:r>
            <a:r>
              <a:rPr lang="en-US" dirty="0" err="1"/>
              <a:t>Esse</a:t>
            </a:r>
            <a:r>
              <a:rPr lang="en-US" dirty="0"/>
              <a:t> </a:t>
            </a:r>
            <a:r>
              <a:rPr lang="en-US" dirty="0" err="1"/>
              <a:t>tation</a:t>
            </a:r>
            <a:r>
              <a:rPr lang="en-US" dirty="0"/>
              <a:t> </a:t>
            </a:r>
            <a:r>
              <a:rPr lang="en-US" dirty="0" err="1"/>
              <a:t>adversarium</a:t>
            </a:r>
            <a:r>
              <a:rPr lang="en-US" dirty="0"/>
              <a:t> in per, sumo </a:t>
            </a:r>
            <a:r>
              <a:rPr lang="en-US" dirty="0" err="1"/>
              <a:t>vidit</a:t>
            </a:r>
            <a:r>
              <a:rPr lang="en-US" dirty="0"/>
              <a:t> modus has </a:t>
            </a:r>
            <a:r>
              <a:rPr lang="en-US" dirty="0" smtClean="0"/>
              <a:t>et.</a:t>
            </a:r>
            <a:endParaRPr lang="en-US" dirty="0"/>
          </a:p>
        </p:txBody>
      </p:sp>
    </p:spTree>
    <p:extLst>
      <p:ext uri="{BB962C8B-B14F-4D97-AF65-F5344CB8AC3E}">
        <p14:creationId xmlns:p14="http://schemas.microsoft.com/office/powerpoint/2010/main" val="184848136"/>
      </p:ext>
    </p:extLst>
  </p:cSld>
  <p:clrMapOvr>
    <a:masterClrMapping/>
  </p:clrMapOvr>
  <mc:AlternateContent xmlns:mc="http://schemas.openxmlformats.org/markup-compatibility/2006" xmlns:p14="http://schemas.microsoft.com/office/powerpoint/2010/main">
    <mc:Choice Requires="p14">
      <p:transition spd="slow" p14:dur="1250" advTm="6722">
        <p14:flip dir="r"/>
      </p:transition>
    </mc:Choice>
    <mc:Fallback xmlns="">
      <p:transition spd="slow" advTm="6722">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24"/>
          </p:nvPr>
        </p:nvSpPr>
        <p:spPr/>
        <p:txBody>
          <a:bodyPr/>
          <a:lstStyle/>
          <a:p>
            <a:endParaRPr lang="en-US"/>
          </a:p>
        </p:txBody>
      </p:sp>
      <p:sp>
        <p:nvSpPr>
          <p:cNvPr id="11" name="タイトル 10"/>
          <p:cNvSpPr>
            <a:spLocks noGrp="1"/>
          </p:cNvSpPr>
          <p:nvPr>
            <p:ph type="title"/>
          </p:nvPr>
        </p:nvSpPr>
        <p:spPr/>
        <p:txBody>
          <a:bodyPr/>
          <a:lstStyle/>
          <a:p>
            <a:r>
              <a:rPr lang="en-US" dirty="0" smtClean="0"/>
              <a:t>5 IMPORTANT POINTS</a:t>
            </a:r>
            <a:endParaRPr lang="en-US" dirty="0"/>
          </a:p>
        </p:txBody>
      </p:sp>
      <p:sp>
        <p:nvSpPr>
          <p:cNvPr id="13" name="テキスト プレースホルダー 12"/>
          <p:cNvSpPr>
            <a:spLocks noGrp="1"/>
          </p:cNvSpPr>
          <p:nvPr>
            <p:ph type="body" sz="quarter" idx="23"/>
          </p:nvPr>
        </p:nvSpPr>
        <p:spPr/>
        <p:txBody>
          <a:bodyPr/>
          <a:lstStyle/>
          <a:p>
            <a:r>
              <a:rPr lang="en-US" dirty="0" smtClean="0"/>
              <a:t>WE MUST KNOW WHAT PEOPLE REALLY WANT.</a:t>
            </a:r>
            <a:endParaRPr lang="en-US" dirty="0"/>
          </a:p>
        </p:txBody>
      </p:sp>
      <p:pic>
        <p:nvPicPr>
          <p:cNvPr id="26" name="図プレースホルダー 25"/>
          <p:cNvPicPr>
            <a:picLocks noGrp="1" noChangeAspect="1"/>
          </p:cNvPicPr>
          <p:nvPr>
            <p:ph type="pic" sz="quarter" idx="26"/>
          </p:nvPr>
        </p:nvPicPr>
        <p:blipFill>
          <a:blip r:embed="rId2" cstate="print">
            <a:extLst>
              <a:ext uri="{28A0092B-C50C-407E-A947-70E740481C1C}">
                <a14:useLocalDpi xmlns:a14="http://schemas.microsoft.com/office/drawing/2010/main" val="0"/>
              </a:ext>
            </a:extLst>
          </a:blip>
          <a:srcRect t="102" b="102"/>
          <a:stretch>
            <a:fillRect/>
          </a:stretch>
        </p:blipFill>
        <p:spPr/>
      </p:pic>
      <p:sp>
        <p:nvSpPr>
          <p:cNvPr id="12" name="テキスト プレースホルダー 11"/>
          <p:cNvSpPr>
            <a:spLocks noGrp="1"/>
          </p:cNvSpPr>
          <p:nvPr>
            <p:ph type="body" sz="quarter" idx="13"/>
          </p:nvPr>
        </p:nvSpPr>
        <p:spPr/>
        <p:txBody>
          <a:bodyPr/>
          <a:lstStyle/>
          <a:p>
            <a:r>
              <a:rPr lang="en-US" dirty="0"/>
              <a:t>Sit </a:t>
            </a:r>
            <a:r>
              <a:rPr lang="en-US" dirty="0" err="1"/>
              <a:t>virtute</a:t>
            </a:r>
            <a:r>
              <a:rPr lang="en-US" dirty="0"/>
              <a:t> </a:t>
            </a:r>
            <a:r>
              <a:rPr lang="en-US" dirty="0" err="1"/>
              <a:t>verterem</a:t>
            </a:r>
            <a:r>
              <a:rPr lang="en-US" dirty="0"/>
              <a:t> </a:t>
            </a:r>
            <a:r>
              <a:rPr lang="en-US" dirty="0" err="1"/>
              <a:t>praesent</a:t>
            </a:r>
            <a:r>
              <a:rPr lang="en-US" dirty="0"/>
              <a:t> ad, </a:t>
            </a:r>
            <a:r>
              <a:rPr lang="en-US" dirty="0" err="1"/>
              <a:t>eum</a:t>
            </a:r>
            <a:r>
              <a:rPr lang="en-US" dirty="0"/>
              <a:t> id sumo </a:t>
            </a:r>
            <a:r>
              <a:rPr lang="en-US" dirty="0" err="1"/>
              <a:t>electram</a:t>
            </a:r>
            <a:r>
              <a:rPr lang="en-US" dirty="0"/>
              <a:t>. </a:t>
            </a:r>
            <a:r>
              <a:rPr lang="en-US" dirty="0" err="1"/>
              <a:t>Imperdiet</a:t>
            </a:r>
            <a:r>
              <a:rPr lang="en-US" dirty="0"/>
              <a:t> </a:t>
            </a:r>
            <a:r>
              <a:rPr lang="en-US" dirty="0" err="1"/>
              <a:t>definiebas</a:t>
            </a:r>
            <a:r>
              <a:rPr lang="en-US" dirty="0"/>
              <a:t> has </a:t>
            </a:r>
            <a:r>
              <a:rPr lang="en-US" dirty="0" smtClean="0"/>
              <a:t>an.</a:t>
            </a:r>
            <a:endParaRPr lang="en-US" dirty="0"/>
          </a:p>
        </p:txBody>
      </p:sp>
      <p:pic>
        <p:nvPicPr>
          <p:cNvPr id="27" name="図プレースホルダー 26"/>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t="102" b="102"/>
          <a:stretch>
            <a:fillRect/>
          </a:stretch>
        </p:blipFill>
        <p:spPr/>
      </p:pic>
      <p:sp>
        <p:nvSpPr>
          <p:cNvPr id="17" name="テキスト プレースホルダー 16"/>
          <p:cNvSpPr>
            <a:spLocks noGrp="1"/>
          </p:cNvSpPr>
          <p:nvPr>
            <p:ph type="body" sz="quarter" idx="28"/>
          </p:nvPr>
        </p:nvSpPr>
        <p:spPr/>
        <p:txBody>
          <a:bodyPr/>
          <a:lstStyle/>
          <a:p>
            <a:r>
              <a:rPr lang="en-US" dirty="0" err="1"/>
              <a:t>Nobis</a:t>
            </a:r>
            <a:r>
              <a:rPr lang="en-US" dirty="0"/>
              <a:t> </a:t>
            </a:r>
            <a:r>
              <a:rPr lang="en-US" dirty="0" err="1"/>
              <a:t>deserunt</a:t>
            </a:r>
            <a:r>
              <a:rPr lang="en-US" dirty="0"/>
              <a:t> </a:t>
            </a:r>
            <a:r>
              <a:rPr lang="en-US" dirty="0" err="1"/>
              <a:t>maiestatis</a:t>
            </a:r>
            <a:r>
              <a:rPr lang="en-US" dirty="0"/>
              <a:t> no </a:t>
            </a:r>
            <a:r>
              <a:rPr lang="en-US" dirty="0" err="1"/>
              <a:t>est</a:t>
            </a:r>
            <a:r>
              <a:rPr lang="en-US" dirty="0"/>
              <a:t>, </a:t>
            </a:r>
            <a:r>
              <a:rPr lang="en-US" dirty="0" err="1"/>
              <a:t>oratio</a:t>
            </a:r>
            <a:r>
              <a:rPr lang="en-US" dirty="0"/>
              <a:t> </a:t>
            </a:r>
            <a:r>
              <a:rPr lang="en-US" dirty="0" err="1"/>
              <a:t>civibus</a:t>
            </a:r>
            <a:r>
              <a:rPr lang="en-US" dirty="0"/>
              <a:t> no pro. </a:t>
            </a:r>
            <a:r>
              <a:rPr lang="en-US" dirty="0" err="1"/>
              <a:t>Tacimates</a:t>
            </a:r>
            <a:r>
              <a:rPr lang="en-US" dirty="0"/>
              <a:t> </a:t>
            </a:r>
            <a:r>
              <a:rPr lang="en-US" dirty="0" err="1"/>
              <a:t>evertitur</a:t>
            </a:r>
            <a:r>
              <a:rPr lang="en-US" dirty="0"/>
              <a:t> no </a:t>
            </a:r>
            <a:r>
              <a:rPr lang="en-US" dirty="0" err="1"/>
              <a:t>usu</a:t>
            </a:r>
            <a:r>
              <a:rPr lang="en-US" dirty="0"/>
              <a:t>, in </a:t>
            </a:r>
            <a:r>
              <a:rPr lang="en-US" dirty="0" err="1"/>
              <a:t>vix</a:t>
            </a:r>
            <a:r>
              <a:rPr lang="en-US" dirty="0"/>
              <a:t> </a:t>
            </a:r>
            <a:r>
              <a:rPr lang="en-US" dirty="0" err="1"/>
              <a:t>doctus</a:t>
            </a:r>
            <a:r>
              <a:rPr lang="en-US" dirty="0"/>
              <a:t> </a:t>
            </a:r>
            <a:r>
              <a:rPr lang="en-US" dirty="0" err="1"/>
              <a:t>facilis</a:t>
            </a:r>
            <a:r>
              <a:rPr lang="en-US" dirty="0"/>
              <a:t>.</a:t>
            </a:r>
          </a:p>
        </p:txBody>
      </p:sp>
      <p:pic>
        <p:nvPicPr>
          <p:cNvPr id="28" name="図プレースホルダー 27"/>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t="102" b="102"/>
          <a:stretch>
            <a:fillRect/>
          </a:stretch>
        </p:blipFill>
        <p:spPr/>
      </p:pic>
      <p:sp>
        <p:nvSpPr>
          <p:cNvPr id="19" name="テキスト プレースホルダー 18"/>
          <p:cNvSpPr>
            <a:spLocks noGrp="1"/>
          </p:cNvSpPr>
          <p:nvPr>
            <p:ph type="body" sz="quarter" idx="30"/>
          </p:nvPr>
        </p:nvSpPr>
        <p:spPr/>
        <p:txBody>
          <a:bodyPr/>
          <a:lstStyle/>
          <a:p>
            <a:r>
              <a:rPr lang="en-US" dirty="0" err="1"/>
              <a:t>Iusto</a:t>
            </a:r>
            <a:r>
              <a:rPr lang="en-US" dirty="0"/>
              <a:t> </a:t>
            </a:r>
            <a:r>
              <a:rPr lang="en-US" dirty="0" err="1"/>
              <a:t>molestie</a:t>
            </a:r>
            <a:r>
              <a:rPr lang="en-US" dirty="0"/>
              <a:t> </a:t>
            </a:r>
            <a:r>
              <a:rPr lang="en-US" dirty="0" err="1"/>
              <a:t>pericula</a:t>
            </a:r>
            <a:r>
              <a:rPr lang="en-US" dirty="0"/>
              <a:t> duo ex. </a:t>
            </a:r>
            <a:r>
              <a:rPr lang="en-US" dirty="0" err="1"/>
              <a:t>Pri</a:t>
            </a:r>
            <a:r>
              <a:rPr lang="en-US" dirty="0"/>
              <a:t> an </a:t>
            </a:r>
            <a:r>
              <a:rPr lang="en-US" dirty="0" err="1"/>
              <a:t>ridens</a:t>
            </a:r>
            <a:r>
              <a:rPr lang="en-US" dirty="0"/>
              <a:t> </a:t>
            </a:r>
            <a:r>
              <a:rPr lang="en-US" dirty="0" err="1"/>
              <a:t>salutatus</a:t>
            </a:r>
            <a:r>
              <a:rPr lang="en-US" dirty="0"/>
              <a:t> </a:t>
            </a:r>
            <a:r>
              <a:rPr lang="en-US" dirty="0" err="1"/>
              <a:t>evertitur</a:t>
            </a:r>
            <a:r>
              <a:rPr lang="en-US" dirty="0"/>
              <a:t>. </a:t>
            </a:r>
          </a:p>
        </p:txBody>
      </p:sp>
      <p:pic>
        <p:nvPicPr>
          <p:cNvPr id="29" name="図プレースホルダー 28"/>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t="102" b="102"/>
          <a:stretch>
            <a:fillRect/>
          </a:stretch>
        </p:blipFill>
        <p:spPr/>
      </p:pic>
      <p:sp>
        <p:nvSpPr>
          <p:cNvPr id="21" name="テキスト プレースホルダー 20"/>
          <p:cNvSpPr>
            <a:spLocks noGrp="1"/>
          </p:cNvSpPr>
          <p:nvPr>
            <p:ph type="body" sz="quarter" idx="32"/>
          </p:nvPr>
        </p:nvSpPr>
        <p:spPr/>
        <p:txBody>
          <a:bodyPr/>
          <a:lstStyle/>
          <a:p>
            <a:r>
              <a:rPr lang="en-US" dirty="0" err="1"/>
              <a:t>Usu</a:t>
            </a:r>
            <a:r>
              <a:rPr lang="en-US" dirty="0"/>
              <a:t> case </a:t>
            </a:r>
            <a:r>
              <a:rPr lang="en-US" dirty="0" err="1"/>
              <a:t>nemore</a:t>
            </a:r>
            <a:r>
              <a:rPr lang="en-US" dirty="0"/>
              <a:t> et, </a:t>
            </a:r>
            <a:r>
              <a:rPr lang="en-US" dirty="0" err="1"/>
              <a:t>ut</a:t>
            </a:r>
            <a:r>
              <a:rPr lang="en-US" dirty="0"/>
              <a:t> his </a:t>
            </a:r>
            <a:r>
              <a:rPr lang="en-US" dirty="0" err="1"/>
              <a:t>unum</a:t>
            </a:r>
            <a:r>
              <a:rPr lang="en-US" dirty="0"/>
              <a:t> </a:t>
            </a:r>
            <a:r>
              <a:rPr lang="en-US" dirty="0" err="1"/>
              <a:t>etiam</a:t>
            </a:r>
            <a:r>
              <a:rPr lang="en-US" dirty="0"/>
              <a:t> </a:t>
            </a:r>
            <a:r>
              <a:rPr lang="en-US" dirty="0" err="1"/>
              <a:t>scripta</a:t>
            </a:r>
            <a:r>
              <a:rPr lang="en-US" dirty="0"/>
              <a:t>. Duo stet </a:t>
            </a:r>
            <a:r>
              <a:rPr lang="en-US" dirty="0" err="1"/>
              <a:t>audire</a:t>
            </a:r>
            <a:r>
              <a:rPr lang="en-US" dirty="0"/>
              <a:t> </a:t>
            </a:r>
            <a:r>
              <a:rPr lang="en-US" dirty="0" err="1"/>
              <a:t>atomorum</a:t>
            </a:r>
            <a:r>
              <a:rPr lang="en-US" dirty="0"/>
              <a:t> id, </a:t>
            </a:r>
            <a:r>
              <a:rPr lang="en-US" dirty="0" err="1"/>
              <a:t>nec</a:t>
            </a:r>
            <a:r>
              <a:rPr lang="en-US" dirty="0"/>
              <a:t> </a:t>
            </a:r>
            <a:r>
              <a:rPr lang="en-US" dirty="0" err="1"/>
              <a:t>justo</a:t>
            </a:r>
            <a:r>
              <a:rPr lang="en-US" dirty="0"/>
              <a:t> </a:t>
            </a:r>
            <a:r>
              <a:rPr lang="en-US" dirty="0" err="1"/>
              <a:t>dignissim</a:t>
            </a:r>
            <a:r>
              <a:rPr lang="en-US" dirty="0"/>
              <a:t> an.</a:t>
            </a:r>
          </a:p>
        </p:txBody>
      </p:sp>
      <p:pic>
        <p:nvPicPr>
          <p:cNvPr id="30" name="図プレースホルダー 29"/>
          <p:cNvPicPr>
            <a:picLocks noGrp="1" noChangeAspect="1"/>
          </p:cNvPicPr>
          <p:nvPr>
            <p:ph type="pic" sz="quarter" idx="33"/>
          </p:nvPr>
        </p:nvPicPr>
        <p:blipFill>
          <a:blip r:embed="rId6" cstate="print">
            <a:extLst>
              <a:ext uri="{28A0092B-C50C-407E-A947-70E740481C1C}">
                <a14:useLocalDpi xmlns:a14="http://schemas.microsoft.com/office/drawing/2010/main" val="0"/>
              </a:ext>
            </a:extLst>
          </a:blip>
          <a:srcRect t="102" b="102"/>
          <a:stretch>
            <a:fillRect/>
          </a:stretch>
        </p:blipFill>
        <p:spPr/>
      </p:pic>
      <p:sp>
        <p:nvSpPr>
          <p:cNvPr id="23" name="テキスト プレースホルダー 22"/>
          <p:cNvSpPr>
            <a:spLocks noGrp="1"/>
          </p:cNvSpPr>
          <p:nvPr>
            <p:ph type="body" sz="quarter" idx="34"/>
          </p:nvPr>
        </p:nvSpPr>
        <p:spPr/>
        <p:txBody>
          <a:bodyPr/>
          <a:lstStyle/>
          <a:p>
            <a:r>
              <a:rPr lang="en-US" dirty="0"/>
              <a:t>Mea </a:t>
            </a:r>
            <a:r>
              <a:rPr lang="en-US" dirty="0" err="1"/>
              <a:t>nullam</a:t>
            </a:r>
            <a:r>
              <a:rPr lang="en-US" dirty="0"/>
              <a:t> </a:t>
            </a:r>
            <a:r>
              <a:rPr lang="en-US" dirty="0" err="1"/>
              <a:t>viderer</a:t>
            </a:r>
            <a:r>
              <a:rPr lang="en-US" dirty="0"/>
              <a:t> </a:t>
            </a:r>
            <a:r>
              <a:rPr lang="en-US" dirty="0" err="1"/>
              <a:t>ei</a:t>
            </a:r>
            <a:r>
              <a:rPr lang="en-US" dirty="0"/>
              <a:t>. </a:t>
            </a:r>
            <a:r>
              <a:rPr lang="en-US" dirty="0" err="1"/>
              <a:t>Wisi</a:t>
            </a:r>
            <a:r>
              <a:rPr lang="en-US" dirty="0"/>
              <a:t> </a:t>
            </a:r>
            <a:r>
              <a:rPr lang="en-US" dirty="0" err="1"/>
              <a:t>graeco</a:t>
            </a:r>
            <a:r>
              <a:rPr lang="en-US" dirty="0"/>
              <a:t> </a:t>
            </a:r>
            <a:r>
              <a:rPr lang="en-US" dirty="0" err="1"/>
              <a:t>maluisset</a:t>
            </a:r>
            <a:r>
              <a:rPr lang="en-US" dirty="0"/>
              <a:t> </a:t>
            </a:r>
            <a:r>
              <a:rPr lang="en-US" dirty="0" err="1"/>
              <a:t>ut</a:t>
            </a:r>
            <a:r>
              <a:rPr lang="en-US" dirty="0"/>
              <a:t> </a:t>
            </a:r>
            <a:r>
              <a:rPr lang="en-US" dirty="0" err="1"/>
              <a:t>ius</a:t>
            </a:r>
            <a:r>
              <a:rPr lang="en-US" dirty="0"/>
              <a:t>. Sanctus </a:t>
            </a:r>
            <a:r>
              <a:rPr lang="en-US" dirty="0" err="1"/>
              <a:t>incorrupte</a:t>
            </a:r>
            <a:r>
              <a:rPr lang="en-US" dirty="0"/>
              <a:t> </a:t>
            </a:r>
            <a:r>
              <a:rPr lang="en-US" dirty="0" err="1"/>
              <a:t>ius</a:t>
            </a:r>
            <a:r>
              <a:rPr lang="en-US" dirty="0"/>
              <a:t> an.</a:t>
            </a:r>
          </a:p>
        </p:txBody>
      </p:sp>
    </p:spTree>
    <p:extLst>
      <p:ext uri="{BB962C8B-B14F-4D97-AF65-F5344CB8AC3E}">
        <p14:creationId xmlns:p14="http://schemas.microsoft.com/office/powerpoint/2010/main" val="694677412"/>
      </p:ext>
    </p:extLst>
  </p:cSld>
  <p:clrMapOvr>
    <a:masterClrMapping/>
  </p:clrMapOvr>
  <mc:AlternateContent xmlns:mc="http://schemas.openxmlformats.org/markup-compatibility/2006" xmlns:p14="http://schemas.microsoft.com/office/powerpoint/2010/main">
    <mc:Choice Requires="p14">
      <p:transition spd="slow" p14:dur="1250" advTm="8539">
        <p14:flip dir="r"/>
      </p:transition>
    </mc:Choice>
    <mc:Fallback xmlns="">
      <p:transition spd="slow" advTm="8539">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4" name="タイトル 3"/>
          <p:cNvSpPr>
            <a:spLocks noGrp="1"/>
          </p:cNvSpPr>
          <p:nvPr>
            <p:ph type="title"/>
          </p:nvPr>
        </p:nvSpPr>
        <p:spPr/>
        <p:txBody>
          <a:bodyPr/>
          <a:lstStyle/>
          <a:p>
            <a:r>
              <a:rPr kumimoji="1" lang="id-ID" altLang="ja-JP" dirty="0" smtClean="0"/>
              <a:t>LATAR BELAKANG</a:t>
            </a:r>
            <a:endParaRPr kumimoji="1" lang="ja-JP" altLang="en-US" dirty="0"/>
          </a:p>
        </p:txBody>
      </p:sp>
      <p:pic>
        <p:nvPicPr>
          <p:cNvPr id="7" name="図プレースホルダー 6"/>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t="50" b="50"/>
          <a:stretch>
            <a:fillRect/>
          </a:stretch>
        </p:blipFill>
        <p:spPr/>
      </p:pic>
    </p:spTree>
    <p:extLst>
      <p:ext uri="{BB962C8B-B14F-4D97-AF65-F5344CB8AC3E}">
        <p14:creationId xmlns:p14="http://schemas.microsoft.com/office/powerpoint/2010/main" val="8941356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smtClean="0"/>
              <a:t>MAIN FEATURES</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40</a:t>
            </a:fld>
            <a:endParaRPr lang="ja-JP" altLang="en-US"/>
          </a:p>
        </p:txBody>
      </p:sp>
      <p:sp>
        <p:nvSpPr>
          <p:cNvPr id="14" name="テキスト プレースホルダー 13"/>
          <p:cNvSpPr>
            <a:spLocks noGrp="1"/>
          </p:cNvSpPr>
          <p:nvPr>
            <p:ph type="body" sz="quarter" idx="13"/>
          </p:nvPr>
        </p:nvSpPr>
        <p:spPr/>
        <p:txBody>
          <a:bodyPr/>
          <a:lstStyle/>
          <a:p>
            <a:r>
              <a:rPr lang="en-US" dirty="0"/>
              <a:t>Cu </a:t>
            </a:r>
            <a:r>
              <a:rPr lang="en-US" dirty="0" err="1"/>
              <a:t>corrumpit</a:t>
            </a:r>
            <a:r>
              <a:rPr lang="en-US" dirty="0"/>
              <a:t> </a:t>
            </a:r>
            <a:r>
              <a:rPr lang="en-US" dirty="0" err="1"/>
              <a:t>interpretaris</a:t>
            </a:r>
            <a:r>
              <a:rPr lang="en-US" dirty="0"/>
              <a:t> </a:t>
            </a:r>
            <a:r>
              <a:rPr lang="en-US" dirty="0" err="1"/>
              <a:t>usu</a:t>
            </a:r>
            <a:r>
              <a:rPr lang="en-US" dirty="0"/>
              <a:t>, ne </a:t>
            </a:r>
            <a:r>
              <a:rPr lang="en-US" dirty="0" err="1"/>
              <a:t>ponderum</a:t>
            </a:r>
            <a:r>
              <a:rPr lang="en-US" dirty="0"/>
              <a:t> </a:t>
            </a:r>
            <a:r>
              <a:rPr lang="en-US" dirty="0" err="1"/>
              <a:t>gubergren</a:t>
            </a:r>
            <a:r>
              <a:rPr lang="en-US" dirty="0"/>
              <a:t> </a:t>
            </a:r>
            <a:r>
              <a:rPr lang="en-US" dirty="0" err="1"/>
              <a:t>nam</a:t>
            </a:r>
            <a:r>
              <a:rPr lang="en-US" dirty="0"/>
              <a:t>, </a:t>
            </a:r>
            <a:r>
              <a:rPr lang="en-US" dirty="0" err="1"/>
              <a:t>graeci</a:t>
            </a:r>
            <a:r>
              <a:rPr lang="en-US" dirty="0"/>
              <a:t> </a:t>
            </a:r>
            <a:r>
              <a:rPr lang="en-US" dirty="0" err="1"/>
              <a:t>dissentias</a:t>
            </a:r>
            <a:r>
              <a:rPr lang="en-US" dirty="0"/>
              <a:t> </a:t>
            </a:r>
            <a:r>
              <a:rPr lang="en-US" dirty="0" err="1"/>
              <a:t>appellantur</a:t>
            </a:r>
            <a:r>
              <a:rPr lang="en-US" dirty="0"/>
              <a:t> in his. Mea ne </a:t>
            </a:r>
            <a:r>
              <a:rPr lang="en-US" dirty="0" err="1"/>
              <a:t>albucius</a:t>
            </a:r>
            <a:r>
              <a:rPr lang="en-US" dirty="0"/>
              <a:t> </a:t>
            </a:r>
            <a:r>
              <a:rPr lang="en-US" dirty="0" err="1" smtClean="0"/>
              <a:t>efficiantur</a:t>
            </a:r>
            <a:r>
              <a:rPr lang="en-US" dirty="0" smtClean="0"/>
              <a:t>.</a:t>
            </a:r>
            <a:endParaRPr lang="en-US" dirty="0"/>
          </a:p>
        </p:txBody>
      </p:sp>
      <p:sp>
        <p:nvSpPr>
          <p:cNvPr id="20" name="テキスト プレースホルダー 19"/>
          <p:cNvSpPr>
            <a:spLocks noGrp="1"/>
          </p:cNvSpPr>
          <p:nvPr>
            <p:ph type="body" sz="quarter" idx="21"/>
          </p:nvPr>
        </p:nvSpPr>
        <p:spPr/>
        <p:txBody>
          <a:bodyPr/>
          <a:lstStyle/>
          <a:p>
            <a:r>
              <a:rPr lang="en-US" dirty="0"/>
              <a:t>FEATURE </a:t>
            </a:r>
            <a:r>
              <a:rPr lang="en-US" dirty="0" smtClean="0"/>
              <a:t>1</a:t>
            </a:r>
            <a:endParaRPr lang="en-US" dirty="0"/>
          </a:p>
        </p:txBody>
      </p:sp>
      <p:sp>
        <p:nvSpPr>
          <p:cNvPr id="17" name="テキスト プレースホルダー 16"/>
          <p:cNvSpPr>
            <a:spLocks noGrp="1"/>
          </p:cNvSpPr>
          <p:nvPr>
            <p:ph type="body" sz="quarter" idx="26"/>
          </p:nvPr>
        </p:nvSpPr>
        <p:spPr/>
        <p:txBody>
          <a:bodyPr/>
          <a:lstStyle/>
          <a:p>
            <a:r>
              <a:rPr lang="en-US" dirty="0" smtClean="0"/>
              <a:t>Per </a:t>
            </a:r>
            <a:r>
              <a:rPr lang="en-US" dirty="0" err="1"/>
              <a:t>novum</a:t>
            </a:r>
            <a:r>
              <a:rPr lang="en-US" dirty="0"/>
              <a:t> </a:t>
            </a:r>
            <a:r>
              <a:rPr lang="en-US" dirty="0" err="1"/>
              <a:t>quaestio</a:t>
            </a:r>
            <a:r>
              <a:rPr lang="en-US" dirty="0"/>
              <a:t> </a:t>
            </a:r>
            <a:r>
              <a:rPr lang="en-US" dirty="0" err="1"/>
              <a:t>consulatu</a:t>
            </a:r>
            <a:r>
              <a:rPr lang="en-US" dirty="0"/>
              <a:t> cu, duo </a:t>
            </a:r>
            <a:r>
              <a:rPr lang="en-US" dirty="0" err="1"/>
              <a:t>ei</a:t>
            </a:r>
            <a:r>
              <a:rPr lang="en-US" dirty="0"/>
              <a:t> </a:t>
            </a:r>
            <a:r>
              <a:rPr lang="en-US" dirty="0" err="1"/>
              <a:t>illud</a:t>
            </a:r>
            <a:r>
              <a:rPr lang="en-US" dirty="0"/>
              <a:t> </a:t>
            </a:r>
            <a:r>
              <a:rPr lang="en-US" dirty="0" err="1"/>
              <a:t>electram</a:t>
            </a:r>
            <a:r>
              <a:rPr lang="en-US" dirty="0"/>
              <a:t> </a:t>
            </a:r>
            <a:r>
              <a:rPr lang="en-US" dirty="0" err="1"/>
              <a:t>sententiae</a:t>
            </a:r>
            <a:r>
              <a:rPr lang="en-US" dirty="0"/>
              <a:t>, </a:t>
            </a:r>
            <a:r>
              <a:rPr lang="en-US" dirty="0" err="1"/>
              <a:t>vel</a:t>
            </a:r>
            <a:r>
              <a:rPr lang="en-US" dirty="0"/>
              <a:t> </a:t>
            </a:r>
            <a:r>
              <a:rPr lang="en-US" dirty="0" err="1"/>
              <a:t>wisi</a:t>
            </a:r>
            <a:r>
              <a:rPr lang="en-US" dirty="0"/>
              <a:t> </a:t>
            </a:r>
            <a:r>
              <a:rPr lang="en-US" dirty="0" err="1"/>
              <a:t>graecis</a:t>
            </a:r>
            <a:r>
              <a:rPr lang="en-US" dirty="0"/>
              <a:t> </a:t>
            </a:r>
            <a:r>
              <a:rPr lang="en-US" dirty="0" err="1"/>
              <a:t>scripserit</a:t>
            </a:r>
            <a:r>
              <a:rPr lang="en-US" dirty="0"/>
              <a:t> </a:t>
            </a:r>
            <a:r>
              <a:rPr lang="en-US" dirty="0" err="1"/>
              <a:t>ei</a:t>
            </a:r>
            <a:r>
              <a:rPr lang="en-US" dirty="0"/>
              <a:t>. Ne </a:t>
            </a:r>
            <a:r>
              <a:rPr lang="en-US" dirty="0" err="1"/>
              <a:t>tollit</a:t>
            </a:r>
            <a:r>
              <a:rPr lang="en-US" dirty="0"/>
              <a:t> </a:t>
            </a:r>
            <a:r>
              <a:rPr lang="en-US" dirty="0" err="1"/>
              <a:t>scriptorem</a:t>
            </a:r>
            <a:r>
              <a:rPr lang="en-US" dirty="0"/>
              <a:t> </a:t>
            </a:r>
            <a:r>
              <a:rPr lang="en-US" dirty="0" smtClean="0"/>
              <a:t>sed.</a:t>
            </a:r>
            <a:endParaRPr lang="en-US" dirty="0"/>
          </a:p>
        </p:txBody>
      </p:sp>
      <p:sp>
        <p:nvSpPr>
          <p:cNvPr id="26" name="テキスト プレースホルダー 25"/>
          <p:cNvSpPr>
            <a:spLocks noGrp="1"/>
          </p:cNvSpPr>
          <p:nvPr>
            <p:ph type="body" sz="quarter" idx="27"/>
          </p:nvPr>
        </p:nvSpPr>
        <p:spPr/>
        <p:txBody>
          <a:bodyPr/>
          <a:lstStyle/>
          <a:p>
            <a:r>
              <a:rPr lang="en-US" dirty="0"/>
              <a:t>FEATURE 2</a:t>
            </a:r>
          </a:p>
        </p:txBody>
      </p:sp>
      <p:sp>
        <p:nvSpPr>
          <p:cNvPr id="28" name="テキスト プレースホルダー 27"/>
          <p:cNvSpPr>
            <a:spLocks noGrp="1"/>
          </p:cNvSpPr>
          <p:nvPr>
            <p:ph type="body" sz="quarter" idx="29"/>
          </p:nvPr>
        </p:nvSpPr>
        <p:spPr/>
        <p:txBody>
          <a:bodyPr/>
          <a:lstStyle/>
          <a:p>
            <a:r>
              <a:rPr lang="en-US" dirty="0"/>
              <a:t>Sea </a:t>
            </a:r>
            <a:r>
              <a:rPr lang="en-US" dirty="0" err="1"/>
              <a:t>scaevola</a:t>
            </a:r>
            <a:r>
              <a:rPr lang="en-US" dirty="0"/>
              <a:t> </a:t>
            </a:r>
            <a:r>
              <a:rPr lang="en-US" dirty="0" err="1"/>
              <a:t>aliquando</a:t>
            </a:r>
            <a:r>
              <a:rPr lang="en-US" dirty="0"/>
              <a:t> </a:t>
            </a:r>
            <a:r>
              <a:rPr lang="en-US" dirty="0" err="1"/>
              <a:t>ea</a:t>
            </a:r>
            <a:r>
              <a:rPr lang="en-US" dirty="0"/>
              <a:t>, et pro </a:t>
            </a:r>
            <a:r>
              <a:rPr lang="en-US" dirty="0" err="1"/>
              <a:t>tantas</a:t>
            </a:r>
            <a:r>
              <a:rPr lang="en-US" dirty="0"/>
              <a:t> </a:t>
            </a:r>
            <a:r>
              <a:rPr lang="en-US" dirty="0" err="1"/>
              <a:t>nostro</a:t>
            </a:r>
            <a:r>
              <a:rPr lang="en-US" dirty="0"/>
              <a:t>. </a:t>
            </a:r>
            <a:r>
              <a:rPr lang="en-US" dirty="0" err="1"/>
              <a:t>Nobis</a:t>
            </a:r>
            <a:r>
              <a:rPr lang="en-US" dirty="0"/>
              <a:t> </a:t>
            </a:r>
            <a:r>
              <a:rPr lang="en-US" dirty="0" err="1"/>
              <a:t>fastidii</a:t>
            </a:r>
            <a:r>
              <a:rPr lang="en-US" dirty="0"/>
              <a:t> </a:t>
            </a:r>
            <a:r>
              <a:rPr lang="en-US" dirty="0" err="1"/>
              <a:t>interesset</a:t>
            </a:r>
            <a:r>
              <a:rPr lang="en-US" dirty="0"/>
              <a:t> at vel. </a:t>
            </a:r>
            <a:r>
              <a:rPr lang="en-US" dirty="0" err="1"/>
              <a:t>Nec</a:t>
            </a:r>
            <a:r>
              <a:rPr lang="en-US" dirty="0"/>
              <a:t> </a:t>
            </a:r>
            <a:r>
              <a:rPr lang="en-US" dirty="0" err="1"/>
              <a:t>amet</a:t>
            </a:r>
            <a:r>
              <a:rPr lang="en-US" dirty="0"/>
              <a:t> </a:t>
            </a:r>
            <a:r>
              <a:rPr lang="en-US" dirty="0" err="1"/>
              <a:t>erant</a:t>
            </a:r>
            <a:r>
              <a:rPr lang="en-US" dirty="0"/>
              <a:t> </a:t>
            </a:r>
            <a:r>
              <a:rPr lang="en-US" dirty="0" err="1"/>
              <a:t>feugiat</a:t>
            </a:r>
            <a:r>
              <a:rPr lang="en-US" dirty="0"/>
              <a:t> id. </a:t>
            </a:r>
          </a:p>
        </p:txBody>
      </p:sp>
      <p:sp>
        <p:nvSpPr>
          <p:cNvPr id="29" name="テキスト プレースホルダー 28"/>
          <p:cNvSpPr>
            <a:spLocks noGrp="1"/>
          </p:cNvSpPr>
          <p:nvPr>
            <p:ph type="body" sz="quarter" idx="30"/>
          </p:nvPr>
        </p:nvSpPr>
        <p:spPr/>
        <p:txBody>
          <a:bodyPr/>
          <a:lstStyle/>
          <a:p>
            <a:r>
              <a:rPr lang="en-US" dirty="0"/>
              <a:t>FEATURE 3</a:t>
            </a:r>
          </a:p>
        </p:txBody>
      </p:sp>
      <p:sp>
        <p:nvSpPr>
          <p:cNvPr id="31" name="テキスト プレースホルダー 30"/>
          <p:cNvSpPr>
            <a:spLocks noGrp="1"/>
          </p:cNvSpPr>
          <p:nvPr>
            <p:ph type="body" sz="quarter" idx="32"/>
          </p:nvPr>
        </p:nvSpPr>
        <p:spPr/>
        <p:txBody>
          <a:bodyPr/>
          <a:lstStyle/>
          <a:p>
            <a:r>
              <a:rPr lang="en-US" dirty="0" err="1"/>
              <a:t>Ea</a:t>
            </a:r>
            <a:r>
              <a:rPr lang="en-US" dirty="0"/>
              <a:t> </a:t>
            </a:r>
            <a:r>
              <a:rPr lang="en-US" dirty="0" err="1"/>
              <a:t>iusto</a:t>
            </a:r>
            <a:r>
              <a:rPr lang="en-US" dirty="0"/>
              <a:t> </a:t>
            </a:r>
            <a:r>
              <a:rPr lang="en-US" dirty="0" err="1"/>
              <a:t>eripuit</a:t>
            </a:r>
            <a:r>
              <a:rPr lang="en-US" dirty="0"/>
              <a:t> sit. </a:t>
            </a:r>
            <a:r>
              <a:rPr lang="en-US" dirty="0" err="1"/>
              <a:t>Alii</a:t>
            </a:r>
            <a:r>
              <a:rPr lang="en-US" dirty="0"/>
              <a:t> </a:t>
            </a:r>
            <a:r>
              <a:rPr lang="en-US" dirty="0" err="1"/>
              <a:t>vidisse</a:t>
            </a:r>
            <a:r>
              <a:rPr lang="en-US" dirty="0"/>
              <a:t> </a:t>
            </a:r>
            <a:r>
              <a:rPr lang="en-US" dirty="0" err="1"/>
              <a:t>expetenda</a:t>
            </a:r>
            <a:r>
              <a:rPr lang="en-US" dirty="0"/>
              <a:t> in sea, </a:t>
            </a:r>
            <a:r>
              <a:rPr lang="en-US" dirty="0" err="1"/>
              <a:t>usu</a:t>
            </a:r>
            <a:r>
              <a:rPr lang="en-US" dirty="0"/>
              <a:t> cu </a:t>
            </a:r>
            <a:r>
              <a:rPr lang="en-US" dirty="0" err="1"/>
              <a:t>saepe</a:t>
            </a:r>
            <a:r>
              <a:rPr lang="en-US" dirty="0"/>
              <a:t> </a:t>
            </a:r>
            <a:r>
              <a:rPr lang="en-US" dirty="0" err="1"/>
              <a:t>ignota</a:t>
            </a:r>
            <a:r>
              <a:rPr lang="en-US" dirty="0"/>
              <a:t> </a:t>
            </a:r>
            <a:r>
              <a:rPr lang="en-US" dirty="0" err="1"/>
              <a:t>officiis</a:t>
            </a:r>
            <a:r>
              <a:rPr lang="en-US" dirty="0"/>
              <a:t>. </a:t>
            </a:r>
            <a:r>
              <a:rPr lang="en-US" dirty="0" err="1"/>
              <a:t>Ea</a:t>
            </a:r>
            <a:r>
              <a:rPr lang="en-US" dirty="0"/>
              <a:t> sea </a:t>
            </a:r>
            <a:r>
              <a:rPr lang="en-US" dirty="0" err="1"/>
              <a:t>doctus</a:t>
            </a:r>
            <a:r>
              <a:rPr lang="en-US" dirty="0"/>
              <a:t> </a:t>
            </a:r>
            <a:r>
              <a:rPr lang="en-US" dirty="0" err="1"/>
              <a:t>habemus</a:t>
            </a:r>
            <a:r>
              <a:rPr lang="en-US" dirty="0"/>
              <a:t>, </a:t>
            </a:r>
            <a:r>
              <a:rPr lang="en-US" dirty="0" err="1"/>
              <a:t>melius</a:t>
            </a:r>
            <a:r>
              <a:rPr lang="en-US" dirty="0"/>
              <a:t> </a:t>
            </a:r>
            <a:r>
              <a:rPr lang="en-US" dirty="0" err="1"/>
              <a:t>assueverit</a:t>
            </a:r>
            <a:r>
              <a:rPr lang="en-US" dirty="0"/>
              <a:t> sea </a:t>
            </a:r>
            <a:r>
              <a:rPr lang="en-US" dirty="0" err="1" smtClean="0"/>
              <a:t>ei</a:t>
            </a:r>
            <a:r>
              <a:rPr lang="en-US" dirty="0" smtClean="0"/>
              <a:t>.</a:t>
            </a:r>
            <a:endParaRPr lang="en-US" dirty="0"/>
          </a:p>
        </p:txBody>
      </p:sp>
      <p:sp>
        <p:nvSpPr>
          <p:cNvPr id="32" name="テキスト プレースホルダー 31"/>
          <p:cNvSpPr>
            <a:spLocks noGrp="1"/>
          </p:cNvSpPr>
          <p:nvPr>
            <p:ph type="body" sz="quarter" idx="33"/>
          </p:nvPr>
        </p:nvSpPr>
        <p:spPr/>
        <p:txBody>
          <a:bodyPr/>
          <a:lstStyle/>
          <a:p>
            <a:r>
              <a:rPr lang="en-US" dirty="0"/>
              <a:t>FEATURE 4</a:t>
            </a:r>
          </a:p>
        </p:txBody>
      </p:sp>
      <p:sp>
        <p:nvSpPr>
          <p:cNvPr id="19" name="図プレースホルダー 18"/>
          <p:cNvSpPr>
            <a:spLocks noGrp="1"/>
          </p:cNvSpPr>
          <p:nvPr>
            <p:ph type="pic" sz="quarter" idx="15"/>
          </p:nvPr>
        </p:nvSpPr>
        <p:spPr/>
      </p:sp>
      <p:sp>
        <p:nvSpPr>
          <p:cNvPr id="21" name="図プレースホルダー 20"/>
          <p:cNvSpPr>
            <a:spLocks noGrp="1"/>
          </p:cNvSpPr>
          <p:nvPr>
            <p:ph type="pic" sz="quarter" idx="25"/>
          </p:nvPr>
        </p:nvSpPr>
        <p:spPr/>
      </p:sp>
      <p:sp>
        <p:nvSpPr>
          <p:cNvPr id="22" name="図プレースホルダー 21"/>
          <p:cNvSpPr>
            <a:spLocks noGrp="1"/>
          </p:cNvSpPr>
          <p:nvPr>
            <p:ph type="pic" sz="quarter" idx="31"/>
          </p:nvPr>
        </p:nvSpPr>
        <p:spPr/>
      </p:sp>
      <p:sp>
        <p:nvSpPr>
          <p:cNvPr id="23" name="図プレースホルダー 22"/>
          <p:cNvSpPr>
            <a:spLocks noGrp="1"/>
          </p:cNvSpPr>
          <p:nvPr>
            <p:ph type="pic" sz="quarter" idx="28"/>
          </p:nvPr>
        </p:nvSpPr>
        <p:spPr/>
      </p:sp>
    </p:spTree>
    <p:extLst>
      <p:ext uri="{BB962C8B-B14F-4D97-AF65-F5344CB8AC3E}">
        <p14:creationId xmlns:p14="http://schemas.microsoft.com/office/powerpoint/2010/main" val="673907752"/>
      </p:ext>
    </p:extLst>
  </p:cSld>
  <p:clrMapOvr>
    <a:masterClrMapping/>
  </p:clrMapOvr>
  <mc:AlternateContent xmlns:mc="http://schemas.openxmlformats.org/markup-compatibility/2006" xmlns:p14="http://schemas.microsoft.com/office/powerpoint/2010/main">
    <mc:Choice Requires="p14">
      <p:transition spd="slow" p14:dur="1250" advTm="11467">
        <p14:flip dir="r"/>
      </p:transition>
    </mc:Choice>
    <mc:Fallback xmlns="">
      <p:transition spd="slow" advTm="11467">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41</a:t>
            </a:fld>
            <a:endParaRPr lang="ja-JP" altLang="en-US"/>
          </a:p>
        </p:txBody>
      </p:sp>
      <p:sp>
        <p:nvSpPr>
          <p:cNvPr id="23" name="テキスト プレースホルダー 22"/>
          <p:cNvSpPr>
            <a:spLocks noGrp="1"/>
          </p:cNvSpPr>
          <p:nvPr>
            <p:ph type="body" sz="quarter" idx="32"/>
          </p:nvPr>
        </p:nvSpPr>
        <p:spPr/>
        <p:txBody>
          <a:bodyPr/>
          <a:lstStyle/>
          <a:p>
            <a:r>
              <a:rPr lang="en-US" dirty="0" smtClean="0"/>
              <a:t>SOCIAL</a:t>
            </a:r>
            <a:endParaRPr lang="en-US" dirty="0"/>
          </a:p>
        </p:txBody>
      </p:sp>
      <p:sp>
        <p:nvSpPr>
          <p:cNvPr id="20" name="テキスト プレースホルダー 19"/>
          <p:cNvSpPr>
            <a:spLocks noGrp="1"/>
          </p:cNvSpPr>
          <p:nvPr>
            <p:ph type="body" sz="quarter" idx="20"/>
          </p:nvPr>
        </p:nvSpPr>
        <p:spPr/>
        <p:txBody>
          <a:bodyPr/>
          <a:lstStyle/>
          <a:p>
            <a:r>
              <a:rPr lang="en-US" dirty="0" smtClean="0"/>
              <a:t>FACEBOOK</a:t>
            </a:r>
            <a:endParaRPr lang="en-US" dirty="0"/>
          </a:p>
        </p:txBody>
      </p:sp>
      <p:sp>
        <p:nvSpPr>
          <p:cNvPr id="25" name="テキスト プレースホルダー 24"/>
          <p:cNvSpPr>
            <a:spLocks noGrp="1"/>
          </p:cNvSpPr>
          <p:nvPr>
            <p:ph type="body" sz="quarter" idx="34"/>
          </p:nvPr>
        </p:nvSpPr>
        <p:spPr/>
        <p:txBody>
          <a:bodyPr/>
          <a:lstStyle/>
          <a:p>
            <a:r>
              <a:rPr lang="en-US" dirty="0" smtClean="0"/>
              <a:t>TWITTER</a:t>
            </a:r>
            <a:endParaRPr lang="en-US" dirty="0"/>
          </a:p>
        </p:txBody>
      </p:sp>
      <p:sp>
        <p:nvSpPr>
          <p:cNvPr id="27" name="テキスト プレースホルダー 26"/>
          <p:cNvSpPr>
            <a:spLocks noGrp="1"/>
          </p:cNvSpPr>
          <p:nvPr>
            <p:ph type="body" sz="quarter" idx="36"/>
          </p:nvPr>
        </p:nvSpPr>
        <p:spPr/>
        <p:txBody>
          <a:bodyPr/>
          <a:lstStyle/>
          <a:p>
            <a:r>
              <a:rPr lang="en-US" dirty="0" smtClean="0"/>
              <a:t>GOOGLE+</a:t>
            </a:r>
            <a:endParaRPr lang="en-US" dirty="0"/>
          </a:p>
        </p:txBody>
      </p:sp>
      <p:sp>
        <p:nvSpPr>
          <p:cNvPr id="29" name="テキスト プレースホルダー 28"/>
          <p:cNvSpPr>
            <a:spLocks noGrp="1"/>
          </p:cNvSpPr>
          <p:nvPr>
            <p:ph type="body" sz="quarter" idx="38"/>
          </p:nvPr>
        </p:nvSpPr>
        <p:spPr/>
        <p:txBody>
          <a:bodyPr/>
          <a:lstStyle/>
          <a:p>
            <a:r>
              <a:rPr lang="en-US" dirty="0" smtClean="0"/>
              <a:t>LINKEDIN</a:t>
            </a:r>
            <a:endParaRPr lang="en-US" dirty="0"/>
          </a:p>
        </p:txBody>
      </p:sp>
      <p:pic>
        <p:nvPicPr>
          <p:cNvPr id="51" name="図プレースホルダー 50"/>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rcRect t="99" b="99"/>
          <a:stretch>
            <a:fillRect/>
          </a:stretch>
        </p:blipFill>
        <p:spPr/>
      </p:pic>
      <p:sp>
        <p:nvSpPr>
          <p:cNvPr id="31" name="テキスト プレースホルダー 30"/>
          <p:cNvSpPr>
            <a:spLocks noGrp="1"/>
          </p:cNvSpPr>
          <p:nvPr>
            <p:ph type="body" sz="quarter" idx="40"/>
          </p:nvPr>
        </p:nvSpPr>
        <p:spPr/>
        <p:txBody>
          <a:bodyPr/>
          <a:lstStyle/>
          <a:p>
            <a:r>
              <a:rPr lang="en-US" dirty="0" smtClean="0"/>
              <a:t>PINTEREST</a:t>
            </a:r>
            <a:endParaRPr lang="en-US" dirty="0"/>
          </a:p>
        </p:txBody>
      </p:sp>
      <p:pic>
        <p:nvPicPr>
          <p:cNvPr id="52" name="図プレースホルダー 51"/>
          <p:cNvPicPr>
            <a:picLocks noGrp="1" noChangeAspect="1"/>
          </p:cNvPicPr>
          <p:nvPr>
            <p:ph type="pic" sz="quarter" idx="41"/>
          </p:nvPr>
        </p:nvPicPr>
        <p:blipFill>
          <a:blip r:embed="rId3" cstate="print">
            <a:extLst>
              <a:ext uri="{28A0092B-C50C-407E-A947-70E740481C1C}">
                <a14:useLocalDpi xmlns:a14="http://schemas.microsoft.com/office/drawing/2010/main" val="0"/>
              </a:ext>
            </a:extLst>
          </a:blip>
          <a:srcRect t="99" b="99"/>
          <a:stretch>
            <a:fillRect/>
          </a:stretch>
        </p:blipFill>
        <p:spPr/>
      </p:pic>
      <p:sp>
        <p:nvSpPr>
          <p:cNvPr id="33" name="テキスト プレースホルダー 32"/>
          <p:cNvSpPr>
            <a:spLocks noGrp="1"/>
          </p:cNvSpPr>
          <p:nvPr>
            <p:ph type="body" sz="quarter" idx="42"/>
          </p:nvPr>
        </p:nvSpPr>
        <p:spPr/>
        <p:txBody>
          <a:bodyPr/>
          <a:lstStyle/>
          <a:p>
            <a:r>
              <a:rPr lang="en-US" dirty="0" smtClean="0"/>
              <a:t>INSTAGRAM</a:t>
            </a:r>
            <a:endParaRPr lang="en-US" dirty="0"/>
          </a:p>
        </p:txBody>
      </p:sp>
      <p:sp>
        <p:nvSpPr>
          <p:cNvPr id="19" name="テキスト プレースホルダー 18"/>
          <p:cNvSpPr>
            <a:spLocks noGrp="1"/>
          </p:cNvSpPr>
          <p:nvPr>
            <p:ph type="body" sz="quarter" idx="19"/>
          </p:nvPr>
        </p:nvSpPr>
        <p:spPr/>
        <p:txBody>
          <a:bodyPr/>
          <a:lstStyle/>
          <a:p>
            <a:r>
              <a:rPr lang="en-US" dirty="0"/>
              <a:t>Et </a:t>
            </a:r>
            <a:r>
              <a:rPr lang="en-US" dirty="0" err="1"/>
              <a:t>laudem</a:t>
            </a:r>
            <a:r>
              <a:rPr lang="en-US" dirty="0"/>
              <a:t> </a:t>
            </a:r>
            <a:r>
              <a:rPr lang="en-US" dirty="0" err="1"/>
              <a:t>reprehendunt</a:t>
            </a:r>
            <a:r>
              <a:rPr lang="en-US" dirty="0"/>
              <a:t> his, at </a:t>
            </a:r>
            <a:r>
              <a:rPr lang="en-US" dirty="0" err="1"/>
              <a:t>sed</a:t>
            </a:r>
            <a:r>
              <a:rPr lang="en-US" dirty="0"/>
              <a:t> </a:t>
            </a:r>
            <a:r>
              <a:rPr lang="en-US" dirty="0" err="1"/>
              <a:t>cetero</a:t>
            </a:r>
            <a:r>
              <a:rPr lang="en-US" dirty="0"/>
              <a:t> </a:t>
            </a:r>
            <a:r>
              <a:rPr lang="en-US" dirty="0" err="1"/>
              <a:t>efficiendi</a:t>
            </a:r>
            <a:r>
              <a:rPr lang="en-US" dirty="0"/>
              <a:t>. </a:t>
            </a:r>
            <a:r>
              <a:rPr lang="en-US" dirty="0" err="1"/>
              <a:t>Mutat</a:t>
            </a:r>
            <a:r>
              <a:rPr lang="en-US" dirty="0"/>
              <a:t> </a:t>
            </a:r>
            <a:r>
              <a:rPr lang="en-US" dirty="0" err="1"/>
              <a:t>perpetua</a:t>
            </a:r>
            <a:r>
              <a:rPr lang="en-US" dirty="0"/>
              <a:t> </a:t>
            </a:r>
            <a:r>
              <a:rPr lang="en-US" dirty="0" err="1"/>
              <a:t>interesset</a:t>
            </a:r>
            <a:r>
              <a:rPr lang="en-US" dirty="0"/>
              <a:t> quo </a:t>
            </a:r>
            <a:r>
              <a:rPr lang="en-US" dirty="0" err="1" smtClean="0"/>
              <a:t>eu</a:t>
            </a:r>
            <a:r>
              <a:rPr lang="en-US" dirty="0" smtClean="0"/>
              <a:t>.</a:t>
            </a:r>
            <a:endParaRPr lang="en-US" dirty="0"/>
          </a:p>
        </p:txBody>
      </p:sp>
      <p:sp>
        <p:nvSpPr>
          <p:cNvPr id="34" name="テキスト プレースホルダー 33"/>
          <p:cNvSpPr>
            <a:spLocks noGrp="1"/>
          </p:cNvSpPr>
          <p:nvPr>
            <p:ph type="body" sz="quarter" idx="43"/>
          </p:nvPr>
        </p:nvSpPr>
        <p:spPr/>
        <p:txBody>
          <a:bodyPr/>
          <a:lstStyle/>
          <a:p>
            <a:r>
              <a:rPr lang="en-US" dirty="0" err="1"/>
              <a:t>Ius</a:t>
            </a:r>
            <a:r>
              <a:rPr lang="en-US" dirty="0"/>
              <a:t> </a:t>
            </a:r>
            <a:r>
              <a:rPr lang="en-US" dirty="0" err="1"/>
              <a:t>eu</a:t>
            </a:r>
            <a:r>
              <a:rPr lang="en-US" dirty="0"/>
              <a:t> </a:t>
            </a:r>
            <a:r>
              <a:rPr lang="en-US" dirty="0" err="1"/>
              <a:t>utamur</a:t>
            </a:r>
            <a:r>
              <a:rPr lang="en-US" dirty="0"/>
              <a:t> </a:t>
            </a:r>
            <a:r>
              <a:rPr lang="en-US" dirty="0" err="1"/>
              <a:t>virtute</a:t>
            </a:r>
            <a:r>
              <a:rPr lang="en-US" dirty="0"/>
              <a:t> </a:t>
            </a:r>
            <a:r>
              <a:rPr lang="en-US" dirty="0" err="1"/>
              <a:t>consetetur</a:t>
            </a:r>
            <a:r>
              <a:rPr lang="en-US" dirty="0"/>
              <a:t>, his </a:t>
            </a:r>
            <a:r>
              <a:rPr lang="en-US" dirty="0" err="1"/>
              <a:t>eu</a:t>
            </a:r>
            <a:r>
              <a:rPr lang="en-US" dirty="0"/>
              <a:t> </a:t>
            </a:r>
            <a:r>
              <a:rPr lang="en-US" dirty="0" err="1"/>
              <a:t>erroribus</a:t>
            </a:r>
            <a:r>
              <a:rPr lang="en-US" dirty="0"/>
              <a:t> </a:t>
            </a:r>
            <a:r>
              <a:rPr lang="en-US" dirty="0" err="1"/>
              <a:t>forensibus</a:t>
            </a:r>
            <a:r>
              <a:rPr lang="en-US" dirty="0"/>
              <a:t>, </a:t>
            </a:r>
            <a:r>
              <a:rPr lang="en-US" dirty="0" err="1"/>
              <a:t>quem</a:t>
            </a:r>
            <a:r>
              <a:rPr lang="en-US" dirty="0"/>
              <a:t> </a:t>
            </a:r>
            <a:r>
              <a:rPr lang="en-US" dirty="0" err="1"/>
              <a:t>mutat</a:t>
            </a:r>
            <a:r>
              <a:rPr lang="en-US" dirty="0"/>
              <a:t> </a:t>
            </a:r>
            <a:r>
              <a:rPr lang="en-US" dirty="0" err="1"/>
              <a:t>epicuri</a:t>
            </a:r>
            <a:r>
              <a:rPr lang="en-US" dirty="0"/>
              <a:t> duo in.</a:t>
            </a:r>
          </a:p>
        </p:txBody>
      </p:sp>
      <p:sp>
        <p:nvSpPr>
          <p:cNvPr id="35" name="テキスト プレースホルダー 34"/>
          <p:cNvSpPr>
            <a:spLocks noGrp="1"/>
          </p:cNvSpPr>
          <p:nvPr>
            <p:ph type="body" sz="quarter" idx="44"/>
          </p:nvPr>
        </p:nvSpPr>
        <p:spPr/>
        <p:txBody>
          <a:bodyPr/>
          <a:lstStyle/>
          <a:p>
            <a:r>
              <a:rPr lang="en-US" dirty="0"/>
              <a:t>Mel </a:t>
            </a:r>
            <a:r>
              <a:rPr lang="en-US" dirty="0" err="1"/>
              <a:t>fastidii</a:t>
            </a:r>
            <a:r>
              <a:rPr lang="en-US" dirty="0"/>
              <a:t> </a:t>
            </a:r>
            <a:r>
              <a:rPr lang="en-US" dirty="0" err="1"/>
              <a:t>persecuti</a:t>
            </a:r>
            <a:r>
              <a:rPr lang="en-US" dirty="0"/>
              <a:t> </a:t>
            </a:r>
            <a:r>
              <a:rPr lang="en-US" dirty="0" err="1"/>
              <a:t>adipiscing</a:t>
            </a:r>
            <a:r>
              <a:rPr lang="en-US" dirty="0"/>
              <a:t> an, </a:t>
            </a:r>
            <a:r>
              <a:rPr lang="en-US" dirty="0" err="1"/>
              <a:t>eum</a:t>
            </a:r>
            <a:r>
              <a:rPr lang="en-US" dirty="0"/>
              <a:t> </a:t>
            </a:r>
            <a:r>
              <a:rPr lang="en-US" dirty="0" err="1"/>
              <a:t>reque</a:t>
            </a:r>
            <a:r>
              <a:rPr lang="en-US" dirty="0"/>
              <a:t> </a:t>
            </a:r>
            <a:r>
              <a:rPr lang="en-US" dirty="0" err="1"/>
              <a:t>illum</a:t>
            </a:r>
            <a:r>
              <a:rPr lang="en-US" dirty="0"/>
              <a:t> </a:t>
            </a:r>
            <a:r>
              <a:rPr lang="en-US" dirty="0" err="1"/>
              <a:t>dicunt</a:t>
            </a:r>
            <a:r>
              <a:rPr lang="en-US" dirty="0"/>
              <a:t> ad. </a:t>
            </a:r>
            <a:r>
              <a:rPr lang="en-US" dirty="0" err="1"/>
              <a:t>Vix</a:t>
            </a:r>
            <a:r>
              <a:rPr lang="en-US" dirty="0"/>
              <a:t> </a:t>
            </a:r>
            <a:r>
              <a:rPr lang="en-US" dirty="0" err="1"/>
              <a:t>scripta</a:t>
            </a:r>
            <a:r>
              <a:rPr lang="en-US" dirty="0"/>
              <a:t> </a:t>
            </a:r>
            <a:r>
              <a:rPr lang="en-US" dirty="0" err="1"/>
              <a:t>alienum</a:t>
            </a:r>
            <a:r>
              <a:rPr lang="en-US" dirty="0"/>
              <a:t> </a:t>
            </a:r>
            <a:r>
              <a:rPr lang="en-US" dirty="0" err="1"/>
              <a:t>te</a:t>
            </a:r>
            <a:r>
              <a:rPr lang="en-US" dirty="0"/>
              <a:t>.</a:t>
            </a:r>
          </a:p>
        </p:txBody>
      </p:sp>
      <p:sp>
        <p:nvSpPr>
          <p:cNvPr id="36" name="テキスト プレースホルダー 35"/>
          <p:cNvSpPr>
            <a:spLocks noGrp="1"/>
          </p:cNvSpPr>
          <p:nvPr>
            <p:ph type="body" sz="quarter" idx="45"/>
          </p:nvPr>
        </p:nvSpPr>
        <p:spPr/>
        <p:txBody>
          <a:bodyPr/>
          <a:lstStyle/>
          <a:p>
            <a:r>
              <a:rPr lang="en-US" dirty="0" err="1"/>
              <a:t>Eu</a:t>
            </a:r>
            <a:r>
              <a:rPr lang="en-US" dirty="0"/>
              <a:t> </a:t>
            </a:r>
            <a:r>
              <a:rPr lang="en-US" dirty="0" err="1"/>
              <a:t>suscipiantur</a:t>
            </a:r>
            <a:r>
              <a:rPr lang="en-US" dirty="0"/>
              <a:t> </a:t>
            </a:r>
            <a:r>
              <a:rPr lang="en-US" dirty="0" err="1"/>
              <a:t>definitionem</a:t>
            </a:r>
            <a:r>
              <a:rPr lang="en-US" dirty="0"/>
              <a:t> </a:t>
            </a:r>
            <a:r>
              <a:rPr lang="en-US" dirty="0" err="1"/>
              <a:t>mei</a:t>
            </a:r>
            <a:r>
              <a:rPr lang="en-US" dirty="0"/>
              <a:t>, </a:t>
            </a:r>
            <a:r>
              <a:rPr lang="en-US" dirty="0" err="1"/>
              <a:t>ius</a:t>
            </a:r>
            <a:r>
              <a:rPr lang="en-US" dirty="0"/>
              <a:t> </a:t>
            </a:r>
            <a:r>
              <a:rPr lang="en-US" dirty="0" err="1"/>
              <a:t>feugiat</a:t>
            </a:r>
            <a:r>
              <a:rPr lang="en-US" dirty="0"/>
              <a:t> </a:t>
            </a:r>
            <a:r>
              <a:rPr lang="en-US" dirty="0" err="1"/>
              <a:t>voluptatum</a:t>
            </a:r>
            <a:r>
              <a:rPr lang="en-US" dirty="0"/>
              <a:t> in. Et sea </a:t>
            </a:r>
            <a:r>
              <a:rPr lang="en-US" dirty="0" err="1"/>
              <a:t>eros</a:t>
            </a:r>
            <a:r>
              <a:rPr lang="en-US" dirty="0"/>
              <a:t> </a:t>
            </a:r>
            <a:r>
              <a:rPr lang="en-US" dirty="0" err="1"/>
              <a:t>iudico</a:t>
            </a:r>
            <a:r>
              <a:rPr lang="en-US" dirty="0"/>
              <a:t> </a:t>
            </a:r>
            <a:r>
              <a:rPr lang="en-US" dirty="0" err="1"/>
              <a:t>ceteros</a:t>
            </a:r>
            <a:r>
              <a:rPr lang="en-US" dirty="0"/>
              <a:t>.</a:t>
            </a:r>
          </a:p>
        </p:txBody>
      </p:sp>
      <p:sp>
        <p:nvSpPr>
          <p:cNvPr id="37" name="テキスト プレースホルダー 36"/>
          <p:cNvSpPr>
            <a:spLocks noGrp="1"/>
          </p:cNvSpPr>
          <p:nvPr>
            <p:ph type="body" sz="quarter" idx="46"/>
          </p:nvPr>
        </p:nvSpPr>
        <p:spPr/>
        <p:txBody>
          <a:bodyPr/>
          <a:lstStyle/>
          <a:p>
            <a:r>
              <a:rPr lang="en-US" dirty="0"/>
              <a:t>Cu </a:t>
            </a:r>
            <a:r>
              <a:rPr lang="en-US" dirty="0" err="1"/>
              <a:t>possim</a:t>
            </a:r>
            <a:r>
              <a:rPr lang="en-US" dirty="0"/>
              <a:t> </a:t>
            </a:r>
            <a:r>
              <a:rPr lang="en-US" dirty="0" err="1"/>
              <a:t>mediocrem</a:t>
            </a:r>
            <a:r>
              <a:rPr lang="en-US" dirty="0"/>
              <a:t> pro, </a:t>
            </a:r>
            <a:r>
              <a:rPr lang="en-US" dirty="0" err="1"/>
              <a:t>novum</a:t>
            </a:r>
            <a:r>
              <a:rPr lang="en-US" dirty="0"/>
              <a:t> </a:t>
            </a:r>
            <a:r>
              <a:rPr lang="en-US" dirty="0" err="1"/>
              <a:t>praesent</a:t>
            </a:r>
            <a:r>
              <a:rPr lang="en-US" dirty="0"/>
              <a:t> an </a:t>
            </a:r>
            <a:r>
              <a:rPr lang="en-US" dirty="0" err="1"/>
              <a:t>vix</a:t>
            </a:r>
            <a:r>
              <a:rPr lang="en-US" dirty="0"/>
              <a:t>, </a:t>
            </a:r>
            <a:r>
              <a:rPr lang="en-US" dirty="0" err="1"/>
              <a:t>debet</a:t>
            </a:r>
            <a:r>
              <a:rPr lang="en-US" dirty="0"/>
              <a:t> </a:t>
            </a:r>
            <a:r>
              <a:rPr lang="en-US" dirty="0" err="1"/>
              <a:t>iuvaret</a:t>
            </a:r>
            <a:r>
              <a:rPr lang="en-US" dirty="0"/>
              <a:t> </a:t>
            </a:r>
            <a:r>
              <a:rPr lang="en-US" dirty="0" err="1"/>
              <a:t>ponderum</a:t>
            </a:r>
            <a:r>
              <a:rPr lang="en-US" dirty="0"/>
              <a:t> </a:t>
            </a:r>
            <a:r>
              <a:rPr lang="en-US" dirty="0" err="1"/>
              <a:t>te</a:t>
            </a:r>
            <a:r>
              <a:rPr lang="en-US" dirty="0"/>
              <a:t> sea.</a:t>
            </a:r>
          </a:p>
        </p:txBody>
      </p:sp>
      <p:sp>
        <p:nvSpPr>
          <p:cNvPr id="38" name="テキスト プレースホルダー 37"/>
          <p:cNvSpPr>
            <a:spLocks noGrp="1"/>
          </p:cNvSpPr>
          <p:nvPr>
            <p:ph type="body" sz="quarter" idx="47"/>
          </p:nvPr>
        </p:nvSpPr>
        <p:spPr/>
        <p:txBody>
          <a:bodyPr/>
          <a:lstStyle/>
          <a:p>
            <a:r>
              <a:rPr lang="en-US" dirty="0"/>
              <a:t>Mea at </a:t>
            </a:r>
            <a:r>
              <a:rPr lang="en-US" dirty="0" err="1"/>
              <a:t>quaestio</a:t>
            </a:r>
            <a:r>
              <a:rPr lang="en-US" dirty="0"/>
              <a:t> </a:t>
            </a:r>
            <a:r>
              <a:rPr lang="en-US" dirty="0" err="1"/>
              <a:t>sensibus</a:t>
            </a:r>
            <a:r>
              <a:rPr lang="en-US" dirty="0"/>
              <a:t> </a:t>
            </a:r>
            <a:r>
              <a:rPr lang="en-US" dirty="0" err="1"/>
              <a:t>indoctum</a:t>
            </a:r>
            <a:r>
              <a:rPr lang="en-US" dirty="0"/>
              <a:t>, his ex </a:t>
            </a:r>
            <a:r>
              <a:rPr lang="en-US" dirty="0" err="1"/>
              <a:t>aeque</a:t>
            </a:r>
            <a:r>
              <a:rPr lang="en-US" dirty="0"/>
              <a:t> </a:t>
            </a:r>
            <a:r>
              <a:rPr lang="en-US" dirty="0" err="1"/>
              <a:t>conclusionemque</a:t>
            </a:r>
            <a:r>
              <a:rPr lang="en-US" dirty="0"/>
              <a:t>.</a:t>
            </a:r>
          </a:p>
        </p:txBody>
      </p:sp>
      <p:sp>
        <p:nvSpPr>
          <p:cNvPr id="21" name="テキスト プレースホルダー 20"/>
          <p:cNvSpPr>
            <a:spLocks noGrp="1"/>
          </p:cNvSpPr>
          <p:nvPr>
            <p:ph type="body" sz="quarter" idx="24"/>
          </p:nvPr>
        </p:nvSpPr>
        <p:spPr/>
        <p:txBody>
          <a:bodyPr/>
          <a:lstStyle/>
          <a:p>
            <a:endParaRPr lang="en-US"/>
          </a:p>
        </p:txBody>
      </p:sp>
      <p:sp>
        <p:nvSpPr>
          <p:cNvPr id="18" name="タイトル 17"/>
          <p:cNvSpPr>
            <a:spLocks noGrp="1"/>
          </p:cNvSpPr>
          <p:nvPr>
            <p:ph type="title"/>
          </p:nvPr>
        </p:nvSpPr>
        <p:spPr/>
        <p:txBody>
          <a:bodyPr/>
          <a:lstStyle/>
          <a:p>
            <a:r>
              <a:rPr lang="en-US" dirty="0" smtClean="0"/>
              <a:t>EASY TO SHARE</a:t>
            </a:r>
            <a:endParaRPr lang="en-US" dirty="0"/>
          </a:p>
        </p:txBody>
      </p:sp>
      <p:pic>
        <p:nvPicPr>
          <p:cNvPr id="47" name="図プレースホルダー 46"/>
          <p:cNvPicPr>
            <a:picLocks noGrp="1" noChangeAspect="1"/>
          </p:cNvPicPr>
          <p:nvPr>
            <p:ph type="pic" sz="quarter" idx="26"/>
          </p:nvPr>
        </p:nvPicPr>
        <p:blipFill>
          <a:blip r:embed="rId4" cstate="print">
            <a:extLst>
              <a:ext uri="{28A0092B-C50C-407E-A947-70E740481C1C}">
                <a14:useLocalDpi xmlns:a14="http://schemas.microsoft.com/office/drawing/2010/main" val="0"/>
              </a:ext>
            </a:extLst>
          </a:blip>
          <a:srcRect t="99" b="99"/>
          <a:stretch>
            <a:fillRect/>
          </a:stretch>
        </p:blipFill>
        <p:spPr/>
      </p:pic>
      <p:pic>
        <p:nvPicPr>
          <p:cNvPr id="48" name="図プレースホルダー 47"/>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5"/>
          </p:nvPr>
        </p:nvPicPr>
        <p:blipFill>
          <a:blip r:embed="rId6" cstate="print">
            <a:extLst>
              <a:ext uri="{28A0092B-C50C-407E-A947-70E740481C1C}">
                <a14:useLocalDpi xmlns:a14="http://schemas.microsoft.com/office/drawing/2010/main" val="0"/>
              </a:ext>
            </a:extLst>
          </a:blip>
          <a:srcRect t="99" b="99"/>
          <a:stretch>
            <a:fillRect/>
          </a:stretch>
        </p:blipFill>
        <p:spPr/>
      </p:pic>
      <p:pic>
        <p:nvPicPr>
          <p:cNvPr id="50" name="図プレースホルダー 49"/>
          <p:cNvPicPr>
            <a:picLocks noGrp="1" noChangeAspect="1"/>
          </p:cNvPicPr>
          <p:nvPr>
            <p:ph type="pic" sz="quarter" idx="37"/>
          </p:nvPr>
        </p:nvPicPr>
        <p:blipFill>
          <a:blip r:embed="rId7" cstate="print">
            <a:extLst>
              <a:ext uri="{28A0092B-C50C-407E-A947-70E740481C1C}">
                <a14:useLocalDpi xmlns:a14="http://schemas.microsoft.com/office/drawing/2010/main" val="0"/>
              </a:ext>
            </a:extLst>
          </a:blip>
          <a:srcRect t="99" b="99"/>
          <a:stretch>
            <a:fillRect/>
          </a:stretch>
        </p:blipFill>
        <p:spPr/>
      </p:pic>
    </p:spTree>
    <p:extLst>
      <p:ext uri="{BB962C8B-B14F-4D97-AF65-F5344CB8AC3E}">
        <p14:creationId xmlns:p14="http://schemas.microsoft.com/office/powerpoint/2010/main" val="1013882841"/>
      </p:ext>
    </p:extLst>
  </p:cSld>
  <p:clrMapOvr>
    <a:masterClrMapping/>
  </p:clrMapOvr>
  <mc:AlternateContent xmlns:mc="http://schemas.openxmlformats.org/markup-compatibility/2006" xmlns:p14="http://schemas.microsoft.com/office/powerpoint/2010/main">
    <mc:Choice Requires="p14">
      <p:transition spd="slow" p14:dur="1250" advTm="12436">
        <p14:flip dir="r"/>
      </p:transition>
    </mc:Choice>
    <mc:Fallback xmlns="">
      <p:transition spd="slow" advTm="12436">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lang="en-US" dirty="0" smtClean="0"/>
              <a:t>OTHER FEATURES</a:t>
            </a:r>
            <a:endParaRPr lang="en-US" dirty="0"/>
          </a:p>
        </p:txBody>
      </p:sp>
      <p:sp>
        <p:nvSpPr>
          <p:cNvPr id="3" name="フッター プレースホルダー 2"/>
          <p:cNvSpPr>
            <a:spLocks noGrp="1"/>
          </p:cNvSpPr>
          <p:nvPr>
            <p:ph type="ftr" sz="quarter" idx="10"/>
          </p:nvPr>
        </p:nvSpPr>
        <p:spPr/>
        <p:txBody>
          <a:bodyPr/>
          <a:lstStyle/>
          <a:p>
            <a:r>
              <a:rPr lang="en-US" altLang="ja-JP" dirty="0"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42</a:t>
            </a:fld>
            <a:endParaRPr lang="ja-JP" altLang="en-US"/>
          </a:p>
        </p:txBody>
      </p:sp>
      <p:sp>
        <p:nvSpPr>
          <p:cNvPr id="14" name="テキスト プレースホルダー 13"/>
          <p:cNvSpPr>
            <a:spLocks noGrp="1"/>
          </p:cNvSpPr>
          <p:nvPr>
            <p:ph type="body" sz="quarter" idx="14"/>
          </p:nvPr>
        </p:nvSpPr>
        <p:spPr/>
        <p:txBody>
          <a:bodyPr/>
          <a:lstStyle/>
          <a:p>
            <a:r>
              <a:rPr lang="en-US" dirty="0" smtClean="0"/>
              <a:t>WORLD WIDE</a:t>
            </a:r>
            <a:endParaRPr lang="en-US" dirty="0"/>
          </a:p>
        </p:txBody>
      </p:sp>
      <p:sp>
        <p:nvSpPr>
          <p:cNvPr id="15" name="テキスト プレースホルダー 14"/>
          <p:cNvSpPr>
            <a:spLocks noGrp="1"/>
          </p:cNvSpPr>
          <p:nvPr>
            <p:ph type="body" sz="quarter" idx="15"/>
          </p:nvPr>
        </p:nvSpPr>
        <p:spPr/>
        <p:txBody>
          <a:bodyPr/>
          <a:lstStyle/>
          <a:p>
            <a:r>
              <a:rPr lang="pt-BR" dirty="0"/>
              <a:t>Ea postea iracundia vix, at sit facilis noluisse.</a:t>
            </a:r>
            <a:endParaRPr lang="en-US" dirty="0"/>
          </a:p>
        </p:txBody>
      </p:sp>
      <p:sp>
        <p:nvSpPr>
          <p:cNvPr id="16" name="テキスト プレースホルダー 15"/>
          <p:cNvSpPr>
            <a:spLocks noGrp="1"/>
          </p:cNvSpPr>
          <p:nvPr>
            <p:ph type="body" sz="quarter" idx="16"/>
          </p:nvPr>
        </p:nvSpPr>
        <p:spPr/>
        <p:txBody>
          <a:bodyPr/>
          <a:lstStyle/>
          <a:p>
            <a:r>
              <a:rPr lang="en-US" dirty="0" smtClean="0"/>
              <a:t>ONLINE SHOP</a:t>
            </a:r>
            <a:endParaRPr lang="en-US" dirty="0"/>
          </a:p>
        </p:txBody>
      </p:sp>
      <p:sp>
        <p:nvSpPr>
          <p:cNvPr id="17" name="テキスト プレースホルダー 16"/>
          <p:cNvSpPr>
            <a:spLocks noGrp="1"/>
          </p:cNvSpPr>
          <p:nvPr>
            <p:ph type="body" sz="quarter" idx="17"/>
          </p:nvPr>
        </p:nvSpPr>
        <p:spPr/>
        <p:txBody>
          <a:bodyPr/>
          <a:lstStyle/>
          <a:p>
            <a:r>
              <a:rPr lang="en-US" dirty="0" err="1"/>
              <a:t>Cibo</a:t>
            </a:r>
            <a:r>
              <a:rPr lang="en-US" dirty="0"/>
              <a:t> </a:t>
            </a:r>
            <a:r>
              <a:rPr lang="en-US" dirty="0" err="1"/>
              <a:t>deleniti</a:t>
            </a:r>
            <a:r>
              <a:rPr lang="en-US" dirty="0"/>
              <a:t> id vis, </a:t>
            </a:r>
            <a:r>
              <a:rPr lang="en-US" dirty="0" err="1"/>
              <a:t>agam</a:t>
            </a:r>
            <a:r>
              <a:rPr lang="en-US" dirty="0"/>
              <a:t> </a:t>
            </a:r>
            <a:r>
              <a:rPr lang="en-US" dirty="0" err="1"/>
              <a:t>movet</a:t>
            </a:r>
            <a:r>
              <a:rPr lang="en-US" dirty="0"/>
              <a:t> </a:t>
            </a:r>
            <a:r>
              <a:rPr lang="en-US" dirty="0" err="1"/>
              <a:t>eirmod</a:t>
            </a:r>
            <a:r>
              <a:rPr lang="en-US" dirty="0"/>
              <a:t> </a:t>
            </a:r>
            <a:r>
              <a:rPr lang="en-US" dirty="0" err="1"/>
              <a:t>ius</a:t>
            </a:r>
            <a:r>
              <a:rPr lang="en-US" dirty="0"/>
              <a:t> no, </a:t>
            </a:r>
            <a:r>
              <a:rPr lang="en-US" dirty="0" err="1"/>
              <a:t>ea</a:t>
            </a:r>
            <a:r>
              <a:rPr lang="en-US" dirty="0"/>
              <a:t> </a:t>
            </a:r>
            <a:r>
              <a:rPr lang="en-US" dirty="0" err="1"/>
              <a:t>usu</a:t>
            </a:r>
            <a:r>
              <a:rPr lang="en-US" dirty="0"/>
              <a:t> brute dicta.</a:t>
            </a:r>
          </a:p>
        </p:txBody>
      </p:sp>
      <p:sp>
        <p:nvSpPr>
          <p:cNvPr id="18" name="テキスト プレースホルダー 17"/>
          <p:cNvSpPr>
            <a:spLocks noGrp="1"/>
          </p:cNvSpPr>
          <p:nvPr>
            <p:ph type="body" sz="quarter" idx="18"/>
          </p:nvPr>
        </p:nvSpPr>
        <p:spPr/>
        <p:txBody>
          <a:bodyPr/>
          <a:lstStyle/>
          <a:p>
            <a:r>
              <a:rPr lang="en-US" dirty="0" smtClean="0"/>
              <a:t>GAME</a:t>
            </a:r>
            <a:endParaRPr lang="en-US" dirty="0"/>
          </a:p>
        </p:txBody>
      </p:sp>
      <p:sp>
        <p:nvSpPr>
          <p:cNvPr id="19" name="テキスト プレースホルダー 18"/>
          <p:cNvSpPr>
            <a:spLocks noGrp="1"/>
          </p:cNvSpPr>
          <p:nvPr>
            <p:ph type="body" sz="quarter" idx="19"/>
          </p:nvPr>
        </p:nvSpPr>
        <p:spPr/>
        <p:txBody>
          <a:bodyPr/>
          <a:lstStyle/>
          <a:p>
            <a:r>
              <a:rPr lang="pt-BR" dirty="0"/>
              <a:t>Ne errem soluta utroque pro, idque verear id cum.</a:t>
            </a:r>
            <a:endParaRPr lang="en-US" dirty="0"/>
          </a:p>
        </p:txBody>
      </p:sp>
      <p:sp>
        <p:nvSpPr>
          <p:cNvPr id="20" name="テキスト プレースホルダー 19"/>
          <p:cNvSpPr>
            <a:spLocks noGrp="1"/>
          </p:cNvSpPr>
          <p:nvPr>
            <p:ph type="body" sz="quarter" idx="20"/>
          </p:nvPr>
        </p:nvSpPr>
        <p:spPr/>
        <p:txBody>
          <a:bodyPr/>
          <a:lstStyle/>
          <a:p>
            <a:r>
              <a:rPr lang="en-US" dirty="0" smtClean="0"/>
              <a:t>CLOUD</a:t>
            </a:r>
            <a:endParaRPr lang="en-US" dirty="0"/>
          </a:p>
        </p:txBody>
      </p:sp>
      <p:sp>
        <p:nvSpPr>
          <p:cNvPr id="21" name="テキスト プレースホルダー 20"/>
          <p:cNvSpPr>
            <a:spLocks noGrp="1"/>
          </p:cNvSpPr>
          <p:nvPr>
            <p:ph type="body" sz="quarter" idx="21"/>
          </p:nvPr>
        </p:nvSpPr>
        <p:spPr/>
        <p:txBody>
          <a:bodyPr/>
          <a:lstStyle/>
          <a:p>
            <a:r>
              <a:rPr lang="pt-BR" dirty="0"/>
              <a:t>His facilisi electram ut, no usu mollis mnesarchum suscipiantur.</a:t>
            </a:r>
            <a:endParaRPr lang="en-US" dirty="0"/>
          </a:p>
        </p:txBody>
      </p:sp>
      <p:sp>
        <p:nvSpPr>
          <p:cNvPr id="22" name="テキスト プレースホルダー 21"/>
          <p:cNvSpPr>
            <a:spLocks noGrp="1"/>
          </p:cNvSpPr>
          <p:nvPr>
            <p:ph type="body" sz="quarter" idx="22"/>
          </p:nvPr>
        </p:nvSpPr>
        <p:spPr/>
        <p:txBody>
          <a:bodyPr/>
          <a:lstStyle/>
          <a:p>
            <a:r>
              <a:rPr lang="en-US" dirty="0" smtClean="0"/>
              <a:t>PUBLISHING</a:t>
            </a:r>
            <a:endParaRPr lang="en-US" dirty="0"/>
          </a:p>
        </p:txBody>
      </p:sp>
      <p:sp>
        <p:nvSpPr>
          <p:cNvPr id="23" name="テキスト プレースホルダー 22"/>
          <p:cNvSpPr>
            <a:spLocks noGrp="1"/>
          </p:cNvSpPr>
          <p:nvPr>
            <p:ph type="body" sz="quarter" idx="23"/>
          </p:nvPr>
        </p:nvSpPr>
        <p:spPr/>
        <p:txBody>
          <a:bodyPr/>
          <a:lstStyle/>
          <a:p>
            <a:r>
              <a:rPr lang="nn-NO" dirty="0"/>
              <a:t>Debet epicurei fabellas eam ei.</a:t>
            </a:r>
            <a:endParaRPr lang="en-US" dirty="0"/>
          </a:p>
        </p:txBody>
      </p:sp>
      <p:sp>
        <p:nvSpPr>
          <p:cNvPr id="24" name="テキスト プレースホルダー 23"/>
          <p:cNvSpPr>
            <a:spLocks noGrp="1"/>
          </p:cNvSpPr>
          <p:nvPr>
            <p:ph type="body" sz="quarter" idx="24"/>
          </p:nvPr>
        </p:nvSpPr>
        <p:spPr/>
        <p:txBody>
          <a:bodyPr/>
          <a:lstStyle/>
          <a:p>
            <a:r>
              <a:rPr lang="en-US" dirty="0" smtClean="0"/>
              <a:t>CONFIGURATION</a:t>
            </a:r>
            <a:endParaRPr lang="en-US" dirty="0"/>
          </a:p>
        </p:txBody>
      </p:sp>
      <p:sp>
        <p:nvSpPr>
          <p:cNvPr id="25" name="テキスト プレースホルダー 24"/>
          <p:cNvSpPr>
            <a:spLocks noGrp="1"/>
          </p:cNvSpPr>
          <p:nvPr>
            <p:ph type="body" sz="quarter" idx="25"/>
          </p:nvPr>
        </p:nvSpPr>
        <p:spPr/>
        <p:txBody>
          <a:bodyPr/>
          <a:lstStyle/>
          <a:p>
            <a:r>
              <a:rPr lang="pt-BR" dirty="0"/>
              <a:t>Ius vidit equidem vocibus no, eros impedit denique cu vim.</a:t>
            </a:r>
            <a:endParaRPr lang="en-US" dirty="0"/>
          </a:p>
        </p:txBody>
      </p:sp>
      <p:pic>
        <p:nvPicPr>
          <p:cNvPr id="35" name="図プレースホルダー 34"/>
          <p:cNvPicPr>
            <a:picLocks noGrp="1" noChangeAspect="1"/>
          </p:cNvPicPr>
          <p:nvPr>
            <p:ph type="pic" sz="quarter" idx="29"/>
          </p:nvPr>
        </p:nvPicPr>
        <p:blipFill>
          <a:blip r:embed="rId2" cstate="print">
            <a:extLst>
              <a:ext uri="{28A0092B-C50C-407E-A947-70E740481C1C}">
                <a14:useLocalDpi xmlns:a14="http://schemas.microsoft.com/office/drawing/2010/main" val="0"/>
              </a:ext>
            </a:extLst>
          </a:blip>
          <a:srcRect/>
          <a:stretch>
            <a:fillRect/>
          </a:stretch>
        </p:blipFill>
        <p:spPr/>
      </p:pic>
      <p:pic>
        <p:nvPicPr>
          <p:cNvPr id="36" name="図プレースホルダー 35"/>
          <p:cNvPicPr>
            <a:picLocks noGrp="1" noChangeAspect="1"/>
          </p:cNvPicPr>
          <p:nvPr>
            <p:ph type="pic" sz="quarter" idx="30"/>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pic>
        <p:nvPicPr>
          <p:cNvPr id="39" name="図プレースホルダー 38"/>
          <p:cNvPicPr>
            <a:picLocks noGrp="1" noChangeAspect="1"/>
          </p:cNvPicPr>
          <p:nvPr>
            <p:ph type="pic" sz="quarter" idx="27"/>
          </p:nvPr>
        </p:nvPicPr>
        <p:blipFill>
          <a:blip r:embed="rId5" cstate="print">
            <a:extLst>
              <a:ext uri="{28A0092B-C50C-407E-A947-70E740481C1C}">
                <a14:useLocalDpi xmlns:a14="http://schemas.microsoft.com/office/drawing/2010/main" val="0"/>
              </a:ext>
            </a:extLst>
          </a:blip>
          <a:srcRect t="121" b="121"/>
          <a:stretch>
            <a:fillRect/>
          </a:stretch>
        </p:blipFill>
        <p:spPr/>
      </p:pic>
      <p:pic>
        <p:nvPicPr>
          <p:cNvPr id="41" name="図プレースホルダー 40"/>
          <p:cNvPicPr>
            <a:picLocks noGrp="1" noChangeAspect="1"/>
          </p:cNvPicPr>
          <p:nvPr>
            <p:ph type="pic" sz="quarter" idx="28"/>
          </p:nvPr>
        </p:nvPicPr>
        <p:blipFill>
          <a:blip r:embed="rId6" cstate="print">
            <a:extLst>
              <a:ext uri="{28A0092B-C50C-407E-A947-70E740481C1C}">
                <a14:useLocalDpi xmlns:a14="http://schemas.microsoft.com/office/drawing/2010/main" val="0"/>
              </a:ext>
            </a:extLst>
          </a:blip>
          <a:srcRect t="121" b="121"/>
          <a:stretch>
            <a:fillRect/>
          </a:stretch>
        </p:blipFill>
        <p:spPr/>
      </p:pic>
      <p:pic>
        <p:nvPicPr>
          <p:cNvPr id="43" name="図プレースホルダー 42"/>
          <p:cNvPicPr>
            <a:picLocks noGrp="1" noChangeAspect="1"/>
          </p:cNvPicPr>
          <p:nvPr>
            <p:ph type="pic" sz="quarter" idx="26"/>
          </p:nvPr>
        </p:nvPicPr>
        <p:blipFill>
          <a:blip r:embed="rId7" cstate="print">
            <a:extLst>
              <a:ext uri="{28A0092B-C50C-407E-A947-70E740481C1C}">
                <a14:useLocalDpi xmlns:a14="http://schemas.microsoft.com/office/drawing/2010/main" val="0"/>
              </a:ext>
            </a:extLst>
          </a:blip>
          <a:srcRect t="121" b="121"/>
          <a:stretch>
            <a:fillRect/>
          </a:stretch>
        </p:blipFill>
        <p:spPr/>
      </p:pic>
    </p:spTree>
    <p:extLst>
      <p:ext uri="{BB962C8B-B14F-4D97-AF65-F5344CB8AC3E}">
        <p14:creationId xmlns:p14="http://schemas.microsoft.com/office/powerpoint/2010/main" val="2708471867"/>
      </p:ext>
    </p:extLst>
  </p:cSld>
  <p:clrMapOvr>
    <a:masterClrMapping/>
  </p:clrMapOvr>
  <mc:AlternateContent xmlns:mc="http://schemas.openxmlformats.org/markup-compatibility/2006" xmlns:p14="http://schemas.microsoft.com/office/powerpoint/2010/main">
    <mc:Choice Requires="p14">
      <p:transition spd="slow" p14:dur="800" advTm="10337">
        <p14:flythrough/>
      </p:transition>
    </mc:Choice>
    <mc:Fallback xmlns="">
      <p:transition spd="slow" advTm="10337">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3"/>
          </p:nvPr>
        </p:nvSpPr>
        <p:spPr/>
        <p:txBody>
          <a:bodyPr spcCol="720000"/>
          <a:lstStyle/>
          <a:p>
            <a:r>
              <a:rPr lang="en-US" dirty="0" err="1"/>
              <a:t>Nobis</a:t>
            </a:r>
            <a:r>
              <a:rPr lang="en-US" dirty="0"/>
              <a:t> </a:t>
            </a:r>
            <a:r>
              <a:rPr lang="en-US" dirty="0" err="1"/>
              <a:t>deserunt</a:t>
            </a:r>
            <a:r>
              <a:rPr lang="en-US" dirty="0"/>
              <a:t> </a:t>
            </a:r>
            <a:r>
              <a:rPr lang="en-US" dirty="0" err="1"/>
              <a:t>maiestatis</a:t>
            </a:r>
            <a:r>
              <a:rPr lang="en-US" dirty="0"/>
              <a:t> no </a:t>
            </a:r>
            <a:r>
              <a:rPr lang="en-US" dirty="0" err="1"/>
              <a:t>est</a:t>
            </a:r>
            <a:r>
              <a:rPr lang="en-US" dirty="0"/>
              <a:t>, </a:t>
            </a:r>
            <a:r>
              <a:rPr lang="en-US" dirty="0" err="1"/>
              <a:t>oratio</a:t>
            </a:r>
            <a:r>
              <a:rPr lang="en-US" dirty="0"/>
              <a:t> </a:t>
            </a:r>
            <a:r>
              <a:rPr lang="en-US" dirty="0" err="1"/>
              <a:t>civibus</a:t>
            </a:r>
            <a:r>
              <a:rPr lang="en-US" dirty="0"/>
              <a:t> no pro. </a:t>
            </a:r>
            <a:r>
              <a:rPr lang="en-US" dirty="0" err="1"/>
              <a:t>Tacimates</a:t>
            </a:r>
            <a:r>
              <a:rPr lang="en-US" dirty="0"/>
              <a:t> </a:t>
            </a:r>
            <a:r>
              <a:rPr lang="en-US" dirty="0" err="1"/>
              <a:t>evertitur</a:t>
            </a:r>
            <a:r>
              <a:rPr lang="en-US" dirty="0"/>
              <a:t> no </a:t>
            </a:r>
            <a:r>
              <a:rPr lang="en-US" dirty="0" err="1"/>
              <a:t>usu</a:t>
            </a:r>
            <a:r>
              <a:rPr lang="en-US" dirty="0"/>
              <a:t>, in </a:t>
            </a:r>
            <a:r>
              <a:rPr lang="en-US" dirty="0" err="1"/>
              <a:t>vix</a:t>
            </a:r>
            <a:r>
              <a:rPr lang="en-US" dirty="0"/>
              <a:t> </a:t>
            </a:r>
            <a:r>
              <a:rPr lang="en-US" dirty="0" err="1"/>
              <a:t>doctus</a:t>
            </a:r>
            <a:r>
              <a:rPr lang="en-US" dirty="0"/>
              <a:t> </a:t>
            </a:r>
            <a:r>
              <a:rPr lang="en-US" dirty="0" err="1"/>
              <a:t>facilis</a:t>
            </a:r>
            <a:r>
              <a:rPr lang="en-US" dirty="0"/>
              <a:t>. </a:t>
            </a:r>
            <a:r>
              <a:rPr lang="en-US" dirty="0" err="1"/>
              <a:t>Iusto</a:t>
            </a:r>
            <a:r>
              <a:rPr lang="en-US" dirty="0"/>
              <a:t> </a:t>
            </a:r>
            <a:r>
              <a:rPr lang="en-US" dirty="0" err="1"/>
              <a:t>molestie</a:t>
            </a:r>
            <a:r>
              <a:rPr lang="en-US" dirty="0"/>
              <a:t> </a:t>
            </a:r>
            <a:r>
              <a:rPr lang="en-US" dirty="0" err="1"/>
              <a:t>pericula</a:t>
            </a:r>
            <a:r>
              <a:rPr lang="en-US" dirty="0"/>
              <a:t> duo ex. </a:t>
            </a:r>
            <a:r>
              <a:rPr lang="en-US" dirty="0" err="1"/>
              <a:t>Pri</a:t>
            </a:r>
            <a:r>
              <a:rPr lang="en-US" dirty="0"/>
              <a:t> an </a:t>
            </a:r>
            <a:r>
              <a:rPr lang="en-US" dirty="0" err="1"/>
              <a:t>ridens</a:t>
            </a:r>
            <a:r>
              <a:rPr lang="en-US" dirty="0"/>
              <a:t> </a:t>
            </a:r>
            <a:r>
              <a:rPr lang="en-US" dirty="0" err="1"/>
              <a:t>salutatus</a:t>
            </a:r>
            <a:r>
              <a:rPr lang="en-US" dirty="0"/>
              <a:t> </a:t>
            </a:r>
            <a:r>
              <a:rPr lang="en-US" dirty="0" err="1"/>
              <a:t>evertitur</a:t>
            </a:r>
            <a:r>
              <a:rPr lang="en-US" dirty="0"/>
              <a:t>. Ne vim </a:t>
            </a:r>
            <a:r>
              <a:rPr lang="en-US" dirty="0" err="1"/>
              <a:t>illum</a:t>
            </a:r>
            <a:r>
              <a:rPr lang="en-US" dirty="0"/>
              <a:t> </a:t>
            </a:r>
            <a:r>
              <a:rPr lang="en-US" dirty="0" err="1"/>
              <a:t>dicunt</a:t>
            </a:r>
            <a:r>
              <a:rPr lang="en-US" dirty="0"/>
              <a:t> </a:t>
            </a:r>
            <a:r>
              <a:rPr lang="en-US" dirty="0" err="1"/>
              <a:t>epicurei</a:t>
            </a:r>
            <a:r>
              <a:rPr lang="en-US" dirty="0"/>
              <a:t>, </a:t>
            </a:r>
            <a:r>
              <a:rPr lang="en-US" dirty="0" err="1"/>
              <a:t>enim</a:t>
            </a:r>
            <a:r>
              <a:rPr lang="en-US" dirty="0"/>
              <a:t> </a:t>
            </a:r>
            <a:r>
              <a:rPr lang="en-US" dirty="0" err="1"/>
              <a:t>graeco</a:t>
            </a:r>
            <a:r>
              <a:rPr lang="en-US" dirty="0"/>
              <a:t> </a:t>
            </a:r>
            <a:r>
              <a:rPr lang="en-US" dirty="0" err="1"/>
              <a:t>eum</a:t>
            </a:r>
            <a:r>
              <a:rPr lang="en-US" dirty="0"/>
              <a:t> et, ne vis </a:t>
            </a:r>
            <a:r>
              <a:rPr lang="en-US" dirty="0" err="1"/>
              <a:t>volumus</a:t>
            </a:r>
            <a:r>
              <a:rPr lang="en-US" dirty="0"/>
              <a:t> </a:t>
            </a:r>
            <a:r>
              <a:rPr lang="en-US" dirty="0" err="1"/>
              <a:t>salutandi</a:t>
            </a:r>
            <a:r>
              <a:rPr lang="en-US" dirty="0"/>
              <a:t>. </a:t>
            </a:r>
            <a:r>
              <a:rPr lang="en-US" dirty="0" err="1"/>
              <a:t>Usu</a:t>
            </a:r>
            <a:r>
              <a:rPr lang="en-US" dirty="0"/>
              <a:t> case </a:t>
            </a:r>
            <a:r>
              <a:rPr lang="en-US" dirty="0" err="1"/>
              <a:t>nemore</a:t>
            </a:r>
            <a:r>
              <a:rPr lang="en-US" dirty="0"/>
              <a:t> et, </a:t>
            </a:r>
            <a:r>
              <a:rPr lang="en-US" dirty="0" err="1"/>
              <a:t>ut</a:t>
            </a:r>
            <a:r>
              <a:rPr lang="en-US" dirty="0"/>
              <a:t> his </a:t>
            </a:r>
            <a:r>
              <a:rPr lang="en-US" dirty="0" err="1"/>
              <a:t>unum</a:t>
            </a:r>
            <a:r>
              <a:rPr lang="en-US" dirty="0"/>
              <a:t> </a:t>
            </a:r>
            <a:r>
              <a:rPr lang="en-US" dirty="0" err="1"/>
              <a:t>etiam</a:t>
            </a:r>
            <a:r>
              <a:rPr lang="en-US" dirty="0"/>
              <a:t> </a:t>
            </a:r>
            <a:r>
              <a:rPr lang="en-US" dirty="0" err="1"/>
              <a:t>scripta</a:t>
            </a:r>
            <a:r>
              <a:rPr lang="en-US" dirty="0"/>
              <a:t>. Duo stet </a:t>
            </a:r>
            <a:r>
              <a:rPr lang="en-US" dirty="0" err="1"/>
              <a:t>audire</a:t>
            </a:r>
            <a:r>
              <a:rPr lang="en-US" dirty="0"/>
              <a:t> </a:t>
            </a:r>
            <a:r>
              <a:rPr lang="en-US" dirty="0" err="1"/>
              <a:t>atomorum</a:t>
            </a:r>
            <a:r>
              <a:rPr lang="en-US" dirty="0"/>
              <a:t> id, </a:t>
            </a:r>
            <a:r>
              <a:rPr lang="en-US" dirty="0" err="1"/>
              <a:t>nec</a:t>
            </a:r>
            <a:r>
              <a:rPr lang="en-US" dirty="0"/>
              <a:t> </a:t>
            </a:r>
            <a:r>
              <a:rPr lang="en-US" dirty="0" err="1"/>
              <a:t>justo</a:t>
            </a:r>
            <a:r>
              <a:rPr lang="en-US" dirty="0"/>
              <a:t> </a:t>
            </a:r>
            <a:r>
              <a:rPr lang="en-US" dirty="0" err="1"/>
              <a:t>dignissim</a:t>
            </a:r>
            <a:r>
              <a:rPr lang="en-US" dirty="0"/>
              <a:t> an</a:t>
            </a:r>
            <a:r>
              <a:rPr lang="en-US" dirty="0" smtClean="0"/>
              <a:t>.</a:t>
            </a:r>
          </a:p>
          <a:p>
            <a:r>
              <a:rPr lang="en-US" dirty="0" err="1"/>
              <a:t>Autem</a:t>
            </a:r>
            <a:r>
              <a:rPr lang="en-US" dirty="0"/>
              <a:t> </a:t>
            </a:r>
            <a:r>
              <a:rPr lang="en-US" dirty="0" err="1"/>
              <a:t>democritum</a:t>
            </a:r>
            <a:r>
              <a:rPr lang="en-US" dirty="0"/>
              <a:t> </a:t>
            </a:r>
            <a:r>
              <a:rPr lang="en-US" dirty="0" err="1"/>
              <a:t>liberavisse</a:t>
            </a:r>
            <a:r>
              <a:rPr lang="en-US" dirty="0"/>
              <a:t> </a:t>
            </a:r>
            <a:r>
              <a:rPr lang="en-US" dirty="0" err="1"/>
              <a:t>mei</a:t>
            </a:r>
            <a:r>
              <a:rPr lang="en-US" dirty="0"/>
              <a:t> ne, vitae </a:t>
            </a:r>
            <a:r>
              <a:rPr lang="en-US" dirty="0" err="1"/>
              <a:t>consulatu</a:t>
            </a:r>
            <a:r>
              <a:rPr lang="en-US" dirty="0"/>
              <a:t> </a:t>
            </a:r>
            <a:r>
              <a:rPr lang="en-US" dirty="0" err="1"/>
              <a:t>est</a:t>
            </a:r>
            <a:r>
              <a:rPr lang="en-US" dirty="0"/>
              <a:t> ad. </a:t>
            </a:r>
            <a:r>
              <a:rPr lang="en-US" dirty="0" err="1"/>
              <a:t>Eu</a:t>
            </a:r>
            <a:r>
              <a:rPr lang="en-US" dirty="0"/>
              <a:t> </a:t>
            </a:r>
            <a:r>
              <a:rPr lang="en-US" dirty="0" err="1"/>
              <a:t>diceret</a:t>
            </a:r>
            <a:r>
              <a:rPr lang="en-US" dirty="0"/>
              <a:t> </a:t>
            </a:r>
            <a:r>
              <a:rPr lang="en-US" dirty="0" err="1"/>
              <a:t>tacimates</a:t>
            </a:r>
            <a:r>
              <a:rPr lang="en-US" dirty="0"/>
              <a:t> </a:t>
            </a:r>
            <a:r>
              <a:rPr lang="en-US" dirty="0" err="1"/>
              <a:t>sed</a:t>
            </a:r>
            <a:r>
              <a:rPr lang="en-US" dirty="0"/>
              <a:t>, pro </a:t>
            </a:r>
            <a:r>
              <a:rPr lang="en-US" dirty="0" err="1"/>
              <a:t>te</a:t>
            </a:r>
            <a:r>
              <a:rPr lang="en-US" dirty="0"/>
              <a:t> </a:t>
            </a:r>
            <a:r>
              <a:rPr lang="en-US" dirty="0" err="1"/>
              <a:t>vero</a:t>
            </a:r>
            <a:r>
              <a:rPr lang="en-US" dirty="0"/>
              <a:t> </a:t>
            </a:r>
            <a:r>
              <a:rPr lang="en-US" dirty="0" err="1"/>
              <a:t>salutatus</a:t>
            </a:r>
            <a:r>
              <a:rPr lang="en-US" dirty="0"/>
              <a:t>, at sit mundi </a:t>
            </a:r>
            <a:r>
              <a:rPr lang="en-US" dirty="0" err="1"/>
              <a:t>incorrupte</a:t>
            </a:r>
            <a:r>
              <a:rPr lang="en-US" dirty="0"/>
              <a:t> </a:t>
            </a:r>
            <a:r>
              <a:rPr lang="en-US" dirty="0" err="1"/>
              <a:t>percipitur</a:t>
            </a:r>
            <a:r>
              <a:rPr lang="en-US" dirty="0"/>
              <a:t>. Mea </a:t>
            </a:r>
            <a:r>
              <a:rPr lang="en-US" dirty="0" err="1"/>
              <a:t>nullam</a:t>
            </a:r>
            <a:r>
              <a:rPr lang="en-US" dirty="0"/>
              <a:t> </a:t>
            </a:r>
            <a:r>
              <a:rPr lang="en-US" dirty="0" err="1"/>
              <a:t>viderer</a:t>
            </a:r>
            <a:r>
              <a:rPr lang="en-US" dirty="0"/>
              <a:t> </a:t>
            </a:r>
            <a:r>
              <a:rPr lang="en-US" dirty="0" err="1"/>
              <a:t>ei</a:t>
            </a:r>
            <a:r>
              <a:rPr lang="en-US" dirty="0"/>
              <a:t>. </a:t>
            </a:r>
            <a:r>
              <a:rPr lang="en-US" dirty="0" err="1"/>
              <a:t>Wisi</a:t>
            </a:r>
            <a:r>
              <a:rPr lang="en-US" dirty="0"/>
              <a:t> </a:t>
            </a:r>
            <a:r>
              <a:rPr lang="en-US" dirty="0" err="1"/>
              <a:t>graeco</a:t>
            </a:r>
            <a:r>
              <a:rPr lang="en-US" dirty="0"/>
              <a:t> </a:t>
            </a:r>
            <a:r>
              <a:rPr lang="en-US" dirty="0" err="1"/>
              <a:t>maluisset</a:t>
            </a:r>
            <a:r>
              <a:rPr lang="en-US" dirty="0"/>
              <a:t> </a:t>
            </a:r>
            <a:r>
              <a:rPr lang="en-US" dirty="0" err="1"/>
              <a:t>ut</a:t>
            </a:r>
            <a:r>
              <a:rPr lang="en-US" dirty="0"/>
              <a:t> </a:t>
            </a:r>
            <a:r>
              <a:rPr lang="en-US" dirty="0" err="1"/>
              <a:t>ius</a:t>
            </a:r>
            <a:r>
              <a:rPr lang="en-US" dirty="0"/>
              <a:t>. Sanctus </a:t>
            </a:r>
            <a:r>
              <a:rPr lang="en-US" dirty="0" err="1"/>
              <a:t>incorrupte</a:t>
            </a:r>
            <a:r>
              <a:rPr lang="en-US" dirty="0"/>
              <a:t> </a:t>
            </a:r>
            <a:r>
              <a:rPr lang="en-US" dirty="0" err="1"/>
              <a:t>ius</a:t>
            </a:r>
            <a:r>
              <a:rPr lang="en-US" dirty="0"/>
              <a:t> an.</a:t>
            </a:r>
          </a:p>
        </p:txBody>
      </p:sp>
      <p:sp>
        <p:nvSpPr>
          <p:cNvPr id="17" name="タイトル 16"/>
          <p:cNvSpPr>
            <a:spLocks noGrp="1"/>
          </p:cNvSpPr>
          <p:nvPr>
            <p:ph type="title"/>
          </p:nvPr>
        </p:nvSpPr>
        <p:spPr/>
        <p:txBody>
          <a:bodyPr/>
          <a:lstStyle/>
          <a:p>
            <a:r>
              <a:rPr lang="en-US" dirty="0" smtClean="0"/>
              <a:t>OUR PROMISE</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43</a:t>
            </a:fld>
            <a:endParaRPr lang="ja-JP" altLang="en-US"/>
          </a:p>
        </p:txBody>
      </p:sp>
      <p:sp>
        <p:nvSpPr>
          <p:cNvPr id="21" name="テキスト プレースホルダー 20"/>
          <p:cNvSpPr>
            <a:spLocks noGrp="1"/>
          </p:cNvSpPr>
          <p:nvPr>
            <p:ph type="body" sz="quarter" idx="21"/>
          </p:nvPr>
        </p:nvSpPr>
        <p:spPr/>
        <p:txBody>
          <a:bodyPr/>
          <a:lstStyle/>
          <a:p>
            <a:endParaRPr lang="en-US"/>
          </a:p>
        </p:txBody>
      </p:sp>
      <p:sp>
        <p:nvSpPr>
          <p:cNvPr id="19" name="テキスト プレースホルダー 18"/>
          <p:cNvSpPr>
            <a:spLocks noGrp="1"/>
          </p:cNvSpPr>
          <p:nvPr>
            <p:ph type="body" sz="quarter" idx="19"/>
          </p:nvPr>
        </p:nvSpPr>
        <p:spPr/>
        <p:txBody>
          <a:bodyPr/>
          <a:lstStyle/>
          <a:p>
            <a:r>
              <a:rPr lang="en-US" dirty="0" smtClean="0"/>
              <a:t>GET THE FOCUSED ATTENTION</a:t>
            </a:r>
          </a:p>
          <a:p>
            <a:r>
              <a:rPr lang="en-US" dirty="0" smtClean="0"/>
              <a:t>THAT YOU DESERVE</a:t>
            </a:r>
            <a:endParaRPr lang="en-US" dirty="0"/>
          </a:p>
        </p:txBody>
      </p:sp>
      <p:sp>
        <p:nvSpPr>
          <p:cNvPr id="6" name="図プレースホルダー 5"/>
          <p:cNvSpPr>
            <a:spLocks noGrp="1"/>
          </p:cNvSpPr>
          <p:nvPr>
            <p:ph type="pic" sz="quarter" idx="20"/>
          </p:nvPr>
        </p:nvSpPr>
        <p:spPr/>
      </p:sp>
    </p:spTree>
    <p:extLst>
      <p:ext uri="{BB962C8B-B14F-4D97-AF65-F5344CB8AC3E}">
        <p14:creationId xmlns:p14="http://schemas.microsoft.com/office/powerpoint/2010/main" val="336450913"/>
      </p:ext>
    </p:extLst>
  </p:cSld>
  <p:clrMapOvr>
    <a:masterClrMapping/>
  </p:clrMapOvr>
  <mc:AlternateContent xmlns:mc="http://schemas.openxmlformats.org/markup-compatibility/2006" xmlns:p14="http://schemas.microsoft.com/office/powerpoint/2010/main">
    <mc:Choice Requires="p14">
      <p:transition spd="slow" p14:dur="1250" advTm="6009">
        <p14:flip dir="r"/>
      </p:transition>
    </mc:Choice>
    <mc:Fallback xmlns="">
      <p:transition spd="slow" advTm="6009">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dirty="0" smtClean="0"/>
              <a:t>CREATION CYCLE</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44</a:t>
            </a:fld>
            <a:endParaRPr lang="ja-JP" altLang="en-US"/>
          </a:p>
        </p:txBody>
      </p:sp>
      <p:sp>
        <p:nvSpPr>
          <p:cNvPr id="22" name="テキスト プレースホルダー 21"/>
          <p:cNvSpPr>
            <a:spLocks noGrp="1"/>
          </p:cNvSpPr>
          <p:nvPr>
            <p:ph type="body" sz="quarter" idx="21"/>
          </p:nvPr>
        </p:nvSpPr>
        <p:spPr/>
        <p:txBody>
          <a:bodyPr/>
          <a:lstStyle/>
          <a:p>
            <a:r>
              <a:rPr lang="en-US" dirty="0" smtClean="0"/>
              <a:t>CREATION</a:t>
            </a:r>
            <a:endParaRPr lang="en-US" dirty="0"/>
          </a:p>
        </p:txBody>
      </p:sp>
      <p:sp>
        <p:nvSpPr>
          <p:cNvPr id="20" name="テキスト プレースホルダー 19"/>
          <p:cNvSpPr>
            <a:spLocks noGrp="1"/>
          </p:cNvSpPr>
          <p:nvPr>
            <p:ph type="body" sz="quarter" idx="18"/>
          </p:nvPr>
        </p:nvSpPr>
        <p:spPr/>
        <p:txBody>
          <a:bodyPr/>
          <a:lstStyle/>
          <a:p>
            <a:r>
              <a:rPr lang="en-US" dirty="0" smtClean="0"/>
              <a:t>ANALYZE</a:t>
            </a:r>
            <a:endParaRPr lang="en-US" dirty="0"/>
          </a:p>
        </p:txBody>
      </p:sp>
      <p:sp>
        <p:nvSpPr>
          <p:cNvPr id="21" name="テキスト プレースホルダー 20"/>
          <p:cNvSpPr>
            <a:spLocks noGrp="1"/>
          </p:cNvSpPr>
          <p:nvPr>
            <p:ph type="body" sz="quarter" idx="19"/>
          </p:nvPr>
        </p:nvSpPr>
        <p:spPr/>
        <p:txBody>
          <a:bodyPr/>
          <a:lstStyle/>
          <a:p>
            <a:r>
              <a:rPr lang="en-US" dirty="0" err="1"/>
              <a:t>Ius</a:t>
            </a:r>
            <a:r>
              <a:rPr lang="en-US" dirty="0"/>
              <a:t> </a:t>
            </a:r>
            <a:r>
              <a:rPr lang="en-US" dirty="0" err="1"/>
              <a:t>eu</a:t>
            </a:r>
            <a:r>
              <a:rPr lang="en-US" dirty="0"/>
              <a:t> </a:t>
            </a:r>
            <a:r>
              <a:rPr lang="en-US" dirty="0" err="1"/>
              <a:t>utamur</a:t>
            </a:r>
            <a:r>
              <a:rPr lang="en-US" dirty="0"/>
              <a:t> </a:t>
            </a:r>
            <a:r>
              <a:rPr lang="en-US" dirty="0" err="1"/>
              <a:t>virtute</a:t>
            </a:r>
            <a:r>
              <a:rPr lang="en-US" dirty="0"/>
              <a:t> </a:t>
            </a:r>
            <a:r>
              <a:rPr lang="en-US" dirty="0" err="1"/>
              <a:t>consetetur</a:t>
            </a:r>
            <a:r>
              <a:rPr lang="en-US" dirty="0"/>
              <a:t>, his </a:t>
            </a:r>
            <a:r>
              <a:rPr lang="en-US" dirty="0" err="1"/>
              <a:t>eu</a:t>
            </a:r>
            <a:r>
              <a:rPr lang="en-US" dirty="0"/>
              <a:t> </a:t>
            </a:r>
            <a:r>
              <a:rPr lang="en-US" dirty="0" err="1"/>
              <a:t>erroribus</a:t>
            </a:r>
            <a:r>
              <a:rPr lang="en-US" dirty="0"/>
              <a:t> </a:t>
            </a:r>
            <a:r>
              <a:rPr lang="en-US" dirty="0" err="1"/>
              <a:t>forensibus</a:t>
            </a:r>
            <a:r>
              <a:rPr lang="en-US" dirty="0"/>
              <a:t>, </a:t>
            </a:r>
            <a:r>
              <a:rPr lang="en-US" dirty="0" err="1"/>
              <a:t>quem</a:t>
            </a:r>
            <a:r>
              <a:rPr lang="en-US" dirty="0"/>
              <a:t> </a:t>
            </a:r>
            <a:r>
              <a:rPr lang="en-US" dirty="0" err="1"/>
              <a:t>mutat</a:t>
            </a:r>
            <a:r>
              <a:rPr lang="en-US" dirty="0"/>
              <a:t> </a:t>
            </a:r>
            <a:r>
              <a:rPr lang="en-US" dirty="0" err="1"/>
              <a:t>epicuri</a:t>
            </a:r>
            <a:r>
              <a:rPr lang="en-US" dirty="0"/>
              <a:t> duo in.</a:t>
            </a:r>
          </a:p>
        </p:txBody>
      </p:sp>
      <p:pic>
        <p:nvPicPr>
          <p:cNvPr id="32" name="図プレースホルダー 3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3" name="テキスト プレースホルダー 22"/>
          <p:cNvSpPr>
            <a:spLocks noGrp="1"/>
          </p:cNvSpPr>
          <p:nvPr>
            <p:ph type="body" sz="quarter" idx="22"/>
          </p:nvPr>
        </p:nvSpPr>
        <p:spPr/>
        <p:txBody>
          <a:bodyPr/>
          <a:lstStyle/>
          <a:p>
            <a:r>
              <a:rPr lang="en-US" dirty="0" smtClean="0"/>
              <a:t>GENERATE IDEAS</a:t>
            </a:r>
            <a:endParaRPr lang="en-US" dirty="0"/>
          </a:p>
        </p:txBody>
      </p:sp>
      <p:sp>
        <p:nvSpPr>
          <p:cNvPr id="24" name="テキスト プレースホルダー 23"/>
          <p:cNvSpPr>
            <a:spLocks noGrp="1"/>
          </p:cNvSpPr>
          <p:nvPr>
            <p:ph type="body" sz="quarter" idx="23"/>
          </p:nvPr>
        </p:nvSpPr>
        <p:spPr/>
        <p:txBody>
          <a:bodyPr/>
          <a:lstStyle/>
          <a:p>
            <a:r>
              <a:rPr lang="en-US" dirty="0"/>
              <a:t>Cu </a:t>
            </a:r>
            <a:r>
              <a:rPr lang="en-US" dirty="0" err="1"/>
              <a:t>possim</a:t>
            </a:r>
            <a:r>
              <a:rPr lang="en-US" dirty="0"/>
              <a:t> </a:t>
            </a:r>
            <a:r>
              <a:rPr lang="en-US" dirty="0" err="1"/>
              <a:t>mediocrem</a:t>
            </a:r>
            <a:r>
              <a:rPr lang="en-US" dirty="0"/>
              <a:t> pro, </a:t>
            </a:r>
            <a:r>
              <a:rPr lang="en-US" dirty="0" err="1"/>
              <a:t>novum</a:t>
            </a:r>
            <a:r>
              <a:rPr lang="en-US" dirty="0"/>
              <a:t> </a:t>
            </a:r>
            <a:r>
              <a:rPr lang="en-US" dirty="0" err="1"/>
              <a:t>praesent</a:t>
            </a:r>
            <a:r>
              <a:rPr lang="en-US" dirty="0"/>
              <a:t> an </a:t>
            </a:r>
            <a:r>
              <a:rPr lang="en-US" dirty="0" err="1"/>
              <a:t>vix</a:t>
            </a:r>
            <a:r>
              <a:rPr lang="en-US" dirty="0"/>
              <a:t>, </a:t>
            </a:r>
            <a:r>
              <a:rPr lang="en-US" dirty="0" err="1"/>
              <a:t>debet</a:t>
            </a:r>
            <a:r>
              <a:rPr lang="en-US" dirty="0"/>
              <a:t> </a:t>
            </a:r>
            <a:r>
              <a:rPr lang="en-US" dirty="0" err="1"/>
              <a:t>iuvaret</a:t>
            </a:r>
            <a:r>
              <a:rPr lang="en-US" dirty="0"/>
              <a:t> </a:t>
            </a:r>
            <a:r>
              <a:rPr lang="en-US" dirty="0" err="1"/>
              <a:t>ponderum</a:t>
            </a:r>
            <a:r>
              <a:rPr lang="en-US" dirty="0"/>
              <a:t> </a:t>
            </a:r>
            <a:r>
              <a:rPr lang="en-US" dirty="0" err="1"/>
              <a:t>te</a:t>
            </a:r>
            <a:r>
              <a:rPr lang="en-US" dirty="0"/>
              <a:t> sea.</a:t>
            </a:r>
          </a:p>
        </p:txBody>
      </p:sp>
      <p:pic>
        <p:nvPicPr>
          <p:cNvPr id="33" name="図プレースホルダー 32"/>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sp>
        <p:nvSpPr>
          <p:cNvPr id="26" name="テキスト プレースホルダー 25"/>
          <p:cNvSpPr>
            <a:spLocks noGrp="1"/>
          </p:cNvSpPr>
          <p:nvPr>
            <p:ph type="body" sz="quarter" idx="25"/>
          </p:nvPr>
        </p:nvSpPr>
        <p:spPr/>
        <p:txBody>
          <a:bodyPr/>
          <a:lstStyle/>
          <a:p>
            <a:r>
              <a:rPr lang="en-US" dirty="0" smtClean="0"/>
              <a:t>DESIGN</a:t>
            </a:r>
            <a:endParaRPr lang="en-US" dirty="0"/>
          </a:p>
        </p:txBody>
      </p:sp>
      <p:sp>
        <p:nvSpPr>
          <p:cNvPr id="27" name="テキスト プレースホルダー 26"/>
          <p:cNvSpPr>
            <a:spLocks noGrp="1"/>
          </p:cNvSpPr>
          <p:nvPr>
            <p:ph type="body" sz="quarter" idx="26"/>
          </p:nvPr>
        </p:nvSpPr>
        <p:spPr/>
        <p:txBody>
          <a:bodyPr/>
          <a:lstStyle/>
          <a:p>
            <a:r>
              <a:rPr lang="en-US" dirty="0"/>
              <a:t>Et </a:t>
            </a:r>
            <a:r>
              <a:rPr lang="en-US" dirty="0" err="1"/>
              <a:t>laudem</a:t>
            </a:r>
            <a:r>
              <a:rPr lang="en-US" dirty="0"/>
              <a:t> </a:t>
            </a:r>
            <a:r>
              <a:rPr lang="en-US" dirty="0" err="1"/>
              <a:t>reprehendunt</a:t>
            </a:r>
            <a:r>
              <a:rPr lang="en-US" dirty="0"/>
              <a:t> his, at </a:t>
            </a:r>
            <a:r>
              <a:rPr lang="en-US" dirty="0" err="1"/>
              <a:t>sed</a:t>
            </a:r>
            <a:r>
              <a:rPr lang="en-US" dirty="0"/>
              <a:t> </a:t>
            </a:r>
            <a:r>
              <a:rPr lang="en-US" dirty="0" err="1"/>
              <a:t>cetero</a:t>
            </a:r>
            <a:r>
              <a:rPr lang="en-US" dirty="0"/>
              <a:t> </a:t>
            </a:r>
            <a:r>
              <a:rPr lang="en-US" dirty="0" err="1"/>
              <a:t>efficiendi</a:t>
            </a:r>
            <a:r>
              <a:rPr lang="en-US" dirty="0"/>
              <a:t>. </a:t>
            </a:r>
            <a:r>
              <a:rPr lang="en-US" dirty="0" err="1"/>
              <a:t>Mutat</a:t>
            </a:r>
            <a:r>
              <a:rPr lang="en-US" dirty="0"/>
              <a:t> </a:t>
            </a:r>
            <a:r>
              <a:rPr lang="en-US" dirty="0" err="1"/>
              <a:t>perpetua</a:t>
            </a:r>
            <a:r>
              <a:rPr lang="en-US" dirty="0"/>
              <a:t> </a:t>
            </a:r>
            <a:r>
              <a:rPr lang="en-US" dirty="0" err="1"/>
              <a:t>interesset</a:t>
            </a:r>
            <a:r>
              <a:rPr lang="en-US" dirty="0"/>
              <a:t> quo </a:t>
            </a:r>
            <a:r>
              <a:rPr lang="en-US" dirty="0" err="1" smtClean="0"/>
              <a:t>eu</a:t>
            </a:r>
            <a:r>
              <a:rPr lang="en-US" dirty="0" smtClean="0"/>
              <a:t>.</a:t>
            </a:r>
            <a:endParaRPr lang="en-US" dirty="0"/>
          </a:p>
        </p:txBody>
      </p:sp>
      <p:pic>
        <p:nvPicPr>
          <p:cNvPr id="36" name="図プレースホルダー 35"/>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8"/>
          </p:nvPr>
        </p:nvSpPr>
        <p:spPr/>
        <p:txBody>
          <a:bodyPr/>
          <a:lstStyle/>
          <a:p>
            <a:r>
              <a:rPr lang="en-US" dirty="0" smtClean="0"/>
              <a:t>SKETCH</a:t>
            </a:r>
            <a:endParaRPr lang="en-US" dirty="0"/>
          </a:p>
        </p:txBody>
      </p:sp>
      <p:sp>
        <p:nvSpPr>
          <p:cNvPr id="30" name="テキスト プレースホルダー 29"/>
          <p:cNvSpPr>
            <a:spLocks noGrp="1"/>
          </p:cNvSpPr>
          <p:nvPr>
            <p:ph type="body" sz="quarter" idx="29"/>
          </p:nvPr>
        </p:nvSpPr>
        <p:spPr/>
        <p:txBody>
          <a:bodyPr/>
          <a:lstStyle/>
          <a:p>
            <a:r>
              <a:rPr lang="en-US" dirty="0"/>
              <a:t>Mel </a:t>
            </a:r>
            <a:r>
              <a:rPr lang="en-US" dirty="0" err="1"/>
              <a:t>fastidii</a:t>
            </a:r>
            <a:r>
              <a:rPr lang="en-US" dirty="0"/>
              <a:t> </a:t>
            </a:r>
            <a:r>
              <a:rPr lang="en-US" dirty="0" err="1"/>
              <a:t>persecuti</a:t>
            </a:r>
            <a:r>
              <a:rPr lang="en-US" dirty="0"/>
              <a:t> </a:t>
            </a:r>
            <a:r>
              <a:rPr lang="en-US" dirty="0" err="1"/>
              <a:t>adipiscing</a:t>
            </a:r>
            <a:r>
              <a:rPr lang="en-US" dirty="0"/>
              <a:t> an, </a:t>
            </a:r>
            <a:r>
              <a:rPr lang="en-US" dirty="0" err="1"/>
              <a:t>eum</a:t>
            </a:r>
            <a:r>
              <a:rPr lang="en-US" dirty="0"/>
              <a:t> </a:t>
            </a:r>
            <a:r>
              <a:rPr lang="en-US" dirty="0" err="1"/>
              <a:t>reque</a:t>
            </a:r>
            <a:r>
              <a:rPr lang="en-US" dirty="0"/>
              <a:t> </a:t>
            </a:r>
            <a:r>
              <a:rPr lang="en-US" dirty="0" err="1"/>
              <a:t>illum</a:t>
            </a:r>
            <a:r>
              <a:rPr lang="en-US" dirty="0"/>
              <a:t> </a:t>
            </a:r>
            <a:r>
              <a:rPr lang="en-US" dirty="0" err="1"/>
              <a:t>dicunt</a:t>
            </a:r>
            <a:r>
              <a:rPr lang="en-US" dirty="0"/>
              <a:t> ad. </a:t>
            </a:r>
            <a:r>
              <a:rPr lang="en-US" dirty="0" err="1"/>
              <a:t>Vix</a:t>
            </a:r>
            <a:r>
              <a:rPr lang="en-US" dirty="0"/>
              <a:t> </a:t>
            </a:r>
            <a:r>
              <a:rPr lang="en-US" dirty="0" err="1"/>
              <a:t>scripta</a:t>
            </a:r>
            <a:r>
              <a:rPr lang="en-US" dirty="0"/>
              <a:t> </a:t>
            </a:r>
            <a:r>
              <a:rPr lang="en-US" dirty="0" err="1"/>
              <a:t>alienum</a:t>
            </a:r>
            <a:r>
              <a:rPr lang="en-US" dirty="0"/>
              <a:t> </a:t>
            </a:r>
            <a:r>
              <a:rPr lang="en-US" dirty="0" err="1"/>
              <a:t>te</a:t>
            </a:r>
            <a:r>
              <a:rPr lang="en-US" dirty="0"/>
              <a:t>.</a:t>
            </a:r>
          </a:p>
        </p:txBody>
      </p:sp>
      <p:pic>
        <p:nvPicPr>
          <p:cNvPr id="35" name="図プレースホルダー 34"/>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138289588"/>
      </p:ext>
    </p:extLst>
  </p:cSld>
  <p:clrMapOvr>
    <a:masterClrMapping/>
  </p:clrMapOvr>
  <mc:AlternateContent xmlns:mc="http://schemas.openxmlformats.org/markup-compatibility/2006" xmlns:p14="http://schemas.microsoft.com/office/powerpoint/2010/main">
    <mc:Choice Requires="p14">
      <p:transition spd="slow" p14:dur="1250" advTm="12462">
        <p14:flip dir="r"/>
      </p:transition>
    </mc:Choice>
    <mc:Fallback xmlns="">
      <p:transition spd="slow" advTm="12462">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fontScale="90000"/>
          </a:bodyPr>
          <a:lstStyle/>
          <a:p>
            <a:r>
              <a:rPr lang="en-US" altLang="ja-JP" dirty="0" smtClean="0"/>
              <a:t>GOALS OF THE PROJECT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F95F845C-B07D-424A-A6EA-96D8F4A7E4C5}" type="slidenum">
              <a:rPr lang="ja-JP" altLang="en-US" smtClean="0"/>
              <a:pPr/>
              <a:t>45</a:t>
            </a:fld>
            <a:endParaRPr lang="ja-JP" altLang="en-US"/>
          </a:p>
        </p:txBody>
      </p:sp>
      <p:sp>
        <p:nvSpPr>
          <p:cNvPr id="9" name="テキスト プレースホルダー 8"/>
          <p:cNvSpPr>
            <a:spLocks noGrp="1"/>
          </p:cNvSpPr>
          <p:nvPr>
            <p:ph type="body" sz="quarter" idx="13"/>
          </p:nvPr>
        </p:nvSpPr>
        <p:spPr/>
        <p:txBody>
          <a:bodyPr/>
          <a:lstStyle/>
          <a:p>
            <a:r>
              <a:rPr lang="en-US" altLang="ja-JP" dirty="0"/>
              <a:t>No pri dolorum inimicus, in cum facilisis inciderint quaerendum. Ius in soluta repudiare liberavisse, autem ipsum singulis ei sed. Eu sit gloriatur forensibus appellantur, vix aliquid euripidis philosophia ex. Hinc timeam verterem et nam, mucius pertinax eam ea.</a:t>
            </a:r>
            <a:endParaRPr kumimoji="1" lang="ja-JP" altLang="en-US" dirty="0"/>
          </a:p>
        </p:txBody>
      </p:sp>
      <p:sp>
        <p:nvSpPr>
          <p:cNvPr id="10" name="テキスト プレースホルダー 9"/>
          <p:cNvSpPr>
            <a:spLocks noGrp="1"/>
          </p:cNvSpPr>
          <p:nvPr>
            <p:ph type="body" sz="quarter" idx="14"/>
          </p:nvPr>
        </p:nvSpPr>
        <p:spPr/>
        <p:txBody>
          <a:bodyPr/>
          <a:lstStyle/>
          <a:p>
            <a:r>
              <a:rPr lang="en-US" altLang="ja-JP" dirty="0" smtClean="0"/>
              <a:t>SHORT-TERM GOALS</a:t>
            </a:r>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err="1"/>
              <a:t>Equidem</a:t>
            </a:r>
            <a:r>
              <a:rPr lang="en-US" altLang="ja-JP" dirty="0"/>
              <a:t> </a:t>
            </a:r>
            <a:r>
              <a:rPr lang="en-US" altLang="ja-JP" dirty="0" err="1"/>
              <a:t>pertinacia</a:t>
            </a:r>
            <a:r>
              <a:rPr lang="en-US" altLang="ja-JP" dirty="0"/>
              <a:t> pro in, cum et </a:t>
            </a:r>
            <a:r>
              <a:rPr lang="en-US" altLang="ja-JP" dirty="0" err="1"/>
              <a:t>natum</a:t>
            </a:r>
            <a:r>
              <a:rPr lang="en-US" altLang="ja-JP" dirty="0"/>
              <a:t> </a:t>
            </a:r>
            <a:r>
              <a:rPr lang="en-US" altLang="ja-JP" dirty="0" err="1"/>
              <a:t>utinam</a:t>
            </a:r>
            <a:r>
              <a:rPr lang="en-US" altLang="ja-JP" dirty="0"/>
              <a:t> </a:t>
            </a:r>
            <a:r>
              <a:rPr lang="en-US" altLang="ja-JP" dirty="0" err="1"/>
              <a:t>fuisset</a:t>
            </a:r>
            <a:r>
              <a:rPr lang="en-US" altLang="ja-JP" dirty="0"/>
              <a:t>. </a:t>
            </a:r>
            <a:r>
              <a:rPr lang="en-US" altLang="ja-JP" dirty="0" err="1"/>
              <a:t>Suas</a:t>
            </a:r>
            <a:r>
              <a:rPr lang="en-US" altLang="ja-JP" dirty="0"/>
              <a:t> </a:t>
            </a:r>
            <a:r>
              <a:rPr lang="en-US" altLang="ja-JP" dirty="0" err="1"/>
              <a:t>vidit</a:t>
            </a:r>
            <a:r>
              <a:rPr lang="en-US" altLang="ja-JP" dirty="0"/>
              <a:t> </a:t>
            </a:r>
            <a:r>
              <a:rPr lang="en-US" altLang="ja-JP" dirty="0" err="1"/>
              <a:t>movet</a:t>
            </a:r>
            <a:r>
              <a:rPr lang="en-US" altLang="ja-JP" dirty="0"/>
              <a:t> duo cu, sea </a:t>
            </a:r>
            <a:r>
              <a:rPr lang="en-US" altLang="ja-JP" dirty="0" err="1"/>
              <a:t>te</a:t>
            </a:r>
            <a:r>
              <a:rPr lang="en-US" altLang="ja-JP" dirty="0"/>
              <a:t> magna commune </a:t>
            </a:r>
            <a:r>
              <a:rPr lang="en-US" altLang="ja-JP" dirty="0" err="1"/>
              <a:t>appetere</a:t>
            </a:r>
            <a:r>
              <a:rPr lang="en-US" altLang="ja-JP" dirty="0"/>
              <a:t>, et </a:t>
            </a:r>
            <a:r>
              <a:rPr lang="en-US" altLang="ja-JP" dirty="0" err="1"/>
              <a:t>purto</a:t>
            </a:r>
            <a:r>
              <a:rPr lang="en-US" altLang="ja-JP" dirty="0"/>
              <a:t> dolor </a:t>
            </a:r>
            <a:r>
              <a:rPr lang="en-US" altLang="ja-JP" dirty="0" err="1"/>
              <a:t>persecuti</a:t>
            </a:r>
            <a:r>
              <a:rPr lang="en-US" altLang="ja-JP" dirty="0"/>
              <a:t> </a:t>
            </a:r>
            <a:r>
              <a:rPr lang="en-US" altLang="ja-JP" dirty="0" err="1"/>
              <a:t>vix</a:t>
            </a:r>
            <a:r>
              <a:rPr lang="en-US" altLang="ja-JP" dirty="0"/>
              <a:t>. </a:t>
            </a:r>
            <a:endParaRPr lang="en-US" altLang="ja-JP" dirty="0" smtClean="0"/>
          </a:p>
          <a:p>
            <a:r>
              <a:rPr lang="en-US" altLang="ja-JP" dirty="0" smtClean="0"/>
              <a:t>In </a:t>
            </a:r>
            <a:r>
              <a:rPr lang="en-US" altLang="ja-JP" dirty="0"/>
              <a:t>vis quod </a:t>
            </a:r>
            <a:r>
              <a:rPr lang="en-US" altLang="ja-JP" dirty="0" err="1"/>
              <a:t>pericula</a:t>
            </a:r>
            <a:r>
              <a:rPr lang="en-US" altLang="ja-JP" dirty="0"/>
              <a:t>, </a:t>
            </a:r>
            <a:r>
              <a:rPr lang="en-US" altLang="ja-JP" dirty="0" err="1"/>
              <a:t>ea</a:t>
            </a:r>
            <a:r>
              <a:rPr lang="en-US" altLang="ja-JP" dirty="0"/>
              <a:t> mundi </a:t>
            </a:r>
            <a:r>
              <a:rPr lang="en-US" altLang="ja-JP" dirty="0" err="1"/>
              <a:t>eleifend</a:t>
            </a:r>
            <a:r>
              <a:rPr lang="en-US" altLang="ja-JP" dirty="0"/>
              <a:t> </a:t>
            </a:r>
            <a:r>
              <a:rPr lang="en-US" altLang="ja-JP" dirty="0" err="1"/>
              <a:t>evertitur</a:t>
            </a:r>
            <a:r>
              <a:rPr lang="en-US" altLang="ja-JP" dirty="0"/>
              <a:t> est. </a:t>
            </a:r>
            <a:r>
              <a:rPr lang="en-US" altLang="ja-JP" dirty="0" err="1"/>
              <a:t>Vix</a:t>
            </a:r>
            <a:r>
              <a:rPr lang="en-US" altLang="ja-JP" dirty="0"/>
              <a:t> </a:t>
            </a:r>
            <a:r>
              <a:rPr lang="en-US" altLang="ja-JP" dirty="0" err="1"/>
              <a:t>facilisis</a:t>
            </a:r>
            <a:r>
              <a:rPr lang="en-US" altLang="ja-JP" dirty="0"/>
              <a:t> </a:t>
            </a:r>
            <a:r>
              <a:rPr lang="en-US" altLang="ja-JP" dirty="0" err="1"/>
              <a:t>consectetuer</a:t>
            </a:r>
            <a:r>
              <a:rPr lang="en-US" altLang="ja-JP" dirty="0"/>
              <a:t> </a:t>
            </a:r>
            <a:r>
              <a:rPr lang="en-US" altLang="ja-JP" dirty="0" err="1" smtClean="0"/>
              <a:t>ut.</a:t>
            </a:r>
            <a:endParaRPr lang="en-US" altLang="ja-JP" dirty="0"/>
          </a:p>
        </p:txBody>
      </p:sp>
      <p:sp>
        <p:nvSpPr>
          <p:cNvPr id="12" name="テキスト プレースホルダー 11"/>
          <p:cNvSpPr>
            <a:spLocks noGrp="1"/>
          </p:cNvSpPr>
          <p:nvPr>
            <p:ph type="body" sz="quarter" idx="16"/>
          </p:nvPr>
        </p:nvSpPr>
        <p:spPr/>
        <p:txBody>
          <a:bodyPr/>
          <a:lstStyle/>
          <a:p>
            <a:r>
              <a:rPr lang="en-US" altLang="ja-JP" dirty="0" smtClean="0"/>
              <a:t>MID-TERM </a:t>
            </a:r>
            <a:r>
              <a:rPr lang="en-US" altLang="ja-JP" dirty="0"/>
              <a:t>GOALS</a:t>
            </a:r>
            <a:endParaRPr lang="ja-JP" altLang="en-US" dirty="0"/>
          </a:p>
        </p:txBody>
      </p:sp>
      <p:sp>
        <p:nvSpPr>
          <p:cNvPr id="4" name="テキスト プレースホルダー 3"/>
          <p:cNvSpPr>
            <a:spLocks noGrp="1"/>
          </p:cNvSpPr>
          <p:nvPr>
            <p:ph type="body" sz="quarter" idx="17"/>
          </p:nvPr>
        </p:nvSpPr>
        <p:spPr/>
        <p:txBody>
          <a:bodyPr/>
          <a:lstStyle/>
          <a:p>
            <a:r>
              <a:rPr lang="en-US" dirty="0" err="1"/>
              <a:t>Mollis</a:t>
            </a:r>
            <a:r>
              <a:rPr lang="en-US" dirty="0"/>
              <a:t> </a:t>
            </a:r>
            <a:r>
              <a:rPr lang="en-US" dirty="0" err="1"/>
              <a:t>ullamcorper</a:t>
            </a:r>
            <a:r>
              <a:rPr lang="en-US" dirty="0"/>
              <a:t> </a:t>
            </a:r>
            <a:r>
              <a:rPr lang="en-US" dirty="0" err="1"/>
              <a:t>intellegebat</a:t>
            </a:r>
            <a:r>
              <a:rPr lang="en-US" dirty="0"/>
              <a:t> </a:t>
            </a:r>
            <a:r>
              <a:rPr lang="en-US" dirty="0" err="1"/>
              <a:t>te</a:t>
            </a:r>
            <a:r>
              <a:rPr lang="en-US" dirty="0"/>
              <a:t> per, </a:t>
            </a:r>
            <a:r>
              <a:rPr lang="en-US" dirty="0" err="1"/>
              <a:t>ut</a:t>
            </a:r>
            <a:r>
              <a:rPr lang="en-US" dirty="0"/>
              <a:t> </a:t>
            </a:r>
            <a:r>
              <a:rPr lang="en-US" dirty="0" err="1"/>
              <a:t>tota</a:t>
            </a:r>
            <a:r>
              <a:rPr lang="en-US" dirty="0"/>
              <a:t> animal </a:t>
            </a:r>
            <a:r>
              <a:rPr lang="en-US" dirty="0" err="1"/>
              <a:t>intellegat</a:t>
            </a:r>
            <a:r>
              <a:rPr lang="en-US" dirty="0"/>
              <a:t> sit. Eos </a:t>
            </a:r>
            <a:r>
              <a:rPr lang="en-US" dirty="0" err="1"/>
              <a:t>natum</a:t>
            </a:r>
            <a:r>
              <a:rPr lang="en-US" dirty="0"/>
              <a:t> </a:t>
            </a:r>
            <a:r>
              <a:rPr lang="en-US" dirty="0" err="1"/>
              <a:t>maluisset</a:t>
            </a:r>
            <a:r>
              <a:rPr lang="en-US" dirty="0"/>
              <a:t> </a:t>
            </a:r>
            <a:r>
              <a:rPr lang="en-US" dirty="0" err="1"/>
              <a:t>reprimique</a:t>
            </a:r>
            <a:r>
              <a:rPr lang="en-US" dirty="0"/>
              <a:t> ex, mea in </a:t>
            </a:r>
            <a:r>
              <a:rPr lang="en-US" dirty="0" err="1"/>
              <a:t>percipit</a:t>
            </a:r>
            <a:r>
              <a:rPr lang="en-US" dirty="0"/>
              <a:t> </a:t>
            </a:r>
            <a:r>
              <a:rPr lang="en-US" dirty="0" err="1"/>
              <a:t>consetetur</a:t>
            </a:r>
            <a:r>
              <a:rPr lang="en-US" dirty="0"/>
              <a:t>. </a:t>
            </a:r>
            <a:r>
              <a:rPr lang="en-US" dirty="0" err="1"/>
              <a:t>Incorrupte</a:t>
            </a:r>
            <a:r>
              <a:rPr lang="en-US" dirty="0"/>
              <a:t> </a:t>
            </a:r>
            <a:r>
              <a:rPr lang="en-US" dirty="0" err="1"/>
              <a:t>honestatis</a:t>
            </a:r>
            <a:r>
              <a:rPr lang="en-US" dirty="0"/>
              <a:t> </a:t>
            </a:r>
            <a:r>
              <a:rPr lang="en-US" dirty="0" err="1"/>
              <a:t>eu</a:t>
            </a:r>
            <a:r>
              <a:rPr lang="en-US" dirty="0"/>
              <a:t> duo, </a:t>
            </a:r>
            <a:r>
              <a:rPr lang="en-US" dirty="0" err="1"/>
              <a:t>vel</a:t>
            </a:r>
            <a:r>
              <a:rPr lang="en-US" dirty="0"/>
              <a:t> </a:t>
            </a:r>
            <a:r>
              <a:rPr lang="en-US" dirty="0" err="1"/>
              <a:t>copiosae</a:t>
            </a:r>
            <a:r>
              <a:rPr lang="en-US" dirty="0"/>
              <a:t> </a:t>
            </a:r>
            <a:r>
              <a:rPr lang="en-US" dirty="0" err="1"/>
              <a:t>ullamcorper</a:t>
            </a:r>
            <a:r>
              <a:rPr lang="en-US" dirty="0"/>
              <a:t> et. Altera </a:t>
            </a:r>
            <a:r>
              <a:rPr lang="en-US" dirty="0" err="1"/>
              <a:t>volumus</a:t>
            </a:r>
            <a:r>
              <a:rPr lang="en-US" dirty="0"/>
              <a:t> </a:t>
            </a:r>
            <a:r>
              <a:rPr lang="en-US" dirty="0" err="1"/>
              <a:t>sapientem</a:t>
            </a:r>
            <a:r>
              <a:rPr lang="en-US" dirty="0"/>
              <a:t> </a:t>
            </a:r>
            <a:r>
              <a:rPr lang="en-US" dirty="0" err="1"/>
              <a:t>eu</a:t>
            </a:r>
            <a:r>
              <a:rPr lang="en-US" dirty="0"/>
              <a:t> </a:t>
            </a:r>
            <a:r>
              <a:rPr lang="en-US" dirty="0" err="1"/>
              <a:t>eos</a:t>
            </a:r>
            <a:r>
              <a:rPr lang="en-US" dirty="0"/>
              <a:t>, </a:t>
            </a:r>
            <a:r>
              <a:rPr lang="en-US" dirty="0" err="1"/>
              <a:t>sed</a:t>
            </a:r>
            <a:r>
              <a:rPr lang="en-US" dirty="0"/>
              <a:t> </a:t>
            </a:r>
            <a:r>
              <a:rPr lang="en-US" dirty="0" err="1"/>
              <a:t>aliquid</a:t>
            </a:r>
            <a:r>
              <a:rPr lang="en-US" dirty="0"/>
              <a:t> </a:t>
            </a:r>
            <a:r>
              <a:rPr lang="en-US" dirty="0" err="1"/>
              <a:t>electram</a:t>
            </a:r>
            <a:r>
              <a:rPr lang="en-US" dirty="0"/>
              <a:t> at.</a:t>
            </a:r>
          </a:p>
        </p:txBody>
      </p:sp>
      <p:sp>
        <p:nvSpPr>
          <p:cNvPr id="5" name="テキスト プレースホルダー 4"/>
          <p:cNvSpPr>
            <a:spLocks noGrp="1"/>
          </p:cNvSpPr>
          <p:nvPr>
            <p:ph type="body" sz="quarter" idx="18"/>
          </p:nvPr>
        </p:nvSpPr>
        <p:spPr/>
        <p:txBody>
          <a:bodyPr/>
          <a:lstStyle/>
          <a:p>
            <a:r>
              <a:rPr lang="en-US" altLang="ja-JP" dirty="0" smtClean="0"/>
              <a:t>LONG-TERM </a:t>
            </a:r>
            <a:r>
              <a:rPr lang="en-US" altLang="ja-JP" dirty="0"/>
              <a:t>GOALS</a:t>
            </a:r>
            <a:endParaRPr lang="ja-JP" altLang="en-US" dirty="0"/>
          </a:p>
        </p:txBody>
      </p:sp>
    </p:spTree>
    <p:extLst>
      <p:ext uri="{BB962C8B-B14F-4D97-AF65-F5344CB8AC3E}">
        <p14:creationId xmlns:p14="http://schemas.microsoft.com/office/powerpoint/2010/main" val="2767481075"/>
      </p:ext>
    </p:extLst>
  </p:cSld>
  <p:clrMapOvr>
    <a:masterClrMapping/>
  </p:clrMapOvr>
  <mc:AlternateContent xmlns:mc="http://schemas.openxmlformats.org/markup-compatibility/2006" xmlns:p14="http://schemas.microsoft.com/office/powerpoint/2010/main">
    <mc:Choice Requires="p14">
      <p:transition spd="slow" p14:dur="1250" advTm="7406">
        <p14:flip dir="r"/>
      </p:transition>
    </mc:Choice>
    <mc:Fallback xmlns="">
      <p:transition spd="slow" advTm="7406">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smtClean="0"/>
              <a:t>IMPORTANT POINTS</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46</a:t>
            </a:fld>
            <a:endParaRPr lang="ja-JP" altLang="en-US"/>
          </a:p>
        </p:txBody>
      </p:sp>
      <p:sp>
        <p:nvSpPr>
          <p:cNvPr id="14" name="テキスト プレースホルダー 13"/>
          <p:cNvSpPr>
            <a:spLocks noGrp="1"/>
          </p:cNvSpPr>
          <p:nvPr>
            <p:ph type="body" sz="quarter" idx="19"/>
          </p:nvPr>
        </p:nvSpPr>
        <p:spPr/>
        <p:txBody>
          <a:bodyPr/>
          <a:lstStyle/>
          <a:p>
            <a:r>
              <a:rPr lang="en-US" dirty="0" smtClean="0"/>
              <a:t>Sea </a:t>
            </a:r>
            <a:r>
              <a:rPr lang="en-US" dirty="0" err="1" smtClean="0"/>
              <a:t>Scaevola</a:t>
            </a:r>
            <a:r>
              <a:rPr lang="en-US" dirty="0" smtClean="0"/>
              <a:t> </a:t>
            </a:r>
            <a:r>
              <a:rPr lang="en-US" dirty="0" err="1" smtClean="0"/>
              <a:t>Aliquando</a:t>
            </a:r>
            <a:r>
              <a:rPr lang="en-US" dirty="0" smtClean="0"/>
              <a:t> </a:t>
            </a:r>
            <a:r>
              <a:rPr lang="en-US" dirty="0" err="1" smtClean="0"/>
              <a:t>Ea</a:t>
            </a:r>
            <a:endParaRPr lang="en-US" dirty="0"/>
          </a:p>
        </p:txBody>
      </p:sp>
      <p:sp>
        <p:nvSpPr>
          <p:cNvPr id="16" name="テキスト プレースホルダー 15"/>
          <p:cNvSpPr>
            <a:spLocks noGrp="1"/>
          </p:cNvSpPr>
          <p:nvPr>
            <p:ph type="body" sz="quarter" idx="21"/>
          </p:nvPr>
        </p:nvSpPr>
        <p:spPr/>
        <p:txBody>
          <a:bodyPr/>
          <a:lstStyle/>
          <a:p>
            <a:r>
              <a:rPr lang="en-US" dirty="0" err="1" smtClean="0"/>
              <a:t>Nobis</a:t>
            </a:r>
            <a:r>
              <a:rPr lang="en-US" dirty="0" smtClean="0"/>
              <a:t> </a:t>
            </a:r>
            <a:r>
              <a:rPr lang="en-US" dirty="0" err="1" smtClean="0"/>
              <a:t>Fastidii</a:t>
            </a:r>
            <a:r>
              <a:rPr lang="en-US" dirty="0" smtClean="0"/>
              <a:t> </a:t>
            </a:r>
            <a:r>
              <a:rPr lang="en-US" dirty="0" err="1" smtClean="0"/>
              <a:t>Interesset</a:t>
            </a:r>
            <a:r>
              <a:rPr lang="en-US" dirty="0" smtClean="0"/>
              <a:t> At </a:t>
            </a:r>
            <a:r>
              <a:rPr lang="en-US" dirty="0" err="1" smtClean="0"/>
              <a:t>Vel</a:t>
            </a:r>
            <a:endParaRPr lang="en-US" dirty="0"/>
          </a:p>
        </p:txBody>
      </p:sp>
      <p:sp>
        <p:nvSpPr>
          <p:cNvPr id="18" name="テキスト プレースホルダー 17"/>
          <p:cNvSpPr>
            <a:spLocks noGrp="1"/>
          </p:cNvSpPr>
          <p:nvPr>
            <p:ph type="body" sz="quarter" idx="23"/>
          </p:nvPr>
        </p:nvSpPr>
        <p:spPr/>
        <p:txBody>
          <a:bodyPr/>
          <a:lstStyle/>
          <a:p>
            <a:r>
              <a:rPr lang="es-ES" dirty="0" smtClean="0"/>
              <a:t>Alii Vidisse Expetenda In Sea</a:t>
            </a:r>
            <a:endParaRPr lang="en-US" dirty="0"/>
          </a:p>
        </p:txBody>
      </p:sp>
      <p:sp>
        <p:nvSpPr>
          <p:cNvPr id="20" name="テキスト プレースホルダー 19"/>
          <p:cNvSpPr>
            <a:spLocks noGrp="1"/>
          </p:cNvSpPr>
          <p:nvPr>
            <p:ph type="body" sz="quarter" idx="25"/>
          </p:nvPr>
        </p:nvSpPr>
        <p:spPr/>
        <p:txBody>
          <a:bodyPr/>
          <a:lstStyle/>
          <a:p>
            <a:r>
              <a:rPr lang="en-US" dirty="0" err="1" smtClean="0"/>
              <a:t>Adhuc</a:t>
            </a:r>
            <a:r>
              <a:rPr lang="en-US" dirty="0" smtClean="0"/>
              <a:t> </a:t>
            </a:r>
            <a:r>
              <a:rPr lang="en-US" dirty="0" err="1" smtClean="0"/>
              <a:t>Posidonium</a:t>
            </a:r>
            <a:r>
              <a:rPr lang="en-US" dirty="0" smtClean="0"/>
              <a:t> </a:t>
            </a:r>
            <a:r>
              <a:rPr lang="en-US" dirty="0" err="1" smtClean="0"/>
              <a:t>Eum</a:t>
            </a:r>
            <a:r>
              <a:rPr lang="en-US" dirty="0" smtClean="0"/>
              <a:t> Ad</a:t>
            </a:r>
            <a:endParaRPr lang="en-US" dirty="0"/>
          </a:p>
        </p:txBody>
      </p:sp>
      <p:sp>
        <p:nvSpPr>
          <p:cNvPr id="22" name="テキスト プレースホルダー 21"/>
          <p:cNvSpPr>
            <a:spLocks noGrp="1"/>
          </p:cNvSpPr>
          <p:nvPr>
            <p:ph type="body" sz="quarter" idx="27"/>
          </p:nvPr>
        </p:nvSpPr>
        <p:spPr/>
        <p:txBody>
          <a:bodyPr/>
          <a:lstStyle/>
          <a:p>
            <a:r>
              <a:rPr lang="en-US" dirty="0" smtClean="0"/>
              <a:t>Id </a:t>
            </a:r>
            <a:r>
              <a:rPr lang="en-US" dirty="0" err="1" smtClean="0"/>
              <a:t>Vix</a:t>
            </a:r>
            <a:r>
              <a:rPr lang="en-US" dirty="0" smtClean="0"/>
              <a:t> </a:t>
            </a:r>
            <a:r>
              <a:rPr lang="en-US" dirty="0" err="1" smtClean="0"/>
              <a:t>Facete</a:t>
            </a:r>
            <a:r>
              <a:rPr lang="en-US" dirty="0" smtClean="0"/>
              <a:t> </a:t>
            </a:r>
            <a:r>
              <a:rPr lang="en-US" dirty="0" err="1" smtClean="0"/>
              <a:t>Antiopam</a:t>
            </a:r>
            <a:endParaRPr lang="en-US" dirty="0"/>
          </a:p>
        </p:txBody>
      </p:sp>
      <p:sp>
        <p:nvSpPr>
          <p:cNvPr id="24" name="テキスト プレースホルダー 23"/>
          <p:cNvSpPr>
            <a:spLocks noGrp="1"/>
          </p:cNvSpPr>
          <p:nvPr>
            <p:ph type="body" sz="quarter" idx="29"/>
          </p:nvPr>
        </p:nvSpPr>
        <p:spPr/>
        <p:txBody>
          <a:bodyPr/>
          <a:lstStyle/>
          <a:p>
            <a:r>
              <a:rPr lang="pt-BR" dirty="0" smtClean="0"/>
              <a:t>Sumo Petentium Torquatos Ne Eam</a:t>
            </a:r>
            <a:endParaRPr lang="en-US" dirty="0"/>
          </a:p>
        </p:txBody>
      </p:sp>
      <p:sp>
        <p:nvSpPr>
          <p:cNvPr id="12" name="テキスト プレースホルダー 11"/>
          <p:cNvSpPr>
            <a:spLocks noGrp="1"/>
          </p:cNvSpPr>
          <p:nvPr>
            <p:ph type="body" sz="quarter" idx="13"/>
          </p:nvPr>
        </p:nvSpPr>
        <p:spPr/>
        <p:txBody>
          <a:bodyPr/>
          <a:lstStyle/>
          <a:p>
            <a:r>
              <a:rPr lang="en-US" dirty="0" err="1"/>
              <a:t>Debet</a:t>
            </a:r>
            <a:r>
              <a:rPr lang="en-US" dirty="0"/>
              <a:t> </a:t>
            </a:r>
            <a:r>
              <a:rPr lang="en-US" dirty="0" err="1"/>
              <a:t>epicurei</a:t>
            </a:r>
            <a:r>
              <a:rPr lang="en-US" dirty="0"/>
              <a:t> </a:t>
            </a:r>
            <a:r>
              <a:rPr lang="en-US" dirty="0" err="1"/>
              <a:t>fabellas</a:t>
            </a:r>
            <a:r>
              <a:rPr lang="en-US" dirty="0"/>
              <a:t> </a:t>
            </a:r>
            <a:r>
              <a:rPr lang="en-US" dirty="0" err="1"/>
              <a:t>eam</a:t>
            </a:r>
            <a:r>
              <a:rPr lang="en-US" dirty="0"/>
              <a:t> </a:t>
            </a:r>
            <a:r>
              <a:rPr lang="en-US" dirty="0" err="1"/>
              <a:t>ei</a:t>
            </a:r>
            <a:r>
              <a:rPr lang="en-US" dirty="0"/>
              <a:t>. His </a:t>
            </a:r>
            <a:r>
              <a:rPr lang="en-US" dirty="0" err="1"/>
              <a:t>facilisi</a:t>
            </a:r>
            <a:r>
              <a:rPr lang="en-US" dirty="0"/>
              <a:t> </a:t>
            </a:r>
            <a:r>
              <a:rPr lang="en-US" dirty="0" err="1"/>
              <a:t>electram</a:t>
            </a:r>
            <a:r>
              <a:rPr lang="en-US" dirty="0"/>
              <a:t> </a:t>
            </a:r>
            <a:r>
              <a:rPr lang="en-US" dirty="0" err="1"/>
              <a:t>ut</a:t>
            </a:r>
            <a:r>
              <a:rPr lang="en-US" dirty="0"/>
              <a:t>, no </a:t>
            </a:r>
            <a:r>
              <a:rPr lang="en-US" dirty="0" err="1"/>
              <a:t>usu</a:t>
            </a:r>
            <a:r>
              <a:rPr lang="en-US" dirty="0"/>
              <a:t> </a:t>
            </a:r>
            <a:r>
              <a:rPr lang="en-US" dirty="0" err="1"/>
              <a:t>mollis</a:t>
            </a:r>
            <a:r>
              <a:rPr lang="en-US" dirty="0"/>
              <a:t> </a:t>
            </a:r>
            <a:r>
              <a:rPr lang="en-US" dirty="0" err="1"/>
              <a:t>mnesarchum</a:t>
            </a:r>
            <a:r>
              <a:rPr lang="en-US" dirty="0"/>
              <a:t> </a:t>
            </a:r>
            <a:r>
              <a:rPr lang="en-US" dirty="0" err="1"/>
              <a:t>suscipiantur</a:t>
            </a:r>
            <a:r>
              <a:rPr lang="en-US" dirty="0"/>
              <a:t>. </a:t>
            </a:r>
            <a:endParaRPr lang="en-US" dirty="0" smtClean="0"/>
          </a:p>
          <a:p>
            <a:r>
              <a:rPr lang="en-US" dirty="0" err="1" smtClean="0"/>
              <a:t>Ea</a:t>
            </a:r>
            <a:r>
              <a:rPr lang="en-US" dirty="0" smtClean="0"/>
              <a:t> </a:t>
            </a:r>
            <a:r>
              <a:rPr lang="en-US" dirty="0" err="1"/>
              <a:t>gubergren</a:t>
            </a:r>
            <a:r>
              <a:rPr lang="en-US" dirty="0"/>
              <a:t> </a:t>
            </a:r>
            <a:r>
              <a:rPr lang="en-US" dirty="0" err="1"/>
              <a:t>sententiae</a:t>
            </a:r>
            <a:r>
              <a:rPr lang="en-US" dirty="0"/>
              <a:t> his. Ne </a:t>
            </a:r>
            <a:r>
              <a:rPr lang="en-US" dirty="0" err="1"/>
              <a:t>errem</a:t>
            </a:r>
            <a:r>
              <a:rPr lang="en-US" dirty="0"/>
              <a:t> </a:t>
            </a:r>
            <a:r>
              <a:rPr lang="en-US" dirty="0" err="1"/>
              <a:t>soluta</a:t>
            </a:r>
            <a:r>
              <a:rPr lang="en-US" dirty="0"/>
              <a:t> </a:t>
            </a:r>
            <a:r>
              <a:rPr lang="en-US" dirty="0" err="1"/>
              <a:t>utroque</a:t>
            </a:r>
            <a:r>
              <a:rPr lang="en-US" dirty="0"/>
              <a:t> pro, </a:t>
            </a:r>
            <a:r>
              <a:rPr lang="en-US" dirty="0" err="1"/>
              <a:t>idque</a:t>
            </a:r>
            <a:r>
              <a:rPr lang="en-US" dirty="0"/>
              <a:t> </a:t>
            </a:r>
            <a:r>
              <a:rPr lang="en-US" dirty="0" err="1"/>
              <a:t>verear</a:t>
            </a:r>
            <a:r>
              <a:rPr lang="en-US" dirty="0"/>
              <a:t> id cum.</a:t>
            </a:r>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t="136" b="136"/>
          <a:stretch>
            <a:fillRect/>
          </a:stretch>
        </p:blipFill>
        <p:spPr/>
      </p:pic>
      <p:pic>
        <p:nvPicPr>
          <p:cNvPr id="7" name="図プレースホルダー 6"/>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t="136" b="136"/>
          <a:stretch>
            <a:fillRect/>
          </a:stretch>
        </p:blipFill>
        <p:spPr/>
      </p:pic>
      <p:pic>
        <p:nvPicPr>
          <p:cNvPr id="15" name="図プレースホルダー 14"/>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8"/>
          </p:nvPr>
        </p:nvPicPr>
        <p:blipFill>
          <a:blip r:embed="rId2"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26"/>
          </p:nvPr>
        </p:nvPicPr>
        <p:blipFill>
          <a:blip r:embed="rId2" cstate="print">
            <a:extLst>
              <a:ext uri="{28A0092B-C50C-407E-A947-70E740481C1C}">
                <a14:useLocalDpi xmlns:a14="http://schemas.microsoft.com/office/drawing/2010/main" val="0"/>
              </a:ext>
            </a:extLst>
          </a:blip>
          <a:srcRect t="135" b="135"/>
          <a:stretch>
            <a:fillRect/>
          </a:stretch>
        </p:blipFill>
        <p:spPr/>
      </p:pic>
      <p:pic>
        <p:nvPicPr>
          <p:cNvPr id="17" name="図プレースホルダー 16"/>
          <p:cNvPicPr>
            <a:picLocks noGrp="1" noChangeAspect="1"/>
          </p:cNvPicPr>
          <p:nvPr>
            <p:ph type="pic" sz="quarter" idx="24"/>
          </p:nvPr>
        </p:nvPicPr>
        <p:blipFill>
          <a:blip r:embed="rId2" cstate="print">
            <a:extLst>
              <a:ext uri="{28A0092B-C50C-407E-A947-70E740481C1C}">
                <a14:useLocalDpi xmlns:a14="http://schemas.microsoft.com/office/drawing/2010/main" val="0"/>
              </a:ext>
            </a:extLst>
          </a:blip>
          <a:srcRect t="135" b="135"/>
          <a:stretch>
            <a:fillRect/>
          </a:stretch>
        </p:blipFill>
        <p:spPr/>
      </p:pic>
    </p:spTree>
    <p:extLst>
      <p:ext uri="{BB962C8B-B14F-4D97-AF65-F5344CB8AC3E}">
        <p14:creationId xmlns:p14="http://schemas.microsoft.com/office/powerpoint/2010/main" val="4040020350"/>
      </p:ext>
    </p:extLst>
  </p:cSld>
  <p:clrMapOvr>
    <a:masterClrMapping/>
  </p:clrMapOvr>
  <mc:AlternateContent xmlns:mc="http://schemas.openxmlformats.org/markup-compatibility/2006" xmlns:p14="http://schemas.microsoft.com/office/powerpoint/2010/main">
    <mc:Choice Requires="p14">
      <p:transition spd="slow" p14:dur="1250" advTm="10740">
        <p14:flip dir="r"/>
      </p:transition>
    </mc:Choice>
    <mc:Fallback xmlns="">
      <p:transition spd="slow" advTm="1074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lang="ja-JP" altLang="en-US" dirty="0"/>
          </a:p>
        </p:txBody>
      </p:sp>
      <p:sp>
        <p:nvSpPr>
          <p:cNvPr id="4" name="タイトル 3"/>
          <p:cNvSpPr>
            <a:spLocks noGrp="1"/>
          </p:cNvSpPr>
          <p:nvPr>
            <p:ph type="title"/>
          </p:nvPr>
        </p:nvSpPr>
        <p:spPr/>
        <p:txBody>
          <a:bodyPr/>
          <a:lstStyle/>
          <a:p>
            <a:r>
              <a:rPr kumimoji="1" lang="en-US" altLang="ja-JP" dirty="0" smtClean="0"/>
              <a:t>ANALYSIS</a:t>
            </a:r>
            <a:endParaRPr kumimoji="1" lang="ja-JP" altLang="en-US" dirty="0"/>
          </a:p>
        </p:txBody>
      </p:sp>
      <p:sp>
        <p:nvSpPr>
          <p:cNvPr id="10" name="テキスト プレースホルダー 9"/>
          <p:cNvSpPr>
            <a:spLocks noGrp="1"/>
          </p:cNvSpPr>
          <p:nvPr>
            <p:ph type="body" sz="quarter" idx="12"/>
          </p:nvPr>
        </p:nvSpPr>
        <p:spPr/>
        <p:txBody>
          <a:bodyPr/>
          <a:lstStyle/>
          <a:p>
            <a:r>
              <a:rPr lang="en-US" altLang="ja-JP" dirty="0"/>
              <a:t>SECTION </a:t>
            </a:r>
            <a:r>
              <a:rPr lang="en-US" altLang="ja-JP" dirty="0" smtClean="0"/>
              <a:t>5</a:t>
            </a:r>
            <a:endParaRPr lang="ja-JP" altLang="en-US" dirty="0"/>
          </a:p>
        </p:txBody>
      </p:sp>
      <p:pic>
        <p:nvPicPr>
          <p:cNvPr id="13" name="図プレースホルダー 12"/>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t="50" b="50"/>
          <a:stretch>
            <a:fillRect/>
          </a:stretch>
        </p:blipFill>
        <p:spPr/>
      </p:pic>
    </p:spTree>
    <p:extLst>
      <p:ext uri="{BB962C8B-B14F-4D97-AF65-F5344CB8AC3E}">
        <p14:creationId xmlns:p14="http://schemas.microsoft.com/office/powerpoint/2010/main" val="2674872350"/>
      </p:ext>
    </p:extLst>
  </p:cSld>
  <p:clrMapOvr>
    <a:masterClrMapping/>
  </p:clrMapOvr>
  <mc:AlternateContent xmlns:mc="http://schemas.openxmlformats.org/markup-compatibility/2006" xmlns:p14="http://schemas.microsoft.com/office/powerpoint/2010/main">
    <mc:Choice Requires="p14">
      <p:transition spd="slow" p14:dur="1600" advTm="4291">
        <p14:gallery dir="l"/>
      </p:transition>
    </mc:Choice>
    <mc:Fallback xmlns="">
      <p:transition spd="slow" advTm="4291">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smtClean="0"/>
              <a:t>POINTS OF ANALYSIS</a:t>
            </a:r>
            <a:endParaRPr lang="en-US" dirty="0"/>
          </a:p>
        </p:txBody>
      </p:sp>
      <p:sp>
        <p:nvSpPr>
          <p:cNvPr id="14" name="テキスト プレースホルダー 13"/>
          <p:cNvSpPr>
            <a:spLocks noGrp="1"/>
          </p:cNvSpPr>
          <p:nvPr>
            <p:ph type="body" sz="quarter" idx="21"/>
          </p:nvPr>
        </p:nvSpPr>
        <p:spPr/>
        <p:txBody>
          <a:bodyPr/>
          <a:lstStyle/>
          <a:p>
            <a:r>
              <a:rPr lang="en-US" dirty="0" smtClean="0"/>
              <a:t>SEO</a:t>
            </a:r>
            <a:endParaRPr lang="en-US" dirty="0"/>
          </a:p>
        </p:txBody>
      </p:sp>
      <p:sp>
        <p:nvSpPr>
          <p:cNvPr id="15" name="テキスト プレースホルダー 14"/>
          <p:cNvSpPr>
            <a:spLocks noGrp="1"/>
          </p:cNvSpPr>
          <p:nvPr>
            <p:ph type="body" sz="quarter" idx="26"/>
          </p:nvPr>
        </p:nvSpPr>
        <p:spPr/>
        <p:txBody>
          <a:bodyPr/>
          <a:lstStyle/>
          <a:p>
            <a:r>
              <a:rPr lang="pt-BR" dirty="0"/>
              <a:t>Sea id ferri magna neglegentur, an vim suas similique. An cum legimus antiopam prodesset, decore sadipscing vix et.</a:t>
            </a:r>
            <a:endParaRPr lang="en-US" dirty="0"/>
          </a:p>
        </p:txBody>
      </p:sp>
      <p:sp>
        <p:nvSpPr>
          <p:cNvPr id="16" name="テキスト プレースホルダー 15"/>
          <p:cNvSpPr>
            <a:spLocks noGrp="1"/>
          </p:cNvSpPr>
          <p:nvPr>
            <p:ph type="body" sz="quarter" idx="27"/>
          </p:nvPr>
        </p:nvSpPr>
        <p:spPr/>
        <p:txBody>
          <a:bodyPr/>
          <a:lstStyle/>
          <a:p>
            <a:r>
              <a:rPr lang="en-US" dirty="0" smtClean="0"/>
              <a:t>REVENUE</a:t>
            </a:r>
            <a:endParaRPr lang="en-US" dirty="0"/>
          </a:p>
        </p:txBody>
      </p:sp>
      <p:sp>
        <p:nvSpPr>
          <p:cNvPr id="18" name="テキスト プレースホルダー 17"/>
          <p:cNvSpPr>
            <a:spLocks noGrp="1"/>
          </p:cNvSpPr>
          <p:nvPr>
            <p:ph type="body" sz="quarter" idx="29"/>
          </p:nvPr>
        </p:nvSpPr>
        <p:spPr/>
        <p:txBody>
          <a:bodyPr/>
          <a:lstStyle/>
          <a:p>
            <a:r>
              <a:rPr lang="en-US" dirty="0" err="1"/>
              <a:t>Ei</a:t>
            </a:r>
            <a:r>
              <a:rPr lang="en-US" dirty="0"/>
              <a:t> </a:t>
            </a:r>
            <a:r>
              <a:rPr lang="en-US" dirty="0" err="1"/>
              <a:t>ludus</a:t>
            </a:r>
            <a:r>
              <a:rPr lang="en-US" dirty="0"/>
              <a:t> vitae his, an </a:t>
            </a:r>
            <a:r>
              <a:rPr lang="en-US" dirty="0" err="1"/>
              <a:t>solum</a:t>
            </a:r>
            <a:r>
              <a:rPr lang="en-US" dirty="0"/>
              <a:t> </a:t>
            </a:r>
            <a:r>
              <a:rPr lang="en-US" dirty="0" err="1"/>
              <a:t>aliquid</a:t>
            </a:r>
            <a:r>
              <a:rPr lang="en-US" dirty="0"/>
              <a:t> </a:t>
            </a:r>
            <a:r>
              <a:rPr lang="en-US" dirty="0" err="1"/>
              <a:t>adversarium</a:t>
            </a:r>
            <a:r>
              <a:rPr lang="en-US" dirty="0"/>
              <a:t> vel. Fugit </a:t>
            </a:r>
            <a:r>
              <a:rPr lang="en-US" dirty="0" err="1"/>
              <a:t>aliquip</a:t>
            </a:r>
            <a:r>
              <a:rPr lang="en-US" dirty="0"/>
              <a:t> </a:t>
            </a:r>
            <a:r>
              <a:rPr lang="en-US" dirty="0" err="1"/>
              <a:t>urbanitas</a:t>
            </a:r>
            <a:r>
              <a:rPr lang="en-US" dirty="0"/>
              <a:t> an has, </a:t>
            </a:r>
            <a:r>
              <a:rPr lang="en-US" dirty="0" err="1"/>
              <a:t>vix</a:t>
            </a:r>
            <a:r>
              <a:rPr lang="en-US" dirty="0"/>
              <a:t> id brute </a:t>
            </a:r>
            <a:r>
              <a:rPr lang="en-US" dirty="0" err="1" smtClean="0"/>
              <a:t>incorrupte</a:t>
            </a:r>
            <a:r>
              <a:rPr lang="en-US" dirty="0" smtClean="0"/>
              <a:t>.</a:t>
            </a:r>
            <a:endParaRPr lang="en-US" dirty="0"/>
          </a:p>
        </p:txBody>
      </p:sp>
      <p:sp>
        <p:nvSpPr>
          <p:cNvPr id="19" name="テキスト プレースホルダー 18"/>
          <p:cNvSpPr>
            <a:spLocks noGrp="1"/>
          </p:cNvSpPr>
          <p:nvPr>
            <p:ph type="body" sz="quarter" idx="30"/>
          </p:nvPr>
        </p:nvSpPr>
        <p:spPr/>
        <p:txBody>
          <a:bodyPr/>
          <a:lstStyle/>
          <a:p>
            <a:r>
              <a:rPr lang="en-US" dirty="0" smtClean="0"/>
              <a:t>ESTIMATION</a:t>
            </a:r>
            <a:endParaRPr lang="en-US" dirty="0"/>
          </a:p>
        </p:txBody>
      </p:sp>
      <p:sp>
        <p:nvSpPr>
          <p:cNvPr id="21" name="テキスト プレースホルダー 20"/>
          <p:cNvSpPr>
            <a:spLocks noGrp="1"/>
          </p:cNvSpPr>
          <p:nvPr>
            <p:ph type="body" sz="quarter" idx="32"/>
          </p:nvPr>
        </p:nvSpPr>
        <p:spPr/>
        <p:txBody>
          <a:bodyPr/>
          <a:lstStyle/>
          <a:p>
            <a:r>
              <a:rPr lang="en-US" dirty="0"/>
              <a:t>Est </a:t>
            </a:r>
            <a:r>
              <a:rPr lang="en-US" dirty="0" err="1"/>
              <a:t>ei</a:t>
            </a:r>
            <a:r>
              <a:rPr lang="en-US" dirty="0"/>
              <a:t> </a:t>
            </a:r>
            <a:r>
              <a:rPr lang="en-US" dirty="0" err="1"/>
              <a:t>mollis</a:t>
            </a:r>
            <a:r>
              <a:rPr lang="en-US" dirty="0"/>
              <a:t> </a:t>
            </a:r>
            <a:r>
              <a:rPr lang="en-US" dirty="0" err="1"/>
              <a:t>nominati</a:t>
            </a:r>
            <a:r>
              <a:rPr lang="en-US" dirty="0"/>
              <a:t>. </a:t>
            </a:r>
            <a:r>
              <a:rPr lang="en-US" dirty="0" err="1"/>
              <a:t>Alii</a:t>
            </a:r>
            <a:r>
              <a:rPr lang="en-US" dirty="0"/>
              <a:t> </a:t>
            </a:r>
            <a:r>
              <a:rPr lang="en-US" dirty="0" err="1"/>
              <a:t>referrentur</a:t>
            </a:r>
            <a:r>
              <a:rPr lang="en-US" dirty="0"/>
              <a:t> sea an, </a:t>
            </a:r>
            <a:r>
              <a:rPr lang="en-US" dirty="0" err="1"/>
              <a:t>ea</a:t>
            </a:r>
            <a:r>
              <a:rPr lang="en-US" dirty="0"/>
              <a:t> </a:t>
            </a:r>
            <a:r>
              <a:rPr lang="en-US" dirty="0" err="1"/>
              <a:t>eleifend</a:t>
            </a:r>
            <a:r>
              <a:rPr lang="en-US" dirty="0"/>
              <a:t> </a:t>
            </a:r>
            <a:r>
              <a:rPr lang="en-US" dirty="0" err="1"/>
              <a:t>theophrastus</a:t>
            </a:r>
            <a:r>
              <a:rPr lang="en-US" dirty="0"/>
              <a:t> </a:t>
            </a:r>
            <a:r>
              <a:rPr lang="en-US" dirty="0" err="1"/>
              <a:t>eam</a:t>
            </a:r>
            <a:r>
              <a:rPr lang="en-US" dirty="0"/>
              <a:t>, </a:t>
            </a:r>
            <a:r>
              <a:rPr lang="en-US" dirty="0" err="1"/>
              <a:t>alii</a:t>
            </a:r>
            <a:r>
              <a:rPr lang="en-US" dirty="0"/>
              <a:t> </a:t>
            </a:r>
            <a:r>
              <a:rPr lang="en-US" dirty="0" err="1"/>
              <a:t>ullum</a:t>
            </a:r>
            <a:r>
              <a:rPr lang="en-US" dirty="0"/>
              <a:t> </a:t>
            </a:r>
            <a:r>
              <a:rPr lang="en-US" dirty="0" err="1"/>
              <a:t>viris</a:t>
            </a:r>
            <a:r>
              <a:rPr lang="en-US" dirty="0"/>
              <a:t> pro ad. </a:t>
            </a:r>
            <a:r>
              <a:rPr lang="en-US" dirty="0" err="1"/>
              <a:t>Solum</a:t>
            </a:r>
            <a:r>
              <a:rPr lang="en-US" dirty="0"/>
              <a:t> </a:t>
            </a:r>
            <a:r>
              <a:rPr lang="en-US" dirty="0" err="1"/>
              <a:t>assentior</a:t>
            </a:r>
            <a:r>
              <a:rPr lang="en-US" dirty="0"/>
              <a:t> qui </a:t>
            </a:r>
            <a:r>
              <a:rPr lang="en-US" dirty="0" smtClean="0"/>
              <a:t>ad.</a:t>
            </a:r>
            <a:endParaRPr lang="en-US" dirty="0"/>
          </a:p>
        </p:txBody>
      </p:sp>
      <p:pic>
        <p:nvPicPr>
          <p:cNvPr id="28" name="図プレースホルダー 27"/>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t="80" b="80"/>
          <a:stretch>
            <a:fillRect/>
          </a:stretch>
        </p:blipFill>
        <p:spPr/>
      </p:pic>
      <p:pic>
        <p:nvPicPr>
          <p:cNvPr id="5" name="図プレースホルダー 4"/>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t="80" b="80"/>
          <a:stretch>
            <a:fillRect/>
          </a:stretch>
        </p:blipFill>
        <p:spPr/>
      </p:pic>
      <p:pic>
        <p:nvPicPr>
          <p:cNvPr id="6" name="図プレースホルダー 5"/>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t="80" b="80"/>
          <a:stretch>
            <a:fillRect/>
          </a:stretch>
        </p:blipFill>
        <p:spPr/>
      </p:pic>
    </p:spTree>
    <p:extLst>
      <p:ext uri="{BB962C8B-B14F-4D97-AF65-F5344CB8AC3E}">
        <p14:creationId xmlns:p14="http://schemas.microsoft.com/office/powerpoint/2010/main" val="2294991814"/>
      </p:ext>
    </p:extLst>
  </p:cSld>
  <p:clrMapOvr>
    <a:masterClrMapping/>
  </p:clrMapOvr>
  <mc:AlternateContent xmlns:mc="http://schemas.openxmlformats.org/markup-compatibility/2006" xmlns:p14="http://schemas.microsoft.com/office/powerpoint/2010/main">
    <mc:Choice Requires="p14">
      <p:transition spd="slow" p14:dur="800" advTm="8647">
        <p14:flythrough/>
      </p:transition>
    </mc:Choice>
    <mc:Fallback xmlns="">
      <p:transition spd="slow" advTm="8647">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タイトル 150"/>
          <p:cNvSpPr>
            <a:spLocks noGrp="1"/>
          </p:cNvSpPr>
          <p:nvPr>
            <p:ph type="title"/>
          </p:nvPr>
        </p:nvSpPr>
        <p:spPr/>
        <p:txBody>
          <a:bodyPr>
            <a:normAutofit fontScale="90000"/>
          </a:bodyPr>
          <a:lstStyle/>
          <a:p>
            <a:r>
              <a:rPr lang="en-US" dirty="0" smtClean="0"/>
              <a:t>CUSTOMER SATISFACTION</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49</a:t>
            </a:fld>
            <a:endParaRPr lang="ja-JP" altLang="en-US"/>
          </a:p>
        </p:txBody>
      </p:sp>
      <p:graphicFrame>
        <p:nvGraphicFramePr>
          <p:cNvPr id="134" name="グラフ プレースホルダー 49"/>
          <p:cNvGraphicFramePr>
            <a:graphicFrameLocks noGrp="1"/>
          </p:cNvGraphicFramePr>
          <p:nvPr>
            <p:ph type="chart" sz="quarter" idx="15"/>
            <p:extLst>
              <p:ext uri="{D42A27DB-BD31-4B8C-83A1-F6EECF244321}">
                <p14:modId xmlns:p14="http://schemas.microsoft.com/office/powerpoint/2010/main" val="2826142050"/>
              </p:ext>
            </p:extLst>
          </p:nvPr>
        </p:nvGraphicFramePr>
        <p:xfrm>
          <a:off x="430213" y="2703513"/>
          <a:ext cx="3960812" cy="3959225"/>
        </p:xfrm>
        <a:graphic>
          <a:graphicData uri="http://schemas.openxmlformats.org/drawingml/2006/chart">
            <c:chart xmlns:c="http://schemas.openxmlformats.org/drawingml/2006/chart" xmlns:r="http://schemas.openxmlformats.org/officeDocument/2006/relationships" r:id="rId2"/>
          </a:graphicData>
        </a:graphic>
      </p:graphicFrame>
      <p:sp>
        <p:nvSpPr>
          <p:cNvPr id="152" name="テキスト プレースホルダー 151"/>
          <p:cNvSpPr>
            <a:spLocks noGrp="1"/>
          </p:cNvSpPr>
          <p:nvPr>
            <p:ph type="body" sz="quarter" idx="13"/>
          </p:nvPr>
        </p:nvSpPr>
        <p:spPr/>
        <p:txBody>
          <a:bodyPr/>
          <a:lstStyle/>
          <a:p>
            <a:r>
              <a:rPr lang="en-US" dirty="0" err="1"/>
              <a:t>Usu</a:t>
            </a:r>
            <a:r>
              <a:rPr lang="en-US" dirty="0"/>
              <a:t> </a:t>
            </a:r>
            <a:r>
              <a:rPr lang="en-US" dirty="0" err="1"/>
              <a:t>torquatos</a:t>
            </a:r>
            <a:r>
              <a:rPr lang="en-US" dirty="0"/>
              <a:t> </a:t>
            </a:r>
            <a:r>
              <a:rPr lang="en-US" dirty="0" err="1"/>
              <a:t>suscipiantur</a:t>
            </a:r>
            <a:r>
              <a:rPr lang="en-US" dirty="0"/>
              <a:t> </a:t>
            </a:r>
            <a:r>
              <a:rPr lang="en-US" dirty="0" err="1"/>
              <a:t>te</a:t>
            </a:r>
            <a:r>
              <a:rPr lang="en-US" dirty="0"/>
              <a:t>, </a:t>
            </a:r>
            <a:r>
              <a:rPr lang="en-US" dirty="0" err="1"/>
              <a:t>ridens</a:t>
            </a:r>
            <a:r>
              <a:rPr lang="en-US" dirty="0"/>
              <a:t> </a:t>
            </a:r>
            <a:r>
              <a:rPr lang="en-US" dirty="0" err="1"/>
              <a:t>ceteros</a:t>
            </a:r>
            <a:r>
              <a:rPr lang="en-US" dirty="0"/>
              <a:t> </a:t>
            </a:r>
            <a:r>
              <a:rPr lang="en-US" dirty="0" err="1"/>
              <a:t>moderatius</a:t>
            </a:r>
            <a:r>
              <a:rPr lang="en-US" dirty="0"/>
              <a:t> </a:t>
            </a:r>
            <a:r>
              <a:rPr lang="en-US" dirty="0" err="1"/>
              <a:t>vel</a:t>
            </a:r>
            <a:r>
              <a:rPr lang="en-US" dirty="0"/>
              <a:t> in. </a:t>
            </a:r>
            <a:r>
              <a:rPr lang="en-US" dirty="0" err="1"/>
              <a:t>Te</a:t>
            </a:r>
            <a:r>
              <a:rPr lang="en-US" dirty="0"/>
              <a:t> </a:t>
            </a:r>
            <a:r>
              <a:rPr lang="en-US" dirty="0" err="1"/>
              <a:t>habeo</a:t>
            </a:r>
            <a:r>
              <a:rPr lang="en-US" dirty="0"/>
              <a:t> </a:t>
            </a:r>
            <a:r>
              <a:rPr lang="en-US" dirty="0" err="1"/>
              <a:t>liberavisse</a:t>
            </a:r>
            <a:r>
              <a:rPr lang="en-US" dirty="0"/>
              <a:t> mea, </a:t>
            </a:r>
            <a:r>
              <a:rPr lang="en-US" dirty="0" err="1"/>
              <a:t>decore</a:t>
            </a:r>
            <a:r>
              <a:rPr lang="en-US" dirty="0"/>
              <a:t> </a:t>
            </a:r>
            <a:r>
              <a:rPr lang="en-US" dirty="0" err="1"/>
              <a:t>mediocrem</a:t>
            </a:r>
            <a:r>
              <a:rPr lang="en-US" dirty="0"/>
              <a:t> </a:t>
            </a:r>
            <a:r>
              <a:rPr lang="en-US" dirty="0" err="1"/>
              <a:t>nam</a:t>
            </a:r>
            <a:r>
              <a:rPr lang="en-US" dirty="0"/>
              <a:t> ea.</a:t>
            </a:r>
          </a:p>
        </p:txBody>
      </p:sp>
      <p:sp>
        <p:nvSpPr>
          <p:cNvPr id="153" name="テキスト プレースホルダー 152"/>
          <p:cNvSpPr>
            <a:spLocks noGrp="1"/>
          </p:cNvSpPr>
          <p:nvPr>
            <p:ph type="body" sz="quarter" idx="14"/>
          </p:nvPr>
        </p:nvSpPr>
        <p:spPr/>
        <p:txBody>
          <a:bodyPr/>
          <a:lstStyle/>
          <a:p>
            <a:r>
              <a:rPr lang="en-US" dirty="0" smtClean="0"/>
              <a:t>NEW YORK</a:t>
            </a:r>
            <a:endParaRPr lang="en-US" dirty="0"/>
          </a:p>
        </p:txBody>
      </p:sp>
      <p:graphicFrame>
        <p:nvGraphicFramePr>
          <p:cNvPr id="50" name="グラフ プレースホルダー 49"/>
          <p:cNvGraphicFramePr>
            <a:graphicFrameLocks noGrp="1"/>
          </p:cNvGraphicFramePr>
          <p:nvPr>
            <p:ph type="chart" sz="quarter" idx="16"/>
            <p:extLst>
              <p:ext uri="{D42A27DB-BD31-4B8C-83A1-F6EECF244321}">
                <p14:modId xmlns:p14="http://schemas.microsoft.com/office/powerpoint/2010/main" val="3823271649"/>
              </p:ext>
            </p:extLst>
          </p:nvPr>
        </p:nvGraphicFramePr>
        <p:xfrm>
          <a:off x="4897438" y="2703513"/>
          <a:ext cx="3960812"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154" name="テキスト プレースホルダー 153"/>
          <p:cNvSpPr>
            <a:spLocks noGrp="1"/>
          </p:cNvSpPr>
          <p:nvPr>
            <p:ph type="body" sz="quarter" idx="17"/>
          </p:nvPr>
        </p:nvSpPr>
        <p:spPr/>
        <p:txBody>
          <a:bodyPr/>
          <a:lstStyle/>
          <a:p>
            <a:r>
              <a:rPr lang="en-US" dirty="0"/>
              <a:t>Has </a:t>
            </a:r>
            <a:r>
              <a:rPr lang="en-US" dirty="0" err="1"/>
              <a:t>ea</a:t>
            </a:r>
            <a:r>
              <a:rPr lang="en-US" dirty="0"/>
              <a:t> </a:t>
            </a:r>
            <a:r>
              <a:rPr lang="en-US" dirty="0" err="1"/>
              <a:t>oporteat</a:t>
            </a:r>
            <a:r>
              <a:rPr lang="en-US" dirty="0"/>
              <a:t> </a:t>
            </a:r>
            <a:r>
              <a:rPr lang="en-US" dirty="0" err="1"/>
              <a:t>repudiandae</a:t>
            </a:r>
            <a:r>
              <a:rPr lang="en-US" dirty="0"/>
              <a:t>. </a:t>
            </a:r>
            <a:r>
              <a:rPr lang="en-US" dirty="0" err="1"/>
              <a:t>Salutandi</a:t>
            </a:r>
            <a:r>
              <a:rPr lang="en-US" dirty="0"/>
              <a:t> </a:t>
            </a:r>
            <a:r>
              <a:rPr lang="en-US" dirty="0" err="1"/>
              <a:t>assueverit</a:t>
            </a:r>
            <a:r>
              <a:rPr lang="en-US" dirty="0"/>
              <a:t> </a:t>
            </a:r>
            <a:r>
              <a:rPr lang="en-US" dirty="0" err="1"/>
              <a:t>signiferumque</a:t>
            </a:r>
            <a:r>
              <a:rPr lang="en-US" dirty="0"/>
              <a:t> </a:t>
            </a:r>
            <a:r>
              <a:rPr lang="en-US" dirty="0" err="1"/>
              <a:t>ei</a:t>
            </a:r>
            <a:r>
              <a:rPr lang="en-US" dirty="0"/>
              <a:t> duo, vim ex </a:t>
            </a:r>
            <a:r>
              <a:rPr lang="en-US" dirty="0" err="1"/>
              <a:t>quis</a:t>
            </a:r>
            <a:r>
              <a:rPr lang="en-US" dirty="0"/>
              <a:t> </a:t>
            </a:r>
            <a:r>
              <a:rPr lang="en-US" dirty="0" err="1"/>
              <a:t>congue</a:t>
            </a:r>
            <a:r>
              <a:rPr lang="en-US" dirty="0"/>
              <a:t> </a:t>
            </a:r>
            <a:r>
              <a:rPr lang="en-US" dirty="0" err="1"/>
              <a:t>praesent</a:t>
            </a:r>
            <a:r>
              <a:rPr lang="en-US" dirty="0"/>
              <a:t>.</a:t>
            </a:r>
          </a:p>
        </p:txBody>
      </p:sp>
      <p:sp>
        <p:nvSpPr>
          <p:cNvPr id="155" name="テキスト プレースホルダー 154"/>
          <p:cNvSpPr>
            <a:spLocks noGrp="1"/>
          </p:cNvSpPr>
          <p:nvPr>
            <p:ph type="body" sz="quarter" idx="18"/>
          </p:nvPr>
        </p:nvSpPr>
        <p:spPr/>
        <p:txBody>
          <a:bodyPr/>
          <a:lstStyle/>
          <a:p>
            <a:r>
              <a:rPr lang="en-US" dirty="0" smtClean="0"/>
              <a:t>TOKYO</a:t>
            </a:r>
            <a:endParaRPr lang="en-US" dirty="0"/>
          </a:p>
        </p:txBody>
      </p:sp>
      <p:graphicFrame>
        <p:nvGraphicFramePr>
          <p:cNvPr id="140" name="グラフ プレースホルダー 49"/>
          <p:cNvGraphicFramePr>
            <a:graphicFrameLocks noGrp="1"/>
          </p:cNvGraphicFramePr>
          <p:nvPr>
            <p:ph type="chart" sz="quarter" idx="19"/>
            <p:extLst>
              <p:ext uri="{D42A27DB-BD31-4B8C-83A1-F6EECF244321}">
                <p14:modId xmlns:p14="http://schemas.microsoft.com/office/powerpoint/2010/main" val="3575151433"/>
              </p:ext>
            </p:extLst>
          </p:nvPr>
        </p:nvGraphicFramePr>
        <p:xfrm>
          <a:off x="9364663" y="2703513"/>
          <a:ext cx="3960812" cy="3959225"/>
        </p:xfrm>
        <a:graphic>
          <a:graphicData uri="http://schemas.openxmlformats.org/drawingml/2006/chart">
            <c:chart xmlns:c="http://schemas.openxmlformats.org/drawingml/2006/chart" xmlns:r="http://schemas.openxmlformats.org/officeDocument/2006/relationships" r:id="rId4"/>
          </a:graphicData>
        </a:graphic>
      </p:graphicFrame>
      <p:sp>
        <p:nvSpPr>
          <p:cNvPr id="156" name="テキスト プレースホルダー 155"/>
          <p:cNvSpPr>
            <a:spLocks noGrp="1"/>
          </p:cNvSpPr>
          <p:nvPr>
            <p:ph type="body" sz="quarter" idx="20"/>
          </p:nvPr>
        </p:nvSpPr>
        <p:spPr/>
        <p:txBody>
          <a:bodyPr/>
          <a:lstStyle/>
          <a:p>
            <a:r>
              <a:rPr lang="en-US" dirty="0" err="1"/>
              <a:t>Graeco</a:t>
            </a:r>
            <a:r>
              <a:rPr lang="en-US" dirty="0"/>
              <a:t> </a:t>
            </a:r>
            <a:r>
              <a:rPr lang="en-US" dirty="0" err="1"/>
              <a:t>imperdiet</a:t>
            </a:r>
            <a:r>
              <a:rPr lang="en-US" dirty="0"/>
              <a:t> an vim. </a:t>
            </a:r>
            <a:r>
              <a:rPr lang="en-US" dirty="0" err="1"/>
              <a:t>Hinc</a:t>
            </a:r>
            <a:r>
              <a:rPr lang="en-US" dirty="0"/>
              <a:t> </a:t>
            </a:r>
            <a:r>
              <a:rPr lang="en-US" dirty="0" err="1"/>
              <a:t>quidam</a:t>
            </a:r>
            <a:r>
              <a:rPr lang="en-US" dirty="0"/>
              <a:t> quo in. </a:t>
            </a:r>
            <a:r>
              <a:rPr lang="en-US" dirty="0" err="1"/>
              <a:t>Alienum</a:t>
            </a:r>
            <a:r>
              <a:rPr lang="en-US" dirty="0"/>
              <a:t> </a:t>
            </a:r>
            <a:r>
              <a:rPr lang="en-US" dirty="0" err="1"/>
              <a:t>perpetua</a:t>
            </a:r>
            <a:r>
              <a:rPr lang="en-US" dirty="0"/>
              <a:t> id </a:t>
            </a:r>
            <a:r>
              <a:rPr lang="en-US" dirty="0" err="1"/>
              <a:t>nec</a:t>
            </a:r>
            <a:r>
              <a:rPr lang="en-US" dirty="0"/>
              <a:t>, id his </a:t>
            </a:r>
            <a:r>
              <a:rPr lang="en-US" dirty="0" err="1"/>
              <a:t>meis</a:t>
            </a:r>
            <a:r>
              <a:rPr lang="en-US" dirty="0"/>
              <a:t> </a:t>
            </a:r>
            <a:r>
              <a:rPr lang="en-US" dirty="0" err="1"/>
              <a:t>mucius</a:t>
            </a:r>
            <a:r>
              <a:rPr lang="en-US" dirty="0"/>
              <a:t>, </a:t>
            </a:r>
            <a:r>
              <a:rPr lang="en-US" dirty="0" err="1"/>
              <a:t>legere</a:t>
            </a:r>
            <a:r>
              <a:rPr lang="en-US" dirty="0"/>
              <a:t> </a:t>
            </a:r>
            <a:r>
              <a:rPr lang="en-US" dirty="0" err="1"/>
              <a:t>albucius</a:t>
            </a:r>
            <a:r>
              <a:rPr lang="en-US" dirty="0"/>
              <a:t> in duo.</a:t>
            </a:r>
          </a:p>
        </p:txBody>
      </p:sp>
      <p:sp>
        <p:nvSpPr>
          <p:cNvPr id="157" name="テキスト プレースホルダー 156"/>
          <p:cNvSpPr>
            <a:spLocks noGrp="1"/>
          </p:cNvSpPr>
          <p:nvPr>
            <p:ph type="body" sz="quarter" idx="21"/>
          </p:nvPr>
        </p:nvSpPr>
        <p:spPr/>
        <p:txBody>
          <a:bodyPr/>
          <a:lstStyle/>
          <a:p>
            <a:r>
              <a:rPr lang="en-US" dirty="0" smtClean="0"/>
              <a:t>PARIS</a:t>
            </a:r>
            <a:endParaRPr lang="en-US" dirty="0"/>
          </a:p>
        </p:txBody>
      </p:sp>
      <p:graphicFrame>
        <p:nvGraphicFramePr>
          <p:cNvPr id="141" name="グラフ プレースホルダー 49"/>
          <p:cNvGraphicFramePr>
            <a:graphicFrameLocks noGrp="1"/>
          </p:cNvGraphicFramePr>
          <p:nvPr>
            <p:ph type="chart" sz="quarter" idx="22"/>
            <p:extLst>
              <p:ext uri="{D42A27DB-BD31-4B8C-83A1-F6EECF244321}">
                <p14:modId xmlns:p14="http://schemas.microsoft.com/office/powerpoint/2010/main" val="2564867528"/>
              </p:ext>
            </p:extLst>
          </p:nvPr>
        </p:nvGraphicFramePr>
        <p:xfrm>
          <a:off x="13831888" y="2709863"/>
          <a:ext cx="3960812" cy="3960812"/>
        </p:xfrm>
        <a:graphic>
          <a:graphicData uri="http://schemas.openxmlformats.org/drawingml/2006/chart">
            <c:chart xmlns:c="http://schemas.openxmlformats.org/drawingml/2006/chart" xmlns:r="http://schemas.openxmlformats.org/officeDocument/2006/relationships" r:id="rId5"/>
          </a:graphicData>
        </a:graphic>
      </p:graphicFrame>
      <p:sp>
        <p:nvSpPr>
          <p:cNvPr id="158" name="テキスト プレースホルダー 157"/>
          <p:cNvSpPr>
            <a:spLocks noGrp="1"/>
          </p:cNvSpPr>
          <p:nvPr>
            <p:ph type="body" sz="quarter" idx="23"/>
          </p:nvPr>
        </p:nvSpPr>
        <p:spPr/>
        <p:txBody>
          <a:bodyPr/>
          <a:lstStyle/>
          <a:p>
            <a:r>
              <a:rPr lang="pt-BR" dirty="0"/>
              <a:t>Veri dolorum lucilius cu ius, nobis facilisi principes no sed, pro modo elit labores ut. Ponderum voluptaria his no.</a:t>
            </a:r>
            <a:endParaRPr lang="en-US" dirty="0"/>
          </a:p>
        </p:txBody>
      </p:sp>
      <p:sp>
        <p:nvSpPr>
          <p:cNvPr id="159" name="テキスト プレースホルダー 158"/>
          <p:cNvSpPr>
            <a:spLocks noGrp="1"/>
          </p:cNvSpPr>
          <p:nvPr>
            <p:ph type="body" sz="quarter" idx="24"/>
          </p:nvPr>
        </p:nvSpPr>
        <p:spPr/>
        <p:txBody>
          <a:bodyPr/>
          <a:lstStyle/>
          <a:p>
            <a:r>
              <a:rPr lang="en-US" dirty="0" smtClean="0"/>
              <a:t>LONDON</a:t>
            </a:r>
            <a:endParaRPr lang="en-US" dirty="0"/>
          </a:p>
        </p:txBody>
      </p:sp>
    </p:spTree>
    <p:extLst>
      <p:ext uri="{BB962C8B-B14F-4D97-AF65-F5344CB8AC3E}">
        <p14:creationId xmlns:p14="http://schemas.microsoft.com/office/powerpoint/2010/main" val="1261594822"/>
      </p:ext>
    </p:extLst>
  </p:cSld>
  <p:clrMapOvr>
    <a:masterClrMapping/>
  </p:clrMapOvr>
  <mc:AlternateContent xmlns:mc="http://schemas.openxmlformats.org/markup-compatibility/2006" xmlns:p14="http://schemas.microsoft.com/office/powerpoint/2010/main">
    <mc:Choice Requires="p14">
      <p:transition spd="slow" p14:dur="1250" advTm="13829">
        <p14:flip dir="r"/>
      </p:transition>
    </mc:Choice>
    <mc:Fallback xmlns="">
      <p:transition spd="slow" advTm="1382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id-ID"/>
          </a:p>
        </p:txBody>
      </p:sp>
      <p:sp>
        <p:nvSpPr>
          <p:cNvPr id="4" name="Title 3"/>
          <p:cNvSpPr>
            <a:spLocks noGrp="1"/>
          </p:cNvSpPr>
          <p:nvPr>
            <p:ph type="title"/>
          </p:nvPr>
        </p:nvSpPr>
        <p:spPr/>
        <p:txBody>
          <a:bodyPr/>
          <a:lstStyle/>
          <a:p>
            <a:r>
              <a:rPr lang="id-ID" dirty="0" smtClean="0"/>
              <a:t>IDENTIFIKASI MASALAH</a:t>
            </a:r>
            <a:endParaRPr lang="id-ID" dirty="0"/>
          </a:p>
        </p:txBody>
      </p:sp>
      <p:sp>
        <p:nvSpPr>
          <p:cNvPr id="6" name="Picture Placeholder 5"/>
          <p:cNvSpPr>
            <a:spLocks noGrp="1"/>
          </p:cNvSpPr>
          <p:nvPr>
            <p:ph type="pic" sz="quarter" idx="15"/>
          </p:nvPr>
        </p:nvSpPr>
        <p:spPr/>
      </p:sp>
    </p:spTree>
    <p:extLst>
      <p:ext uri="{BB962C8B-B14F-4D97-AF65-F5344CB8AC3E}">
        <p14:creationId xmlns:p14="http://schemas.microsoft.com/office/powerpoint/2010/main" val="3496780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dirty="0" smtClean="0"/>
              <a:t>4P: MARKETING MIX</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50</a:t>
            </a:fld>
            <a:endParaRPr lang="ja-JP" altLang="en-US"/>
          </a:p>
        </p:txBody>
      </p:sp>
      <p:sp>
        <p:nvSpPr>
          <p:cNvPr id="19" name="テキスト プレースホルダー 18"/>
          <p:cNvSpPr>
            <a:spLocks noGrp="1"/>
          </p:cNvSpPr>
          <p:nvPr>
            <p:ph type="body" sz="quarter" idx="21"/>
          </p:nvPr>
        </p:nvSpPr>
        <p:spPr/>
        <p:txBody>
          <a:bodyPr/>
          <a:lstStyle/>
          <a:p>
            <a:r>
              <a:rPr lang="en-US" dirty="0" smtClean="0"/>
              <a:t>PRODUCT</a:t>
            </a:r>
            <a:endParaRPr lang="en-US" dirty="0"/>
          </a:p>
        </p:txBody>
      </p:sp>
      <p:sp>
        <p:nvSpPr>
          <p:cNvPr id="20" name="テキスト プレースホルダー 19"/>
          <p:cNvSpPr>
            <a:spLocks noGrp="1"/>
          </p:cNvSpPr>
          <p:nvPr>
            <p:ph type="body" sz="quarter" idx="22"/>
          </p:nvPr>
        </p:nvSpPr>
        <p:spPr/>
        <p:txBody>
          <a:bodyPr/>
          <a:lstStyle/>
          <a:p>
            <a:r>
              <a:rPr lang="en-US" dirty="0" smtClean="0"/>
              <a:t>PRICE</a:t>
            </a:r>
            <a:endParaRPr lang="en-US" dirty="0"/>
          </a:p>
        </p:txBody>
      </p:sp>
      <p:sp>
        <p:nvSpPr>
          <p:cNvPr id="21" name="テキスト プレースホルダー 20"/>
          <p:cNvSpPr>
            <a:spLocks noGrp="1"/>
          </p:cNvSpPr>
          <p:nvPr>
            <p:ph type="body" sz="quarter" idx="23"/>
          </p:nvPr>
        </p:nvSpPr>
        <p:spPr/>
        <p:txBody>
          <a:bodyPr/>
          <a:lstStyle/>
          <a:p>
            <a:r>
              <a:rPr lang="en-US" dirty="0" smtClean="0"/>
              <a:t>PLACE</a:t>
            </a:r>
            <a:endParaRPr lang="en-US" dirty="0"/>
          </a:p>
        </p:txBody>
      </p:sp>
      <p:sp>
        <p:nvSpPr>
          <p:cNvPr id="22" name="テキスト プレースホルダー 21"/>
          <p:cNvSpPr>
            <a:spLocks noGrp="1"/>
          </p:cNvSpPr>
          <p:nvPr>
            <p:ph type="body" sz="quarter" idx="24"/>
          </p:nvPr>
        </p:nvSpPr>
        <p:spPr/>
        <p:txBody>
          <a:bodyPr/>
          <a:lstStyle/>
          <a:p>
            <a:r>
              <a:rPr lang="en-US" dirty="0" smtClean="0"/>
              <a:t>PROMOTION</a:t>
            </a:r>
            <a:endParaRPr lang="en-US" dirty="0"/>
          </a:p>
        </p:txBody>
      </p:sp>
      <p:sp>
        <p:nvSpPr>
          <p:cNvPr id="18" name="テキスト プレースホルダー 17"/>
          <p:cNvSpPr>
            <a:spLocks noGrp="1"/>
          </p:cNvSpPr>
          <p:nvPr>
            <p:ph type="body" sz="quarter" idx="19"/>
          </p:nvPr>
        </p:nvSpPr>
        <p:spPr/>
        <p:txBody>
          <a:bodyPr/>
          <a:lstStyle/>
          <a:p>
            <a:r>
              <a:rPr lang="en-US" dirty="0" err="1"/>
              <a:t>Debet</a:t>
            </a:r>
            <a:r>
              <a:rPr lang="en-US" dirty="0"/>
              <a:t> </a:t>
            </a:r>
            <a:r>
              <a:rPr lang="en-US" dirty="0" err="1"/>
              <a:t>epicurei</a:t>
            </a:r>
            <a:r>
              <a:rPr lang="en-US" dirty="0"/>
              <a:t> </a:t>
            </a:r>
            <a:r>
              <a:rPr lang="en-US" dirty="0" err="1"/>
              <a:t>fabellas</a:t>
            </a:r>
            <a:r>
              <a:rPr lang="en-US" dirty="0"/>
              <a:t> </a:t>
            </a:r>
            <a:r>
              <a:rPr lang="en-US" dirty="0" err="1"/>
              <a:t>eam</a:t>
            </a:r>
            <a:r>
              <a:rPr lang="en-US" dirty="0"/>
              <a:t> </a:t>
            </a:r>
            <a:r>
              <a:rPr lang="en-US" dirty="0" err="1"/>
              <a:t>ei</a:t>
            </a:r>
            <a:r>
              <a:rPr lang="en-US" dirty="0"/>
              <a:t>. His </a:t>
            </a:r>
            <a:r>
              <a:rPr lang="en-US" dirty="0" err="1"/>
              <a:t>facilisi</a:t>
            </a:r>
            <a:r>
              <a:rPr lang="en-US" dirty="0"/>
              <a:t> </a:t>
            </a:r>
            <a:r>
              <a:rPr lang="en-US" dirty="0" err="1"/>
              <a:t>electram</a:t>
            </a:r>
            <a:r>
              <a:rPr lang="en-US" dirty="0"/>
              <a:t> </a:t>
            </a:r>
            <a:r>
              <a:rPr lang="en-US" dirty="0" err="1"/>
              <a:t>ut</a:t>
            </a:r>
            <a:r>
              <a:rPr lang="en-US" dirty="0"/>
              <a:t>, no </a:t>
            </a:r>
            <a:r>
              <a:rPr lang="en-US" dirty="0" err="1"/>
              <a:t>usu</a:t>
            </a:r>
            <a:r>
              <a:rPr lang="en-US" dirty="0"/>
              <a:t> </a:t>
            </a:r>
            <a:r>
              <a:rPr lang="en-US" dirty="0" err="1"/>
              <a:t>mollis</a:t>
            </a:r>
            <a:r>
              <a:rPr lang="en-US" dirty="0"/>
              <a:t> </a:t>
            </a:r>
            <a:r>
              <a:rPr lang="en-US" dirty="0" err="1"/>
              <a:t>mnesarchum</a:t>
            </a:r>
            <a:r>
              <a:rPr lang="en-US" dirty="0"/>
              <a:t> </a:t>
            </a:r>
            <a:r>
              <a:rPr lang="en-US" dirty="0" err="1" smtClean="0"/>
              <a:t>suscipiantur</a:t>
            </a:r>
            <a:r>
              <a:rPr lang="en-US" dirty="0" smtClean="0"/>
              <a:t>.</a:t>
            </a:r>
            <a:endParaRPr lang="en-US" dirty="0"/>
          </a:p>
        </p:txBody>
      </p:sp>
      <p:sp>
        <p:nvSpPr>
          <p:cNvPr id="23" name="テキスト プレースホルダー 22"/>
          <p:cNvSpPr>
            <a:spLocks noGrp="1"/>
          </p:cNvSpPr>
          <p:nvPr>
            <p:ph type="body" sz="quarter" idx="25"/>
          </p:nvPr>
        </p:nvSpPr>
        <p:spPr/>
        <p:txBody>
          <a:bodyPr/>
          <a:lstStyle/>
          <a:p>
            <a:r>
              <a:rPr lang="pt-BR" dirty="0"/>
              <a:t>Sea dicant perpetua qualisque ad. Sed tale nullam ea. Nonumes noluisse duo an, odio nobis at mel. </a:t>
            </a:r>
            <a:endParaRPr lang="en-US" dirty="0"/>
          </a:p>
        </p:txBody>
      </p:sp>
      <p:sp>
        <p:nvSpPr>
          <p:cNvPr id="24" name="テキスト プレースホルダー 23"/>
          <p:cNvSpPr>
            <a:spLocks noGrp="1"/>
          </p:cNvSpPr>
          <p:nvPr>
            <p:ph type="body" sz="quarter" idx="26"/>
          </p:nvPr>
        </p:nvSpPr>
        <p:spPr/>
        <p:txBody>
          <a:bodyPr/>
          <a:lstStyle/>
          <a:p>
            <a:r>
              <a:rPr lang="en-US" dirty="0" err="1"/>
              <a:t>Utamur</a:t>
            </a:r>
            <a:r>
              <a:rPr lang="en-US" dirty="0"/>
              <a:t> </a:t>
            </a:r>
            <a:r>
              <a:rPr lang="en-US" dirty="0" err="1"/>
              <a:t>appareat</a:t>
            </a:r>
            <a:r>
              <a:rPr lang="en-US" dirty="0"/>
              <a:t> cu vim, </a:t>
            </a:r>
            <a:r>
              <a:rPr lang="en-US" dirty="0" err="1"/>
              <a:t>te</a:t>
            </a:r>
            <a:r>
              <a:rPr lang="en-US" dirty="0"/>
              <a:t> his facer </a:t>
            </a:r>
            <a:r>
              <a:rPr lang="en-US" dirty="0" err="1"/>
              <a:t>docendi</a:t>
            </a:r>
            <a:r>
              <a:rPr lang="en-US" dirty="0"/>
              <a:t>, </a:t>
            </a:r>
            <a:r>
              <a:rPr lang="en-US" dirty="0" err="1"/>
              <a:t>usu</a:t>
            </a:r>
            <a:r>
              <a:rPr lang="en-US" dirty="0"/>
              <a:t> cu </a:t>
            </a:r>
            <a:r>
              <a:rPr lang="en-US" dirty="0" err="1"/>
              <a:t>feugiat</a:t>
            </a:r>
            <a:r>
              <a:rPr lang="en-US" dirty="0"/>
              <a:t> </a:t>
            </a:r>
            <a:r>
              <a:rPr lang="en-US" dirty="0" err="1"/>
              <a:t>electram</a:t>
            </a:r>
            <a:r>
              <a:rPr lang="en-US" dirty="0"/>
              <a:t> </a:t>
            </a:r>
            <a:r>
              <a:rPr lang="en-US" dirty="0" err="1"/>
              <a:t>consectetuer</a:t>
            </a:r>
            <a:r>
              <a:rPr lang="en-US" dirty="0"/>
              <a:t>.</a:t>
            </a:r>
          </a:p>
        </p:txBody>
      </p:sp>
      <p:sp>
        <p:nvSpPr>
          <p:cNvPr id="25" name="テキスト プレースホルダー 24"/>
          <p:cNvSpPr>
            <a:spLocks noGrp="1"/>
          </p:cNvSpPr>
          <p:nvPr>
            <p:ph type="body" sz="quarter" idx="27"/>
          </p:nvPr>
        </p:nvSpPr>
        <p:spPr/>
        <p:txBody>
          <a:bodyPr/>
          <a:lstStyle/>
          <a:p>
            <a:r>
              <a:rPr lang="en-US" dirty="0"/>
              <a:t>Has case </a:t>
            </a:r>
            <a:r>
              <a:rPr lang="en-US" dirty="0" err="1"/>
              <a:t>assum</a:t>
            </a:r>
            <a:r>
              <a:rPr lang="en-US" dirty="0"/>
              <a:t> </a:t>
            </a:r>
            <a:r>
              <a:rPr lang="en-US" dirty="0" err="1"/>
              <a:t>quando</a:t>
            </a:r>
            <a:r>
              <a:rPr lang="en-US" dirty="0"/>
              <a:t> ex, </a:t>
            </a:r>
            <a:r>
              <a:rPr lang="en-US" dirty="0" err="1"/>
              <a:t>aliquid</a:t>
            </a:r>
            <a:r>
              <a:rPr lang="en-US" dirty="0"/>
              <a:t> </a:t>
            </a:r>
            <a:r>
              <a:rPr lang="en-US" dirty="0" err="1"/>
              <a:t>maluisset</a:t>
            </a:r>
            <a:r>
              <a:rPr lang="en-US" dirty="0"/>
              <a:t> </a:t>
            </a:r>
            <a:r>
              <a:rPr lang="en-US" dirty="0" err="1"/>
              <a:t>eu</a:t>
            </a:r>
            <a:r>
              <a:rPr lang="en-US" dirty="0"/>
              <a:t> mea, vitae </a:t>
            </a:r>
            <a:r>
              <a:rPr lang="en-US" dirty="0" err="1"/>
              <a:t>appareat</a:t>
            </a:r>
            <a:r>
              <a:rPr lang="en-US" dirty="0"/>
              <a:t> </a:t>
            </a:r>
            <a:r>
              <a:rPr lang="en-US" dirty="0" err="1"/>
              <a:t>complectitur</a:t>
            </a:r>
            <a:r>
              <a:rPr lang="en-US" dirty="0"/>
              <a:t> mea ea. </a:t>
            </a:r>
          </a:p>
        </p:txBody>
      </p:sp>
    </p:spTree>
    <p:extLst>
      <p:ext uri="{BB962C8B-B14F-4D97-AF65-F5344CB8AC3E}">
        <p14:creationId xmlns:p14="http://schemas.microsoft.com/office/powerpoint/2010/main" val="3802583599"/>
      </p:ext>
    </p:extLst>
  </p:cSld>
  <p:clrMapOvr>
    <a:masterClrMapping/>
  </p:clrMapOvr>
  <mc:AlternateContent xmlns:mc="http://schemas.openxmlformats.org/markup-compatibility/2006" xmlns:p14="http://schemas.microsoft.com/office/powerpoint/2010/main">
    <mc:Choice Requires="p14">
      <p:transition spd="slow" p14:dur="1250" advTm="7087">
        <p14:flip dir="r"/>
      </p:transition>
    </mc:Choice>
    <mc:Fallback xmlns="">
      <p:transition spd="slow" advTm="7087">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lang="en-US" dirty="0" smtClean="0"/>
              <a:t>ANNUAL SALES</a:t>
            </a:r>
            <a:endParaRPr lang="en-US" dirty="0"/>
          </a:p>
        </p:txBody>
      </p:sp>
      <p:sp>
        <p:nvSpPr>
          <p:cNvPr id="4" name="フッター プレースホルダー 3"/>
          <p:cNvSpPr>
            <a:spLocks noGrp="1"/>
          </p:cNvSpPr>
          <p:nvPr>
            <p:ph type="ftr" sz="quarter" idx="10"/>
          </p:nvPr>
        </p:nvSpPr>
        <p:spPr/>
        <p:txBody>
          <a:bodyPr/>
          <a:lstStyle/>
          <a:p>
            <a:r>
              <a:rPr lang="en-US" altLang="ja-JP" smtClean="0"/>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F95F845C-B07D-424A-A6EA-96D8F4A7E4C5}" type="slidenum">
              <a:rPr lang="ja-JP" altLang="en-US" smtClean="0"/>
              <a:pPr/>
              <a:t>51</a:t>
            </a:fld>
            <a:endParaRPr lang="ja-JP" altLang="en-US"/>
          </a:p>
        </p:txBody>
      </p:sp>
      <p:sp>
        <p:nvSpPr>
          <p:cNvPr id="10" name="テキスト プレースホルダー 9"/>
          <p:cNvSpPr>
            <a:spLocks noGrp="1"/>
          </p:cNvSpPr>
          <p:nvPr>
            <p:ph type="body" sz="quarter" idx="13"/>
          </p:nvPr>
        </p:nvSpPr>
        <p:spPr/>
        <p:txBody>
          <a:bodyPr/>
          <a:lstStyle/>
          <a:p>
            <a:r>
              <a:rPr lang="pt-BR" dirty="0"/>
              <a:t>Veri dolorum lucilius cu ius, nobis facilisi principes no sed, pro modo elit labores ut. Ponderum voluptaria his no. </a:t>
            </a:r>
            <a:r>
              <a:rPr lang="en-US" dirty="0" smtClean="0"/>
              <a:t>.</a:t>
            </a:r>
            <a:endParaRPr lang="en-US" dirty="0"/>
          </a:p>
          <a:p>
            <a:endParaRPr lang="en-US" dirty="0"/>
          </a:p>
        </p:txBody>
      </p:sp>
      <p:graphicFrame>
        <p:nvGraphicFramePr>
          <p:cNvPr id="19" name="グラフ プレースホルダー 18"/>
          <p:cNvGraphicFramePr>
            <a:graphicFrameLocks noGrp="1"/>
          </p:cNvGraphicFramePr>
          <p:nvPr>
            <p:ph type="chart" sz="quarter" idx="15"/>
            <p:extLst>
              <p:ext uri="{D42A27DB-BD31-4B8C-83A1-F6EECF244321}">
                <p14:modId xmlns:p14="http://schemas.microsoft.com/office/powerpoint/2010/main" val="2588728332"/>
              </p:ext>
            </p:extLst>
          </p:nvPr>
        </p:nvGraphicFramePr>
        <p:xfrm>
          <a:off x="812800" y="2524125"/>
          <a:ext cx="7867650" cy="4791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グラフ プレースホルダー 18"/>
          <p:cNvGraphicFramePr>
            <a:graphicFrameLocks noGrp="1"/>
          </p:cNvGraphicFramePr>
          <p:nvPr>
            <p:ph type="chart" sz="quarter" idx="18"/>
            <p:extLst>
              <p:ext uri="{D42A27DB-BD31-4B8C-83A1-F6EECF244321}">
                <p14:modId xmlns:p14="http://schemas.microsoft.com/office/powerpoint/2010/main" val="346173919"/>
              </p:ext>
            </p:extLst>
          </p:nvPr>
        </p:nvGraphicFramePr>
        <p:xfrm>
          <a:off x="9491663" y="2524125"/>
          <a:ext cx="7867650" cy="4791075"/>
        </p:xfrm>
        <a:graphic>
          <a:graphicData uri="http://schemas.openxmlformats.org/drawingml/2006/chart">
            <c:chart xmlns:c="http://schemas.openxmlformats.org/drawingml/2006/chart" xmlns:r="http://schemas.openxmlformats.org/officeDocument/2006/relationships" r:id="rId3"/>
          </a:graphicData>
        </a:graphic>
      </p:graphicFrame>
      <p:sp>
        <p:nvSpPr>
          <p:cNvPr id="30" name="テキスト プレースホルダー 29"/>
          <p:cNvSpPr>
            <a:spLocks noGrp="1"/>
          </p:cNvSpPr>
          <p:nvPr>
            <p:ph type="body" sz="quarter" idx="19"/>
          </p:nvPr>
        </p:nvSpPr>
        <p:spPr/>
        <p:txBody>
          <a:bodyPr/>
          <a:lstStyle/>
          <a:p>
            <a:r>
              <a:rPr lang="en-US" dirty="0" smtClean="0"/>
              <a:t>EUROPE MARKET</a:t>
            </a:r>
            <a:endParaRPr lang="en-US" dirty="0"/>
          </a:p>
        </p:txBody>
      </p:sp>
      <p:sp>
        <p:nvSpPr>
          <p:cNvPr id="12" name="テキスト プレースホルダー 11"/>
          <p:cNvSpPr>
            <a:spLocks noGrp="1"/>
          </p:cNvSpPr>
          <p:nvPr>
            <p:ph type="body" sz="quarter" idx="21"/>
          </p:nvPr>
        </p:nvSpPr>
        <p:spPr/>
        <p:txBody>
          <a:bodyPr/>
          <a:lstStyle/>
          <a:p>
            <a:r>
              <a:rPr lang="en-US" dirty="0"/>
              <a:t>Sit modus </a:t>
            </a:r>
            <a:r>
              <a:rPr lang="en-US" dirty="0" err="1"/>
              <a:t>scripta</a:t>
            </a:r>
            <a:r>
              <a:rPr lang="en-US" dirty="0"/>
              <a:t> </a:t>
            </a:r>
            <a:r>
              <a:rPr lang="en-US" dirty="0" err="1"/>
              <a:t>eu</a:t>
            </a:r>
            <a:r>
              <a:rPr lang="en-US" dirty="0"/>
              <a:t>, </a:t>
            </a:r>
            <a:r>
              <a:rPr lang="en-US" dirty="0" err="1"/>
              <a:t>tota</a:t>
            </a:r>
            <a:r>
              <a:rPr lang="en-US" dirty="0"/>
              <a:t> </a:t>
            </a:r>
            <a:r>
              <a:rPr lang="en-US" dirty="0" err="1"/>
              <a:t>explicari</a:t>
            </a:r>
            <a:r>
              <a:rPr lang="en-US" dirty="0"/>
              <a:t> in duo. At </a:t>
            </a:r>
            <a:r>
              <a:rPr lang="en-US" dirty="0" err="1"/>
              <a:t>putant</a:t>
            </a:r>
            <a:r>
              <a:rPr lang="en-US" dirty="0"/>
              <a:t> </a:t>
            </a:r>
            <a:r>
              <a:rPr lang="en-US" dirty="0" err="1"/>
              <a:t>vocent</a:t>
            </a:r>
            <a:r>
              <a:rPr lang="en-US" dirty="0"/>
              <a:t> </a:t>
            </a:r>
            <a:r>
              <a:rPr lang="en-US" dirty="0" err="1"/>
              <a:t>epicurei</a:t>
            </a:r>
            <a:r>
              <a:rPr lang="en-US" dirty="0"/>
              <a:t> sea, </a:t>
            </a:r>
            <a:r>
              <a:rPr lang="en-US" dirty="0" err="1"/>
              <a:t>ut</a:t>
            </a:r>
            <a:r>
              <a:rPr lang="en-US" dirty="0"/>
              <a:t> </a:t>
            </a:r>
            <a:r>
              <a:rPr lang="en-US" dirty="0" err="1"/>
              <a:t>harum</a:t>
            </a:r>
            <a:r>
              <a:rPr lang="en-US" dirty="0"/>
              <a:t> </a:t>
            </a:r>
            <a:r>
              <a:rPr lang="en-US" dirty="0" err="1"/>
              <a:t>patrioque</a:t>
            </a:r>
            <a:r>
              <a:rPr lang="en-US" dirty="0"/>
              <a:t> </a:t>
            </a:r>
            <a:r>
              <a:rPr lang="en-US" dirty="0" err="1"/>
              <a:t>persequeris</a:t>
            </a:r>
            <a:r>
              <a:rPr lang="en-US" dirty="0"/>
              <a:t> </a:t>
            </a:r>
            <a:r>
              <a:rPr lang="en-US" dirty="0" smtClean="0"/>
              <a:t>mea.</a:t>
            </a:r>
            <a:endParaRPr lang="en-US" dirty="0"/>
          </a:p>
          <a:p>
            <a:endParaRPr lang="en-US" dirty="0"/>
          </a:p>
        </p:txBody>
      </p:sp>
      <p:sp>
        <p:nvSpPr>
          <p:cNvPr id="13" name="テキスト プレースホルダー 12"/>
          <p:cNvSpPr>
            <a:spLocks noGrp="1"/>
          </p:cNvSpPr>
          <p:nvPr>
            <p:ph type="body" sz="quarter" idx="22"/>
          </p:nvPr>
        </p:nvSpPr>
        <p:spPr/>
        <p:txBody>
          <a:bodyPr/>
          <a:lstStyle/>
          <a:p>
            <a:r>
              <a:rPr lang="en-US" dirty="0" smtClean="0"/>
              <a:t>US MARKET</a:t>
            </a:r>
            <a:endParaRPr lang="en-US" dirty="0"/>
          </a:p>
        </p:txBody>
      </p:sp>
    </p:spTree>
    <p:extLst>
      <p:ext uri="{BB962C8B-B14F-4D97-AF65-F5344CB8AC3E}">
        <p14:creationId xmlns:p14="http://schemas.microsoft.com/office/powerpoint/2010/main" val="1209641490"/>
      </p:ext>
    </p:extLst>
  </p:cSld>
  <p:clrMapOvr>
    <a:masterClrMapping/>
  </p:clrMapOvr>
  <mc:AlternateContent xmlns:mc="http://schemas.openxmlformats.org/markup-compatibility/2006" xmlns:p14="http://schemas.microsoft.com/office/powerpoint/2010/main">
    <mc:Choice Requires="p14">
      <p:transition spd="slow" p14:dur="1250" advTm="7944">
        <p14:flip dir="r"/>
      </p:transition>
    </mc:Choice>
    <mc:Fallback xmlns="">
      <p:transition spd="slow" advTm="7944">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プレースホルダー 25"/>
          <p:cNvSpPr>
            <a:spLocks noGrp="1"/>
          </p:cNvSpPr>
          <p:nvPr>
            <p:ph type="body" sz="quarter" idx="14"/>
          </p:nvPr>
        </p:nvSpPr>
        <p:spPr/>
        <p:txBody>
          <a:bodyPr/>
          <a:lstStyle/>
          <a:p>
            <a:endParaRPr lang="en-US"/>
          </a:p>
        </p:txBody>
      </p:sp>
      <p:sp>
        <p:nvSpPr>
          <p:cNvPr id="24" name="タイトル 23"/>
          <p:cNvSpPr>
            <a:spLocks noGrp="1"/>
          </p:cNvSpPr>
          <p:nvPr>
            <p:ph type="title"/>
          </p:nvPr>
        </p:nvSpPr>
        <p:spPr/>
        <p:txBody>
          <a:bodyPr/>
          <a:lstStyle/>
          <a:p>
            <a:r>
              <a:rPr lang="en-US" dirty="0" smtClean="0"/>
              <a:t>MONTHLY REVENUE</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52</a:t>
            </a:fld>
            <a:endParaRPr lang="ja-JP" altLang="en-US"/>
          </a:p>
        </p:txBody>
      </p:sp>
      <p:sp>
        <p:nvSpPr>
          <p:cNvPr id="25" name="テキスト プレースホルダー 24"/>
          <p:cNvSpPr>
            <a:spLocks noGrp="1"/>
          </p:cNvSpPr>
          <p:nvPr>
            <p:ph type="body" sz="quarter" idx="13"/>
          </p:nvPr>
        </p:nvSpPr>
        <p:spPr/>
        <p:txBody>
          <a:bodyPr/>
          <a:lstStyle/>
          <a:p>
            <a:r>
              <a:rPr lang="en-US" dirty="0"/>
              <a:t>Sit modus </a:t>
            </a:r>
            <a:r>
              <a:rPr lang="en-US" dirty="0" err="1"/>
              <a:t>scripta</a:t>
            </a:r>
            <a:r>
              <a:rPr lang="en-US" dirty="0"/>
              <a:t> </a:t>
            </a:r>
            <a:r>
              <a:rPr lang="en-US" dirty="0" err="1"/>
              <a:t>eu</a:t>
            </a:r>
            <a:r>
              <a:rPr lang="en-US" dirty="0"/>
              <a:t>, </a:t>
            </a:r>
            <a:r>
              <a:rPr lang="en-US" dirty="0" err="1"/>
              <a:t>tota</a:t>
            </a:r>
            <a:r>
              <a:rPr lang="en-US" dirty="0"/>
              <a:t> </a:t>
            </a:r>
            <a:r>
              <a:rPr lang="en-US" dirty="0" err="1"/>
              <a:t>explicari</a:t>
            </a:r>
            <a:r>
              <a:rPr lang="en-US" dirty="0"/>
              <a:t> in duo. At </a:t>
            </a:r>
            <a:r>
              <a:rPr lang="en-US" dirty="0" err="1"/>
              <a:t>putant</a:t>
            </a:r>
            <a:r>
              <a:rPr lang="en-US" dirty="0"/>
              <a:t> </a:t>
            </a:r>
            <a:r>
              <a:rPr lang="en-US" dirty="0" err="1"/>
              <a:t>vocent</a:t>
            </a:r>
            <a:r>
              <a:rPr lang="en-US" dirty="0"/>
              <a:t> </a:t>
            </a:r>
            <a:r>
              <a:rPr lang="en-US" dirty="0" err="1"/>
              <a:t>epicurei</a:t>
            </a:r>
            <a:r>
              <a:rPr lang="en-US" dirty="0"/>
              <a:t> sea, </a:t>
            </a:r>
            <a:r>
              <a:rPr lang="en-US" dirty="0" err="1"/>
              <a:t>ut</a:t>
            </a:r>
            <a:r>
              <a:rPr lang="en-US" dirty="0"/>
              <a:t> </a:t>
            </a:r>
            <a:r>
              <a:rPr lang="en-US" dirty="0" err="1"/>
              <a:t>harum</a:t>
            </a:r>
            <a:r>
              <a:rPr lang="en-US" dirty="0"/>
              <a:t> </a:t>
            </a:r>
            <a:r>
              <a:rPr lang="en-US" dirty="0" err="1"/>
              <a:t>patrioque</a:t>
            </a:r>
            <a:r>
              <a:rPr lang="en-US" dirty="0"/>
              <a:t> </a:t>
            </a:r>
            <a:r>
              <a:rPr lang="en-US" dirty="0" err="1"/>
              <a:t>persequeris</a:t>
            </a:r>
            <a:r>
              <a:rPr lang="en-US" dirty="0"/>
              <a:t> mea. </a:t>
            </a:r>
            <a:endParaRPr lang="en-US" dirty="0" smtClean="0"/>
          </a:p>
          <a:p>
            <a:r>
              <a:rPr lang="en-US" dirty="0" smtClean="0"/>
              <a:t>Mel </a:t>
            </a:r>
            <a:r>
              <a:rPr lang="en-US" dirty="0"/>
              <a:t>ne </a:t>
            </a:r>
            <a:r>
              <a:rPr lang="en-US" dirty="0" err="1"/>
              <a:t>consectetuer</a:t>
            </a:r>
            <a:r>
              <a:rPr lang="en-US" dirty="0"/>
              <a:t> </a:t>
            </a:r>
            <a:r>
              <a:rPr lang="en-US" dirty="0" err="1"/>
              <a:t>vituperatoribus</a:t>
            </a:r>
            <a:r>
              <a:rPr lang="en-US" dirty="0"/>
              <a:t>, sea quod </a:t>
            </a:r>
            <a:r>
              <a:rPr lang="en-US" dirty="0" err="1"/>
              <a:t>velit</a:t>
            </a:r>
            <a:r>
              <a:rPr lang="en-US" dirty="0"/>
              <a:t> at. </a:t>
            </a:r>
            <a:endParaRPr lang="en-US" dirty="0" smtClean="0"/>
          </a:p>
          <a:p>
            <a:r>
              <a:rPr lang="en-US" dirty="0" smtClean="0"/>
              <a:t>Id </a:t>
            </a:r>
            <a:r>
              <a:rPr lang="en-US" dirty="0" err="1"/>
              <a:t>solum</a:t>
            </a:r>
            <a:r>
              <a:rPr lang="en-US" dirty="0"/>
              <a:t> </a:t>
            </a:r>
            <a:r>
              <a:rPr lang="en-US" dirty="0" err="1"/>
              <a:t>delenit</a:t>
            </a:r>
            <a:r>
              <a:rPr lang="en-US" dirty="0"/>
              <a:t> </a:t>
            </a:r>
            <a:r>
              <a:rPr lang="en-US" dirty="0" err="1"/>
              <a:t>repudiare</a:t>
            </a:r>
            <a:r>
              <a:rPr lang="en-US" dirty="0"/>
              <a:t> </a:t>
            </a:r>
            <a:r>
              <a:rPr lang="en-US" dirty="0" err="1"/>
              <a:t>eam</a:t>
            </a:r>
            <a:r>
              <a:rPr lang="en-US" dirty="0"/>
              <a:t>, stet </a:t>
            </a:r>
            <a:r>
              <a:rPr lang="en-US" dirty="0" err="1"/>
              <a:t>luptatum</a:t>
            </a:r>
            <a:r>
              <a:rPr lang="en-US" dirty="0"/>
              <a:t> </a:t>
            </a:r>
            <a:r>
              <a:rPr lang="en-US" dirty="0" err="1"/>
              <a:t>praesent</a:t>
            </a:r>
            <a:r>
              <a:rPr lang="en-US" dirty="0"/>
              <a:t> in est.</a:t>
            </a:r>
          </a:p>
        </p:txBody>
      </p:sp>
      <p:graphicFrame>
        <p:nvGraphicFramePr>
          <p:cNvPr id="23" name="グラフ プレースホルダー 22"/>
          <p:cNvGraphicFramePr>
            <a:graphicFrameLocks noGrp="1"/>
          </p:cNvGraphicFramePr>
          <p:nvPr>
            <p:ph type="chart" sz="quarter" idx="15"/>
            <p:extLst>
              <p:ext uri="{D42A27DB-BD31-4B8C-83A1-F6EECF244321}">
                <p14:modId xmlns:p14="http://schemas.microsoft.com/office/powerpoint/2010/main" val="3318552116"/>
              </p:ext>
            </p:extLst>
          </p:nvPr>
        </p:nvGraphicFramePr>
        <p:xfrm>
          <a:off x="795338" y="2524125"/>
          <a:ext cx="16695737" cy="4791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9014851"/>
      </p:ext>
    </p:extLst>
  </p:cSld>
  <p:clrMapOvr>
    <a:masterClrMapping/>
  </p:clrMapOvr>
  <mc:AlternateContent xmlns:mc="http://schemas.openxmlformats.org/markup-compatibility/2006" xmlns:p14="http://schemas.microsoft.com/office/powerpoint/2010/main">
    <mc:Choice Requires="p14">
      <p:transition spd="slow" p14:dur="1250" advTm="5095">
        <p14:flip dir="r"/>
      </p:transition>
    </mc:Choice>
    <mc:Fallback xmlns="">
      <p:transition spd="slow" advTm="5095">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24"/>
          </p:nvPr>
        </p:nvSpPr>
        <p:spPr/>
        <p:txBody>
          <a:bodyPr/>
          <a:lstStyle/>
          <a:p>
            <a:endParaRPr lang="en-US" dirty="0"/>
          </a:p>
        </p:txBody>
      </p:sp>
      <p:sp>
        <p:nvSpPr>
          <p:cNvPr id="11" name="タイトル 10"/>
          <p:cNvSpPr>
            <a:spLocks noGrp="1"/>
          </p:cNvSpPr>
          <p:nvPr>
            <p:ph type="title"/>
          </p:nvPr>
        </p:nvSpPr>
        <p:spPr/>
        <p:txBody>
          <a:bodyPr/>
          <a:lstStyle/>
          <a:p>
            <a:r>
              <a:rPr lang="en-US" dirty="0" smtClean="0"/>
              <a:t>SALES TERRITORY</a:t>
            </a:r>
            <a:endParaRPr lang="en-US" dirty="0"/>
          </a:p>
        </p:txBody>
      </p:sp>
      <p:graphicFrame>
        <p:nvGraphicFramePr>
          <p:cNvPr id="26" name="グラフ プレースホルダー 25"/>
          <p:cNvGraphicFramePr>
            <a:graphicFrameLocks noGrp="1"/>
          </p:cNvGraphicFramePr>
          <p:nvPr>
            <p:ph type="chart" sz="quarter" idx="25"/>
            <p:extLst>
              <p:ext uri="{D42A27DB-BD31-4B8C-83A1-F6EECF244321}">
                <p14:modId xmlns:p14="http://schemas.microsoft.com/office/powerpoint/2010/main" val="2437844441"/>
              </p:ext>
            </p:extLst>
          </p:nvPr>
        </p:nvGraphicFramePr>
        <p:xfrm>
          <a:off x="469900" y="2365375"/>
          <a:ext cx="7899400" cy="7475538"/>
        </p:xfrm>
        <a:graphic>
          <a:graphicData uri="http://schemas.openxmlformats.org/drawingml/2006/chart">
            <c:chart xmlns:c="http://schemas.openxmlformats.org/drawingml/2006/chart" xmlns:r="http://schemas.openxmlformats.org/officeDocument/2006/relationships" r:id="rId2"/>
          </a:graphicData>
        </a:graphic>
      </p:graphicFrame>
      <p:sp>
        <p:nvSpPr>
          <p:cNvPr id="12" name="テキスト プレースホルダー 11"/>
          <p:cNvSpPr>
            <a:spLocks noGrp="1"/>
          </p:cNvSpPr>
          <p:nvPr>
            <p:ph type="body" sz="quarter" idx="13"/>
          </p:nvPr>
        </p:nvSpPr>
        <p:spPr/>
        <p:txBody>
          <a:bodyPr/>
          <a:lstStyle/>
          <a:p>
            <a:r>
              <a:rPr lang="en-US" dirty="0" err="1"/>
              <a:t>Usu</a:t>
            </a:r>
            <a:r>
              <a:rPr lang="en-US" dirty="0"/>
              <a:t> </a:t>
            </a:r>
            <a:r>
              <a:rPr lang="en-US" dirty="0" err="1"/>
              <a:t>torquatos</a:t>
            </a:r>
            <a:r>
              <a:rPr lang="en-US" dirty="0"/>
              <a:t> </a:t>
            </a:r>
            <a:r>
              <a:rPr lang="en-US" dirty="0" err="1"/>
              <a:t>suscipiantur</a:t>
            </a:r>
            <a:r>
              <a:rPr lang="en-US" dirty="0"/>
              <a:t> </a:t>
            </a:r>
            <a:r>
              <a:rPr lang="en-US" dirty="0" err="1"/>
              <a:t>te</a:t>
            </a:r>
            <a:r>
              <a:rPr lang="en-US" dirty="0"/>
              <a:t>, </a:t>
            </a:r>
            <a:r>
              <a:rPr lang="en-US" dirty="0" err="1"/>
              <a:t>ridens</a:t>
            </a:r>
            <a:r>
              <a:rPr lang="en-US" dirty="0"/>
              <a:t> </a:t>
            </a:r>
            <a:r>
              <a:rPr lang="en-US" dirty="0" err="1"/>
              <a:t>ceteros</a:t>
            </a:r>
            <a:r>
              <a:rPr lang="en-US" dirty="0"/>
              <a:t> </a:t>
            </a:r>
            <a:r>
              <a:rPr lang="en-US" dirty="0" err="1"/>
              <a:t>moderatius</a:t>
            </a:r>
            <a:r>
              <a:rPr lang="en-US" dirty="0"/>
              <a:t> </a:t>
            </a:r>
            <a:r>
              <a:rPr lang="en-US" dirty="0" err="1"/>
              <a:t>vel</a:t>
            </a:r>
            <a:r>
              <a:rPr lang="en-US" dirty="0"/>
              <a:t> in. </a:t>
            </a:r>
            <a:r>
              <a:rPr lang="en-US" dirty="0" err="1"/>
              <a:t>Te</a:t>
            </a:r>
            <a:r>
              <a:rPr lang="en-US" dirty="0"/>
              <a:t> </a:t>
            </a:r>
            <a:r>
              <a:rPr lang="en-US" dirty="0" err="1"/>
              <a:t>habeo</a:t>
            </a:r>
            <a:r>
              <a:rPr lang="en-US" dirty="0"/>
              <a:t> </a:t>
            </a:r>
            <a:r>
              <a:rPr lang="en-US" dirty="0" err="1"/>
              <a:t>liberavisse</a:t>
            </a:r>
            <a:r>
              <a:rPr lang="en-US" dirty="0"/>
              <a:t> mea, </a:t>
            </a:r>
            <a:r>
              <a:rPr lang="en-US" dirty="0" err="1"/>
              <a:t>decore</a:t>
            </a:r>
            <a:r>
              <a:rPr lang="en-US" dirty="0"/>
              <a:t> </a:t>
            </a:r>
            <a:r>
              <a:rPr lang="en-US" dirty="0" err="1"/>
              <a:t>mediocrem</a:t>
            </a:r>
            <a:r>
              <a:rPr lang="en-US" dirty="0"/>
              <a:t> </a:t>
            </a:r>
            <a:r>
              <a:rPr lang="en-US" dirty="0" err="1"/>
              <a:t>nam</a:t>
            </a:r>
            <a:r>
              <a:rPr lang="en-US" dirty="0"/>
              <a:t> ea. Has </a:t>
            </a:r>
            <a:r>
              <a:rPr lang="en-US" dirty="0" err="1"/>
              <a:t>ea</a:t>
            </a:r>
            <a:r>
              <a:rPr lang="en-US" dirty="0"/>
              <a:t> </a:t>
            </a:r>
            <a:r>
              <a:rPr lang="en-US" dirty="0" err="1"/>
              <a:t>oporteat</a:t>
            </a:r>
            <a:r>
              <a:rPr lang="en-US" dirty="0"/>
              <a:t> </a:t>
            </a:r>
            <a:r>
              <a:rPr lang="en-US" dirty="0" err="1"/>
              <a:t>repudiandae</a:t>
            </a:r>
            <a:r>
              <a:rPr lang="en-US" dirty="0"/>
              <a:t>. </a:t>
            </a:r>
            <a:r>
              <a:rPr lang="en-US" dirty="0" err="1"/>
              <a:t>Salutandi</a:t>
            </a:r>
            <a:r>
              <a:rPr lang="en-US" dirty="0"/>
              <a:t> </a:t>
            </a:r>
            <a:r>
              <a:rPr lang="en-US" dirty="0" err="1"/>
              <a:t>assueverit</a:t>
            </a:r>
            <a:r>
              <a:rPr lang="en-US" dirty="0"/>
              <a:t> </a:t>
            </a:r>
            <a:r>
              <a:rPr lang="en-US" dirty="0" err="1"/>
              <a:t>signiferumque</a:t>
            </a:r>
            <a:r>
              <a:rPr lang="en-US" dirty="0"/>
              <a:t> </a:t>
            </a:r>
            <a:r>
              <a:rPr lang="en-US" dirty="0" err="1"/>
              <a:t>ei</a:t>
            </a:r>
            <a:r>
              <a:rPr lang="en-US" dirty="0"/>
              <a:t> duo, vim ex </a:t>
            </a:r>
            <a:r>
              <a:rPr lang="en-US" dirty="0" err="1"/>
              <a:t>quis</a:t>
            </a:r>
            <a:r>
              <a:rPr lang="en-US" dirty="0"/>
              <a:t> </a:t>
            </a:r>
            <a:r>
              <a:rPr lang="en-US" dirty="0" err="1"/>
              <a:t>congue</a:t>
            </a:r>
            <a:r>
              <a:rPr lang="en-US" dirty="0"/>
              <a:t> </a:t>
            </a:r>
            <a:r>
              <a:rPr lang="en-US" dirty="0" err="1"/>
              <a:t>praesent</a:t>
            </a:r>
            <a:r>
              <a:rPr lang="en-US" dirty="0"/>
              <a:t>.</a:t>
            </a:r>
          </a:p>
        </p:txBody>
      </p:sp>
      <p:sp>
        <p:nvSpPr>
          <p:cNvPr id="13" name="テキスト プレースホルダー 12"/>
          <p:cNvSpPr>
            <a:spLocks noGrp="1"/>
          </p:cNvSpPr>
          <p:nvPr>
            <p:ph type="body" sz="quarter" idx="14"/>
          </p:nvPr>
        </p:nvSpPr>
        <p:spPr/>
        <p:txBody>
          <a:bodyPr/>
          <a:lstStyle/>
          <a:p>
            <a:r>
              <a:rPr lang="en-US" dirty="0" smtClean="0"/>
              <a:t>EXPANDING OUR TERRITORY</a:t>
            </a:r>
            <a:endParaRPr lang="en-US" dirty="0"/>
          </a:p>
        </p:txBody>
      </p:sp>
      <p:sp>
        <p:nvSpPr>
          <p:cNvPr id="16" name="テキスト プレースホルダー 15"/>
          <p:cNvSpPr>
            <a:spLocks noGrp="1"/>
          </p:cNvSpPr>
          <p:nvPr>
            <p:ph type="body" sz="quarter" idx="26"/>
          </p:nvPr>
        </p:nvSpPr>
        <p:spPr/>
        <p:txBody>
          <a:bodyPr/>
          <a:lstStyle/>
          <a:p>
            <a:r>
              <a:rPr lang="en-US" dirty="0"/>
              <a:t>No </a:t>
            </a:r>
            <a:r>
              <a:rPr lang="en-US" dirty="0" err="1"/>
              <a:t>vel</a:t>
            </a:r>
            <a:r>
              <a:rPr lang="en-US" dirty="0"/>
              <a:t> </a:t>
            </a:r>
            <a:r>
              <a:rPr lang="en-US" dirty="0" err="1"/>
              <a:t>erat</a:t>
            </a:r>
            <a:r>
              <a:rPr lang="en-US" dirty="0"/>
              <a:t> </a:t>
            </a:r>
            <a:r>
              <a:rPr lang="en-US" dirty="0" err="1"/>
              <a:t>aeque</a:t>
            </a:r>
            <a:r>
              <a:rPr lang="en-US" dirty="0"/>
              <a:t> </a:t>
            </a:r>
            <a:r>
              <a:rPr lang="en-US" dirty="0" err="1"/>
              <a:t>latine</a:t>
            </a:r>
            <a:r>
              <a:rPr lang="en-US" dirty="0"/>
              <a:t>, </a:t>
            </a:r>
            <a:r>
              <a:rPr lang="en-US" dirty="0" err="1"/>
              <a:t>veri</a:t>
            </a:r>
            <a:r>
              <a:rPr lang="en-US" dirty="0"/>
              <a:t> </a:t>
            </a:r>
            <a:r>
              <a:rPr lang="en-US" dirty="0" err="1"/>
              <a:t>omnes</a:t>
            </a:r>
            <a:r>
              <a:rPr lang="en-US" dirty="0"/>
              <a:t> quo ne, </a:t>
            </a:r>
            <a:r>
              <a:rPr lang="en-US" dirty="0" err="1"/>
              <a:t>eu</a:t>
            </a:r>
            <a:r>
              <a:rPr lang="en-US" dirty="0"/>
              <a:t> </a:t>
            </a:r>
            <a:r>
              <a:rPr lang="en-US" dirty="0" err="1"/>
              <a:t>nostrud</a:t>
            </a:r>
            <a:r>
              <a:rPr lang="en-US" dirty="0"/>
              <a:t> </a:t>
            </a:r>
            <a:r>
              <a:rPr lang="en-US" dirty="0" err="1"/>
              <a:t>admodum</a:t>
            </a:r>
            <a:r>
              <a:rPr lang="en-US" dirty="0"/>
              <a:t> </a:t>
            </a:r>
            <a:r>
              <a:rPr lang="en-US" dirty="0" err="1"/>
              <a:t>indoctum</a:t>
            </a:r>
            <a:r>
              <a:rPr lang="en-US" dirty="0"/>
              <a:t> sit. </a:t>
            </a:r>
            <a:r>
              <a:rPr lang="en-US" dirty="0" err="1"/>
              <a:t>Ea</a:t>
            </a:r>
            <a:r>
              <a:rPr lang="en-US" dirty="0"/>
              <a:t> </a:t>
            </a:r>
            <a:r>
              <a:rPr lang="en-US" dirty="0" err="1"/>
              <a:t>feugiat</a:t>
            </a:r>
            <a:r>
              <a:rPr lang="en-US" dirty="0"/>
              <a:t> </a:t>
            </a:r>
            <a:r>
              <a:rPr lang="en-US" dirty="0" err="1"/>
              <a:t>deseruisse</a:t>
            </a:r>
            <a:r>
              <a:rPr lang="en-US" dirty="0"/>
              <a:t> </a:t>
            </a:r>
            <a:r>
              <a:rPr lang="en-US" dirty="0" err="1"/>
              <a:t>theophrastus</a:t>
            </a:r>
            <a:r>
              <a:rPr lang="en-US" dirty="0"/>
              <a:t> sea, </a:t>
            </a:r>
            <a:r>
              <a:rPr lang="en-US" dirty="0" err="1"/>
              <a:t>eos</a:t>
            </a:r>
            <a:r>
              <a:rPr lang="en-US" dirty="0"/>
              <a:t> </a:t>
            </a:r>
            <a:r>
              <a:rPr lang="en-US" dirty="0" err="1"/>
              <a:t>falli</a:t>
            </a:r>
            <a:r>
              <a:rPr lang="en-US" dirty="0"/>
              <a:t> </a:t>
            </a:r>
            <a:r>
              <a:rPr lang="en-US" dirty="0" err="1"/>
              <a:t>ubique</a:t>
            </a:r>
            <a:r>
              <a:rPr lang="en-US" dirty="0"/>
              <a:t> at. </a:t>
            </a:r>
            <a:r>
              <a:rPr lang="en-US" dirty="0" err="1"/>
              <a:t>Eam</a:t>
            </a:r>
            <a:r>
              <a:rPr lang="en-US" dirty="0"/>
              <a:t> </a:t>
            </a:r>
            <a:r>
              <a:rPr lang="en-US" dirty="0" err="1"/>
              <a:t>illum</a:t>
            </a:r>
            <a:r>
              <a:rPr lang="en-US" dirty="0"/>
              <a:t> </a:t>
            </a:r>
            <a:r>
              <a:rPr lang="en-US" dirty="0" err="1"/>
              <a:t>principes</a:t>
            </a:r>
            <a:r>
              <a:rPr lang="en-US" dirty="0"/>
              <a:t> </a:t>
            </a:r>
            <a:r>
              <a:rPr lang="en-US" dirty="0" err="1"/>
              <a:t>temporibus</a:t>
            </a:r>
            <a:r>
              <a:rPr lang="en-US" dirty="0"/>
              <a:t> an, </a:t>
            </a:r>
            <a:r>
              <a:rPr lang="en-US" dirty="0" err="1"/>
              <a:t>suscipit</a:t>
            </a:r>
            <a:r>
              <a:rPr lang="en-US" dirty="0"/>
              <a:t> </a:t>
            </a:r>
            <a:r>
              <a:rPr lang="en-US" dirty="0" err="1"/>
              <a:t>apeirian</a:t>
            </a:r>
            <a:r>
              <a:rPr lang="en-US" dirty="0"/>
              <a:t> </a:t>
            </a:r>
            <a:r>
              <a:rPr lang="en-US" dirty="0" err="1"/>
              <a:t>facilisis</a:t>
            </a:r>
            <a:r>
              <a:rPr lang="en-US" dirty="0"/>
              <a:t> at mea. </a:t>
            </a:r>
          </a:p>
        </p:txBody>
      </p:sp>
      <p:sp>
        <p:nvSpPr>
          <p:cNvPr id="17" name="テキスト プレースホルダー 16"/>
          <p:cNvSpPr>
            <a:spLocks noGrp="1"/>
          </p:cNvSpPr>
          <p:nvPr>
            <p:ph type="body" sz="quarter" idx="27"/>
          </p:nvPr>
        </p:nvSpPr>
        <p:spPr/>
        <p:txBody>
          <a:bodyPr/>
          <a:lstStyle/>
          <a:p>
            <a:r>
              <a:rPr lang="en-US" dirty="0" smtClean="0"/>
              <a:t>NEXT MISSION</a:t>
            </a:r>
            <a:endParaRPr lang="en-US" dirty="0"/>
          </a:p>
        </p:txBody>
      </p:sp>
      <p:sp>
        <p:nvSpPr>
          <p:cNvPr id="5" name="スライド番号プレースホルダー 4"/>
          <p:cNvSpPr>
            <a:spLocks noGrp="1"/>
          </p:cNvSpPr>
          <p:nvPr>
            <p:ph type="sldNum" sz="quarter" idx="4294967295"/>
          </p:nvPr>
        </p:nvSpPr>
        <p:spPr>
          <a:xfrm>
            <a:off x="14019213" y="9607550"/>
            <a:ext cx="4267200" cy="547688"/>
          </a:xfrm>
        </p:spPr>
        <p:txBody>
          <a:bodyPr/>
          <a:lstStyle/>
          <a:p>
            <a:fld id="{F95F845C-B07D-424A-A6EA-96D8F4A7E4C5}" type="slidenum">
              <a:rPr lang="ja-JP" altLang="en-US" smtClean="0"/>
              <a:pPr/>
              <a:t>53</a:t>
            </a:fld>
            <a:endParaRPr lang="ja-JP" altLang="en-US"/>
          </a:p>
        </p:txBody>
      </p:sp>
    </p:spTree>
    <p:extLst>
      <p:ext uri="{BB962C8B-B14F-4D97-AF65-F5344CB8AC3E}">
        <p14:creationId xmlns:p14="http://schemas.microsoft.com/office/powerpoint/2010/main" val="2352834030"/>
      </p:ext>
    </p:extLst>
  </p:cSld>
  <p:clrMapOvr>
    <a:masterClrMapping/>
  </p:clrMapOvr>
  <mc:AlternateContent xmlns:mc="http://schemas.openxmlformats.org/markup-compatibility/2006" xmlns:p14="http://schemas.microsoft.com/office/powerpoint/2010/main">
    <mc:Choice Requires="p14">
      <p:transition spd="slow" p14:dur="1250" advTm="7081">
        <p14:flip dir="r"/>
      </p:transition>
    </mc:Choice>
    <mc:Fallback xmlns="">
      <p:transition spd="slow" advTm="7081">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プレースホルダー 15"/>
          <p:cNvSpPr>
            <a:spLocks noGrp="1"/>
          </p:cNvSpPr>
          <p:nvPr>
            <p:ph type="body" sz="quarter" idx="14"/>
          </p:nvPr>
        </p:nvSpPr>
        <p:spPr/>
        <p:txBody>
          <a:bodyPr/>
          <a:lstStyle/>
          <a:p>
            <a:endParaRPr lang="en-US" dirty="0"/>
          </a:p>
        </p:txBody>
      </p:sp>
      <p:sp>
        <p:nvSpPr>
          <p:cNvPr id="14" name="タイトル 13"/>
          <p:cNvSpPr>
            <a:spLocks noGrp="1"/>
          </p:cNvSpPr>
          <p:nvPr>
            <p:ph type="title"/>
          </p:nvPr>
        </p:nvSpPr>
        <p:spPr/>
        <p:txBody>
          <a:bodyPr/>
          <a:lstStyle/>
          <a:p>
            <a:r>
              <a:rPr lang="en-US" dirty="0" smtClean="0"/>
              <a:t>KEY TAKEAWAYS</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54</a:t>
            </a:fld>
            <a:endParaRPr lang="ja-JP" altLang="en-US"/>
          </a:p>
        </p:txBody>
      </p:sp>
      <p:sp>
        <p:nvSpPr>
          <p:cNvPr id="15" name="テキスト プレースホルダー 14"/>
          <p:cNvSpPr>
            <a:spLocks noGrp="1"/>
          </p:cNvSpPr>
          <p:nvPr>
            <p:ph type="body" sz="quarter" idx="13"/>
          </p:nvPr>
        </p:nvSpPr>
        <p:spPr/>
        <p:txBody>
          <a:bodyPr/>
          <a:lstStyle/>
          <a:p>
            <a:r>
              <a:rPr lang="en-US" dirty="0" err="1"/>
              <a:t>Sed</a:t>
            </a:r>
            <a:r>
              <a:rPr lang="en-US" dirty="0"/>
              <a:t> sale </a:t>
            </a:r>
            <a:r>
              <a:rPr lang="en-US" dirty="0" err="1"/>
              <a:t>dictas</a:t>
            </a:r>
            <a:r>
              <a:rPr lang="en-US" dirty="0"/>
              <a:t> </a:t>
            </a:r>
            <a:r>
              <a:rPr lang="en-US" dirty="0" err="1"/>
              <a:t>interpretaris</a:t>
            </a:r>
            <a:r>
              <a:rPr lang="en-US" dirty="0"/>
              <a:t> at. Liber </a:t>
            </a:r>
            <a:r>
              <a:rPr lang="en-US" dirty="0" err="1"/>
              <a:t>aeterno</a:t>
            </a:r>
            <a:r>
              <a:rPr lang="en-US" dirty="0"/>
              <a:t> </a:t>
            </a:r>
            <a:r>
              <a:rPr lang="en-US" dirty="0" err="1"/>
              <a:t>diceret</a:t>
            </a:r>
            <a:r>
              <a:rPr lang="en-US" dirty="0"/>
              <a:t> </a:t>
            </a:r>
            <a:r>
              <a:rPr lang="en-US" dirty="0" err="1"/>
              <a:t>mel</a:t>
            </a:r>
            <a:r>
              <a:rPr lang="en-US" dirty="0"/>
              <a:t> ad, </a:t>
            </a:r>
            <a:r>
              <a:rPr lang="en-US" dirty="0" err="1"/>
              <a:t>ea</a:t>
            </a:r>
            <a:r>
              <a:rPr lang="en-US" dirty="0"/>
              <a:t> </a:t>
            </a:r>
            <a:r>
              <a:rPr lang="en-US" dirty="0" err="1"/>
              <a:t>putant</a:t>
            </a:r>
            <a:r>
              <a:rPr lang="en-US" dirty="0"/>
              <a:t> </a:t>
            </a:r>
            <a:r>
              <a:rPr lang="en-US" dirty="0" err="1"/>
              <a:t>utamur</a:t>
            </a:r>
            <a:r>
              <a:rPr lang="en-US" dirty="0"/>
              <a:t> </a:t>
            </a:r>
            <a:r>
              <a:rPr lang="en-US" dirty="0" err="1"/>
              <a:t>alienum</a:t>
            </a:r>
            <a:r>
              <a:rPr lang="en-US" dirty="0"/>
              <a:t> est. </a:t>
            </a:r>
            <a:r>
              <a:rPr lang="en-US" dirty="0" err="1"/>
              <a:t>Te</a:t>
            </a:r>
            <a:r>
              <a:rPr lang="en-US" dirty="0"/>
              <a:t> </a:t>
            </a:r>
            <a:r>
              <a:rPr lang="en-US" dirty="0" err="1"/>
              <a:t>errem</a:t>
            </a:r>
            <a:r>
              <a:rPr lang="en-US" dirty="0"/>
              <a:t> </a:t>
            </a:r>
            <a:r>
              <a:rPr lang="en-US" dirty="0" err="1"/>
              <a:t>sententiae</a:t>
            </a:r>
            <a:r>
              <a:rPr lang="en-US" dirty="0"/>
              <a:t> </a:t>
            </a:r>
            <a:r>
              <a:rPr lang="en-US" dirty="0" err="1"/>
              <a:t>ius</a:t>
            </a:r>
            <a:r>
              <a:rPr lang="en-US" dirty="0"/>
              <a:t>, </a:t>
            </a:r>
            <a:r>
              <a:rPr lang="en-US" dirty="0" err="1"/>
              <a:t>scripta</a:t>
            </a:r>
            <a:r>
              <a:rPr lang="en-US" dirty="0"/>
              <a:t> </a:t>
            </a:r>
            <a:r>
              <a:rPr lang="en-US" dirty="0" err="1"/>
              <a:t>aliquam</a:t>
            </a:r>
            <a:r>
              <a:rPr lang="en-US" dirty="0"/>
              <a:t> </a:t>
            </a:r>
            <a:r>
              <a:rPr lang="en-US" dirty="0" err="1"/>
              <a:t>gloriatur</a:t>
            </a:r>
            <a:r>
              <a:rPr lang="en-US" dirty="0"/>
              <a:t> </a:t>
            </a:r>
            <a:r>
              <a:rPr lang="en-US" dirty="0" err="1"/>
              <a:t>ea</a:t>
            </a:r>
            <a:r>
              <a:rPr lang="en-US" dirty="0"/>
              <a:t> quo. Choro </a:t>
            </a:r>
            <a:r>
              <a:rPr lang="en-US" dirty="0" err="1"/>
              <a:t>molestiae</a:t>
            </a:r>
            <a:r>
              <a:rPr lang="en-US" dirty="0"/>
              <a:t> </a:t>
            </a:r>
            <a:r>
              <a:rPr lang="en-US" dirty="0" err="1"/>
              <a:t>vituperatoribus</a:t>
            </a:r>
            <a:r>
              <a:rPr lang="en-US" dirty="0"/>
              <a:t> ne </a:t>
            </a:r>
            <a:r>
              <a:rPr lang="en-US" dirty="0" err="1"/>
              <a:t>nec</a:t>
            </a:r>
            <a:r>
              <a:rPr lang="en-US" dirty="0"/>
              <a:t>, </a:t>
            </a:r>
            <a:r>
              <a:rPr lang="en-US" dirty="0" err="1"/>
              <a:t>ea</a:t>
            </a:r>
            <a:r>
              <a:rPr lang="en-US" dirty="0"/>
              <a:t> </a:t>
            </a:r>
            <a:r>
              <a:rPr lang="en-US" dirty="0" err="1"/>
              <a:t>civibus</a:t>
            </a:r>
            <a:r>
              <a:rPr lang="en-US" dirty="0"/>
              <a:t> </a:t>
            </a:r>
            <a:r>
              <a:rPr lang="en-US" dirty="0" err="1"/>
              <a:t>suavitate</a:t>
            </a:r>
            <a:r>
              <a:rPr lang="en-US" dirty="0"/>
              <a:t> sed</a:t>
            </a:r>
            <a:r>
              <a:rPr lang="en-US" dirty="0" smtClean="0"/>
              <a:t>.</a:t>
            </a:r>
            <a:endParaRPr lang="en-US" dirty="0"/>
          </a:p>
          <a:p>
            <a:r>
              <a:rPr lang="en-US" dirty="0" err="1"/>
              <a:t>Possit</a:t>
            </a:r>
            <a:r>
              <a:rPr lang="en-US" dirty="0"/>
              <a:t> </a:t>
            </a:r>
            <a:r>
              <a:rPr lang="en-US" dirty="0" err="1"/>
              <a:t>audiam</a:t>
            </a:r>
            <a:r>
              <a:rPr lang="en-US" dirty="0"/>
              <a:t> </a:t>
            </a:r>
            <a:r>
              <a:rPr lang="en-US" dirty="0" err="1"/>
              <a:t>fabellas</a:t>
            </a:r>
            <a:r>
              <a:rPr lang="en-US" dirty="0"/>
              <a:t> </a:t>
            </a:r>
            <a:r>
              <a:rPr lang="en-US" dirty="0" err="1"/>
              <a:t>te</a:t>
            </a:r>
            <a:r>
              <a:rPr lang="en-US" dirty="0"/>
              <a:t> </a:t>
            </a:r>
            <a:r>
              <a:rPr lang="en-US" dirty="0" err="1"/>
              <a:t>vel</a:t>
            </a:r>
            <a:r>
              <a:rPr lang="en-US" dirty="0"/>
              <a:t>, vis </a:t>
            </a:r>
            <a:r>
              <a:rPr lang="en-US" dirty="0" err="1"/>
              <a:t>vidit</a:t>
            </a:r>
            <a:r>
              <a:rPr lang="en-US" dirty="0"/>
              <a:t> </a:t>
            </a:r>
            <a:r>
              <a:rPr lang="en-US" dirty="0" err="1"/>
              <a:t>commodo</a:t>
            </a:r>
            <a:r>
              <a:rPr lang="en-US" dirty="0"/>
              <a:t> ex, </a:t>
            </a:r>
            <a:r>
              <a:rPr lang="en-US" dirty="0" err="1"/>
              <a:t>utinam</a:t>
            </a:r>
            <a:r>
              <a:rPr lang="en-US" dirty="0"/>
              <a:t> </a:t>
            </a:r>
            <a:r>
              <a:rPr lang="en-US" dirty="0" err="1"/>
              <a:t>aeterno</a:t>
            </a:r>
            <a:r>
              <a:rPr lang="en-US" dirty="0"/>
              <a:t> </a:t>
            </a:r>
            <a:r>
              <a:rPr lang="en-US" dirty="0" err="1"/>
              <a:t>adipisci</a:t>
            </a:r>
            <a:r>
              <a:rPr lang="en-US" dirty="0"/>
              <a:t> </a:t>
            </a:r>
            <a:r>
              <a:rPr lang="en-US" dirty="0" err="1"/>
              <a:t>vix</a:t>
            </a:r>
            <a:r>
              <a:rPr lang="en-US" dirty="0"/>
              <a:t> cu. </a:t>
            </a:r>
          </a:p>
        </p:txBody>
      </p:sp>
      <p:sp>
        <p:nvSpPr>
          <p:cNvPr id="19" name="テキスト プレースホルダー 18"/>
          <p:cNvSpPr>
            <a:spLocks noGrp="1"/>
          </p:cNvSpPr>
          <p:nvPr>
            <p:ph type="body" sz="quarter" idx="21"/>
          </p:nvPr>
        </p:nvSpPr>
        <p:spPr/>
        <p:txBody>
          <a:bodyPr/>
          <a:lstStyle/>
          <a:p>
            <a:r>
              <a:rPr lang="en-US" dirty="0" smtClean="0"/>
              <a:t>DESIGN</a:t>
            </a:r>
            <a:endParaRPr lang="en-US" dirty="0"/>
          </a:p>
        </p:txBody>
      </p:sp>
      <p:sp>
        <p:nvSpPr>
          <p:cNvPr id="20" name="テキスト プレースホルダー 19"/>
          <p:cNvSpPr>
            <a:spLocks noGrp="1"/>
          </p:cNvSpPr>
          <p:nvPr>
            <p:ph type="body" sz="quarter" idx="22"/>
          </p:nvPr>
        </p:nvSpPr>
        <p:spPr/>
        <p:txBody>
          <a:bodyPr/>
          <a:lstStyle/>
          <a:p>
            <a:r>
              <a:rPr lang="en-US" dirty="0"/>
              <a:t>EXPERIENCE</a:t>
            </a:r>
          </a:p>
          <a:p>
            <a:endParaRPr lang="en-US" dirty="0"/>
          </a:p>
        </p:txBody>
      </p:sp>
      <p:pic>
        <p:nvPicPr>
          <p:cNvPr id="33" name="図プレースホルダー 32"/>
          <p:cNvPicPr>
            <a:picLocks noGrp="1" noChangeAspect="1"/>
          </p:cNvPicPr>
          <p:nvPr>
            <p:ph type="pic" sz="quarter" idx="23"/>
          </p:nvPr>
        </p:nvPicPr>
        <p:blipFill>
          <a:blip r:embed="rId2" cstate="print">
            <a:extLst>
              <a:ext uri="{28A0092B-C50C-407E-A947-70E740481C1C}">
                <a14:useLocalDpi xmlns:a14="http://schemas.microsoft.com/office/drawing/2010/main" val="0"/>
              </a:ext>
            </a:extLst>
          </a:blip>
          <a:srcRect t="69" b="69"/>
          <a:stretch>
            <a:fillRect/>
          </a:stretch>
        </p:blipFill>
        <p:spPr/>
      </p:pic>
      <p:sp>
        <p:nvSpPr>
          <p:cNvPr id="22" name="テキスト プレースホルダー 21"/>
          <p:cNvSpPr>
            <a:spLocks noGrp="1"/>
          </p:cNvSpPr>
          <p:nvPr>
            <p:ph type="body" sz="quarter" idx="24"/>
          </p:nvPr>
        </p:nvSpPr>
        <p:spPr/>
        <p:txBody>
          <a:bodyPr/>
          <a:lstStyle/>
          <a:p>
            <a:r>
              <a:rPr lang="en-US" dirty="0" smtClean="0"/>
              <a:t>EVOLUTION</a:t>
            </a:r>
            <a:endParaRPr lang="en-US" dirty="0"/>
          </a:p>
        </p:txBody>
      </p:sp>
      <p:sp>
        <p:nvSpPr>
          <p:cNvPr id="24" name="テキスト プレースホルダー 23"/>
          <p:cNvSpPr>
            <a:spLocks noGrp="1"/>
          </p:cNvSpPr>
          <p:nvPr>
            <p:ph type="body" sz="quarter" idx="26"/>
          </p:nvPr>
        </p:nvSpPr>
        <p:spPr/>
        <p:txBody>
          <a:bodyPr/>
          <a:lstStyle/>
          <a:p>
            <a:r>
              <a:rPr lang="en-US" dirty="0" smtClean="0"/>
              <a:t>GLOBALIZATION</a:t>
            </a:r>
            <a:endParaRPr lang="en-US" dirty="0"/>
          </a:p>
        </p:txBody>
      </p:sp>
      <p:sp>
        <p:nvSpPr>
          <p:cNvPr id="26" name="テキスト プレースホルダー 25"/>
          <p:cNvSpPr>
            <a:spLocks noGrp="1"/>
          </p:cNvSpPr>
          <p:nvPr>
            <p:ph type="body" sz="quarter" idx="28"/>
          </p:nvPr>
        </p:nvSpPr>
        <p:spPr/>
        <p:txBody>
          <a:bodyPr/>
          <a:lstStyle/>
          <a:p>
            <a:r>
              <a:rPr lang="en-US" dirty="0" smtClean="0"/>
              <a:t>CONFIDENCE</a:t>
            </a:r>
            <a:endParaRPr lang="en-US" dirty="0"/>
          </a:p>
        </p:txBody>
      </p:sp>
      <p:sp>
        <p:nvSpPr>
          <p:cNvPr id="28" name="テキスト プレースホルダー 27"/>
          <p:cNvSpPr>
            <a:spLocks noGrp="1"/>
          </p:cNvSpPr>
          <p:nvPr>
            <p:ph type="body" sz="quarter" idx="30"/>
          </p:nvPr>
        </p:nvSpPr>
        <p:spPr/>
        <p:txBody>
          <a:bodyPr/>
          <a:lstStyle/>
          <a:p>
            <a:r>
              <a:rPr lang="en-US" dirty="0" smtClean="0"/>
              <a:t>SATISFACTION</a:t>
            </a:r>
            <a:endParaRPr lang="en-US" dirty="0"/>
          </a:p>
        </p:txBody>
      </p:sp>
      <p:pic>
        <p:nvPicPr>
          <p:cNvPr id="35" name="図プレースホルダー 34"/>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80" b="80"/>
          <a:stretch>
            <a:fillRect/>
          </a:stretch>
        </p:blipFill>
        <p:spPr/>
      </p:pic>
      <p:pic>
        <p:nvPicPr>
          <p:cNvPr id="37" name="図プレースホルダー 3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80" b="80"/>
          <a:stretch>
            <a:fillRect/>
          </a:stretch>
        </p:blipFill>
        <p:spPr/>
      </p:pic>
      <p:pic>
        <p:nvPicPr>
          <p:cNvPr id="39" name="図プレースホルダー 38"/>
          <p:cNvPicPr>
            <a:picLocks noGrp="1" noChangeAspect="1"/>
          </p:cNvPicPr>
          <p:nvPr>
            <p:ph type="pic" sz="quarter" idx="27"/>
          </p:nvPr>
        </p:nvPicPr>
        <p:blipFill>
          <a:blip r:embed="rId5" cstate="print">
            <a:extLst>
              <a:ext uri="{28A0092B-C50C-407E-A947-70E740481C1C}">
                <a14:useLocalDpi xmlns:a14="http://schemas.microsoft.com/office/drawing/2010/main" val="0"/>
              </a:ext>
            </a:extLst>
          </a:blip>
          <a:srcRect t="69" b="69"/>
          <a:stretch>
            <a:fillRect/>
          </a:stretch>
        </p:blipFill>
        <p:spPr/>
      </p:pic>
      <p:pic>
        <p:nvPicPr>
          <p:cNvPr id="41" name="図プレースホルダー 40"/>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t="80" b="80"/>
          <a:stretch>
            <a:fillRect/>
          </a:stretch>
        </p:blipFill>
        <p:spPr/>
      </p:pic>
      <p:pic>
        <p:nvPicPr>
          <p:cNvPr id="43" name="図プレースホルダー 42"/>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t="80" b="80"/>
          <a:stretch>
            <a:fillRect/>
          </a:stretch>
        </p:blipFill>
        <p:spPr/>
      </p:pic>
    </p:spTree>
    <p:extLst>
      <p:ext uri="{BB962C8B-B14F-4D97-AF65-F5344CB8AC3E}">
        <p14:creationId xmlns:p14="http://schemas.microsoft.com/office/powerpoint/2010/main" val="1123635923"/>
      </p:ext>
    </p:extLst>
  </p:cSld>
  <p:clrMapOvr>
    <a:masterClrMapping/>
  </p:clrMapOvr>
  <mc:AlternateContent xmlns:mc="http://schemas.openxmlformats.org/markup-compatibility/2006" xmlns:p14="http://schemas.microsoft.com/office/powerpoint/2010/main">
    <mc:Choice Requires="p14">
      <p:transition spd="slow" p14:dur="1250" advTm="7507">
        <p14:flip dir="r"/>
      </p:transition>
    </mc:Choice>
    <mc:Fallback xmlns="">
      <p:transition spd="slow" advTm="7507">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0"/>
          </p:nvPr>
        </p:nvSpPr>
        <p:spPr/>
        <p:txBody>
          <a:bodyPr/>
          <a:lstStyle/>
          <a:p>
            <a:r>
              <a:rPr lang="en-US" altLang="ja-JP" smtClean="0"/>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F95F845C-B07D-424A-A6EA-96D8F4A7E4C5}" type="slidenum">
              <a:rPr lang="ja-JP" altLang="en-US" smtClean="0"/>
              <a:pPr/>
              <a:t>55</a:t>
            </a:fld>
            <a:endParaRPr lang="ja-JP" altLang="en-US"/>
          </a:p>
        </p:txBody>
      </p:sp>
      <p:sp>
        <p:nvSpPr>
          <p:cNvPr id="16" name="テキスト プレースホルダー 15"/>
          <p:cNvSpPr>
            <a:spLocks noGrp="1"/>
          </p:cNvSpPr>
          <p:nvPr>
            <p:ph type="body" sz="quarter" idx="13"/>
          </p:nvPr>
        </p:nvSpPr>
        <p:spPr/>
        <p:txBody>
          <a:bodyPr/>
          <a:lstStyle/>
          <a:p>
            <a:r>
              <a:rPr lang="en-US" dirty="0" smtClean="0"/>
              <a:t>It Always Seems Impossible</a:t>
            </a:r>
          </a:p>
          <a:p>
            <a:r>
              <a:rPr lang="en-US" dirty="0" smtClean="0"/>
              <a:t>Until It’s Done</a:t>
            </a:r>
            <a:r>
              <a:rPr lang="ja-JP" altLang="en-US" dirty="0"/>
              <a:t> </a:t>
            </a:r>
            <a:r>
              <a:rPr lang="en-US" altLang="ja-JP" dirty="0" smtClean="0"/>
              <a:t>:D</a:t>
            </a:r>
            <a:endParaRPr lang="en-US" dirty="0"/>
          </a:p>
        </p:txBody>
      </p:sp>
    </p:spTree>
    <p:extLst>
      <p:ext uri="{BB962C8B-B14F-4D97-AF65-F5344CB8AC3E}">
        <p14:creationId xmlns:p14="http://schemas.microsoft.com/office/powerpoint/2010/main" val="2921076468"/>
      </p:ext>
    </p:extLst>
  </p:cSld>
  <p:clrMapOvr>
    <a:masterClrMapping/>
  </p:clrMapOvr>
  <mc:AlternateContent xmlns:mc="http://schemas.openxmlformats.org/markup-compatibility/2006" xmlns:p14="http://schemas.microsoft.com/office/powerpoint/2010/main">
    <mc:Choice Requires="p14">
      <p:transition spd="slow" p14:dur="3400" advTm="7423">
        <p14:reveal/>
      </p:transition>
    </mc:Choice>
    <mc:Fallback xmlns="">
      <p:transition spd="slow" advTm="7423">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テキスト プレースホルダー 51"/>
          <p:cNvSpPr>
            <a:spLocks noGrp="1"/>
          </p:cNvSpPr>
          <p:nvPr>
            <p:ph type="body" sz="quarter" idx="26"/>
          </p:nvPr>
        </p:nvSpPr>
        <p:spPr/>
        <p:txBody>
          <a:bodyPr/>
          <a:lstStyle/>
          <a:p>
            <a:endParaRPr lang="en-US"/>
          </a:p>
        </p:txBody>
      </p:sp>
      <p:sp>
        <p:nvSpPr>
          <p:cNvPr id="53" name="図プレースホルダー 52"/>
          <p:cNvSpPr>
            <a:spLocks noGrp="1"/>
          </p:cNvSpPr>
          <p:nvPr>
            <p:ph type="pic" sz="quarter" idx="27"/>
          </p:nvPr>
        </p:nvSpPr>
        <p:spPr/>
      </p:sp>
      <p:sp>
        <p:nvSpPr>
          <p:cNvPr id="18" name="タイトル 17"/>
          <p:cNvSpPr>
            <a:spLocks noGrp="1"/>
          </p:cNvSpPr>
          <p:nvPr>
            <p:ph type="title"/>
          </p:nvPr>
        </p:nvSpPr>
        <p:spPr/>
        <p:txBody>
          <a:bodyPr/>
          <a:lstStyle/>
          <a:p>
            <a:r>
              <a:rPr lang="en-US" dirty="0" smtClean="0"/>
              <a:t>MOVE FORWARD TOGETHER!</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56</a:t>
            </a:fld>
            <a:endParaRPr lang="ja-JP" altLang="en-US" dirty="0"/>
          </a:p>
        </p:txBody>
      </p:sp>
      <p:sp>
        <p:nvSpPr>
          <p:cNvPr id="19" name="テキスト プレースホルダー 18"/>
          <p:cNvSpPr>
            <a:spLocks noGrp="1"/>
          </p:cNvSpPr>
          <p:nvPr>
            <p:ph type="body" sz="quarter" idx="13"/>
          </p:nvPr>
        </p:nvSpPr>
        <p:spPr/>
        <p:txBody>
          <a:bodyPr/>
          <a:lstStyle/>
          <a:p>
            <a:r>
              <a:rPr lang="en-US" dirty="0"/>
              <a:t>Nam </a:t>
            </a:r>
            <a:r>
              <a:rPr lang="en-US" dirty="0" err="1"/>
              <a:t>solum</a:t>
            </a:r>
            <a:r>
              <a:rPr lang="en-US" dirty="0"/>
              <a:t> </a:t>
            </a:r>
            <a:r>
              <a:rPr lang="en-US" dirty="0" err="1"/>
              <a:t>voluptua</a:t>
            </a:r>
            <a:r>
              <a:rPr lang="en-US" dirty="0"/>
              <a:t> </a:t>
            </a:r>
            <a:r>
              <a:rPr lang="en-US" dirty="0" err="1"/>
              <a:t>consequat</a:t>
            </a:r>
            <a:r>
              <a:rPr lang="en-US" dirty="0"/>
              <a:t> ad, </a:t>
            </a:r>
            <a:r>
              <a:rPr lang="en-US" dirty="0" err="1"/>
              <a:t>te</a:t>
            </a:r>
            <a:r>
              <a:rPr lang="en-US" dirty="0"/>
              <a:t> </a:t>
            </a:r>
            <a:r>
              <a:rPr lang="en-US" dirty="0" err="1"/>
              <a:t>soluta</a:t>
            </a:r>
            <a:r>
              <a:rPr lang="en-US" dirty="0"/>
              <a:t> </a:t>
            </a:r>
            <a:r>
              <a:rPr lang="en-US" dirty="0" err="1"/>
              <a:t>eloquentiam</a:t>
            </a:r>
            <a:r>
              <a:rPr lang="en-US" dirty="0"/>
              <a:t> est. Ex </a:t>
            </a:r>
            <a:r>
              <a:rPr lang="en-US" dirty="0" err="1"/>
              <a:t>laoreet</a:t>
            </a:r>
            <a:r>
              <a:rPr lang="en-US" dirty="0"/>
              <a:t> </a:t>
            </a:r>
            <a:r>
              <a:rPr lang="en-US" dirty="0" err="1"/>
              <a:t>offendit</a:t>
            </a:r>
            <a:r>
              <a:rPr lang="en-US" dirty="0"/>
              <a:t> mea. </a:t>
            </a:r>
            <a:endParaRPr lang="en-US" dirty="0" smtClean="0"/>
          </a:p>
          <a:p>
            <a:r>
              <a:rPr lang="en-US" dirty="0" smtClean="0"/>
              <a:t>Et </a:t>
            </a:r>
            <a:r>
              <a:rPr lang="en-US" dirty="0" err="1"/>
              <a:t>hinc</a:t>
            </a:r>
            <a:r>
              <a:rPr lang="en-US" dirty="0"/>
              <a:t> </a:t>
            </a:r>
            <a:r>
              <a:rPr lang="en-US" dirty="0" err="1"/>
              <a:t>detracto</a:t>
            </a:r>
            <a:r>
              <a:rPr lang="en-US" dirty="0"/>
              <a:t> </a:t>
            </a:r>
            <a:r>
              <a:rPr lang="en-US" dirty="0" err="1"/>
              <a:t>usu</a:t>
            </a:r>
            <a:r>
              <a:rPr lang="en-US" dirty="0"/>
              <a:t>, </a:t>
            </a:r>
            <a:r>
              <a:rPr lang="en-US" dirty="0" err="1"/>
              <a:t>vix</a:t>
            </a:r>
            <a:r>
              <a:rPr lang="en-US" dirty="0"/>
              <a:t> semper </a:t>
            </a:r>
            <a:r>
              <a:rPr lang="en-US" dirty="0" err="1"/>
              <a:t>scribentur</a:t>
            </a:r>
            <a:r>
              <a:rPr lang="en-US" dirty="0"/>
              <a:t> </a:t>
            </a:r>
            <a:r>
              <a:rPr lang="en-US" dirty="0" err="1" smtClean="0"/>
              <a:t>ei</a:t>
            </a:r>
            <a:r>
              <a:rPr lang="en-US" dirty="0" smtClean="0"/>
              <a:t>.</a:t>
            </a:r>
            <a:endParaRPr lang="en-US" dirty="0"/>
          </a:p>
        </p:txBody>
      </p:sp>
      <p:sp>
        <p:nvSpPr>
          <p:cNvPr id="54" name="テキスト プレースホルダー 53"/>
          <p:cNvSpPr>
            <a:spLocks noGrp="1"/>
          </p:cNvSpPr>
          <p:nvPr>
            <p:ph type="body" sz="quarter" idx="28"/>
          </p:nvPr>
        </p:nvSpPr>
        <p:spPr/>
        <p:txBody>
          <a:bodyPr/>
          <a:lstStyle/>
          <a:p>
            <a:endParaRPr lang="en-US"/>
          </a:p>
        </p:txBody>
      </p:sp>
      <p:sp>
        <p:nvSpPr>
          <p:cNvPr id="55" name="図プレースホルダー 54"/>
          <p:cNvSpPr>
            <a:spLocks noGrp="1"/>
          </p:cNvSpPr>
          <p:nvPr>
            <p:ph type="pic" sz="quarter" idx="29"/>
          </p:nvPr>
        </p:nvSpPr>
        <p:spPr/>
      </p:sp>
      <p:sp>
        <p:nvSpPr>
          <p:cNvPr id="47" name="テキスト プレースホルダー 46"/>
          <p:cNvSpPr>
            <a:spLocks noGrp="1"/>
          </p:cNvSpPr>
          <p:nvPr>
            <p:ph type="body" sz="quarter" idx="21"/>
          </p:nvPr>
        </p:nvSpPr>
        <p:spPr/>
        <p:txBody>
          <a:bodyPr/>
          <a:lstStyle/>
          <a:p>
            <a:endParaRPr lang="en-US"/>
          </a:p>
        </p:txBody>
      </p:sp>
      <p:sp>
        <p:nvSpPr>
          <p:cNvPr id="46" name="図プレースホルダー 45"/>
          <p:cNvSpPr>
            <a:spLocks noGrp="1"/>
          </p:cNvSpPr>
          <p:nvPr>
            <p:ph type="pic" sz="quarter" idx="20"/>
          </p:nvPr>
        </p:nvSpPr>
        <p:spPr/>
      </p:sp>
      <p:sp>
        <p:nvSpPr>
          <p:cNvPr id="48" name="テキスト プレースホルダー 47"/>
          <p:cNvSpPr>
            <a:spLocks noGrp="1"/>
          </p:cNvSpPr>
          <p:nvPr>
            <p:ph type="body" sz="quarter" idx="22"/>
          </p:nvPr>
        </p:nvSpPr>
        <p:spPr/>
        <p:txBody>
          <a:bodyPr/>
          <a:lstStyle/>
          <a:p>
            <a:endParaRPr lang="en-US"/>
          </a:p>
        </p:txBody>
      </p:sp>
      <p:sp>
        <p:nvSpPr>
          <p:cNvPr id="49" name="図プレースホルダー 48"/>
          <p:cNvSpPr>
            <a:spLocks noGrp="1"/>
          </p:cNvSpPr>
          <p:nvPr>
            <p:ph type="pic" sz="quarter" idx="23"/>
          </p:nvPr>
        </p:nvSpPr>
        <p:spPr/>
      </p:sp>
      <p:sp>
        <p:nvSpPr>
          <p:cNvPr id="50" name="テキスト プレースホルダー 49"/>
          <p:cNvSpPr>
            <a:spLocks noGrp="1"/>
          </p:cNvSpPr>
          <p:nvPr>
            <p:ph type="body" sz="quarter" idx="24"/>
          </p:nvPr>
        </p:nvSpPr>
        <p:spPr/>
        <p:txBody>
          <a:bodyPr/>
          <a:lstStyle/>
          <a:p>
            <a:endParaRPr lang="en-US"/>
          </a:p>
        </p:txBody>
      </p:sp>
      <p:sp>
        <p:nvSpPr>
          <p:cNvPr id="51" name="図プレースホルダー 50"/>
          <p:cNvSpPr>
            <a:spLocks noGrp="1"/>
          </p:cNvSpPr>
          <p:nvPr>
            <p:ph type="pic" sz="quarter" idx="25"/>
          </p:nvPr>
        </p:nvSpPr>
        <p:spPr/>
      </p:sp>
    </p:spTree>
    <p:extLst>
      <p:ext uri="{BB962C8B-B14F-4D97-AF65-F5344CB8AC3E}">
        <p14:creationId xmlns:p14="http://schemas.microsoft.com/office/powerpoint/2010/main" val="3102027002"/>
      </p:ext>
    </p:extLst>
  </p:cSld>
  <p:clrMapOvr>
    <a:masterClrMapping/>
  </p:clrMapOvr>
  <mc:AlternateContent xmlns:mc="http://schemas.openxmlformats.org/markup-compatibility/2006" xmlns:p14="http://schemas.microsoft.com/office/powerpoint/2010/main">
    <mc:Choice Requires="p14">
      <p:transition spd="slow" p14:dur="1250" advTm="6736">
        <p14:flip dir="r"/>
      </p:transition>
    </mc:Choice>
    <mc:Fallback xmlns="">
      <p:transition spd="slow" advTm="6736">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dirty="0" smtClean="0"/>
              <a:t>THANK YOU!</a:t>
            </a:r>
            <a:endParaRPr lang="en-US" dirty="0"/>
          </a:p>
        </p:txBody>
      </p:sp>
      <p:sp>
        <p:nvSpPr>
          <p:cNvPr id="17" name="テキスト プレースホルダー 16"/>
          <p:cNvSpPr>
            <a:spLocks noGrp="1"/>
          </p:cNvSpPr>
          <p:nvPr>
            <p:ph type="body" sz="quarter" idx="13"/>
          </p:nvPr>
        </p:nvSpPr>
        <p:spPr/>
        <p:txBody>
          <a:bodyPr/>
          <a:lstStyle/>
          <a:p>
            <a:r>
              <a:rPr lang="en-US" dirty="0" smtClean="0"/>
              <a:t>Do You Have Any Questions?</a:t>
            </a:r>
            <a:endParaRPr lang="en-US" dirty="0"/>
          </a:p>
        </p:txBody>
      </p:sp>
      <p:sp>
        <p:nvSpPr>
          <p:cNvPr id="18" name="テキスト プレースホルダー 17"/>
          <p:cNvSpPr>
            <a:spLocks noGrp="1"/>
          </p:cNvSpPr>
          <p:nvPr>
            <p:ph type="body" sz="quarter" idx="14"/>
          </p:nvPr>
        </p:nvSpPr>
        <p:spPr/>
        <p:txBody>
          <a:bodyPr/>
          <a:lstStyle/>
          <a:p>
            <a:r>
              <a:rPr lang="en-US" dirty="0" smtClean="0"/>
              <a:t>The Power of PowerPoint | thepopp.com</a:t>
            </a:r>
          </a:p>
          <a:p>
            <a:r>
              <a:rPr lang="en-US" dirty="0" smtClean="0"/>
              <a:t>Icons: </a:t>
            </a:r>
            <a:r>
              <a:rPr lang="en-US" dirty="0" smtClean="0">
                <a:hlinkClick r:id="rId2"/>
              </a:rPr>
              <a:t>Material Design by Google</a:t>
            </a:r>
            <a:r>
              <a:rPr lang="en-US" dirty="0" smtClean="0"/>
              <a:t> | CC BY 3.0</a:t>
            </a:r>
          </a:p>
          <a:p>
            <a:r>
              <a:rPr lang="en-US" dirty="0" smtClean="0"/>
              <a:t>Fonts: </a:t>
            </a:r>
            <a:r>
              <a:rPr lang="en-US" dirty="0" smtClean="0">
                <a:hlinkClick r:id="rId3"/>
              </a:rPr>
              <a:t>Ropa Sans</a:t>
            </a:r>
            <a:r>
              <a:rPr lang="en-US" dirty="0"/>
              <a:t>, </a:t>
            </a:r>
            <a:r>
              <a:rPr lang="en-US" dirty="0">
                <a:hlinkClick r:id="rId4"/>
              </a:rPr>
              <a:t>Reenie </a:t>
            </a:r>
            <a:r>
              <a:rPr lang="en-US" dirty="0" smtClean="0">
                <a:hlinkClick r:id="rId4"/>
              </a:rPr>
              <a:t>Beanie</a:t>
            </a:r>
            <a:endParaRPr lang="en-US" dirty="0" smtClean="0"/>
          </a:p>
          <a:p>
            <a:r>
              <a:rPr lang="en-US" dirty="0" smtClean="0"/>
              <a:t>Pencil &amp; Eraser: </a:t>
            </a:r>
            <a:r>
              <a:rPr lang="en-US" dirty="0">
                <a:effectLst/>
                <a:hlinkClick r:id="rId5"/>
              </a:rPr>
              <a:t>Andrew </a:t>
            </a:r>
            <a:r>
              <a:rPr lang="en-US" dirty="0" smtClean="0">
                <a:effectLst/>
                <a:hlinkClick r:id="rId5"/>
              </a:rPr>
              <a:t>Taylor</a:t>
            </a:r>
            <a:endParaRPr lang="en-US" dirty="0">
              <a:effectLst/>
            </a:endParaRPr>
          </a:p>
        </p:txBody>
      </p:sp>
    </p:spTree>
    <p:extLst>
      <p:ext uri="{BB962C8B-B14F-4D97-AF65-F5344CB8AC3E}">
        <p14:creationId xmlns:p14="http://schemas.microsoft.com/office/powerpoint/2010/main" val="2993471854"/>
      </p:ext>
    </p:extLst>
  </p:cSld>
  <p:clrMapOvr>
    <a:masterClrMapping/>
  </p:clrMapOvr>
  <mc:AlternateContent xmlns:mc="http://schemas.openxmlformats.org/markup-compatibility/2006" xmlns:p14="http://schemas.microsoft.com/office/powerpoint/2010/main">
    <mc:Choice Requires="p14">
      <p:transition spd="slow" p14:dur="800" advTm="8386">
        <p14:flythrough/>
      </p:transition>
    </mc:Choice>
    <mc:Fallback xmlns="">
      <p:transition spd="slow" advTm="838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id-ID"/>
          </a:p>
        </p:txBody>
      </p:sp>
      <p:sp>
        <p:nvSpPr>
          <p:cNvPr id="4" name="Title 3"/>
          <p:cNvSpPr>
            <a:spLocks noGrp="1"/>
          </p:cNvSpPr>
          <p:nvPr>
            <p:ph type="title"/>
          </p:nvPr>
        </p:nvSpPr>
        <p:spPr/>
        <p:txBody>
          <a:bodyPr/>
          <a:lstStyle/>
          <a:p>
            <a:r>
              <a:rPr lang="id-ID" dirty="0" smtClean="0"/>
              <a:t>MAKSUD &amp;TUJUAN</a:t>
            </a:r>
            <a:endParaRPr lang="id-ID" dirty="0"/>
          </a:p>
        </p:txBody>
      </p:sp>
      <p:sp>
        <p:nvSpPr>
          <p:cNvPr id="5" name="Text Placeholder 4"/>
          <p:cNvSpPr>
            <a:spLocks noGrp="1"/>
          </p:cNvSpPr>
          <p:nvPr>
            <p:ph type="body" sz="quarter" idx="12"/>
          </p:nvPr>
        </p:nvSpPr>
        <p:spPr/>
        <p:txBody>
          <a:bodyPr/>
          <a:lstStyle/>
          <a:p>
            <a:endParaRPr lang="id-ID"/>
          </a:p>
        </p:txBody>
      </p:sp>
      <p:sp>
        <p:nvSpPr>
          <p:cNvPr id="6" name="Picture Placeholder 5"/>
          <p:cNvSpPr>
            <a:spLocks noGrp="1"/>
          </p:cNvSpPr>
          <p:nvPr>
            <p:ph type="pic" sz="quarter" idx="15"/>
          </p:nvPr>
        </p:nvSpPr>
        <p:spPr/>
      </p:sp>
    </p:spTree>
    <p:extLst>
      <p:ext uri="{BB962C8B-B14F-4D97-AF65-F5344CB8AC3E}">
        <p14:creationId xmlns:p14="http://schemas.microsoft.com/office/powerpoint/2010/main" val="424042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id-ID"/>
          </a:p>
        </p:txBody>
      </p:sp>
      <p:sp>
        <p:nvSpPr>
          <p:cNvPr id="4" name="Title 3"/>
          <p:cNvSpPr>
            <a:spLocks noGrp="1"/>
          </p:cNvSpPr>
          <p:nvPr>
            <p:ph type="title"/>
          </p:nvPr>
        </p:nvSpPr>
        <p:spPr/>
        <p:txBody>
          <a:bodyPr/>
          <a:lstStyle/>
          <a:p>
            <a:r>
              <a:rPr lang="id-ID" dirty="0" smtClean="0"/>
              <a:t>KEGUNAAN PENELITIAN</a:t>
            </a:r>
            <a:endParaRPr lang="id-ID" dirty="0"/>
          </a:p>
        </p:txBody>
      </p:sp>
      <p:sp>
        <p:nvSpPr>
          <p:cNvPr id="5" name="Text Placeholder 4"/>
          <p:cNvSpPr>
            <a:spLocks noGrp="1"/>
          </p:cNvSpPr>
          <p:nvPr>
            <p:ph type="body" sz="quarter" idx="12"/>
          </p:nvPr>
        </p:nvSpPr>
        <p:spPr/>
        <p:txBody>
          <a:bodyPr/>
          <a:lstStyle/>
          <a:p>
            <a:endParaRPr lang="id-ID"/>
          </a:p>
        </p:txBody>
      </p:sp>
      <p:sp>
        <p:nvSpPr>
          <p:cNvPr id="6" name="Picture Placeholder 5"/>
          <p:cNvSpPr>
            <a:spLocks noGrp="1"/>
          </p:cNvSpPr>
          <p:nvPr>
            <p:ph type="pic" sz="quarter" idx="15"/>
          </p:nvPr>
        </p:nvSpPr>
        <p:spPr/>
      </p:sp>
    </p:spTree>
    <p:extLst>
      <p:ext uri="{BB962C8B-B14F-4D97-AF65-F5344CB8AC3E}">
        <p14:creationId xmlns:p14="http://schemas.microsoft.com/office/powerpoint/2010/main" val="3697334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id-ID"/>
          </a:p>
        </p:txBody>
      </p:sp>
      <p:sp>
        <p:nvSpPr>
          <p:cNvPr id="4" name="Title 3"/>
          <p:cNvSpPr>
            <a:spLocks noGrp="1"/>
          </p:cNvSpPr>
          <p:nvPr>
            <p:ph type="title"/>
          </p:nvPr>
        </p:nvSpPr>
        <p:spPr/>
        <p:txBody>
          <a:bodyPr/>
          <a:lstStyle/>
          <a:p>
            <a:r>
              <a:rPr lang="id-ID" dirty="0" smtClean="0"/>
              <a:t>METODOLOGI PENELITIAN</a:t>
            </a:r>
            <a:endParaRPr lang="id-ID" dirty="0"/>
          </a:p>
        </p:txBody>
      </p:sp>
      <p:sp>
        <p:nvSpPr>
          <p:cNvPr id="5" name="Text Placeholder 4"/>
          <p:cNvSpPr>
            <a:spLocks noGrp="1"/>
          </p:cNvSpPr>
          <p:nvPr>
            <p:ph type="body" sz="quarter" idx="12"/>
          </p:nvPr>
        </p:nvSpPr>
        <p:spPr/>
        <p:txBody>
          <a:bodyPr/>
          <a:lstStyle/>
          <a:p>
            <a:endParaRPr lang="id-ID"/>
          </a:p>
        </p:txBody>
      </p:sp>
      <p:sp>
        <p:nvSpPr>
          <p:cNvPr id="6" name="Picture Placeholder 5"/>
          <p:cNvSpPr>
            <a:spLocks noGrp="1"/>
          </p:cNvSpPr>
          <p:nvPr>
            <p:ph type="pic" sz="quarter" idx="15"/>
          </p:nvPr>
        </p:nvSpPr>
        <p:spPr/>
      </p:sp>
    </p:spTree>
    <p:extLst>
      <p:ext uri="{BB962C8B-B14F-4D97-AF65-F5344CB8AC3E}">
        <p14:creationId xmlns:p14="http://schemas.microsoft.com/office/powerpoint/2010/main" val="170178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id-ID"/>
          </a:p>
        </p:txBody>
      </p:sp>
      <p:sp>
        <p:nvSpPr>
          <p:cNvPr id="4" name="Title 3"/>
          <p:cNvSpPr>
            <a:spLocks noGrp="1"/>
          </p:cNvSpPr>
          <p:nvPr>
            <p:ph type="title"/>
          </p:nvPr>
        </p:nvSpPr>
        <p:spPr>
          <a:xfrm>
            <a:off x="2712946" y="7483759"/>
            <a:ext cx="15206235" cy="1573324"/>
          </a:xfrm>
        </p:spPr>
        <p:txBody>
          <a:bodyPr/>
          <a:lstStyle/>
          <a:p>
            <a:r>
              <a:rPr lang="id-ID" dirty="0" smtClean="0"/>
              <a:t>LOKASI &amp; WAKTU PENELITIAN</a:t>
            </a:r>
            <a:endParaRPr lang="id-ID" dirty="0"/>
          </a:p>
        </p:txBody>
      </p:sp>
      <p:sp>
        <p:nvSpPr>
          <p:cNvPr id="6" name="Picture Placeholder 5"/>
          <p:cNvSpPr>
            <a:spLocks noGrp="1"/>
          </p:cNvSpPr>
          <p:nvPr>
            <p:ph type="pic" sz="quarter" idx="15"/>
          </p:nvPr>
        </p:nvSpPr>
        <p:spPr/>
      </p:sp>
    </p:spTree>
    <p:extLst>
      <p:ext uri="{BB962C8B-B14F-4D97-AF65-F5344CB8AC3E}">
        <p14:creationId xmlns:p14="http://schemas.microsoft.com/office/powerpoint/2010/main" val="4001216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Rigel">
      <a:dk1>
        <a:srgbClr val="FFFFFF"/>
      </a:dk1>
      <a:lt1>
        <a:srgbClr val="3F3F3F"/>
      </a:lt1>
      <a:dk2>
        <a:srgbClr val="FFFFFF"/>
      </a:dk2>
      <a:lt2>
        <a:srgbClr val="3F3F3F"/>
      </a:lt2>
      <a:accent1>
        <a:srgbClr val="FFFFFF"/>
      </a:accent1>
      <a:accent2>
        <a:srgbClr val="D8D8D8"/>
      </a:accent2>
      <a:accent3>
        <a:srgbClr val="BFBFBF"/>
      </a:accent3>
      <a:accent4>
        <a:srgbClr val="8F8F8F"/>
      </a:accent4>
      <a:accent5>
        <a:srgbClr val="636363"/>
      </a:accent5>
      <a:accent6>
        <a:srgbClr val="3F3F3F"/>
      </a:accent6>
      <a:hlink>
        <a:srgbClr val="3F3F3F"/>
      </a:hlink>
      <a:folHlink>
        <a:srgbClr val="8B8B8B"/>
      </a:folHlink>
    </a:clrScheme>
    <a:fontScheme name="Ropa">
      <a:majorFont>
        <a:latin typeface="Ropa Sans"/>
        <a:ea typeface="Spica Neue"/>
        <a:cs typeface=""/>
      </a:majorFont>
      <a:minorFont>
        <a:latin typeface="Ropa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llpaper">
  <a:themeElements>
    <a:clrScheme name="Rigel">
      <a:dk1>
        <a:srgbClr val="FFFFFF"/>
      </a:dk1>
      <a:lt1>
        <a:srgbClr val="3F3F3F"/>
      </a:lt1>
      <a:dk2>
        <a:srgbClr val="FFFFFF"/>
      </a:dk2>
      <a:lt2>
        <a:srgbClr val="3F3F3F"/>
      </a:lt2>
      <a:accent1>
        <a:srgbClr val="FFFFFF"/>
      </a:accent1>
      <a:accent2>
        <a:srgbClr val="D8D8D8"/>
      </a:accent2>
      <a:accent3>
        <a:srgbClr val="BFBFBF"/>
      </a:accent3>
      <a:accent4>
        <a:srgbClr val="8F8F8F"/>
      </a:accent4>
      <a:accent5>
        <a:srgbClr val="636363"/>
      </a:accent5>
      <a:accent6>
        <a:srgbClr val="3F3F3F"/>
      </a:accent6>
      <a:hlink>
        <a:srgbClr val="3F3F3F"/>
      </a:hlink>
      <a:folHlink>
        <a:srgbClr val="8B8B8B"/>
      </a:folHlink>
    </a:clrScheme>
    <a:fontScheme name="ユーザー定義 4">
      <a:majorFont>
        <a:latin typeface="Ropa Sans"/>
        <a:ea typeface="Spica Neue"/>
        <a:cs typeface=""/>
      </a:majorFont>
      <a:minorFont>
        <a:latin typeface="Ropa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mmon">
  <a:themeElements>
    <a:clrScheme name="Rigel">
      <a:dk1>
        <a:srgbClr val="FFFFFF"/>
      </a:dk1>
      <a:lt1>
        <a:srgbClr val="3F3F3F"/>
      </a:lt1>
      <a:dk2>
        <a:srgbClr val="FFFFFF"/>
      </a:dk2>
      <a:lt2>
        <a:srgbClr val="3F3F3F"/>
      </a:lt2>
      <a:accent1>
        <a:srgbClr val="FFFFFF"/>
      </a:accent1>
      <a:accent2>
        <a:srgbClr val="D8D8D8"/>
      </a:accent2>
      <a:accent3>
        <a:srgbClr val="BFBFBF"/>
      </a:accent3>
      <a:accent4>
        <a:srgbClr val="8F8F8F"/>
      </a:accent4>
      <a:accent5>
        <a:srgbClr val="636363"/>
      </a:accent5>
      <a:accent6>
        <a:srgbClr val="3F3F3F"/>
      </a:accent6>
      <a:hlink>
        <a:srgbClr val="3F3F3F"/>
      </a:hlink>
      <a:folHlink>
        <a:srgbClr val="8B8B8B"/>
      </a:folHlink>
    </a:clrScheme>
    <a:fontScheme name="ユーザー定義 4">
      <a:majorFont>
        <a:latin typeface="Ropa Sans"/>
        <a:ea typeface="Spica Neue"/>
        <a:cs typeface=""/>
      </a:majorFont>
      <a:minorFont>
        <a:latin typeface="Ropa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50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26635</TotalTime>
  <Words>3539</Words>
  <Application>Microsoft Office PowerPoint</Application>
  <PresentationFormat>Custom</PresentationFormat>
  <Paragraphs>415</Paragraphs>
  <Slides>57</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57</vt:i4>
      </vt:variant>
    </vt:vector>
  </HeadingPairs>
  <TitlesOfParts>
    <vt:vector size="67" baseType="lpstr">
      <vt:lpstr>ＭＳ Ｐゴシック</vt:lpstr>
      <vt:lpstr>Arial</vt:lpstr>
      <vt:lpstr>Calibri</vt:lpstr>
      <vt:lpstr>Reenie Beanie</vt:lpstr>
      <vt:lpstr>Ropa Sans</vt:lpstr>
      <vt:lpstr>Spica Neue</vt:lpstr>
      <vt:lpstr>Wingdings</vt:lpstr>
      <vt:lpstr>Title</vt:lpstr>
      <vt:lpstr>Wallpaper</vt:lpstr>
      <vt:lpstr>Common</vt:lpstr>
      <vt:lpstr>SEMINAR BAB 1</vt:lpstr>
      <vt:lpstr>Pembangunan AplikasiPengolah Data Borang Akreditasi Di Universitas Nasional Pasim</vt:lpstr>
      <vt:lpstr>PowerPoint Presentation</vt:lpstr>
      <vt:lpstr>LATAR BELAKANG</vt:lpstr>
      <vt:lpstr>IDENTIFIKASI MASALAH</vt:lpstr>
      <vt:lpstr>MAKSUD &amp;TUJUAN</vt:lpstr>
      <vt:lpstr>KEGUNAAN PENELITIAN</vt:lpstr>
      <vt:lpstr>METODOLOGI PENELITIAN</vt:lpstr>
      <vt:lpstr>LOKASI &amp; WAKTU PENELITIAN</vt:lpstr>
      <vt:lpstr>PROSES BISNIS</vt:lpstr>
      <vt:lpstr>PowerPoint Presentation</vt:lpstr>
      <vt:lpstr>HELLO! I AM…</vt:lpstr>
      <vt:lpstr>TODAY’S AGENDA</vt:lpstr>
      <vt:lpstr>YOUR VISION, OUR FUTURE.</vt:lpstr>
      <vt:lpstr>WELCOME MESSAGE</vt:lpstr>
      <vt:lpstr>OUR AWESOME PROJECTS</vt:lpstr>
      <vt:lpstr>MEET OUR TEAM</vt:lpstr>
      <vt:lpstr>OUR SPECIALIST</vt:lpstr>
      <vt:lpstr>PowerPoint Presentation</vt:lpstr>
      <vt:lpstr>OUR HISTORY</vt:lpstr>
      <vt:lpstr>OUR HISTORY</vt:lpstr>
      <vt:lpstr>OUR SPACIALTIES</vt:lpstr>
      <vt:lpstr>OUR FUTURE PLAN</vt:lpstr>
      <vt:lpstr>OUR MISSIONS</vt:lpstr>
      <vt:lpstr>OUR SERVICES</vt:lpstr>
      <vt:lpstr>OUR NEW PROJECTS</vt:lpstr>
      <vt:lpstr>OUR PROCESS</vt:lpstr>
      <vt:lpstr>SOPHISTICATED PRODUCT</vt:lpstr>
      <vt:lpstr>OUR PORTFOLIO</vt:lpstr>
      <vt:lpstr>UNIQUE PROJECTS</vt:lpstr>
      <vt:lpstr>OUR PROJECTS</vt:lpstr>
      <vt:lpstr>MOBILE PORTFOLIO</vt:lpstr>
      <vt:lpstr>ANY DEVICES</vt:lpstr>
      <vt:lpstr>WE ARE AWESOME!</vt:lpstr>
      <vt:lpstr>NEW IDEAS </vt:lpstr>
      <vt:lpstr>PROJECT CONCEPT</vt:lpstr>
      <vt:lpstr>CONCEPT BACKGROUND</vt:lpstr>
      <vt:lpstr>3 PILLARS</vt:lpstr>
      <vt:lpstr>5 IMPORTANT POINTS</vt:lpstr>
      <vt:lpstr>MAIN FEATURES</vt:lpstr>
      <vt:lpstr>EASY TO SHARE</vt:lpstr>
      <vt:lpstr>OTHER FEATURES</vt:lpstr>
      <vt:lpstr>OUR PROMISE</vt:lpstr>
      <vt:lpstr>CREATION CYCLE</vt:lpstr>
      <vt:lpstr>GOALS OF THE PROJECT</vt:lpstr>
      <vt:lpstr>IMPORTANT POINTS</vt:lpstr>
      <vt:lpstr>ANALYSIS</vt:lpstr>
      <vt:lpstr>POINTS OF ANALYSIS</vt:lpstr>
      <vt:lpstr>CUSTOMER SATISFACTION</vt:lpstr>
      <vt:lpstr>4P: MARKETING MIX</vt:lpstr>
      <vt:lpstr>ANNUAL SALES</vt:lpstr>
      <vt:lpstr>MONTHLY REVENUE</vt:lpstr>
      <vt:lpstr>SALES TERRITORY</vt:lpstr>
      <vt:lpstr>KEY TAKEAWAYS</vt:lpstr>
      <vt:lpstr>PowerPoint Presentation</vt:lpstr>
      <vt:lpstr>MOVE FORWARD TOGETHER!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Rigel</dc:title>
  <dc:creator>Jun</dc:creator>
  <cp:lastModifiedBy>Frida</cp:lastModifiedBy>
  <cp:revision>364</cp:revision>
  <dcterms:created xsi:type="dcterms:W3CDTF">2015-02-26T15:14:38Z</dcterms:created>
  <dcterms:modified xsi:type="dcterms:W3CDTF">2017-11-10T13:05:52Z</dcterms:modified>
</cp:coreProperties>
</file>