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13" r:id="rId11"/>
    <p:sldId id="315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CC05-7E8C-4A2D-9E08-121E1BE81579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98095-E6E2-4F06-909B-C92FA96A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4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4537-A67D-4D41-BDB2-A4FDC265D3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4537-A67D-4D41-BDB2-A4FDC265D3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5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4537-A67D-4D41-BDB2-A4FDC265D3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4537-A67D-4D41-BDB2-A4FDC265D3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4537-A67D-4D41-BDB2-A4FDC265D3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4537-A67D-4D41-BDB2-A4FDC265D3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4537-A67D-4D41-BDB2-A4FDC265D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4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4537-A67D-4D41-BDB2-A4FDC265D3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4537-A67D-4D41-BDB2-A4FDC265D3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4537-A67D-4D41-BDB2-A4FDC265D3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7200" b="1" dirty="0" smtClean="0">
                <a:cs typeface="2  Kamran" panose="00000400000000000000" pitchFamily="2" charset="-78"/>
              </a:rPr>
              <a:t>برنامه سازی پیشرفته </a:t>
            </a:r>
            <a:br>
              <a:rPr lang="fa-IR" sz="7200" b="1" dirty="0" smtClean="0">
                <a:cs typeface="2  Kamran" panose="00000400000000000000" pitchFamily="2" charset="-78"/>
              </a:rPr>
            </a:br>
            <a:r>
              <a:rPr lang="fa-IR" sz="7200" b="1" dirty="0" smtClean="0">
                <a:cs typeface="2  Kamran" panose="00000400000000000000" pitchFamily="2" charset="-78"/>
              </a:rPr>
              <a:t>(</a:t>
            </a:r>
            <a:r>
              <a:rPr lang="fa-IR" sz="7200" b="1" smtClean="0">
                <a:cs typeface="2  Kamran" panose="00000400000000000000" pitchFamily="2" charset="-78"/>
              </a:rPr>
              <a:t>ساختارهاي </a:t>
            </a:r>
            <a:r>
              <a:rPr lang="fa-IR" sz="7200" b="1" smtClean="0">
                <a:cs typeface="2  Kamran" panose="00000400000000000000" pitchFamily="2" charset="-78"/>
              </a:rPr>
              <a:t>كنترلي) </a:t>
            </a:r>
            <a:endParaRPr lang="en-US" sz="7200" b="1" dirty="0">
              <a:cs typeface="2  K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1556" y="2595378"/>
            <a:ext cx="6483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ساختارهای کنترلی پرش در پایتون کاملاً مشابه ساختارهای کنترلی پرش در زبانهای </a:t>
            </a:r>
            <a:r>
              <a:rPr lang="en-US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C++</a:t>
            </a:r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و جاوا عمل می کنند. </a:t>
            </a:r>
            <a:endParaRPr lang="fa-IR" sz="3200" b="1" dirty="0" smtClean="0">
              <a:cs typeface="2  Kamran" panose="00000400000000000000" pitchFamily="2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ساختارهاي كنترلي: ساختارهای پرش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ساختارهاي كنترلي: ساختارهای پرش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7230" y="1048799"/>
            <a:ext cx="1070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</a:t>
            </a:r>
            <a:r>
              <a:rPr lang="fa-IR" sz="3600" b="1" dirty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برنامه ای بنویسید که تعدادی عدد را از کاربر دریافت کرده و مجموع ارقام آنها را محاسبه کند. این کار باید تا زمانی ادامه یابد که مجموع ارقام برابر 10 نباشد.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958" t="45127" r="36743" b="18276"/>
          <a:stretch/>
        </p:blipFill>
        <p:spPr>
          <a:xfrm>
            <a:off x="1235481" y="2422548"/>
            <a:ext cx="7467083" cy="4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ساختارهاي كنترلي: ساختارهای پرش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7230" y="1048799"/>
            <a:ext cx="1070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</a:t>
            </a:r>
            <a:r>
              <a:rPr lang="fa-IR" sz="3600" b="1" dirty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برنامه ای بنویسید که تعداد 10 عدد را از کاربر دریافت کرده و مجموع ارقام اعداد زوج از این 10 عدد را چاپ کند.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613" t="45678" r="36858" b="20299"/>
          <a:stretch/>
        </p:blipFill>
        <p:spPr>
          <a:xfrm>
            <a:off x="1037230" y="2096814"/>
            <a:ext cx="7914290" cy="39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41946" y="1452121"/>
            <a:ext cx="9611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یک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ساختار کنترلی</a:t>
            </a:r>
            <a:r>
              <a:rPr lang="fa-IR" sz="3600" b="1" dirty="0" smtClean="0">
                <a:cs typeface="2  Kamran" panose="00000400000000000000" pitchFamily="2" charset="-78"/>
              </a:rPr>
              <a:t>، دستوری است که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روند اجرای سایر دستورالعمل ها</a:t>
            </a:r>
            <a:r>
              <a:rPr lang="fa-IR" sz="3600" b="1" dirty="0" smtClean="0">
                <a:cs typeface="2  Kamran" panose="00000400000000000000" pitchFamily="2" charset="-78"/>
              </a:rPr>
              <a:t>ی برنامه را مشخص می کند.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16454" y="3569798"/>
            <a:ext cx="2421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ساختارهای کنترلی مورد نیاز در هر زبان برنامه نویسی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420672" y="3439236"/>
            <a:ext cx="68238" cy="2552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8413" y="3189936"/>
            <a:ext cx="268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تصمیم (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Decision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8285" y="4236558"/>
            <a:ext cx="280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تکرار (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Repetition 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8286" y="5283181"/>
            <a:ext cx="280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پرش (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Jump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07475" y="3513101"/>
            <a:ext cx="20608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5342" y="318993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57603" y="4632589"/>
            <a:ext cx="20608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5159" y="431219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while, for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2160" y="5324124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break, continue, return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651906" y="5572755"/>
            <a:ext cx="1554742" cy="136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ساختارهاي كنترلي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4" grpId="0"/>
      <p:bldP spid="15" grpId="0"/>
      <p:bldP spid="16" grpId="0"/>
      <p:bldP spid="10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849032" y="1452121"/>
            <a:ext cx="200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 کلی: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21411" t="40425" r="32500" b="13101"/>
          <a:stretch/>
        </p:blipFill>
        <p:spPr>
          <a:xfrm>
            <a:off x="1224116" y="2802194"/>
            <a:ext cx="6902245" cy="39130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13058" y="4158570"/>
            <a:ext cx="303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محاسبه ریشه های معادله درجه دوم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68013" y="1085075"/>
            <a:ext cx="23775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condition: </a:t>
            </a:r>
          </a:p>
          <a:p>
            <a:pPr algn="l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body</a:t>
            </a:r>
          </a:p>
          <a:p>
            <a:pPr algn="l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</a:p>
          <a:p>
            <a:pPr algn="l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else_body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ساختارهاي كنترلي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52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716" t="43181" r="40336" b="7044"/>
          <a:stretch/>
        </p:blipFill>
        <p:spPr>
          <a:xfrm>
            <a:off x="191069" y="2388363"/>
            <a:ext cx="4913194" cy="4172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1941" t="39597" r="40336" b="20384"/>
          <a:stretch/>
        </p:blipFill>
        <p:spPr>
          <a:xfrm>
            <a:off x="6728348" y="2388363"/>
            <a:ext cx="5240740" cy="34801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82890" y="1665706"/>
            <a:ext cx="2269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های تودرتو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5570" y="1296374"/>
            <a:ext cx="4233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استفاده از </a:t>
            </a:r>
            <a:r>
              <a:rPr lang="en-US" sz="24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fa-IR" sz="2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ctr" rtl="1"/>
            <a:r>
              <a:rPr lang="fa-IR" sz="2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معادل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fa-IR" sz="2400" b="1" dirty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در زبان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404513" y="3725839"/>
            <a:ext cx="968991" cy="395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ساختارهاي كنترلي: ساختار تصميم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0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215952" y="1452121"/>
            <a:ext cx="263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تکرار بر اساس شرط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27070" y="1452121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condition: </a:t>
            </a:r>
          </a:p>
          <a:p>
            <a:pPr algn="l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body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8769" y="4102065"/>
            <a:ext cx="317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تکرار با تعداد گام مشخص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2048" y="4102065"/>
            <a:ext cx="3147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 sequence: </a:t>
            </a:r>
          </a:p>
          <a:p>
            <a:pPr algn="l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body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ساختارهاي كنترلي: ساختار تكرار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4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7922" y="1537062"/>
            <a:ext cx="1070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عددی را از ورودی گرفته و تعداد ارقام آن را محاسبه کند.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821" t="37009" r="27575" b="23171"/>
          <a:stretch/>
        </p:blipFill>
        <p:spPr>
          <a:xfrm>
            <a:off x="491319" y="2671657"/>
            <a:ext cx="9350668" cy="405668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ساختارهاي كنترلي: ساختار تكرار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3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37230" y="1048799"/>
            <a:ext cx="1070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دو عدد را از ورودی دریافت کرده و بزرگترین مقسوم علیه مشترک آنها را محاسبه کند.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045" t="36810" r="31269" b="19388"/>
          <a:stretch/>
        </p:blipFill>
        <p:spPr>
          <a:xfrm>
            <a:off x="136478" y="1755089"/>
            <a:ext cx="8052179" cy="476786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ساختارهاي كنترلي: ساختار تكرار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72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37230" y="1048799"/>
            <a:ext cx="1070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عدد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را از ورودی گرفته و از 1 تا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را چاپ کند.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276" t="43778" r="45597" b="33325"/>
          <a:stretch/>
        </p:blipFill>
        <p:spPr>
          <a:xfrm>
            <a:off x="313898" y="1925064"/>
            <a:ext cx="5402438" cy="2592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2612" t="53534" r="45149" b="32927"/>
          <a:stretch/>
        </p:blipFill>
        <p:spPr>
          <a:xfrm>
            <a:off x="5716336" y="4886119"/>
            <a:ext cx="6123950" cy="1445933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2" idx="3"/>
            <a:endCxn id="5" idx="0"/>
          </p:cNvCxnSpPr>
          <p:nvPr/>
        </p:nvCxnSpPr>
        <p:spPr>
          <a:xfrm>
            <a:off x="5716336" y="3221237"/>
            <a:ext cx="3061975" cy="1664882"/>
          </a:xfrm>
          <a:prstGeom prst="bentConnector2">
            <a:avLst/>
          </a:prstGeom>
          <a:ln>
            <a:prstDash val="dash"/>
            <a:tailEnd type="stealth" w="lg" len="lg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63104" y="2806637"/>
            <a:ext cx="345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cs typeface="2  Traffic" panose="00000400000000000000" pitchFamily="2" charset="-78"/>
              </a:rPr>
              <a:t>تعداد دفعات اجرا مشخص است </a:t>
            </a:r>
            <a:r>
              <a:rPr lang="fa-IR" sz="2000" dirty="0" smtClean="0">
                <a:cs typeface="2  Traffic" panose="00000400000000000000" pitchFamily="2" charset="-78"/>
                <a:sym typeface="Wingdings" panose="05000000000000000000" pitchFamily="2" charset="2"/>
              </a:rPr>
              <a:t></a:t>
            </a:r>
            <a:endParaRPr lang="en-US" sz="2000" dirty="0">
              <a:cs typeface="2  Traffic" panose="00000400000000000000" pitchFamily="2" charset="-78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ساختارهاي كنترلي: ساختار تكرار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6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37230" y="1048799"/>
            <a:ext cx="1070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عدد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را از ورودی گرفته و اعداد فرد از 1 تا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را چاپ کند.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291" t="40425" r="44718" b="25150"/>
          <a:stretch/>
        </p:blipFill>
        <p:spPr>
          <a:xfrm>
            <a:off x="2123768" y="2279905"/>
            <a:ext cx="6745188" cy="384067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ساختارهاي كنترلي: ساختار تكرار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9531</TotalTime>
  <Words>340</Words>
  <Application>Microsoft Office PowerPoint</Application>
  <PresentationFormat>Widescreen</PresentationFormat>
  <Paragraphs>55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2  Kamran</vt:lpstr>
      <vt:lpstr>2  Traffic</vt:lpstr>
      <vt:lpstr>2  Zar</vt:lpstr>
      <vt:lpstr>Arial</vt:lpstr>
      <vt:lpstr>B Yekan</vt:lpstr>
      <vt:lpstr>Calibri</vt:lpstr>
      <vt:lpstr>Calibri Light</vt:lpstr>
      <vt:lpstr>Consolas</vt:lpstr>
      <vt:lpstr>Gabriola</vt:lpstr>
      <vt:lpstr>Wingdings</vt:lpstr>
      <vt:lpstr>Office Theme</vt:lpstr>
      <vt:lpstr>برنامه سازی پیشرفته  (ساختارهاي كنترلي) </vt:lpstr>
      <vt:lpstr>ساختارهاي كنترلي</vt:lpstr>
      <vt:lpstr>ساختارهاي كنترلي</vt:lpstr>
      <vt:lpstr>ساختارهاي كنترلي: ساختار تصميم</vt:lpstr>
      <vt:lpstr>ساختارهاي كنترلي: ساختار تكرار</vt:lpstr>
      <vt:lpstr>ساختارهاي كنترلي: ساختار تكرار</vt:lpstr>
      <vt:lpstr>ساختارهاي كنترلي: ساختار تكرار</vt:lpstr>
      <vt:lpstr>ساختارهاي كنترلي: ساختار تكرار</vt:lpstr>
      <vt:lpstr>ساختارهاي كنترلي: ساختار تكرار</vt:lpstr>
      <vt:lpstr>ساختارهاي كنترلي: ساختارهای پرش</vt:lpstr>
      <vt:lpstr>ساختارهاي كنترلي: ساختارهای پرش</vt:lpstr>
      <vt:lpstr>ساختارهاي كنترلي: ساختارهای پرش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Windows User</cp:lastModifiedBy>
  <cp:revision>159</cp:revision>
  <dcterms:created xsi:type="dcterms:W3CDTF">2019-12-14T18:20:14Z</dcterms:created>
  <dcterms:modified xsi:type="dcterms:W3CDTF">2020-10-10T10:45:26Z</dcterms:modified>
</cp:coreProperties>
</file>