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 id="2147483681" r:id="rId2"/>
  </p:sldMasterIdLst>
  <p:notesMasterIdLst>
    <p:notesMasterId r:id="rId24"/>
  </p:notesMasterIdLst>
  <p:sldIdLst>
    <p:sldId id="256" r:id="rId3"/>
    <p:sldId id="258" r:id="rId4"/>
    <p:sldId id="271" r:id="rId5"/>
    <p:sldId id="260" r:id="rId6"/>
    <p:sldId id="268" r:id="rId7"/>
    <p:sldId id="273" r:id="rId8"/>
    <p:sldId id="308" r:id="rId9"/>
    <p:sldId id="307" r:id="rId10"/>
    <p:sldId id="304" r:id="rId11"/>
    <p:sldId id="306" r:id="rId12"/>
    <p:sldId id="278" r:id="rId13"/>
    <p:sldId id="305" r:id="rId14"/>
    <p:sldId id="281" r:id="rId15"/>
    <p:sldId id="283" r:id="rId16"/>
    <p:sldId id="286" r:id="rId17"/>
    <p:sldId id="310" r:id="rId18"/>
    <p:sldId id="312" r:id="rId19"/>
    <p:sldId id="311" r:id="rId20"/>
    <p:sldId id="315" r:id="rId21"/>
    <p:sldId id="309" r:id="rId22"/>
    <p:sldId id="266" r:id="rId23"/>
  </p:sldIdLst>
  <p:sldSz cx="9144000" cy="5143500" type="screen16x9"/>
  <p:notesSz cx="6858000" cy="9144000"/>
  <p:embeddedFontLst>
    <p:embeddedFont>
      <p:font typeface="Barlow Semi Condensed" panose="00000506000000000000" pitchFamily="2" charset="0"/>
      <p:regular r:id="rId25"/>
      <p:bold r:id="rId26"/>
      <p:italic r:id="rId27"/>
      <p:boldItalic r:id="rId28"/>
    </p:embeddedFont>
    <p:embeddedFont>
      <p:font typeface="Barlow Semi Condensed Light" panose="00000406000000000000" pitchFamily="2" charset="0"/>
      <p:regular r:id="rId29"/>
      <p:bold r:id="rId30"/>
      <p:italic r:id="rId31"/>
      <p:boldItalic r:id="rId32"/>
    </p:embeddedFont>
    <p:embeddedFont>
      <p:font typeface="Barlow Semi Condensed Medium" panose="00000606000000000000" pitchFamily="2" charset="0"/>
      <p:regular r:id="rId33"/>
      <p:bold r:id="rId34"/>
      <p:italic r:id="rId35"/>
      <p:boldItalic r:id="rId36"/>
    </p:embeddedFont>
    <p:embeddedFont>
      <p:font typeface="Fjalla One" panose="02000506040000020004" pitchFamily="2" charset="0"/>
      <p:regular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7DA433-017D-1BC6-2860-424A38C98B58}" v="5" dt="2025-05-20T19:35:11.273"/>
  </p1510:revLst>
</p1510:revInfo>
</file>

<file path=ppt/tableStyles.xml><?xml version="1.0" encoding="utf-8"?>
<a:tblStyleLst xmlns:a="http://schemas.openxmlformats.org/drawingml/2006/main" def="{6A61B326-C900-4A47-A278-063F579A2AD7}">
  <a:tblStyle styleId="{6A61B326-C900-4A47-A278-063F579A2AD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alamy.com/stock-photo/international-trade-barrier-barriers.html"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openknowledge.worldbank.org/entities/publication/a28f7280-4ed2-50fd-a7cd-da1c7e2cc4e3" TargetMode="External"/><Relationship Id="rId4" Type="http://schemas.openxmlformats.org/officeDocument/2006/relationships/hyperlink" Target="https://www.trade.gov/country-commercial-guides/australia-water-and-wastewater-treatmen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gineering.stanford.edu/magazine/article/new-research-looks-lower-high-cost-desalinatio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www.sciencedirect.com/science/article/abs/pii/S0011916411002499"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onlinelibrary.wiley.com/doi/full/10.1111/jfr3.12884" TargetMode="External"/><Relationship Id="rId3" Type="http://schemas.openxmlformats.org/officeDocument/2006/relationships/hyperlink" Target="https://news.climate.columbia.edu/2011/04/04/from-wastewater-to-drinking-water/" TargetMode="External"/><Relationship Id="rId7" Type="http://schemas.openxmlformats.org/officeDocument/2006/relationships/hyperlink" Target="https://onlinelibrary.wiley.com/doi/full/10.1111/jfr3.12884#jfr312884-bib-0084"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onlinelibrary.wiley.com/doi/full/10.1111/jfr3.12884#jfr312884-bib-0023" TargetMode="External"/><Relationship Id="rId5" Type="http://schemas.openxmlformats.org/officeDocument/2006/relationships/hyperlink" Target="https://onlinelibrary.wiley.com/doi/full/10.1111/jfr3.12884#jfr312884-bib-0029" TargetMode="External"/><Relationship Id="rId4" Type="http://schemas.openxmlformats.org/officeDocument/2006/relationships/hyperlink" Target="https://onlinelibrary.wiley.com/doi/full/10.1111/jfr3.12884#jfr312884-bib-0072"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onlinelibrary.wiley.com/doi/full/10.1111/jfr3.12884"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www.bluegreenalliance.org/resources/water-works-the-job-creation-potential-of-repairing-americas-water-infrastructure/" TargetMode="External"/><Relationship Id="rId3" Type="http://schemas.openxmlformats.org/officeDocument/2006/relationships/hyperlink" Target="https://cffound.org/food-insecurity-in-central-florida-economic-and-health-implications/" TargetMode="External"/><Relationship Id="rId7" Type="http://schemas.openxmlformats.org/officeDocument/2006/relationships/hyperlink" Target="https://openknowledge.worldbank.org/entities/publication/a28f7280-4ed2-50fd-a7cd-da1c7e2cc4e3"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pacewater.org/documents/360/Fact-Sheet-on-Reclaimed-Water-Reuse.pdf" TargetMode="External"/><Relationship Id="rId5" Type="http://schemas.openxmlformats.org/officeDocument/2006/relationships/hyperlink" Target="https://floridadep.gov/sites/default/files/Reuse%20at%20golf%20courses.pdf" TargetMode="External"/><Relationship Id="rId4" Type="http://schemas.openxmlformats.org/officeDocument/2006/relationships/hyperlink" Target="https://www.epa.gov/waterreus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www.epa.gov/waterreuse" TargetMode="External"/><Relationship Id="rId3" Type="http://schemas.openxmlformats.org/officeDocument/2006/relationships/hyperlink" Target="https://www.wfp.org/publications/biography-executive-director-cindy-h-mccain" TargetMode="External"/><Relationship Id="rId7" Type="http://schemas.openxmlformats.org/officeDocument/2006/relationships/hyperlink" Target="https://cffound.org/food-insecurity-in-central-florida-economic-and-health-implications/" TargetMode="External"/><Relationship Id="rId12" Type="http://schemas.openxmlformats.org/officeDocument/2006/relationships/hyperlink" Target="https://www.bluegreenalliance.org/resources/water-works-the-job-creation-potential-of-repairing-americas-water-infrastructure/"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www.sciencedirect.com/science/article/pii/S2590291123001134#abs0011" TargetMode="External"/><Relationship Id="rId11" Type="http://schemas.openxmlformats.org/officeDocument/2006/relationships/hyperlink" Target="https://openknowledge.worldbank.org/entities/publication/a28f7280-4ed2-50fd-a7cd-da1c7e2cc4e3" TargetMode="External"/><Relationship Id="rId5" Type="http://schemas.openxmlformats.org/officeDocument/2006/relationships/hyperlink" Target="https://www.oed.com/search/dictionary/?scope=Entries&amp;q=food+insecurity" TargetMode="External"/><Relationship Id="rId10" Type="http://schemas.openxmlformats.org/officeDocument/2006/relationships/hyperlink" Target="https://pacewater.org/documents/360/Fact-Sheet-on-Reclaimed-Water-Reuse.pdf" TargetMode="External"/><Relationship Id="rId4" Type="http://schemas.openxmlformats.org/officeDocument/2006/relationships/hyperlink" Target="https://www.wfp.org/countries/niger" TargetMode="External"/><Relationship Id="rId9" Type="http://schemas.openxmlformats.org/officeDocument/2006/relationships/hyperlink" Target="https://floridadep.gov/sites/default/files/Reuse%20at%20golf%20courses.pdf"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sciencedirect.com/topics/social-sciences/food-produc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ww.mapsofworld.com/around-the-world/water-crisis.html"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hunterwater.com.au/community/education-schools/recycled-water-resources-2" TargetMode="External"/><Relationship Id="rId3" Type="http://schemas.openxmlformats.org/officeDocument/2006/relationships/hyperlink" Target="https://www.aph.gov.au/About_Parliament/Parliamentary_Departments/Parliamentary_Library/pubs/rp/rp2021/AustraliaByNumbers#:~:text=In%20the%20most%20recent%20rankings%2C%20Australia%20is%20one,rankings%20by%206%20spots%20from%20the%20previous%20year." TargetMode="External"/><Relationship Id="rId7" Type="http://schemas.openxmlformats.org/officeDocument/2006/relationships/hyperlink" Target="https://appliedsciences.nasa.gov/our-impact/news/triple-threat-helping-kenya-protect-against-floods-locusts-and-covid"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journals.plos.org/plosone/article?id=10.1371/journal.pone.0205713" TargetMode="External"/><Relationship Id="rId5" Type="http://schemas.openxmlformats.org/officeDocument/2006/relationships/hyperlink" Target="https://www.britannica.com/science/genetically-modified-organism" TargetMode="External"/><Relationship Id="rId10" Type="http://schemas.openxmlformats.org/officeDocument/2006/relationships/hyperlink" Target="https://www.ncbi.nlm.nih.gov/pmc/articles/PMC6651533/#B107-ijms-20-03350" TargetMode="External"/><Relationship Id="rId4" Type="http://schemas.openxmlformats.org/officeDocument/2006/relationships/hyperlink" Target="https://www.hydrotech-group.com/blog/wastewater-treatment-across-the-world-which-countries-recycle-the-most-and-where-is-the-best-water-quality" TargetMode="External"/><Relationship Id="rId9" Type="http://schemas.openxmlformats.org/officeDocument/2006/relationships/hyperlink" Target="https://conservewaterforfood.org/water-reuse-in-agricultur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www.hunterwater.com.au/community/education-schools/recycled-water-resources-2" TargetMode="External"/><Relationship Id="rId3" Type="http://schemas.openxmlformats.org/officeDocument/2006/relationships/hyperlink" Target="https://www.aph.gov.au/About_Parliament/Parliamentary_Departments/Parliamentary_Library/pubs/rp/rp2021/AustraliaByNumbers#:~:text=In%20the%20most%20recent%20rankings%2C%20Australia%20is%20one,rankings%20by%206%20spots%20from%20the%20previous%20year." TargetMode="External"/><Relationship Id="rId7" Type="http://schemas.openxmlformats.org/officeDocument/2006/relationships/hyperlink" Target="https://appliedsciences.nasa.gov/our-impact/news/triple-threat-helping-kenya-protect-against-floods-locusts-and-covid"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journals.plos.org/plosone/article?id=10.1371/journal.pone.0205713" TargetMode="External"/><Relationship Id="rId5" Type="http://schemas.openxmlformats.org/officeDocument/2006/relationships/hyperlink" Target="https://www.britannica.com/science/genetically-modified-organism" TargetMode="External"/><Relationship Id="rId10" Type="http://schemas.openxmlformats.org/officeDocument/2006/relationships/hyperlink" Target="https://www.ncbi.nlm.nih.gov/pmc/articles/PMC6651533/#B107-ijms-20-03350" TargetMode="External"/><Relationship Id="rId4" Type="http://schemas.openxmlformats.org/officeDocument/2006/relationships/hyperlink" Target="https://www.hydrotech-group.com/blog/wastewater-treatment-across-the-world-which-countries-recycle-the-most-and-where-is-the-best-water-quality" TargetMode="External"/><Relationship Id="rId9" Type="http://schemas.openxmlformats.org/officeDocument/2006/relationships/hyperlink" Target="https://conservewaterforfood.org/water-reuse-in-agricultur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www.hunterwater.com.au/community/education-schools/recycled-water-resources-2" TargetMode="External"/><Relationship Id="rId3" Type="http://schemas.openxmlformats.org/officeDocument/2006/relationships/hyperlink" Target="https://www.aph.gov.au/About_Parliament/Parliamentary_Departments/Parliamentary_Library/pubs/rp/rp2021/AustraliaByNumbers#:~:text=In%20the%20most%20recent%20rankings%2C%20Australia%20is%20one,rankings%20by%206%20spots%20from%20the%20previous%20year." TargetMode="External"/><Relationship Id="rId7" Type="http://schemas.openxmlformats.org/officeDocument/2006/relationships/hyperlink" Target="https://appliedsciences.nasa.gov/our-impact/news/triple-threat-helping-kenya-protect-against-floods-locusts-and-covid"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journals.plos.org/plosone/article?id=10.1371/journal.pone.0205713" TargetMode="External"/><Relationship Id="rId5" Type="http://schemas.openxmlformats.org/officeDocument/2006/relationships/hyperlink" Target="https://www.britannica.com/science/genetically-modified-organism" TargetMode="External"/><Relationship Id="rId10" Type="http://schemas.openxmlformats.org/officeDocument/2006/relationships/hyperlink" Target="https://www.ncbi.nlm.nih.gov/pmc/articles/PMC6651533/#B107-ijms-20-03350" TargetMode="External"/><Relationship Id="rId4" Type="http://schemas.openxmlformats.org/officeDocument/2006/relationships/hyperlink" Target="https://www.hydrotech-group.com/blog/wastewater-treatment-across-the-world-which-countries-recycle-the-most-and-where-is-the-best-water-quality" TargetMode="External"/><Relationship Id="rId9" Type="http://schemas.openxmlformats.org/officeDocument/2006/relationships/hyperlink" Target="https://conservewaterforfood.org/water-reuse-in-agriculture"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dugnetwork.org/resource/tanf-temporary-assistance-for-needy-families/"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pncguam.com/snap-supplemental-emergency-allotment-issuances-for-july-release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6"/>
        <p:cNvGrpSpPr/>
        <p:nvPr/>
      </p:nvGrpSpPr>
      <p:grpSpPr>
        <a:xfrm>
          <a:off x="0" y="0"/>
          <a:ext cx="0" cy="0"/>
          <a:chOff x="0" y="0"/>
          <a:chExt cx="0" cy="0"/>
        </a:xfrm>
      </p:grpSpPr>
      <p:sp>
        <p:nvSpPr>
          <p:cNvPr id="1687" name="Google Shape;168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8" name="Google Shape;168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r>
              <a:rPr lang="en-US"/>
              <a:t>By Supplementing their </a:t>
            </a:r>
            <a:r>
              <a:rPr lang="en-US" err="1"/>
              <a:t>grocier</a:t>
            </a:r>
            <a:r>
              <a:rPr lang="en-US"/>
              <a:t> bill</a:t>
            </a:r>
          </a:p>
          <a:p>
            <a:pPr marL="0" indent="0">
              <a:buNone/>
            </a:pPr>
            <a:r>
              <a:rPr lang="en"/>
              <a:t>Additionally according to the federalsafteynet.com "Improper welfare payments, including welfare fraud and welfare abuse, are estimated to be 13.3% of all federal welfare payments."</a:t>
            </a:r>
          </a:p>
          <a:p>
            <a:pPr marL="0" indent="0">
              <a:buNone/>
            </a:pPr>
            <a:endParaRPr lang="en"/>
          </a:p>
        </p:txBody>
      </p:sp>
    </p:spTree>
    <p:extLst>
      <p:ext uri="{BB962C8B-B14F-4D97-AF65-F5344CB8AC3E}">
        <p14:creationId xmlns:p14="http://schemas.microsoft.com/office/powerpoint/2010/main" val="2571181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hlinkClick r:id="rId3"/>
              </a:rPr>
              <a:t>https://www.alamy.com/stock-photo/international-trade-barrier-barriers.html</a:t>
            </a:r>
            <a:endParaRPr lang="en-US"/>
          </a:p>
          <a:p>
            <a:pPr marL="0" indent="0">
              <a:buNone/>
            </a:pPr>
            <a:endParaRPr lang="en-US"/>
          </a:p>
          <a:p>
            <a:pPr marL="0" indent="0">
              <a:buNone/>
            </a:pPr>
            <a:r>
              <a:rPr lang="en"/>
              <a:t>Australia spends an estimated US$6 billion each year on water and wastewater treatment services</a:t>
            </a:r>
            <a:endParaRPr lang="en-US"/>
          </a:p>
          <a:p>
            <a:pPr marL="0" indent="0">
              <a:buNone/>
            </a:pPr>
            <a:r>
              <a:rPr lang="en"/>
              <a:t>Have to rely on non-profits to get the job done </a:t>
            </a:r>
          </a:p>
          <a:p>
            <a:pPr marL="0" indent="0">
              <a:buNone/>
            </a:pPr>
            <a:endParaRPr lang="en-US"/>
          </a:p>
          <a:p>
            <a:pPr marL="0" indent="0">
              <a:buNone/>
            </a:pPr>
            <a:r>
              <a:rPr lang="en-US">
                <a:hlinkClick r:id="rId4"/>
              </a:rPr>
              <a:t>https://www.trade.gov/country-commercial-guides/australia-water-and-wastewater-treatment</a:t>
            </a:r>
          </a:p>
          <a:p>
            <a:pPr marL="0" indent="0">
              <a:buNone/>
            </a:pPr>
            <a:endParaRPr lang="en-US"/>
          </a:p>
          <a:p>
            <a:pPr marL="0" indent="0">
              <a:buNone/>
            </a:pPr>
            <a:r>
              <a:rPr lang="en-US">
                <a:hlinkClick r:id="rId5"/>
              </a:rPr>
              <a:t>Open Knowledge Repository (worldbank.org)</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9"/>
        <p:cNvGrpSpPr/>
        <p:nvPr/>
      </p:nvGrpSpPr>
      <p:grpSpPr>
        <a:xfrm>
          <a:off x="0" y="0"/>
          <a:ext cx="0" cy="0"/>
          <a:chOff x="0" y="0"/>
          <a:chExt cx="0" cy="0"/>
        </a:xfrm>
      </p:grpSpPr>
      <p:sp>
        <p:nvSpPr>
          <p:cNvPr id="3210" name="Google Shape;3210;g8714a43093_3_9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1" name="Google Shape;3211;g8714a43093_3_9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hlinkClick r:id="rId3"/>
              </a:rPr>
              <a:t>New research looks to lower the high cost of desalination | Stanford University School of Engineering</a:t>
            </a:r>
          </a:p>
          <a:p>
            <a:pPr marL="0" indent="0">
              <a:buNone/>
            </a:pPr>
            <a:r>
              <a:rPr lang="en-US">
                <a:hlinkClick r:id="rId4"/>
              </a:rPr>
              <a:t>Reducing specific energy consumption in Reverse Osmosis (RO) water desalination: An analysis from first principles - ScienceDirect</a:t>
            </a:r>
            <a:r>
              <a:rPr lang="en-US"/>
              <a:t> reduces energy</a:t>
            </a:r>
          </a:p>
          <a:p>
            <a:pPr marL="0" indent="0">
              <a:buNone/>
            </a:pPr>
            <a:endParaRPr lang="en-US"/>
          </a:p>
          <a:p>
            <a:pPr marL="0" indent="0">
              <a:buNone/>
            </a:pPr>
            <a:r>
              <a:rPr lang="en-US"/>
              <a:t>Floods: No real way to stop a flood only prevention, </a:t>
            </a:r>
            <a:r>
              <a:rPr lang="en-US" err="1"/>
              <a:t>countires</a:t>
            </a:r>
            <a:r>
              <a:rPr lang="en-US"/>
              <a:t> may not have access to funds and tec</a:t>
            </a:r>
          </a:p>
        </p:txBody>
      </p:sp>
    </p:spTree>
    <p:extLst>
      <p:ext uri="{BB962C8B-B14F-4D97-AF65-F5344CB8AC3E}">
        <p14:creationId xmlns:p14="http://schemas.microsoft.com/office/powerpoint/2010/main" val="826379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8"/>
        <p:cNvGrpSpPr/>
        <p:nvPr/>
      </p:nvGrpSpPr>
      <p:grpSpPr>
        <a:xfrm>
          <a:off x="0" y="0"/>
          <a:ext cx="0" cy="0"/>
          <a:chOff x="0" y="0"/>
          <a:chExt cx="0" cy="0"/>
        </a:xfrm>
      </p:grpSpPr>
      <p:sp>
        <p:nvSpPr>
          <p:cNvPr id="3489" name="Google Shape;3489;g8728718f4e_1_18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0" name="Google Shape;3490;g8728718f4e_1_18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All are expensive: </a:t>
            </a:r>
            <a:r>
              <a:rPr lang="en-US" err="1"/>
              <a:t>buyinf</a:t>
            </a:r>
            <a:r>
              <a:rPr lang="en-US"/>
              <a:t> of materials/tools, </a:t>
            </a:r>
            <a:r>
              <a:rPr lang="en-US" err="1"/>
              <a:t>buildingg</a:t>
            </a:r>
            <a:r>
              <a:rPr lang="en-US"/>
              <a:t> cost, </a:t>
            </a:r>
          </a:p>
          <a:p>
            <a:pPr marL="0" indent="0">
              <a:buNone/>
            </a:pPr>
            <a:r>
              <a:rPr lang="en-US"/>
              <a:t>Orange County, for example, IPR costs $800-$850 to produce enough recycled water for 2 families of 4 for a year. Desalinating an equal amount of seawater would require $1,200-$1,800 because of the amount of energy needed.</a:t>
            </a:r>
          </a:p>
          <a:p>
            <a:pPr marL="0" indent="0">
              <a:buNone/>
            </a:pPr>
            <a:r>
              <a:rPr lang="en-US">
                <a:hlinkClick r:id="rId3"/>
              </a:rPr>
              <a:t>From Wastewater to Drinking Water – State of the Planet (columbia.edu)</a:t>
            </a:r>
          </a:p>
          <a:p>
            <a:pPr marL="0" indent="0">
              <a:buNone/>
            </a:pPr>
            <a:r>
              <a:rPr lang="en-US"/>
              <a:t>The floods in Kenya by end of May 2020 claimed up to 230 lives, displaced close to 350,000 people, affected approximately 800,000 according to United Nations Children Emergency Fund and led to active cholera outbreaks in five Kenyan counties (UNICEF, </a:t>
            </a:r>
            <a:r>
              <a:rPr lang="en-US">
                <a:hlinkClick r:id="rId4"/>
              </a:rPr>
              <a:t>2018</a:t>
            </a:r>
            <a:r>
              <a:rPr lang="en-US"/>
              <a:t>). The response cost then to the Kenyan government was estimated at US $1 billion (</a:t>
            </a:r>
            <a:r>
              <a:rPr lang="en-US" err="1"/>
              <a:t>GoK</a:t>
            </a:r>
            <a:r>
              <a:rPr lang="en-US"/>
              <a:t>, </a:t>
            </a:r>
            <a:r>
              <a:rPr lang="en-US">
                <a:hlinkClick r:id="rId5"/>
              </a:rPr>
              <a:t>2019</a:t>
            </a:r>
            <a:r>
              <a:rPr lang="en-US"/>
              <a:t>). There is also reported to be a clear increase in the frequency and intensity of reported climate-related impacts in recent years with some case studies projecting a likely increase in flooding due to extreme rainfall events (Fourth, </a:t>
            </a:r>
            <a:r>
              <a:rPr lang="en-US">
                <a:hlinkClick r:id="rId6"/>
              </a:rPr>
              <a:t>2011</a:t>
            </a:r>
            <a:r>
              <a:rPr lang="en-US"/>
              <a:t>; World Bank, </a:t>
            </a:r>
            <a:r>
              <a:rPr lang="en-US">
                <a:hlinkClick r:id="rId7"/>
              </a:rPr>
              <a:t>2021</a:t>
            </a:r>
            <a:r>
              <a:rPr lang="en-US"/>
              <a:t>).</a:t>
            </a:r>
          </a:p>
          <a:p>
            <a:pPr marL="0" indent="0">
              <a:buNone/>
            </a:pPr>
            <a:r>
              <a:rPr lang="en-US">
                <a:hlinkClick r:id="rId8"/>
              </a:rPr>
              <a:t>Advancing operational flood forecasting, early warning and risk management with new emerging science: Gaps, opportunities and barriers in Kenya - Kiptum - Journal of Flood Risk Management - Wiley Online Library</a:t>
            </a:r>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9"/>
        <p:cNvGrpSpPr/>
        <p:nvPr/>
      </p:nvGrpSpPr>
      <p:grpSpPr>
        <a:xfrm>
          <a:off x="0" y="0"/>
          <a:ext cx="0" cy="0"/>
          <a:chOff x="0" y="0"/>
          <a:chExt cx="0" cy="0"/>
        </a:xfrm>
      </p:grpSpPr>
      <p:sp>
        <p:nvSpPr>
          <p:cNvPr id="3510" name="Google Shape;3510;g8714a43093_3_1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1" name="Google Shape;3511;g8714a43093_3_1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hlinkClick r:id="rId3"/>
              </a:rPr>
              <a:t>Advancing operational flood forecasting, early warning and risk management with new emerging science: Gaps, opportunities and barriers in Kenya - Kiptum - Journal of Flood Risk Management - Wiley Online Library</a:t>
            </a: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r>
              <a:rPr lang="en-US">
                <a:hlinkClick r:id="rId3"/>
              </a:rPr>
              <a:t>Food Insecurity In Central Florida: Economic And Health Implications | Central Florida Foundation (cffound.org)</a:t>
            </a:r>
          </a:p>
          <a:p>
            <a:pPr marL="0" indent="0">
              <a:buNone/>
            </a:pPr>
            <a:r>
              <a:rPr lang="en-US">
                <a:hlinkClick r:id="rId4"/>
              </a:rPr>
              <a:t>Water Reuse and Recycling | US EPA</a:t>
            </a:r>
          </a:p>
          <a:p>
            <a:pPr marL="0" indent="0">
              <a:buNone/>
            </a:pPr>
            <a:r>
              <a:rPr lang="en-US">
                <a:hlinkClick r:id="rId5"/>
              </a:rPr>
              <a:t>Use of Reclaimed Water on Golf Courses (floridadep.gov)</a:t>
            </a:r>
          </a:p>
          <a:p>
            <a:pPr marL="0" indent="0">
              <a:buNone/>
            </a:pPr>
            <a:r>
              <a:rPr lang="en-US">
                <a:hlinkClick r:id="rId6"/>
              </a:rPr>
              <a:t>Microsoft Word - DOCS-#620411-v1-Draft_Final_Board_Review_Water_Reuse_Fact_Sheet_10-23-20 (003).docx (pacewater.org)</a:t>
            </a:r>
            <a:endParaRPr lang="en-US"/>
          </a:p>
          <a:p>
            <a:pPr marL="0" indent="0">
              <a:buNone/>
            </a:pPr>
            <a:r>
              <a:rPr lang="en-US">
                <a:hlinkClick r:id="rId7"/>
              </a:rPr>
              <a:t>Open Knowledge Repository (worldbank.org)</a:t>
            </a:r>
            <a:endParaRPr lang="en-US"/>
          </a:p>
          <a:p>
            <a:pPr marL="0" indent="0">
              <a:buNone/>
            </a:pPr>
            <a:r>
              <a:rPr lang="en-US">
                <a:hlinkClick r:id="rId8"/>
              </a:rPr>
              <a:t>https://www.bluegreenalliance.org/resources/water-works-the-job-creation-potential-of-repairing-americas-water-infrastructure/</a:t>
            </a:r>
          </a:p>
          <a:p>
            <a:pPr marL="0" indent="0">
              <a:buNone/>
            </a:pPr>
            <a:endParaRPr lang="en-US"/>
          </a:p>
          <a:p>
            <a:pPr marL="0" indent="0">
              <a:buNone/>
            </a:pPr>
            <a:r>
              <a:rPr lang="en-US"/>
              <a:t>https://www.awwa.org/AWWA-Articles/awwa-members-among-delegates-exploring-israeli-water-recycling-programs#:~:text=Israel%20is%20a%20global%20leader,industrial%20sector%2C%20among%20other%20uses.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3875640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12678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2762781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6823807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2"/>
        <p:cNvGrpSpPr/>
        <p:nvPr/>
      </p:nvGrpSpPr>
      <p:grpSpPr>
        <a:xfrm>
          <a:off x="0" y="0"/>
          <a:ext cx="0" cy="0"/>
          <a:chOff x="0" y="0"/>
          <a:chExt cx="0" cy="0"/>
        </a:xfrm>
      </p:grpSpPr>
      <p:sp>
        <p:nvSpPr>
          <p:cNvPr id="1893" name="Google Shape;1893;g804e9800b4_0_8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4" name="Google Shape;1894;g804e9800b4_0_8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6"/>
        <p:cNvGrpSpPr/>
        <p:nvPr/>
      </p:nvGrpSpPr>
      <p:grpSpPr>
        <a:xfrm>
          <a:off x="0" y="0"/>
          <a:ext cx="0" cy="0"/>
          <a:chOff x="0" y="0"/>
          <a:chExt cx="0" cy="0"/>
        </a:xfrm>
      </p:grpSpPr>
      <p:sp>
        <p:nvSpPr>
          <p:cNvPr id="4947" name="Google Shape;4947;g804e9800b4_0_14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8" name="Google Shape;4948;g804e9800b4_0_1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endParaRPr lang="en-US"/>
          </a:p>
          <a:p>
            <a:pPr marL="0" indent="0">
              <a:buNone/>
            </a:pPr>
            <a:r>
              <a:rPr lang="en-US">
                <a:hlinkClick r:id="rId3"/>
              </a:rPr>
              <a:t>Biography - Executive Director Cindy H. McCain | World Food Programme (wfp.org)</a:t>
            </a:r>
          </a:p>
          <a:p>
            <a:pPr marL="0" indent="0">
              <a:buNone/>
            </a:pPr>
            <a:r>
              <a:rPr lang="en-US">
                <a:hlinkClick r:id="rId4"/>
              </a:rPr>
              <a:t>Niger | World Food Programme (wfp.org)</a:t>
            </a:r>
          </a:p>
          <a:p>
            <a:pPr marL="0" indent="0">
              <a:buNone/>
            </a:pPr>
            <a:r>
              <a:rPr lang="en-US">
                <a:hlinkClick r:id="rId5"/>
              </a:rPr>
              <a:t>food insecurity - Quick search results | Oxford English Dictionary (oed.com)</a:t>
            </a:r>
          </a:p>
          <a:p>
            <a:pPr marL="0" indent="0">
              <a:buNone/>
            </a:pPr>
            <a:r>
              <a:rPr lang="en-US">
                <a:hlinkClick r:id="rId6"/>
              </a:rPr>
              <a:t>Food policy and food security in Northern Bangladesh: An empirical study of the impact of food policy on household food security - ScienceDirect</a:t>
            </a:r>
            <a:endParaRPr lang="en-US"/>
          </a:p>
          <a:p>
            <a:pPr marL="0" indent="0">
              <a:buNone/>
            </a:pPr>
            <a:r>
              <a:rPr lang="en-US">
                <a:hlinkClick r:id="rId7"/>
              </a:rPr>
              <a:t>Food Insecurity In Central Florida: Economic And Health Implications | Central Florida Foundation (cffound.org)</a:t>
            </a:r>
          </a:p>
          <a:p>
            <a:pPr marL="0" indent="0">
              <a:buNone/>
            </a:pPr>
            <a:r>
              <a:rPr lang="en-US">
                <a:hlinkClick r:id="rId8"/>
              </a:rPr>
              <a:t>Water Reuse and Recycling | US EPA</a:t>
            </a:r>
          </a:p>
          <a:p>
            <a:pPr marL="0" indent="0">
              <a:buNone/>
            </a:pPr>
            <a:r>
              <a:rPr lang="en-US">
                <a:hlinkClick r:id="rId9"/>
              </a:rPr>
              <a:t>Use of Reclaimed Water on Golf Courses (floridadep.gov)</a:t>
            </a:r>
          </a:p>
          <a:p>
            <a:pPr marL="0" indent="0">
              <a:buNone/>
            </a:pPr>
            <a:r>
              <a:rPr lang="en-US">
                <a:hlinkClick r:id="rId10"/>
              </a:rPr>
              <a:t>Microsoft Word - DOCS-#620411-v1-Draft_Final_Board_Review_Water_Reuse_Fact_Sheet_10-23-20 (003).docx (pacewater.org)</a:t>
            </a:r>
            <a:endParaRPr lang="en-US"/>
          </a:p>
          <a:p>
            <a:pPr marL="0" indent="0">
              <a:buNone/>
            </a:pPr>
            <a:r>
              <a:rPr lang="en-US">
                <a:hlinkClick r:id="rId11"/>
              </a:rPr>
              <a:t>Open Knowledge Repository (worldbank.org)</a:t>
            </a:r>
            <a:endParaRPr lang="en-US"/>
          </a:p>
          <a:p>
            <a:pPr marL="0" indent="0">
              <a:buNone/>
            </a:pPr>
            <a:r>
              <a:rPr lang="en-US">
                <a:hlinkClick r:id="rId12"/>
              </a:rPr>
              <a:t>https://www.bluegreenalliance.org/resources/water-works-the-job-creation-potential-of-repairing-americas-water-infrastructure/</a:t>
            </a:r>
          </a:p>
          <a:p>
            <a:pPr marL="0" indent="0">
              <a:buNone/>
            </a:pPr>
            <a:endParaRPr lang="en-US"/>
          </a:p>
          <a:p>
            <a:pPr marL="0" indent="0">
              <a:buNone/>
            </a:pPr>
            <a:r>
              <a:rPr lang="en-US"/>
              <a:t>https://www.awwa.org/AWWA-Articles/awwa-members-among-delegates-exploring-israeli-water-recycling-programs#:~:text=Israel%20is%20a%20global%20leader,industrial%20sector%2C%20among%20other%20uses.</a:t>
            </a:r>
          </a:p>
        </p:txBody>
      </p:sp>
    </p:spTree>
    <p:extLst>
      <p:ext uri="{BB962C8B-B14F-4D97-AF65-F5344CB8AC3E}">
        <p14:creationId xmlns:p14="http://schemas.microsoft.com/office/powerpoint/2010/main" val="16936226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2"/>
        <p:cNvGrpSpPr/>
        <p:nvPr/>
      </p:nvGrpSpPr>
      <p:grpSpPr>
        <a:xfrm>
          <a:off x="0" y="0"/>
          <a:ext cx="0" cy="0"/>
          <a:chOff x="0" y="0"/>
          <a:chExt cx="0" cy="0"/>
        </a:xfrm>
      </p:grpSpPr>
      <p:sp>
        <p:nvSpPr>
          <p:cNvPr id="2333" name="Google Shape;2333;g8728718f4e_1_1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4" name="Google Shape;2334;g8728718f4e_1_1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8"/>
        <p:cNvGrpSpPr/>
        <p:nvPr/>
      </p:nvGrpSpPr>
      <p:grpSpPr>
        <a:xfrm>
          <a:off x="0" y="0"/>
          <a:ext cx="0" cy="0"/>
          <a:chOff x="0" y="0"/>
          <a:chExt cx="0" cy="0"/>
        </a:xfrm>
      </p:grpSpPr>
      <p:sp>
        <p:nvSpPr>
          <p:cNvPr id="2729" name="Google Shape;2729;g8714a43093_3_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0" name="Google Shape;2730;g8714a43093_3_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Oxford languages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8"/>
        <p:cNvGrpSpPr/>
        <p:nvPr/>
      </p:nvGrpSpPr>
      <p:grpSpPr>
        <a:xfrm>
          <a:off x="0" y="0"/>
          <a:ext cx="0" cy="0"/>
          <a:chOff x="0" y="0"/>
          <a:chExt cx="0" cy="0"/>
        </a:xfrm>
      </p:grpSpPr>
      <p:sp>
        <p:nvSpPr>
          <p:cNvPr id="2159" name="Google Shape;2159;g804e9800b4_0_1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0" name="Google Shape;2160;g804e9800b4_0_1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Issue that </a:t>
            </a:r>
            <a:r>
              <a:rPr lang="en-US" err="1"/>
              <a:t>arrise</a:t>
            </a:r>
            <a:r>
              <a:rPr lang="en-US"/>
              <a:t> from food insecurity range from acute malnutrition, stunted growth and even death. Bangladesh has the highest rate of underweight children in South Asia. One in two children below five years are chronically undernourished, and 14 percent suffer from acute malnutrition. WHO estimates that malnutrition leads to two in three deaths under the age of five.basmah.org</a:t>
            </a:r>
          </a:p>
          <a:p>
            <a:pPr marL="0" indent="0">
              <a:buNone/>
            </a:pPr>
            <a:endParaRPr lang="en-US"/>
          </a:p>
          <a:p>
            <a:pPr marL="0" indent="0">
              <a:buNone/>
            </a:pPr>
            <a:r>
              <a:rPr lang="en-US"/>
              <a:t>Niger More than 47 percent of children under five years of age suffer from chronic malnutrition. An estimated 4.4 million Nigeriens are food-insecure USAID.org- agency of the United States government that is primarily responsible for administering civilian foreign aid and development assistance.</a:t>
            </a:r>
          </a:p>
          <a:p>
            <a:pPr marL="0" indent="0">
              <a:buNone/>
            </a:pPr>
            <a:endParaRPr lang="en-US"/>
          </a:p>
          <a:p>
            <a:pPr marL="0" indent="0">
              <a:buNone/>
            </a:pPr>
            <a:r>
              <a:rPr lang="en-US"/>
              <a:t>Florida 2021, they estimated 2.2 million Floridians lack access to healthy food, and just over 660,000 are children. Feeding glorida.org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6"/>
        <p:cNvGrpSpPr/>
        <p:nvPr/>
      </p:nvGrpSpPr>
      <p:grpSpPr>
        <a:xfrm>
          <a:off x="0" y="0"/>
          <a:ext cx="0" cy="0"/>
          <a:chOff x="0" y="0"/>
          <a:chExt cx="0" cy="0"/>
        </a:xfrm>
      </p:grpSpPr>
      <p:sp>
        <p:nvSpPr>
          <p:cNvPr id="2617" name="Google Shape;2617;g8714a43093_5_5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8" name="Google Shape;2618;g8714a43093_5_5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limited </a:t>
            </a:r>
            <a:r>
              <a:rPr lang="en-US" b="1"/>
              <a:t>access to arable land and water</a:t>
            </a:r>
            <a:r>
              <a:rPr lang="en-US"/>
              <a:t> are key drivers of food insecurity. Climate change is further increasing the challenges, with increasingly irregular rainfall, ... and more droughts and floods. </a:t>
            </a:r>
            <a:r>
              <a:rPr lang="en-US" err="1"/>
              <a:t>Morevor</a:t>
            </a:r>
            <a:r>
              <a:rPr lang="en-US"/>
              <a:t> that 42% live below national poverty line World food program which is headed by a distinguished humanitarian with 4 decades of </a:t>
            </a:r>
            <a:r>
              <a:rPr lang="en-US" err="1"/>
              <a:t>expirence</a:t>
            </a:r>
            <a:r>
              <a:rPr lang="en-US"/>
              <a:t> as a business leader and diplomat with a masters </a:t>
            </a:r>
            <a:r>
              <a:rPr lang="en-US" err="1"/>
              <a:t>deegre</a:t>
            </a:r>
            <a:endParaRPr lang="en-US"/>
          </a:p>
          <a:p>
            <a:pPr marL="0" indent="0">
              <a:buNone/>
            </a:pPr>
            <a:endParaRPr lang="en-US"/>
          </a:p>
          <a:p>
            <a:pPr marL="0" indent="0">
              <a:buNone/>
            </a:pPr>
            <a:r>
              <a:rPr lang="en-US"/>
              <a:t>Additionally scientific article </a:t>
            </a:r>
            <a:r>
              <a:rPr lang="en-US" err="1"/>
              <a:t>writen</a:t>
            </a:r>
            <a:r>
              <a:rPr lang="en-US"/>
              <a:t> by college researchers in the department of economics and environmental studies have identified that some of the  factors of food insecurity in Bangladesh, namely natural calamities such as drought and land degradation, decrease of </a:t>
            </a:r>
            <a:r>
              <a:rPr lang="en-US" u="sng">
                <a:hlinkClick r:id="rId3"/>
              </a:rPr>
              <a:t>food production</a:t>
            </a:r>
            <a:r>
              <a:rPr lang="en-US"/>
              <a:t>, and increased food prices</a:t>
            </a:r>
          </a:p>
          <a:p>
            <a:pPr marL="0" indent="0">
              <a:buNone/>
            </a:pPr>
            <a:endParaRPr lang="en-US"/>
          </a:p>
          <a:p>
            <a:pPr marL="0" indent="0">
              <a:buNone/>
            </a:pPr>
            <a:r>
              <a:rPr lang="en-US"/>
              <a:t>Furthermore these issues are seen locally as well in fact </a:t>
            </a:r>
            <a:r>
              <a:rPr lang="en-US" err="1"/>
              <a:t>aan</a:t>
            </a:r>
            <a:r>
              <a:rPr lang="en-US"/>
              <a:t> article written by a Social worker with her masters even states that one of the causes to food insecurity within the state is lack of affordability</a:t>
            </a:r>
          </a:p>
          <a:p>
            <a:pPr marL="0" indent="0">
              <a:buNone/>
            </a:pPr>
            <a:r>
              <a:rPr lang="en-US">
                <a:hlinkClick r:id="rId4"/>
              </a:rPr>
              <a:t>Water Crisis Around the World | Around the World (mapsofworld.com)</a:t>
            </a:r>
            <a:endParaRPr lang="en-US"/>
          </a:p>
          <a:p>
            <a:pPr marL="0" indent="0">
              <a:buNone/>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that we went over the root causes what are some of the technologies that can be implemented to alleviate these problems which will in turn solve </a:t>
            </a:r>
            <a:r>
              <a:rPr lang="en-US" err="1"/>
              <a:t>insecurty</a:t>
            </a:r>
            <a:r>
              <a:rPr lang="en-US"/>
              <a:t>. Well if the goal is to create wider </a:t>
            </a:r>
            <a:r>
              <a:rPr lang="en-US" err="1"/>
              <a:t>acces</a:t>
            </a:r>
            <a:r>
              <a:rPr lang="en-US"/>
              <a:t> to food then more food must be produced essentially. This idea revolves around the fundamental </a:t>
            </a:r>
            <a:r>
              <a:rPr lang="en-US" err="1"/>
              <a:t>proncipal</a:t>
            </a:r>
            <a:r>
              <a:rPr lang="en-US"/>
              <a:t> of supply and demand. The more crops that are available the less in value they will be which creates wider access to food especially across the </a:t>
            </a:r>
            <a:r>
              <a:rPr lang="en-US" err="1"/>
              <a:t>impovershed</a:t>
            </a:r>
            <a:r>
              <a:rPr lang="en-US"/>
              <a:t> demographic.</a:t>
            </a:r>
          </a:p>
          <a:p>
            <a:pPr marL="0" indent="0">
              <a:buNone/>
            </a:pPr>
            <a:r>
              <a:rPr lang="en"/>
              <a:t>(Aussie ranked 12th in the world as a leading nation in food security) </a:t>
            </a:r>
            <a:r>
              <a:rPr lang="en">
                <a:hlinkClick r:id="rId3"/>
              </a:rPr>
              <a:t>Rating Australia—a selection of global indexes – Parliament of Australia (aph.gov.au)</a:t>
            </a:r>
            <a:endParaRPr lang="en-US"/>
          </a:p>
          <a:p>
            <a:pPr marL="171450" indent="-171450"/>
            <a:r>
              <a:rPr lang="en" b="1"/>
              <a:t>Israel</a:t>
            </a:r>
            <a:r>
              <a:rPr lang="en"/>
              <a:t> is the world leader in wastewater recycling. </a:t>
            </a:r>
            <a:r>
              <a:rPr lang="en" u="sng">
                <a:hlinkClick r:id="rId4"/>
              </a:rPr>
              <a:t>Nearly </a:t>
            </a:r>
            <a:r>
              <a:rPr lang="en" b="1" u="sng">
                <a:hlinkClick r:id="rId4"/>
              </a:rPr>
              <a:t>90%</a:t>
            </a:r>
            <a:r>
              <a:rPr lang="en" u="sng">
                <a:hlinkClick r:id="rId4"/>
              </a:rPr>
              <a:t> of wastewater in Israel is treated for reuse, most of it in agricultural irrigation</a:t>
            </a:r>
            <a:r>
              <a:rPr lang="en">
                <a:hlinkClick r:id="rId4"/>
              </a:rPr>
              <a:t>1</a:t>
            </a:r>
            <a:r>
              <a:rPr lang="en"/>
              <a:t>.</a:t>
            </a:r>
          </a:p>
          <a:p>
            <a:pPr marL="0" indent="0">
              <a:buNone/>
            </a:pPr>
            <a:endParaRPr lang="en"/>
          </a:p>
          <a:p>
            <a:pPr marL="0" indent="0">
              <a:buNone/>
            </a:pPr>
            <a:endParaRPr lang="en-US"/>
          </a:p>
          <a:p>
            <a:pPr marL="0" indent="0">
              <a:buNone/>
            </a:pPr>
            <a:r>
              <a:rPr lang="en-US"/>
              <a:t>Flood </a:t>
            </a:r>
            <a:r>
              <a:rPr lang="en-US" err="1"/>
              <a:t>prevtion</a:t>
            </a:r>
            <a:r>
              <a:rPr lang="en-US"/>
              <a:t> systems input in Kenya That according to rti.org (</a:t>
            </a:r>
            <a:r>
              <a:rPr lang="en-US" err="1"/>
              <a:t>ndependent</a:t>
            </a:r>
            <a:r>
              <a:rPr lang="en-US"/>
              <a:t>, nonprofit research institute dedicated to improving the human condition) they collaborated with local experts to calibrate </a:t>
            </a:r>
            <a:r>
              <a:rPr lang="en-US" err="1"/>
              <a:t>hydrolic</a:t>
            </a:r>
            <a:r>
              <a:rPr lang="en-US"/>
              <a:t> models to simulate river flows from Global Ensemble </a:t>
            </a:r>
            <a:r>
              <a:rPr lang="en-US" err="1"/>
              <a:t>Forcast</a:t>
            </a:r>
            <a:r>
              <a:rPr lang="en-US"/>
              <a:t> </a:t>
            </a:r>
            <a:r>
              <a:rPr lang="en-US" err="1"/>
              <a:t>sytem</a:t>
            </a:r>
            <a:r>
              <a:rPr lang="en-US"/>
              <a:t> which produced 3-10 day forecast for river flows for the Pamba river and many others. Even according to </a:t>
            </a:r>
            <a:r>
              <a:rPr lang="en-US" err="1"/>
              <a:t>nasa</a:t>
            </a:r>
            <a:r>
              <a:rPr lang="en-US"/>
              <a:t> they can forecast crop conditions and know food commodities and volumes</a:t>
            </a:r>
          </a:p>
          <a:p>
            <a:pPr marL="285750" indent="-285750" algn="ctr">
              <a:buFont typeface="Courier New,monospace"/>
              <a:buChar char="o"/>
            </a:pPr>
            <a:r>
              <a:rPr lang="en-US"/>
              <a:t>GMOS-</a:t>
            </a:r>
            <a:r>
              <a:rPr lang="en-US" b="1"/>
              <a:t>Genetically modified organism (GMO)</a:t>
            </a:r>
            <a:r>
              <a:rPr lang="en-US"/>
              <a:t>, organism whose genome has been engineered in the laboratory in order to </a:t>
            </a:r>
            <a:r>
              <a:rPr lang="en-US" err="1"/>
              <a:t>favour</a:t>
            </a:r>
            <a:r>
              <a:rPr lang="en-US"/>
              <a:t> the expression of desired physiological traits or the generation of desired biological products. According to a science article written and fact checked by biologists and geneticists </a:t>
            </a:r>
            <a:r>
              <a:rPr lang="en-US">
                <a:hlinkClick r:id="rId5"/>
              </a:rPr>
              <a:t>Genetically modified organism (GMO) | Definition, Examples, &amp; Facts | Britannica</a:t>
            </a:r>
          </a:p>
          <a:p>
            <a:pPr marL="285750" indent="-285750" algn="ctr">
              <a:buFont typeface="Courier New,monospace"/>
              <a:buChar char="o"/>
            </a:pPr>
            <a:r>
              <a:rPr lang="en-US"/>
              <a:t> </a:t>
            </a:r>
            <a:r>
              <a:rPr lang="en"/>
              <a:t>Uncommon in Niger</a:t>
            </a:r>
            <a:endParaRPr lang="en-US"/>
          </a:p>
          <a:p>
            <a:pPr marL="285750" indent="-285750" algn="ctr">
              <a:buFont typeface="Courier New,monospace"/>
              <a:buChar char="o"/>
            </a:pPr>
            <a:r>
              <a:rPr lang="en"/>
              <a:t>Bangladesh adopted a genetically </a:t>
            </a:r>
            <a:r>
              <a:rPr lang="en" err="1"/>
              <a:t>modifyed</a:t>
            </a:r>
            <a:r>
              <a:rPr lang="en"/>
              <a:t> eggplant that  reduced </a:t>
            </a:r>
            <a:r>
              <a:rPr lang="en" err="1"/>
              <a:t>pestiside</a:t>
            </a:r>
            <a:r>
              <a:rPr lang="en"/>
              <a:t> usage and infestation rate according to a sci journal published in 2018.</a:t>
            </a:r>
            <a:r>
              <a:rPr lang="en">
                <a:hlinkClick r:id="rId6"/>
              </a:rPr>
              <a:t>Bt eggplant (Solanum melongena L.) in Bangladesh: Fruit production and control of eggplant fruit and shoot borer (Leucinodes orbonalis Guenee), effects on non-target arthropods and economic returns | PLOS ONE</a:t>
            </a:r>
            <a:endParaRPr lang="en-US"/>
          </a:p>
          <a:p>
            <a:pPr marL="285750" indent="-285750" algn="ctr">
              <a:buFont typeface="Courier New,monospace"/>
              <a:buChar char="o"/>
            </a:pPr>
            <a:endParaRPr lang="en"/>
          </a:p>
          <a:p>
            <a:pPr marL="0" indent="0" algn="ctr">
              <a:buNone/>
            </a:pPr>
            <a:r>
              <a:rPr lang="en"/>
              <a:t>Lastly, the implementation of these solutions create jobs UN water.org sates study in Latin America found that investing US$1 billion in expanding the water supply and sanitation network would directly result in 100 000 jobs.</a:t>
            </a:r>
          </a:p>
          <a:p>
            <a:pPr marL="0" indent="0">
              <a:buNone/>
            </a:pPr>
            <a:r>
              <a:rPr lang="en-US">
                <a:hlinkClick r:id="rId7"/>
              </a:rPr>
              <a:t>Triple Threat: Helping Kenya Protect Against Floods, Locusts, and COVID | NASA Applied Sciences</a:t>
            </a:r>
            <a:endParaRPr lang="en-US"/>
          </a:p>
          <a:p>
            <a:pPr marL="0" indent="0">
              <a:buNone/>
            </a:pPr>
            <a:r>
              <a:rPr lang="en-US">
                <a:hlinkClick r:id="rId8"/>
              </a:rPr>
              <a:t>Education resources - Recycled water - Hunter Water</a:t>
            </a:r>
            <a:endParaRPr lang="en-US"/>
          </a:p>
          <a:p>
            <a:pPr marL="0" indent="0">
              <a:buNone/>
            </a:pPr>
            <a:r>
              <a:rPr lang="en-US">
                <a:hlinkClick r:id="rId9"/>
              </a:rPr>
              <a:t>Water Reuse in Agriculture — CONSERVE (conservewaterforfood.org)</a:t>
            </a:r>
            <a:endParaRPr lang="en-US"/>
          </a:p>
          <a:p>
            <a:pPr marL="0" indent="0">
              <a:buNone/>
            </a:pPr>
            <a:r>
              <a:rPr lang="en-US">
                <a:hlinkClick r:id="rId10"/>
              </a:rPr>
              <a:t>Development of Drought-Tolerant Transgenic Wheat: Achievements and Limitations - PMC (nih.gov)</a:t>
            </a:r>
            <a:endParaRPr lang="en-US"/>
          </a:p>
          <a:p>
            <a:pPr marL="0" indent="0">
              <a:buNone/>
            </a:pPr>
            <a:endParaRPr lang="en-US"/>
          </a:p>
          <a:p>
            <a:pPr marL="0" indent="0">
              <a:buNone/>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that we went over the root causes what are some of the technologies that can be implemented to alleviate these problems which will in turn solve </a:t>
            </a:r>
            <a:r>
              <a:rPr lang="en-US" err="1"/>
              <a:t>insecurty</a:t>
            </a:r>
            <a:r>
              <a:rPr lang="en-US"/>
              <a:t>. Well if the goal is to create wider </a:t>
            </a:r>
            <a:r>
              <a:rPr lang="en-US" err="1"/>
              <a:t>acces</a:t>
            </a:r>
            <a:r>
              <a:rPr lang="en-US"/>
              <a:t> to food then more food must be produced essentially. This idea revolves around the fundamental </a:t>
            </a:r>
            <a:r>
              <a:rPr lang="en-US" err="1"/>
              <a:t>proncipal</a:t>
            </a:r>
            <a:r>
              <a:rPr lang="en-US"/>
              <a:t> of supply and demand. The more crops that are available the less in value they will be which creates wider access to food especially across the </a:t>
            </a:r>
            <a:r>
              <a:rPr lang="en-US" err="1"/>
              <a:t>impovershed</a:t>
            </a:r>
            <a:r>
              <a:rPr lang="en-US"/>
              <a:t> demographic.</a:t>
            </a:r>
          </a:p>
          <a:p>
            <a:pPr marL="0" indent="0">
              <a:buNone/>
            </a:pPr>
            <a:r>
              <a:rPr lang="en"/>
              <a:t>(Aussie ranked 12th in the world as a leading nation in food security) </a:t>
            </a:r>
            <a:r>
              <a:rPr lang="en">
                <a:hlinkClick r:id="rId3"/>
              </a:rPr>
              <a:t>Rating Australia—a selection of global indexes – Parliament of Australia (aph.gov.au)</a:t>
            </a:r>
            <a:endParaRPr lang="en-US"/>
          </a:p>
          <a:p>
            <a:pPr marL="171450" indent="-171450"/>
            <a:r>
              <a:rPr lang="en" b="1"/>
              <a:t>Israel</a:t>
            </a:r>
            <a:r>
              <a:rPr lang="en"/>
              <a:t> is the world leader in wastewater recycling. </a:t>
            </a:r>
            <a:r>
              <a:rPr lang="en" u="sng">
                <a:hlinkClick r:id="rId4"/>
              </a:rPr>
              <a:t>Nearly </a:t>
            </a:r>
            <a:r>
              <a:rPr lang="en" b="1" u="sng">
                <a:hlinkClick r:id="rId4"/>
              </a:rPr>
              <a:t>90%</a:t>
            </a:r>
            <a:r>
              <a:rPr lang="en" u="sng">
                <a:hlinkClick r:id="rId4"/>
              </a:rPr>
              <a:t> of wastewater in Israel is treated for reuse, most of it in agricultural irrigation</a:t>
            </a:r>
            <a:r>
              <a:rPr lang="en">
                <a:hlinkClick r:id="rId4"/>
              </a:rPr>
              <a:t>1</a:t>
            </a:r>
            <a:r>
              <a:rPr lang="en"/>
              <a:t>.</a:t>
            </a:r>
          </a:p>
          <a:p>
            <a:pPr marL="0" indent="0">
              <a:buNone/>
            </a:pPr>
            <a:endParaRPr lang="en"/>
          </a:p>
          <a:p>
            <a:pPr marL="0" indent="0">
              <a:buNone/>
            </a:pPr>
            <a:endParaRPr lang="en-US"/>
          </a:p>
          <a:p>
            <a:pPr marL="0" indent="0">
              <a:buNone/>
            </a:pPr>
            <a:r>
              <a:rPr lang="en-US"/>
              <a:t>Flood </a:t>
            </a:r>
            <a:r>
              <a:rPr lang="en-US" err="1"/>
              <a:t>prevtion</a:t>
            </a:r>
            <a:r>
              <a:rPr lang="en-US"/>
              <a:t> systems input in Kenya That according to rti.org (</a:t>
            </a:r>
            <a:r>
              <a:rPr lang="en-US" err="1"/>
              <a:t>ndependent</a:t>
            </a:r>
            <a:r>
              <a:rPr lang="en-US"/>
              <a:t>, nonprofit research institute dedicated to improving the human condition) they collaborated with local experts to calibrate </a:t>
            </a:r>
            <a:r>
              <a:rPr lang="en-US" err="1"/>
              <a:t>hydrolic</a:t>
            </a:r>
            <a:r>
              <a:rPr lang="en-US"/>
              <a:t> models to simulate river flows from Global Ensemble </a:t>
            </a:r>
            <a:r>
              <a:rPr lang="en-US" err="1"/>
              <a:t>Forcast</a:t>
            </a:r>
            <a:r>
              <a:rPr lang="en-US"/>
              <a:t> </a:t>
            </a:r>
            <a:r>
              <a:rPr lang="en-US" err="1"/>
              <a:t>sytem</a:t>
            </a:r>
            <a:r>
              <a:rPr lang="en-US"/>
              <a:t> which produced 3-10 day forecast for river flows for the Pamba river and many others. Even according to </a:t>
            </a:r>
            <a:r>
              <a:rPr lang="en-US" err="1"/>
              <a:t>nasa</a:t>
            </a:r>
            <a:r>
              <a:rPr lang="en-US"/>
              <a:t> they can forecast crop conditions and know food commodities and volumes</a:t>
            </a:r>
          </a:p>
          <a:p>
            <a:pPr marL="285750" indent="-285750" algn="ctr">
              <a:buFont typeface="Courier New,monospace"/>
              <a:buChar char="o"/>
            </a:pPr>
            <a:r>
              <a:rPr lang="en-US"/>
              <a:t>GMOS-</a:t>
            </a:r>
            <a:r>
              <a:rPr lang="en-US" b="1"/>
              <a:t>Genetically modified organism (GMO)</a:t>
            </a:r>
            <a:r>
              <a:rPr lang="en-US"/>
              <a:t>, organism whose genome has been engineered in the laboratory in order to </a:t>
            </a:r>
            <a:r>
              <a:rPr lang="en-US" err="1"/>
              <a:t>favour</a:t>
            </a:r>
            <a:r>
              <a:rPr lang="en-US"/>
              <a:t> the expression of desired physiological traits or the generation of desired biological products. According to a science article written and fact checked by biologists and geneticists </a:t>
            </a:r>
            <a:r>
              <a:rPr lang="en-US">
                <a:hlinkClick r:id="rId5"/>
              </a:rPr>
              <a:t>Genetically modified organism (GMO) | Definition, Examples, &amp; Facts | Britannica</a:t>
            </a:r>
          </a:p>
          <a:p>
            <a:pPr marL="285750" indent="-285750" algn="ctr">
              <a:buFont typeface="Courier New,monospace"/>
              <a:buChar char="o"/>
            </a:pPr>
            <a:r>
              <a:rPr lang="en-US"/>
              <a:t> </a:t>
            </a:r>
            <a:r>
              <a:rPr lang="en"/>
              <a:t>Uncommon in Niger</a:t>
            </a:r>
            <a:endParaRPr lang="en-US"/>
          </a:p>
          <a:p>
            <a:pPr marL="285750" indent="-285750" algn="ctr">
              <a:buFont typeface="Courier New,monospace"/>
              <a:buChar char="o"/>
            </a:pPr>
            <a:r>
              <a:rPr lang="en"/>
              <a:t>Bangladesh adopted a genetically </a:t>
            </a:r>
            <a:r>
              <a:rPr lang="en" err="1"/>
              <a:t>modifyed</a:t>
            </a:r>
            <a:r>
              <a:rPr lang="en"/>
              <a:t> eggplant that  reduced </a:t>
            </a:r>
            <a:r>
              <a:rPr lang="en" err="1"/>
              <a:t>pestiside</a:t>
            </a:r>
            <a:r>
              <a:rPr lang="en"/>
              <a:t> usage and infestation rate according to a sci journal published in 2018.</a:t>
            </a:r>
            <a:r>
              <a:rPr lang="en">
                <a:hlinkClick r:id="rId6"/>
              </a:rPr>
              <a:t>Bt eggplant (Solanum melongena L.) in Bangladesh: Fruit production and control of eggplant fruit and shoot borer (Leucinodes orbonalis Guenee), effects on non-target arthropods and economic returns | PLOS ONE</a:t>
            </a:r>
            <a:endParaRPr lang="en-US"/>
          </a:p>
          <a:p>
            <a:pPr marL="285750" indent="-285750" algn="ctr">
              <a:buFont typeface="Courier New,monospace"/>
              <a:buChar char="o"/>
            </a:pPr>
            <a:endParaRPr lang="en"/>
          </a:p>
          <a:p>
            <a:pPr marL="0" indent="0" algn="ctr">
              <a:buNone/>
            </a:pPr>
            <a:r>
              <a:rPr lang="en"/>
              <a:t>Lastly, the implementation of these solutions create jobs UN water.org sates study in Latin America found that investing US$1 billion in expanding the water supply and sanitation network would directly result in 100 000 jobs.</a:t>
            </a:r>
          </a:p>
          <a:p>
            <a:pPr marL="0" indent="0">
              <a:buNone/>
            </a:pPr>
            <a:r>
              <a:rPr lang="en-US">
                <a:hlinkClick r:id="rId7"/>
              </a:rPr>
              <a:t>Triple Threat: Helping Kenya Protect Against Floods, Locusts, and COVID | NASA Applied Sciences</a:t>
            </a:r>
            <a:endParaRPr lang="en-US"/>
          </a:p>
          <a:p>
            <a:pPr marL="0" indent="0">
              <a:buNone/>
            </a:pPr>
            <a:r>
              <a:rPr lang="en-US">
                <a:hlinkClick r:id="rId8"/>
              </a:rPr>
              <a:t>Education resources - Recycled water - Hunter Water</a:t>
            </a:r>
            <a:endParaRPr lang="en-US"/>
          </a:p>
          <a:p>
            <a:pPr marL="0" indent="0">
              <a:buNone/>
            </a:pPr>
            <a:r>
              <a:rPr lang="en-US">
                <a:hlinkClick r:id="rId9"/>
              </a:rPr>
              <a:t>Water Reuse in Agriculture — CONSERVE (conservewaterforfood.org)</a:t>
            </a:r>
            <a:endParaRPr lang="en-US"/>
          </a:p>
          <a:p>
            <a:pPr marL="0" indent="0">
              <a:buNone/>
            </a:pPr>
            <a:r>
              <a:rPr lang="en-US">
                <a:hlinkClick r:id="rId10"/>
              </a:rPr>
              <a:t>Development of Drought-Tolerant Transgenic Wheat: Achievements and Limitations - PMC (nih.gov)</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6041763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t>Now that we went over the root causes what are some of the technologies that can be implemented to alleviate these problems which will in turn solve </a:t>
            </a:r>
            <a:r>
              <a:rPr lang="en-US" err="1"/>
              <a:t>insecurty</a:t>
            </a:r>
            <a:r>
              <a:rPr lang="en-US"/>
              <a:t>. Well if the goal is to create wider </a:t>
            </a:r>
            <a:r>
              <a:rPr lang="en-US" err="1"/>
              <a:t>acces</a:t>
            </a:r>
            <a:r>
              <a:rPr lang="en-US"/>
              <a:t> to food then more food must be produced essentially. This idea revolves around the fundamental </a:t>
            </a:r>
            <a:r>
              <a:rPr lang="en-US" err="1"/>
              <a:t>proncipal</a:t>
            </a:r>
            <a:r>
              <a:rPr lang="en-US"/>
              <a:t> of supply and demand. The more crops that are available the less in value they will be which creates wider access to food especially across the </a:t>
            </a:r>
            <a:r>
              <a:rPr lang="en-US" err="1"/>
              <a:t>impovershed</a:t>
            </a:r>
            <a:r>
              <a:rPr lang="en-US"/>
              <a:t> demographic.</a:t>
            </a:r>
          </a:p>
          <a:p>
            <a:pPr marL="0" indent="0">
              <a:buNone/>
            </a:pPr>
            <a:r>
              <a:rPr lang="en"/>
              <a:t>(Aussie ranked 12th in the world as a leading nation in food security) </a:t>
            </a:r>
            <a:r>
              <a:rPr lang="en">
                <a:hlinkClick r:id="rId3"/>
              </a:rPr>
              <a:t>Rating Australia—a selection of global indexes – Parliament of Australia (aph.gov.au)</a:t>
            </a:r>
            <a:endParaRPr lang="en-US"/>
          </a:p>
          <a:p>
            <a:pPr marL="171450" indent="-171450"/>
            <a:r>
              <a:rPr lang="en" b="1"/>
              <a:t>Israel</a:t>
            </a:r>
            <a:r>
              <a:rPr lang="en"/>
              <a:t> is the world leader in wastewater recycling. </a:t>
            </a:r>
            <a:r>
              <a:rPr lang="en" u="sng">
                <a:hlinkClick r:id="rId4"/>
              </a:rPr>
              <a:t>Nearly </a:t>
            </a:r>
            <a:r>
              <a:rPr lang="en" b="1" u="sng">
                <a:hlinkClick r:id="rId4"/>
              </a:rPr>
              <a:t>90%</a:t>
            </a:r>
            <a:r>
              <a:rPr lang="en" u="sng">
                <a:hlinkClick r:id="rId4"/>
              </a:rPr>
              <a:t> of wastewater in Israel is treated for reuse, most of it in agricultural irrigation</a:t>
            </a:r>
            <a:r>
              <a:rPr lang="en">
                <a:hlinkClick r:id="rId4"/>
              </a:rPr>
              <a:t>1</a:t>
            </a:r>
            <a:r>
              <a:rPr lang="en"/>
              <a:t>.</a:t>
            </a:r>
          </a:p>
          <a:p>
            <a:pPr marL="0" indent="0">
              <a:buNone/>
            </a:pPr>
            <a:endParaRPr lang="en"/>
          </a:p>
          <a:p>
            <a:pPr marL="0" indent="0">
              <a:buNone/>
            </a:pPr>
            <a:endParaRPr lang="en-US"/>
          </a:p>
          <a:p>
            <a:pPr marL="0" indent="0">
              <a:buNone/>
            </a:pPr>
            <a:r>
              <a:rPr lang="en-US"/>
              <a:t>Flood </a:t>
            </a:r>
            <a:r>
              <a:rPr lang="en-US" err="1"/>
              <a:t>prevtion</a:t>
            </a:r>
            <a:r>
              <a:rPr lang="en-US"/>
              <a:t> systems input in Kenya That according to rti.org (</a:t>
            </a:r>
            <a:r>
              <a:rPr lang="en-US" err="1"/>
              <a:t>ndependent</a:t>
            </a:r>
            <a:r>
              <a:rPr lang="en-US"/>
              <a:t>, nonprofit research institute dedicated to improving the human condition) they collaborated with local experts to calibrate </a:t>
            </a:r>
            <a:r>
              <a:rPr lang="en-US" err="1"/>
              <a:t>hydrolic</a:t>
            </a:r>
            <a:r>
              <a:rPr lang="en-US"/>
              <a:t> models to simulate river flows from Global Ensemble </a:t>
            </a:r>
            <a:r>
              <a:rPr lang="en-US" err="1"/>
              <a:t>Forcast</a:t>
            </a:r>
            <a:r>
              <a:rPr lang="en-US"/>
              <a:t> </a:t>
            </a:r>
            <a:r>
              <a:rPr lang="en-US" err="1"/>
              <a:t>sytem</a:t>
            </a:r>
            <a:r>
              <a:rPr lang="en-US"/>
              <a:t> which produced 3-10 day forecast for river flows for the Pamba river and many others. Even according to </a:t>
            </a:r>
            <a:r>
              <a:rPr lang="en-US" err="1"/>
              <a:t>nasa</a:t>
            </a:r>
            <a:r>
              <a:rPr lang="en-US"/>
              <a:t> they can forecast crop conditions and know food commodities and volumes</a:t>
            </a:r>
          </a:p>
          <a:p>
            <a:pPr marL="285750" indent="-285750" algn="ctr">
              <a:buFont typeface="Courier New,monospace"/>
              <a:buChar char="o"/>
            </a:pPr>
            <a:r>
              <a:rPr lang="en-US"/>
              <a:t>GMOS-</a:t>
            </a:r>
            <a:r>
              <a:rPr lang="en-US" b="1"/>
              <a:t>Genetically modified organism (GMO)</a:t>
            </a:r>
            <a:r>
              <a:rPr lang="en-US"/>
              <a:t>, organism whose genome has been engineered in the laboratory in order to </a:t>
            </a:r>
            <a:r>
              <a:rPr lang="en-US" err="1"/>
              <a:t>favour</a:t>
            </a:r>
            <a:r>
              <a:rPr lang="en-US"/>
              <a:t> the expression of desired physiological traits or the generation of desired biological products. According to a science article written and fact checked by biologists and geneticists </a:t>
            </a:r>
            <a:r>
              <a:rPr lang="en-US">
                <a:hlinkClick r:id="rId5"/>
              </a:rPr>
              <a:t>Genetically modified organism (GMO) | Definition, Examples, &amp; Facts | Britannica</a:t>
            </a:r>
          </a:p>
          <a:p>
            <a:pPr marL="285750" indent="-285750" algn="ctr">
              <a:buFont typeface="Courier New,monospace"/>
              <a:buChar char="o"/>
            </a:pPr>
            <a:r>
              <a:rPr lang="en-US"/>
              <a:t> </a:t>
            </a:r>
            <a:r>
              <a:rPr lang="en"/>
              <a:t>Uncommon in Niger</a:t>
            </a:r>
            <a:endParaRPr lang="en-US"/>
          </a:p>
          <a:p>
            <a:pPr marL="285750" indent="-285750" algn="ctr">
              <a:buFont typeface="Courier New,monospace"/>
              <a:buChar char="o"/>
            </a:pPr>
            <a:r>
              <a:rPr lang="en"/>
              <a:t>Bangladesh adopted a genetically </a:t>
            </a:r>
            <a:r>
              <a:rPr lang="en" err="1"/>
              <a:t>modifyed</a:t>
            </a:r>
            <a:r>
              <a:rPr lang="en"/>
              <a:t> eggplant that  reduced </a:t>
            </a:r>
            <a:r>
              <a:rPr lang="en" err="1"/>
              <a:t>pestiside</a:t>
            </a:r>
            <a:r>
              <a:rPr lang="en"/>
              <a:t> usage and infestation rate according to a sci journal published in 2018.</a:t>
            </a:r>
            <a:r>
              <a:rPr lang="en">
                <a:hlinkClick r:id="rId6"/>
              </a:rPr>
              <a:t>Bt eggplant (Solanum melongena L.) in Bangladesh: Fruit production and control of eggplant fruit and shoot borer (Leucinodes orbonalis Guenee), effects on non-target arthropods and economic returns | PLOS ONE</a:t>
            </a:r>
            <a:endParaRPr lang="en-US"/>
          </a:p>
          <a:p>
            <a:pPr marL="285750" indent="-285750" algn="ctr">
              <a:buFont typeface="Courier New,monospace"/>
              <a:buChar char="o"/>
            </a:pPr>
            <a:endParaRPr lang="en"/>
          </a:p>
          <a:p>
            <a:pPr marL="0" indent="0" algn="ctr">
              <a:buNone/>
            </a:pPr>
            <a:r>
              <a:rPr lang="en"/>
              <a:t>Lastly, the implementation of these solutions create jobs UN water.org sates study in Latin America found that investing US$1 billion in expanding the water supply and sanitation network would directly result in 100 000 jobs.</a:t>
            </a:r>
          </a:p>
          <a:p>
            <a:pPr marL="0" indent="0">
              <a:buNone/>
            </a:pPr>
            <a:r>
              <a:rPr lang="en-US">
                <a:hlinkClick r:id="rId7"/>
              </a:rPr>
              <a:t>Triple Threat: Helping Kenya Protect Against Floods, Locusts, and COVID | NASA Applied Sciences</a:t>
            </a:r>
            <a:endParaRPr lang="en-US"/>
          </a:p>
          <a:p>
            <a:pPr marL="0" indent="0">
              <a:buNone/>
            </a:pPr>
            <a:r>
              <a:rPr lang="en-US">
                <a:hlinkClick r:id="rId8"/>
              </a:rPr>
              <a:t>Education resources - Recycled water - Hunter Water</a:t>
            </a:r>
            <a:endParaRPr lang="en-US"/>
          </a:p>
          <a:p>
            <a:pPr marL="0" indent="0">
              <a:buNone/>
            </a:pPr>
            <a:r>
              <a:rPr lang="en-US">
                <a:hlinkClick r:id="rId9"/>
              </a:rPr>
              <a:t>Water Reuse in Agriculture — CONSERVE (conservewaterforfood.org)</a:t>
            </a:r>
            <a:endParaRPr lang="en-US"/>
          </a:p>
          <a:p>
            <a:pPr marL="0" indent="0">
              <a:buNone/>
            </a:pPr>
            <a:r>
              <a:rPr lang="en-US">
                <a:hlinkClick r:id="rId10"/>
              </a:rPr>
              <a:t>Development of Drought-Tolerant Transgenic Wheat: Achievements and Limitations - PMC (nih.gov)</a:t>
            </a:r>
            <a:endParaRPr lang="en-US"/>
          </a:p>
          <a:p>
            <a:pPr marL="0" indent="0">
              <a:buNone/>
            </a:pPr>
            <a:endParaRPr lang="en-US"/>
          </a:p>
          <a:p>
            <a:pPr marL="0" indent="0">
              <a:buNone/>
            </a:pPr>
            <a:endParaRPr lang="en-US"/>
          </a:p>
        </p:txBody>
      </p:sp>
    </p:spTree>
    <p:extLst>
      <p:ext uri="{BB962C8B-B14F-4D97-AF65-F5344CB8AC3E}">
        <p14:creationId xmlns:p14="http://schemas.microsoft.com/office/powerpoint/2010/main" val="1428170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p:cNvGrpSpPr/>
        <p:nvPr/>
      </p:nvGrpSpPr>
      <p:grpSpPr>
        <a:xfrm>
          <a:off x="0" y="0"/>
          <a:ext cx="0" cy="0"/>
          <a:chOff x="0" y="0"/>
          <a:chExt cx="0" cy="0"/>
        </a:xfrm>
      </p:grpSpPr>
      <p:sp>
        <p:nvSpPr>
          <p:cNvPr id="2971" name="Google Shape;2971;g8714a43093_1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714a43093_1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a:hlinkClick r:id="rId3"/>
              </a:rPr>
              <a:t>TANF (Temporary Assistance for Needy Families) – DUG Network</a:t>
            </a:r>
          </a:p>
          <a:p>
            <a:pPr marL="0" indent="0">
              <a:buNone/>
            </a:pPr>
            <a:r>
              <a:rPr lang="en-US">
                <a:hlinkClick r:id="rId4"/>
              </a:rPr>
              <a:t>https://www.pncguam.com/snap-supplemental-emergency-allotment-issuances-for-july-released/</a:t>
            </a:r>
          </a:p>
          <a:p>
            <a:pPr marL="0" indent="0">
              <a:buNone/>
            </a:pPr>
            <a:r>
              <a:rPr lang="en-US"/>
              <a:t>By Supplementing their </a:t>
            </a:r>
            <a:r>
              <a:rPr lang="en-US" err="1"/>
              <a:t>grocier</a:t>
            </a:r>
            <a:r>
              <a:rPr lang="en-US"/>
              <a:t> bill</a:t>
            </a:r>
          </a:p>
          <a:p>
            <a:pPr marL="0" indent="0">
              <a:buNone/>
            </a:pPr>
            <a:r>
              <a:rPr lang="en"/>
              <a:t>Additionally according to the federalsafteynet.com "Improper welfare payments, including welfare fraud and welfare abuse, are estimated to be 13.3% of all federal welfare payments."</a:t>
            </a:r>
            <a:endParaRPr lang="en-US"/>
          </a:p>
        </p:txBody>
      </p:sp>
    </p:spTree>
    <p:extLst>
      <p:ext uri="{BB962C8B-B14F-4D97-AF65-F5344CB8AC3E}">
        <p14:creationId xmlns:p14="http://schemas.microsoft.com/office/powerpoint/2010/main" val="2794936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5248656" y="2002536"/>
            <a:ext cx="3264300" cy="17922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5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9" name="Google Shape;9;p2"/>
          <p:cNvSpPr txBox="1">
            <a:spLocks noGrp="1"/>
          </p:cNvSpPr>
          <p:nvPr>
            <p:ph type="subTitle" idx="1"/>
          </p:nvPr>
        </p:nvSpPr>
        <p:spPr>
          <a:xfrm>
            <a:off x="5248656" y="3721608"/>
            <a:ext cx="3264300" cy="896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28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5827050" y="451300"/>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8064275" y="887850"/>
            <a:ext cx="581800" cy="582350"/>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20;p2"/>
          <p:cNvGrpSpPr/>
          <p:nvPr/>
        </p:nvGrpSpPr>
        <p:grpSpPr>
          <a:xfrm>
            <a:off x="7353050" y="316275"/>
            <a:ext cx="292025" cy="292575"/>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p:nvPr/>
        </p:nvSpPr>
        <p:spPr>
          <a:xfrm>
            <a:off x="5690580" y="4258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5688325" y="4232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5727069" y="4623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5724827" y="4597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5766657" y="5018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5764415" y="4996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2"/>
          <p:cNvGrpSpPr/>
          <p:nvPr/>
        </p:nvGrpSpPr>
        <p:grpSpPr>
          <a:xfrm>
            <a:off x="5443350" y="289275"/>
            <a:ext cx="175013" cy="27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8490050" y="170875"/>
            <a:ext cx="175013" cy="27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2"/>
          <p:cNvGrpSpPr/>
          <p:nvPr/>
        </p:nvGrpSpPr>
        <p:grpSpPr>
          <a:xfrm>
            <a:off x="8068750" y="1581800"/>
            <a:ext cx="175013" cy="27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45"/>
        <p:cNvGrpSpPr/>
        <p:nvPr/>
      </p:nvGrpSpPr>
      <p:grpSpPr>
        <a:xfrm>
          <a:off x="0" y="0"/>
          <a:ext cx="0" cy="0"/>
          <a:chOff x="0" y="0"/>
          <a:chExt cx="0" cy="0"/>
        </a:xfrm>
      </p:grpSpPr>
      <p:grpSp>
        <p:nvGrpSpPr>
          <p:cNvPr id="546" name="Google Shape;546;p11"/>
          <p:cNvGrpSpPr/>
          <p:nvPr/>
        </p:nvGrpSpPr>
        <p:grpSpPr>
          <a:xfrm rot="10800000">
            <a:off x="1954823" y="1124844"/>
            <a:ext cx="5234354" cy="3069144"/>
            <a:chOff x="1098425" y="237675"/>
            <a:chExt cx="5358675" cy="5174750"/>
          </a:xfrm>
        </p:grpSpPr>
        <p:sp>
          <p:nvSpPr>
            <p:cNvPr id="547" name="Google Shape;547;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1"/>
            <p:cNvSpPr/>
            <p:nvPr/>
          </p:nvSpPr>
          <p:spPr>
            <a:xfrm>
              <a:off x="1098425" y="237675"/>
              <a:ext cx="5358675" cy="5173850"/>
            </a:xfrm>
            <a:custGeom>
              <a:avLst/>
              <a:gdLst/>
              <a:ahLst/>
              <a:cxnLst/>
              <a:rect l="l" t="t" r="r" b="b"/>
              <a:pathLst>
                <a:path w="214347" h="206954" extrusionOk="0">
                  <a:moveTo>
                    <a:pt x="115079" y="1"/>
                  </a:moveTo>
                  <a:cubicBezTo>
                    <a:pt x="106819" y="1"/>
                    <a:pt x="98029" y="1749"/>
                    <a:pt x="88677" y="5654"/>
                  </a:cubicBezTo>
                  <a:cubicBezTo>
                    <a:pt x="67392" y="14588"/>
                    <a:pt x="50544" y="31735"/>
                    <a:pt x="37474" y="50742"/>
                  </a:cubicBezTo>
                  <a:cubicBezTo>
                    <a:pt x="17088" y="80241"/>
                    <a:pt x="4497" y="115076"/>
                    <a:pt x="1260" y="150810"/>
                  </a:cubicBezTo>
                  <a:cubicBezTo>
                    <a:pt x="1" y="164900"/>
                    <a:pt x="1140" y="181268"/>
                    <a:pt x="12472" y="189722"/>
                  </a:cubicBezTo>
                  <a:cubicBezTo>
                    <a:pt x="19127" y="194639"/>
                    <a:pt x="27881" y="195658"/>
                    <a:pt x="36155" y="196437"/>
                  </a:cubicBezTo>
                  <a:cubicBezTo>
                    <a:pt x="68471" y="199615"/>
                    <a:pt x="100788" y="202793"/>
                    <a:pt x="133105" y="205911"/>
                  </a:cubicBezTo>
                  <a:cubicBezTo>
                    <a:pt x="138433" y="206449"/>
                    <a:pt x="143882" y="206954"/>
                    <a:pt x="149263" y="206954"/>
                  </a:cubicBezTo>
                  <a:cubicBezTo>
                    <a:pt x="156478" y="206954"/>
                    <a:pt x="163573" y="206046"/>
                    <a:pt x="170098" y="203093"/>
                  </a:cubicBezTo>
                  <a:cubicBezTo>
                    <a:pt x="185747" y="196018"/>
                    <a:pt x="194081" y="179110"/>
                    <a:pt x="201216" y="163461"/>
                  </a:cubicBezTo>
                  <a:cubicBezTo>
                    <a:pt x="207451" y="149731"/>
                    <a:pt x="213867" y="135461"/>
                    <a:pt x="214106" y="120352"/>
                  </a:cubicBezTo>
                  <a:cubicBezTo>
                    <a:pt x="214346" y="105542"/>
                    <a:pt x="208710" y="91273"/>
                    <a:pt x="201875" y="78082"/>
                  </a:cubicBezTo>
                  <a:cubicBezTo>
                    <a:pt x="183394" y="42166"/>
                    <a:pt x="155643" y="1"/>
                    <a:pt x="11507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1"/>
            <p:cNvSpPr/>
            <p:nvPr/>
          </p:nvSpPr>
          <p:spPr>
            <a:xfrm>
              <a:off x="1119425" y="238125"/>
              <a:ext cx="5331675" cy="5174300"/>
            </a:xfrm>
            <a:custGeom>
              <a:avLst/>
              <a:gdLst/>
              <a:ahLst/>
              <a:cxnLst/>
              <a:rect l="l" t="t" r="r" b="b"/>
              <a:pathLst>
                <a:path w="213267" h="206972" extrusionOk="0">
                  <a:moveTo>
                    <a:pt x="114278" y="0"/>
                  </a:moveTo>
                  <a:cubicBezTo>
                    <a:pt x="106004" y="0"/>
                    <a:pt x="97190" y="1739"/>
                    <a:pt x="87837" y="5636"/>
                  </a:cubicBezTo>
                  <a:cubicBezTo>
                    <a:pt x="66552" y="14570"/>
                    <a:pt x="49704" y="31717"/>
                    <a:pt x="36634" y="50724"/>
                  </a:cubicBezTo>
                  <a:cubicBezTo>
                    <a:pt x="16248" y="80223"/>
                    <a:pt x="3657" y="115058"/>
                    <a:pt x="420" y="150792"/>
                  </a:cubicBezTo>
                  <a:cubicBezTo>
                    <a:pt x="180" y="153610"/>
                    <a:pt x="0" y="156488"/>
                    <a:pt x="0" y="159366"/>
                  </a:cubicBezTo>
                  <a:cubicBezTo>
                    <a:pt x="0" y="171058"/>
                    <a:pt x="2578" y="182929"/>
                    <a:pt x="11632" y="189704"/>
                  </a:cubicBezTo>
                  <a:cubicBezTo>
                    <a:pt x="18287" y="194621"/>
                    <a:pt x="27041" y="195640"/>
                    <a:pt x="35315" y="196419"/>
                  </a:cubicBezTo>
                  <a:cubicBezTo>
                    <a:pt x="67631" y="199597"/>
                    <a:pt x="99948" y="202775"/>
                    <a:pt x="132265" y="205893"/>
                  </a:cubicBezTo>
                  <a:cubicBezTo>
                    <a:pt x="137601" y="206432"/>
                    <a:pt x="143057" y="206972"/>
                    <a:pt x="148393" y="206972"/>
                  </a:cubicBezTo>
                  <a:cubicBezTo>
                    <a:pt x="155648" y="206972"/>
                    <a:pt x="162723" y="206013"/>
                    <a:pt x="169258" y="203075"/>
                  </a:cubicBezTo>
                  <a:cubicBezTo>
                    <a:pt x="184907" y="196000"/>
                    <a:pt x="193241" y="179092"/>
                    <a:pt x="200376" y="163443"/>
                  </a:cubicBezTo>
                  <a:cubicBezTo>
                    <a:pt x="206611" y="149713"/>
                    <a:pt x="213027" y="135443"/>
                    <a:pt x="213266" y="120334"/>
                  </a:cubicBezTo>
                  <a:cubicBezTo>
                    <a:pt x="213266" y="120034"/>
                    <a:pt x="213266" y="119734"/>
                    <a:pt x="213266" y="119375"/>
                  </a:cubicBezTo>
                  <a:cubicBezTo>
                    <a:pt x="213266" y="104925"/>
                    <a:pt x="207690" y="90955"/>
                    <a:pt x="201035" y="78064"/>
                  </a:cubicBezTo>
                  <a:cubicBezTo>
                    <a:pt x="182569" y="42150"/>
                    <a:pt x="154809" y="0"/>
                    <a:pt x="114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0" name="Google Shape;550;p11"/>
          <p:cNvSpPr txBox="1">
            <a:spLocks noGrp="1"/>
          </p:cNvSpPr>
          <p:nvPr>
            <p:ph type="subTitle" idx="1"/>
          </p:nvPr>
        </p:nvSpPr>
        <p:spPr>
          <a:xfrm>
            <a:off x="3227832" y="2816352"/>
            <a:ext cx="2679300" cy="658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551" name="Google Shape;551;p11"/>
          <p:cNvCxnSpPr/>
          <p:nvPr/>
        </p:nvCxnSpPr>
        <p:spPr>
          <a:xfrm rot="5400000">
            <a:off x="7269708" y="3324550"/>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552" name="Google Shape;552;p11"/>
          <p:cNvCxnSpPr/>
          <p:nvPr/>
        </p:nvCxnSpPr>
        <p:spPr>
          <a:xfrm rot="-5400000" flipH="1">
            <a:off x="7181408" y="2082400"/>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553" name="Google Shape;553;p11"/>
          <p:cNvCxnSpPr/>
          <p:nvPr/>
        </p:nvCxnSpPr>
        <p:spPr>
          <a:xfrm rot="5400000">
            <a:off x="7232433" y="736375"/>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554" name="Google Shape;554;p11"/>
          <p:cNvCxnSpPr/>
          <p:nvPr/>
        </p:nvCxnSpPr>
        <p:spPr>
          <a:xfrm rot="5400000">
            <a:off x="8168433" y="-6660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555" name="Google Shape;555;p11"/>
          <p:cNvGrpSpPr/>
          <p:nvPr/>
        </p:nvGrpSpPr>
        <p:grpSpPr>
          <a:xfrm rot="5400000" flipH="1">
            <a:off x="7407333" y="1284925"/>
            <a:ext cx="581800" cy="582350"/>
            <a:chOff x="8064275" y="887850"/>
            <a:chExt cx="581800" cy="582350"/>
          </a:xfrm>
        </p:grpSpPr>
        <p:sp>
          <p:nvSpPr>
            <p:cNvPr id="556" name="Google Shape;556;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1"/>
          <p:cNvGrpSpPr/>
          <p:nvPr/>
        </p:nvGrpSpPr>
        <p:grpSpPr>
          <a:xfrm rot="5400000" flipH="1">
            <a:off x="7869720" y="2754200"/>
            <a:ext cx="292025" cy="292575"/>
            <a:chOff x="7353050" y="316275"/>
            <a:chExt cx="292025" cy="292575"/>
          </a:xfrm>
        </p:grpSpPr>
        <p:sp>
          <p:nvSpPr>
            <p:cNvPr id="563" name="Google Shape;563;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 name="Google Shape;567;p11"/>
          <p:cNvGrpSpPr/>
          <p:nvPr/>
        </p:nvGrpSpPr>
        <p:grpSpPr>
          <a:xfrm rot="5400000" flipH="1">
            <a:off x="8012458" y="178175"/>
            <a:ext cx="175000" cy="175000"/>
            <a:chOff x="8792300" y="321275"/>
            <a:chExt cx="175000" cy="175000"/>
          </a:xfrm>
        </p:grpSpPr>
        <p:sp>
          <p:nvSpPr>
            <p:cNvPr id="568" name="Google Shape;568;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11"/>
          <p:cNvGrpSpPr/>
          <p:nvPr/>
        </p:nvGrpSpPr>
        <p:grpSpPr>
          <a:xfrm rot="5400000">
            <a:off x="7551683" y="3879926"/>
            <a:ext cx="293111" cy="293388"/>
            <a:chOff x="3164039" y="430875"/>
            <a:chExt cx="293111" cy="293388"/>
          </a:xfrm>
        </p:grpSpPr>
        <p:sp>
          <p:nvSpPr>
            <p:cNvPr id="573" name="Google Shape;573;p1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11"/>
          <p:cNvGrpSpPr/>
          <p:nvPr/>
        </p:nvGrpSpPr>
        <p:grpSpPr>
          <a:xfrm rot="5400000" flipH="1">
            <a:off x="8259052" y="323144"/>
            <a:ext cx="175013" cy="27000"/>
            <a:chOff x="5662375" y="212375"/>
            <a:chExt cx="175013" cy="27000"/>
          </a:xfrm>
        </p:grpSpPr>
        <p:sp>
          <p:nvSpPr>
            <p:cNvPr id="580" name="Google Shape;58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83" name="Google Shape;583;p11"/>
          <p:cNvCxnSpPr/>
          <p:nvPr/>
        </p:nvCxnSpPr>
        <p:spPr>
          <a:xfrm rot="5400000" flipH="1">
            <a:off x="740850" y="25983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584" name="Google Shape;584;p11"/>
          <p:cNvCxnSpPr/>
          <p:nvPr/>
        </p:nvCxnSpPr>
        <p:spPr>
          <a:xfrm rot="-5400000">
            <a:off x="847100" y="355400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585" name="Google Shape;585;p11"/>
          <p:cNvCxnSpPr/>
          <p:nvPr/>
        </p:nvCxnSpPr>
        <p:spPr>
          <a:xfrm rot="5400000" flipH="1">
            <a:off x="1105775" y="415125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586" name="Google Shape;586;p11"/>
          <p:cNvGrpSpPr/>
          <p:nvPr/>
        </p:nvGrpSpPr>
        <p:grpSpPr>
          <a:xfrm rot="5400000">
            <a:off x="621475" y="4062025"/>
            <a:ext cx="581800" cy="582350"/>
            <a:chOff x="8064275" y="887850"/>
            <a:chExt cx="581800" cy="582350"/>
          </a:xfrm>
        </p:grpSpPr>
        <p:sp>
          <p:nvSpPr>
            <p:cNvPr id="587" name="Google Shape;587;p1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 name="Google Shape;593;p11"/>
          <p:cNvGrpSpPr/>
          <p:nvPr/>
        </p:nvGrpSpPr>
        <p:grpSpPr>
          <a:xfrm rot="5400000">
            <a:off x="1482825" y="3350800"/>
            <a:ext cx="292025" cy="292575"/>
            <a:chOff x="7353050" y="316275"/>
            <a:chExt cx="292025" cy="292575"/>
          </a:xfrm>
        </p:grpSpPr>
        <p:sp>
          <p:nvSpPr>
            <p:cNvPr id="594" name="Google Shape;594;p1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11"/>
          <p:cNvGrpSpPr/>
          <p:nvPr/>
        </p:nvGrpSpPr>
        <p:grpSpPr>
          <a:xfrm rot="5400000">
            <a:off x="1595125" y="4790325"/>
            <a:ext cx="175000" cy="175000"/>
            <a:chOff x="8792300" y="321275"/>
            <a:chExt cx="175000" cy="175000"/>
          </a:xfrm>
        </p:grpSpPr>
        <p:sp>
          <p:nvSpPr>
            <p:cNvPr id="599" name="Google Shape;599;p1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3" name="Google Shape;603;p11"/>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9" name="Google Shape;609;p11"/>
          <p:cNvGrpSpPr/>
          <p:nvPr/>
        </p:nvGrpSpPr>
        <p:grpSpPr>
          <a:xfrm rot="5400000">
            <a:off x="1701119" y="1515381"/>
            <a:ext cx="175013" cy="27000"/>
            <a:chOff x="5662375" y="212375"/>
            <a:chExt cx="175013" cy="27000"/>
          </a:xfrm>
        </p:grpSpPr>
        <p:sp>
          <p:nvSpPr>
            <p:cNvPr id="610" name="Google Shape;610;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 name="Google Shape;613;p11"/>
          <p:cNvGrpSpPr/>
          <p:nvPr/>
        </p:nvGrpSpPr>
        <p:grpSpPr>
          <a:xfrm rot="5400000">
            <a:off x="1819519" y="4562081"/>
            <a:ext cx="175013" cy="27000"/>
            <a:chOff x="5662375" y="212375"/>
            <a:chExt cx="175013" cy="27000"/>
          </a:xfrm>
        </p:grpSpPr>
        <p:sp>
          <p:nvSpPr>
            <p:cNvPr id="614" name="Google Shape;614;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11"/>
          <p:cNvGrpSpPr/>
          <p:nvPr/>
        </p:nvGrpSpPr>
        <p:grpSpPr>
          <a:xfrm rot="5400000">
            <a:off x="408594" y="4140781"/>
            <a:ext cx="175013" cy="27000"/>
            <a:chOff x="5662375" y="212375"/>
            <a:chExt cx="175013" cy="27000"/>
          </a:xfrm>
        </p:grpSpPr>
        <p:sp>
          <p:nvSpPr>
            <p:cNvPr id="618" name="Google Shape;618;p11"/>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11"/>
          <p:cNvSpPr txBox="1">
            <a:spLocks noGrp="1"/>
          </p:cNvSpPr>
          <p:nvPr>
            <p:ph type="title" hasCustomPrompt="1"/>
          </p:nvPr>
        </p:nvSpPr>
        <p:spPr>
          <a:xfrm>
            <a:off x="2624328" y="2057400"/>
            <a:ext cx="3904500" cy="786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5907024" y="356616"/>
            <a:ext cx="2615100" cy="5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1664208" y="429768"/>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1664208" y="713232"/>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1664208" y="1508760"/>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1664208" y="1792224"/>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1664208" y="2587752"/>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1664208" y="2871216"/>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1664208" y="3666744"/>
            <a:ext cx="2615100" cy="384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1664208" y="3950208"/>
            <a:ext cx="2615100" cy="576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813816" y="722376"/>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4" name="Google Shape;634;p13"/>
          <p:cNvSpPr txBox="1">
            <a:spLocks noGrp="1"/>
          </p:cNvSpPr>
          <p:nvPr>
            <p:ph type="title" idx="13" hasCustomPrompt="1"/>
          </p:nvPr>
        </p:nvSpPr>
        <p:spPr>
          <a:xfrm>
            <a:off x="813816" y="1801368"/>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5" name="Google Shape;635;p13"/>
          <p:cNvSpPr txBox="1">
            <a:spLocks noGrp="1"/>
          </p:cNvSpPr>
          <p:nvPr>
            <p:ph type="title" idx="14" hasCustomPrompt="1"/>
          </p:nvPr>
        </p:nvSpPr>
        <p:spPr>
          <a:xfrm>
            <a:off x="813816" y="2880360"/>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
        <p:nvSpPr>
          <p:cNvPr id="636" name="Google Shape;636;p13"/>
          <p:cNvSpPr txBox="1">
            <a:spLocks noGrp="1"/>
          </p:cNvSpPr>
          <p:nvPr>
            <p:ph type="title" idx="15" hasCustomPrompt="1"/>
          </p:nvPr>
        </p:nvSpPr>
        <p:spPr>
          <a:xfrm>
            <a:off x="813816" y="3959352"/>
            <a:ext cx="457200" cy="347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000">
                <a:solidFill>
                  <a:schemeClr val="lt1"/>
                </a:solidFill>
              </a:defRPr>
            </a:lvl1pPr>
            <a:lvl2pPr lvl="1" algn="ctr" rtl="0">
              <a:spcBef>
                <a:spcPts val="0"/>
              </a:spcBef>
              <a:spcAft>
                <a:spcPts val="0"/>
              </a:spcAft>
              <a:buClr>
                <a:schemeClr val="lt1"/>
              </a:buClr>
              <a:buSzPts val="2000"/>
              <a:buNone/>
              <a:defRPr sz="2000">
                <a:solidFill>
                  <a:schemeClr val="lt1"/>
                </a:solidFill>
              </a:defRPr>
            </a:lvl2pPr>
            <a:lvl3pPr lvl="2" algn="ctr" rtl="0">
              <a:spcBef>
                <a:spcPts val="0"/>
              </a:spcBef>
              <a:spcAft>
                <a:spcPts val="0"/>
              </a:spcAft>
              <a:buClr>
                <a:schemeClr val="lt1"/>
              </a:buClr>
              <a:buSzPts val="2000"/>
              <a:buNone/>
              <a:defRPr sz="2000">
                <a:solidFill>
                  <a:schemeClr val="lt1"/>
                </a:solidFill>
              </a:defRPr>
            </a:lvl3pPr>
            <a:lvl4pPr lvl="3" algn="ctr" rtl="0">
              <a:spcBef>
                <a:spcPts val="0"/>
              </a:spcBef>
              <a:spcAft>
                <a:spcPts val="0"/>
              </a:spcAft>
              <a:buClr>
                <a:schemeClr val="lt1"/>
              </a:buClr>
              <a:buSzPts val="2000"/>
              <a:buNone/>
              <a:defRPr sz="2000">
                <a:solidFill>
                  <a:schemeClr val="lt1"/>
                </a:solidFill>
              </a:defRPr>
            </a:lvl4pPr>
            <a:lvl5pPr lvl="4" algn="ctr" rtl="0">
              <a:spcBef>
                <a:spcPts val="0"/>
              </a:spcBef>
              <a:spcAft>
                <a:spcPts val="0"/>
              </a:spcAft>
              <a:buClr>
                <a:schemeClr val="lt1"/>
              </a:buClr>
              <a:buSzPts val="2000"/>
              <a:buNone/>
              <a:defRPr sz="2000">
                <a:solidFill>
                  <a:schemeClr val="lt1"/>
                </a:solidFill>
              </a:defRPr>
            </a:lvl5pPr>
            <a:lvl6pPr lvl="5" algn="ctr" rtl="0">
              <a:spcBef>
                <a:spcPts val="0"/>
              </a:spcBef>
              <a:spcAft>
                <a:spcPts val="0"/>
              </a:spcAft>
              <a:buClr>
                <a:schemeClr val="lt1"/>
              </a:buClr>
              <a:buSzPts val="2000"/>
              <a:buNone/>
              <a:defRPr sz="2000">
                <a:solidFill>
                  <a:schemeClr val="lt1"/>
                </a:solidFill>
              </a:defRPr>
            </a:lvl6pPr>
            <a:lvl7pPr lvl="6" algn="ctr" rtl="0">
              <a:spcBef>
                <a:spcPts val="0"/>
              </a:spcBef>
              <a:spcAft>
                <a:spcPts val="0"/>
              </a:spcAft>
              <a:buClr>
                <a:schemeClr val="lt1"/>
              </a:buClr>
              <a:buSzPts val="2000"/>
              <a:buNone/>
              <a:defRPr sz="2000">
                <a:solidFill>
                  <a:schemeClr val="lt1"/>
                </a:solidFill>
              </a:defRPr>
            </a:lvl7pPr>
            <a:lvl8pPr lvl="7" algn="ctr" rtl="0">
              <a:spcBef>
                <a:spcPts val="0"/>
              </a:spcBef>
              <a:spcAft>
                <a:spcPts val="0"/>
              </a:spcAft>
              <a:buClr>
                <a:schemeClr val="lt1"/>
              </a:buClr>
              <a:buSzPts val="2000"/>
              <a:buNone/>
              <a:defRPr sz="2000">
                <a:solidFill>
                  <a:schemeClr val="lt1"/>
                </a:solidFill>
              </a:defRPr>
            </a:lvl8pPr>
            <a:lvl9pPr lvl="8" algn="ctr" rtl="0">
              <a:spcBef>
                <a:spcPts val="0"/>
              </a:spcBef>
              <a:spcAft>
                <a:spcPts val="0"/>
              </a:spcAft>
              <a:buClr>
                <a:schemeClr val="lt1"/>
              </a:buClr>
              <a:buSzPts val="2000"/>
              <a:buNone/>
              <a:defRPr sz="2000">
                <a:solidFill>
                  <a:schemeClr val="lt1"/>
                </a:solidFill>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ree columns of text">
  <p:cSld name="CUSTOM_1">
    <p:spTree>
      <p:nvGrpSpPr>
        <p:cNvPr id="1" name="Shape 637"/>
        <p:cNvGrpSpPr/>
        <p:nvPr/>
      </p:nvGrpSpPr>
      <p:grpSpPr>
        <a:xfrm>
          <a:off x="0" y="0"/>
          <a:ext cx="0" cy="0"/>
          <a:chOff x="0" y="0"/>
          <a:chExt cx="0" cy="0"/>
        </a:xfrm>
      </p:grpSpPr>
      <p:sp>
        <p:nvSpPr>
          <p:cNvPr id="638" name="Google Shape;638;p14"/>
          <p:cNvSpPr txBox="1">
            <a:spLocks noGrp="1"/>
          </p:cNvSpPr>
          <p:nvPr>
            <p:ph type="title"/>
          </p:nvPr>
        </p:nvSpPr>
        <p:spPr>
          <a:xfrm>
            <a:off x="1719072" y="338328"/>
            <a:ext cx="5577900" cy="594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39" name="Google Shape;639;p14"/>
          <p:cNvSpPr txBox="1">
            <a:spLocks noGrp="1"/>
          </p:cNvSpPr>
          <p:nvPr>
            <p:ph type="subTitle" idx="1"/>
          </p:nvPr>
        </p:nvSpPr>
        <p:spPr>
          <a:xfrm>
            <a:off x="3694176"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0" name="Google Shape;640;p14"/>
          <p:cNvSpPr txBox="1">
            <a:spLocks noGrp="1"/>
          </p:cNvSpPr>
          <p:nvPr>
            <p:ph type="subTitle" idx="2"/>
          </p:nvPr>
        </p:nvSpPr>
        <p:spPr>
          <a:xfrm>
            <a:off x="1024128"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1" name="Google Shape;641;p14"/>
          <p:cNvSpPr txBox="1">
            <a:spLocks noGrp="1"/>
          </p:cNvSpPr>
          <p:nvPr>
            <p:ph type="subTitle" idx="3"/>
          </p:nvPr>
        </p:nvSpPr>
        <p:spPr>
          <a:xfrm>
            <a:off x="6355080" y="2414016"/>
            <a:ext cx="1764900" cy="32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42" name="Google Shape;642;p14"/>
          <p:cNvSpPr txBox="1">
            <a:spLocks noGrp="1"/>
          </p:cNvSpPr>
          <p:nvPr>
            <p:ph type="subTitle" idx="4"/>
          </p:nvPr>
        </p:nvSpPr>
        <p:spPr>
          <a:xfrm>
            <a:off x="3694176"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3" name="Google Shape;643;p14"/>
          <p:cNvSpPr txBox="1">
            <a:spLocks noGrp="1"/>
          </p:cNvSpPr>
          <p:nvPr>
            <p:ph type="subTitle" idx="5"/>
          </p:nvPr>
        </p:nvSpPr>
        <p:spPr>
          <a:xfrm>
            <a:off x="1024128"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44" name="Google Shape;644;p14"/>
          <p:cNvSpPr txBox="1">
            <a:spLocks noGrp="1"/>
          </p:cNvSpPr>
          <p:nvPr>
            <p:ph type="subTitle" idx="6"/>
          </p:nvPr>
        </p:nvSpPr>
        <p:spPr>
          <a:xfrm>
            <a:off x="6355080" y="2825496"/>
            <a:ext cx="1764900" cy="1079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645" name="Google Shape;645;p14"/>
          <p:cNvGrpSpPr/>
          <p:nvPr/>
        </p:nvGrpSpPr>
        <p:grpSpPr>
          <a:xfrm>
            <a:off x="261711" y="-1158"/>
            <a:ext cx="8550326" cy="3981600"/>
            <a:chOff x="261711" y="-1158"/>
            <a:chExt cx="8550326" cy="3981600"/>
          </a:xfrm>
        </p:grpSpPr>
        <p:cxnSp>
          <p:nvCxnSpPr>
            <p:cNvPr id="646" name="Google Shape;646;p14"/>
            <p:cNvCxnSpPr/>
            <p:nvPr/>
          </p:nvCxnSpPr>
          <p:spPr>
            <a:xfrm>
              <a:off x="515925" y="-1158"/>
              <a:ext cx="0" cy="398160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14"/>
            <p:cNvCxnSpPr/>
            <p:nvPr/>
          </p:nvCxnSpPr>
          <p:spPr>
            <a:xfrm>
              <a:off x="8666025" y="-1158"/>
              <a:ext cx="0" cy="1902000"/>
            </a:xfrm>
            <a:prstGeom prst="straightConnector1">
              <a:avLst/>
            </a:prstGeom>
            <a:noFill/>
            <a:ln w="9525" cap="flat" cmpd="sng">
              <a:solidFill>
                <a:schemeClr val="dk1"/>
              </a:solidFill>
              <a:prstDash val="solid"/>
              <a:round/>
              <a:headEnd type="none" w="med" len="med"/>
              <a:tailEnd type="none" w="med" len="med"/>
            </a:ln>
          </p:spPr>
        </p:cxnSp>
        <p:grpSp>
          <p:nvGrpSpPr>
            <p:cNvPr id="648" name="Google Shape;648;p14"/>
            <p:cNvGrpSpPr/>
            <p:nvPr/>
          </p:nvGrpSpPr>
          <p:grpSpPr>
            <a:xfrm rot="10800000">
              <a:off x="343275" y="3300779"/>
              <a:ext cx="344736" cy="345385"/>
              <a:chOff x="7353050" y="316275"/>
              <a:chExt cx="292025" cy="292575"/>
            </a:xfrm>
          </p:grpSpPr>
          <p:sp>
            <p:nvSpPr>
              <p:cNvPr id="649" name="Google Shape;649;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 name="Google Shape;653;p14"/>
            <p:cNvGrpSpPr/>
            <p:nvPr/>
          </p:nvGrpSpPr>
          <p:grpSpPr>
            <a:xfrm rot="10800000">
              <a:off x="8520013" y="714742"/>
              <a:ext cx="292025" cy="292575"/>
              <a:chOff x="7353050" y="316275"/>
              <a:chExt cx="292025" cy="292575"/>
            </a:xfrm>
          </p:grpSpPr>
          <p:sp>
            <p:nvSpPr>
              <p:cNvPr id="654" name="Google Shape;654;p1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14"/>
            <p:cNvGrpSpPr/>
            <p:nvPr/>
          </p:nvGrpSpPr>
          <p:grpSpPr>
            <a:xfrm rot="10800000">
              <a:off x="261711" y="465077"/>
              <a:ext cx="507562" cy="507984"/>
              <a:chOff x="8064275" y="887850"/>
              <a:chExt cx="581800" cy="582350"/>
            </a:xfrm>
          </p:grpSpPr>
          <p:sp>
            <p:nvSpPr>
              <p:cNvPr id="659" name="Google Shape;659;p1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Four columns of text">
  <p:cSld name="CUSTOM_2">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1568775" y="442350"/>
            <a:ext cx="6006300" cy="595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1709928" y="1545336"/>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1709928" y="1938528"/>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5468112" y="1545336"/>
            <a:ext cx="19476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5468112" y="1938528"/>
            <a:ext cx="19476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2825496" y="3200400"/>
            <a:ext cx="19452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2825496" y="3593592"/>
            <a:ext cx="19452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6464808" y="3200400"/>
            <a:ext cx="1993500" cy="375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6464808" y="3593592"/>
            <a:ext cx="1993500" cy="759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2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2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2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2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2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2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2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2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2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423750" y="125363"/>
            <a:ext cx="292025" cy="292575"/>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15"/>
          <p:cNvGrpSpPr/>
          <p:nvPr/>
        </p:nvGrpSpPr>
        <p:grpSpPr>
          <a:xfrm>
            <a:off x="1638739" y="558163"/>
            <a:ext cx="293111" cy="293388"/>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0" name="Google Shape;690;p15"/>
          <p:cNvGrpSpPr/>
          <p:nvPr/>
        </p:nvGrpSpPr>
        <p:grpSpPr>
          <a:xfrm>
            <a:off x="1591750" y="362600"/>
            <a:ext cx="175013" cy="27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4" name="Google Shape;694;p15"/>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7823875" y="202375"/>
            <a:ext cx="581800" cy="582350"/>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15"/>
          <p:cNvGrpSpPr/>
          <p:nvPr/>
        </p:nvGrpSpPr>
        <p:grpSpPr>
          <a:xfrm flipH="1">
            <a:off x="8698650" y="1117488"/>
            <a:ext cx="292025" cy="292575"/>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15"/>
          <p:cNvGrpSpPr/>
          <p:nvPr/>
        </p:nvGrpSpPr>
        <p:grpSpPr>
          <a:xfrm>
            <a:off x="8678350" y="1581800"/>
            <a:ext cx="175013" cy="27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of text 2">
  <p:cSld name="CUSTOM_7">
    <p:spTree>
      <p:nvGrpSpPr>
        <p:cNvPr id="1" name="Shape 711"/>
        <p:cNvGrpSpPr/>
        <p:nvPr/>
      </p:nvGrpSpPr>
      <p:grpSpPr>
        <a:xfrm>
          <a:off x="0" y="0"/>
          <a:ext cx="0" cy="0"/>
          <a:chOff x="0" y="0"/>
          <a:chExt cx="0" cy="0"/>
        </a:xfrm>
      </p:grpSpPr>
      <p:cxnSp>
        <p:nvCxnSpPr>
          <p:cNvPr id="712" name="Google Shape;712;p16"/>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sp>
        <p:nvSpPr>
          <p:cNvPr id="713" name="Google Shape;713;p16"/>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714" name="Google Shape;714;p16"/>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715" name="Google Shape;715;p16"/>
          <p:cNvGrpSpPr/>
          <p:nvPr/>
        </p:nvGrpSpPr>
        <p:grpSpPr>
          <a:xfrm flipH="1">
            <a:off x="431725" y="4183775"/>
            <a:ext cx="292025" cy="292575"/>
            <a:chOff x="7353050" y="316275"/>
            <a:chExt cx="292025" cy="292575"/>
          </a:xfrm>
        </p:grpSpPr>
        <p:sp>
          <p:nvSpPr>
            <p:cNvPr id="716" name="Google Shape;716;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16"/>
          <p:cNvGrpSpPr/>
          <p:nvPr/>
        </p:nvGrpSpPr>
        <p:grpSpPr>
          <a:xfrm>
            <a:off x="1075789" y="4604675"/>
            <a:ext cx="293111" cy="293388"/>
            <a:chOff x="3164039" y="430875"/>
            <a:chExt cx="293111" cy="293388"/>
          </a:xfrm>
        </p:grpSpPr>
        <p:sp>
          <p:nvSpPr>
            <p:cNvPr id="721" name="Google Shape;721;p1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727" name="Google Shape;727;p16"/>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728" name="Google Shape;728;p16"/>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729" name="Google Shape;729;p16"/>
          <p:cNvGrpSpPr/>
          <p:nvPr/>
        </p:nvGrpSpPr>
        <p:grpSpPr>
          <a:xfrm>
            <a:off x="8064275" y="526925"/>
            <a:ext cx="581800" cy="582350"/>
            <a:chOff x="8064275" y="887850"/>
            <a:chExt cx="581800" cy="582350"/>
          </a:xfrm>
        </p:grpSpPr>
        <p:sp>
          <p:nvSpPr>
            <p:cNvPr id="730" name="Google Shape;730;p1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 name="Google Shape;736;p16"/>
          <p:cNvGrpSpPr/>
          <p:nvPr/>
        </p:nvGrpSpPr>
        <p:grpSpPr>
          <a:xfrm>
            <a:off x="7033875" y="170875"/>
            <a:ext cx="292025" cy="292575"/>
            <a:chOff x="7353050" y="316275"/>
            <a:chExt cx="292025" cy="292575"/>
          </a:xfrm>
        </p:grpSpPr>
        <p:sp>
          <p:nvSpPr>
            <p:cNvPr id="737" name="Google Shape;737;p1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 name="Google Shape;741;p16"/>
          <p:cNvGrpSpPr/>
          <p:nvPr/>
        </p:nvGrpSpPr>
        <p:grpSpPr>
          <a:xfrm>
            <a:off x="8757950" y="229650"/>
            <a:ext cx="175000" cy="175000"/>
            <a:chOff x="8792300" y="321275"/>
            <a:chExt cx="175000" cy="175000"/>
          </a:xfrm>
        </p:grpSpPr>
        <p:sp>
          <p:nvSpPr>
            <p:cNvPr id="742" name="Google Shape;742;p1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6" name="Google Shape;746;p16"/>
          <p:cNvGrpSpPr/>
          <p:nvPr/>
        </p:nvGrpSpPr>
        <p:grpSpPr>
          <a:xfrm>
            <a:off x="8490050" y="170875"/>
            <a:ext cx="175013" cy="27000"/>
            <a:chOff x="5662375" y="212375"/>
            <a:chExt cx="175013" cy="27000"/>
          </a:xfrm>
        </p:grpSpPr>
        <p:sp>
          <p:nvSpPr>
            <p:cNvPr id="747" name="Google Shape;747;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 name="Google Shape;750;p16"/>
          <p:cNvGrpSpPr/>
          <p:nvPr/>
        </p:nvGrpSpPr>
        <p:grpSpPr>
          <a:xfrm>
            <a:off x="7916350" y="1124600"/>
            <a:ext cx="175013" cy="27000"/>
            <a:chOff x="5662375" y="212375"/>
            <a:chExt cx="175013" cy="27000"/>
          </a:xfrm>
        </p:grpSpPr>
        <p:sp>
          <p:nvSpPr>
            <p:cNvPr id="751" name="Google Shape;751;p1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6"/>
          <p:cNvSpPr txBox="1">
            <a:spLocks noGrp="1"/>
          </p:cNvSpPr>
          <p:nvPr>
            <p:ph type="subTitle" idx="1"/>
          </p:nvPr>
        </p:nvSpPr>
        <p:spPr>
          <a:xfrm>
            <a:off x="6217920"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5" name="Google Shape;755;p16"/>
          <p:cNvSpPr txBox="1">
            <a:spLocks noGrp="1"/>
          </p:cNvSpPr>
          <p:nvPr>
            <p:ph type="subTitle" idx="2"/>
          </p:nvPr>
        </p:nvSpPr>
        <p:spPr>
          <a:xfrm>
            <a:off x="3749040" y="1252728"/>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6" name="Google Shape;756;p16"/>
          <p:cNvSpPr txBox="1">
            <a:spLocks noGrp="1"/>
          </p:cNvSpPr>
          <p:nvPr>
            <p:ph type="subTitle" idx="3"/>
          </p:nvPr>
        </p:nvSpPr>
        <p:spPr>
          <a:xfrm>
            <a:off x="1289304" y="1819656"/>
            <a:ext cx="1636800" cy="356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57" name="Google Shape;757;p16"/>
          <p:cNvSpPr txBox="1">
            <a:spLocks noGrp="1"/>
          </p:cNvSpPr>
          <p:nvPr>
            <p:ph type="subTitle" idx="4"/>
          </p:nvPr>
        </p:nvSpPr>
        <p:spPr>
          <a:xfrm>
            <a:off x="6217920" y="2139696"/>
            <a:ext cx="1636800" cy="877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defRPr>
            </a:lvl1pPr>
            <a:lvl2pPr lvl="1" algn="ctr" rtl="0">
              <a:spcBef>
                <a:spcPts val="0"/>
              </a:spcBef>
              <a:spcAft>
                <a:spcPts val="0"/>
              </a:spcAft>
              <a:buNone/>
              <a:defRPr sz="1600">
                <a:solidFill>
                  <a:schemeClr val="dk2"/>
                </a:solidFill>
              </a:defRPr>
            </a:lvl2pPr>
            <a:lvl3pPr lvl="2" algn="ctr" rtl="0">
              <a:spcBef>
                <a:spcPts val="0"/>
              </a:spcBef>
              <a:spcAft>
                <a:spcPts val="0"/>
              </a:spcAft>
              <a:buNone/>
              <a:defRPr sz="1600">
                <a:solidFill>
                  <a:schemeClr val="dk2"/>
                </a:solidFill>
              </a:defRPr>
            </a:lvl3pPr>
            <a:lvl4pPr lvl="3" algn="ctr" rtl="0">
              <a:spcBef>
                <a:spcPts val="0"/>
              </a:spcBef>
              <a:spcAft>
                <a:spcPts val="0"/>
              </a:spcAft>
              <a:buNone/>
              <a:defRPr sz="1600">
                <a:solidFill>
                  <a:schemeClr val="dk2"/>
                </a:solidFill>
              </a:defRPr>
            </a:lvl4pPr>
            <a:lvl5pPr lvl="4" algn="ctr" rtl="0">
              <a:spcBef>
                <a:spcPts val="0"/>
              </a:spcBef>
              <a:spcAft>
                <a:spcPts val="0"/>
              </a:spcAft>
              <a:buNone/>
              <a:defRPr sz="1600">
                <a:solidFill>
                  <a:schemeClr val="dk2"/>
                </a:solidFill>
              </a:defRPr>
            </a:lvl5pPr>
            <a:lvl6pPr lvl="5" algn="ctr" rtl="0">
              <a:spcBef>
                <a:spcPts val="0"/>
              </a:spcBef>
              <a:spcAft>
                <a:spcPts val="0"/>
              </a:spcAft>
              <a:buNone/>
              <a:defRPr sz="1600">
                <a:solidFill>
                  <a:schemeClr val="dk2"/>
                </a:solidFill>
              </a:defRPr>
            </a:lvl6pPr>
            <a:lvl7pPr lvl="6" algn="ctr" rtl="0">
              <a:spcBef>
                <a:spcPts val="0"/>
              </a:spcBef>
              <a:spcAft>
                <a:spcPts val="0"/>
              </a:spcAft>
              <a:buNone/>
              <a:defRPr sz="1600">
                <a:solidFill>
                  <a:schemeClr val="dk2"/>
                </a:solidFill>
              </a:defRPr>
            </a:lvl7pPr>
            <a:lvl8pPr lvl="7" algn="ctr" rtl="0">
              <a:spcBef>
                <a:spcPts val="0"/>
              </a:spcBef>
              <a:spcAft>
                <a:spcPts val="0"/>
              </a:spcAft>
              <a:buNone/>
              <a:defRPr sz="1600">
                <a:solidFill>
                  <a:schemeClr val="dk2"/>
                </a:solidFill>
              </a:defRPr>
            </a:lvl8pPr>
            <a:lvl9pPr lvl="8" algn="ctr" rtl="0">
              <a:spcBef>
                <a:spcPts val="0"/>
              </a:spcBef>
              <a:spcAft>
                <a:spcPts val="0"/>
              </a:spcAft>
              <a:buNone/>
              <a:defRPr sz="1600">
                <a:solidFill>
                  <a:schemeClr val="dk2"/>
                </a:solidFill>
              </a:defRPr>
            </a:lvl9pPr>
          </a:lstStyle>
          <a:p>
            <a:endParaRPr/>
          </a:p>
        </p:txBody>
      </p:sp>
      <p:sp>
        <p:nvSpPr>
          <p:cNvPr id="758" name="Google Shape;758;p16"/>
          <p:cNvSpPr txBox="1">
            <a:spLocks noGrp="1"/>
          </p:cNvSpPr>
          <p:nvPr>
            <p:ph type="subTitle" idx="5"/>
          </p:nvPr>
        </p:nvSpPr>
        <p:spPr>
          <a:xfrm>
            <a:off x="3749040" y="1581912"/>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759" name="Google Shape;759;p16"/>
          <p:cNvSpPr txBox="1">
            <a:spLocks noGrp="1"/>
          </p:cNvSpPr>
          <p:nvPr>
            <p:ph type="subTitle" idx="6"/>
          </p:nvPr>
        </p:nvSpPr>
        <p:spPr>
          <a:xfrm>
            <a:off x="1289304" y="2139696"/>
            <a:ext cx="1636800" cy="877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ix columns of text">
  <p:cSld name="CUSTOM_8">
    <p:spTree>
      <p:nvGrpSpPr>
        <p:cNvPr id="1" name="Shape 760"/>
        <p:cNvGrpSpPr/>
        <p:nvPr/>
      </p:nvGrpSpPr>
      <p:grpSpPr>
        <a:xfrm>
          <a:off x="0" y="0"/>
          <a:ext cx="0" cy="0"/>
          <a:chOff x="0" y="0"/>
          <a:chExt cx="0" cy="0"/>
        </a:xfrm>
      </p:grpSpPr>
      <p:sp>
        <p:nvSpPr>
          <p:cNvPr id="761" name="Google Shape;761;p17"/>
          <p:cNvSpPr txBox="1">
            <a:spLocks noGrp="1"/>
          </p:cNvSpPr>
          <p:nvPr>
            <p:ph type="title"/>
          </p:nvPr>
        </p:nvSpPr>
        <p:spPr>
          <a:xfrm>
            <a:off x="3090672" y="338328"/>
            <a:ext cx="2962800" cy="5760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762" name="Google Shape;762;p17"/>
          <p:cNvSpPr txBox="1">
            <a:spLocks noGrp="1"/>
          </p:cNvSpPr>
          <p:nvPr>
            <p:ph type="subTitle" idx="1"/>
          </p:nvPr>
        </p:nvSpPr>
        <p:spPr>
          <a:xfrm>
            <a:off x="152242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3" name="Google Shape;763;p17"/>
          <p:cNvSpPr txBox="1">
            <a:spLocks noGrp="1"/>
          </p:cNvSpPr>
          <p:nvPr>
            <p:ph type="subTitle" idx="2"/>
          </p:nvPr>
        </p:nvSpPr>
        <p:spPr>
          <a:xfrm>
            <a:off x="152242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4" name="Google Shape;764;p17"/>
          <p:cNvSpPr txBox="1">
            <a:spLocks noGrp="1"/>
          </p:cNvSpPr>
          <p:nvPr>
            <p:ph type="subTitle" idx="3"/>
          </p:nvPr>
        </p:nvSpPr>
        <p:spPr>
          <a:xfrm>
            <a:off x="3689552" y="1588336"/>
            <a:ext cx="1764900" cy="4572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5" name="Google Shape;765;p17"/>
          <p:cNvSpPr txBox="1">
            <a:spLocks noGrp="1"/>
          </p:cNvSpPr>
          <p:nvPr>
            <p:ph type="subTitle" idx="4"/>
          </p:nvPr>
        </p:nvSpPr>
        <p:spPr>
          <a:xfrm>
            <a:off x="3689552"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accent1"/>
                </a:solidFill>
                <a:latin typeface="Barlow Semi Condensed"/>
                <a:ea typeface="Barlow Semi Condensed"/>
                <a:cs typeface="Barlow Semi Condensed"/>
                <a:sym typeface="Barlow Semi Condensed"/>
              </a:defRPr>
            </a:lvl9pPr>
          </a:lstStyle>
          <a:p>
            <a:endParaRPr/>
          </a:p>
        </p:txBody>
      </p:sp>
      <p:sp>
        <p:nvSpPr>
          <p:cNvPr id="766" name="Google Shape;766;p17"/>
          <p:cNvSpPr txBox="1">
            <a:spLocks noGrp="1"/>
          </p:cNvSpPr>
          <p:nvPr>
            <p:ph type="subTitle" idx="5"/>
          </p:nvPr>
        </p:nvSpPr>
        <p:spPr>
          <a:xfrm>
            <a:off x="5856675" y="1588336"/>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7" name="Google Shape;767;p17"/>
          <p:cNvSpPr txBox="1">
            <a:spLocks noGrp="1"/>
          </p:cNvSpPr>
          <p:nvPr>
            <p:ph type="subTitle" idx="6"/>
          </p:nvPr>
        </p:nvSpPr>
        <p:spPr>
          <a:xfrm>
            <a:off x="5856675" y="1928169"/>
            <a:ext cx="17649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68" name="Google Shape;768;p17"/>
          <p:cNvSpPr txBox="1">
            <a:spLocks noGrp="1"/>
          </p:cNvSpPr>
          <p:nvPr>
            <p:ph type="subTitle" idx="7"/>
          </p:nvPr>
        </p:nvSpPr>
        <p:spPr>
          <a:xfrm>
            <a:off x="152242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69" name="Google Shape;769;p17"/>
          <p:cNvSpPr txBox="1">
            <a:spLocks noGrp="1"/>
          </p:cNvSpPr>
          <p:nvPr>
            <p:ph type="subTitle" idx="8"/>
          </p:nvPr>
        </p:nvSpPr>
        <p:spPr>
          <a:xfrm>
            <a:off x="152242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0" name="Google Shape;770;p17"/>
          <p:cNvSpPr txBox="1">
            <a:spLocks noGrp="1"/>
          </p:cNvSpPr>
          <p:nvPr>
            <p:ph type="subTitle" idx="9"/>
          </p:nvPr>
        </p:nvSpPr>
        <p:spPr>
          <a:xfrm>
            <a:off x="3597450" y="3215961"/>
            <a:ext cx="19491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1" name="Google Shape;771;p17"/>
          <p:cNvSpPr txBox="1">
            <a:spLocks noGrp="1"/>
          </p:cNvSpPr>
          <p:nvPr>
            <p:ph type="subTitle" idx="13"/>
          </p:nvPr>
        </p:nvSpPr>
        <p:spPr>
          <a:xfrm>
            <a:off x="3597500" y="3556017"/>
            <a:ext cx="19491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772" name="Google Shape;772;p17"/>
          <p:cNvSpPr txBox="1">
            <a:spLocks noGrp="1"/>
          </p:cNvSpPr>
          <p:nvPr>
            <p:ph type="subTitle" idx="14"/>
          </p:nvPr>
        </p:nvSpPr>
        <p:spPr>
          <a:xfrm>
            <a:off x="5856675" y="3215958"/>
            <a:ext cx="1764900" cy="457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773" name="Google Shape;773;p17"/>
          <p:cNvSpPr txBox="1">
            <a:spLocks noGrp="1"/>
          </p:cNvSpPr>
          <p:nvPr>
            <p:ph type="subTitle" idx="15"/>
          </p:nvPr>
        </p:nvSpPr>
        <p:spPr>
          <a:xfrm>
            <a:off x="5856675" y="3556017"/>
            <a:ext cx="1764900" cy="6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774" name="Google Shape;774;p17"/>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775" name="Google Shape;775;p17"/>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776" name="Google Shape;776;p17"/>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777" name="Google Shape;777;p17"/>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778" name="Google Shape;778;p17"/>
          <p:cNvGrpSpPr/>
          <p:nvPr/>
        </p:nvGrpSpPr>
        <p:grpSpPr>
          <a:xfrm flipH="1">
            <a:off x="1278333" y="4513075"/>
            <a:ext cx="581800" cy="582350"/>
            <a:chOff x="8064275" y="887850"/>
            <a:chExt cx="581800" cy="582350"/>
          </a:xfrm>
        </p:grpSpPr>
        <p:sp>
          <p:nvSpPr>
            <p:cNvPr id="779" name="Google Shape;779;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5" name="Google Shape;785;p17"/>
          <p:cNvGrpSpPr/>
          <p:nvPr/>
        </p:nvGrpSpPr>
        <p:grpSpPr>
          <a:xfrm flipH="1">
            <a:off x="2747608" y="4340463"/>
            <a:ext cx="292025" cy="292575"/>
            <a:chOff x="7353050" y="316275"/>
            <a:chExt cx="292025" cy="292575"/>
          </a:xfrm>
        </p:grpSpPr>
        <p:sp>
          <p:nvSpPr>
            <p:cNvPr id="786" name="Google Shape;786;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7"/>
          <p:cNvGrpSpPr/>
          <p:nvPr/>
        </p:nvGrpSpPr>
        <p:grpSpPr>
          <a:xfrm flipH="1">
            <a:off x="171308" y="4315025"/>
            <a:ext cx="175000" cy="175000"/>
            <a:chOff x="8792300" y="321275"/>
            <a:chExt cx="175000" cy="175000"/>
          </a:xfrm>
        </p:grpSpPr>
        <p:sp>
          <p:nvSpPr>
            <p:cNvPr id="791" name="Google Shape;791;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7"/>
          <p:cNvGrpSpPr/>
          <p:nvPr/>
        </p:nvGrpSpPr>
        <p:grpSpPr>
          <a:xfrm>
            <a:off x="3873197" y="4657550"/>
            <a:ext cx="293111" cy="293388"/>
            <a:chOff x="3164039" y="430875"/>
            <a:chExt cx="293111" cy="293388"/>
          </a:xfrm>
        </p:grpSpPr>
        <p:sp>
          <p:nvSpPr>
            <p:cNvPr id="796" name="Google Shape;796;p1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7"/>
          <p:cNvGrpSpPr/>
          <p:nvPr/>
        </p:nvGrpSpPr>
        <p:grpSpPr>
          <a:xfrm flipH="1">
            <a:off x="242270" y="4142425"/>
            <a:ext cx="175013" cy="27000"/>
            <a:chOff x="5662375" y="212375"/>
            <a:chExt cx="175013" cy="27000"/>
          </a:xfrm>
        </p:grpSpPr>
        <p:sp>
          <p:nvSpPr>
            <p:cNvPr id="803" name="Google Shape;80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17"/>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807" name="Google Shape;807;p17"/>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808" name="Google Shape;808;p17"/>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809" name="Google Shape;809;p17"/>
          <p:cNvGrpSpPr/>
          <p:nvPr/>
        </p:nvGrpSpPr>
        <p:grpSpPr>
          <a:xfrm>
            <a:off x="8064275" y="1040250"/>
            <a:ext cx="581800" cy="582350"/>
            <a:chOff x="8064275" y="887850"/>
            <a:chExt cx="581800" cy="582350"/>
          </a:xfrm>
        </p:grpSpPr>
        <p:sp>
          <p:nvSpPr>
            <p:cNvPr id="810" name="Google Shape;810;p1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7"/>
          <p:cNvGrpSpPr/>
          <p:nvPr/>
        </p:nvGrpSpPr>
        <p:grpSpPr>
          <a:xfrm>
            <a:off x="7353050" y="316275"/>
            <a:ext cx="292025" cy="292575"/>
            <a:chOff x="7353050" y="316275"/>
            <a:chExt cx="292025" cy="292575"/>
          </a:xfrm>
        </p:grpSpPr>
        <p:sp>
          <p:nvSpPr>
            <p:cNvPr id="817" name="Google Shape;817;p1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17"/>
          <p:cNvGrpSpPr/>
          <p:nvPr/>
        </p:nvGrpSpPr>
        <p:grpSpPr>
          <a:xfrm>
            <a:off x="8792300" y="321275"/>
            <a:ext cx="175000" cy="175000"/>
            <a:chOff x="8792300" y="321275"/>
            <a:chExt cx="175000" cy="175000"/>
          </a:xfrm>
        </p:grpSpPr>
        <p:sp>
          <p:nvSpPr>
            <p:cNvPr id="822" name="Google Shape;822;p1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6" name="Google Shape;826;p17"/>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7"/>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7"/>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7"/>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7"/>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7"/>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2" name="Google Shape;832;p17"/>
          <p:cNvGrpSpPr/>
          <p:nvPr/>
        </p:nvGrpSpPr>
        <p:grpSpPr>
          <a:xfrm>
            <a:off x="8490050" y="170875"/>
            <a:ext cx="175013" cy="27000"/>
            <a:chOff x="5662375" y="212375"/>
            <a:chExt cx="175013" cy="27000"/>
          </a:xfrm>
        </p:grpSpPr>
        <p:sp>
          <p:nvSpPr>
            <p:cNvPr id="833" name="Google Shape;833;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6" name="Google Shape;836;p17"/>
          <p:cNvGrpSpPr/>
          <p:nvPr/>
        </p:nvGrpSpPr>
        <p:grpSpPr>
          <a:xfrm>
            <a:off x="8678350" y="1658000"/>
            <a:ext cx="175013" cy="27000"/>
            <a:chOff x="5662375" y="212375"/>
            <a:chExt cx="175013" cy="27000"/>
          </a:xfrm>
        </p:grpSpPr>
        <p:sp>
          <p:nvSpPr>
            <p:cNvPr id="837" name="Google Shape;837;p1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2">
  <p:cSld name="CUSTOM_10">
    <p:spTree>
      <p:nvGrpSpPr>
        <p:cNvPr id="1" name="Shape 840"/>
        <p:cNvGrpSpPr/>
        <p:nvPr/>
      </p:nvGrpSpPr>
      <p:grpSpPr>
        <a:xfrm>
          <a:off x="0" y="0"/>
          <a:ext cx="0" cy="0"/>
          <a:chOff x="0" y="0"/>
          <a:chExt cx="0" cy="0"/>
        </a:xfrm>
      </p:grpSpPr>
      <p:sp>
        <p:nvSpPr>
          <p:cNvPr id="841" name="Google Shape;841;p18"/>
          <p:cNvSpPr txBox="1">
            <a:spLocks noGrp="1"/>
          </p:cNvSpPr>
          <p:nvPr>
            <p:ph type="title"/>
          </p:nvPr>
        </p:nvSpPr>
        <p:spPr>
          <a:xfrm>
            <a:off x="1271016" y="338328"/>
            <a:ext cx="6611100" cy="548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842" name="Google Shape;842;p18"/>
          <p:cNvSpPr txBox="1">
            <a:spLocks noGrp="1"/>
          </p:cNvSpPr>
          <p:nvPr>
            <p:ph type="subTitle" idx="1"/>
          </p:nvPr>
        </p:nvSpPr>
        <p:spPr>
          <a:xfrm>
            <a:off x="4690875" y="1491351"/>
            <a:ext cx="3557100" cy="2656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843" name="Google Shape;843;p18"/>
          <p:cNvCxnSpPr/>
          <p:nvPr/>
        </p:nvCxnSpPr>
        <p:spPr>
          <a:xfrm rot="10800000">
            <a:off x="8109000" y="501275"/>
            <a:ext cx="737700" cy="73770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18"/>
          <p:cNvCxnSpPr/>
          <p:nvPr/>
        </p:nvCxnSpPr>
        <p:spPr>
          <a:xfrm>
            <a:off x="582475" y="282188"/>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18"/>
          <p:cNvCxnSpPr/>
          <p:nvPr/>
        </p:nvCxnSpPr>
        <p:spPr>
          <a:xfrm rot="10800000" flipH="1">
            <a:off x="0" y="274188"/>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846" name="Google Shape;846;p18"/>
          <p:cNvGrpSpPr/>
          <p:nvPr/>
        </p:nvGrpSpPr>
        <p:grpSpPr>
          <a:xfrm flipH="1">
            <a:off x="423750" y="125363"/>
            <a:ext cx="292025" cy="292575"/>
            <a:chOff x="7353050" y="316275"/>
            <a:chExt cx="292025" cy="292575"/>
          </a:xfrm>
        </p:grpSpPr>
        <p:sp>
          <p:nvSpPr>
            <p:cNvPr id="847" name="Google Shape;847;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1" name="Google Shape;851;p18"/>
          <p:cNvGrpSpPr/>
          <p:nvPr/>
        </p:nvGrpSpPr>
        <p:grpSpPr>
          <a:xfrm>
            <a:off x="1638739" y="558163"/>
            <a:ext cx="293111" cy="293388"/>
            <a:chOff x="3164039" y="430875"/>
            <a:chExt cx="293111" cy="293388"/>
          </a:xfrm>
        </p:grpSpPr>
        <p:sp>
          <p:nvSpPr>
            <p:cNvPr id="852" name="Google Shape;852;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8"/>
          <p:cNvGrpSpPr/>
          <p:nvPr/>
        </p:nvGrpSpPr>
        <p:grpSpPr>
          <a:xfrm>
            <a:off x="1591750" y="362600"/>
            <a:ext cx="175013" cy="27000"/>
            <a:chOff x="5662375" y="212375"/>
            <a:chExt cx="175013" cy="27000"/>
          </a:xfrm>
        </p:grpSpPr>
        <p:sp>
          <p:nvSpPr>
            <p:cNvPr id="859" name="Google Shape;859;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62" name="Google Shape;862;p18"/>
          <p:cNvCxnSpPr/>
          <p:nvPr/>
        </p:nvCxnSpPr>
        <p:spPr>
          <a:xfrm flipH="1">
            <a:off x="8151325" y="6875"/>
            <a:ext cx="1002600" cy="494400"/>
          </a:xfrm>
          <a:prstGeom prst="straightConnector1">
            <a:avLst/>
          </a:prstGeom>
          <a:noFill/>
          <a:ln w="9525" cap="flat" cmpd="sng">
            <a:solidFill>
              <a:schemeClr val="dk1"/>
            </a:solidFill>
            <a:prstDash val="solid"/>
            <a:round/>
            <a:headEnd type="none" w="med" len="med"/>
            <a:tailEnd type="none" w="med" len="med"/>
          </a:ln>
        </p:spPr>
      </p:cxnSp>
      <p:grpSp>
        <p:nvGrpSpPr>
          <p:cNvPr id="863" name="Google Shape;863;p18"/>
          <p:cNvGrpSpPr/>
          <p:nvPr/>
        </p:nvGrpSpPr>
        <p:grpSpPr>
          <a:xfrm>
            <a:off x="7823875" y="202375"/>
            <a:ext cx="581800" cy="582350"/>
            <a:chOff x="8064275" y="887850"/>
            <a:chExt cx="581800" cy="582350"/>
          </a:xfrm>
        </p:grpSpPr>
        <p:sp>
          <p:nvSpPr>
            <p:cNvPr id="864" name="Google Shape;86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 name="Google Shape;870;p18"/>
          <p:cNvGrpSpPr/>
          <p:nvPr/>
        </p:nvGrpSpPr>
        <p:grpSpPr>
          <a:xfrm flipH="1">
            <a:off x="8698650" y="1117488"/>
            <a:ext cx="292025" cy="292575"/>
            <a:chOff x="7353050" y="316275"/>
            <a:chExt cx="292025" cy="292575"/>
          </a:xfrm>
        </p:grpSpPr>
        <p:sp>
          <p:nvSpPr>
            <p:cNvPr id="871" name="Google Shape;87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18"/>
          <p:cNvGrpSpPr/>
          <p:nvPr/>
        </p:nvGrpSpPr>
        <p:grpSpPr>
          <a:xfrm>
            <a:off x="8678350" y="1581800"/>
            <a:ext cx="175013" cy="27000"/>
            <a:chOff x="5662375" y="212375"/>
            <a:chExt cx="175013" cy="27000"/>
          </a:xfrm>
        </p:grpSpPr>
        <p:sp>
          <p:nvSpPr>
            <p:cNvPr id="876" name="Google Shape;876;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79" name="Google Shape;879;p18"/>
          <p:cNvCxnSpPr/>
          <p:nvPr/>
        </p:nvCxnSpPr>
        <p:spPr>
          <a:xfrm flipH="1">
            <a:off x="5101704"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880" name="Google Shape;880;p18"/>
          <p:cNvCxnSpPr/>
          <p:nvPr/>
        </p:nvCxnSpPr>
        <p:spPr>
          <a:xfrm rot="10800000">
            <a:off x="6234804"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881" name="Google Shape;881;p18"/>
          <p:cNvCxnSpPr/>
          <p:nvPr/>
        </p:nvCxnSpPr>
        <p:spPr>
          <a:xfrm flipH="1">
            <a:off x="7547529"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882" name="Google Shape;882;p18"/>
          <p:cNvCxnSpPr/>
          <p:nvPr/>
        </p:nvCxnSpPr>
        <p:spPr>
          <a:xfrm flipH="1">
            <a:off x="8872054"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883" name="Google Shape;883;p18"/>
          <p:cNvGrpSpPr/>
          <p:nvPr/>
        </p:nvGrpSpPr>
        <p:grpSpPr>
          <a:xfrm>
            <a:off x="7278954" y="4513075"/>
            <a:ext cx="581800" cy="582350"/>
            <a:chOff x="8064275" y="887850"/>
            <a:chExt cx="581800" cy="582350"/>
          </a:xfrm>
        </p:grpSpPr>
        <p:sp>
          <p:nvSpPr>
            <p:cNvPr id="884" name="Google Shape;884;p1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1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1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 name="Google Shape;890;p18"/>
          <p:cNvGrpSpPr/>
          <p:nvPr/>
        </p:nvGrpSpPr>
        <p:grpSpPr>
          <a:xfrm>
            <a:off x="6099454" y="4340463"/>
            <a:ext cx="292025" cy="292575"/>
            <a:chOff x="7353050" y="316275"/>
            <a:chExt cx="292025" cy="292575"/>
          </a:xfrm>
        </p:grpSpPr>
        <p:sp>
          <p:nvSpPr>
            <p:cNvPr id="891" name="Google Shape;891;p1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 name="Google Shape;895;p18"/>
          <p:cNvGrpSpPr/>
          <p:nvPr/>
        </p:nvGrpSpPr>
        <p:grpSpPr>
          <a:xfrm>
            <a:off x="8792779" y="4315025"/>
            <a:ext cx="175000" cy="175000"/>
            <a:chOff x="8792300" y="321275"/>
            <a:chExt cx="175000" cy="175000"/>
          </a:xfrm>
        </p:grpSpPr>
        <p:sp>
          <p:nvSpPr>
            <p:cNvPr id="896" name="Google Shape;896;p1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1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 name="Google Shape;900;p18"/>
          <p:cNvGrpSpPr/>
          <p:nvPr/>
        </p:nvGrpSpPr>
        <p:grpSpPr>
          <a:xfrm flipH="1">
            <a:off x="4972779" y="4657550"/>
            <a:ext cx="293111" cy="293388"/>
            <a:chOff x="3164039" y="430875"/>
            <a:chExt cx="293111" cy="293388"/>
          </a:xfrm>
        </p:grpSpPr>
        <p:sp>
          <p:nvSpPr>
            <p:cNvPr id="901" name="Google Shape;901;p1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 name="Google Shape;907;p18"/>
          <p:cNvGrpSpPr/>
          <p:nvPr/>
        </p:nvGrpSpPr>
        <p:grpSpPr>
          <a:xfrm>
            <a:off x="8721804" y="4142425"/>
            <a:ext cx="175013" cy="27000"/>
            <a:chOff x="5662375" y="212375"/>
            <a:chExt cx="175013" cy="27000"/>
          </a:xfrm>
        </p:grpSpPr>
        <p:sp>
          <p:nvSpPr>
            <p:cNvPr id="908" name="Google Shape;908;p1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1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s">
  <p:cSld name="CUSTOM_9">
    <p:spTree>
      <p:nvGrpSpPr>
        <p:cNvPr id="1" name="Shape 911"/>
        <p:cNvGrpSpPr/>
        <p:nvPr/>
      </p:nvGrpSpPr>
      <p:grpSpPr>
        <a:xfrm>
          <a:off x="0" y="0"/>
          <a:ext cx="0" cy="0"/>
          <a:chOff x="0" y="0"/>
          <a:chExt cx="0" cy="0"/>
        </a:xfrm>
      </p:grpSpPr>
      <p:sp>
        <p:nvSpPr>
          <p:cNvPr id="912" name="Google Shape;912;p19"/>
          <p:cNvSpPr txBox="1">
            <a:spLocks noGrp="1"/>
          </p:cNvSpPr>
          <p:nvPr>
            <p:ph type="title"/>
          </p:nvPr>
        </p:nvSpPr>
        <p:spPr>
          <a:xfrm>
            <a:off x="2105425" y="384048"/>
            <a:ext cx="4937700" cy="1079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sz="4800"/>
            </a:lvl1pPr>
            <a:lvl2pPr lvl="1">
              <a:spcBef>
                <a:spcPts val="0"/>
              </a:spcBef>
              <a:spcAft>
                <a:spcPts val="0"/>
              </a:spcAft>
              <a:buNone/>
              <a:defRPr sz="4800"/>
            </a:lvl2pPr>
            <a:lvl3pPr lvl="2">
              <a:spcBef>
                <a:spcPts val="0"/>
              </a:spcBef>
              <a:spcAft>
                <a:spcPts val="0"/>
              </a:spcAft>
              <a:buNone/>
              <a:defRPr sz="4800"/>
            </a:lvl3pPr>
            <a:lvl4pPr lvl="3">
              <a:spcBef>
                <a:spcPts val="0"/>
              </a:spcBef>
              <a:spcAft>
                <a:spcPts val="0"/>
              </a:spcAft>
              <a:buNone/>
              <a:defRPr sz="4800"/>
            </a:lvl4pPr>
            <a:lvl5pPr lvl="4">
              <a:spcBef>
                <a:spcPts val="0"/>
              </a:spcBef>
              <a:spcAft>
                <a:spcPts val="0"/>
              </a:spcAft>
              <a:buNone/>
              <a:defRPr sz="4800"/>
            </a:lvl5pPr>
            <a:lvl6pPr lvl="5">
              <a:spcBef>
                <a:spcPts val="0"/>
              </a:spcBef>
              <a:spcAft>
                <a:spcPts val="0"/>
              </a:spcAft>
              <a:buNone/>
              <a:defRPr sz="4800"/>
            </a:lvl6pPr>
            <a:lvl7pPr lvl="6">
              <a:spcBef>
                <a:spcPts val="0"/>
              </a:spcBef>
              <a:spcAft>
                <a:spcPts val="0"/>
              </a:spcAft>
              <a:buNone/>
              <a:defRPr sz="4800"/>
            </a:lvl7pPr>
            <a:lvl8pPr lvl="7">
              <a:spcBef>
                <a:spcPts val="0"/>
              </a:spcBef>
              <a:spcAft>
                <a:spcPts val="0"/>
              </a:spcAft>
              <a:buNone/>
              <a:defRPr sz="4800"/>
            </a:lvl8pPr>
            <a:lvl9pPr lvl="8">
              <a:spcBef>
                <a:spcPts val="0"/>
              </a:spcBef>
              <a:spcAft>
                <a:spcPts val="0"/>
              </a:spcAft>
              <a:buNone/>
              <a:defRPr sz="4800"/>
            </a:lvl9pPr>
          </a:lstStyle>
          <a:p>
            <a:endParaRPr/>
          </a:p>
        </p:txBody>
      </p:sp>
      <p:sp>
        <p:nvSpPr>
          <p:cNvPr id="913" name="Google Shape;913;p19"/>
          <p:cNvSpPr txBox="1">
            <a:spLocks noGrp="1"/>
          </p:cNvSpPr>
          <p:nvPr>
            <p:ph type="subTitle" idx="1"/>
          </p:nvPr>
        </p:nvSpPr>
        <p:spPr>
          <a:xfrm>
            <a:off x="3017520" y="1709928"/>
            <a:ext cx="3099900" cy="1435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None/>
              <a:defRPr sz="1600">
                <a:latin typeface="Barlow Semi Condensed"/>
                <a:ea typeface="Barlow Semi Condensed"/>
                <a:cs typeface="Barlow Semi Condensed"/>
                <a:sym typeface="Barlow Semi Condensed"/>
              </a:defRPr>
            </a:lvl1pPr>
            <a:lvl2pPr lvl="1">
              <a:spcBef>
                <a:spcPts val="0"/>
              </a:spcBef>
              <a:spcAft>
                <a:spcPts val="0"/>
              </a:spcAft>
              <a:buNone/>
              <a:defRPr>
                <a:latin typeface="Barlow Semi Condensed"/>
                <a:ea typeface="Barlow Semi Condensed"/>
                <a:cs typeface="Barlow Semi Condensed"/>
                <a:sym typeface="Barlow Semi Condensed"/>
              </a:defRPr>
            </a:lvl2pPr>
            <a:lvl3pPr lvl="2">
              <a:spcBef>
                <a:spcPts val="0"/>
              </a:spcBef>
              <a:spcAft>
                <a:spcPts val="0"/>
              </a:spcAft>
              <a:buNone/>
              <a:defRPr>
                <a:latin typeface="Barlow Semi Condensed"/>
                <a:ea typeface="Barlow Semi Condensed"/>
                <a:cs typeface="Barlow Semi Condensed"/>
                <a:sym typeface="Barlow Semi Condensed"/>
              </a:defRPr>
            </a:lvl3pPr>
            <a:lvl4pPr lvl="3">
              <a:spcBef>
                <a:spcPts val="0"/>
              </a:spcBef>
              <a:spcAft>
                <a:spcPts val="0"/>
              </a:spcAft>
              <a:buNone/>
              <a:defRPr>
                <a:latin typeface="Barlow Semi Condensed"/>
                <a:ea typeface="Barlow Semi Condensed"/>
                <a:cs typeface="Barlow Semi Condensed"/>
                <a:sym typeface="Barlow Semi Condensed"/>
              </a:defRPr>
            </a:lvl4pPr>
            <a:lvl5pPr lvl="4">
              <a:spcBef>
                <a:spcPts val="0"/>
              </a:spcBef>
              <a:spcAft>
                <a:spcPts val="0"/>
              </a:spcAft>
              <a:buNone/>
              <a:defRPr>
                <a:latin typeface="Barlow Semi Condensed"/>
                <a:ea typeface="Barlow Semi Condensed"/>
                <a:cs typeface="Barlow Semi Condensed"/>
                <a:sym typeface="Barlow Semi Condensed"/>
              </a:defRPr>
            </a:lvl5pPr>
            <a:lvl6pPr lvl="5">
              <a:spcBef>
                <a:spcPts val="0"/>
              </a:spcBef>
              <a:spcAft>
                <a:spcPts val="0"/>
              </a:spcAft>
              <a:buNone/>
              <a:defRPr>
                <a:latin typeface="Barlow Semi Condensed"/>
                <a:ea typeface="Barlow Semi Condensed"/>
                <a:cs typeface="Barlow Semi Condensed"/>
                <a:sym typeface="Barlow Semi Condensed"/>
              </a:defRPr>
            </a:lvl6pPr>
            <a:lvl7pPr lvl="6">
              <a:spcBef>
                <a:spcPts val="0"/>
              </a:spcBef>
              <a:spcAft>
                <a:spcPts val="0"/>
              </a:spcAft>
              <a:buNone/>
              <a:defRPr>
                <a:latin typeface="Barlow Semi Condensed"/>
                <a:ea typeface="Barlow Semi Condensed"/>
                <a:cs typeface="Barlow Semi Condensed"/>
                <a:sym typeface="Barlow Semi Condensed"/>
              </a:defRPr>
            </a:lvl7pPr>
            <a:lvl8pPr lvl="7">
              <a:spcBef>
                <a:spcPts val="0"/>
              </a:spcBef>
              <a:spcAft>
                <a:spcPts val="0"/>
              </a:spcAft>
              <a:buNone/>
              <a:defRPr>
                <a:latin typeface="Barlow Semi Condensed"/>
                <a:ea typeface="Barlow Semi Condensed"/>
                <a:cs typeface="Barlow Semi Condensed"/>
                <a:sym typeface="Barlow Semi Condensed"/>
              </a:defRPr>
            </a:lvl8pPr>
            <a:lvl9pPr lvl="8">
              <a:spcBef>
                <a:spcPts val="0"/>
              </a:spcBef>
              <a:spcAft>
                <a:spcPts val="0"/>
              </a:spcAft>
              <a:buNone/>
              <a:defRPr>
                <a:latin typeface="Barlow Semi Condensed"/>
                <a:ea typeface="Barlow Semi Condensed"/>
                <a:cs typeface="Barlow Semi Condensed"/>
                <a:sym typeface="Barlow Semi Condensed"/>
              </a:defRPr>
            </a:lvl9pPr>
          </a:lstStyle>
          <a:p>
            <a:endParaRPr/>
          </a:p>
        </p:txBody>
      </p:sp>
      <p:sp>
        <p:nvSpPr>
          <p:cNvPr id="914" name="Google Shape;914;p19"/>
          <p:cNvSpPr txBox="1"/>
          <p:nvPr/>
        </p:nvSpPr>
        <p:spPr>
          <a:xfrm>
            <a:off x="2489375" y="3664200"/>
            <a:ext cx="4161600" cy="762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100">
                <a:solidFill>
                  <a:schemeClr val="accent1"/>
                </a:solidFill>
                <a:latin typeface="Barlow Semi Condensed Medium"/>
                <a:ea typeface="Barlow Semi Condensed Medium"/>
                <a:cs typeface="Barlow Semi Condensed Medium"/>
                <a:sym typeface="Barlow Semi Condensed Medium"/>
              </a:rPr>
              <a:t>CREDITS:</a:t>
            </a:r>
            <a:r>
              <a:rPr lang="en" sz="1100">
                <a:solidFill>
                  <a:schemeClr val="dk2"/>
                </a:solidFill>
                <a:latin typeface="Barlow Semi Condensed"/>
                <a:ea typeface="Barlow Semi Condensed"/>
                <a:cs typeface="Barlow Semi Condensed"/>
                <a:sym typeface="Barlow Semi Condensed"/>
              </a:rPr>
              <a:t> This presentation template was created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2">
                  <a:extLst>
                    <a:ext uri="{A12FA001-AC4F-418D-AE19-62706E023703}">
                      <ahyp:hlinkClr xmlns:ahyp="http://schemas.microsoft.com/office/drawing/2018/hyperlinkcolor" val="tx"/>
                    </a:ext>
                  </a:extLst>
                </a:hlinkClick>
              </a:rPr>
              <a:t>Slidesgo</a:t>
            </a:r>
            <a:r>
              <a:rPr lang="en" sz="1100">
                <a:solidFill>
                  <a:schemeClr val="dk2"/>
                </a:solidFill>
                <a:latin typeface="Barlow Semi Condensed"/>
                <a:ea typeface="Barlow Semi Condensed"/>
                <a:cs typeface="Barlow Semi Condensed"/>
                <a:sym typeface="Barlow Semi Condensed"/>
              </a:rPr>
              <a:t>, including icons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3">
                  <a:extLst>
                    <a:ext uri="{A12FA001-AC4F-418D-AE19-62706E023703}">
                      <ahyp:hlinkClr xmlns:ahyp="http://schemas.microsoft.com/office/drawing/2018/hyperlinkcolor" val="tx"/>
                    </a:ext>
                  </a:extLst>
                </a:hlinkClick>
              </a:rPr>
              <a:t>Flaticon</a:t>
            </a:r>
            <a:r>
              <a:rPr lang="en" sz="1100">
                <a:solidFill>
                  <a:schemeClr val="dk2"/>
                </a:solidFill>
                <a:latin typeface="Barlow Semi Condensed"/>
                <a:ea typeface="Barlow Semi Condensed"/>
                <a:cs typeface="Barlow Semi Condensed"/>
                <a:sym typeface="Barlow Semi Condensed"/>
              </a:rPr>
              <a:t>, infographics &amp; images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4">
                  <a:extLst>
                    <a:ext uri="{A12FA001-AC4F-418D-AE19-62706E023703}">
                      <ahyp:hlinkClr xmlns:ahyp="http://schemas.microsoft.com/office/drawing/2018/hyperlinkcolor" val="tx"/>
                    </a:ext>
                  </a:extLst>
                </a:hlinkClick>
              </a:rPr>
              <a:t>Freepik</a:t>
            </a:r>
            <a:r>
              <a:rPr lang="en" sz="1100">
                <a:solidFill>
                  <a:schemeClr val="dk2"/>
                </a:solidFill>
                <a:latin typeface="Barlow Semi Condensed"/>
                <a:ea typeface="Barlow Semi Condensed"/>
                <a:cs typeface="Barlow Semi Condensed"/>
                <a:sym typeface="Barlow Semi Condensed"/>
              </a:rPr>
              <a:t> and illustrations by </a:t>
            </a:r>
            <a:r>
              <a:rPr lang="en" sz="1100">
                <a:solidFill>
                  <a:schemeClr val="accent1"/>
                </a:solidFill>
                <a:uFill>
                  <a:noFill/>
                </a:uFill>
                <a:latin typeface="Barlow Semi Condensed Medium"/>
                <a:ea typeface="Barlow Semi Condensed Medium"/>
                <a:cs typeface="Barlow Semi Condensed Medium"/>
                <a:sym typeface="Barlow Semi Condensed Medium"/>
                <a:hlinkClick r:id="rId5">
                  <a:extLst>
                    <a:ext uri="{A12FA001-AC4F-418D-AE19-62706E023703}">
                      <ahyp:hlinkClr xmlns:ahyp="http://schemas.microsoft.com/office/drawing/2018/hyperlinkcolor" val="tx"/>
                    </a:ext>
                  </a:extLst>
                </a:hlinkClick>
              </a:rPr>
              <a:t>Stories</a:t>
            </a:r>
            <a:endParaRPr>
              <a:solidFill>
                <a:schemeClr val="dk2"/>
              </a:solidFill>
              <a:latin typeface="Barlow Semi Condensed Medium"/>
              <a:ea typeface="Barlow Semi Condensed Medium"/>
              <a:cs typeface="Barlow Semi Condensed Medium"/>
              <a:sym typeface="Barlow Semi Condensed Medium"/>
            </a:endParaRPr>
          </a:p>
          <a:p>
            <a:pPr marL="0" lvl="0" indent="0" algn="ctr" rtl="0">
              <a:spcBef>
                <a:spcPts val="0"/>
              </a:spcBef>
              <a:spcAft>
                <a:spcPts val="0"/>
              </a:spcAft>
              <a:buNone/>
            </a:pPr>
            <a:endParaRPr>
              <a:solidFill>
                <a:schemeClr val="dk2"/>
              </a:solidFill>
              <a:latin typeface="Barlow Semi Condensed"/>
              <a:ea typeface="Barlow Semi Condensed"/>
              <a:cs typeface="Barlow Semi Condensed"/>
              <a:sym typeface="Barlow Semi Condensed"/>
            </a:endParaRPr>
          </a:p>
        </p:txBody>
      </p:sp>
      <p:cxnSp>
        <p:nvCxnSpPr>
          <p:cNvPr id="915" name="Google Shape;915;p19"/>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16" name="Google Shape;916;p19"/>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17" name="Google Shape;917;p19"/>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18" name="Google Shape;918;p19"/>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19" name="Google Shape;919;p19"/>
          <p:cNvGrpSpPr/>
          <p:nvPr/>
        </p:nvGrpSpPr>
        <p:grpSpPr>
          <a:xfrm rot="5400000" flipH="1">
            <a:off x="7407333" y="1284925"/>
            <a:ext cx="581800" cy="582350"/>
            <a:chOff x="8064275" y="887850"/>
            <a:chExt cx="581800" cy="582350"/>
          </a:xfrm>
        </p:grpSpPr>
        <p:sp>
          <p:nvSpPr>
            <p:cNvPr id="920" name="Google Shape;920;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19"/>
          <p:cNvGrpSpPr/>
          <p:nvPr/>
        </p:nvGrpSpPr>
        <p:grpSpPr>
          <a:xfrm rot="5400000" flipH="1">
            <a:off x="7869720" y="2754200"/>
            <a:ext cx="292025" cy="292575"/>
            <a:chOff x="7353050" y="316275"/>
            <a:chExt cx="292025" cy="292575"/>
          </a:xfrm>
        </p:grpSpPr>
        <p:sp>
          <p:nvSpPr>
            <p:cNvPr id="927" name="Google Shape;927;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 name="Google Shape;931;p19"/>
          <p:cNvGrpSpPr/>
          <p:nvPr/>
        </p:nvGrpSpPr>
        <p:grpSpPr>
          <a:xfrm rot="5400000" flipH="1">
            <a:off x="8012458" y="178175"/>
            <a:ext cx="175000" cy="175000"/>
            <a:chOff x="8792300" y="321275"/>
            <a:chExt cx="175000" cy="175000"/>
          </a:xfrm>
        </p:grpSpPr>
        <p:sp>
          <p:nvSpPr>
            <p:cNvPr id="932" name="Google Shape;932;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19"/>
          <p:cNvGrpSpPr/>
          <p:nvPr/>
        </p:nvGrpSpPr>
        <p:grpSpPr>
          <a:xfrm rot="5400000">
            <a:off x="7551683" y="3879926"/>
            <a:ext cx="293111" cy="293388"/>
            <a:chOff x="3164039" y="430875"/>
            <a:chExt cx="293111" cy="293388"/>
          </a:xfrm>
        </p:grpSpPr>
        <p:sp>
          <p:nvSpPr>
            <p:cNvPr id="937" name="Google Shape;937;p19"/>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19"/>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9"/>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9"/>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19"/>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9"/>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 name="Google Shape;943;p19"/>
          <p:cNvGrpSpPr/>
          <p:nvPr/>
        </p:nvGrpSpPr>
        <p:grpSpPr>
          <a:xfrm rot="5400000" flipH="1">
            <a:off x="8259052" y="323144"/>
            <a:ext cx="175013" cy="27000"/>
            <a:chOff x="5662375" y="212375"/>
            <a:chExt cx="175013" cy="27000"/>
          </a:xfrm>
        </p:grpSpPr>
        <p:sp>
          <p:nvSpPr>
            <p:cNvPr id="944" name="Google Shape;94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47" name="Google Shape;947;p19"/>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948" name="Google Shape;948;p19"/>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949" name="Google Shape;949;p19"/>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950" name="Google Shape;950;p19"/>
          <p:cNvGrpSpPr/>
          <p:nvPr/>
        </p:nvGrpSpPr>
        <p:grpSpPr>
          <a:xfrm rot="5400000">
            <a:off x="621475" y="4062025"/>
            <a:ext cx="581800" cy="582350"/>
            <a:chOff x="8064275" y="887850"/>
            <a:chExt cx="581800" cy="582350"/>
          </a:xfrm>
        </p:grpSpPr>
        <p:sp>
          <p:nvSpPr>
            <p:cNvPr id="951" name="Google Shape;951;p1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19"/>
          <p:cNvGrpSpPr/>
          <p:nvPr/>
        </p:nvGrpSpPr>
        <p:grpSpPr>
          <a:xfrm rot="5400000">
            <a:off x="1482825" y="3350800"/>
            <a:ext cx="292025" cy="292575"/>
            <a:chOff x="7353050" y="316275"/>
            <a:chExt cx="292025" cy="292575"/>
          </a:xfrm>
        </p:grpSpPr>
        <p:sp>
          <p:nvSpPr>
            <p:cNvPr id="958" name="Google Shape;958;p1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9"/>
          <p:cNvGrpSpPr/>
          <p:nvPr/>
        </p:nvGrpSpPr>
        <p:grpSpPr>
          <a:xfrm rot="5400000">
            <a:off x="1595125" y="4790325"/>
            <a:ext cx="175000" cy="175000"/>
            <a:chOff x="8792300" y="321275"/>
            <a:chExt cx="175000" cy="175000"/>
          </a:xfrm>
        </p:grpSpPr>
        <p:sp>
          <p:nvSpPr>
            <p:cNvPr id="963" name="Google Shape;963;p1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19"/>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9"/>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9"/>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9"/>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9"/>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9"/>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3" name="Google Shape;973;p19"/>
          <p:cNvGrpSpPr/>
          <p:nvPr/>
        </p:nvGrpSpPr>
        <p:grpSpPr>
          <a:xfrm rot="5400000">
            <a:off x="1701119" y="1515381"/>
            <a:ext cx="175013" cy="27000"/>
            <a:chOff x="5662375" y="212375"/>
            <a:chExt cx="175013" cy="27000"/>
          </a:xfrm>
        </p:grpSpPr>
        <p:sp>
          <p:nvSpPr>
            <p:cNvPr id="974" name="Google Shape;974;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 name="Google Shape;977;p19"/>
          <p:cNvGrpSpPr/>
          <p:nvPr/>
        </p:nvGrpSpPr>
        <p:grpSpPr>
          <a:xfrm rot="5400000">
            <a:off x="1819519" y="4562081"/>
            <a:ext cx="175013" cy="27000"/>
            <a:chOff x="5662375" y="212375"/>
            <a:chExt cx="175013" cy="27000"/>
          </a:xfrm>
        </p:grpSpPr>
        <p:sp>
          <p:nvSpPr>
            <p:cNvPr id="978" name="Google Shape;978;p19"/>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9"/>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9"/>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 name="Google Shape;981;p19"/>
          <p:cNvGrpSpPr/>
          <p:nvPr/>
        </p:nvGrpSpPr>
        <p:grpSpPr>
          <a:xfrm rot="5400000">
            <a:off x="408594" y="4140781"/>
            <a:ext cx="175013" cy="27000"/>
            <a:chOff x="5662375" y="212375"/>
            <a:chExt cx="175013" cy="27000"/>
          </a:xfrm>
        </p:grpSpPr>
        <p:sp>
          <p:nvSpPr>
            <p:cNvPr id="982" name="Google Shape;982;p1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Highlighted numbers">
  <p:cSld name="CUSTOM_11">
    <p:spTree>
      <p:nvGrpSpPr>
        <p:cNvPr id="1" name="Shape 985"/>
        <p:cNvGrpSpPr/>
        <p:nvPr/>
      </p:nvGrpSpPr>
      <p:grpSpPr>
        <a:xfrm>
          <a:off x="0" y="0"/>
          <a:ext cx="0" cy="0"/>
          <a:chOff x="0" y="0"/>
          <a:chExt cx="0" cy="0"/>
        </a:xfrm>
      </p:grpSpPr>
      <p:sp>
        <p:nvSpPr>
          <p:cNvPr id="986" name="Google Shape;986;p20"/>
          <p:cNvSpPr txBox="1">
            <a:spLocks noGrp="1"/>
          </p:cNvSpPr>
          <p:nvPr>
            <p:ph type="title" hasCustomPrompt="1"/>
          </p:nvPr>
        </p:nvSpPr>
        <p:spPr>
          <a:xfrm>
            <a:off x="2825496" y="704088"/>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7" name="Google Shape;987;p20"/>
          <p:cNvSpPr txBox="1">
            <a:spLocks noGrp="1"/>
          </p:cNvSpPr>
          <p:nvPr>
            <p:ph type="subTitle" idx="1"/>
          </p:nvPr>
        </p:nvSpPr>
        <p:spPr>
          <a:xfrm>
            <a:off x="2825496" y="1225296"/>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88" name="Google Shape;988;p20"/>
          <p:cNvSpPr txBox="1">
            <a:spLocks noGrp="1"/>
          </p:cNvSpPr>
          <p:nvPr>
            <p:ph type="title" idx="2" hasCustomPrompt="1"/>
          </p:nvPr>
        </p:nvSpPr>
        <p:spPr>
          <a:xfrm>
            <a:off x="2825496" y="218541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89" name="Google Shape;989;p20"/>
          <p:cNvSpPr txBox="1">
            <a:spLocks noGrp="1"/>
          </p:cNvSpPr>
          <p:nvPr>
            <p:ph type="subTitle" idx="3"/>
          </p:nvPr>
        </p:nvSpPr>
        <p:spPr>
          <a:xfrm>
            <a:off x="2825496" y="2697480"/>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sp>
        <p:nvSpPr>
          <p:cNvPr id="990" name="Google Shape;990;p20"/>
          <p:cNvSpPr txBox="1">
            <a:spLocks noGrp="1"/>
          </p:cNvSpPr>
          <p:nvPr>
            <p:ph type="title" idx="4" hasCustomPrompt="1"/>
          </p:nvPr>
        </p:nvSpPr>
        <p:spPr>
          <a:xfrm>
            <a:off x="2825496" y="3648456"/>
            <a:ext cx="3483900" cy="567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1"/>
              </a:buClr>
              <a:buSzPts val="3600"/>
              <a:buNone/>
              <a:defRPr sz="3600">
                <a:solidFill>
                  <a:schemeClr val="accent1"/>
                </a:solidFill>
              </a:defRPr>
            </a:lvl1pPr>
            <a:lvl2pPr lvl="1" algn="ctr" rtl="0">
              <a:spcBef>
                <a:spcPts val="0"/>
              </a:spcBef>
              <a:spcAft>
                <a:spcPts val="0"/>
              </a:spcAft>
              <a:buClr>
                <a:schemeClr val="accent1"/>
              </a:buClr>
              <a:buSzPts val="3600"/>
              <a:buNone/>
              <a:defRPr sz="3600">
                <a:solidFill>
                  <a:schemeClr val="accent1"/>
                </a:solidFill>
              </a:defRPr>
            </a:lvl2pPr>
            <a:lvl3pPr lvl="2" algn="ctr" rtl="0">
              <a:spcBef>
                <a:spcPts val="0"/>
              </a:spcBef>
              <a:spcAft>
                <a:spcPts val="0"/>
              </a:spcAft>
              <a:buClr>
                <a:schemeClr val="accent1"/>
              </a:buClr>
              <a:buSzPts val="3600"/>
              <a:buNone/>
              <a:defRPr sz="3600">
                <a:solidFill>
                  <a:schemeClr val="accent1"/>
                </a:solidFill>
              </a:defRPr>
            </a:lvl3pPr>
            <a:lvl4pPr lvl="3" algn="ctr" rtl="0">
              <a:spcBef>
                <a:spcPts val="0"/>
              </a:spcBef>
              <a:spcAft>
                <a:spcPts val="0"/>
              </a:spcAft>
              <a:buClr>
                <a:schemeClr val="accent1"/>
              </a:buClr>
              <a:buSzPts val="3600"/>
              <a:buNone/>
              <a:defRPr sz="3600">
                <a:solidFill>
                  <a:schemeClr val="accent1"/>
                </a:solidFill>
              </a:defRPr>
            </a:lvl4pPr>
            <a:lvl5pPr lvl="4" algn="ctr" rtl="0">
              <a:spcBef>
                <a:spcPts val="0"/>
              </a:spcBef>
              <a:spcAft>
                <a:spcPts val="0"/>
              </a:spcAft>
              <a:buClr>
                <a:schemeClr val="accent1"/>
              </a:buClr>
              <a:buSzPts val="3600"/>
              <a:buNone/>
              <a:defRPr sz="3600">
                <a:solidFill>
                  <a:schemeClr val="accent1"/>
                </a:solidFill>
              </a:defRPr>
            </a:lvl5pPr>
            <a:lvl6pPr lvl="5" algn="ctr" rtl="0">
              <a:spcBef>
                <a:spcPts val="0"/>
              </a:spcBef>
              <a:spcAft>
                <a:spcPts val="0"/>
              </a:spcAft>
              <a:buClr>
                <a:schemeClr val="accent1"/>
              </a:buClr>
              <a:buSzPts val="3600"/>
              <a:buNone/>
              <a:defRPr sz="3600">
                <a:solidFill>
                  <a:schemeClr val="accent1"/>
                </a:solidFill>
              </a:defRPr>
            </a:lvl6pPr>
            <a:lvl7pPr lvl="6" algn="ctr" rtl="0">
              <a:spcBef>
                <a:spcPts val="0"/>
              </a:spcBef>
              <a:spcAft>
                <a:spcPts val="0"/>
              </a:spcAft>
              <a:buClr>
                <a:schemeClr val="accent1"/>
              </a:buClr>
              <a:buSzPts val="3600"/>
              <a:buNone/>
              <a:defRPr sz="3600">
                <a:solidFill>
                  <a:schemeClr val="accent1"/>
                </a:solidFill>
              </a:defRPr>
            </a:lvl7pPr>
            <a:lvl8pPr lvl="7" algn="ctr" rtl="0">
              <a:spcBef>
                <a:spcPts val="0"/>
              </a:spcBef>
              <a:spcAft>
                <a:spcPts val="0"/>
              </a:spcAft>
              <a:buClr>
                <a:schemeClr val="accent1"/>
              </a:buClr>
              <a:buSzPts val="3600"/>
              <a:buNone/>
              <a:defRPr sz="3600">
                <a:solidFill>
                  <a:schemeClr val="accent1"/>
                </a:solidFill>
              </a:defRPr>
            </a:lvl8pPr>
            <a:lvl9pPr lvl="8" algn="ctr" rtl="0">
              <a:spcBef>
                <a:spcPts val="0"/>
              </a:spcBef>
              <a:spcAft>
                <a:spcPts val="0"/>
              </a:spcAft>
              <a:buClr>
                <a:schemeClr val="accent1"/>
              </a:buClr>
              <a:buSzPts val="3600"/>
              <a:buNone/>
              <a:defRPr sz="3600">
                <a:solidFill>
                  <a:schemeClr val="accent1"/>
                </a:solidFill>
              </a:defRPr>
            </a:lvl9pPr>
          </a:lstStyle>
          <a:p>
            <a:r>
              <a:t>xx%</a:t>
            </a:r>
          </a:p>
        </p:txBody>
      </p:sp>
      <p:sp>
        <p:nvSpPr>
          <p:cNvPr id="991" name="Google Shape;991;p20"/>
          <p:cNvSpPr txBox="1">
            <a:spLocks noGrp="1"/>
          </p:cNvSpPr>
          <p:nvPr>
            <p:ph type="subTitle" idx="5"/>
          </p:nvPr>
        </p:nvSpPr>
        <p:spPr>
          <a:xfrm>
            <a:off x="2834640" y="4169664"/>
            <a:ext cx="3483900" cy="274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cxnSp>
        <p:nvCxnSpPr>
          <p:cNvPr id="992" name="Google Shape;992;p20"/>
          <p:cNvCxnSpPr/>
          <p:nvPr/>
        </p:nvCxnSpPr>
        <p:spPr>
          <a:xfrm rot="5400000">
            <a:off x="7269708" y="3324550"/>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993" name="Google Shape;993;p20"/>
          <p:cNvCxnSpPr/>
          <p:nvPr/>
        </p:nvCxnSpPr>
        <p:spPr>
          <a:xfrm rot="-5400000" flipH="1">
            <a:off x="7181408" y="2082400"/>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994" name="Google Shape;994;p20"/>
          <p:cNvCxnSpPr/>
          <p:nvPr/>
        </p:nvCxnSpPr>
        <p:spPr>
          <a:xfrm rot="5400000">
            <a:off x="7232433" y="736375"/>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995" name="Google Shape;995;p20"/>
          <p:cNvCxnSpPr/>
          <p:nvPr/>
        </p:nvCxnSpPr>
        <p:spPr>
          <a:xfrm rot="5400000">
            <a:off x="8168433" y="-6660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996" name="Google Shape;996;p20"/>
          <p:cNvGrpSpPr/>
          <p:nvPr/>
        </p:nvGrpSpPr>
        <p:grpSpPr>
          <a:xfrm rot="5400000" flipH="1">
            <a:off x="7407333" y="1284925"/>
            <a:ext cx="581800" cy="582350"/>
            <a:chOff x="8064275" y="887850"/>
            <a:chExt cx="581800" cy="582350"/>
          </a:xfrm>
        </p:grpSpPr>
        <p:sp>
          <p:nvSpPr>
            <p:cNvPr id="997" name="Google Shape;997;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 name="Google Shape;1003;p20"/>
          <p:cNvGrpSpPr/>
          <p:nvPr/>
        </p:nvGrpSpPr>
        <p:grpSpPr>
          <a:xfrm rot="5400000" flipH="1">
            <a:off x="7869720" y="2754200"/>
            <a:ext cx="292025" cy="292575"/>
            <a:chOff x="7353050" y="316275"/>
            <a:chExt cx="292025" cy="292575"/>
          </a:xfrm>
        </p:grpSpPr>
        <p:sp>
          <p:nvSpPr>
            <p:cNvPr id="1004" name="Google Shape;1004;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0"/>
          <p:cNvGrpSpPr/>
          <p:nvPr/>
        </p:nvGrpSpPr>
        <p:grpSpPr>
          <a:xfrm rot="5400000" flipH="1">
            <a:off x="8012458" y="178175"/>
            <a:ext cx="175000" cy="175000"/>
            <a:chOff x="8792300" y="321275"/>
            <a:chExt cx="175000" cy="175000"/>
          </a:xfrm>
        </p:grpSpPr>
        <p:sp>
          <p:nvSpPr>
            <p:cNvPr id="1009" name="Google Shape;1009;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3" name="Google Shape;1013;p20"/>
          <p:cNvGrpSpPr/>
          <p:nvPr/>
        </p:nvGrpSpPr>
        <p:grpSpPr>
          <a:xfrm rot="5400000">
            <a:off x="7551683" y="3879926"/>
            <a:ext cx="293111" cy="293388"/>
            <a:chOff x="3164039" y="430875"/>
            <a:chExt cx="293111" cy="293388"/>
          </a:xfrm>
        </p:grpSpPr>
        <p:sp>
          <p:nvSpPr>
            <p:cNvPr id="1014" name="Google Shape;1014;p2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2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0" name="Google Shape;1020;p20"/>
          <p:cNvGrpSpPr/>
          <p:nvPr/>
        </p:nvGrpSpPr>
        <p:grpSpPr>
          <a:xfrm rot="5400000" flipH="1">
            <a:off x="8259052" y="323144"/>
            <a:ext cx="175013" cy="27000"/>
            <a:chOff x="5662375" y="212375"/>
            <a:chExt cx="175013" cy="27000"/>
          </a:xfrm>
        </p:grpSpPr>
        <p:sp>
          <p:nvSpPr>
            <p:cNvPr id="1021" name="Google Shape;102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24" name="Google Shape;1024;p20"/>
          <p:cNvCxnSpPr/>
          <p:nvPr/>
        </p:nvCxnSpPr>
        <p:spPr>
          <a:xfrm rot="5400000" flipH="1">
            <a:off x="740850" y="25983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025" name="Google Shape;1025;p20"/>
          <p:cNvCxnSpPr/>
          <p:nvPr/>
        </p:nvCxnSpPr>
        <p:spPr>
          <a:xfrm rot="-5400000">
            <a:off x="847100" y="355400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026" name="Google Shape;1026;p20"/>
          <p:cNvCxnSpPr/>
          <p:nvPr/>
        </p:nvCxnSpPr>
        <p:spPr>
          <a:xfrm rot="5400000" flipH="1">
            <a:off x="1105775" y="415125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027" name="Google Shape;1027;p20"/>
          <p:cNvGrpSpPr/>
          <p:nvPr/>
        </p:nvGrpSpPr>
        <p:grpSpPr>
          <a:xfrm rot="5400000">
            <a:off x="621475" y="4062025"/>
            <a:ext cx="581800" cy="582350"/>
            <a:chOff x="8064275" y="887850"/>
            <a:chExt cx="581800" cy="582350"/>
          </a:xfrm>
        </p:grpSpPr>
        <p:sp>
          <p:nvSpPr>
            <p:cNvPr id="1028" name="Google Shape;1028;p2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 name="Google Shape;1034;p20"/>
          <p:cNvGrpSpPr/>
          <p:nvPr/>
        </p:nvGrpSpPr>
        <p:grpSpPr>
          <a:xfrm rot="5400000">
            <a:off x="1482825" y="3350800"/>
            <a:ext cx="292025" cy="292575"/>
            <a:chOff x="7353050" y="316275"/>
            <a:chExt cx="292025" cy="292575"/>
          </a:xfrm>
        </p:grpSpPr>
        <p:sp>
          <p:nvSpPr>
            <p:cNvPr id="1035" name="Google Shape;1035;p2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 name="Google Shape;1039;p20"/>
          <p:cNvGrpSpPr/>
          <p:nvPr/>
        </p:nvGrpSpPr>
        <p:grpSpPr>
          <a:xfrm rot="5400000">
            <a:off x="1595125" y="4790325"/>
            <a:ext cx="175000" cy="175000"/>
            <a:chOff x="8792300" y="321275"/>
            <a:chExt cx="175000" cy="175000"/>
          </a:xfrm>
        </p:grpSpPr>
        <p:sp>
          <p:nvSpPr>
            <p:cNvPr id="1040" name="Google Shape;1040;p2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4" name="Google Shape;1044;p20"/>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0"/>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0"/>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0"/>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0"/>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0"/>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 name="Google Shape;1050;p20"/>
          <p:cNvGrpSpPr/>
          <p:nvPr/>
        </p:nvGrpSpPr>
        <p:grpSpPr>
          <a:xfrm rot="5400000">
            <a:off x="1701119" y="1515381"/>
            <a:ext cx="175013" cy="27000"/>
            <a:chOff x="5662375" y="212375"/>
            <a:chExt cx="175013" cy="27000"/>
          </a:xfrm>
        </p:grpSpPr>
        <p:sp>
          <p:nvSpPr>
            <p:cNvPr id="1051" name="Google Shape;1051;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20"/>
          <p:cNvGrpSpPr/>
          <p:nvPr/>
        </p:nvGrpSpPr>
        <p:grpSpPr>
          <a:xfrm rot="5400000">
            <a:off x="1819519" y="4562081"/>
            <a:ext cx="175013" cy="27000"/>
            <a:chOff x="5662375" y="212375"/>
            <a:chExt cx="175013" cy="27000"/>
          </a:xfrm>
        </p:grpSpPr>
        <p:sp>
          <p:nvSpPr>
            <p:cNvPr id="1055" name="Google Shape;1055;p2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2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 name="Google Shape;1058;p20"/>
          <p:cNvGrpSpPr/>
          <p:nvPr/>
        </p:nvGrpSpPr>
        <p:grpSpPr>
          <a:xfrm rot="5400000">
            <a:off x="408594" y="4140781"/>
            <a:ext cx="175013" cy="27000"/>
            <a:chOff x="5662375" y="212375"/>
            <a:chExt cx="175013" cy="27000"/>
          </a:xfrm>
        </p:grpSpPr>
        <p:sp>
          <p:nvSpPr>
            <p:cNvPr id="1059" name="Google Shape;1059;p2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grpSp>
        <p:nvGrpSpPr>
          <p:cNvPr id="44" name="Google Shape;44;p3"/>
          <p:cNvGrpSpPr/>
          <p:nvPr/>
        </p:nvGrpSpPr>
        <p:grpSpPr>
          <a:xfrm>
            <a:off x="2132649" y="713253"/>
            <a:ext cx="4878702" cy="3717004"/>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2971800" y="2231136"/>
            <a:ext cx="3200400" cy="804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3"/>
          <p:cNvSpPr txBox="1">
            <a:spLocks noGrp="1"/>
          </p:cNvSpPr>
          <p:nvPr>
            <p:ph type="title" idx="2" hasCustomPrompt="1"/>
          </p:nvPr>
        </p:nvSpPr>
        <p:spPr>
          <a:xfrm>
            <a:off x="2971800" y="1161288"/>
            <a:ext cx="2967600" cy="106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49" name="Google Shape;49;p3"/>
          <p:cNvSpPr txBox="1">
            <a:spLocks noGrp="1"/>
          </p:cNvSpPr>
          <p:nvPr>
            <p:ph type="subTitle" idx="1"/>
          </p:nvPr>
        </p:nvSpPr>
        <p:spPr>
          <a:xfrm>
            <a:off x="2973225" y="2999232"/>
            <a:ext cx="3200400" cy="685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432850" y="0"/>
            <a:ext cx="8278300" cy="51657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ree columns of text 3">
  <p:cSld name="CUSTOM_13">
    <p:spTree>
      <p:nvGrpSpPr>
        <p:cNvPr id="1" name="Shape 1062"/>
        <p:cNvGrpSpPr/>
        <p:nvPr/>
      </p:nvGrpSpPr>
      <p:grpSpPr>
        <a:xfrm>
          <a:off x="0" y="0"/>
          <a:ext cx="0" cy="0"/>
          <a:chOff x="0" y="0"/>
          <a:chExt cx="0" cy="0"/>
        </a:xfrm>
      </p:grpSpPr>
      <p:sp>
        <p:nvSpPr>
          <p:cNvPr id="1063" name="Google Shape;1063;p21"/>
          <p:cNvSpPr txBox="1">
            <a:spLocks noGrp="1"/>
          </p:cNvSpPr>
          <p:nvPr>
            <p:ph type="title"/>
          </p:nvPr>
        </p:nvSpPr>
        <p:spPr>
          <a:xfrm>
            <a:off x="2962656" y="338328"/>
            <a:ext cx="32187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grpSp>
        <p:nvGrpSpPr>
          <p:cNvPr id="1064" name="Google Shape;1064;p21"/>
          <p:cNvGrpSpPr/>
          <p:nvPr/>
        </p:nvGrpSpPr>
        <p:grpSpPr>
          <a:xfrm>
            <a:off x="261711" y="-1158"/>
            <a:ext cx="8550326" cy="3981600"/>
            <a:chOff x="261711" y="-1158"/>
            <a:chExt cx="8550326" cy="3981600"/>
          </a:xfrm>
        </p:grpSpPr>
        <p:cxnSp>
          <p:nvCxnSpPr>
            <p:cNvPr id="1065" name="Google Shape;1065;p21"/>
            <p:cNvCxnSpPr/>
            <p:nvPr/>
          </p:nvCxnSpPr>
          <p:spPr>
            <a:xfrm>
              <a:off x="515925" y="-1158"/>
              <a:ext cx="0" cy="3981600"/>
            </a:xfrm>
            <a:prstGeom prst="straightConnector1">
              <a:avLst/>
            </a:prstGeom>
            <a:noFill/>
            <a:ln w="9525" cap="flat" cmpd="sng">
              <a:solidFill>
                <a:schemeClr val="dk2"/>
              </a:solidFill>
              <a:prstDash val="solid"/>
              <a:round/>
              <a:headEnd type="none" w="med" len="med"/>
              <a:tailEnd type="none" w="med" len="med"/>
            </a:ln>
          </p:spPr>
        </p:cxnSp>
        <p:cxnSp>
          <p:nvCxnSpPr>
            <p:cNvPr id="1066" name="Google Shape;1066;p21"/>
            <p:cNvCxnSpPr/>
            <p:nvPr/>
          </p:nvCxnSpPr>
          <p:spPr>
            <a:xfrm>
              <a:off x="8666025" y="-1158"/>
              <a:ext cx="0" cy="1902000"/>
            </a:xfrm>
            <a:prstGeom prst="straightConnector1">
              <a:avLst/>
            </a:prstGeom>
            <a:noFill/>
            <a:ln w="9525" cap="flat" cmpd="sng">
              <a:solidFill>
                <a:schemeClr val="dk2"/>
              </a:solidFill>
              <a:prstDash val="solid"/>
              <a:round/>
              <a:headEnd type="none" w="med" len="med"/>
              <a:tailEnd type="none" w="med" len="med"/>
            </a:ln>
          </p:spPr>
        </p:cxnSp>
        <p:grpSp>
          <p:nvGrpSpPr>
            <p:cNvPr id="1067" name="Google Shape;1067;p21"/>
            <p:cNvGrpSpPr/>
            <p:nvPr/>
          </p:nvGrpSpPr>
          <p:grpSpPr>
            <a:xfrm rot="10800000">
              <a:off x="343275" y="3300779"/>
              <a:ext cx="344736" cy="345385"/>
              <a:chOff x="7353050" y="316275"/>
              <a:chExt cx="292025" cy="292575"/>
            </a:xfrm>
          </p:grpSpPr>
          <p:sp>
            <p:nvSpPr>
              <p:cNvPr id="1068" name="Google Shape;1068;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2" name="Google Shape;1072;p21"/>
            <p:cNvGrpSpPr/>
            <p:nvPr/>
          </p:nvGrpSpPr>
          <p:grpSpPr>
            <a:xfrm rot="10800000">
              <a:off x="8520013" y="714742"/>
              <a:ext cx="292025" cy="292575"/>
              <a:chOff x="7353050" y="316275"/>
              <a:chExt cx="292025" cy="292575"/>
            </a:xfrm>
          </p:grpSpPr>
          <p:sp>
            <p:nvSpPr>
              <p:cNvPr id="1073" name="Google Shape;1073;p2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21"/>
            <p:cNvGrpSpPr/>
            <p:nvPr/>
          </p:nvGrpSpPr>
          <p:grpSpPr>
            <a:xfrm rot="10800000">
              <a:off x="261711" y="465077"/>
              <a:ext cx="507562" cy="507984"/>
              <a:chOff x="8064275" y="887850"/>
              <a:chExt cx="581800" cy="582350"/>
            </a:xfrm>
          </p:grpSpPr>
          <p:sp>
            <p:nvSpPr>
              <p:cNvPr id="1078" name="Google Shape;1078;p2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84" name="Google Shape;1084;p21"/>
          <p:cNvSpPr txBox="1">
            <a:spLocks noGrp="1"/>
          </p:cNvSpPr>
          <p:nvPr>
            <p:ph type="subTitle" idx="1"/>
          </p:nvPr>
        </p:nvSpPr>
        <p:spPr>
          <a:xfrm>
            <a:off x="1408175" y="1035279"/>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5" name="Google Shape;1085;p21"/>
          <p:cNvSpPr txBox="1">
            <a:spLocks noGrp="1"/>
          </p:cNvSpPr>
          <p:nvPr>
            <p:ph type="subTitle" idx="2"/>
          </p:nvPr>
        </p:nvSpPr>
        <p:spPr>
          <a:xfrm>
            <a:off x="1408175" y="1336956"/>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6" name="Google Shape;1086;p21"/>
          <p:cNvSpPr txBox="1">
            <a:spLocks noGrp="1"/>
          </p:cNvSpPr>
          <p:nvPr>
            <p:ph type="subTitle" idx="3"/>
          </p:nvPr>
        </p:nvSpPr>
        <p:spPr>
          <a:xfrm>
            <a:off x="1408175" y="2309476"/>
            <a:ext cx="2184000" cy="4572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7" name="Google Shape;1087;p21"/>
          <p:cNvSpPr txBox="1">
            <a:spLocks noGrp="1"/>
          </p:cNvSpPr>
          <p:nvPr>
            <p:ph type="subTitle" idx="4"/>
          </p:nvPr>
        </p:nvSpPr>
        <p:spPr>
          <a:xfrm>
            <a:off x="1408175" y="2609979"/>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088" name="Google Shape;1088;p21"/>
          <p:cNvSpPr txBox="1">
            <a:spLocks noGrp="1"/>
          </p:cNvSpPr>
          <p:nvPr>
            <p:ph type="subTitle" idx="5"/>
          </p:nvPr>
        </p:nvSpPr>
        <p:spPr>
          <a:xfrm>
            <a:off x="1408175" y="3587645"/>
            <a:ext cx="2184000" cy="45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089" name="Google Shape;1089;p21"/>
          <p:cNvSpPr txBox="1">
            <a:spLocks noGrp="1"/>
          </p:cNvSpPr>
          <p:nvPr>
            <p:ph type="subTitle" idx="6"/>
          </p:nvPr>
        </p:nvSpPr>
        <p:spPr>
          <a:xfrm>
            <a:off x="1408175" y="3889317"/>
            <a:ext cx="2184000" cy="6108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ree columns of text 4">
  <p:cSld name="CUSTOM_14">
    <p:spTree>
      <p:nvGrpSpPr>
        <p:cNvPr id="1" name="Shape 1090"/>
        <p:cNvGrpSpPr/>
        <p:nvPr/>
      </p:nvGrpSpPr>
      <p:grpSpPr>
        <a:xfrm>
          <a:off x="0" y="0"/>
          <a:ext cx="0" cy="0"/>
          <a:chOff x="0" y="0"/>
          <a:chExt cx="0" cy="0"/>
        </a:xfrm>
      </p:grpSpPr>
      <p:cxnSp>
        <p:nvCxnSpPr>
          <p:cNvPr id="1091" name="Google Shape;1091;p22"/>
          <p:cNvCxnSpPr/>
          <p:nvPr/>
        </p:nvCxnSpPr>
        <p:spPr>
          <a:xfrm>
            <a:off x="590450" y="4340600"/>
            <a:ext cx="670200" cy="423000"/>
          </a:xfrm>
          <a:prstGeom prst="straightConnector1">
            <a:avLst/>
          </a:prstGeom>
          <a:noFill/>
          <a:ln w="9525" cap="flat" cmpd="sng">
            <a:solidFill>
              <a:schemeClr val="dk2"/>
            </a:solidFill>
            <a:prstDash val="solid"/>
            <a:round/>
            <a:headEnd type="none" w="med" len="med"/>
            <a:tailEnd type="none" w="med" len="med"/>
          </a:ln>
        </p:spPr>
      </p:cxnSp>
      <p:sp>
        <p:nvSpPr>
          <p:cNvPr id="1092" name="Google Shape;1092;p22"/>
          <p:cNvSpPr txBox="1">
            <a:spLocks noGrp="1"/>
          </p:cNvSpPr>
          <p:nvPr>
            <p:ph type="title"/>
          </p:nvPr>
        </p:nvSpPr>
        <p:spPr>
          <a:xfrm>
            <a:off x="2208175" y="342775"/>
            <a:ext cx="4727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cxnSp>
        <p:nvCxnSpPr>
          <p:cNvPr id="1093" name="Google Shape;1093;p22"/>
          <p:cNvCxnSpPr/>
          <p:nvPr/>
        </p:nvCxnSpPr>
        <p:spPr>
          <a:xfrm rot="10800000" flipH="1">
            <a:off x="0" y="4332550"/>
            <a:ext cx="590700" cy="663900"/>
          </a:xfrm>
          <a:prstGeom prst="straightConnector1">
            <a:avLst/>
          </a:prstGeom>
          <a:noFill/>
          <a:ln w="9525" cap="flat" cmpd="sng">
            <a:solidFill>
              <a:schemeClr val="dk2"/>
            </a:solidFill>
            <a:prstDash val="solid"/>
            <a:round/>
            <a:headEnd type="none" w="med" len="med"/>
            <a:tailEnd type="none" w="med" len="med"/>
          </a:ln>
        </p:spPr>
      </p:cxnSp>
      <p:grpSp>
        <p:nvGrpSpPr>
          <p:cNvPr id="1094" name="Google Shape;1094;p22"/>
          <p:cNvGrpSpPr/>
          <p:nvPr/>
        </p:nvGrpSpPr>
        <p:grpSpPr>
          <a:xfrm flipH="1">
            <a:off x="431725" y="4183775"/>
            <a:ext cx="292025" cy="292575"/>
            <a:chOff x="7353050" y="316275"/>
            <a:chExt cx="292025" cy="292575"/>
          </a:xfrm>
        </p:grpSpPr>
        <p:sp>
          <p:nvSpPr>
            <p:cNvPr id="1095" name="Google Shape;1095;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9" name="Google Shape;1099;p22"/>
          <p:cNvGrpSpPr/>
          <p:nvPr/>
        </p:nvGrpSpPr>
        <p:grpSpPr>
          <a:xfrm>
            <a:off x="1075789" y="4604675"/>
            <a:ext cx="293111" cy="293388"/>
            <a:chOff x="3164039" y="430875"/>
            <a:chExt cx="293111" cy="293388"/>
          </a:xfrm>
        </p:grpSpPr>
        <p:sp>
          <p:nvSpPr>
            <p:cNvPr id="1100" name="Google Shape;1100;p22"/>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2"/>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2"/>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2"/>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2"/>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2"/>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6" name="Google Shape;1106;p22"/>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107" name="Google Shape;1107;p22"/>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108" name="Google Shape;1108;p22"/>
          <p:cNvGrpSpPr/>
          <p:nvPr/>
        </p:nvGrpSpPr>
        <p:grpSpPr>
          <a:xfrm>
            <a:off x="8064275" y="526925"/>
            <a:ext cx="581800" cy="582350"/>
            <a:chOff x="8064275" y="887850"/>
            <a:chExt cx="581800" cy="582350"/>
          </a:xfrm>
        </p:grpSpPr>
        <p:sp>
          <p:nvSpPr>
            <p:cNvPr id="1109" name="Google Shape;1109;p2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5" name="Google Shape;1115;p22"/>
          <p:cNvGrpSpPr/>
          <p:nvPr/>
        </p:nvGrpSpPr>
        <p:grpSpPr>
          <a:xfrm>
            <a:off x="7033875" y="170875"/>
            <a:ext cx="292025" cy="292575"/>
            <a:chOff x="7353050" y="316275"/>
            <a:chExt cx="292025" cy="292575"/>
          </a:xfrm>
        </p:grpSpPr>
        <p:sp>
          <p:nvSpPr>
            <p:cNvPr id="1116" name="Google Shape;1116;p2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22"/>
          <p:cNvGrpSpPr/>
          <p:nvPr/>
        </p:nvGrpSpPr>
        <p:grpSpPr>
          <a:xfrm>
            <a:off x="8757950" y="229650"/>
            <a:ext cx="175000" cy="175000"/>
            <a:chOff x="8792300" y="321275"/>
            <a:chExt cx="175000" cy="175000"/>
          </a:xfrm>
        </p:grpSpPr>
        <p:sp>
          <p:nvSpPr>
            <p:cNvPr id="1121" name="Google Shape;1121;p2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2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2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22"/>
          <p:cNvGrpSpPr/>
          <p:nvPr/>
        </p:nvGrpSpPr>
        <p:grpSpPr>
          <a:xfrm>
            <a:off x="8490050" y="170875"/>
            <a:ext cx="175013" cy="27000"/>
            <a:chOff x="5662375" y="212375"/>
            <a:chExt cx="175013" cy="27000"/>
          </a:xfrm>
        </p:grpSpPr>
        <p:sp>
          <p:nvSpPr>
            <p:cNvPr id="1126" name="Google Shape;1126;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2"/>
          <p:cNvGrpSpPr/>
          <p:nvPr/>
        </p:nvGrpSpPr>
        <p:grpSpPr>
          <a:xfrm>
            <a:off x="7916350" y="1124600"/>
            <a:ext cx="175013" cy="27000"/>
            <a:chOff x="5662375" y="212375"/>
            <a:chExt cx="175013" cy="27000"/>
          </a:xfrm>
        </p:grpSpPr>
        <p:sp>
          <p:nvSpPr>
            <p:cNvPr id="1130" name="Google Shape;1130;p2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3" name="Google Shape;1133;p22"/>
          <p:cNvSpPr txBox="1">
            <a:spLocks noGrp="1"/>
          </p:cNvSpPr>
          <p:nvPr>
            <p:ph type="subTitle" idx="1"/>
          </p:nvPr>
        </p:nvSpPr>
        <p:spPr>
          <a:xfrm>
            <a:off x="5641848" y="2743200"/>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4" name="Google Shape;1134;p22"/>
          <p:cNvSpPr txBox="1">
            <a:spLocks noGrp="1"/>
          </p:cNvSpPr>
          <p:nvPr>
            <p:ph type="subTitle" idx="2"/>
          </p:nvPr>
        </p:nvSpPr>
        <p:spPr>
          <a:xfrm>
            <a:off x="3639312" y="1636776"/>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5" name="Google Shape;1135;p22"/>
          <p:cNvSpPr txBox="1">
            <a:spLocks noGrp="1"/>
          </p:cNvSpPr>
          <p:nvPr>
            <p:ph type="subTitle" idx="3"/>
          </p:nvPr>
        </p:nvSpPr>
        <p:spPr>
          <a:xfrm>
            <a:off x="1636776" y="2249424"/>
            <a:ext cx="1865400" cy="402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2pPr>
            <a:lvl3pPr lvl="2"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3pPr>
            <a:lvl4pPr lvl="3"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4pPr>
            <a:lvl5pPr lvl="4"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5pPr>
            <a:lvl6pPr lvl="5"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6pPr>
            <a:lvl7pPr lvl="6"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7pPr>
            <a:lvl8pPr lvl="7"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8pPr>
            <a:lvl9pPr lvl="8" algn="ctr" rtl="0">
              <a:spcBef>
                <a:spcPts val="0"/>
              </a:spcBef>
              <a:spcAft>
                <a:spcPts val="0"/>
              </a:spcAft>
              <a:buNone/>
              <a:defRPr sz="18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1136" name="Google Shape;1136;p22"/>
          <p:cNvSpPr txBox="1">
            <a:spLocks noGrp="1"/>
          </p:cNvSpPr>
          <p:nvPr>
            <p:ph type="subTitle" idx="4"/>
          </p:nvPr>
        </p:nvSpPr>
        <p:spPr>
          <a:xfrm>
            <a:off x="5641848" y="3081528"/>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7" name="Google Shape;1137;p22"/>
          <p:cNvSpPr txBox="1">
            <a:spLocks noGrp="1"/>
          </p:cNvSpPr>
          <p:nvPr>
            <p:ph type="subTitle" idx="5"/>
          </p:nvPr>
        </p:nvSpPr>
        <p:spPr>
          <a:xfrm>
            <a:off x="3639312" y="1975104"/>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138" name="Google Shape;1138;p22"/>
          <p:cNvSpPr txBox="1">
            <a:spLocks noGrp="1"/>
          </p:cNvSpPr>
          <p:nvPr>
            <p:ph type="subTitle" idx="6"/>
          </p:nvPr>
        </p:nvSpPr>
        <p:spPr>
          <a:xfrm>
            <a:off x="1636776"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body 3">
  <p:cSld name="TITLE_AND_BODY_1">
    <p:spTree>
      <p:nvGrpSpPr>
        <p:cNvPr id="1" name="Shape 1139"/>
        <p:cNvGrpSpPr/>
        <p:nvPr/>
      </p:nvGrpSpPr>
      <p:grpSpPr>
        <a:xfrm>
          <a:off x="0" y="0"/>
          <a:ext cx="0" cy="0"/>
          <a:chOff x="0" y="0"/>
          <a:chExt cx="0" cy="0"/>
        </a:xfrm>
      </p:grpSpPr>
      <p:sp>
        <p:nvSpPr>
          <p:cNvPr id="1140" name="Google Shape;1140;p23"/>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1141" name="Google Shape;1141;p23"/>
          <p:cNvSpPr txBox="1">
            <a:spLocks noGrp="1"/>
          </p:cNvSpPr>
          <p:nvPr>
            <p:ph type="body" idx="1"/>
          </p:nvPr>
        </p:nvSpPr>
        <p:spPr>
          <a:xfrm>
            <a:off x="714650" y="1152150"/>
            <a:ext cx="7705500" cy="3529500"/>
          </a:xfrm>
          <a:prstGeom prst="rect">
            <a:avLst/>
          </a:prstGeom>
          <a:noFill/>
          <a:ln>
            <a:noFill/>
          </a:ln>
        </p:spPr>
        <p:txBody>
          <a:bodyPr spcFirstLastPara="1" wrap="square" lIns="91425" tIns="91425" rIns="91425" bIns="91425" anchor="ctr" anchorCtr="0">
            <a:noAutofit/>
          </a:bodyPr>
          <a:lstStyle>
            <a:lvl1pPr marL="457200" lvl="0" indent="-304800" rtl="0">
              <a:spcBef>
                <a:spcPts val="0"/>
              </a:spcBef>
              <a:spcAft>
                <a:spcPts val="0"/>
              </a:spcAft>
              <a:buClr>
                <a:srgbClr val="434343"/>
              </a:buClr>
              <a:buSzPts val="1200"/>
              <a:buFont typeface="Barlow Semi Condensed Medium"/>
              <a:buAutoNum type="arabicPeriod"/>
              <a:defRPr sz="1200">
                <a:solidFill>
                  <a:schemeClr val="dk2"/>
                </a:solidFill>
                <a:latin typeface="Barlow Semi Condensed"/>
                <a:ea typeface="Barlow Semi Condensed"/>
                <a:cs typeface="Barlow Semi Condensed"/>
                <a:sym typeface="Barlow Semi Condensed"/>
              </a:defRPr>
            </a:lvl1pPr>
            <a:lvl2pPr marL="914400" lvl="1"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2pPr>
            <a:lvl3pPr marL="1371600" lvl="2"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3pPr>
            <a:lvl4pPr marL="1828800" lvl="3"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4pPr>
            <a:lvl5pPr marL="2286000" lvl="4"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5pPr>
            <a:lvl6pPr marL="2743200" lvl="5"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6pPr>
            <a:lvl7pPr marL="3200400" lvl="6" indent="-304800" rtl="0">
              <a:spcBef>
                <a:spcPts val="0"/>
              </a:spcBef>
              <a:spcAft>
                <a:spcPts val="0"/>
              </a:spcAft>
              <a:buClr>
                <a:srgbClr val="434343"/>
              </a:buClr>
              <a:buSzPts val="1200"/>
              <a:buFont typeface="Roboto Condensed Light"/>
              <a:buAutoNum type="arabicPeriod"/>
              <a:defRPr>
                <a:solidFill>
                  <a:schemeClr val="dk2"/>
                </a:solidFill>
                <a:latin typeface="Barlow Semi Condensed"/>
                <a:ea typeface="Barlow Semi Condensed"/>
                <a:cs typeface="Barlow Semi Condensed"/>
                <a:sym typeface="Barlow Semi Condensed"/>
              </a:defRPr>
            </a:lvl7pPr>
            <a:lvl8pPr marL="3657600" lvl="7" indent="-304800" rtl="0">
              <a:spcBef>
                <a:spcPts val="0"/>
              </a:spcBef>
              <a:spcAft>
                <a:spcPts val="0"/>
              </a:spcAft>
              <a:buClr>
                <a:srgbClr val="434343"/>
              </a:buClr>
              <a:buSzPts val="1200"/>
              <a:buFont typeface="Roboto Condensed Light"/>
              <a:buAutoNum type="alphaLcPeriod"/>
              <a:defRPr>
                <a:solidFill>
                  <a:schemeClr val="dk2"/>
                </a:solidFill>
                <a:latin typeface="Barlow Semi Condensed"/>
                <a:ea typeface="Barlow Semi Condensed"/>
                <a:cs typeface="Barlow Semi Condensed"/>
                <a:sym typeface="Barlow Semi Condensed"/>
              </a:defRPr>
            </a:lvl8pPr>
            <a:lvl9pPr marL="4114800" lvl="8" indent="-304800" rtl="0">
              <a:spcBef>
                <a:spcPts val="0"/>
              </a:spcBef>
              <a:spcAft>
                <a:spcPts val="0"/>
              </a:spcAft>
              <a:buClr>
                <a:srgbClr val="434343"/>
              </a:buClr>
              <a:buSzPts val="1200"/>
              <a:buFont typeface="Roboto Condensed Light"/>
              <a:buAutoNum type="romanLcPeriod"/>
              <a:defRPr>
                <a:solidFill>
                  <a:schemeClr val="dk2"/>
                </a:solidFill>
                <a:latin typeface="Barlow Semi Condensed"/>
                <a:ea typeface="Barlow Semi Condensed"/>
                <a:cs typeface="Barlow Semi Condensed"/>
                <a:sym typeface="Barlow Semi Condensed"/>
              </a:defRPr>
            </a:lvl9pPr>
          </a:lstStyle>
          <a:p>
            <a:endParaRPr/>
          </a:p>
        </p:txBody>
      </p:sp>
      <p:cxnSp>
        <p:nvCxnSpPr>
          <p:cNvPr id="1142" name="Google Shape;1142;p23"/>
          <p:cNvCxnSpPr/>
          <p:nvPr/>
        </p:nvCxnSpPr>
        <p:spPr>
          <a:xfrm rot="10800000">
            <a:off x="303000" y="3359375"/>
            <a:ext cx="151800" cy="957300"/>
          </a:xfrm>
          <a:prstGeom prst="straightConnector1">
            <a:avLst/>
          </a:prstGeom>
          <a:noFill/>
          <a:ln w="9525" cap="flat" cmpd="sng">
            <a:solidFill>
              <a:schemeClr val="dk1"/>
            </a:solidFill>
            <a:prstDash val="solid"/>
            <a:round/>
            <a:headEnd type="none" w="med" len="med"/>
            <a:tailEnd type="none" w="med" len="med"/>
          </a:ln>
        </p:spPr>
      </p:cxnSp>
      <p:cxnSp>
        <p:nvCxnSpPr>
          <p:cNvPr id="1143" name="Google Shape;1143;p23"/>
          <p:cNvCxnSpPr/>
          <p:nvPr/>
        </p:nvCxnSpPr>
        <p:spPr>
          <a:xfrm rot="10800000" flipH="1">
            <a:off x="0" y="4332550"/>
            <a:ext cx="446700" cy="663900"/>
          </a:xfrm>
          <a:prstGeom prst="straightConnector1">
            <a:avLst/>
          </a:prstGeom>
          <a:noFill/>
          <a:ln w="9525" cap="flat" cmpd="sng">
            <a:solidFill>
              <a:schemeClr val="dk1"/>
            </a:solidFill>
            <a:prstDash val="solid"/>
            <a:round/>
            <a:headEnd type="none" w="med" len="med"/>
            <a:tailEnd type="none" w="med" len="med"/>
          </a:ln>
        </p:spPr>
      </p:cxnSp>
      <p:grpSp>
        <p:nvGrpSpPr>
          <p:cNvPr id="1144" name="Google Shape;1144;p23"/>
          <p:cNvGrpSpPr/>
          <p:nvPr/>
        </p:nvGrpSpPr>
        <p:grpSpPr>
          <a:xfrm flipH="1">
            <a:off x="300738" y="4167800"/>
            <a:ext cx="292025" cy="292575"/>
            <a:chOff x="7353050" y="316275"/>
            <a:chExt cx="292025" cy="292575"/>
          </a:xfrm>
        </p:grpSpPr>
        <p:sp>
          <p:nvSpPr>
            <p:cNvPr id="1145" name="Google Shape;1145;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3"/>
          <p:cNvGrpSpPr/>
          <p:nvPr/>
        </p:nvGrpSpPr>
        <p:grpSpPr>
          <a:xfrm>
            <a:off x="148789" y="3224300"/>
            <a:ext cx="293111" cy="293388"/>
            <a:chOff x="3164039" y="430875"/>
            <a:chExt cx="293111" cy="293388"/>
          </a:xfrm>
        </p:grpSpPr>
        <p:sp>
          <p:nvSpPr>
            <p:cNvPr id="1150" name="Google Shape;1150;p23"/>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3"/>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3"/>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3"/>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3"/>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3"/>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56" name="Google Shape;1156;p23"/>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1157" name="Google Shape;1157;p23"/>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1158" name="Google Shape;1158;p23"/>
          <p:cNvGrpSpPr/>
          <p:nvPr/>
        </p:nvGrpSpPr>
        <p:grpSpPr>
          <a:xfrm>
            <a:off x="8064275" y="526925"/>
            <a:ext cx="581800" cy="582350"/>
            <a:chOff x="8064275" y="887850"/>
            <a:chExt cx="581800" cy="582350"/>
          </a:xfrm>
        </p:grpSpPr>
        <p:sp>
          <p:nvSpPr>
            <p:cNvPr id="1159" name="Google Shape;1159;p2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23"/>
          <p:cNvGrpSpPr/>
          <p:nvPr/>
        </p:nvGrpSpPr>
        <p:grpSpPr>
          <a:xfrm>
            <a:off x="7033875" y="170875"/>
            <a:ext cx="292025" cy="292575"/>
            <a:chOff x="7353050" y="316275"/>
            <a:chExt cx="292025" cy="292575"/>
          </a:xfrm>
        </p:grpSpPr>
        <p:sp>
          <p:nvSpPr>
            <p:cNvPr id="1166" name="Google Shape;1166;p2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0" name="Google Shape;1170;p23"/>
          <p:cNvGrpSpPr/>
          <p:nvPr/>
        </p:nvGrpSpPr>
        <p:grpSpPr>
          <a:xfrm>
            <a:off x="8757950" y="229650"/>
            <a:ext cx="175000" cy="175000"/>
            <a:chOff x="8792300" y="321275"/>
            <a:chExt cx="175000" cy="175000"/>
          </a:xfrm>
        </p:grpSpPr>
        <p:sp>
          <p:nvSpPr>
            <p:cNvPr id="1171" name="Google Shape;1171;p2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5" name="Google Shape;1175;p23"/>
          <p:cNvGrpSpPr/>
          <p:nvPr/>
        </p:nvGrpSpPr>
        <p:grpSpPr>
          <a:xfrm>
            <a:off x="8490050" y="170875"/>
            <a:ext cx="175013" cy="27000"/>
            <a:chOff x="5662375" y="212375"/>
            <a:chExt cx="175013" cy="27000"/>
          </a:xfrm>
        </p:grpSpPr>
        <p:sp>
          <p:nvSpPr>
            <p:cNvPr id="1176" name="Google Shape;1176;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 name="Google Shape;1179;p23"/>
          <p:cNvGrpSpPr/>
          <p:nvPr/>
        </p:nvGrpSpPr>
        <p:grpSpPr>
          <a:xfrm>
            <a:off x="7916350" y="1124600"/>
            <a:ext cx="175013" cy="27000"/>
            <a:chOff x="5662375" y="212375"/>
            <a:chExt cx="175013" cy="27000"/>
          </a:xfrm>
        </p:grpSpPr>
        <p:sp>
          <p:nvSpPr>
            <p:cNvPr id="1180" name="Google Shape;1180;p2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5">
    <p:spTree>
      <p:nvGrpSpPr>
        <p:cNvPr id="1" name="Shape 1183"/>
        <p:cNvGrpSpPr/>
        <p:nvPr/>
      </p:nvGrpSpPr>
      <p:grpSpPr>
        <a:xfrm>
          <a:off x="0" y="0"/>
          <a:ext cx="0" cy="0"/>
          <a:chOff x="0" y="0"/>
          <a:chExt cx="0" cy="0"/>
        </a:xfrm>
      </p:grpSpPr>
      <p:sp>
        <p:nvSpPr>
          <p:cNvPr id="1184" name="Google Shape;1184;p24"/>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cxnSp>
        <p:nvCxnSpPr>
          <p:cNvPr id="1185" name="Google Shape;1185;p24"/>
          <p:cNvCxnSpPr/>
          <p:nvPr/>
        </p:nvCxnSpPr>
        <p:spPr>
          <a:xfrm>
            <a:off x="590450" y="4340600"/>
            <a:ext cx="670200" cy="423000"/>
          </a:xfrm>
          <a:prstGeom prst="straightConnector1">
            <a:avLst/>
          </a:prstGeom>
          <a:noFill/>
          <a:ln w="9525" cap="flat" cmpd="sng">
            <a:solidFill>
              <a:schemeClr val="dk1"/>
            </a:solidFill>
            <a:prstDash val="solid"/>
            <a:round/>
            <a:headEnd type="none" w="med" len="med"/>
            <a:tailEnd type="none" w="med" len="med"/>
          </a:ln>
        </p:spPr>
      </p:cxnSp>
      <p:cxnSp>
        <p:nvCxnSpPr>
          <p:cNvPr id="1186" name="Google Shape;1186;p24"/>
          <p:cNvCxnSpPr/>
          <p:nvPr/>
        </p:nvCxnSpPr>
        <p:spPr>
          <a:xfrm rot="10800000" flipH="1">
            <a:off x="0" y="4332550"/>
            <a:ext cx="590700" cy="663900"/>
          </a:xfrm>
          <a:prstGeom prst="straightConnector1">
            <a:avLst/>
          </a:prstGeom>
          <a:noFill/>
          <a:ln w="9525" cap="flat" cmpd="sng">
            <a:solidFill>
              <a:schemeClr val="dk1"/>
            </a:solidFill>
            <a:prstDash val="solid"/>
            <a:round/>
            <a:headEnd type="none" w="med" len="med"/>
            <a:tailEnd type="none" w="med" len="med"/>
          </a:ln>
        </p:spPr>
      </p:cxnSp>
      <p:grpSp>
        <p:nvGrpSpPr>
          <p:cNvPr id="1187" name="Google Shape;1187;p24"/>
          <p:cNvGrpSpPr/>
          <p:nvPr/>
        </p:nvGrpSpPr>
        <p:grpSpPr>
          <a:xfrm flipH="1">
            <a:off x="431725" y="4183775"/>
            <a:ext cx="292025" cy="292575"/>
            <a:chOff x="7353050" y="316275"/>
            <a:chExt cx="292025" cy="292575"/>
          </a:xfrm>
        </p:grpSpPr>
        <p:sp>
          <p:nvSpPr>
            <p:cNvPr id="1188" name="Google Shape;1188;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24"/>
          <p:cNvGrpSpPr/>
          <p:nvPr/>
        </p:nvGrpSpPr>
        <p:grpSpPr>
          <a:xfrm>
            <a:off x="1075789" y="4604675"/>
            <a:ext cx="293111" cy="293388"/>
            <a:chOff x="3164039" y="430875"/>
            <a:chExt cx="293111" cy="293388"/>
          </a:xfrm>
        </p:grpSpPr>
        <p:sp>
          <p:nvSpPr>
            <p:cNvPr id="1193" name="Google Shape;1193;p24"/>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4"/>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4"/>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4"/>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4"/>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4"/>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99" name="Google Shape;1199;p24"/>
          <p:cNvCxnSpPr/>
          <p:nvPr/>
        </p:nvCxnSpPr>
        <p:spPr>
          <a:xfrm rot="10800000">
            <a:off x="7196975" y="2951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00" name="Google Shape;1200;p24"/>
          <p:cNvCxnSpPr/>
          <p:nvPr/>
        </p:nvCxnSpPr>
        <p:spPr>
          <a:xfrm flipH="1">
            <a:off x="8354075" y="-66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01" name="Google Shape;1201;p24"/>
          <p:cNvGrpSpPr/>
          <p:nvPr/>
        </p:nvGrpSpPr>
        <p:grpSpPr>
          <a:xfrm>
            <a:off x="8064275" y="526925"/>
            <a:ext cx="581800" cy="582350"/>
            <a:chOff x="8064275" y="887850"/>
            <a:chExt cx="581800" cy="582350"/>
          </a:xfrm>
        </p:grpSpPr>
        <p:sp>
          <p:nvSpPr>
            <p:cNvPr id="1202" name="Google Shape;1202;p2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24"/>
          <p:cNvGrpSpPr/>
          <p:nvPr/>
        </p:nvGrpSpPr>
        <p:grpSpPr>
          <a:xfrm>
            <a:off x="7033875" y="170875"/>
            <a:ext cx="292025" cy="292575"/>
            <a:chOff x="7353050" y="316275"/>
            <a:chExt cx="292025" cy="292575"/>
          </a:xfrm>
        </p:grpSpPr>
        <p:sp>
          <p:nvSpPr>
            <p:cNvPr id="1209" name="Google Shape;1209;p2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 name="Google Shape;1213;p24"/>
          <p:cNvGrpSpPr/>
          <p:nvPr/>
        </p:nvGrpSpPr>
        <p:grpSpPr>
          <a:xfrm>
            <a:off x="8757950" y="229650"/>
            <a:ext cx="175000" cy="175000"/>
            <a:chOff x="8792300" y="321275"/>
            <a:chExt cx="175000" cy="175000"/>
          </a:xfrm>
        </p:grpSpPr>
        <p:sp>
          <p:nvSpPr>
            <p:cNvPr id="1214" name="Google Shape;1214;p2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8" name="Google Shape;1218;p24"/>
          <p:cNvGrpSpPr/>
          <p:nvPr/>
        </p:nvGrpSpPr>
        <p:grpSpPr>
          <a:xfrm>
            <a:off x="8490050" y="170875"/>
            <a:ext cx="175013" cy="27000"/>
            <a:chOff x="5662375" y="212375"/>
            <a:chExt cx="175013" cy="27000"/>
          </a:xfrm>
        </p:grpSpPr>
        <p:sp>
          <p:nvSpPr>
            <p:cNvPr id="1219" name="Google Shape;1219;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2" name="Google Shape;1222;p24"/>
          <p:cNvGrpSpPr/>
          <p:nvPr/>
        </p:nvGrpSpPr>
        <p:grpSpPr>
          <a:xfrm>
            <a:off x="7916350" y="1124600"/>
            <a:ext cx="175013" cy="27000"/>
            <a:chOff x="5662375" y="212375"/>
            <a:chExt cx="175013" cy="27000"/>
          </a:xfrm>
        </p:grpSpPr>
        <p:sp>
          <p:nvSpPr>
            <p:cNvPr id="1223" name="Google Shape;1223;p24"/>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4"/>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4"/>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3">
  <p:cSld name="CUSTOM_16">
    <p:spTree>
      <p:nvGrpSpPr>
        <p:cNvPr id="1" name="Shape 1226"/>
        <p:cNvGrpSpPr/>
        <p:nvPr/>
      </p:nvGrpSpPr>
      <p:grpSpPr>
        <a:xfrm>
          <a:off x="0" y="0"/>
          <a:ext cx="0" cy="0"/>
          <a:chOff x="0" y="0"/>
          <a:chExt cx="0" cy="0"/>
        </a:xfrm>
      </p:grpSpPr>
      <p:sp>
        <p:nvSpPr>
          <p:cNvPr id="1227" name="Google Shape;1227;p25"/>
          <p:cNvSpPr txBox="1">
            <a:spLocks noGrp="1"/>
          </p:cNvSpPr>
          <p:nvPr>
            <p:ph type="title"/>
          </p:nvPr>
        </p:nvSpPr>
        <p:spPr>
          <a:xfrm>
            <a:off x="896100" y="1984450"/>
            <a:ext cx="3457200" cy="12921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cxnSp>
        <p:nvCxnSpPr>
          <p:cNvPr id="1228" name="Google Shape;1228;p25"/>
          <p:cNvCxnSpPr/>
          <p:nvPr/>
        </p:nvCxnSpPr>
        <p:spPr>
          <a:xfrm>
            <a:off x="1645925" y="523125"/>
            <a:ext cx="1672500" cy="126000"/>
          </a:xfrm>
          <a:prstGeom prst="straightConnector1">
            <a:avLst/>
          </a:prstGeom>
          <a:noFill/>
          <a:ln w="9525" cap="flat" cmpd="sng">
            <a:solidFill>
              <a:schemeClr val="dk2"/>
            </a:solidFill>
            <a:prstDash val="solid"/>
            <a:round/>
            <a:headEnd type="none" w="med" len="med"/>
            <a:tailEnd type="none" w="med" len="med"/>
          </a:ln>
        </p:spPr>
      </p:cxnSp>
      <p:cxnSp>
        <p:nvCxnSpPr>
          <p:cNvPr id="1229" name="Google Shape;1229;p25"/>
          <p:cNvCxnSpPr/>
          <p:nvPr/>
        </p:nvCxnSpPr>
        <p:spPr>
          <a:xfrm rot="10800000" flipH="1">
            <a:off x="803050" y="529675"/>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230" name="Google Shape;1230;p25"/>
          <p:cNvCxnSpPr/>
          <p:nvPr/>
        </p:nvCxnSpPr>
        <p:spPr>
          <a:xfrm>
            <a:off x="0" y="65200"/>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231" name="Google Shape;1231;p25"/>
          <p:cNvGrpSpPr/>
          <p:nvPr/>
        </p:nvGrpSpPr>
        <p:grpSpPr>
          <a:xfrm flipH="1">
            <a:off x="499400" y="959675"/>
            <a:ext cx="581800" cy="582350"/>
            <a:chOff x="8064275" y="887850"/>
            <a:chExt cx="581800" cy="582350"/>
          </a:xfrm>
        </p:grpSpPr>
        <p:sp>
          <p:nvSpPr>
            <p:cNvPr id="1232" name="Google Shape;1232;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25"/>
          <p:cNvGrpSpPr/>
          <p:nvPr/>
        </p:nvGrpSpPr>
        <p:grpSpPr>
          <a:xfrm flipH="1">
            <a:off x="1500400" y="388100"/>
            <a:ext cx="292025" cy="292575"/>
            <a:chOff x="7353050" y="316275"/>
            <a:chExt cx="292025" cy="292575"/>
          </a:xfrm>
        </p:grpSpPr>
        <p:sp>
          <p:nvSpPr>
            <p:cNvPr id="1239" name="Google Shape;1239;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3" name="Google Shape;1243;p25"/>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5"/>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5"/>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5"/>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5"/>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5"/>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9" name="Google Shape;1249;p25"/>
          <p:cNvGrpSpPr/>
          <p:nvPr/>
        </p:nvGrpSpPr>
        <p:grpSpPr>
          <a:xfrm flipH="1">
            <a:off x="3527112" y="361100"/>
            <a:ext cx="175013" cy="27000"/>
            <a:chOff x="5662375" y="212375"/>
            <a:chExt cx="175013" cy="27000"/>
          </a:xfrm>
        </p:grpSpPr>
        <p:sp>
          <p:nvSpPr>
            <p:cNvPr id="1250" name="Google Shape;1250;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5"/>
          <p:cNvGrpSpPr/>
          <p:nvPr/>
        </p:nvGrpSpPr>
        <p:grpSpPr>
          <a:xfrm flipH="1">
            <a:off x="480412" y="242700"/>
            <a:ext cx="175013" cy="27000"/>
            <a:chOff x="5662375" y="212375"/>
            <a:chExt cx="175013" cy="27000"/>
          </a:xfrm>
        </p:grpSpPr>
        <p:sp>
          <p:nvSpPr>
            <p:cNvPr id="1254" name="Google Shape;1254;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25"/>
          <p:cNvGrpSpPr/>
          <p:nvPr/>
        </p:nvGrpSpPr>
        <p:grpSpPr>
          <a:xfrm flipH="1">
            <a:off x="901712" y="1653625"/>
            <a:ext cx="175013" cy="27000"/>
            <a:chOff x="5662375" y="212375"/>
            <a:chExt cx="175013" cy="27000"/>
          </a:xfrm>
        </p:grpSpPr>
        <p:sp>
          <p:nvSpPr>
            <p:cNvPr id="1258" name="Google Shape;1258;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61" name="Google Shape;1261;p25"/>
          <p:cNvCxnSpPr/>
          <p:nvPr/>
        </p:nvCxnSpPr>
        <p:spPr>
          <a:xfrm>
            <a:off x="791400" y="4212400"/>
            <a:ext cx="1157100" cy="542700"/>
          </a:xfrm>
          <a:prstGeom prst="straightConnector1">
            <a:avLst/>
          </a:prstGeom>
          <a:noFill/>
          <a:ln w="9525" cap="flat" cmpd="sng">
            <a:solidFill>
              <a:schemeClr val="dk2"/>
            </a:solidFill>
            <a:prstDash val="solid"/>
            <a:round/>
            <a:headEnd type="none" w="med" len="med"/>
            <a:tailEnd type="none" w="med" len="med"/>
          </a:ln>
        </p:spPr>
      </p:cxnSp>
      <p:cxnSp>
        <p:nvCxnSpPr>
          <p:cNvPr id="1262" name="Google Shape;1262;p25"/>
          <p:cNvCxnSpPr/>
          <p:nvPr/>
        </p:nvCxnSpPr>
        <p:spPr>
          <a:xfrm rot="10800000" flipH="1">
            <a:off x="0" y="4220425"/>
            <a:ext cx="791400" cy="836400"/>
          </a:xfrm>
          <a:prstGeom prst="straightConnector1">
            <a:avLst/>
          </a:prstGeom>
          <a:noFill/>
          <a:ln w="9525" cap="flat" cmpd="sng">
            <a:solidFill>
              <a:schemeClr val="dk2"/>
            </a:solidFill>
            <a:prstDash val="solid"/>
            <a:round/>
            <a:headEnd type="none" w="med" len="med"/>
            <a:tailEnd type="none" w="med" len="med"/>
          </a:ln>
        </p:spPr>
      </p:cxnSp>
      <p:grpSp>
        <p:nvGrpSpPr>
          <p:cNvPr id="1263" name="Google Shape;1263;p25"/>
          <p:cNvGrpSpPr/>
          <p:nvPr/>
        </p:nvGrpSpPr>
        <p:grpSpPr>
          <a:xfrm rot="10800000">
            <a:off x="499400" y="3940925"/>
            <a:ext cx="581800" cy="582350"/>
            <a:chOff x="8064275" y="887850"/>
            <a:chExt cx="581800" cy="582350"/>
          </a:xfrm>
        </p:grpSpPr>
        <p:sp>
          <p:nvSpPr>
            <p:cNvPr id="1264" name="Google Shape;1264;p2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2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2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2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2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2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25"/>
          <p:cNvGrpSpPr/>
          <p:nvPr/>
        </p:nvGrpSpPr>
        <p:grpSpPr>
          <a:xfrm rot="10800000">
            <a:off x="1819575" y="4586750"/>
            <a:ext cx="292025" cy="292575"/>
            <a:chOff x="7353050" y="316275"/>
            <a:chExt cx="292025" cy="292575"/>
          </a:xfrm>
        </p:grpSpPr>
        <p:sp>
          <p:nvSpPr>
            <p:cNvPr id="1271" name="Google Shape;1271;p2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2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2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2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25"/>
          <p:cNvGrpSpPr/>
          <p:nvPr/>
        </p:nvGrpSpPr>
        <p:grpSpPr>
          <a:xfrm rot="10800000">
            <a:off x="212525" y="4645550"/>
            <a:ext cx="175000" cy="175000"/>
            <a:chOff x="8792300" y="321275"/>
            <a:chExt cx="175000" cy="175000"/>
          </a:xfrm>
        </p:grpSpPr>
        <p:sp>
          <p:nvSpPr>
            <p:cNvPr id="1276" name="Google Shape;1276;p2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2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2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2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0" name="Google Shape;1280;p25"/>
          <p:cNvGrpSpPr/>
          <p:nvPr/>
        </p:nvGrpSpPr>
        <p:grpSpPr>
          <a:xfrm rot="10800000">
            <a:off x="480412" y="4852325"/>
            <a:ext cx="175013" cy="27000"/>
            <a:chOff x="5662375" y="212375"/>
            <a:chExt cx="175013" cy="27000"/>
          </a:xfrm>
        </p:grpSpPr>
        <p:sp>
          <p:nvSpPr>
            <p:cNvPr id="1281" name="Google Shape;1281;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25"/>
          <p:cNvGrpSpPr/>
          <p:nvPr/>
        </p:nvGrpSpPr>
        <p:grpSpPr>
          <a:xfrm rot="10800000">
            <a:off x="1054112" y="3898600"/>
            <a:ext cx="175013" cy="27000"/>
            <a:chOff x="5662375" y="212375"/>
            <a:chExt cx="175013" cy="27000"/>
          </a:xfrm>
        </p:grpSpPr>
        <p:sp>
          <p:nvSpPr>
            <p:cNvPr id="1285" name="Google Shape;1285;p25"/>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5"/>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5"/>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723750" y="526925"/>
            <a:ext cx="7696500" cy="5727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8109000" y="501275"/>
            <a:ext cx="737700" cy="7377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582475" y="282188"/>
            <a:ext cx="1212900" cy="4227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274188"/>
            <a:ext cx="582600" cy="6543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423750" y="125363"/>
            <a:ext cx="292025" cy="292575"/>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8" name="Google Shape;1298;p26"/>
          <p:cNvGrpSpPr/>
          <p:nvPr/>
        </p:nvGrpSpPr>
        <p:grpSpPr>
          <a:xfrm>
            <a:off x="1638739" y="558163"/>
            <a:ext cx="293111" cy="293388"/>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26"/>
          <p:cNvGrpSpPr/>
          <p:nvPr/>
        </p:nvGrpSpPr>
        <p:grpSpPr>
          <a:xfrm>
            <a:off x="1591750" y="362600"/>
            <a:ext cx="175013" cy="27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09" name="Google Shape;1309;p26"/>
          <p:cNvCxnSpPr/>
          <p:nvPr/>
        </p:nvCxnSpPr>
        <p:spPr>
          <a:xfrm flipH="1">
            <a:off x="8151325" y="6875"/>
            <a:ext cx="1002600" cy="4944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7823875" y="202375"/>
            <a:ext cx="581800" cy="582350"/>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7" name="Google Shape;1317;p26"/>
          <p:cNvGrpSpPr/>
          <p:nvPr/>
        </p:nvGrpSpPr>
        <p:grpSpPr>
          <a:xfrm flipH="1">
            <a:off x="8698650" y="1117488"/>
            <a:ext cx="292025" cy="292575"/>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2" name="Google Shape;1322;p26"/>
          <p:cNvGrpSpPr/>
          <p:nvPr/>
        </p:nvGrpSpPr>
        <p:grpSpPr>
          <a:xfrm>
            <a:off x="8678350" y="1581800"/>
            <a:ext cx="175013" cy="27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326"/>
        <p:cNvGrpSpPr/>
        <p:nvPr/>
      </p:nvGrpSpPr>
      <p:grpSpPr>
        <a:xfrm>
          <a:off x="0" y="0"/>
          <a:ext cx="0" cy="0"/>
          <a:chOff x="0" y="0"/>
          <a:chExt cx="0" cy="0"/>
        </a:xfrm>
      </p:grpSpPr>
      <p:cxnSp>
        <p:nvCxnSpPr>
          <p:cNvPr id="1327" name="Google Shape;1327;p27"/>
          <p:cNvCxnSpPr/>
          <p:nvPr/>
        </p:nvCxnSpPr>
        <p:spPr>
          <a:xfrm rot="5400000">
            <a:off x="7269708" y="3324550"/>
            <a:ext cx="1133100" cy="3063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7181408" y="2082400"/>
            <a:ext cx="1342200" cy="3153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7232433" y="736375"/>
            <a:ext cx="1332000" cy="3921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8168433" y="-66600"/>
            <a:ext cx="273900" cy="4071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7407333" y="1284925"/>
            <a:ext cx="581800" cy="582350"/>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 name="Google Shape;1338;p27"/>
          <p:cNvGrpSpPr/>
          <p:nvPr/>
        </p:nvGrpSpPr>
        <p:grpSpPr>
          <a:xfrm rot="5400000" flipH="1">
            <a:off x="7869720" y="2754200"/>
            <a:ext cx="292025" cy="292575"/>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 name="Google Shape;1343;p27"/>
          <p:cNvGrpSpPr/>
          <p:nvPr/>
        </p:nvGrpSpPr>
        <p:grpSpPr>
          <a:xfrm rot="5400000" flipH="1">
            <a:off x="8012458" y="178175"/>
            <a:ext cx="175000" cy="175000"/>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8" name="Google Shape;1348;p27"/>
          <p:cNvGrpSpPr/>
          <p:nvPr/>
        </p:nvGrpSpPr>
        <p:grpSpPr>
          <a:xfrm rot="5400000">
            <a:off x="7551683" y="3879926"/>
            <a:ext cx="293111" cy="293388"/>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27"/>
          <p:cNvGrpSpPr/>
          <p:nvPr/>
        </p:nvGrpSpPr>
        <p:grpSpPr>
          <a:xfrm rot="5400000" flipH="1">
            <a:off x="8259052" y="323144"/>
            <a:ext cx="175013" cy="27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9" name="Google Shape;1359;p27"/>
          <p:cNvCxnSpPr/>
          <p:nvPr/>
        </p:nvCxnSpPr>
        <p:spPr>
          <a:xfrm rot="5400000" flipH="1">
            <a:off x="740850" y="2598325"/>
            <a:ext cx="1672500" cy="126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847100" y="3554000"/>
            <a:ext cx="829500" cy="7434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105775" y="4151250"/>
            <a:ext cx="796500" cy="1188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621475" y="4062025"/>
            <a:ext cx="581800" cy="582350"/>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9" name="Google Shape;1369;p27"/>
          <p:cNvGrpSpPr/>
          <p:nvPr/>
        </p:nvGrpSpPr>
        <p:grpSpPr>
          <a:xfrm rot="5400000">
            <a:off x="1482825" y="3350800"/>
            <a:ext cx="292025" cy="292575"/>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4" name="Google Shape;1374;p27"/>
          <p:cNvGrpSpPr/>
          <p:nvPr/>
        </p:nvGrpSpPr>
        <p:grpSpPr>
          <a:xfrm rot="5400000">
            <a:off x="1595125" y="4790325"/>
            <a:ext cx="175000" cy="175000"/>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9" name="Google Shape;1379;p27"/>
          <p:cNvSpPr/>
          <p:nvPr/>
        </p:nvSpPr>
        <p:spPr>
          <a:xfrm rot="5400000">
            <a:off x="1377117" y="1688743"/>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7"/>
          <p:cNvSpPr/>
          <p:nvPr/>
        </p:nvSpPr>
        <p:spPr>
          <a:xfrm rot="5400000">
            <a:off x="1374876" y="1686211"/>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7"/>
          <p:cNvSpPr/>
          <p:nvPr/>
        </p:nvSpPr>
        <p:spPr>
          <a:xfrm rot="5400000">
            <a:off x="1413610" y="172523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7"/>
          <p:cNvSpPr/>
          <p:nvPr/>
        </p:nvSpPr>
        <p:spPr>
          <a:xfrm rot="5400000">
            <a:off x="1411362" y="1722714"/>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7"/>
          <p:cNvSpPr/>
          <p:nvPr/>
        </p:nvSpPr>
        <p:spPr>
          <a:xfrm rot="5400000">
            <a:off x="1453339" y="1764682"/>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7"/>
          <p:cNvSpPr/>
          <p:nvPr/>
        </p:nvSpPr>
        <p:spPr>
          <a:xfrm rot="5400000">
            <a:off x="1450946" y="1762579"/>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5" name="Google Shape;1385;p27"/>
          <p:cNvGrpSpPr/>
          <p:nvPr/>
        </p:nvGrpSpPr>
        <p:grpSpPr>
          <a:xfrm rot="5400000">
            <a:off x="1701119" y="1515381"/>
            <a:ext cx="175013" cy="27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27"/>
          <p:cNvGrpSpPr/>
          <p:nvPr/>
        </p:nvGrpSpPr>
        <p:grpSpPr>
          <a:xfrm rot="5400000">
            <a:off x="1819519" y="4562081"/>
            <a:ext cx="175013" cy="27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27"/>
          <p:cNvGrpSpPr/>
          <p:nvPr/>
        </p:nvGrpSpPr>
        <p:grpSpPr>
          <a:xfrm rot="5400000">
            <a:off x="408594" y="4140781"/>
            <a:ext cx="175013" cy="27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97"/>
        <p:cNvGrpSpPr/>
        <p:nvPr/>
      </p:nvGrpSpPr>
      <p:grpSpPr>
        <a:xfrm>
          <a:off x="0" y="0"/>
          <a:ext cx="0" cy="0"/>
          <a:chOff x="0" y="0"/>
          <a:chExt cx="0" cy="0"/>
        </a:xfrm>
      </p:grpSpPr>
      <p:grpSp>
        <p:nvGrpSpPr>
          <p:cNvPr id="1398" name="Google Shape;1398;p28"/>
          <p:cNvGrpSpPr/>
          <p:nvPr/>
        </p:nvGrpSpPr>
        <p:grpSpPr>
          <a:xfrm>
            <a:off x="261711" y="-1158"/>
            <a:ext cx="8550326" cy="39816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3">
  <p:cSld name="CUSTOM_20">
    <p:spTree>
      <p:nvGrpSpPr>
        <p:cNvPr id="1" name="Shape 1418"/>
        <p:cNvGrpSpPr/>
        <p:nvPr/>
      </p:nvGrpSpPr>
      <p:grpSpPr>
        <a:xfrm>
          <a:off x="0" y="0"/>
          <a:ext cx="0" cy="0"/>
          <a:chOff x="0" y="0"/>
          <a:chExt cx="0" cy="0"/>
        </a:xfrm>
      </p:grpSpPr>
      <p:grpSp>
        <p:nvGrpSpPr>
          <p:cNvPr id="1419" name="Google Shape;1419;p29"/>
          <p:cNvGrpSpPr/>
          <p:nvPr/>
        </p:nvGrpSpPr>
        <p:grpSpPr>
          <a:xfrm>
            <a:off x="432850" y="0"/>
            <a:ext cx="8278300" cy="51657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4">
  <p:cSld name="CUSTOM_21">
    <p:spTree>
      <p:nvGrpSpPr>
        <p:cNvPr id="1" name="Shape 1478"/>
        <p:cNvGrpSpPr/>
        <p:nvPr/>
      </p:nvGrpSpPr>
      <p:grpSpPr>
        <a:xfrm>
          <a:off x="0" y="0"/>
          <a:ext cx="0" cy="0"/>
          <a:chOff x="0" y="0"/>
          <a:chExt cx="0" cy="0"/>
        </a:xfrm>
      </p:grpSpPr>
      <p:grpSp>
        <p:nvGrpSpPr>
          <p:cNvPr id="1479" name="Google Shape;1479;p30"/>
          <p:cNvGrpSpPr/>
          <p:nvPr/>
        </p:nvGrpSpPr>
        <p:grpSpPr>
          <a:xfrm>
            <a:off x="-6867" y="-6625"/>
            <a:ext cx="9152342" cy="5102050"/>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167128" y="3054096"/>
            <a:ext cx="4809600" cy="1134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4484494" y="4433000"/>
            <a:ext cx="175013" cy="27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4"/>
          <p:cNvSpPr txBox="1">
            <a:spLocks noGrp="1"/>
          </p:cNvSpPr>
          <p:nvPr>
            <p:ph type="title"/>
          </p:nvPr>
        </p:nvSpPr>
        <p:spPr>
          <a:xfrm>
            <a:off x="2167128" y="2478024"/>
            <a:ext cx="48096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432850" y="0"/>
            <a:ext cx="8278300" cy="51657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Main point 2">
  <p:cSld name="CUSTOM_22">
    <p:spTree>
      <p:nvGrpSpPr>
        <p:cNvPr id="1" name="Shape 1546"/>
        <p:cNvGrpSpPr/>
        <p:nvPr/>
      </p:nvGrpSpPr>
      <p:grpSpPr>
        <a:xfrm>
          <a:off x="0" y="0"/>
          <a:ext cx="0" cy="0"/>
          <a:chOff x="0" y="0"/>
          <a:chExt cx="0" cy="0"/>
        </a:xfrm>
      </p:grpSpPr>
      <p:grpSp>
        <p:nvGrpSpPr>
          <p:cNvPr id="1547" name="Google Shape;1547;p31"/>
          <p:cNvGrpSpPr/>
          <p:nvPr/>
        </p:nvGrpSpPr>
        <p:grpSpPr>
          <a:xfrm>
            <a:off x="1349626" y="598417"/>
            <a:ext cx="6453730" cy="3631136"/>
            <a:chOff x="365750" y="1285025"/>
            <a:chExt cx="6934275" cy="3315500"/>
          </a:xfrm>
        </p:grpSpPr>
        <p:sp>
          <p:nvSpPr>
            <p:cNvPr id="1548" name="Google Shape;1548;p31"/>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1"/>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50" name="Google Shape;1550;p31"/>
          <p:cNvSpPr txBox="1">
            <a:spLocks noGrp="1"/>
          </p:cNvSpPr>
          <p:nvPr>
            <p:ph type="title"/>
          </p:nvPr>
        </p:nvSpPr>
        <p:spPr>
          <a:xfrm>
            <a:off x="2624328" y="1018528"/>
            <a:ext cx="3904500" cy="190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1551" name="Google Shape;1551;p31"/>
          <p:cNvGrpSpPr/>
          <p:nvPr/>
        </p:nvGrpSpPr>
        <p:grpSpPr>
          <a:xfrm>
            <a:off x="-6867" y="-6625"/>
            <a:ext cx="9152342" cy="5102050"/>
            <a:chOff x="-6867" y="-6625"/>
            <a:chExt cx="9152342" cy="5102050"/>
          </a:xfrm>
        </p:grpSpPr>
        <p:cxnSp>
          <p:nvCxnSpPr>
            <p:cNvPr id="1552" name="Google Shape;1552;p31"/>
            <p:cNvCxnSpPr/>
            <p:nvPr/>
          </p:nvCxnSpPr>
          <p:spPr>
            <a:xfrm>
              <a:off x="2904283" y="4513075"/>
              <a:ext cx="1133100" cy="306300"/>
            </a:xfrm>
            <a:prstGeom prst="straightConnector1">
              <a:avLst/>
            </a:prstGeom>
            <a:noFill/>
            <a:ln w="9525" cap="flat" cmpd="sng">
              <a:solidFill>
                <a:srgbClr val="595959"/>
              </a:solidFill>
              <a:prstDash val="solid"/>
              <a:round/>
              <a:headEnd type="none" w="med" len="med"/>
              <a:tailEnd type="none" w="med" len="med"/>
            </a:ln>
          </p:spPr>
        </p:cxnSp>
        <p:cxnSp>
          <p:nvCxnSpPr>
            <p:cNvPr id="1553" name="Google Shape;1553;p31"/>
            <p:cNvCxnSpPr/>
            <p:nvPr/>
          </p:nvCxnSpPr>
          <p:spPr>
            <a:xfrm rot="10800000" flipH="1">
              <a:off x="1562083" y="4492325"/>
              <a:ext cx="1342200" cy="315300"/>
            </a:xfrm>
            <a:prstGeom prst="straightConnector1">
              <a:avLst/>
            </a:prstGeom>
            <a:noFill/>
            <a:ln w="9525" cap="flat" cmpd="sng">
              <a:solidFill>
                <a:srgbClr val="595959"/>
              </a:solidFill>
              <a:prstDash val="solid"/>
              <a:round/>
              <a:headEnd type="none" w="med" len="med"/>
              <a:tailEnd type="none" w="med" len="med"/>
            </a:ln>
          </p:spPr>
        </p:cxnSp>
        <p:cxnSp>
          <p:nvCxnSpPr>
            <p:cNvPr id="1554" name="Google Shape;1554;p31"/>
            <p:cNvCxnSpPr/>
            <p:nvPr/>
          </p:nvCxnSpPr>
          <p:spPr>
            <a:xfrm>
              <a:off x="259558" y="4408000"/>
              <a:ext cx="1332000" cy="392100"/>
            </a:xfrm>
            <a:prstGeom prst="straightConnector1">
              <a:avLst/>
            </a:prstGeom>
            <a:noFill/>
            <a:ln w="9525" cap="flat" cmpd="sng">
              <a:solidFill>
                <a:srgbClr val="595959"/>
              </a:solidFill>
              <a:prstDash val="solid"/>
              <a:round/>
              <a:headEnd type="none" w="med" len="med"/>
              <a:tailEnd type="none" w="med" len="med"/>
            </a:ln>
          </p:spPr>
        </p:cxnSp>
        <p:cxnSp>
          <p:nvCxnSpPr>
            <p:cNvPr id="1555" name="Google Shape;1555;p31"/>
            <p:cNvCxnSpPr/>
            <p:nvPr/>
          </p:nvCxnSpPr>
          <p:spPr>
            <a:xfrm>
              <a:off x="-6867" y="3993550"/>
              <a:ext cx="273900" cy="407100"/>
            </a:xfrm>
            <a:prstGeom prst="straightConnector1">
              <a:avLst/>
            </a:prstGeom>
            <a:noFill/>
            <a:ln w="9525" cap="flat" cmpd="sng">
              <a:solidFill>
                <a:srgbClr val="595959"/>
              </a:solidFill>
              <a:prstDash val="solid"/>
              <a:round/>
              <a:headEnd type="none" w="med" len="med"/>
              <a:tailEnd type="none" w="med" len="med"/>
            </a:ln>
          </p:spPr>
        </p:cxnSp>
        <p:grpSp>
          <p:nvGrpSpPr>
            <p:cNvPr id="1556" name="Google Shape;1556;p31"/>
            <p:cNvGrpSpPr/>
            <p:nvPr/>
          </p:nvGrpSpPr>
          <p:grpSpPr>
            <a:xfrm flipH="1">
              <a:off x="1278333" y="4513075"/>
              <a:ext cx="581800" cy="582350"/>
              <a:chOff x="8064275" y="887850"/>
              <a:chExt cx="581800" cy="582350"/>
            </a:xfrm>
          </p:grpSpPr>
          <p:sp>
            <p:nvSpPr>
              <p:cNvPr id="1557" name="Google Shape;1557;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3" name="Google Shape;1563;p31"/>
            <p:cNvGrpSpPr/>
            <p:nvPr/>
          </p:nvGrpSpPr>
          <p:grpSpPr>
            <a:xfrm flipH="1">
              <a:off x="2747608" y="4340463"/>
              <a:ext cx="292025" cy="292575"/>
              <a:chOff x="7353050" y="316275"/>
              <a:chExt cx="292025" cy="292575"/>
            </a:xfrm>
          </p:grpSpPr>
          <p:sp>
            <p:nvSpPr>
              <p:cNvPr id="1564" name="Google Shape;1564;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31"/>
            <p:cNvGrpSpPr/>
            <p:nvPr/>
          </p:nvGrpSpPr>
          <p:grpSpPr>
            <a:xfrm flipH="1">
              <a:off x="171308" y="4315025"/>
              <a:ext cx="175000" cy="175000"/>
              <a:chOff x="8792300" y="321275"/>
              <a:chExt cx="175000" cy="175000"/>
            </a:xfrm>
          </p:grpSpPr>
          <p:sp>
            <p:nvSpPr>
              <p:cNvPr id="1569" name="Google Shape;1569;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31"/>
            <p:cNvGrpSpPr/>
            <p:nvPr/>
          </p:nvGrpSpPr>
          <p:grpSpPr>
            <a:xfrm>
              <a:off x="3873197" y="4657550"/>
              <a:ext cx="293111" cy="293388"/>
              <a:chOff x="3164039" y="430875"/>
              <a:chExt cx="293111" cy="293388"/>
            </a:xfrm>
          </p:grpSpPr>
          <p:sp>
            <p:nvSpPr>
              <p:cNvPr id="1574" name="Google Shape;1574;p31"/>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1"/>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1"/>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1"/>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1"/>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1"/>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1"/>
            <p:cNvGrpSpPr/>
            <p:nvPr/>
          </p:nvGrpSpPr>
          <p:grpSpPr>
            <a:xfrm flipH="1">
              <a:off x="242270" y="4142425"/>
              <a:ext cx="175013" cy="27000"/>
              <a:chOff x="5662375" y="212375"/>
              <a:chExt cx="175013" cy="27000"/>
            </a:xfrm>
          </p:grpSpPr>
          <p:sp>
            <p:nvSpPr>
              <p:cNvPr id="1581" name="Google Shape;1581;p31"/>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1"/>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1"/>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84" name="Google Shape;1584;p31"/>
            <p:cNvCxnSpPr/>
            <p:nvPr/>
          </p:nvCxnSpPr>
          <p:spPr>
            <a:xfrm rot="10800000">
              <a:off x="5995050" y="226600"/>
              <a:ext cx="1504500" cy="224700"/>
            </a:xfrm>
            <a:prstGeom prst="straightConnector1">
              <a:avLst/>
            </a:prstGeom>
            <a:noFill/>
            <a:ln w="9525" cap="flat" cmpd="sng">
              <a:solidFill>
                <a:srgbClr val="595959"/>
              </a:solidFill>
              <a:prstDash val="solid"/>
              <a:round/>
              <a:headEnd type="none" w="med" len="med"/>
              <a:tailEnd type="none" w="med" len="med"/>
            </a:ln>
          </p:spPr>
        </p:cxnSp>
        <p:cxnSp>
          <p:nvCxnSpPr>
            <p:cNvPr id="1585" name="Google Shape;1585;p31"/>
            <p:cNvCxnSpPr/>
            <p:nvPr/>
          </p:nvCxnSpPr>
          <p:spPr>
            <a:xfrm rot="10800000">
              <a:off x="7512925" y="457850"/>
              <a:ext cx="829500" cy="743400"/>
            </a:xfrm>
            <a:prstGeom prst="straightConnector1">
              <a:avLst/>
            </a:prstGeom>
            <a:noFill/>
            <a:ln w="9525" cap="flat" cmpd="sng">
              <a:solidFill>
                <a:srgbClr val="595959"/>
              </a:solidFill>
              <a:prstDash val="solid"/>
              <a:round/>
              <a:headEnd type="none" w="med" len="med"/>
              <a:tailEnd type="none" w="med" len="med"/>
            </a:ln>
          </p:spPr>
        </p:cxnSp>
        <p:cxnSp>
          <p:nvCxnSpPr>
            <p:cNvPr id="1586" name="Google Shape;1586;p31"/>
            <p:cNvCxnSpPr/>
            <p:nvPr/>
          </p:nvCxnSpPr>
          <p:spPr>
            <a:xfrm flipH="1">
              <a:off x="8348975" y="-6625"/>
              <a:ext cx="796500" cy="1188000"/>
            </a:xfrm>
            <a:prstGeom prst="straightConnector1">
              <a:avLst/>
            </a:prstGeom>
            <a:noFill/>
            <a:ln w="9525" cap="flat" cmpd="sng">
              <a:solidFill>
                <a:srgbClr val="595959"/>
              </a:solidFill>
              <a:prstDash val="solid"/>
              <a:round/>
              <a:headEnd type="none" w="med" len="med"/>
              <a:tailEnd type="none" w="med" len="med"/>
            </a:ln>
          </p:spPr>
        </p:cxnSp>
        <p:grpSp>
          <p:nvGrpSpPr>
            <p:cNvPr id="1587" name="Google Shape;1587;p31"/>
            <p:cNvGrpSpPr/>
            <p:nvPr/>
          </p:nvGrpSpPr>
          <p:grpSpPr>
            <a:xfrm>
              <a:off x="8064275" y="1040250"/>
              <a:ext cx="581800" cy="582350"/>
              <a:chOff x="8064275" y="887850"/>
              <a:chExt cx="581800" cy="582350"/>
            </a:xfrm>
          </p:grpSpPr>
          <p:sp>
            <p:nvSpPr>
              <p:cNvPr id="1588" name="Google Shape;1588;p31"/>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1"/>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1"/>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1"/>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1"/>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1"/>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31"/>
            <p:cNvGrpSpPr/>
            <p:nvPr/>
          </p:nvGrpSpPr>
          <p:grpSpPr>
            <a:xfrm>
              <a:off x="7353050" y="316275"/>
              <a:ext cx="292025" cy="292575"/>
              <a:chOff x="7353050" y="316275"/>
              <a:chExt cx="292025" cy="292575"/>
            </a:xfrm>
          </p:grpSpPr>
          <p:sp>
            <p:nvSpPr>
              <p:cNvPr id="1595" name="Google Shape;1595;p31"/>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1"/>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1"/>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1"/>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31"/>
            <p:cNvGrpSpPr/>
            <p:nvPr/>
          </p:nvGrpSpPr>
          <p:grpSpPr>
            <a:xfrm>
              <a:off x="8792300" y="321275"/>
              <a:ext cx="175000" cy="175000"/>
              <a:chOff x="8792300" y="321275"/>
              <a:chExt cx="175000" cy="175000"/>
            </a:xfrm>
          </p:grpSpPr>
          <p:sp>
            <p:nvSpPr>
              <p:cNvPr id="1600" name="Google Shape;1600;p31"/>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1"/>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1"/>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1"/>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31"/>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1"/>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1"/>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1"/>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1"/>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1"/>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 name="Google Shape;1610;p31"/>
            <p:cNvGrpSpPr/>
            <p:nvPr/>
          </p:nvGrpSpPr>
          <p:grpSpPr>
            <a:xfrm>
              <a:off x="8490050" y="170875"/>
              <a:ext cx="175013" cy="27000"/>
              <a:chOff x="5662375" y="212375"/>
              <a:chExt cx="175013" cy="27000"/>
            </a:xfrm>
          </p:grpSpPr>
          <p:sp>
            <p:nvSpPr>
              <p:cNvPr id="1611" name="Google Shape;1611;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31"/>
            <p:cNvGrpSpPr/>
            <p:nvPr/>
          </p:nvGrpSpPr>
          <p:grpSpPr>
            <a:xfrm>
              <a:off x="8678350" y="1658000"/>
              <a:ext cx="175013" cy="27000"/>
              <a:chOff x="5662375" y="212375"/>
              <a:chExt cx="175013" cy="27000"/>
            </a:xfrm>
          </p:grpSpPr>
          <p:sp>
            <p:nvSpPr>
              <p:cNvPr id="1615" name="Google Shape;1615;p31"/>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1"/>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1"/>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8" name="Google Shape;1618;p31"/>
          <p:cNvSpPr txBox="1">
            <a:spLocks noGrp="1"/>
          </p:cNvSpPr>
          <p:nvPr>
            <p:ph type="subTitle" idx="1"/>
          </p:nvPr>
        </p:nvSpPr>
        <p:spPr>
          <a:xfrm>
            <a:off x="3639300" y="2596896"/>
            <a:ext cx="1865400" cy="61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two columns 1">
  <p:cSld name="CUSTOM_23">
    <p:spTree>
      <p:nvGrpSpPr>
        <p:cNvPr id="1" name="Shape 1619"/>
        <p:cNvGrpSpPr/>
        <p:nvPr/>
      </p:nvGrpSpPr>
      <p:grpSpPr>
        <a:xfrm>
          <a:off x="0" y="0"/>
          <a:ext cx="0" cy="0"/>
          <a:chOff x="0" y="0"/>
          <a:chExt cx="0" cy="0"/>
        </a:xfrm>
      </p:grpSpPr>
      <p:sp>
        <p:nvSpPr>
          <p:cNvPr id="1620" name="Google Shape;1620;p32"/>
          <p:cNvSpPr txBox="1">
            <a:spLocks noGrp="1"/>
          </p:cNvSpPr>
          <p:nvPr>
            <p:ph type="body" idx="1"/>
          </p:nvPr>
        </p:nvSpPr>
        <p:spPr>
          <a:xfrm>
            <a:off x="1881350" y="1246850"/>
            <a:ext cx="21333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1" name="Google Shape;1621;p32"/>
          <p:cNvSpPr txBox="1">
            <a:spLocks noGrp="1"/>
          </p:cNvSpPr>
          <p:nvPr>
            <p:ph type="body" idx="2"/>
          </p:nvPr>
        </p:nvSpPr>
        <p:spPr>
          <a:xfrm>
            <a:off x="4220325" y="1246850"/>
            <a:ext cx="3099900" cy="35244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sz="1200">
                <a:solidFill>
                  <a:schemeClr val="dk2"/>
                </a:solidFill>
                <a:latin typeface="Barlow Semi Condensed"/>
                <a:ea typeface="Barlow Semi Condensed"/>
                <a:cs typeface="Barlow Semi Condensed"/>
                <a:sym typeface="Barlow Semi Condensed"/>
              </a:defRPr>
            </a:lvl1pPr>
            <a:lvl2pPr marL="914400" lvl="1"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2pPr>
            <a:lvl3pPr marL="1371600" lvl="2"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3pPr>
            <a:lvl4pPr marL="1828800" lvl="3"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4pPr>
            <a:lvl5pPr marL="2286000" lvl="4"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5pPr>
            <a:lvl6pPr marL="2743200" lvl="5"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6pPr>
            <a:lvl7pPr marL="3200400" lvl="6"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7pPr>
            <a:lvl8pPr marL="3657600" lvl="7"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8pPr>
            <a:lvl9pPr marL="4114800" lvl="8" indent="-317500" rtl="0">
              <a:spcBef>
                <a:spcPts val="0"/>
              </a:spcBef>
              <a:spcAft>
                <a:spcPts val="0"/>
              </a:spcAft>
              <a:buSzPts val="1400"/>
              <a:buChar char="■"/>
              <a:defRPr>
                <a:solidFill>
                  <a:schemeClr val="dk2"/>
                </a:solidFill>
                <a:latin typeface="Barlow Semi Condensed"/>
                <a:ea typeface="Barlow Semi Condensed"/>
                <a:cs typeface="Barlow Semi Condensed"/>
                <a:sym typeface="Barlow Semi Condensed"/>
              </a:defRPr>
            </a:lvl9pPr>
          </a:lstStyle>
          <a:p>
            <a:endParaRPr/>
          </a:p>
        </p:txBody>
      </p:sp>
      <p:sp>
        <p:nvSpPr>
          <p:cNvPr id="1622" name="Google Shape;1622;p32"/>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623" name="Google Shape;1623;p32"/>
          <p:cNvGrpSpPr/>
          <p:nvPr/>
        </p:nvGrpSpPr>
        <p:grpSpPr>
          <a:xfrm>
            <a:off x="432850" y="0"/>
            <a:ext cx="8278300" cy="5165700"/>
            <a:chOff x="432850" y="0"/>
            <a:chExt cx="8278300" cy="5165700"/>
          </a:xfrm>
        </p:grpSpPr>
        <p:cxnSp>
          <p:nvCxnSpPr>
            <p:cNvPr id="1624" name="Google Shape;1624;p32"/>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25" name="Google Shape;1625;p32"/>
            <p:cNvGrpSpPr/>
            <p:nvPr/>
          </p:nvGrpSpPr>
          <p:grpSpPr>
            <a:xfrm>
              <a:off x="8129350" y="4292175"/>
              <a:ext cx="581800" cy="582350"/>
              <a:chOff x="8064275" y="887850"/>
              <a:chExt cx="581800" cy="582350"/>
            </a:xfrm>
          </p:grpSpPr>
          <p:sp>
            <p:nvSpPr>
              <p:cNvPr id="1626" name="Google Shape;1626;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 name="Google Shape;1632;p32"/>
            <p:cNvGrpSpPr/>
            <p:nvPr/>
          </p:nvGrpSpPr>
          <p:grpSpPr>
            <a:xfrm>
              <a:off x="8274238" y="3720600"/>
              <a:ext cx="292025" cy="292575"/>
              <a:chOff x="7353050" y="316275"/>
              <a:chExt cx="292025" cy="292575"/>
            </a:xfrm>
          </p:grpSpPr>
          <p:sp>
            <p:nvSpPr>
              <p:cNvPr id="1633" name="Google Shape;1633;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2"/>
            <p:cNvGrpSpPr/>
            <p:nvPr/>
          </p:nvGrpSpPr>
          <p:grpSpPr>
            <a:xfrm>
              <a:off x="8332763" y="3212475"/>
              <a:ext cx="175000" cy="175000"/>
              <a:chOff x="8792300" y="321275"/>
              <a:chExt cx="175000" cy="175000"/>
            </a:xfrm>
          </p:grpSpPr>
          <p:sp>
            <p:nvSpPr>
              <p:cNvPr id="1638" name="Google Shape;1638;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42" name="Google Shape;1642;p32"/>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643" name="Google Shape;1643;p32"/>
            <p:cNvGrpSpPr/>
            <p:nvPr/>
          </p:nvGrpSpPr>
          <p:grpSpPr>
            <a:xfrm rot="10800000">
              <a:off x="432850" y="291788"/>
              <a:ext cx="581800" cy="582350"/>
              <a:chOff x="8064275" y="887850"/>
              <a:chExt cx="581800" cy="582350"/>
            </a:xfrm>
          </p:grpSpPr>
          <p:sp>
            <p:nvSpPr>
              <p:cNvPr id="1644" name="Google Shape;1644;p3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32"/>
            <p:cNvGrpSpPr/>
            <p:nvPr/>
          </p:nvGrpSpPr>
          <p:grpSpPr>
            <a:xfrm rot="10800000">
              <a:off x="577738" y="1153138"/>
              <a:ext cx="292025" cy="292575"/>
              <a:chOff x="7353050" y="316275"/>
              <a:chExt cx="292025" cy="292575"/>
            </a:xfrm>
          </p:grpSpPr>
          <p:sp>
            <p:nvSpPr>
              <p:cNvPr id="1651" name="Google Shape;1651;p3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32"/>
            <p:cNvGrpSpPr/>
            <p:nvPr/>
          </p:nvGrpSpPr>
          <p:grpSpPr>
            <a:xfrm rot="10800000">
              <a:off x="636238" y="1778838"/>
              <a:ext cx="175000" cy="175000"/>
              <a:chOff x="8792300" y="321275"/>
              <a:chExt cx="175000" cy="175000"/>
            </a:xfrm>
          </p:grpSpPr>
          <p:sp>
            <p:nvSpPr>
              <p:cNvPr id="1656" name="Google Shape;1656;p32"/>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2"/>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2"/>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2"/>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0" name="Google Shape;1660;p32"/>
            <p:cNvGrpSpPr/>
            <p:nvPr/>
          </p:nvGrpSpPr>
          <p:grpSpPr>
            <a:xfrm>
              <a:off x="432850" y="2003163"/>
              <a:ext cx="175013" cy="27000"/>
              <a:chOff x="5662375" y="212375"/>
              <a:chExt cx="175013" cy="27000"/>
            </a:xfrm>
          </p:grpSpPr>
          <p:sp>
            <p:nvSpPr>
              <p:cNvPr id="1661" name="Google Shape;1661;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4" name="Google Shape;1664;p32"/>
            <p:cNvGrpSpPr/>
            <p:nvPr/>
          </p:nvGrpSpPr>
          <p:grpSpPr>
            <a:xfrm>
              <a:off x="788100" y="208488"/>
              <a:ext cx="175013" cy="27000"/>
              <a:chOff x="5662375" y="212375"/>
              <a:chExt cx="175013" cy="27000"/>
            </a:xfrm>
          </p:grpSpPr>
          <p:sp>
            <p:nvSpPr>
              <p:cNvPr id="1665" name="Google Shape;1665;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8" name="Google Shape;1668;p32"/>
            <p:cNvGrpSpPr/>
            <p:nvPr/>
          </p:nvGrpSpPr>
          <p:grpSpPr>
            <a:xfrm>
              <a:off x="8129350" y="4988725"/>
              <a:ext cx="175013" cy="27000"/>
              <a:chOff x="5662375" y="212375"/>
              <a:chExt cx="175013" cy="27000"/>
            </a:xfrm>
          </p:grpSpPr>
          <p:sp>
            <p:nvSpPr>
              <p:cNvPr id="1669" name="Google Shape;1669;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2" name="Google Shape;1672;p32"/>
            <p:cNvGrpSpPr/>
            <p:nvPr/>
          </p:nvGrpSpPr>
          <p:grpSpPr>
            <a:xfrm>
              <a:off x="8497550" y="3429425"/>
              <a:ext cx="175013" cy="27000"/>
              <a:chOff x="5662375" y="212375"/>
              <a:chExt cx="175013" cy="27000"/>
            </a:xfrm>
          </p:grpSpPr>
          <p:sp>
            <p:nvSpPr>
              <p:cNvPr id="1673" name="Google Shape;1673;p32"/>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2"/>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2"/>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6" name="Google Shape;1676;p32"/>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677" name="Google Shape;1677;p32"/>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678" name="Google Shape;1678;p32"/>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2"/>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32"/>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32"/>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8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5"/>
        <p:cNvGrpSpPr/>
        <p:nvPr/>
      </p:nvGrpSpPr>
      <p:grpSpPr>
        <a:xfrm>
          <a:off x="0" y="0"/>
          <a:ext cx="0" cy="0"/>
          <a:chOff x="0" y="0"/>
          <a:chExt cx="0" cy="0"/>
        </a:xfrm>
      </p:grpSpPr>
      <p:sp>
        <p:nvSpPr>
          <p:cNvPr id="176" name="Google Shape;176;p5"/>
          <p:cNvSpPr txBox="1">
            <a:spLocks noGrp="1"/>
          </p:cNvSpPr>
          <p:nvPr>
            <p:ph type="title"/>
          </p:nvPr>
        </p:nvSpPr>
        <p:spPr>
          <a:xfrm>
            <a:off x="1807671" y="338325"/>
            <a:ext cx="5528700" cy="612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77" name="Google Shape;177;p5"/>
          <p:cNvSpPr txBox="1">
            <a:spLocks noGrp="1"/>
          </p:cNvSpPr>
          <p:nvPr>
            <p:ph type="subTitle" idx="1"/>
          </p:nvPr>
        </p:nvSpPr>
        <p:spPr>
          <a:xfrm>
            <a:off x="4956048"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8" name="Google Shape;178;p5"/>
          <p:cNvSpPr txBox="1">
            <a:spLocks noGrp="1"/>
          </p:cNvSpPr>
          <p:nvPr>
            <p:ph type="subTitle" idx="2"/>
          </p:nvPr>
        </p:nvSpPr>
        <p:spPr>
          <a:xfrm>
            <a:off x="2093976" y="2532888"/>
            <a:ext cx="2084700" cy="13626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179" name="Google Shape;179;p5"/>
          <p:cNvSpPr txBox="1">
            <a:spLocks noGrp="1"/>
          </p:cNvSpPr>
          <p:nvPr>
            <p:ph type="subTitle" idx="3"/>
          </p:nvPr>
        </p:nvSpPr>
        <p:spPr>
          <a:xfrm>
            <a:off x="4956048" y="2221992"/>
            <a:ext cx="2084700" cy="2835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0" name="Google Shape;180;p5"/>
          <p:cNvSpPr txBox="1">
            <a:spLocks noGrp="1"/>
          </p:cNvSpPr>
          <p:nvPr>
            <p:ph type="subTitle" idx="4"/>
          </p:nvPr>
        </p:nvSpPr>
        <p:spPr>
          <a:xfrm>
            <a:off x="2093976" y="2203704"/>
            <a:ext cx="2084700" cy="3108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accent1"/>
                </a:solidFill>
                <a:latin typeface="Barlow Semi Condensed Medium"/>
                <a:ea typeface="Barlow Semi Condensed Medium"/>
                <a:cs typeface="Barlow Semi Condensed Medium"/>
                <a:sym typeface="Barlow Semi Condensed Medium"/>
              </a:defRPr>
            </a:lvl1pPr>
            <a:lvl2pPr lvl="1" algn="ctr" rtl="0">
              <a:spcBef>
                <a:spcPts val="0"/>
              </a:spcBef>
              <a:spcAft>
                <a:spcPts val="0"/>
              </a:spcAft>
              <a:buNone/>
              <a:defRPr sz="1600">
                <a:solidFill>
                  <a:schemeClr val="accent1"/>
                </a:solidFill>
              </a:defRPr>
            </a:lvl2pPr>
            <a:lvl3pPr lvl="2" algn="ctr" rtl="0">
              <a:spcBef>
                <a:spcPts val="0"/>
              </a:spcBef>
              <a:spcAft>
                <a:spcPts val="0"/>
              </a:spcAft>
              <a:buNone/>
              <a:defRPr sz="1600">
                <a:solidFill>
                  <a:schemeClr val="accent1"/>
                </a:solidFill>
              </a:defRPr>
            </a:lvl3pPr>
            <a:lvl4pPr lvl="3" algn="ctr" rtl="0">
              <a:spcBef>
                <a:spcPts val="0"/>
              </a:spcBef>
              <a:spcAft>
                <a:spcPts val="0"/>
              </a:spcAft>
              <a:buNone/>
              <a:defRPr sz="1600">
                <a:solidFill>
                  <a:schemeClr val="accent1"/>
                </a:solidFill>
              </a:defRPr>
            </a:lvl4pPr>
            <a:lvl5pPr lvl="4" algn="ctr" rtl="0">
              <a:spcBef>
                <a:spcPts val="0"/>
              </a:spcBef>
              <a:spcAft>
                <a:spcPts val="0"/>
              </a:spcAft>
              <a:buNone/>
              <a:defRPr sz="1600">
                <a:solidFill>
                  <a:schemeClr val="accent1"/>
                </a:solidFill>
              </a:defRPr>
            </a:lvl5pPr>
            <a:lvl6pPr lvl="5" algn="ctr" rtl="0">
              <a:spcBef>
                <a:spcPts val="0"/>
              </a:spcBef>
              <a:spcAft>
                <a:spcPts val="0"/>
              </a:spcAft>
              <a:buNone/>
              <a:defRPr sz="1600">
                <a:solidFill>
                  <a:schemeClr val="accent1"/>
                </a:solidFill>
              </a:defRPr>
            </a:lvl6pPr>
            <a:lvl7pPr lvl="6" algn="ctr" rtl="0">
              <a:spcBef>
                <a:spcPts val="0"/>
              </a:spcBef>
              <a:spcAft>
                <a:spcPts val="0"/>
              </a:spcAft>
              <a:buNone/>
              <a:defRPr sz="1600">
                <a:solidFill>
                  <a:schemeClr val="accent1"/>
                </a:solidFill>
              </a:defRPr>
            </a:lvl7pPr>
            <a:lvl8pPr lvl="7" algn="ctr" rtl="0">
              <a:spcBef>
                <a:spcPts val="0"/>
              </a:spcBef>
              <a:spcAft>
                <a:spcPts val="0"/>
              </a:spcAft>
              <a:buNone/>
              <a:defRPr sz="1600">
                <a:solidFill>
                  <a:schemeClr val="accent1"/>
                </a:solidFill>
              </a:defRPr>
            </a:lvl8pPr>
            <a:lvl9pPr lvl="8" algn="ctr" rtl="0">
              <a:spcBef>
                <a:spcPts val="0"/>
              </a:spcBef>
              <a:spcAft>
                <a:spcPts val="0"/>
              </a:spcAft>
              <a:buNone/>
              <a:defRPr sz="1600">
                <a:solidFill>
                  <a:schemeClr val="accent1"/>
                </a:solidFill>
              </a:defRPr>
            </a:lvl9pPr>
          </a:lstStyle>
          <a:p>
            <a:endParaRPr/>
          </a:p>
        </p:txBody>
      </p:sp>
      <p:sp>
        <p:nvSpPr>
          <p:cNvPr id="181" name="Google Shape;181;p5"/>
          <p:cNvSpPr txBox="1">
            <a:spLocks noGrp="1"/>
          </p:cNvSpPr>
          <p:nvPr>
            <p:ph type="title" idx="5" hasCustomPrompt="1"/>
          </p:nvPr>
        </p:nvSpPr>
        <p:spPr>
          <a:xfrm>
            <a:off x="2779776"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5"/>
          <p:cNvSpPr txBox="1">
            <a:spLocks noGrp="1"/>
          </p:cNvSpPr>
          <p:nvPr>
            <p:ph type="title" idx="6" hasCustomPrompt="1"/>
          </p:nvPr>
        </p:nvSpPr>
        <p:spPr>
          <a:xfrm>
            <a:off x="5641848" y="1627632"/>
            <a:ext cx="722400" cy="45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grpSp>
        <p:nvGrpSpPr>
          <p:cNvPr id="183" name="Google Shape;183;p5"/>
          <p:cNvGrpSpPr/>
          <p:nvPr/>
        </p:nvGrpSpPr>
        <p:grpSpPr>
          <a:xfrm>
            <a:off x="432850" y="0"/>
            <a:ext cx="8278300" cy="5165700"/>
            <a:chOff x="432850" y="0"/>
            <a:chExt cx="8278300" cy="5165700"/>
          </a:xfrm>
        </p:grpSpPr>
        <p:cxnSp>
          <p:nvCxnSpPr>
            <p:cNvPr id="184" name="Google Shape;184;p5"/>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85" name="Google Shape;185;p5"/>
            <p:cNvGrpSpPr/>
            <p:nvPr/>
          </p:nvGrpSpPr>
          <p:grpSpPr>
            <a:xfrm>
              <a:off x="8129350" y="4292175"/>
              <a:ext cx="581800" cy="582350"/>
              <a:chOff x="8064275" y="887850"/>
              <a:chExt cx="581800" cy="582350"/>
            </a:xfrm>
          </p:grpSpPr>
          <p:sp>
            <p:nvSpPr>
              <p:cNvPr id="186" name="Google Shape;186;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8274238" y="3720600"/>
              <a:ext cx="292025" cy="292575"/>
              <a:chOff x="7353050" y="316275"/>
              <a:chExt cx="292025" cy="292575"/>
            </a:xfrm>
          </p:grpSpPr>
          <p:sp>
            <p:nvSpPr>
              <p:cNvPr id="193" name="Google Shape;193;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5"/>
            <p:cNvGrpSpPr/>
            <p:nvPr/>
          </p:nvGrpSpPr>
          <p:grpSpPr>
            <a:xfrm>
              <a:off x="8332763" y="3212475"/>
              <a:ext cx="175000" cy="175000"/>
              <a:chOff x="8792300" y="321275"/>
              <a:chExt cx="175000" cy="175000"/>
            </a:xfrm>
          </p:grpSpPr>
          <p:sp>
            <p:nvSpPr>
              <p:cNvPr id="198" name="Google Shape;198;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02" name="Google Shape;202;p5"/>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03" name="Google Shape;203;p5"/>
            <p:cNvGrpSpPr/>
            <p:nvPr/>
          </p:nvGrpSpPr>
          <p:grpSpPr>
            <a:xfrm rot="10800000">
              <a:off x="432850" y="291788"/>
              <a:ext cx="581800" cy="582350"/>
              <a:chOff x="8064275" y="887850"/>
              <a:chExt cx="581800" cy="582350"/>
            </a:xfrm>
          </p:grpSpPr>
          <p:sp>
            <p:nvSpPr>
              <p:cNvPr id="204" name="Google Shape;204;p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5"/>
            <p:cNvGrpSpPr/>
            <p:nvPr/>
          </p:nvGrpSpPr>
          <p:grpSpPr>
            <a:xfrm rot="10800000">
              <a:off x="577738" y="1153138"/>
              <a:ext cx="292025" cy="292575"/>
              <a:chOff x="7353050" y="316275"/>
              <a:chExt cx="292025" cy="292575"/>
            </a:xfrm>
          </p:grpSpPr>
          <p:sp>
            <p:nvSpPr>
              <p:cNvPr id="211" name="Google Shape;211;p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5"/>
            <p:cNvGrpSpPr/>
            <p:nvPr/>
          </p:nvGrpSpPr>
          <p:grpSpPr>
            <a:xfrm rot="10800000">
              <a:off x="636238" y="1778838"/>
              <a:ext cx="175000" cy="175000"/>
              <a:chOff x="8792300" y="321275"/>
              <a:chExt cx="175000" cy="175000"/>
            </a:xfrm>
          </p:grpSpPr>
          <p:sp>
            <p:nvSpPr>
              <p:cNvPr id="216" name="Google Shape;216;p5"/>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5"/>
            <p:cNvGrpSpPr/>
            <p:nvPr/>
          </p:nvGrpSpPr>
          <p:grpSpPr>
            <a:xfrm>
              <a:off x="432850" y="2003163"/>
              <a:ext cx="175013" cy="27000"/>
              <a:chOff x="5662375" y="212375"/>
              <a:chExt cx="175013" cy="27000"/>
            </a:xfrm>
          </p:grpSpPr>
          <p:sp>
            <p:nvSpPr>
              <p:cNvPr id="221" name="Google Shape;221;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 name="Google Shape;224;p5"/>
            <p:cNvGrpSpPr/>
            <p:nvPr/>
          </p:nvGrpSpPr>
          <p:grpSpPr>
            <a:xfrm>
              <a:off x="788100" y="208488"/>
              <a:ext cx="175013" cy="27000"/>
              <a:chOff x="5662375" y="212375"/>
              <a:chExt cx="175013" cy="27000"/>
            </a:xfrm>
          </p:grpSpPr>
          <p:sp>
            <p:nvSpPr>
              <p:cNvPr id="225" name="Google Shape;225;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5"/>
            <p:cNvGrpSpPr/>
            <p:nvPr/>
          </p:nvGrpSpPr>
          <p:grpSpPr>
            <a:xfrm>
              <a:off x="8129350" y="4988725"/>
              <a:ext cx="175013" cy="27000"/>
              <a:chOff x="5662375" y="212375"/>
              <a:chExt cx="175013" cy="27000"/>
            </a:xfrm>
          </p:grpSpPr>
          <p:sp>
            <p:nvSpPr>
              <p:cNvPr id="229" name="Google Shape;229;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5"/>
            <p:cNvGrpSpPr/>
            <p:nvPr/>
          </p:nvGrpSpPr>
          <p:grpSpPr>
            <a:xfrm>
              <a:off x="8497550" y="3429425"/>
              <a:ext cx="175013" cy="27000"/>
              <a:chOff x="5662375" y="212375"/>
              <a:chExt cx="175013" cy="27000"/>
            </a:xfrm>
          </p:grpSpPr>
          <p:sp>
            <p:nvSpPr>
              <p:cNvPr id="233" name="Google Shape;233;p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6" name="Google Shape;236;p5"/>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5"/>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38" name="Google Shape;238;p5"/>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2"/>
        <p:cNvGrpSpPr/>
        <p:nvPr/>
      </p:nvGrpSpPr>
      <p:grpSpPr>
        <a:xfrm>
          <a:off x="0" y="0"/>
          <a:ext cx="0" cy="0"/>
          <a:chOff x="0" y="0"/>
          <a:chExt cx="0" cy="0"/>
        </a:xfrm>
      </p:grpSpPr>
      <p:sp>
        <p:nvSpPr>
          <p:cNvPr id="243" name="Google Shape;243;p6"/>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grpSp>
        <p:nvGrpSpPr>
          <p:cNvPr id="244" name="Google Shape;244;p6"/>
          <p:cNvGrpSpPr/>
          <p:nvPr/>
        </p:nvGrpSpPr>
        <p:grpSpPr>
          <a:xfrm>
            <a:off x="432850" y="0"/>
            <a:ext cx="8278300" cy="5165700"/>
            <a:chOff x="432850" y="0"/>
            <a:chExt cx="8278300" cy="5165700"/>
          </a:xfrm>
        </p:grpSpPr>
        <p:cxnSp>
          <p:nvCxnSpPr>
            <p:cNvPr id="245" name="Google Shape;245;p6"/>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46" name="Google Shape;246;p6"/>
            <p:cNvGrpSpPr/>
            <p:nvPr/>
          </p:nvGrpSpPr>
          <p:grpSpPr>
            <a:xfrm>
              <a:off x="8129350" y="4292175"/>
              <a:ext cx="581800" cy="582350"/>
              <a:chOff x="8064275" y="887850"/>
              <a:chExt cx="581800" cy="582350"/>
            </a:xfrm>
          </p:grpSpPr>
          <p:sp>
            <p:nvSpPr>
              <p:cNvPr id="247" name="Google Shape;247;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6"/>
            <p:cNvGrpSpPr/>
            <p:nvPr/>
          </p:nvGrpSpPr>
          <p:grpSpPr>
            <a:xfrm>
              <a:off x="8274238" y="3720600"/>
              <a:ext cx="292025" cy="292575"/>
              <a:chOff x="7353050" y="316275"/>
              <a:chExt cx="292025" cy="292575"/>
            </a:xfrm>
          </p:grpSpPr>
          <p:sp>
            <p:nvSpPr>
              <p:cNvPr id="254" name="Google Shape;254;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6"/>
            <p:cNvGrpSpPr/>
            <p:nvPr/>
          </p:nvGrpSpPr>
          <p:grpSpPr>
            <a:xfrm>
              <a:off x="8332763" y="3212475"/>
              <a:ext cx="175000" cy="175000"/>
              <a:chOff x="8792300" y="321275"/>
              <a:chExt cx="175000" cy="175000"/>
            </a:xfrm>
          </p:grpSpPr>
          <p:sp>
            <p:nvSpPr>
              <p:cNvPr id="259" name="Google Shape;259;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6"/>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6"/>
            <p:cNvGrpSpPr/>
            <p:nvPr/>
          </p:nvGrpSpPr>
          <p:grpSpPr>
            <a:xfrm rot="10800000">
              <a:off x="432850" y="291788"/>
              <a:ext cx="581800" cy="582350"/>
              <a:chOff x="8064275" y="887850"/>
              <a:chExt cx="581800" cy="582350"/>
            </a:xfrm>
          </p:grpSpPr>
          <p:sp>
            <p:nvSpPr>
              <p:cNvPr id="265" name="Google Shape;265;p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1" name="Google Shape;271;p6"/>
            <p:cNvGrpSpPr/>
            <p:nvPr/>
          </p:nvGrpSpPr>
          <p:grpSpPr>
            <a:xfrm rot="10800000">
              <a:off x="577738" y="1153138"/>
              <a:ext cx="292025" cy="292575"/>
              <a:chOff x="7353050" y="316275"/>
              <a:chExt cx="292025" cy="292575"/>
            </a:xfrm>
          </p:grpSpPr>
          <p:sp>
            <p:nvSpPr>
              <p:cNvPr id="272" name="Google Shape;272;p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6"/>
            <p:cNvGrpSpPr/>
            <p:nvPr/>
          </p:nvGrpSpPr>
          <p:grpSpPr>
            <a:xfrm rot="10800000">
              <a:off x="636238" y="1778838"/>
              <a:ext cx="175000" cy="175000"/>
              <a:chOff x="8792300" y="321275"/>
              <a:chExt cx="175000" cy="175000"/>
            </a:xfrm>
          </p:grpSpPr>
          <p:sp>
            <p:nvSpPr>
              <p:cNvPr id="277" name="Google Shape;277;p6"/>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6"/>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6"/>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 name="Google Shape;281;p6"/>
            <p:cNvGrpSpPr/>
            <p:nvPr/>
          </p:nvGrpSpPr>
          <p:grpSpPr>
            <a:xfrm>
              <a:off x="432850" y="2003163"/>
              <a:ext cx="175013" cy="27000"/>
              <a:chOff x="5662375" y="212375"/>
              <a:chExt cx="175013" cy="27000"/>
            </a:xfrm>
          </p:grpSpPr>
          <p:sp>
            <p:nvSpPr>
              <p:cNvPr id="282" name="Google Shape;282;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a:off x="788100" y="208488"/>
              <a:ext cx="175013" cy="27000"/>
              <a:chOff x="5662375" y="212375"/>
              <a:chExt cx="175013" cy="27000"/>
            </a:xfrm>
          </p:grpSpPr>
          <p:sp>
            <p:nvSpPr>
              <p:cNvPr id="286" name="Google Shape;286;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9" name="Google Shape;289;p6"/>
            <p:cNvGrpSpPr/>
            <p:nvPr/>
          </p:nvGrpSpPr>
          <p:grpSpPr>
            <a:xfrm>
              <a:off x="8129350" y="4988725"/>
              <a:ext cx="175013" cy="27000"/>
              <a:chOff x="5662375" y="212375"/>
              <a:chExt cx="175013" cy="27000"/>
            </a:xfrm>
          </p:grpSpPr>
          <p:sp>
            <p:nvSpPr>
              <p:cNvPr id="290" name="Google Shape;290;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6"/>
            <p:cNvGrpSpPr/>
            <p:nvPr/>
          </p:nvGrpSpPr>
          <p:grpSpPr>
            <a:xfrm>
              <a:off x="8497550" y="3429425"/>
              <a:ext cx="175013" cy="27000"/>
              <a:chOff x="5662375" y="212375"/>
              <a:chExt cx="175013" cy="27000"/>
            </a:xfrm>
          </p:grpSpPr>
          <p:sp>
            <p:nvSpPr>
              <p:cNvPr id="294" name="Google Shape;294;p6"/>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6"/>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6"/>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97" name="Google Shape;297;p6"/>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6"/>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299" name="Google Shape;299;p6"/>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6"/>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6"/>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6"/>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3"/>
        <p:cNvGrpSpPr/>
        <p:nvPr/>
      </p:nvGrpSpPr>
      <p:grpSpPr>
        <a:xfrm>
          <a:off x="0" y="0"/>
          <a:ext cx="0" cy="0"/>
          <a:chOff x="0" y="0"/>
          <a:chExt cx="0" cy="0"/>
        </a:xfrm>
      </p:grpSpPr>
      <p:sp>
        <p:nvSpPr>
          <p:cNvPr id="304" name="Google Shape;304;p7"/>
          <p:cNvSpPr txBox="1">
            <a:spLocks noGrp="1"/>
          </p:cNvSpPr>
          <p:nvPr>
            <p:ph type="subTitle" idx="1"/>
          </p:nvPr>
        </p:nvSpPr>
        <p:spPr>
          <a:xfrm>
            <a:off x="804672" y="1984248"/>
            <a:ext cx="3291900" cy="1371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None/>
              <a:defRPr sz="1900">
                <a:solidFill>
                  <a:schemeClr val="dk2"/>
                </a:solidFill>
                <a:latin typeface="Barlow Semi Condensed"/>
                <a:ea typeface="Barlow Semi Condensed"/>
                <a:cs typeface="Barlow Semi Condensed"/>
                <a:sym typeface="Barlow Semi Condensed"/>
              </a:defRPr>
            </a:lvl1pPr>
            <a:lvl2pPr lvl="1">
              <a:spcBef>
                <a:spcPts val="0"/>
              </a:spcBef>
              <a:spcAft>
                <a:spcPts val="0"/>
              </a:spcAft>
              <a:buNone/>
              <a:defRPr sz="1900">
                <a:solidFill>
                  <a:schemeClr val="dk2"/>
                </a:solidFill>
                <a:latin typeface="Barlow Semi Condensed"/>
                <a:ea typeface="Barlow Semi Condensed"/>
                <a:cs typeface="Barlow Semi Condensed"/>
                <a:sym typeface="Barlow Semi Condensed"/>
              </a:defRPr>
            </a:lvl2pPr>
            <a:lvl3pPr lvl="2">
              <a:spcBef>
                <a:spcPts val="0"/>
              </a:spcBef>
              <a:spcAft>
                <a:spcPts val="0"/>
              </a:spcAft>
              <a:buNone/>
              <a:defRPr sz="1900">
                <a:solidFill>
                  <a:schemeClr val="dk2"/>
                </a:solidFill>
                <a:latin typeface="Barlow Semi Condensed"/>
                <a:ea typeface="Barlow Semi Condensed"/>
                <a:cs typeface="Barlow Semi Condensed"/>
                <a:sym typeface="Barlow Semi Condensed"/>
              </a:defRPr>
            </a:lvl3pPr>
            <a:lvl4pPr lvl="3">
              <a:spcBef>
                <a:spcPts val="0"/>
              </a:spcBef>
              <a:spcAft>
                <a:spcPts val="0"/>
              </a:spcAft>
              <a:buNone/>
              <a:defRPr sz="1900">
                <a:solidFill>
                  <a:schemeClr val="dk2"/>
                </a:solidFill>
                <a:latin typeface="Barlow Semi Condensed"/>
                <a:ea typeface="Barlow Semi Condensed"/>
                <a:cs typeface="Barlow Semi Condensed"/>
                <a:sym typeface="Barlow Semi Condensed"/>
              </a:defRPr>
            </a:lvl4pPr>
            <a:lvl5pPr lvl="4">
              <a:spcBef>
                <a:spcPts val="0"/>
              </a:spcBef>
              <a:spcAft>
                <a:spcPts val="0"/>
              </a:spcAft>
              <a:buNone/>
              <a:defRPr sz="1900">
                <a:solidFill>
                  <a:schemeClr val="dk2"/>
                </a:solidFill>
                <a:latin typeface="Barlow Semi Condensed"/>
                <a:ea typeface="Barlow Semi Condensed"/>
                <a:cs typeface="Barlow Semi Condensed"/>
                <a:sym typeface="Barlow Semi Condensed"/>
              </a:defRPr>
            </a:lvl5pPr>
            <a:lvl6pPr lvl="5">
              <a:spcBef>
                <a:spcPts val="0"/>
              </a:spcBef>
              <a:spcAft>
                <a:spcPts val="0"/>
              </a:spcAft>
              <a:buNone/>
              <a:defRPr sz="1900">
                <a:solidFill>
                  <a:schemeClr val="dk2"/>
                </a:solidFill>
                <a:latin typeface="Barlow Semi Condensed"/>
                <a:ea typeface="Barlow Semi Condensed"/>
                <a:cs typeface="Barlow Semi Condensed"/>
                <a:sym typeface="Barlow Semi Condensed"/>
              </a:defRPr>
            </a:lvl6pPr>
            <a:lvl7pPr lvl="6">
              <a:spcBef>
                <a:spcPts val="0"/>
              </a:spcBef>
              <a:spcAft>
                <a:spcPts val="0"/>
              </a:spcAft>
              <a:buNone/>
              <a:defRPr sz="1900">
                <a:solidFill>
                  <a:schemeClr val="dk2"/>
                </a:solidFill>
                <a:latin typeface="Barlow Semi Condensed"/>
                <a:ea typeface="Barlow Semi Condensed"/>
                <a:cs typeface="Barlow Semi Condensed"/>
                <a:sym typeface="Barlow Semi Condensed"/>
              </a:defRPr>
            </a:lvl7pPr>
            <a:lvl8pPr lvl="7">
              <a:spcBef>
                <a:spcPts val="0"/>
              </a:spcBef>
              <a:spcAft>
                <a:spcPts val="0"/>
              </a:spcAft>
              <a:buNone/>
              <a:defRPr sz="1900">
                <a:solidFill>
                  <a:schemeClr val="dk2"/>
                </a:solidFill>
                <a:latin typeface="Barlow Semi Condensed"/>
                <a:ea typeface="Barlow Semi Condensed"/>
                <a:cs typeface="Barlow Semi Condensed"/>
                <a:sym typeface="Barlow Semi Condensed"/>
              </a:defRPr>
            </a:lvl8pPr>
            <a:lvl9pPr lvl="8">
              <a:spcBef>
                <a:spcPts val="0"/>
              </a:spcBef>
              <a:spcAft>
                <a:spcPts val="0"/>
              </a:spcAft>
              <a:buNone/>
              <a:defRPr sz="1900">
                <a:solidFill>
                  <a:schemeClr val="dk2"/>
                </a:solidFill>
                <a:latin typeface="Barlow Semi Condensed"/>
                <a:ea typeface="Barlow Semi Condensed"/>
                <a:cs typeface="Barlow Semi Condensed"/>
                <a:sym typeface="Barlow Semi Condensed"/>
              </a:defRPr>
            </a:lvl9pPr>
          </a:lstStyle>
          <a:p>
            <a:endParaRPr/>
          </a:p>
        </p:txBody>
      </p:sp>
      <p:sp>
        <p:nvSpPr>
          <p:cNvPr id="305" name="Google Shape;305;p7"/>
          <p:cNvSpPr txBox="1">
            <a:spLocks noGrp="1"/>
          </p:cNvSpPr>
          <p:nvPr>
            <p:ph type="title"/>
          </p:nvPr>
        </p:nvSpPr>
        <p:spPr>
          <a:xfrm>
            <a:off x="804672" y="3319272"/>
            <a:ext cx="3291900" cy="402300"/>
          </a:xfrm>
          <a:prstGeom prst="rect">
            <a:avLst/>
          </a:prstGeom>
        </p:spPr>
        <p:txBody>
          <a:bodyPr spcFirstLastPara="1" wrap="square" lIns="91425" tIns="91425" rIns="91425" bIns="91425" anchor="b" anchorCtr="0">
            <a:noAutofit/>
          </a:bodyPr>
          <a:lstStyle>
            <a:lvl1pPr lvl="0"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1pPr>
            <a:lvl2pPr lvl="1"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2pPr>
            <a:lvl3pPr lvl="2"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3pPr>
            <a:lvl4pPr lvl="3"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4pPr>
            <a:lvl5pPr lvl="4"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5pPr>
            <a:lvl6pPr lvl="5"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6pPr>
            <a:lvl7pPr lvl="6"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7pPr>
            <a:lvl8pPr lvl="7"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8pPr>
            <a:lvl9pPr lvl="8" algn="r">
              <a:spcBef>
                <a:spcPts val="0"/>
              </a:spcBef>
              <a:spcAft>
                <a:spcPts val="0"/>
              </a:spcAft>
              <a:buClr>
                <a:schemeClr val="accent1"/>
              </a:buClr>
              <a:buSzPts val="1600"/>
              <a:buFont typeface="Barlow Semi Condensed Medium"/>
              <a:buNone/>
              <a:defRPr sz="1600">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306" name="Google Shape;306;p7"/>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307" name="Google Shape;307;p7"/>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308" name="Google Shape;308;p7"/>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309" name="Google Shape;309;p7"/>
          <p:cNvGrpSpPr/>
          <p:nvPr/>
        </p:nvGrpSpPr>
        <p:grpSpPr>
          <a:xfrm flipH="1">
            <a:off x="499400" y="959675"/>
            <a:ext cx="581800" cy="582350"/>
            <a:chOff x="8064275" y="887850"/>
            <a:chExt cx="581800" cy="582350"/>
          </a:xfrm>
        </p:grpSpPr>
        <p:sp>
          <p:nvSpPr>
            <p:cNvPr id="310" name="Google Shape;310;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6" name="Google Shape;316;p7"/>
          <p:cNvGrpSpPr/>
          <p:nvPr/>
        </p:nvGrpSpPr>
        <p:grpSpPr>
          <a:xfrm flipH="1">
            <a:off x="1500400" y="388100"/>
            <a:ext cx="292025" cy="292575"/>
            <a:chOff x="7353050" y="316275"/>
            <a:chExt cx="292025" cy="292575"/>
          </a:xfrm>
        </p:grpSpPr>
        <p:sp>
          <p:nvSpPr>
            <p:cNvPr id="317" name="Google Shape;317;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7"/>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7"/>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7"/>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7"/>
          <p:cNvGrpSpPr/>
          <p:nvPr/>
        </p:nvGrpSpPr>
        <p:grpSpPr>
          <a:xfrm flipH="1">
            <a:off x="3527112" y="361100"/>
            <a:ext cx="175013" cy="27000"/>
            <a:chOff x="5662375" y="212375"/>
            <a:chExt cx="175013" cy="27000"/>
          </a:xfrm>
        </p:grpSpPr>
        <p:sp>
          <p:nvSpPr>
            <p:cNvPr id="328" name="Google Shape;328;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7"/>
          <p:cNvGrpSpPr/>
          <p:nvPr/>
        </p:nvGrpSpPr>
        <p:grpSpPr>
          <a:xfrm flipH="1">
            <a:off x="480412" y="242700"/>
            <a:ext cx="175013" cy="27000"/>
            <a:chOff x="5662375" y="212375"/>
            <a:chExt cx="175013" cy="27000"/>
          </a:xfrm>
        </p:grpSpPr>
        <p:sp>
          <p:nvSpPr>
            <p:cNvPr id="332" name="Google Shape;332;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7"/>
          <p:cNvGrpSpPr/>
          <p:nvPr/>
        </p:nvGrpSpPr>
        <p:grpSpPr>
          <a:xfrm flipH="1">
            <a:off x="901712" y="1653625"/>
            <a:ext cx="175013" cy="27000"/>
            <a:chOff x="5662375" y="212375"/>
            <a:chExt cx="175013" cy="27000"/>
          </a:xfrm>
        </p:grpSpPr>
        <p:sp>
          <p:nvSpPr>
            <p:cNvPr id="336" name="Google Shape;336;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39" name="Google Shape;339;p7"/>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340" name="Google Shape;340;p7"/>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341" name="Google Shape;341;p7"/>
          <p:cNvGrpSpPr/>
          <p:nvPr/>
        </p:nvGrpSpPr>
        <p:grpSpPr>
          <a:xfrm rot="10800000">
            <a:off x="499400" y="3940925"/>
            <a:ext cx="581800" cy="582350"/>
            <a:chOff x="8064275" y="887850"/>
            <a:chExt cx="581800" cy="582350"/>
          </a:xfrm>
        </p:grpSpPr>
        <p:sp>
          <p:nvSpPr>
            <p:cNvPr id="342" name="Google Shape;342;p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8" name="Google Shape;348;p7"/>
          <p:cNvGrpSpPr/>
          <p:nvPr/>
        </p:nvGrpSpPr>
        <p:grpSpPr>
          <a:xfrm rot="10800000">
            <a:off x="1819575" y="4586750"/>
            <a:ext cx="292025" cy="292575"/>
            <a:chOff x="7353050" y="316275"/>
            <a:chExt cx="292025" cy="292575"/>
          </a:xfrm>
        </p:grpSpPr>
        <p:sp>
          <p:nvSpPr>
            <p:cNvPr id="349" name="Google Shape;349;p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 name="Google Shape;353;p7"/>
          <p:cNvGrpSpPr/>
          <p:nvPr/>
        </p:nvGrpSpPr>
        <p:grpSpPr>
          <a:xfrm rot="10800000">
            <a:off x="212525" y="4645550"/>
            <a:ext cx="175000" cy="175000"/>
            <a:chOff x="8792300" y="321275"/>
            <a:chExt cx="175000" cy="175000"/>
          </a:xfrm>
        </p:grpSpPr>
        <p:sp>
          <p:nvSpPr>
            <p:cNvPr id="354" name="Google Shape;354;p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 name="Google Shape;358;p7"/>
          <p:cNvGrpSpPr/>
          <p:nvPr/>
        </p:nvGrpSpPr>
        <p:grpSpPr>
          <a:xfrm rot="10800000">
            <a:off x="480412" y="4852325"/>
            <a:ext cx="175013" cy="27000"/>
            <a:chOff x="5662375" y="212375"/>
            <a:chExt cx="175013" cy="27000"/>
          </a:xfrm>
        </p:grpSpPr>
        <p:sp>
          <p:nvSpPr>
            <p:cNvPr id="359" name="Google Shape;359;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7"/>
          <p:cNvGrpSpPr/>
          <p:nvPr/>
        </p:nvGrpSpPr>
        <p:grpSpPr>
          <a:xfrm rot="10800000">
            <a:off x="1054112" y="3898600"/>
            <a:ext cx="175013" cy="27000"/>
            <a:chOff x="5662375" y="212375"/>
            <a:chExt cx="175013" cy="27000"/>
          </a:xfrm>
        </p:grpSpPr>
        <p:sp>
          <p:nvSpPr>
            <p:cNvPr id="363" name="Google Shape;363;p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6"/>
        <p:cNvGrpSpPr/>
        <p:nvPr/>
      </p:nvGrpSpPr>
      <p:grpSpPr>
        <a:xfrm>
          <a:off x="0" y="0"/>
          <a:ext cx="0" cy="0"/>
          <a:chOff x="0" y="0"/>
          <a:chExt cx="0" cy="0"/>
        </a:xfrm>
      </p:grpSpPr>
      <p:grpSp>
        <p:nvGrpSpPr>
          <p:cNvPr id="367" name="Google Shape;367;p8"/>
          <p:cNvGrpSpPr/>
          <p:nvPr/>
        </p:nvGrpSpPr>
        <p:grpSpPr>
          <a:xfrm>
            <a:off x="1349626" y="598417"/>
            <a:ext cx="6453730" cy="3631136"/>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73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371" name="Google Shape;371;p8"/>
          <p:cNvGrpSpPr/>
          <p:nvPr/>
        </p:nvGrpSpPr>
        <p:grpSpPr>
          <a:xfrm>
            <a:off x="-6867" y="-6625"/>
            <a:ext cx="9152342" cy="5102050"/>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896112" y="2039112"/>
            <a:ext cx="3566100" cy="1362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0" name="Google Shape;440;p9"/>
          <p:cNvSpPr txBox="1">
            <a:spLocks noGrp="1"/>
          </p:cNvSpPr>
          <p:nvPr>
            <p:ph type="body" idx="1"/>
          </p:nvPr>
        </p:nvSpPr>
        <p:spPr>
          <a:xfrm>
            <a:off x="4899150" y="821850"/>
            <a:ext cx="3096000" cy="3478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914400" lvl="1"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371600" lvl="2"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1828800" lvl="3"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2286000" lvl="4"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2743200" lvl="5"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3200400" lvl="6"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3657600" lvl="7"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4114800" lvl="8" indent="-317500">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1645925" y="523125"/>
            <a:ext cx="1672500" cy="126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803050" y="529675"/>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65200"/>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499400" y="959675"/>
            <a:ext cx="581800" cy="582350"/>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 name="Google Shape;451;p9"/>
          <p:cNvGrpSpPr/>
          <p:nvPr/>
        </p:nvGrpSpPr>
        <p:grpSpPr>
          <a:xfrm flipH="1">
            <a:off x="1500400" y="388100"/>
            <a:ext cx="292025" cy="292575"/>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 name="Google Shape;456;p9"/>
          <p:cNvSpPr/>
          <p:nvPr/>
        </p:nvSpPr>
        <p:spPr>
          <a:xfrm flipH="1">
            <a:off x="3166281" y="497632"/>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flipH="1">
            <a:off x="3164039" y="495100"/>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flipH="1">
            <a:off x="3202780" y="534134"/>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flipH="1">
            <a:off x="3200525" y="531602"/>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flipH="1">
            <a:off x="3242641" y="573709"/>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flipH="1">
            <a:off x="3240109" y="571467"/>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2" name="Google Shape;462;p9"/>
          <p:cNvGrpSpPr/>
          <p:nvPr/>
        </p:nvGrpSpPr>
        <p:grpSpPr>
          <a:xfrm flipH="1">
            <a:off x="3527112" y="361100"/>
            <a:ext cx="175013" cy="27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6" name="Google Shape;466;p9"/>
          <p:cNvGrpSpPr/>
          <p:nvPr/>
        </p:nvGrpSpPr>
        <p:grpSpPr>
          <a:xfrm flipH="1">
            <a:off x="480412" y="242700"/>
            <a:ext cx="175013" cy="27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9"/>
          <p:cNvGrpSpPr/>
          <p:nvPr/>
        </p:nvGrpSpPr>
        <p:grpSpPr>
          <a:xfrm flipH="1">
            <a:off x="901712" y="1653625"/>
            <a:ext cx="175013" cy="27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74" name="Google Shape;474;p9"/>
          <p:cNvCxnSpPr/>
          <p:nvPr/>
        </p:nvCxnSpPr>
        <p:spPr>
          <a:xfrm>
            <a:off x="791400" y="42124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42204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499400" y="3940925"/>
            <a:ext cx="581800" cy="582350"/>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3" name="Google Shape;483;p9"/>
          <p:cNvGrpSpPr/>
          <p:nvPr/>
        </p:nvGrpSpPr>
        <p:grpSpPr>
          <a:xfrm rot="10800000">
            <a:off x="1819575" y="4586750"/>
            <a:ext cx="292025" cy="292575"/>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8" name="Google Shape;488;p9"/>
          <p:cNvGrpSpPr/>
          <p:nvPr/>
        </p:nvGrpSpPr>
        <p:grpSpPr>
          <a:xfrm rot="10800000">
            <a:off x="212525" y="4645550"/>
            <a:ext cx="175000" cy="175000"/>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3" name="Google Shape;493;p9"/>
          <p:cNvGrpSpPr/>
          <p:nvPr/>
        </p:nvGrpSpPr>
        <p:grpSpPr>
          <a:xfrm rot="10800000">
            <a:off x="480412" y="4852325"/>
            <a:ext cx="175013" cy="27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7" name="Google Shape;497;p9"/>
          <p:cNvGrpSpPr/>
          <p:nvPr/>
        </p:nvGrpSpPr>
        <p:grpSpPr>
          <a:xfrm rot="10800000">
            <a:off x="1054112" y="3898600"/>
            <a:ext cx="175013" cy="27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1"/>
        <p:cNvGrpSpPr/>
        <p:nvPr/>
      </p:nvGrpSpPr>
      <p:grpSpPr>
        <a:xfrm>
          <a:off x="0" y="0"/>
          <a:ext cx="0" cy="0"/>
          <a:chOff x="0" y="0"/>
          <a:chExt cx="0" cy="0"/>
        </a:xfrm>
      </p:grpSpPr>
      <p:sp>
        <p:nvSpPr>
          <p:cNvPr id="502" name="Google Shape;502;p10"/>
          <p:cNvSpPr txBox="1">
            <a:spLocks noGrp="1"/>
          </p:cNvSpPr>
          <p:nvPr>
            <p:ph type="body" idx="1"/>
          </p:nvPr>
        </p:nvSpPr>
        <p:spPr>
          <a:xfrm>
            <a:off x="1122050" y="1947672"/>
            <a:ext cx="2788800" cy="1362600"/>
          </a:xfrm>
          <a:prstGeom prst="rect">
            <a:avLst/>
          </a:prstGeom>
          <a:noFill/>
          <a:ln>
            <a:noFill/>
          </a:ln>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2"/>
              </a:buClr>
              <a:buSzPts val="1600"/>
              <a:buFont typeface="Barlow Semi Condensed"/>
              <a:buNone/>
              <a:defRPr sz="1600">
                <a:solidFill>
                  <a:schemeClr val="dk2"/>
                </a:solidFill>
                <a:latin typeface="Barlow Semi Condensed"/>
                <a:ea typeface="Barlow Semi Condensed"/>
                <a:cs typeface="Barlow Semi Condensed"/>
                <a:sym typeface="Barlow Semi Condensed"/>
              </a:defRPr>
            </a:lvl1pPr>
          </a:lstStyle>
          <a:p>
            <a:endParaRPr/>
          </a:p>
        </p:txBody>
      </p:sp>
      <p:sp>
        <p:nvSpPr>
          <p:cNvPr id="503" name="Google Shape;503;p10"/>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cxnSp>
        <p:nvCxnSpPr>
          <p:cNvPr id="504" name="Google Shape;504;p10"/>
          <p:cNvCxnSpPr/>
          <p:nvPr/>
        </p:nvCxnSpPr>
        <p:spPr>
          <a:xfrm>
            <a:off x="590450" y="4340600"/>
            <a:ext cx="1212900" cy="422700"/>
          </a:xfrm>
          <a:prstGeom prst="straightConnector1">
            <a:avLst/>
          </a:prstGeom>
          <a:noFill/>
          <a:ln w="9525" cap="flat" cmpd="sng">
            <a:solidFill>
              <a:schemeClr val="dk1"/>
            </a:solidFill>
            <a:prstDash val="solid"/>
            <a:round/>
            <a:headEnd type="none" w="med" len="med"/>
            <a:tailEnd type="none" w="med" len="med"/>
          </a:ln>
        </p:spPr>
      </p:cxnSp>
      <p:cxnSp>
        <p:nvCxnSpPr>
          <p:cNvPr id="505" name="Google Shape;505;p10"/>
          <p:cNvCxnSpPr/>
          <p:nvPr/>
        </p:nvCxnSpPr>
        <p:spPr>
          <a:xfrm rot="10800000" flipH="1">
            <a:off x="7975" y="4332600"/>
            <a:ext cx="582600" cy="654300"/>
          </a:xfrm>
          <a:prstGeom prst="straightConnector1">
            <a:avLst/>
          </a:prstGeom>
          <a:noFill/>
          <a:ln w="9525" cap="flat" cmpd="sng">
            <a:solidFill>
              <a:schemeClr val="dk1"/>
            </a:solidFill>
            <a:prstDash val="solid"/>
            <a:round/>
            <a:headEnd type="none" w="med" len="med"/>
            <a:tailEnd type="none" w="med" len="med"/>
          </a:ln>
        </p:spPr>
      </p:cxnSp>
      <p:grpSp>
        <p:nvGrpSpPr>
          <p:cNvPr id="506" name="Google Shape;506;p10"/>
          <p:cNvGrpSpPr/>
          <p:nvPr/>
        </p:nvGrpSpPr>
        <p:grpSpPr>
          <a:xfrm flipH="1">
            <a:off x="431725" y="4183775"/>
            <a:ext cx="292025" cy="292575"/>
            <a:chOff x="7353050" y="316275"/>
            <a:chExt cx="292025" cy="292575"/>
          </a:xfrm>
        </p:grpSpPr>
        <p:sp>
          <p:nvSpPr>
            <p:cNvPr id="507" name="Google Shape;507;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0"/>
          <p:cNvGrpSpPr/>
          <p:nvPr/>
        </p:nvGrpSpPr>
        <p:grpSpPr>
          <a:xfrm>
            <a:off x="1646714" y="4616575"/>
            <a:ext cx="293111" cy="293388"/>
            <a:chOff x="3164039" y="430875"/>
            <a:chExt cx="293111" cy="293388"/>
          </a:xfrm>
        </p:grpSpPr>
        <p:sp>
          <p:nvSpPr>
            <p:cNvPr id="512" name="Google Shape;512;p1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8" name="Google Shape;518;p10"/>
          <p:cNvCxnSpPr/>
          <p:nvPr/>
        </p:nvCxnSpPr>
        <p:spPr>
          <a:xfrm rot="10800000">
            <a:off x="7196975" y="295100"/>
            <a:ext cx="1157100" cy="542700"/>
          </a:xfrm>
          <a:prstGeom prst="straightConnector1">
            <a:avLst/>
          </a:prstGeom>
          <a:noFill/>
          <a:ln w="9525" cap="flat" cmpd="sng">
            <a:solidFill>
              <a:schemeClr val="dk1"/>
            </a:solidFill>
            <a:prstDash val="solid"/>
            <a:round/>
            <a:headEnd type="none" w="med" len="med"/>
            <a:tailEnd type="none" w="med" len="med"/>
          </a:ln>
        </p:spPr>
      </p:cxnSp>
      <p:cxnSp>
        <p:nvCxnSpPr>
          <p:cNvPr id="519" name="Google Shape;519;p10"/>
          <p:cNvCxnSpPr/>
          <p:nvPr/>
        </p:nvCxnSpPr>
        <p:spPr>
          <a:xfrm flipH="1">
            <a:off x="8354075" y="-6625"/>
            <a:ext cx="791400" cy="836400"/>
          </a:xfrm>
          <a:prstGeom prst="straightConnector1">
            <a:avLst/>
          </a:prstGeom>
          <a:noFill/>
          <a:ln w="9525" cap="flat" cmpd="sng">
            <a:solidFill>
              <a:schemeClr val="dk1"/>
            </a:solidFill>
            <a:prstDash val="solid"/>
            <a:round/>
            <a:headEnd type="none" w="med" len="med"/>
            <a:tailEnd type="none" w="med" len="med"/>
          </a:ln>
        </p:spPr>
      </p:cxnSp>
      <p:grpSp>
        <p:nvGrpSpPr>
          <p:cNvPr id="520" name="Google Shape;520;p10"/>
          <p:cNvGrpSpPr/>
          <p:nvPr/>
        </p:nvGrpSpPr>
        <p:grpSpPr>
          <a:xfrm>
            <a:off x="8064275" y="526925"/>
            <a:ext cx="581800" cy="582350"/>
            <a:chOff x="8064275" y="887850"/>
            <a:chExt cx="581800" cy="582350"/>
          </a:xfrm>
        </p:grpSpPr>
        <p:sp>
          <p:nvSpPr>
            <p:cNvPr id="521" name="Google Shape;521;p1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7" name="Google Shape;527;p10"/>
          <p:cNvGrpSpPr/>
          <p:nvPr/>
        </p:nvGrpSpPr>
        <p:grpSpPr>
          <a:xfrm>
            <a:off x="7033875" y="170875"/>
            <a:ext cx="292025" cy="292575"/>
            <a:chOff x="7353050" y="316275"/>
            <a:chExt cx="292025" cy="292575"/>
          </a:xfrm>
        </p:grpSpPr>
        <p:sp>
          <p:nvSpPr>
            <p:cNvPr id="528" name="Google Shape;528;p1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2" name="Google Shape;532;p10"/>
          <p:cNvGrpSpPr/>
          <p:nvPr/>
        </p:nvGrpSpPr>
        <p:grpSpPr>
          <a:xfrm>
            <a:off x="8757950" y="229650"/>
            <a:ext cx="175000" cy="175000"/>
            <a:chOff x="8792300" y="321275"/>
            <a:chExt cx="175000" cy="175000"/>
          </a:xfrm>
        </p:grpSpPr>
        <p:sp>
          <p:nvSpPr>
            <p:cNvPr id="533" name="Google Shape;533;p1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7" name="Google Shape;537;p10"/>
          <p:cNvGrpSpPr/>
          <p:nvPr/>
        </p:nvGrpSpPr>
        <p:grpSpPr>
          <a:xfrm>
            <a:off x="8490050" y="170875"/>
            <a:ext cx="175013" cy="27000"/>
            <a:chOff x="5662375" y="212375"/>
            <a:chExt cx="175013" cy="27000"/>
          </a:xfrm>
        </p:grpSpPr>
        <p:sp>
          <p:nvSpPr>
            <p:cNvPr id="538" name="Google Shape;538;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1" name="Google Shape;541;p10"/>
          <p:cNvGrpSpPr/>
          <p:nvPr/>
        </p:nvGrpSpPr>
        <p:grpSpPr>
          <a:xfrm>
            <a:off x="7916350" y="1124600"/>
            <a:ext cx="175013" cy="27000"/>
            <a:chOff x="5662375" y="212375"/>
            <a:chExt cx="175013" cy="27000"/>
          </a:xfrm>
        </p:grpSpPr>
        <p:sp>
          <p:nvSpPr>
            <p:cNvPr id="542" name="Google Shape;542;p10"/>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0"/>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0"/>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3750" y="526925"/>
            <a:ext cx="7696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82"/>
        <p:cNvGrpSpPr/>
        <p:nvPr/>
      </p:nvGrpSpPr>
      <p:grpSpPr>
        <a:xfrm>
          <a:off x="0" y="0"/>
          <a:ext cx="0" cy="0"/>
          <a:chOff x="0" y="0"/>
          <a:chExt cx="0" cy="0"/>
        </a:xfrm>
      </p:grpSpPr>
      <p:sp>
        <p:nvSpPr>
          <p:cNvPr id="1683" name="Google Shape;1683;p3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1684" name="Google Shape;1684;p3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www.awwa.org/AWWA-Articles/awwa-members-among-delegates-exploring-israeli-water-recycling-programs" TargetMode="External"/><Relationship Id="rId7" Type="http://schemas.openxmlformats.org/officeDocument/2006/relationships/hyperlink" Target="https://papers.ssrn.com/sol3/papers.cfm?abstract_id=4087145" TargetMode="External"/><Relationship Id="rId2" Type="http://schemas.openxmlformats.org/officeDocument/2006/relationships/notesSlide" Target="../notesSlides/notesSlide15.xml"/><Relationship Id="rId1" Type="http://schemas.openxmlformats.org/officeDocument/2006/relationships/slideLayout" Target="../slideLayouts/slideLayout31.xml"/><Relationship Id="rId6" Type="http://schemas.openxmlformats.org/officeDocument/2006/relationships/hyperlink" Target="https://www.oxfordlearnersdictionaries.com/definition/english/food-insecurity" TargetMode="External"/><Relationship Id="rId5" Type="http://schemas.openxmlformats.org/officeDocument/2006/relationships/hyperlink" Target="https://www.wfp.org/countries/niger" TargetMode="External"/><Relationship Id="rId4" Type="http://schemas.openxmlformats.org/officeDocument/2006/relationships/hyperlink" Target="https://www.wfp.org/publications/biography-executive-director-cindy-h-mccain"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cffound.org/food-insecurity-in-central-florida-economic-and-health-implications/" TargetMode="External"/><Relationship Id="rId7" Type="http://schemas.openxmlformats.org/officeDocument/2006/relationships/hyperlink" Target="https://www.bluegreenalliance.org/resources/water-works-the-job-creation-potential-of-repairing-americas-water-infrastructure/" TargetMode="External"/><Relationship Id="rId2" Type="http://schemas.openxmlformats.org/officeDocument/2006/relationships/notesSlide" Target="../notesSlides/notesSlide16.xml"/><Relationship Id="rId1" Type="http://schemas.openxmlformats.org/officeDocument/2006/relationships/slideLayout" Target="../slideLayouts/slideLayout31.xml"/><Relationship Id="rId6" Type="http://schemas.openxmlformats.org/officeDocument/2006/relationships/hyperlink" Target="https://pacewater.org/documents/360/Fact-Sheet-on-Reclaimed-Water-Reuse.pdf" TargetMode="External"/><Relationship Id="rId5" Type="http://schemas.openxmlformats.org/officeDocument/2006/relationships/hyperlink" Target="https://floridadep.gov/sites/default/files/Reuse" TargetMode="External"/><Relationship Id="rId4" Type="http://schemas.openxmlformats.org/officeDocument/2006/relationships/hyperlink" Target="https://www.epa.gov/waterreuse/basic-information-about-water-reus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eneticliteracyproject.org/2021/02/23/gmos-in-bangladesh-insect-resistant-eggplant-has-been-a-sustainability-success-but-pests-and-disease-threaten-its-future/" TargetMode="External"/><Relationship Id="rId2" Type="http://schemas.openxmlformats.org/officeDocument/2006/relationships/notesSlide" Target="../notesSlides/notesSlide17.xml"/><Relationship Id="rId1" Type="http://schemas.openxmlformats.org/officeDocument/2006/relationships/slideLayout" Target="../slideLayouts/slideLayout31.xml"/><Relationship Id="rId6" Type="http://schemas.openxmlformats.org/officeDocument/2006/relationships/hyperlink" Target="https://doi.org/10.3390/ijms20133350" TargetMode="External"/><Relationship Id="rId5" Type="http://schemas.openxmlformats.org/officeDocument/2006/relationships/hyperlink" Target="https://conservewaterforfood.org/water-reuse-in-agriculture" TargetMode="External"/><Relationship Id="rId4" Type="http://schemas.openxmlformats.org/officeDocument/2006/relationships/hyperlink" Target="https://appliedsciences.nasa.gov/our-impact/news/triple-threat-helping-kenya-protect-against-floods-locusts-and-covid"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feedingflorida.org/staying-informed/hunger-food-insecurity#:~:text=In%20Feeding%20America%27s%20Map%20the%20Meal%20Gap%20study,of%20Florida%27s%20children%20facing%20hunger%2C%20families%20make%20compromises" TargetMode="External"/><Relationship Id="rId2" Type="http://schemas.openxmlformats.org/officeDocument/2006/relationships/notesSlide" Target="../notesSlides/notesSlide18.xml"/><Relationship Id="rId1" Type="http://schemas.openxmlformats.org/officeDocument/2006/relationships/slideLayout" Target="../slideLayouts/slideLayout31.xml"/><Relationship Id="rId4" Type="http://schemas.openxmlformats.org/officeDocument/2006/relationships/hyperlink" Target="https://www.aph.gov.au/About_Parliament/Parliamentary_Departments/Parliamentary_Library/pubs/rp/rp2021/AustraliaByNumbers"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oppaga.fl.gov/Documents/Presentations/LILA%20presentation%201-7-22.pdf" TargetMode="External"/><Relationship Id="rId3" Type="http://schemas.openxmlformats.org/officeDocument/2006/relationships/hyperlink" Target="https://news.climate.columbia.edu/2011/04/04/from-wastewater-to-drinking-water/" TargetMode="External"/><Relationship Id="rId7" Type="http://schemas.openxmlformats.org/officeDocument/2006/relationships/hyperlink" Target="https://doi.org/10.3390/ijms20133350" TargetMode="External"/><Relationship Id="rId2" Type="http://schemas.openxmlformats.org/officeDocument/2006/relationships/notesSlide" Target="../notesSlides/notesSlide19.xml"/><Relationship Id="rId1" Type="http://schemas.openxmlformats.org/officeDocument/2006/relationships/slideLayout" Target="../slideLayouts/slideLayout31.xml"/><Relationship Id="rId6" Type="http://schemas.openxmlformats.org/officeDocument/2006/relationships/hyperlink" Target="https://www.trade.gov/country-commercial-guides/australia-water-and-wastewater-treatment" TargetMode="External"/><Relationship Id="rId5" Type="http://schemas.openxmlformats.org/officeDocument/2006/relationships/hyperlink" Target="http://www.trade.gov/" TargetMode="External"/><Relationship Id="rId4" Type="http://schemas.openxmlformats.org/officeDocument/2006/relationships/hyperlink" Target="https://doi.org/10.1111/jfr3.1288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mapsofworld.com/around-the-world/water-crisis.html" TargetMode="External"/><Relationship Id="rId2" Type="http://schemas.openxmlformats.org/officeDocument/2006/relationships/notesSlide" Target="../notesSlides/notesSlide20.xml"/><Relationship Id="rId1" Type="http://schemas.openxmlformats.org/officeDocument/2006/relationships/slideLayout" Target="../slideLayouts/slideLayout31.xml"/><Relationship Id="rId5" Type="http://schemas.openxmlformats.org/officeDocument/2006/relationships/hyperlink" Target="https://www.pncguam.com/snap-supplemental-emergency-allotment-for-october-released/" TargetMode="External"/><Relationship Id="rId4" Type="http://schemas.openxmlformats.org/officeDocument/2006/relationships/hyperlink" Target="https://bangladesh.ifpri.info/2021/10/latest-food-security-situation-in-bangladesh-data-collection-ongoing/"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89"/>
        <p:cNvGrpSpPr/>
        <p:nvPr/>
      </p:nvGrpSpPr>
      <p:grpSpPr>
        <a:xfrm>
          <a:off x="0" y="0"/>
          <a:ext cx="0" cy="0"/>
          <a:chOff x="0" y="0"/>
          <a:chExt cx="0" cy="0"/>
        </a:xfrm>
      </p:grpSpPr>
      <p:grpSp>
        <p:nvGrpSpPr>
          <p:cNvPr id="1690" name="Google Shape;1690;p35"/>
          <p:cNvGrpSpPr/>
          <p:nvPr/>
        </p:nvGrpSpPr>
        <p:grpSpPr>
          <a:xfrm>
            <a:off x="303210" y="959719"/>
            <a:ext cx="5343540" cy="4183680"/>
            <a:chOff x="469775" y="238125"/>
            <a:chExt cx="6679425" cy="5229600"/>
          </a:xfrm>
        </p:grpSpPr>
        <p:sp>
          <p:nvSpPr>
            <p:cNvPr id="1691" name="Google Shape;1691;p35"/>
            <p:cNvSpPr/>
            <p:nvPr/>
          </p:nvSpPr>
          <p:spPr>
            <a:xfrm>
              <a:off x="830950" y="238200"/>
              <a:ext cx="6001825" cy="5109175"/>
            </a:xfrm>
            <a:custGeom>
              <a:avLst/>
              <a:gdLst/>
              <a:ahLst/>
              <a:cxnLst/>
              <a:rect l="l" t="t" r="r" b="b"/>
              <a:pathLst>
                <a:path w="240073" h="204367" extrusionOk="0">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35"/>
            <p:cNvSpPr/>
            <p:nvPr/>
          </p:nvSpPr>
          <p:spPr>
            <a:xfrm>
              <a:off x="1009000" y="238125"/>
              <a:ext cx="5764775" cy="5102425"/>
            </a:xfrm>
            <a:custGeom>
              <a:avLst/>
              <a:gdLst/>
              <a:ahLst/>
              <a:cxnLst/>
              <a:rect l="l" t="t" r="r" b="b"/>
              <a:pathLst>
                <a:path w="230591" h="204097" extrusionOk="0">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35"/>
            <p:cNvSpPr/>
            <p:nvPr/>
          </p:nvSpPr>
          <p:spPr>
            <a:xfrm>
              <a:off x="6155150" y="3211050"/>
              <a:ext cx="888225" cy="2247525"/>
            </a:xfrm>
            <a:custGeom>
              <a:avLst/>
              <a:gdLst/>
              <a:ahLst/>
              <a:cxnLst/>
              <a:rect l="l" t="t" r="r" b="b"/>
              <a:pathLst>
                <a:path w="35529" h="89901" extrusionOk="0">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5"/>
            <p:cNvSpPr/>
            <p:nvPr/>
          </p:nvSpPr>
          <p:spPr>
            <a:xfrm>
              <a:off x="2992975" y="2455100"/>
              <a:ext cx="2658575" cy="3012625"/>
            </a:xfrm>
            <a:custGeom>
              <a:avLst/>
              <a:gdLst/>
              <a:ahLst/>
              <a:cxnLst/>
              <a:rect l="l" t="t" r="r" b="b"/>
              <a:pathLst>
                <a:path w="106343" h="120505" extrusionOk="0">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5"/>
            <p:cNvSpPr/>
            <p:nvPr/>
          </p:nvSpPr>
          <p:spPr>
            <a:xfrm>
              <a:off x="2992975" y="2709450"/>
              <a:ext cx="2434725" cy="2758275"/>
            </a:xfrm>
            <a:custGeom>
              <a:avLst/>
              <a:gdLst/>
              <a:ahLst/>
              <a:cxnLst/>
              <a:rect l="l" t="t" r="r" b="b"/>
              <a:pathLst>
                <a:path w="97389" h="110331" extrusionOk="0">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5"/>
            <p:cNvSpPr/>
            <p:nvPr/>
          </p:nvSpPr>
          <p:spPr>
            <a:xfrm>
              <a:off x="5418525" y="2464250"/>
              <a:ext cx="224875" cy="2994325"/>
            </a:xfrm>
            <a:custGeom>
              <a:avLst/>
              <a:gdLst/>
              <a:ahLst/>
              <a:cxnLst/>
              <a:rect l="l" t="t" r="r" b="b"/>
              <a:pathLst>
                <a:path w="8995" h="119773" extrusionOk="0">
                  <a:moveTo>
                    <a:pt x="8995" y="1"/>
                  </a:moveTo>
                  <a:lnTo>
                    <a:pt x="1" y="10134"/>
                  </a:lnTo>
                  <a:lnTo>
                    <a:pt x="1" y="119772"/>
                  </a:lnTo>
                  <a:lnTo>
                    <a:pt x="8995" y="119772"/>
                  </a:lnTo>
                  <a:lnTo>
                    <a:pt x="89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5"/>
            <p:cNvSpPr/>
            <p:nvPr/>
          </p:nvSpPr>
          <p:spPr>
            <a:xfrm>
              <a:off x="5533500" y="4907100"/>
              <a:ext cx="109900" cy="551475"/>
            </a:xfrm>
            <a:custGeom>
              <a:avLst/>
              <a:gdLst/>
              <a:ahLst/>
              <a:cxnLst/>
              <a:rect l="l" t="t" r="r" b="b"/>
              <a:pathLst>
                <a:path w="4396" h="22059" extrusionOk="0">
                  <a:moveTo>
                    <a:pt x="0" y="1"/>
                  </a:moveTo>
                  <a:lnTo>
                    <a:pt x="0"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5"/>
            <p:cNvSpPr/>
            <p:nvPr/>
          </p:nvSpPr>
          <p:spPr>
            <a:xfrm>
              <a:off x="5525350" y="4898950"/>
              <a:ext cx="126200" cy="568775"/>
            </a:xfrm>
            <a:custGeom>
              <a:avLst/>
              <a:gdLst/>
              <a:ahLst/>
              <a:cxnLst/>
              <a:rect l="l" t="t" r="r" b="b"/>
              <a:pathLst>
                <a:path w="5048" h="22751" extrusionOk="0">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35"/>
            <p:cNvSpPr/>
            <p:nvPr/>
          </p:nvSpPr>
          <p:spPr>
            <a:xfrm>
              <a:off x="5643375" y="4524550"/>
              <a:ext cx="474150" cy="934025"/>
            </a:xfrm>
            <a:custGeom>
              <a:avLst/>
              <a:gdLst/>
              <a:ahLst/>
              <a:cxnLst/>
              <a:rect l="l" t="t" r="r" b="b"/>
              <a:pathLst>
                <a:path w="18966" h="37361" extrusionOk="0">
                  <a:moveTo>
                    <a:pt x="18965" y="0"/>
                  </a:moveTo>
                  <a:lnTo>
                    <a:pt x="1" y="15303"/>
                  </a:lnTo>
                  <a:lnTo>
                    <a:pt x="1" y="37360"/>
                  </a:lnTo>
                  <a:lnTo>
                    <a:pt x="18965" y="37360"/>
                  </a:lnTo>
                  <a:lnTo>
                    <a:pt x="1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35"/>
            <p:cNvSpPr/>
            <p:nvPr/>
          </p:nvSpPr>
          <p:spPr>
            <a:xfrm>
              <a:off x="5634225" y="4516325"/>
              <a:ext cx="491450" cy="951400"/>
            </a:xfrm>
            <a:custGeom>
              <a:avLst/>
              <a:gdLst/>
              <a:ahLst/>
              <a:cxnLst/>
              <a:rect l="l" t="t" r="r" b="b"/>
              <a:pathLst>
                <a:path w="19658" h="38056" extrusionOk="0">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5"/>
            <p:cNvSpPr/>
            <p:nvPr/>
          </p:nvSpPr>
          <p:spPr>
            <a:xfrm>
              <a:off x="1820900" y="4907100"/>
              <a:ext cx="109900" cy="551475"/>
            </a:xfrm>
            <a:custGeom>
              <a:avLst/>
              <a:gdLst/>
              <a:ahLst/>
              <a:cxnLst/>
              <a:rect l="l" t="t" r="r" b="b"/>
              <a:pathLst>
                <a:path w="4396" h="22059" extrusionOk="0">
                  <a:moveTo>
                    <a:pt x="1" y="1"/>
                  </a:moveTo>
                  <a:lnTo>
                    <a:pt x="1" y="22058"/>
                  </a:lnTo>
                  <a:lnTo>
                    <a:pt x="4396" y="22058"/>
                  </a:lnTo>
                  <a:lnTo>
                    <a:pt x="439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5"/>
            <p:cNvSpPr/>
            <p:nvPr/>
          </p:nvSpPr>
          <p:spPr>
            <a:xfrm>
              <a:off x="1812775" y="4898950"/>
              <a:ext cx="126175" cy="568775"/>
            </a:xfrm>
            <a:custGeom>
              <a:avLst/>
              <a:gdLst/>
              <a:ahLst/>
              <a:cxnLst/>
              <a:rect l="l" t="t" r="r" b="b"/>
              <a:pathLst>
                <a:path w="5047" h="22751" extrusionOk="0">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5"/>
            <p:cNvSpPr/>
            <p:nvPr/>
          </p:nvSpPr>
          <p:spPr>
            <a:xfrm>
              <a:off x="1930800" y="4524550"/>
              <a:ext cx="474125" cy="934025"/>
            </a:xfrm>
            <a:custGeom>
              <a:avLst/>
              <a:gdLst/>
              <a:ahLst/>
              <a:cxnLst/>
              <a:rect l="l" t="t" r="r" b="b"/>
              <a:pathLst>
                <a:path w="18965" h="37361" extrusionOk="0">
                  <a:moveTo>
                    <a:pt x="18965" y="0"/>
                  </a:moveTo>
                  <a:lnTo>
                    <a:pt x="0" y="15303"/>
                  </a:lnTo>
                  <a:lnTo>
                    <a:pt x="0" y="37360"/>
                  </a:lnTo>
                  <a:lnTo>
                    <a:pt x="18965" y="37360"/>
                  </a:lnTo>
                  <a:lnTo>
                    <a:pt x="1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5"/>
            <p:cNvSpPr/>
            <p:nvPr/>
          </p:nvSpPr>
          <p:spPr>
            <a:xfrm>
              <a:off x="1921625" y="4516325"/>
              <a:ext cx="491450" cy="951400"/>
            </a:xfrm>
            <a:custGeom>
              <a:avLst/>
              <a:gdLst/>
              <a:ahLst/>
              <a:cxnLst/>
              <a:rect l="l" t="t" r="r" b="b"/>
              <a:pathLst>
                <a:path w="19658" h="38056" extrusionOk="0">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5"/>
            <p:cNvSpPr/>
            <p:nvPr/>
          </p:nvSpPr>
          <p:spPr>
            <a:xfrm>
              <a:off x="1398675" y="4437050"/>
              <a:ext cx="5067825" cy="567750"/>
            </a:xfrm>
            <a:custGeom>
              <a:avLst/>
              <a:gdLst/>
              <a:ahLst/>
              <a:cxnLst/>
              <a:rect l="l" t="t" r="r" b="b"/>
              <a:pathLst>
                <a:path w="202713" h="22710" extrusionOk="0">
                  <a:moveTo>
                    <a:pt x="202713" y="0"/>
                  </a:moveTo>
                  <a:lnTo>
                    <a:pt x="0" y="21285"/>
                  </a:lnTo>
                  <a:lnTo>
                    <a:pt x="82" y="22709"/>
                  </a:lnTo>
                  <a:lnTo>
                    <a:pt x="175039" y="22709"/>
                  </a:lnTo>
                  <a:lnTo>
                    <a:pt x="202713" y="1425"/>
                  </a:lnTo>
                  <a:lnTo>
                    <a:pt x="20271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35"/>
            <p:cNvSpPr/>
            <p:nvPr/>
          </p:nvSpPr>
          <p:spPr>
            <a:xfrm>
              <a:off x="1390525" y="4428500"/>
              <a:ext cx="5084125" cy="584450"/>
            </a:xfrm>
            <a:custGeom>
              <a:avLst/>
              <a:gdLst/>
              <a:ahLst/>
              <a:cxnLst/>
              <a:rect l="l" t="t" r="r" b="b"/>
              <a:pathLst>
                <a:path w="203365" h="23378" extrusionOk="0">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35"/>
            <p:cNvSpPr/>
            <p:nvPr/>
          </p:nvSpPr>
          <p:spPr>
            <a:xfrm>
              <a:off x="1400700" y="4437050"/>
              <a:ext cx="5065800" cy="531125"/>
            </a:xfrm>
            <a:custGeom>
              <a:avLst/>
              <a:gdLst/>
              <a:ahLst/>
              <a:cxnLst/>
              <a:rect l="l" t="t" r="r" b="b"/>
              <a:pathLst>
                <a:path w="202632" h="21245" extrusionOk="0">
                  <a:moveTo>
                    <a:pt x="44157" y="0"/>
                  </a:moveTo>
                  <a:lnTo>
                    <a:pt x="1" y="21244"/>
                  </a:lnTo>
                  <a:lnTo>
                    <a:pt x="174958" y="21244"/>
                  </a:lnTo>
                  <a:lnTo>
                    <a:pt x="2026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5"/>
            <p:cNvSpPr/>
            <p:nvPr/>
          </p:nvSpPr>
          <p:spPr>
            <a:xfrm>
              <a:off x="1391550" y="4427900"/>
              <a:ext cx="5084100" cy="549425"/>
            </a:xfrm>
            <a:custGeom>
              <a:avLst/>
              <a:gdLst/>
              <a:ahLst/>
              <a:cxnLst/>
              <a:rect l="l" t="t" r="r" b="b"/>
              <a:pathLst>
                <a:path w="203364" h="21977" extrusionOk="0">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5"/>
            <p:cNvSpPr/>
            <p:nvPr/>
          </p:nvSpPr>
          <p:spPr>
            <a:xfrm>
              <a:off x="5056325" y="4664950"/>
              <a:ext cx="755975" cy="213700"/>
            </a:xfrm>
            <a:custGeom>
              <a:avLst/>
              <a:gdLst/>
              <a:ahLst/>
              <a:cxnLst/>
              <a:rect l="l" t="t" r="r" b="b"/>
              <a:pathLst>
                <a:path w="30239" h="8548" extrusionOk="0">
                  <a:moveTo>
                    <a:pt x="10704" y="1"/>
                  </a:moveTo>
                  <a:lnTo>
                    <a:pt x="0" y="8547"/>
                  </a:lnTo>
                  <a:lnTo>
                    <a:pt x="18558" y="8547"/>
                  </a:lnTo>
                  <a:lnTo>
                    <a:pt x="302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5"/>
            <p:cNvSpPr/>
            <p:nvPr/>
          </p:nvSpPr>
          <p:spPr>
            <a:xfrm>
              <a:off x="5047175" y="4656825"/>
              <a:ext cx="774275" cy="230975"/>
            </a:xfrm>
            <a:custGeom>
              <a:avLst/>
              <a:gdLst/>
              <a:ahLst/>
              <a:cxnLst/>
              <a:rect l="l" t="t" r="r" b="b"/>
              <a:pathLst>
                <a:path w="30971" h="9239" extrusionOk="0">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5"/>
            <p:cNvSpPr/>
            <p:nvPr/>
          </p:nvSpPr>
          <p:spPr>
            <a:xfrm>
              <a:off x="5774625" y="4437050"/>
              <a:ext cx="691875" cy="567750"/>
            </a:xfrm>
            <a:custGeom>
              <a:avLst/>
              <a:gdLst/>
              <a:ahLst/>
              <a:cxnLst/>
              <a:rect l="l" t="t" r="r" b="b"/>
              <a:pathLst>
                <a:path w="27675" h="22710" extrusionOk="0">
                  <a:moveTo>
                    <a:pt x="27675" y="0"/>
                  </a:moveTo>
                  <a:lnTo>
                    <a:pt x="1" y="21244"/>
                  </a:lnTo>
                  <a:lnTo>
                    <a:pt x="1" y="22709"/>
                  </a:lnTo>
                  <a:lnTo>
                    <a:pt x="27675" y="1425"/>
                  </a:lnTo>
                  <a:lnTo>
                    <a:pt x="276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5"/>
            <p:cNvSpPr/>
            <p:nvPr/>
          </p:nvSpPr>
          <p:spPr>
            <a:xfrm>
              <a:off x="5766475" y="4428250"/>
              <a:ext cx="708175" cy="584775"/>
            </a:xfrm>
            <a:custGeom>
              <a:avLst/>
              <a:gdLst/>
              <a:ahLst/>
              <a:cxnLst/>
              <a:rect l="l" t="t" r="r" b="b"/>
              <a:pathLst>
                <a:path w="28327" h="23391" extrusionOk="0">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35"/>
            <p:cNvSpPr/>
            <p:nvPr/>
          </p:nvSpPr>
          <p:spPr>
            <a:xfrm>
              <a:off x="5189600" y="4452300"/>
              <a:ext cx="914700" cy="283675"/>
            </a:xfrm>
            <a:custGeom>
              <a:avLst/>
              <a:gdLst/>
              <a:ahLst/>
              <a:cxnLst/>
              <a:rect l="l" t="t" r="r" b="b"/>
              <a:pathLst>
                <a:path w="36588" h="11347" extrusionOk="0">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5"/>
            <p:cNvSpPr/>
            <p:nvPr/>
          </p:nvSpPr>
          <p:spPr>
            <a:xfrm>
              <a:off x="5292375" y="4676900"/>
              <a:ext cx="262500" cy="176300"/>
            </a:xfrm>
            <a:custGeom>
              <a:avLst/>
              <a:gdLst/>
              <a:ahLst/>
              <a:cxnLst/>
              <a:rect l="l" t="t" r="r" b="b"/>
              <a:pathLst>
                <a:path w="10500" h="7052" extrusionOk="0">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5"/>
            <p:cNvSpPr/>
            <p:nvPr/>
          </p:nvSpPr>
          <p:spPr>
            <a:xfrm>
              <a:off x="5442950" y="4707275"/>
              <a:ext cx="72250" cy="119475"/>
            </a:xfrm>
            <a:custGeom>
              <a:avLst/>
              <a:gdLst/>
              <a:ahLst/>
              <a:cxnLst/>
              <a:rect l="l" t="t" r="r" b="b"/>
              <a:pathLst>
                <a:path w="2890" h="4779" extrusionOk="0">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5"/>
            <p:cNvSpPr/>
            <p:nvPr/>
          </p:nvSpPr>
          <p:spPr>
            <a:xfrm>
              <a:off x="3283975" y="4592725"/>
              <a:ext cx="2022650" cy="316425"/>
            </a:xfrm>
            <a:custGeom>
              <a:avLst/>
              <a:gdLst/>
              <a:ahLst/>
              <a:cxnLst/>
              <a:rect l="l" t="t" r="r" b="b"/>
              <a:pathLst>
                <a:path w="80906" h="12657" extrusionOk="0">
                  <a:moveTo>
                    <a:pt x="15831" y="0"/>
                  </a:moveTo>
                  <a:lnTo>
                    <a:pt x="0" y="12657"/>
                  </a:lnTo>
                  <a:lnTo>
                    <a:pt x="65075" y="12657"/>
                  </a:lnTo>
                  <a:lnTo>
                    <a:pt x="80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5"/>
            <p:cNvSpPr/>
            <p:nvPr/>
          </p:nvSpPr>
          <p:spPr>
            <a:xfrm>
              <a:off x="3274800" y="4584575"/>
              <a:ext cx="2041000" cy="332725"/>
            </a:xfrm>
            <a:custGeom>
              <a:avLst/>
              <a:gdLst/>
              <a:ahLst/>
              <a:cxnLst/>
              <a:rect l="l" t="t" r="r" b="b"/>
              <a:pathLst>
                <a:path w="81640" h="13309" extrusionOk="0">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5"/>
            <p:cNvSpPr/>
            <p:nvPr/>
          </p:nvSpPr>
          <p:spPr>
            <a:xfrm>
              <a:off x="4902700" y="4584475"/>
              <a:ext cx="413100" cy="352825"/>
            </a:xfrm>
            <a:custGeom>
              <a:avLst/>
              <a:gdLst/>
              <a:ahLst/>
              <a:cxnLst/>
              <a:rect l="l" t="t" r="r" b="b"/>
              <a:pathLst>
                <a:path w="16524" h="14113" extrusionOk="0">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35"/>
            <p:cNvSpPr/>
            <p:nvPr/>
          </p:nvSpPr>
          <p:spPr>
            <a:xfrm>
              <a:off x="3283975" y="4909125"/>
              <a:ext cx="1626875" cy="19375"/>
            </a:xfrm>
            <a:custGeom>
              <a:avLst/>
              <a:gdLst/>
              <a:ahLst/>
              <a:cxnLst/>
              <a:rect l="l" t="t" r="r" b="b"/>
              <a:pathLst>
                <a:path w="65075" h="775" extrusionOk="0">
                  <a:moveTo>
                    <a:pt x="0" y="1"/>
                  </a:moveTo>
                  <a:lnTo>
                    <a:pt x="0" y="774"/>
                  </a:lnTo>
                  <a:lnTo>
                    <a:pt x="65075" y="774"/>
                  </a:lnTo>
                  <a:lnTo>
                    <a:pt x="650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35"/>
            <p:cNvSpPr/>
            <p:nvPr/>
          </p:nvSpPr>
          <p:spPr>
            <a:xfrm>
              <a:off x="3274800" y="4899975"/>
              <a:ext cx="1645225" cy="37675"/>
            </a:xfrm>
            <a:custGeom>
              <a:avLst/>
              <a:gdLst/>
              <a:ahLst/>
              <a:cxnLst/>
              <a:rect l="l" t="t" r="r" b="b"/>
              <a:pathLst>
                <a:path w="65809" h="1507" extrusionOk="0">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35"/>
            <p:cNvSpPr/>
            <p:nvPr/>
          </p:nvSpPr>
          <p:spPr>
            <a:xfrm>
              <a:off x="3753000" y="4763650"/>
              <a:ext cx="178075" cy="60050"/>
            </a:xfrm>
            <a:custGeom>
              <a:avLst/>
              <a:gdLst/>
              <a:ahLst/>
              <a:cxnLst/>
              <a:rect l="l" t="t" r="r" b="b"/>
              <a:pathLst>
                <a:path w="7123" h="2402" extrusionOk="0">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35"/>
            <p:cNvSpPr/>
            <p:nvPr/>
          </p:nvSpPr>
          <p:spPr>
            <a:xfrm>
              <a:off x="38608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35"/>
            <p:cNvSpPr/>
            <p:nvPr/>
          </p:nvSpPr>
          <p:spPr>
            <a:xfrm>
              <a:off x="36451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35"/>
            <p:cNvSpPr/>
            <p:nvPr/>
          </p:nvSpPr>
          <p:spPr>
            <a:xfrm>
              <a:off x="3698050" y="4721925"/>
              <a:ext cx="178075" cy="59050"/>
            </a:xfrm>
            <a:custGeom>
              <a:avLst/>
              <a:gdLst/>
              <a:ahLst/>
              <a:cxnLst/>
              <a:rect l="l" t="t" r="r" b="b"/>
              <a:pathLst>
                <a:path w="7123" h="2362" extrusionOk="0">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35"/>
            <p:cNvSpPr/>
            <p:nvPr/>
          </p:nvSpPr>
          <p:spPr>
            <a:xfrm>
              <a:off x="38578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35"/>
            <p:cNvSpPr/>
            <p:nvPr/>
          </p:nvSpPr>
          <p:spPr>
            <a:xfrm>
              <a:off x="3749950" y="4679200"/>
              <a:ext cx="178075" cy="60050"/>
            </a:xfrm>
            <a:custGeom>
              <a:avLst/>
              <a:gdLst/>
              <a:ahLst/>
              <a:cxnLst/>
              <a:rect l="l" t="t" r="r" b="b"/>
              <a:pathLst>
                <a:path w="7123" h="2402" extrusionOk="0">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35"/>
            <p:cNvSpPr/>
            <p:nvPr/>
          </p:nvSpPr>
          <p:spPr>
            <a:xfrm>
              <a:off x="39676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35"/>
            <p:cNvSpPr/>
            <p:nvPr/>
          </p:nvSpPr>
          <p:spPr>
            <a:xfrm>
              <a:off x="4504875"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35"/>
            <p:cNvSpPr/>
            <p:nvPr/>
          </p:nvSpPr>
          <p:spPr>
            <a:xfrm>
              <a:off x="3964625"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35"/>
            <p:cNvSpPr/>
            <p:nvPr/>
          </p:nvSpPr>
          <p:spPr>
            <a:xfrm>
              <a:off x="4075525"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35"/>
            <p:cNvSpPr/>
            <p:nvPr/>
          </p:nvSpPr>
          <p:spPr>
            <a:xfrm>
              <a:off x="4719550" y="4763650"/>
              <a:ext cx="178075" cy="60050"/>
            </a:xfrm>
            <a:custGeom>
              <a:avLst/>
              <a:gdLst/>
              <a:ahLst/>
              <a:cxnLst/>
              <a:rect l="l" t="t" r="r" b="b"/>
              <a:pathLst>
                <a:path w="7123" h="2402" extrusionOk="0">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35"/>
            <p:cNvSpPr/>
            <p:nvPr/>
          </p:nvSpPr>
          <p:spPr>
            <a:xfrm>
              <a:off x="4772450" y="4721925"/>
              <a:ext cx="178075" cy="59050"/>
            </a:xfrm>
            <a:custGeom>
              <a:avLst/>
              <a:gdLst/>
              <a:ahLst/>
              <a:cxnLst/>
              <a:rect l="l" t="t" r="r" b="b"/>
              <a:pathLst>
                <a:path w="7123" h="2362" extrusionOk="0">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35"/>
            <p:cNvSpPr/>
            <p:nvPr/>
          </p:nvSpPr>
          <p:spPr>
            <a:xfrm>
              <a:off x="4612725" y="4763650"/>
              <a:ext cx="178075" cy="60050"/>
            </a:xfrm>
            <a:custGeom>
              <a:avLst/>
              <a:gdLst/>
              <a:ahLst/>
              <a:cxnLst/>
              <a:rect l="l" t="t" r="r" b="b"/>
              <a:pathLst>
                <a:path w="7123" h="2402" extrusionOk="0">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35"/>
            <p:cNvSpPr/>
            <p:nvPr/>
          </p:nvSpPr>
          <p:spPr>
            <a:xfrm>
              <a:off x="4398050" y="4763650"/>
              <a:ext cx="178075" cy="60050"/>
            </a:xfrm>
            <a:custGeom>
              <a:avLst/>
              <a:gdLst/>
              <a:ahLst/>
              <a:cxnLst/>
              <a:rect l="l" t="t" r="r" b="b"/>
              <a:pathLst>
                <a:path w="7123" h="2402" extrusionOk="0">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35"/>
            <p:cNvSpPr/>
            <p:nvPr/>
          </p:nvSpPr>
          <p:spPr>
            <a:xfrm>
              <a:off x="4182350" y="4763650"/>
              <a:ext cx="178075" cy="60050"/>
            </a:xfrm>
            <a:custGeom>
              <a:avLst/>
              <a:gdLst/>
              <a:ahLst/>
              <a:cxnLst/>
              <a:rect l="l" t="t" r="r" b="b"/>
              <a:pathLst>
                <a:path w="7123" h="2402" extrusionOk="0">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35"/>
            <p:cNvSpPr/>
            <p:nvPr/>
          </p:nvSpPr>
          <p:spPr>
            <a:xfrm>
              <a:off x="4290200" y="4763650"/>
              <a:ext cx="178075" cy="60050"/>
            </a:xfrm>
            <a:custGeom>
              <a:avLst/>
              <a:gdLst/>
              <a:ahLst/>
              <a:cxnLst/>
              <a:rect l="l" t="t" r="r" b="b"/>
              <a:pathLst>
                <a:path w="7123" h="2402" extrusionOk="0">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35"/>
            <p:cNvSpPr/>
            <p:nvPr/>
          </p:nvSpPr>
          <p:spPr>
            <a:xfrm>
              <a:off x="4395000"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35"/>
            <p:cNvSpPr/>
            <p:nvPr/>
          </p:nvSpPr>
          <p:spPr>
            <a:xfrm>
              <a:off x="45577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35"/>
            <p:cNvSpPr/>
            <p:nvPr/>
          </p:nvSpPr>
          <p:spPr>
            <a:xfrm>
              <a:off x="4342100" y="4721925"/>
              <a:ext cx="178075" cy="59050"/>
            </a:xfrm>
            <a:custGeom>
              <a:avLst/>
              <a:gdLst/>
              <a:ahLst/>
              <a:cxnLst/>
              <a:rect l="l" t="t" r="r" b="b"/>
              <a:pathLst>
                <a:path w="7123" h="2362" extrusionOk="0">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35"/>
            <p:cNvSpPr/>
            <p:nvPr/>
          </p:nvSpPr>
          <p:spPr>
            <a:xfrm>
              <a:off x="4127400" y="4721925"/>
              <a:ext cx="178075" cy="59050"/>
            </a:xfrm>
            <a:custGeom>
              <a:avLst/>
              <a:gdLst/>
              <a:ahLst/>
              <a:cxnLst/>
              <a:rect l="l" t="t" r="r" b="b"/>
              <a:pathLst>
                <a:path w="7123" h="2362" extrusionOk="0">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35"/>
            <p:cNvSpPr/>
            <p:nvPr/>
          </p:nvSpPr>
          <p:spPr>
            <a:xfrm>
              <a:off x="44499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35"/>
            <p:cNvSpPr/>
            <p:nvPr/>
          </p:nvSpPr>
          <p:spPr>
            <a:xfrm>
              <a:off x="40724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35"/>
            <p:cNvSpPr/>
            <p:nvPr/>
          </p:nvSpPr>
          <p:spPr>
            <a:xfrm>
              <a:off x="3804900" y="4721925"/>
              <a:ext cx="178050" cy="59050"/>
            </a:xfrm>
            <a:custGeom>
              <a:avLst/>
              <a:gdLst/>
              <a:ahLst/>
              <a:cxnLst/>
              <a:rect l="l" t="t" r="r" b="b"/>
              <a:pathLst>
                <a:path w="7122" h="2362" extrusionOk="0">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35"/>
            <p:cNvSpPr/>
            <p:nvPr/>
          </p:nvSpPr>
          <p:spPr>
            <a:xfrm>
              <a:off x="4020575"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35"/>
            <p:cNvSpPr/>
            <p:nvPr/>
          </p:nvSpPr>
          <p:spPr>
            <a:xfrm>
              <a:off x="3912725" y="4721925"/>
              <a:ext cx="178075" cy="59050"/>
            </a:xfrm>
            <a:custGeom>
              <a:avLst/>
              <a:gdLst/>
              <a:ahLst/>
              <a:cxnLst/>
              <a:rect l="l" t="t" r="r" b="b"/>
              <a:pathLst>
                <a:path w="7123" h="2362" extrusionOk="0">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35"/>
            <p:cNvSpPr/>
            <p:nvPr/>
          </p:nvSpPr>
          <p:spPr>
            <a:xfrm>
              <a:off x="4235250" y="4721925"/>
              <a:ext cx="178075" cy="59050"/>
            </a:xfrm>
            <a:custGeom>
              <a:avLst/>
              <a:gdLst/>
              <a:ahLst/>
              <a:cxnLst/>
              <a:rect l="l" t="t" r="r" b="b"/>
              <a:pathLst>
                <a:path w="7123" h="2362" extrusionOk="0">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35"/>
            <p:cNvSpPr/>
            <p:nvPr/>
          </p:nvSpPr>
          <p:spPr>
            <a:xfrm>
              <a:off x="4287150" y="4679200"/>
              <a:ext cx="178075" cy="60050"/>
            </a:xfrm>
            <a:custGeom>
              <a:avLst/>
              <a:gdLst/>
              <a:ahLst/>
              <a:cxnLst/>
              <a:rect l="l" t="t" r="r" b="b"/>
              <a:pathLst>
                <a:path w="7123" h="2402" extrusionOk="0">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35"/>
            <p:cNvSpPr/>
            <p:nvPr/>
          </p:nvSpPr>
          <p:spPr>
            <a:xfrm>
              <a:off x="4824350" y="4679200"/>
              <a:ext cx="178075" cy="60050"/>
            </a:xfrm>
            <a:custGeom>
              <a:avLst/>
              <a:gdLst/>
              <a:ahLst/>
              <a:cxnLst/>
              <a:rect l="l" t="t" r="r" b="b"/>
              <a:pathLst>
                <a:path w="7123" h="2402" extrusionOk="0">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35"/>
            <p:cNvSpPr/>
            <p:nvPr/>
          </p:nvSpPr>
          <p:spPr>
            <a:xfrm>
              <a:off x="41803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35"/>
            <p:cNvSpPr/>
            <p:nvPr/>
          </p:nvSpPr>
          <p:spPr>
            <a:xfrm>
              <a:off x="4609675" y="4679200"/>
              <a:ext cx="178075" cy="60050"/>
            </a:xfrm>
            <a:custGeom>
              <a:avLst/>
              <a:gdLst/>
              <a:ahLst/>
              <a:cxnLst/>
              <a:rect l="l" t="t" r="r" b="b"/>
              <a:pathLst>
                <a:path w="7123" h="2402" extrusionOk="0">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35"/>
            <p:cNvSpPr/>
            <p:nvPr/>
          </p:nvSpPr>
          <p:spPr>
            <a:xfrm>
              <a:off x="4717525" y="4679200"/>
              <a:ext cx="178075" cy="60050"/>
            </a:xfrm>
            <a:custGeom>
              <a:avLst/>
              <a:gdLst/>
              <a:ahLst/>
              <a:cxnLst/>
              <a:rect l="l" t="t" r="r" b="b"/>
              <a:pathLst>
                <a:path w="7123" h="2402" extrusionOk="0">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35"/>
            <p:cNvSpPr/>
            <p:nvPr/>
          </p:nvSpPr>
          <p:spPr>
            <a:xfrm>
              <a:off x="4664625" y="4721925"/>
              <a:ext cx="178075" cy="59050"/>
            </a:xfrm>
            <a:custGeom>
              <a:avLst/>
              <a:gdLst/>
              <a:ahLst/>
              <a:cxnLst/>
              <a:rect l="l" t="t" r="r" b="b"/>
              <a:pathLst>
                <a:path w="7123" h="2362" extrusionOk="0">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35"/>
            <p:cNvSpPr/>
            <p:nvPr/>
          </p:nvSpPr>
          <p:spPr>
            <a:xfrm>
              <a:off x="4501825" y="4679200"/>
              <a:ext cx="178075" cy="60050"/>
            </a:xfrm>
            <a:custGeom>
              <a:avLst/>
              <a:gdLst/>
              <a:ahLst/>
              <a:cxnLst/>
              <a:rect l="l" t="t" r="r" b="b"/>
              <a:pathLst>
                <a:path w="7123" h="2402" extrusionOk="0">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35"/>
            <p:cNvSpPr/>
            <p:nvPr/>
          </p:nvSpPr>
          <p:spPr>
            <a:xfrm>
              <a:off x="4238300" y="4806375"/>
              <a:ext cx="178075" cy="59025"/>
            </a:xfrm>
            <a:custGeom>
              <a:avLst/>
              <a:gdLst/>
              <a:ahLst/>
              <a:cxnLst/>
              <a:rect l="l" t="t" r="r" b="b"/>
              <a:pathLst>
                <a:path w="7123" h="2361" extrusionOk="0">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35"/>
            <p:cNvSpPr/>
            <p:nvPr/>
          </p:nvSpPr>
          <p:spPr>
            <a:xfrm>
              <a:off x="43451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35"/>
            <p:cNvSpPr/>
            <p:nvPr/>
          </p:nvSpPr>
          <p:spPr>
            <a:xfrm>
              <a:off x="41304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35"/>
            <p:cNvSpPr/>
            <p:nvPr/>
          </p:nvSpPr>
          <p:spPr>
            <a:xfrm>
              <a:off x="4453000" y="4806375"/>
              <a:ext cx="178075" cy="59025"/>
            </a:xfrm>
            <a:custGeom>
              <a:avLst/>
              <a:gdLst/>
              <a:ahLst/>
              <a:cxnLst/>
              <a:rect l="l" t="t" r="r" b="b"/>
              <a:pathLst>
                <a:path w="7123"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35"/>
            <p:cNvSpPr/>
            <p:nvPr/>
          </p:nvSpPr>
          <p:spPr>
            <a:xfrm>
              <a:off x="40226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35"/>
            <p:cNvSpPr/>
            <p:nvPr/>
          </p:nvSpPr>
          <p:spPr>
            <a:xfrm>
              <a:off x="3915800" y="4806375"/>
              <a:ext cx="178050" cy="59025"/>
            </a:xfrm>
            <a:custGeom>
              <a:avLst/>
              <a:gdLst/>
              <a:ahLst/>
              <a:cxnLst/>
              <a:rect l="l" t="t" r="r" b="b"/>
              <a:pathLst>
                <a:path w="7122" h="2361" extrusionOk="0">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35"/>
            <p:cNvSpPr/>
            <p:nvPr/>
          </p:nvSpPr>
          <p:spPr>
            <a:xfrm>
              <a:off x="45598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35"/>
            <p:cNvSpPr/>
            <p:nvPr/>
          </p:nvSpPr>
          <p:spPr>
            <a:xfrm>
              <a:off x="3700100" y="4806375"/>
              <a:ext cx="179075" cy="59025"/>
            </a:xfrm>
            <a:custGeom>
              <a:avLst/>
              <a:gdLst/>
              <a:ahLst/>
              <a:cxnLst/>
              <a:rect l="l" t="t" r="r" b="b"/>
              <a:pathLst>
                <a:path w="7163" h="2361" extrusionOk="0">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35"/>
            <p:cNvSpPr/>
            <p:nvPr/>
          </p:nvSpPr>
          <p:spPr>
            <a:xfrm>
              <a:off x="3807950"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35"/>
            <p:cNvSpPr/>
            <p:nvPr/>
          </p:nvSpPr>
          <p:spPr>
            <a:xfrm>
              <a:off x="4879300" y="4721925"/>
              <a:ext cx="179075" cy="59050"/>
            </a:xfrm>
            <a:custGeom>
              <a:avLst/>
              <a:gdLst/>
              <a:ahLst/>
              <a:cxnLst/>
              <a:rect l="l" t="t" r="r" b="b"/>
              <a:pathLst>
                <a:path w="7163" h="2362" extrusionOk="0">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35"/>
            <p:cNvSpPr/>
            <p:nvPr/>
          </p:nvSpPr>
          <p:spPr>
            <a:xfrm>
              <a:off x="4984075" y="4637475"/>
              <a:ext cx="178075" cy="59050"/>
            </a:xfrm>
            <a:custGeom>
              <a:avLst/>
              <a:gdLst/>
              <a:ahLst/>
              <a:cxnLst/>
              <a:rect l="l" t="t" r="r" b="b"/>
              <a:pathLst>
                <a:path w="7123" h="2362" extrusionOk="0">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35"/>
            <p:cNvSpPr/>
            <p:nvPr/>
          </p:nvSpPr>
          <p:spPr>
            <a:xfrm>
              <a:off x="4932200" y="4679200"/>
              <a:ext cx="178075" cy="60050"/>
            </a:xfrm>
            <a:custGeom>
              <a:avLst/>
              <a:gdLst/>
              <a:ahLst/>
              <a:cxnLst/>
              <a:rect l="l" t="t" r="r" b="b"/>
              <a:pathLst>
                <a:path w="7123" h="2402" extrusionOk="0">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35"/>
            <p:cNvSpPr/>
            <p:nvPr/>
          </p:nvSpPr>
          <p:spPr>
            <a:xfrm>
              <a:off x="35932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35"/>
            <p:cNvSpPr/>
            <p:nvPr/>
          </p:nvSpPr>
          <p:spPr>
            <a:xfrm>
              <a:off x="4667675" y="4806375"/>
              <a:ext cx="178075" cy="59025"/>
            </a:xfrm>
            <a:custGeom>
              <a:avLst/>
              <a:gdLst/>
              <a:ahLst/>
              <a:cxnLst/>
              <a:rect l="l" t="t" r="r" b="b"/>
              <a:pathLst>
                <a:path w="7123" h="2361" extrusionOk="0">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35"/>
            <p:cNvSpPr/>
            <p:nvPr/>
          </p:nvSpPr>
          <p:spPr>
            <a:xfrm>
              <a:off x="4775525" y="4806375"/>
              <a:ext cx="178075" cy="59025"/>
            </a:xfrm>
            <a:custGeom>
              <a:avLst/>
              <a:gdLst/>
              <a:ahLst/>
              <a:cxnLst/>
              <a:rect l="l" t="t" r="r" b="b"/>
              <a:pathLst>
                <a:path w="7123" h="2361" extrusionOk="0">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35"/>
            <p:cNvSpPr/>
            <p:nvPr/>
          </p:nvSpPr>
          <p:spPr>
            <a:xfrm>
              <a:off x="4827400" y="4763650"/>
              <a:ext cx="178075" cy="60050"/>
            </a:xfrm>
            <a:custGeom>
              <a:avLst/>
              <a:gdLst/>
              <a:ahLst/>
              <a:cxnLst/>
              <a:rect l="l" t="t" r="r" b="b"/>
              <a:pathLst>
                <a:path w="7123" h="2402" extrusionOk="0">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35"/>
            <p:cNvSpPr/>
            <p:nvPr/>
          </p:nvSpPr>
          <p:spPr>
            <a:xfrm>
              <a:off x="3590200" y="4721925"/>
              <a:ext cx="178075" cy="59050"/>
            </a:xfrm>
            <a:custGeom>
              <a:avLst/>
              <a:gdLst/>
              <a:ahLst/>
              <a:cxnLst/>
              <a:rect l="l" t="t" r="r" b="b"/>
              <a:pathLst>
                <a:path w="7123" h="2362" extrusionOk="0">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35"/>
            <p:cNvSpPr/>
            <p:nvPr/>
          </p:nvSpPr>
          <p:spPr>
            <a:xfrm>
              <a:off x="43400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35"/>
            <p:cNvSpPr/>
            <p:nvPr/>
          </p:nvSpPr>
          <p:spPr>
            <a:xfrm>
              <a:off x="4446875" y="4637475"/>
              <a:ext cx="178075" cy="59050"/>
            </a:xfrm>
            <a:custGeom>
              <a:avLst/>
              <a:gdLst/>
              <a:ahLst/>
              <a:cxnLst/>
              <a:rect l="l" t="t" r="r" b="b"/>
              <a:pathLst>
                <a:path w="7123" h="2362" extrusionOk="0">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35"/>
            <p:cNvSpPr/>
            <p:nvPr/>
          </p:nvSpPr>
          <p:spPr>
            <a:xfrm>
              <a:off x="42322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35"/>
            <p:cNvSpPr/>
            <p:nvPr/>
          </p:nvSpPr>
          <p:spPr>
            <a:xfrm>
              <a:off x="45547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35"/>
            <p:cNvSpPr/>
            <p:nvPr/>
          </p:nvSpPr>
          <p:spPr>
            <a:xfrm>
              <a:off x="4769400" y="4637475"/>
              <a:ext cx="178075" cy="59050"/>
            </a:xfrm>
            <a:custGeom>
              <a:avLst/>
              <a:gdLst/>
              <a:ahLst/>
              <a:cxnLst/>
              <a:rect l="l" t="t" r="r" b="b"/>
              <a:pathLst>
                <a:path w="7123" h="2362" extrusionOk="0">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35"/>
            <p:cNvSpPr/>
            <p:nvPr/>
          </p:nvSpPr>
          <p:spPr>
            <a:xfrm>
              <a:off x="46615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35"/>
            <p:cNvSpPr/>
            <p:nvPr/>
          </p:nvSpPr>
          <p:spPr>
            <a:xfrm>
              <a:off x="4124350" y="4637475"/>
              <a:ext cx="178075" cy="59050"/>
            </a:xfrm>
            <a:custGeom>
              <a:avLst/>
              <a:gdLst/>
              <a:ahLst/>
              <a:cxnLst/>
              <a:rect l="l" t="t" r="r" b="b"/>
              <a:pathLst>
                <a:path w="7123" h="2362" extrusionOk="0">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35"/>
            <p:cNvSpPr/>
            <p:nvPr/>
          </p:nvSpPr>
          <p:spPr>
            <a:xfrm>
              <a:off x="3538325" y="4763650"/>
              <a:ext cx="178075" cy="60050"/>
            </a:xfrm>
            <a:custGeom>
              <a:avLst/>
              <a:gdLst/>
              <a:ahLst/>
              <a:cxnLst/>
              <a:rect l="l" t="t" r="r" b="b"/>
              <a:pathLst>
                <a:path w="7123" h="2402" extrusionOk="0">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35"/>
            <p:cNvSpPr/>
            <p:nvPr/>
          </p:nvSpPr>
          <p:spPr>
            <a:xfrm>
              <a:off x="3642100" y="4679200"/>
              <a:ext cx="179100" cy="60050"/>
            </a:xfrm>
            <a:custGeom>
              <a:avLst/>
              <a:gdLst/>
              <a:ahLst/>
              <a:cxnLst/>
              <a:rect l="l" t="t" r="r" b="b"/>
              <a:pathLst>
                <a:path w="7164" h="2402" extrusionOk="0">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35"/>
            <p:cNvSpPr/>
            <p:nvPr/>
          </p:nvSpPr>
          <p:spPr>
            <a:xfrm>
              <a:off x="4877250"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35"/>
            <p:cNvSpPr/>
            <p:nvPr/>
          </p:nvSpPr>
          <p:spPr>
            <a:xfrm>
              <a:off x="3485425" y="4806375"/>
              <a:ext cx="178075" cy="59025"/>
            </a:xfrm>
            <a:custGeom>
              <a:avLst/>
              <a:gdLst/>
              <a:ahLst/>
              <a:cxnLst/>
              <a:rect l="l" t="t" r="r" b="b"/>
              <a:pathLst>
                <a:path w="7123" h="2361" extrusionOk="0">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35"/>
            <p:cNvSpPr/>
            <p:nvPr/>
          </p:nvSpPr>
          <p:spPr>
            <a:xfrm>
              <a:off x="3695000" y="4637475"/>
              <a:ext cx="178075" cy="59050"/>
            </a:xfrm>
            <a:custGeom>
              <a:avLst/>
              <a:gdLst/>
              <a:ahLst/>
              <a:cxnLst/>
              <a:rect l="l" t="t" r="r" b="b"/>
              <a:pathLst>
                <a:path w="7123" h="2362" extrusionOk="0">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35"/>
            <p:cNvSpPr/>
            <p:nvPr/>
          </p:nvSpPr>
          <p:spPr>
            <a:xfrm>
              <a:off x="3909675" y="4637475"/>
              <a:ext cx="178075" cy="59050"/>
            </a:xfrm>
            <a:custGeom>
              <a:avLst/>
              <a:gdLst/>
              <a:ahLst/>
              <a:cxnLst/>
              <a:rect l="l" t="t" r="r" b="b"/>
              <a:pathLst>
                <a:path w="7123" h="2362" extrusionOk="0">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35"/>
            <p:cNvSpPr/>
            <p:nvPr/>
          </p:nvSpPr>
          <p:spPr>
            <a:xfrm>
              <a:off x="3801825" y="4637475"/>
              <a:ext cx="179100" cy="59050"/>
            </a:xfrm>
            <a:custGeom>
              <a:avLst/>
              <a:gdLst/>
              <a:ahLst/>
              <a:cxnLst/>
              <a:rect l="l" t="t" r="r" b="b"/>
              <a:pathLst>
                <a:path w="7164" h="2362" extrusionOk="0">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35"/>
            <p:cNvSpPr/>
            <p:nvPr/>
          </p:nvSpPr>
          <p:spPr>
            <a:xfrm>
              <a:off x="4017525" y="4637475"/>
              <a:ext cx="178075" cy="59050"/>
            </a:xfrm>
            <a:custGeom>
              <a:avLst/>
              <a:gdLst/>
              <a:ahLst/>
              <a:cxnLst/>
              <a:rect l="l" t="t" r="r" b="b"/>
              <a:pathLst>
                <a:path w="7123" h="2362" extrusionOk="0">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35"/>
            <p:cNvSpPr/>
            <p:nvPr/>
          </p:nvSpPr>
          <p:spPr>
            <a:xfrm>
              <a:off x="4791800" y="4478775"/>
              <a:ext cx="657275" cy="73275"/>
            </a:xfrm>
            <a:custGeom>
              <a:avLst/>
              <a:gdLst/>
              <a:ahLst/>
              <a:cxnLst/>
              <a:rect l="l" t="t" r="r" b="b"/>
              <a:pathLst>
                <a:path w="26291" h="2931" extrusionOk="0">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35"/>
            <p:cNvSpPr/>
            <p:nvPr/>
          </p:nvSpPr>
          <p:spPr>
            <a:xfrm>
              <a:off x="4786700" y="4470625"/>
              <a:ext cx="667450" cy="89550"/>
            </a:xfrm>
            <a:custGeom>
              <a:avLst/>
              <a:gdLst/>
              <a:ahLst/>
              <a:cxnLst/>
              <a:rect l="l" t="t" r="r" b="b"/>
              <a:pathLst>
                <a:path w="26698" h="3582" extrusionOk="0">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35"/>
            <p:cNvSpPr/>
            <p:nvPr/>
          </p:nvSpPr>
          <p:spPr>
            <a:xfrm>
              <a:off x="5097025" y="4128775"/>
              <a:ext cx="102775" cy="392750"/>
            </a:xfrm>
            <a:custGeom>
              <a:avLst/>
              <a:gdLst/>
              <a:ahLst/>
              <a:cxnLst/>
              <a:rect l="l" t="t" r="r" b="b"/>
              <a:pathLst>
                <a:path w="4111" h="15710" extrusionOk="0">
                  <a:moveTo>
                    <a:pt x="0" y="0"/>
                  </a:moveTo>
                  <a:lnTo>
                    <a:pt x="0" y="15709"/>
                  </a:lnTo>
                  <a:lnTo>
                    <a:pt x="4111" y="15709"/>
                  </a:lnTo>
                  <a:lnTo>
                    <a:pt x="41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35"/>
            <p:cNvSpPr/>
            <p:nvPr/>
          </p:nvSpPr>
          <p:spPr>
            <a:xfrm>
              <a:off x="5088875" y="4119600"/>
              <a:ext cx="120075" cy="410050"/>
            </a:xfrm>
            <a:custGeom>
              <a:avLst/>
              <a:gdLst/>
              <a:ahLst/>
              <a:cxnLst/>
              <a:rect l="l" t="t" r="r" b="b"/>
              <a:pathLst>
                <a:path w="4803" h="16402" extrusionOk="0">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35"/>
            <p:cNvSpPr/>
            <p:nvPr/>
          </p:nvSpPr>
          <p:spPr>
            <a:xfrm>
              <a:off x="5080750" y="4128775"/>
              <a:ext cx="135325" cy="284900"/>
            </a:xfrm>
            <a:custGeom>
              <a:avLst/>
              <a:gdLst/>
              <a:ahLst/>
              <a:cxnLst/>
              <a:rect l="l" t="t" r="r" b="b"/>
              <a:pathLst>
                <a:path w="5413" h="11396" extrusionOk="0">
                  <a:moveTo>
                    <a:pt x="0" y="0"/>
                  </a:moveTo>
                  <a:lnTo>
                    <a:pt x="0" y="11395"/>
                  </a:lnTo>
                  <a:lnTo>
                    <a:pt x="5413" y="11395"/>
                  </a:lnTo>
                  <a:lnTo>
                    <a:pt x="54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35"/>
            <p:cNvSpPr/>
            <p:nvPr/>
          </p:nvSpPr>
          <p:spPr>
            <a:xfrm>
              <a:off x="5072600" y="4119600"/>
              <a:ext cx="152650" cy="302200"/>
            </a:xfrm>
            <a:custGeom>
              <a:avLst/>
              <a:gdLst/>
              <a:ahLst/>
              <a:cxnLst/>
              <a:rect l="l" t="t" r="r" b="b"/>
              <a:pathLst>
                <a:path w="6106" h="12088" extrusionOk="0">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35"/>
            <p:cNvSpPr/>
            <p:nvPr/>
          </p:nvSpPr>
          <p:spPr>
            <a:xfrm>
              <a:off x="4319700" y="2821375"/>
              <a:ext cx="1707275" cy="1335900"/>
            </a:xfrm>
            <a:custGeom>
              <a:avLst/>
              <a:gdLst/>
              <a:ahLst/>
              <a:cxnLst/>
              <a:rect l="l" t="t" r="r" b="b"/>
              <a:pathLst>
                <a:path w="68291" h="53436" extrusionOk="0">
                  <a:moveTo>
                    <a:pt x="1" y="0"/>
                  </a:moveTo>
                  <a:lnTo>
                    <a:pt x="1" y="53436"/>
                  </a:lnTo>
                  <a:lnTo>
                    <a:pt x="68290" y="53436"/>
                  </a:lnTo>
                  <a:lnTo>
                    <a:pt x="6829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35"/>
            <p:cNvSpPr/>
            <p:nvPr/>
          </p:nvSpPr>
          <p:spPr>
            <a:xfrm>
              <a:off x="4310550" y="2813225"/>
              <a:ext cx="1724550" cy="1352200"/>
            </a:xfrm>
            <a:custGeom>
              <a:avLst/>
              <a:gdLst/>
              <a:ahLst/>
              <a:cxnLst/>
              <a:rect l="l" t="t" r="r" b="b"/>
              <a:pathLst>
                <a:path w="68982" h="54088" extrusionOk="0">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35"/>
            <p:cNvSpPr/>
            <p:nvPr/>
          </p:nvSpPr>
          <p:spPr>
            <a:xfrm>
              <a:off x="4410250" y="2892600"/>
              <a:ext cx="1525150" cy="1193450"/>
            </a:xfrm>
            <a:custGeom>
              <a:avLst/>
              <a:gdLst/>
              <a:ahLst/>
              <a:cxnLst/>
              <a:rect l="l" t="t" r="r" b="b"/>
              <a:pathLst>
                <a:path w="61006" h="47738" extrusionOk="0">
                  <a:moveTo>
                    <a:pt x="1" y="0"/>
                  </a:moveTo>
                  <a:lnTo>
                    <a:pt x="1" y="47738"/>
                  </a:lnTo>
                  <a:lnTo>
                    <a:pt x="61006" y="47738"/>
                  </a:lnTo>
                  <a:lnTo>
                    <a:pt x="6100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35"/>
            <p:cNvSpPr/>
            <p:nvPr/>
          </p:nvSpPr>
          <p:spPr>
            <a:xfrm>
              <a:off x="440212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35"/>
            <p:cNvSpPr/>
            <p:nvPr/>
          </p:nvSpPr>
          <p:spPr>
            <a:xfrm>
              <a:off x="4506925" y="2953625"/>
              <a:ext cx="534150" cy="335775"/>
            </a:xfrm>
            <a:custGeom>
              <a:avLst/>
              <a:gdLst/>
              <a:ahLst/>
              <a:cxnLst/>
              <a:rect l="l" t="t" r="r" b="b"/>
              <a:pathLst>
                <a:path w="21366" h="13431" extrusionOk="0">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35"/>
            <p:cNvSpPr/>
            <p:nvPr/>
          </p:nvSpPr>
          <p:spPr>
            <a:xfrm>
              <a:off x="4506925" y="3313800"/>
              <a:ext cx="534150" cy="334775"/>
            </a:xfrm>
            <a:custGeom>
              <a:avLst/>
              <a:gdLst/>
              <a:ahLst/>
              <a:cxnLst/>
              <a:rect l="l" t="t" r="r" b="b"/>
              <a:pathLst>
                <a:path w="21366" h="13391" extrusionOk="0">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35"/>
            <p:cNvSpPr/>
            <p:nvPr/>
          </p:nvSpPr>
          <p:spPr>
            <a:xfrm>
              <a:off x="4506925" y="3681100"/>
              <a:ext cx="534150" cy="335775"/>
            </a:xfrm>
            <a:custGeom>
              <a:avLst/>
              <a:gdLst/>
              <a:ahLst/>
              <a:cxnLst/>
              <a:rect l="l" t="t" r="r" b="b"/>
              <a:pathLst>
                <a:path w="21366" h="13431" extrusionOk="0">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35"/>
            <p:cNvSpPr/>
            <p:nvPr/>
          </p:nvSpPr>
          <p:spPr>
            <a:xfrm>
              <a:off x="5110250" y="2953625"/>
              <a:ext cx="534175" cy="335775"/>
            </a:xfrm>
            <a:custGeom>
              <a:avLst/>
              <a:gdLst/>
              <a:ahLst/>
              <a:cxnLst/>
              <a:rect l="l" t="t" r="r" b="b"/>
              <a:pathLst>
                <a:path w="21367" h="13431" extrusionOk="0">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35"/>
            <p:cNvSpPr/>
            <p:nvPr/>
          </p:nvSpPr>
          <p:spPr>
            <a:xfrm>
              <a:off x="5110250" y="3321950"/>
              <a:ext cx="534175" cy="335775"/>
            </a:xfrm>
            <a:custGeom>
              <a:avLst/>
              <a:gdLst/>
              <a:ahLst/>
              <a:cxnLst/>
              <a:rect l="l" t="t" r="r" b="b"/>
              <a:pathLst>
                <a:path w="21367" h="13431" extrusionOk="0">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35"/>
            <p:cNvSpPr/>
            <p:nvPr/>
          </p:nvSpPr>
          <p:spPr>
            <a:xfrm>
              <a:off x="3941225" y="2531400"/>
              <a:ext cx="657275" cy="73275"/>
            </a:xfrm>
            <a:custGeom>
              <a:avLst/>
              <a:gdLst/>
              <a:ahLst/>
              <a:cxnLst/>
              <a:rect l="l" t="t" r="r" b="b"/>
              <a:pathLst>
                <a:path w="26291" h="2931" extrusionOk="0">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35"/>
            <p:cNvSpPr/>
            <p:nvPr/>
          </p:nvSpPr>
          <p:spPr>
            <a:xfrm>
              <a:off x="3936125" y="2523250"/>
              <a:ext cx="668475" cy="89575"/>
            </a:xfrm>
            <a:custGeom>
              <a:avLst/>
              <a:gdLst/>
              <a:ahLst/>
              <a:cxnLst/>
              <a:rect l="l" t="t" r="r" b="b"/>
              <a:pathLst>
                <a:path w="26739" h="3583" extrusionOk="0">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35"/>
            <p:cNvSpPr/>
            <p:nvPr/>
          </p:nvSpPr>
          <p:spPr>
            <a:xfrm>
              <a:off x="4246450" y="2181400"/>
              <a:ext cx="103800" cy="392750"/>
            </a:xfrm>
            <a:custGeom>
              <a:avLst/>
              <a:gdLst/>
              <a:ahLst/>
              <a:cxnLst/>
              <a:rect l="l" t="t" r="r" b="b"/>
              <a:pathLst>
                <a:path w="4152" h="15710" extrusionOk="0">
                  <a:moveTo>
                    <a:pt x="1" y="1"/>
                  </a:moveTo>
                  <a:lnTo>
                    <a:pt x="1" y="15710"/>
                  </a:lnTo>
                  <a:lnTo>
                    <a:pt x="4152" y="15710"/>
                  </a:lnTo>
                  <a:lnTo>
                    <a:pt x="4152" y="1"/>
                  </a:lnTo>
                  <a:close/>
                </a:path>
              </a:pathLst>
            </a:cu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35"/>
            <p:cNvSpPr/>
            <p:nvPr/>
          </p:nvSpPr>
          <p:spPr>
            <a:xfrm>
              <a:off x="4238300" y="2172250"/>
              <a:ext cx="120100" cy="410050"/>
            </a:xfrm>
            <a:custGeom>
              <a:avLst/>
              <a:gdLst/>
              <a:ahLst/>
              <a:cxnLst/>
              <a:rect l="l" t="t" r="r" b="b"/>
              <a:pathLst>
                <a:path w="4804" h="16402" extrusionOk="0">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35"/>
            <p:cNvSpPr/>
            <p:nvPr/>
          </p:nvSpPr>
          <p:spPr>
            <a:xfrm>
              <a:off x="4230175" y="2181400"/>
              <a:ext cx="136350" cy="284900"/>
            </a:xfrm>
            <a:custGeom>
              <a:avLst/>
              <a:gdLst/>
              <a:ahLst/>
              <a:cxnLst/>
              <a:rect l="l" t="t" r="r" b="b"/>
              <a:pathLst>
                <a:path w="5454" h="11396" extrusionOk="0">
                  <a:moveTo>
                    <a:pt x="0" y="1"/>
                  </a:moveTo>
                  <a:lnTo>
                    <a:pt x="0" y="11396"/>
                  </a:lnTo>
                  <a:lnTo>
                    <a:pt x="5454" y="11396"/>
                  </a:lnTo>
                  <a:lnTo>
                    <a:pt x="54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35"/>
            <p:cNvSpPr/>
            <p:nvPr/>
          </p:nvSpPr>
          <p:spPr>
            <a:xfrm>
              <a:off x="4222025" y="2172250"/>
              <a:ext cx="152650" cy="303225"/>
            </a:xfrm>
            <a:custGeom>
              <a:avLst/>
              <a:gdLst/>
              <a:ahLst/>
              <a:cxnLst/>
              <a:rect l="l" t="t" r="r" b="b"/>
              <a:pathLst>
                <a:path w="6106" h="12129" extrusionOk="0">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35"/>
            <p:cNvSpPr/>
            <p:nvPr/>
          </p:nvSpPr>
          <p:spPr>
            <a:xfrm>
              <a:off x="3469125" y="874000"/>
              <a:ext cx="1707275" cy="1335925"/>
            </a:xfrm>
            <a:custGeom>
              <a:avLst/>
              <a:gdLst/>
              <a:ahLst/>
              <a:cxnLst/>
              <a:rect l="l" t="t" r="r" b="b"/>
              <a:pathLst>
                <a:path w="68291" h="53437" extrusionOk="0">
                  <a:moveTo>
                    <a:pt x="1" y="1"/>
                  </a:moveTo>
                  <a:lnTo>
                    <a:pt x="1" y="53436"/>
                  </a:lnTo>
                  <a:lnTo>
                    <a:pt x="68291" y="53436"/>
                  </a:lnTo>
                  <a:lnTo>
                    <a:pt x="6829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35"/>
            <p:cNvSpPr/>
            <p:nvPr/>
          </p:nvSpPr>
          <p:spPr>
            <a:xfrm>
              <a:off x="3461000" y="865875"/>
              <a:ext cx="1723550" cy="1352175"/>
            </a:xfrm>
            <a:custGeom>
              <a:avLst/>
              <a:gdLst/>
              <a:ahLst/>
              <a:cxnLst/>
              <a:rect l="l" t="t" r="r" b="b"/>
              <a:pathLst>
                <a:path w="68942" h="54087" extrusionOk="0">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35"/>
            <p:cNvSpPr/>
            <p:nvPr/>
          </p:nvSpPr>
          <p:spPr>
            <a:xfrm>
              <a:off x="3560700" y="945225"/>
              <a:ext cx="1524125" cy="1193475"/>
            </a:xfrm>
            <a:custGeom>
              <a:avLst/>
              <a:gdLst/>
              <a:ahLst/>
              <a:cxnLst/>
              <a:rect l="l" t="t" r="r" b="b"/>
              <a:pathLst>
                <a:path w="60965" h="47739" extrusionOk="0">
                  <a:moveTo>
                    <a:pt x="1" y="1"/>
                  </a:moveTo>
                  <a:lnTo>
                    <a:pt x="1" y="47738"/>
                  </a:lnTo>
                  <a:lnTo>
                    <a:pt x="60965" y="47738"/>
                  </a:lnTo>
                  <a:lnTo>
                    <a:pt x="609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35"/>
            <p:cNvSpPr/>
            <p:nvPr/>
          </p:nvSpPr>
          <p:spPr>
            <a:xfrm>
              <a:off x="3551550" y="937075"/>
              <a:ext cx="1542450" cy="1209750"/>
            </a:xfrm>
            <a:custGeom>
              <a:avLst/>
              <a:gdLst/>
              <a:ahLst/>
              <a:cxnLst/>
              <a:rect l="l" t="t" r="r" b="b"/>
              <a:pathLst>
                <a:path w="61698" h="48390" extrusionOk="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35"/>
            <p:cNvSpPr/>
            <p:nvPr/>
          </p:nvSpPr>
          <p:spPr>
            <a:xfrm>
              <a:off x="3671600" y="1070375"/>
              <a:ext cx="637950" cy="293050"/>
            </a:xfrm>
            <a:custGeom>
              <a:avLst/>
              <a:gdLst/>
              <a:ahLst/>
              <a:cxnLst/>
              <a:rect l="l" t="t" r="r" b="b"/>
              <a:pathLst>
                <a:path w="25518" h="11722" extrusionOk="0">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35"/>
            <p:cNvSpPr/>
            <p:nvPr/>
          </p:nvSpPr>
          <p:spPr>
            <a:xfrm>
              <a:off x="3760125" y="1538400"/>
              <a:ext cx="1047975" cy="116000"/>
            </a:xfrm>
            <a:custGeom>
              <a:avLst/>
              <a:gdLst/>
              <a:ahLst/>
              <a:cxnLst/>
              <a:rect l="l" t="t" r="r" b="b"/>
              <a:pathLst>
                <a:path w="41919" h="4640" extrusionOk="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35"/>
            <p:cNvSpPr/>
            <p:nvPr/>
          </p:nvSpPr>
          <p:spPr>
            <a:xfrm>
              <a:off x="3760125" y="1639125"/>
              <a:ext cx="1047975" cy="116000"/>
            </a:xfrm>
            <a:custGeom>
              <a:avLst/>
              <a:gdLst/>
              <a:ahLst/>
              <a:cxnLst/>
              <a:rect l="l" t="t" r="r" b="b"/>
              <a:pathLst>
                <a:path w="41919" h="4640" extrusionOk="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35"/>
            <p:cNvSpPr/>
            <p:nvPr/>
          </p:nvSpPr>
          <p:spPr>
            <a:xfrm>
              <a:off x="3760125" y="1866000"/>
              <a:ext cx="1047975" cy="115000"/>
            </a:xfrm>
            <a:custGeom>
              <a:avLst/>
              <a:gdLst/>
              <a:ahLst/>
              <a:cxnLst/>
              <a:rect l="l" t="t" r="r" b="b"/>
              <a:pathLst>
                <a:path w="41919" h="4600" extrusionOk="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35"/>
            <p:cNvSpPr/>
            <p:nvPr/>
          </p:nvSpPr>
          <p:spPr>
            <a:xfrm>
              <a:off x="3760125" y="1764250"/>
              <a:ext cx="1047975" cy="116025"/>
            </a:xfrm>
            <a:custGeom>
              <a:avLst/>
              <a:gdLst/>
              <a:ahLst/>
              <a:cxnLst/>
              <a:rect l="l" t="t" r="r" b="b"/>
              <a:pathLst>
                <a:path w="41919" h="4641" extrusionOk="0">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35"/>
            <p:cNvSpPr/>
            <p:nvPr/>
          </p:nvSpPr>
          <p:spPr>
            <a:xfrm>
              <a:off x="4825375" y="1479375"/>
              <a:ext cx="96675" cy="97700"/>
            </a:xfrm>
            <a:custGeom>
              <a:avLst/>
              <a:gdLst/>
              <a:ahLst/>
              <a:cxnLst/>
              <a:rect l="l" t="t" r="r" b="b"/>
              <a:pathLst>
                <a:path w="3867" h="3908" extrusionOk="0">
                  <a:moveTo>
                    <a:pt x="0" y="1"/>
                  </a:moveTo>
                  <a:lnTo>
                    <a:pt x="0" y="3908"/>
                  </a:lnTo>
                  <a:lnTo>
                    <a:pt x="3866" y="3908"/>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35"/>
            <p:cNvSpPr/>
            <p:nvPr/>
          </p:nvSpPr>
          <p:spPr>
            <a:xfrm>
              <a:off x="4825375" y="1599425"/>
              <a:ext cx="96675" cy="96700"/>
            </a:xfrm>
            <a:custGeom>
              <a:avLst/>
              <a:gdLst/>
              <a:ahLst/>
              <a:cxnLst/>
              <a:rect l="l" t="t" r="r" b="b"/>
              <a:pathLst>
                <a:path w="3867" h="3868"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35"/>
            <p:cNvSpPr/>
            <p:nvPr/>
          </p:nvSpPr>
          <p:spPr>
            <a:xfrm>
              <a:off x="4825375" y="1804950"/>
              <a:ext cx="96675" cy="96675"/>
            </a:xfrm>
            <a:custGeom>
              <a:avLst/>
              <a:gdLst/>
              <a:ahLst/>
              <a:cxnLst/>
              <a:rect l="l" t="t" r="r" b="b"/>
              <a:pathLst>
                <a:path w="3867" h="3867" extrusionOk="0">
                  <a:moveTo>
                    <a:pt x="0" y="1"/>
                  </a:moveTo>
                  <a:lnTo>
                    <a:pt x="0" y="3867"/>
                  </a:lnTo>
                  <a:lnTo>
                    <a:pt x="3866" y="3867"/>
                  </a:lnTo>
                  <a:lnTo>
                    <a:pt x="38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35"/>
            <p:cNvSpPr/>
            <p:nvPr/>
          </p:nvSpPr>
          <p:spPr>
            <a:xfrm>
              <a:off x="4825375" y="1924000"/>
              <a:ext cx="96675" cy="97700"/>
            </a:xfrm>
            <a:custGeom>
              <a:avLst/>
              <a:gdLst/>
              <a:ahLst/>
              <a:cxnLst/>
              <a:rect l="l" t="t" r="r" b="b"/>
              <a:pathLst>
                <a:path w="3867" h="3908" extrusionOk="0">
                  <a:moveTo>
                    <a:pt x="0" y="0"/>
                  </a:moveTo>
                  <a:lnTo>
                    <a:pt x="0" y="3907"/>
                  </a:lnTo>
                  <a:lnTo>
                    <a:pt x="3866" y="3907"/>
                  </a:lnTo>
                  <a:lnTo>
                    <a:pt x="38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35"/>
            <p:cNvSpPr/>
            <p:nvPr/>
          </p:nvSpPr>
          <p:spPr>
            <a:xfrm>
              <a:off x="3644125" y="1479375"/>
              <a:ext cx="96700" cy="97700"/>
            </a:xfrm>
            <a:custGeom>
              <a:avLst/>
              <a:gdLst/>
              <a:ahLst/>
              <a:cxnLst/>
              <a:rect l="l" t="t" r="r" b="b"/>
              <a:pathLst>
                <a:path w="3868" h="3908" extrusionOk="0">
                  <a:moveTo>
                    <a:pt x="1" y="1"/>
                  </a:moveTo>
                  <a:lnTo>
                    <a:pt x="1" y="3908"/>
                  </a:lnTo>
                  <a:lnTo>
                    <a:pt x="3867" y="3908"/>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35"/>
            <p:cNvSpPr/>
            <p:nvPr/>
          </p:nvSpPr>
          <p:spPr>
            <a:xfrm>
              <a:off x="3644125" y="1599425"/>
              <a:ext cx="96700" cy="96700"/>
            </a:xfrm>
            <a:custGeom>
              <a:avLst/>
              <a:gdLst/>
              <a:ahLst/>
              <a:cxnLst/>
              <a:rect l="l" t="t" r="r" b="b"/>
              <a:pathLst>
                <a:path w="3868" h="3868"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35"/>
            <p:cNvSpPr/>
            <p:nvPr/>
          </p:nvSpPr>
          <p:spPr>
            <a:xfrm>
              <a:off x="3644125" y="1804950"/>
              <a:ext cx="96700" cy="96675"/>
            </a:xfrm>
            <a:custGeom>
              <a:avLst/>
              <a:gdLst/>
              <a:ahLst/>
              <a:cxnLst/>
              <a:rect l="l" t="t" r="r" b="b"/>
              <a:pathLst>
                <a:path w="3868" h="3867" extrusionOk="0">
                  <a:moveTo>
                    <a:pt x="1" y="1"/>
                  </a:moveTo>
                  <a:lnTo>
                    <a:pt x="1" y="3867"/>
                  </a:lnTo>
                  <a:lnTo>
                    <a:pt x="3867" y="3867"/>
                  </a:lnTo>
                  <a:lnTo>
                    <a:pt x="38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35"/>
            <p:cNvSpPr/>
            <p:nvPr/>
          </p:nvSpPr>
          <p:spPr>
            <a:xfrm>
              <a:off x="3644125" y="1924000"/>
              <a:ext cx="96700" cy="97700"/>
            </a:xfrm>
            <a:custGeom>
              <a:avLst/>
              <a:gdLst/>
              <a:ahLst/>
              <a:cxnLst/>
              <a:rect l="l" t="t" r="r" b="b"/>
              <a:pathLst>
                <a:path w="3868" h="3908" extrusionOk="0">
                  <a:moveTo>
                    <a:pt x="1" y="0"/>
                  </a:moveTo>
                  <a:lnTo>
                    <a:pt x="1" y="3907"/>
                  </a:lnTo>
                  <a:lnTo>
                    <a:pt x="3867" y="3907"/>
                  </a:lnTo>
                  <a:lnTo>
                    <a:pt x="38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35"/>
            <p:cNvSpPr/>
            <p:nvPr/>
          </p:nvSpPr>
          <p:spPr>
            <a:xfrm>
              <a:off x="4389900" y="1053075"/>
              <a:ext cx="534175" cy="335775"/>
            </a:xfrm>
            <a:custGeom>
              <a:avLst/>
              <a:gdLst/>
              <a:ahLst/>
              <a:cxnLst/>
              <a:rect l="l" t="t" r="r" b="b"/>
              <a:pathLst>
                <a:path w="21367" h="13431" extrusionOk="0">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35"/>
            <p:cNvSpPr/>
            <p:nvPr/>
          </p:nvSpPr>
          <p:spPr>
            <a:xfrm>
              <a:off x="2792550" y="4478775"/>
              <a:ext cx="657275" cy="73275"/>
            </a:xfrm>
            <a:custGeom>
              <a:avLst/>
              <a:gdLst/>
              <a:ahLst/>
              <a:cxnLst/>
              <a:rect l="l" t="t" r="r" b="b"/>
              <a:pathLst>
                <a:path w="26291" h="2931" extrusionOk="0">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35"/>
            <p:cNvSpPr/>
            <p:nvPr/>
          </p:nvSpPr>
          <p:spPr>
            <a:xfrm>
              <a:off x="2787450" y="4470625"/>
              <a:ext cx="667475" cy="89550"/>
            </a:xfrm>
            <a:custGeom>
              <a:avLst/>
              <a:gdLst/>
              <a:ahLst/>
              <a:cxnLst/>
              <a:rect l="l" t="t" r="r" b="b"/>
              <a:pathLst>
                <a:path w="26699" h="3582" extrusionOk="0">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35"/>
            <p:cNvSpPr/>
            <p:nvPr/>
          </p:nvSpPr>
          <p:spPr>
            <a:xfrm>
              <a:off x="3097775" y="4128775"/>
              <a:ext cx="102775" cy="392750"/>
            </a:xfrm>
            <a:custGeom>
              <a:avLst/>
              <a:gdLst/>
              <a:ahLst/>
              <a:cxnLst/>
              <a:rect l="l" t="t" r="r" b="b"/>
              <a:pathLst>
                <a:path w="4111" h="15710" extrusionOk="0">
                  <a:moveTo>
                    <a:pt x="1" y="0"/>
                  </a:moveTo>
                  <a:lnTo>
                    <a:pt x="1" y="15709"/>
                  </a:lnTo>
                  <a:lnTo>
                    <a:pt x="4111" y="15709"/>
                  </a:lnTo>
                  <a:lnTo>
                    <a:pt x="41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35"/>
            <p:cNvSpPr/>
            <p:nvPr/>
          </p:nvSpPr>
          <p:spPr>
            <a:xfrm>
              <a:off x="3089625" y="4119600"/>
              <a:ext cx="120100" cy="410050"/>
            </a:xfrm>
            <a:custGeom>
              <a:avLst/>
              <a:gdLst/>
              <a:ahLst/>
              <a:cxnLst/>
              <a:rect l="l" t="t" r="r" b="b"/>
              <a:pathLst>
                <a:path w="4804" h="16402" extrusionOk="0">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35"/>
            <p:cNvSpPr/>
            <p:nvPr/>
          </p:nvSpPr>
          <p:spPr>
            <a:xfrm>
              <a:off x="3081500" y="4128775"/>
              <a:ext cx="135350" cy="284900"/>
            </a:xfrm>
            <a:custGeom>
              <a:avLst/>
              <a:gdLst/>
              <a:ahLst/>
              <a:cxnLst/>
              <a:rect l="l" t="t" r="r" b="b"/>
              <a:pathLst>
                <a:path w="5414" h="11396" extrusionOk="0">
                  <a:moveTo>
                    <a:pt x="0" y="0"/>
                  </a:moveTo>
                  <a:lnTo>
                    <a:pt x="0" y="11395"/>
                  </a:lnTo>
                  <a:lnTo>
                    <a:pt x="5413" y="11395"/>
                  </a:lnTo>
                  <a:lnTo>
                    <a:pt x="54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35"/>
            <p:cNvSpPr/>
            <p:nvPr/>
          </p:nvSpPr>
          <p:spPr>
            <a:xfrm>
              <a:off x="3073350" y="4119600"/>
              <a:ext cx="152650" cy="302200"/>
            </a:xfrm>
            <a:custGeom>
              <a:avLst/>
              <a:gdLst/>
              <a:ahLst/>
              <a:cxnLst/>
              <a:rect l="l" t="t" r="r" b="b"/>
              <a:pathLst>
                <a:path w="6106" h="12088" extrusionOk="0">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35"/>
            <p:cNvSpPr/>
            <p:nvPr/>
          </p:nvSpPr>
          <p:spPr>
            <a:xfrm>
              <a:off x="2320450" y="2821375"/>
              <a:ext cx="1707275" cy="1335900"/>
            </a:xfrm>
            <a:custGeom>
              <a:avLst/>
              <a:gdLst/>
              <a:ahLst/>
              <a:cxnLst/>
              <a:rect l="l" t="t" r="r" b="b"/>
              <a:pathLst>
                <a:path w="68291" h="53436" extrusionOk="0">
                  <a:moveTo>
                    <a:pt x="1" y="0"/>
                  </a:moveTo>
                  <a:lnTo>
                    <a:pt x="1" y="53436"/>
                  </a:lnTo>
                  <a:lnTo>
                    <a:pt x="68291" y="53436"/>
                  </a:lnTo>
                  <a:lnTo>
                    <a:pt x="682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35"/>
            <p:cNvSpPr/>
            <p:nvPr/>
          </p:nvSpPr>
          <p:spPr>
            <a:xfrm>
              <a:off x="2311300" y="2813225"/>
              <a:ext cx="1724575" cy="1352200"/>
            </a:xfrm>
            <a:custGeom>
              <a:avLst/>
              <a:gdLst/>
              <a:ahLst/>
              <a:cxnLst/>
              <a:rect l="l" t="t" r="r" b="b"/>
              <a:pathLst>
                <a:path w="68983" h="54088" extrusionOk="0">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35"/>
            <p:cNvSpPr/>
            <p:nvPr/>
          </p:nvSpPr>
          <p:spPr>
            <a:xfrm>
              <a:off x="2411025" y="2892600"/>
              <a:ext cx="1525125" cy="1193450"/>
            </a:xfrm>
            <a:custGeom>
              <a:avLst/>
              <a:gdLst/>
              <a:ahLst/>
              <a:cxnLst/>
              <a:rect l="l" t="t" r="r" b="b"/>
              <a:pathLst>
                <a:path w="61005" h="47738" extrusionOk="0">
                  <a:moveTo>
                    <a:pt x="0" y="0"/>
                  </a:moveTo>
                  <a:lnTo>
                    <a:pt x="0" y="47738"/>
                  </a:lnTo>
                  <a:lnTo>
                    <a:pt x="61005" y="47738"/>
                  </a:lnTo>
                  <a:lnTo>
                    <a:pt x="610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35"/>
            <p:cNvSpPr/>
            <p:nvPr/>
          </p:nvSpPr>
          <p:spPr>
            <a:xfrm>
              <a:off x="2402875" y="2884450"/>
              <a:ext cx="1541425" cy="1209750"/>
            </a:xfrm>
            <a:custGeom>
              <a:avLst/>
              <a:gdLst/>
              <a:ahLst/>
              <a:cxnLst/>
              <a:rect l="l" t="t" r="r" b="b"/>
              <a:pathLst>
                <a:path w="61657" h="48390" extrusionOk="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35"/>
            <p:cNvSpPr/>
            <p:nvPr/>
          </p:nvSpPr>
          <p:spPr>
            <a:xfrm>
              <a:off x="2700975" y="2953625"/>
              <a:ext cx="534175" cy="335775"/>
            </a:xfrm>
            <a:custGeom>
              <a:avLst/>
              <a:gdLst/>
              <a:ahLst/>
              <a:cxnLst/>
              <a:rect l="l" t="t" r="r" b="b"/>
              <a:pathLst>
                <a:path w="21367" h="13431" extrusionOk="0">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35"/>
            <p:cNvSpPr/>
            <p:nvPr/>
          </p:nvSpPr>
          <p:spPr>
            <a:xfrm>
              <a:off x="2700975" y="3313800"/>
              <a:ext cx="534175" cy="334775"/>
            </a:xfrm>
            <a:custGeom>
              <a:avLst/>
              <a:gdLst/>
              <a:ahLst/>
              <a:cxnLst/>
              <a:rect l="l" t="t" r="r" b="b"/>
              <a:pathLst>
                <a:path w="21367" h="13391" extrusionOk="0">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35"/>
            <p:cNvSpPr/>
            <p:nvPr/>
          </p:nvSpPr>
          <p:spPr>
            <a:xfrm>
              <a:off x="2700975" y="3681100"/>
              <a:ext cx="534175" cy="335775"/>
            </a:xfrm>
            <a:custGeom>
              <a:avLst/>
              <a:gdLst/>
              <a:ahLst/>
              <a:cxnLst/>
              <a:rect l="l" t="t" r="r" b="b"/>
              <a:pathLst>
                <a:path w="21367" h="13431" extrusionOk="0">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35"/>
            <p:cNvSpPr/>
            <p:nvPr/>
          </p:nvSpPr>
          <p:spPr>
            <a:xfrm>
              <a:off x="2692850" y="3672950"/>
              <a:ext cx="551450" cy="352075"/>
            </a:xfrm>
            <a:custGeom>
              <a:avLst/>
              <a:gdLst/>
              <a:ahLst/>
              <a:cxnLst/>
              <a:rect l="l" t="t" r="r" b="b"/>
              <a:pathLst>
                <a:path w="22058" h="14083" extrusionOk="0">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35"/>
            <p:cNvSpPr/>
            <p:nvPr/>
          </p:nvSpPr>
          <p:spPr>
            <a:xfrm>
              <a:off x="3304325" y="2953625"/>
              <a:ext cx="534175" cy="335775"/>
            </a:xfrm>
            <a:custGeom>
              <a:avLst/>
              <a:gdLst/>
              <a:ahLst/>
              <a:cxnLst/>
              <a:rect l="l" t="t" r="r" b="b"/>
              <a:pathLst>
                <a:path w="21367" h="13431" extrusionOk="0">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35"/>
            <p:cNvSpPr/>
            <p:nvPr/>
          </p:nvSpPr>
          <p:spPr>
            <a:xfrm>
              <a:off x="3304325" y="3321950"/>
              <a:ext cx="534175" cy="335775"/>
            </a:xfrm>
            <a:custGeom>
              <a:avLst/>
              <a:gdLst/>
              <a:ahLst/>
              <a:cxnLst/>
              <a:rect l="l" t="t" r="r" b="b"/>
              <a:pathLst>
                <a:path w="21367" h="13431" extrusionOk="0">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35"/>
            <p:cNvSpPr/>
            <p:nvPr/>
          </p:nvSpPr>
          <p:spPr>
            <a:xfrm>
              <a:off x="3173075" y="2324875"/>
              <a:ext cx="135325" cy="249275"/>
            </a:xfrm>
            <a:custGeom>
              <a:avLst/>
              <a:gdLst/>
              <a:ahLst/>
              <a:cxnLst/>
              <a:rect l="l" t="t" r="r" b="b"/>
              <a:pathLst>
                <a:path w="5413" h="9971" extrusionOk="0">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35"/>
            <p:cNvSpPr/>
            <p:nvPr/>
          </p:nvSpPr>
          <p:spPr>
            <a:xfrm>
              <a:off x="2390675" y="1910275"/>
              <a:ext cx="866850" cy="1118675"/>
            </a:xfrm>
            <a:custGeom>
              <a:avLst/>
              <a:gdLst/>
              <a:ahLst/>
              <a:cxnLst/>
              <a:rect l="l" t="t" r="r" b="b"/>
              <a:pathLst>
                <a:path w="34674" h="44747" extrusionOk="0">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35"/>
            <p:cNvSpPr/>
            <p:nvPr/>
          </p:nvSpPr>
          <p:spPr>
            <a:xfrm>
              <a:off x="2431350" y="1943325"/>
              <a:ext cx="633900" cy="998125"/>
            </a:xfrm>
            <a:custGeom>
              <a:avLst/>
              <a:gdLst/>
              <a:ahLst/>
              <a:cxnLst/>
              <a:rect l="l" t="t" r="r" b="b"/>
              <a:pathLst>
                <a:path w="25356" h="39925" extrusionOk="0">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35"/>
            <p:cNvSpPr/>
            <p:nvPr/>
          </p:nvSpPr>
          <p:spPr>
            <a:xfrm>
              <a:off x="2939050" y="2055250"/>
              <a:ext cx="304250" cy="177050"/>
            </a:xfrm>
            <a:custGeom>
              <a:avLst/>
              <a:gdLst/>
              <a:ahLst/>
              <a:cxnLst/>
              <a:rect l="l" t="t" r="r" b="b"/>
              <a:pathLst>
                <a:path w="12170" h="7082" extrusionOk="0">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35"/>
            <p:cNvSpPr/>
            <p:nvPr/>
          </p:nvSpPr>
          <p:spPr>
            <a:xfrm>
              <a:off x="2382525" y="1901600"/>
              <a:ext cx="878075" cy="1136150"/>
            </a:xfrm>
            <a:custGeom>
              <a:avLst/>
              <a:gdLst/>
              <a:ahLst/>
              <a:cxnLst/>
              <a:rect l="l" t="t" r="r" b="b"/>
              <a:pathLst>
                <a:path w="35123" h="45446" extrusionOk="0">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35"/>
            <p:cNvSpPr/>
            <p:nvPr/>
          </p:nvSpPr>
          <p:spPr>
            <a:xfrm>
              <a:off x="2417125" y="1742250"/>
              <a:ext cx="1039825" cy="903125"/>
            </a:xfrm>
            <a:custGeom>
              <a:avLst/>
              <a:gdLst/>
              <a:ahLst/>
              <a:cxnLst/>
              <a:rect l="l" t="t" r="r" b="b"/>
              <a:pathLst>
                <a:path w="41593" h="36125" extrusionOk="0">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35"/>
            <p:cNvSpPr/>
            <p:nvPr/>
          </p:nvSpPr>
          <p:spPr>
            <a:xfrm>
              <a:off x="2435425" y="1733725"/>
              <a:ext cx="997100" cy="919800"/>
            </a:xfrm>
            <a:custGeom>
              <a:avLst/>
              <a:gdLst/>
              <a:ahLst/>
              <a:cxnLst/>
              <a:rect l="l" t="t" r="r" b="b"/>
              <a:pathLst>
                <a:path w="39884" h="36792" extrusionOk="0">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35"/>
            <p:cNvSpPr/>
            <p:nvPr/>
          </p:nvSpPr>
          <p:spPr>
            <a:xfrm>
              <a:off x="2586000" y="2406000"/>
              <a:ext cx="59050" cy="52500"/>
            </a:xfrm>
            <a:custGeom>
              <a:avLst/>
              <a:gdLst/>
              <a:ahLst/>
              <a:cxnLst/>
              <a:rect l="l" t="t" r="r" b="b"/>
              <a:pathLst>
                <a:path w="2362" h="2100" extrusionOk="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35"/>
            <p:cNvSpPr/>
            <p:nvPr/>
          </p:nvSpPr>
          <p:spPr>
            <a:xfrm>
              <a:off x="2671475" y="1981950"/>
              <a:ext cx="727475" cy="348225"/>
            </a:xfrm>
            <a:custGeom>
              <a:avLst/>
              <a:gdLst/>
              <a:ahLst/>
              <a:cxnLst/>
              <a:rect l="l" t="t" r="r" b="b"/>
              <a:pathLst>
                <a:path w="29099" h="13929" extrusionOk="0">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35"/>
            <p:cNvSpPr/>
            <p:nvPr/>
          </p:nvSpPr>
          <p:spPr>
            <a:xfrm>
              <a:off x="2657225" y="2145625"/>
              <a:ext cx="358175" cy="400300"/>
            </a:xfrm>
            <a:custGeom>
              <a:avLst/>
              <a:gdLst/>
              <a:ahLst/>
              <a:cxnLst/>
              <a:rect l="l" t="t" r="r" b="b"/>
              <a:pathLst>
                <a:path w="14327" h="16012" extrusionOk="0">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35"/>
            <p:cNvSpPr/>
            <p:nvPr/>
          </p:nvSpPr>
          <p:spPr>
            <a:xfrm>
              <a:off x="2814925" y="2364375"/>
              <a:ext cx="487375" cy="66325"/>
            </a:xfrm>
            <a:custGeom>
              <a:avLst/>
              <a:gdLst/>
              <a:ahLst/>
              <a:cxnLst/>
              <a:rect l="l" t="t" r="r" b="b"/>
              <a:pathLst>
                <a:path w="19495" h="2653" extrusionOk="0">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35"/>
            <p:cNvSpPr/>
            <p:nvPr/>
          </p:nvSpPr>
          <p:spPr>
            <a:xfrm>
              <a:off x="2735575" y="2281825"/>
              <a:ext cx="160775" cy="314125"/>
            </a:xfrm>
            <a:custGeom>
              <a:avLst/>
              <a:gdLst/>
              <a:ahLst/>
              <a:cxnLst/>
              <a:rect l="l" t="t" r="r" b="b"/>
              <a:pathLst>
                <a:path w="6431" h="12565" extrusionOk="0">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35"/>
            <p:cNvSpPr/>
            <p:nvPr/>
          </p:nvSpPr>
          <p:spPr>
            <a:xfrm>
              <a:off x="2734550" y="2272975"/>
              <a:ext cx="163825" cy="331700"/>
            </a:xfrm>
            <a:custGeom>
              <a:avLst/>
              <a:gdLst/>
              <a:ahLst/>
              <a:cxnLst/>
              <a:rect l="l" t="t" r="r" b="b"/>
              <a:pathLst>
                <a:path w="6553" h="13268" extrusionOk="0">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35"/>
            <p:cNvSpPr/>
            <p:nvPr/>
          </p:nvSpPr>
          <p:spPr>
            <a:xfrm>
              <a:off x="1585875" y="4992575"/>
              <a:ext cx="2500875" cy="466000"/>
            </a:xfrm>
            <a:custGeom>
              <a:avLst/>
              <a:gdLst/>
              <a:ahLst/>
              <a:cxnLst/>
              <a:rect l="l" t="t" r="r" b="b"/>
              <a:pathLst>
                <a:path w="100035" h="18640" extrusionOk="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35"/>
            <p:cNvSpPr/>
            <p:nvPr/>
          </p:nvSpPr>
          <p:spPr>
            <a:xfrm>
              <a:off x="1577750" y="4984425"/>
              <a:ext cx="2518150" cy="483300"/>
            </a:xfrm>
            <a:custGeom>
              <a:avLst/>
              <a:gdLst/>
              <a:ahLst/>
              <a:cxnLst/>
              <a:rect l="l" t="t" r="r" b="b"/>
              <a:pathLst>
                <a:path w="100726" h="19332" extrusionOk="0">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35"/>
            <p:cNvSpPr/>
            <p:nvPr/>
          </p:nvSpPr>
          <p:spPr>
            <a:xfrm>
              <a:off x="1598100" y="2881400"/>
              <a:ext cx="1406100" cy="2341600"/>
            </a:xfrm>
            <a:custGeom>
              <a:avLst/>
              <a:gdLst/>
              <a:ahLst/>
              <a:cxnLst/>
              <a:rect l="l" t="t" r="r" b="b"/>
              <a:pathLst>
                <a:path w="56244" h="93664" extrusionOk="0">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35"/>
            <p:cNvSpPr/>
            <p:nvPr/>
          </p:nvSpPr>
          <p:spPr>
            <a:xfrm>
              <a:off x="1631675" y="2921075"/>
              <a:ext cx="1264675" cy="2293325"/>
            </a:xfrm>
            <a:custGeom>
              <a:avLst/>
              <a:gdLst/>
              <a:ahLst/>
              <a:cxnLst/>
              <a:rect l="l" t="t" r="r" b="b"/>
              <a:pathLst>
                <a:path w="50587" h="91733" extrusionOk="0">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35"/>
            <p:cNvSpPr/>
            <p:nvPr/>
          </p:nvSpPr>
          <p:spPr>
            <a:xfrm>
              <a:off x="2061025" y="3553925"/>
              <a:ext cx="189250" cy="494225"/>
            </a:xfrm>
            <a:custGeom>
              <a:avLst/>
              <a:gdLst/>
              <a:ahLst/>
              <a:cxnLst/>
              <a:rect l="l" t="t" r="r" b="b"/>
              <a:pathLst>
                <a:path w="7570" h="19769" extrusionOk="0">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35"/>
            <p:cNvSpPr/>
            <p:nvPr/>
          </p:nvSpPr>
          <p:spPr>
            <a:xfrm>
              <a:off x="2482225" y="4041475"/>
              <a:ext cx="199450" cy="202600"/>
            </a:xfrm>
            <a:custGeom>
              <a:avLst/>
              <a:gdLst/>
              <a:ahLst/>
              <a:cxnLst/>
              <a:rect l="l" t="t" r="r" b="b"/>
              <a:pathLst>
                <a:path w="7978" h="8104" extrusionOk="0">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35"/>
            <p:cNvSpPr/>
            <p:nvPr/>
          </p:nvSpPr>
          <p:spPr>
            <a:xfrm>
              <a:off x="2361150" y="4252250"/>
              <a:ext cx="335775" cy="50525"/>
            </a:xfrm>
            <a:custGeom>
              <a:avLst/>
              <a:gdLst/>
              <a:ahLst/>
              <a:cxnLst/>
              <a:rect l="l" t="t" r="r" b="b"/>
              <a:pathLst>
                <a:path w="13431" h="2021" extrusionOk="0">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5"/>
            <p:cNvSpPr/>
            <p:nvPr/>
          </p:nvSpPr>
          <p:spPr>
            <a:xfrm>
              <a:off x="2311300" y="4874800"/>
              <a:ext cx="481275" cy="353625"/>
            </a:xfrm>
            <a:custGeom>
              <a:avLst/>
              <a:gdLst/>
              <a:ahLst/>
              <a:cxnLst/>
              <a:rect l="l" t="t" r="r" b="b"/>
              <a:pathLst>
                <a:path w="19251" h="14145" extrusionOk="0">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35"/>
            <p:cNvSpPr/>
            <p:nvPr/>
          </p:nvSpPr>
          <p:spPr>
            <a:xfrm>
              <a:off x="1614375" y="2872825"/>
              <a:ext cx="1385750" cy="2358850"/>
            </a:xfrm>
            <a:custGeom>
              <a:avLst/>
              <a:gdLst/>
              <a:ahLst/>
              <a:cxnLst/>
              <a:rect l="l" t="t" r="r" b="b"/>
              <a:pathLst>
                <a:path w="55430" h="94354" extrusionOk="0">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35"/>
            <p:cNvSpPr/>
            <p:nvPr/>
          </p:nvSpPr>
          <p:spPr>
            <a:xfrm>
              <a:off x="2237025" y="2767550"/>
              <a:ext cx="724450" cy="471000"/>
            </a:xfrm>
            <a:custGeom>
              <a:avLst/>
              <a:gdLst/>
              <a:ahLst/>
              <a:cxnLst/>
              <a:rect l="l" t="t" r="r" b="b"/>
              <a:pathLst>
                <a:path w="28978" h="18840" extrusionOk="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35"/>
            <p:cNvSpPr/>
            <p:nvPr/>
          </p:nvSpPr>
          <p:spPr>
            <a:xfrm>
              <a:off x="2237025" y="2767450"/>
              <a:ext cx="532150" cy="315425"/>
            </a:xfrm>
            <a:custGeom>
              <a:avLst/>
              <a:gdLst/>
              <a:ahLst/>
              <a:cxnLst/>
              <a:rect l="l" t="t" r="r" b="b"/>
              <a:pathLst>
                <a:path w="21286" h="12617" extrusionOk="0">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5"/>
            <p:cNvSpPr/>
            <p:nvPr/>
          </p:nvSpPr>
          <p:spPr>
            <a:xfrm>
              <a:off x="2227875" y="2759300"/>
              <a:ext cx="742750" cy="488050"/>
            </a:xfrm>
            <a:custGeom>
              <a:avLst/>
              <a:gdLst/>
              <a:ahLst/>
              <a:cxnLst/>
              <a:rect l="l" t="t" r="r" b="b"/>
              <a:pathLst>
                <a:path w="29710" h="19522" extrusionOk="0">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5"/>
            <p:cNvSpPr/>
            <p:nvPr/>
          </p:nvSpPr>
          <p:spPr>
            <a:xfrm>
              <a:off x="3860850" y="4333950"/>
              <a:ext cx="672550" cy="470425"/>
            </a:xfrm>
            <a:custGeom>
              <a:avLst/>
              <a:gdLst/>
              <a:ahLst/>
              <a:cxnLst/>
              <a:rect l="l" t="t" r="r" b="b"/>
              <a:pathLst>
                <a:path w="26902" h="18817" extrusionOk="0">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5"/>
            <p:cNvSpPr/>
            <p:nvPr/>
          </p:nvSpPr>
          <p:spPr>
            <a:xfrm>
              <a:off x="3852700" y="4326150"/>
              <a:ext cx="674575" cy="486350"/>
            </a:xfrm>
            <a:custGeom>
              <a:avLst/>
              <a:gdLst/>
              <a:ahLst/>
              <a:cxnLst/>
              <a:rect l="l" t="t" r="r" b="b"/>
              <a:pathLst>
                <a:path w="26983" h="19454" extrusionOk="0">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35"/>
            <p:cNvSpPr/>
            <p:nvPr/>
          </p:nvSpPr>
          <p:spPr>
            <a:xfrm>
              <a:off x="4208800" y="4389225"/>
              <a:ext cx="212675" cy="101775"/>
            </a:xfrm>
            <a:custGeom>
              <a:avLst/>
              <a:gdLst/>
              <a:ahLst/>
              <a:cxnLst/>
              <a:rect l="l" t="t" r="r" b="b"/>
              <a:pathLst>
                <a:path w="8507" h="4071" extrusionOk="0">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35"/>
            <p:cNvSpPr/>
            <p:nvPr/>
          </p:nvSpPr>
          <p:spPr>
            <a:xfrm>
              <a:off x="4107075" y="4395325"/>
              <a:ext cx="78350" cy="56000"/>
            </a:xfrm>
            <a:custGeom>
              <a:avLst/>
              <a:gdLst/>
              <a:ahLst/>
              <a:cxnLst/>
              <a:rect l="l" t="t" r="r" b="b"/>
              <a:pathLst>
                <a:path w="3134" h="2240" extrusionOk="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5"/>
            <p:cNvSpPr/>
            <p:nvPr/>
          </p:nvSpPr>
          <p:spPr>
            <a:xfrm>
              <a:off x="3132375" y="4321475"/>
              <a:ext cx="590625" cy="357750"/>
            </a:xfrm>
            <a:custGeom>
              <a:avLst/>
              <a:gdLst/>
              <a:ahLst/>
              <a:cxnLst/>
              <a:rect l="l" t="t" r="r" b="b"/>
              <a:pathLst>
                <a:path w="23625" h="14310" extrusionOk="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5"/>
            <p:cNvSpPr/>
            <p:nvPr/>
          </p:nvSpPr>
          <p:spPr>
            <a:xfrm>
              <a:off x="3136450" y="4312925"/>
              <a:ext cx="579950" cy="374425"/>
            </a:xfrm>
            <a:custGeom>
              <a:avLst/>
              <a:gdLst/>
              <a:ahLst/>
              <a:cxnLst/>
              <a:rect l="l" t="t" r="r" b="b"/>
              <a:pathLst>
                <a:path w="23198" h="14977" extrusionOk="0">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35"/>
            <p:cNvSpPr/>
            <p:nvPr/>
          </p:nvSpPr>
          <p:spPr>
            <a:xfrm>
              <a:off x="3444725" y="4365825"/>
              <a:ext cx="110925" cy="69225"/>
            </a:xfrm>
            <a:custGeom>
              <a:avLst/>
              <a:gdLst/>
              <a:ahLst/>
              <a:cxnLst/>
              <a:rect l="l" t="t" r="r" b="b"/>
              <a:pathLst>
                <a:path w="4437" h="2769" extrusionOk="0">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35"/>
            <p:cNvSpPr/>
            <p:nvPr/>
          </p:nvSpPr>
          <p:spPr>
            <a:xfrm>
              <a:off x="3362300" y="4339625"/>
              <a:ext cx="85500" cy="62600"/>
            </a:xfrm>
            <a:custGeom>
              <a:avLst/>
              <a:gdLst/>
              <a:ahLst/>
              <a:cxnLst/>
              <a:rect l="l" t="t" r="r" b="b"/>
              <a:pathLst>
                <a:path w="3420" h="2504" extrusionOk="0">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5"/>
            <p:cNvSpPr/>
            <p:nvPr/>
          </p:nvSpPr>
          <p:spPr>
            <a:xfrm>
              <a:off x="2535150" y="3264975"/>
              <a:ext cx="1519025" cy="2054400"/>
            </a:xfrm>
            <a:custGeom>
              <a:avLst/>
              <a:gdLst/>
              <a:ahLst/>
              <a:cxnLst/>
              <a:rect l="l" t="t" r="r" b="b"/>
              <a:pathLst>
                <a:path w="60761" h="82176" extrusionOk="0">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5"/>
            <p:cNvSpPr/>
            <p:nvPr/>
          </p:nvSpPr>
          <p:spPr>
            <a:xfrm>
              <a:off x="2553450" y="3316850"/>
              <a:ext cx="1490550" cy="2002325"/>
            </a:xfrm>
            <a:custGeom>
              <a:avLst/>
              <a:gdLst/>
              <a:ahLst/>
              <a:cxnLst/>
              <a:rect l="l" t="t" r="r" b="b"/>
              <a:pathLst>
                <a:path w="59622" h="80093" extrusionOk="0">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5"/>
            <p:cNvSpPr/>
            <p:nvPr/>
          </p:nvSpPr>
          <p:spPr>
            <a:xfrm>
              <a:off x="2545325" y="3256325"/>
              <a:ext cx="1502750" cy="2072025"/>
            </a:xfrm>
            <a:custGeom>
              <a:avLst/>
              <a:gdLst/>
              <a:ahLst/>
              <a:cxnLst/>
              <a:rect l="l" t="t" r="r" b="b"/>
              <a:pathLst>
                <a:path w="60110" h="82881" extrusionOk="0">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5"/>
            <p:cNvSpPr/>
            <p:nvPr/>
          </p:nvSpPr>
          <p:spPr>
            <a:xfrm>
              <a:off x="3802850" y="4638300"/>
              <a:ext cx="175025" cy="233225"/>
            </a:xfrm>
            <a:custGeom>
              <a:avLst/>
              <a:gdLst/>
              <a:ahLst/>
              <a:cxnLst/>
              <a:rect l="l" t="t" r="r" b="b"/>
              <a:pathLst>
                <a:path w="7001" h="9329" extrusionOk="0">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5"/>
            <p:cNvSpPr/>
            <p:nvPr/>
          </p:nvSpPr>
          <p:spPr>
            <a:xfrm>
              <a:off x="975425" y="2808800"/>
              <a:ext cx="1312500" cy="2649775"/>
            </a:xfrm>
            <a:custGeom>
              <a:avLst/>
              <a:gdLst/>
              <a:ahLst/>
              <a:cxnLst/>
              <a:rect l="l" t="t" r="r" b="b"/>
              <a:pathLst>
                <a:path w="52500" h="105991" extrusionOk="0">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5"/>
            <p:cNvSpPr/>
            <p:nvPr/>
          </p:nvSpPr>
          <p:spPr>
            <a:xfrm>
              <a:off x="966275" y="2801025"/>
              <a:ext cx="1330800" cy="2666700"/>
            </a:xfrm>
            <a:custGeom>
              <a:avLst/>
              <a:gdLst/>
              <a:ahLst/>
              <a:cxnLst/>
              <a:rect l="l" t="t" r="r" b="b"/>
              <a:pathLst>
                <a:path w="53232" h="106668" extrusionOk="0">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5"/>
            <p:cNvSpPr/>
            <p:nvPr/>
          </p:nvSpPr>
          <p:spPr>
            <a:xfrm>
              <a:off x="474850" y="2774800"/>
              <a:ext cx="1737800" cy="2683775"/>
            </a:xfrm>
            <a:custGeom>
              <a:avLst/>
              <a:gdLst/>
              <a:ahLst/>
              <a:cxnLst/>
              <a:rect l="l" t="t" r="r" b="b"/>
              <a:pathLst>
                <a:path w="69512" h="107351" extrusionOk="0">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5"/>
            <p:cNvSpPr/>
            <p:nvPr/>
          </p:nvSpPr>
          <p:spPr>
            <a:xfrm>
              <a:off x="469775" y="2766425"/>
              <a:ext cx="1751000" cy="2701300"/>
            </a:xfrm>
            <a:custGeom>
              <a:avLst/>
              <a:gdLst/>
              <a:ahLst/>
              <a:cxnLst/>
              <a:rect l="l" t="t" r="r" b="b"/>
              <a:pathLst>
                <a:path w="70040" h="108052" extrusionOk="0">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5"/>
            <p:cNvSpPr/>
            <p:nvPr/>
          </p:nvSpPr>
          <p:spPr>
            <a:xfrm>
              <a:off x="1026300" y="5458550"/>
              <a:ext cx="6114750" cy="25"/>
            </a:xfrm>
            <a:custGeom>
              <a:avLst/>
              <a:gdLst/>
              <a:ahLst/>
              <a:cxnLst/>
              <a:rect l="l" t="t" r="r" b="b"/>
              <a:pathLst>
                <a:path w="244590" h="1" extrusionOk="0">
                  <a:moveTo>
                    <a:pt x="0" y="0"/>
                  </a:moveTo>
                  <a:lnTo>
                    <a:pt x="24459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5"/>
            <p:cNvSpPr/>
            <p:nvPr/>
          </p:nvSpPr>
          <p:spPr>
            <a:xfrm>
              <a:off x="1017150" y="5450400"/>
              <a:ext cx="6132050" cy="17325"/>
            </a:xfrm>
            <a:custGeom>
              <a:avLst/>
              <a:gdLst/>
              <a:ahLst/>
              <a:cxnLst/>
              <a:rect l="l" t="t" r="r" b="b"/>
              <a:pathLst>
                <a:path w="245282" h="693" extrusionOk="0">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4" name="Google Shape;1884;p35"/>
          <p:cNvSpPr txBox="1">
            <a:spLocks noGrp="1"/>
          </p:cNvSpPr>
          <p:nvPr>
            <p:ph type="ctrTitle"/>
          </p:nvPr>
        </p:nvSpPr>
        <p:spPr>
          <a:xfrm>
            <a:off x="5755458" y="1862358"/>
            <a:ext cx="3264300" cy="2363699"/>
          </a:xfrm>
          <a:prstGeom prst="rect">
            <a:avLst/>
          </a:prstGeom>
        </p:spPr>
        <p:txBody>
          <a:bodyPr spcFirstLastPara="1" wrap="square" lIns="91425" tIns="91425" rIns="91425" bIns="91425" anchor="b" anchorCtr="0">
            <a:noAutofit/>
          </a:bodyPr>
          <a:lstStyle/>
          <a:p>
            <a:pPr algn="l"/>
            <a:r>
              <a:rPr lang="en-US" sz="3200" b="1" cap="all">
                <a:solidFill>
                  <a:schemeClr val="bg2"/>
                </a:solidFill>
              </a:rPr>
              <a:t>HOW TECHNOLOGY CAN IMPROVE FOOD INSECURITY</a:t>
            </a:r>
            <a:endParaRPr lang="en" sz="3200">
              <a:solidFill>
                <a:schemeClr val="bg2"/>
              </a:solidFill>
            </a:endParaRPr>
          </a:p>
          <a:p>
            <a:pPr marL="0" lvl="0" indent="0" algn="r">
              <a:spcBef>
                <a:spcPts val="0"/>
              </a:spcBef>
              <a:spcAft>
                <a:spcPts val="0"/>
              </a:spcAft>
              <a:buNone/>
            </a:pPr>
            <a:endParaRPr lang="en" sz="5000"/>
          </a:p>
        </p:txBody>
      </p:sp>
      <p:sp>
        <p:nvSpPr>
          <p:cNvPr id="1885" name="Google Shape;1885;p35"/>
          <p:cNvSpPr txBox="1">
            <a:spLocks noGrp="1"/>
          </p:cNvSpPr>
          <p:nvPr>
            <p:ph type="subTitle" idx="1"/>
          </p:nvPr>
        </p:nvSpPr>
        <p:spPr>
          <a:xfrm>
            <a:off x="5647628" y="3646127"/>
            <a:ext cx="3264300" cy="1381335"/>
          </a:xfrm>
          <a:prstGeom prst="rect">
            <a:avLst/>
          </a:prstGeom>
        </p:spPr>
        <p:txBody>
          <a:bodyPr spcFirstLastPara="1" wrap="square" lIns="91425" tIns="91425" rIns="91425" bIns="91425" anchor="t" anchorCtr="0">
            <a:noAutofit/>
          </a:bodyPr>
          <a:lstStyle/>
          <a:p>
            <a:pPr algn="ctr"/>
            <a:r>
              <a:rPr lang="en-US" sz="1200" dirty="0">
                <a:solidFill>
                  <a:srgbClr val="00B0F0"/>
                </a:solidFill>
              </a:rPr>
              <a:t>June 2024</a:t>
            </a:r>
            <a:br>
              <a:rPr lang="en-US" sz="1200" dirty="0"/>
            </a:br>
            <a:r>
              <a:rPr lang="en-US" sz="1200" dirty="0">
                <a:solidFill>
                  <a:srgbClr val="00B0F0"/>
                </a:solidFill>
              </a:rPr>
              <a:t>Sade Watson</a:t>
            </a:r>
            <a:endParaRPr lang="en-US" dirty="0">
              <a:solidFill>
                <a:srgbClr val="0070C0"/>
              </a:solidFill>
            </a:endParaRPr>
          </a:p>
          <a:p>
            <a:pPr marL="0" lvl="0" indent="0" algn="r" rtl="0">
              <a:spcBef>
                <a:spcPts val="0"/>
              </a:spcBef>
              <a:spcAft>
                <a:spcPts val="0"/>
              </a:spcAft>
              <a:buClr>
                <a:schemeClr val="dk1"/>
              </a:buClr>
              <a:buSzPts val="1100"/>
              <a:buFont typeface="Arial"/>
              <a:buNone/>
            </a:pPr>
            <a:endParaRPr sz="2300">
              <a:solidFill>
                <a:schemeClr val="accent1"/>
              </a:solidFill>
            </a:endParaRPr>
          </a:p>
          <a:p>
            <a:pPr marL="0" lvl="0" indent="0" algn="r" rtl="0">
              <a:spcBef>
                <a:spcPts val="0"/>
              </a:spcBef>
              <a:spcAft>
                <a:spcPts val="0"/>
              </a:spcAft>
              <a:buNone/>
            </a:pPr>
            <a:endParaRPr sz="230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9" name="Google Shape;2979;p52"/>
          <p:cNvSpPr txBox="1">
            <a:spLocks noGrp="1"/>
          </p:cNvSpPr>
          <p:nvPr>
            <p:ph type="subTitle" idx="2"/>
          </p:nvPr>
        </p:nvSpPr>
        <p:spPr>
          <a:xfrm>
            <a:off x="904078" y="1729797"/>
            <a:ext cx="5032153" cy="2294750"/>
          </a:xfrm>
          <a:prstGeom prst="rect">
            <a:avLst/>
          </a:prstGeom>
        </p:spPr>
        <p:txBody>
          <a:bodyPr spcFirstLastPara="1" wrap="square" lIns="91425" tIns="91425" rIns="91425" bIns="91425" anchor="t" anchorCtr="0">
            <a:noAutofit/>
          </a:bodyPr>
          <a:lstStyle/>
          <a:p>
            <a:pPr marL="285750" indent="-285750" algn="l">
              <a:buFont typeface="Arial"/>
              <a:buChar char="•"/>
            </a:pPr>
            <a:r>
              <a:rPr lang="en" sz="1600">
                <a:solidFill>
                  <a:srgbClr val="111111"/>
                </a:solidFill>
              </a:rPr>
              <a:t>A nation's goals that direct its actions with other nations are referred to as its foreign policy.</a:t>
            </a:r>
            <a:endParaRPr lang="en-US" sz="1600"/>
          </a:p>
          <a:p>
            <a:pPr marL="285750" indent="-285750" algn="l">
              <a:buFont typeface="Arial"/>
              <a:buChar char="•"/>
            </a:pPr>
            <a:endParaRPr lang="en" sz="1600">
              <a:solidFill>
                <a:srgbClr val="111111"/>
              </a:solidFill>
            </a:endParaRPr>
          </a:p>
          <a:p>
            <a:pPr marL="285750" indent="-285750" algn="l">
              <a:buFont typeface="Arial"/>
              <a:buChar char="•"/>
            </a:pPr>
            <a:r>
              <a:rPr lang="en" sz="1600">
                <a:solidFill>
                  <a:srgbClr val="111111"/>
                </a:solidFill>
              </a:rPr>
              <a:t>Ineffective in other governments.</a:t>
            </a:r>
          </a:p>
          <a:p>
            <a:pPr marL="285750" indent="-285750" algn="l">
              <a:buFont typeface="Arial"/>
              <a:buChar char="•"/>
            </a:pPr>
            <a:endParaRPr lang="en" sz="1600">
              <a:solidFill>
                <a:srgbClr val="111111"/>
              </a:solidFill>
            </a:endParaRPr>
          </a:p>
          <a:p>
            <a:pPr marL="285750" indent="-285750" algn="l">
              <a:buFont typeface="Arial"/>
              <a:buChar char="•"/>
            </a:pPr>
            <a:r>
              <a:rPr lang="en" sz="1600">
                <a:solidFill>
                  <a:srgbClr val="111111"/>
                </a:solidFill>
              </a:rPr>
              <a:t>Provide excessive  power to the country providing aid.</a:t>
            </a:r>
          </a:p>
          <a:p>
            <a:pPr marL="171450" indent="-171450" algn="l">
              <a:buChar char="•"/>
            </a:pPr>
            <a:endParaRPr lang="en" sz="1200">
              <a:solidFill>
                <a:srgbClr val="111111"/>
              </a:solidFill>
              <a:latin typeface="Barlow Semi Condensed Light"/>
            </a:endParaRPr>
          </a:p>
          <a:p>
            <a:pPr marL="285750" indent="-285750" algn="l">
              <a:buFont typeface="Arial"/>
              <a:buChar char="•"/>
            </a:pPr>
            <a:endParaRPr lang="en" sz="1200">
              <a:solidFill>
                <a:srgbClr val="111111"/>
              </a:solidFill>
              <a:latin typeface="Barlow Semi Condensed Light"/>
            </a:endParaRPr>
          </a:p>
          <a:p>
            <a:pPr algn="l"/>
            <a:endParaRPr lang="en" sz="1200">
              <a:solidFill>
                <a:srgbClr val="202124"/>
              </a:solidFill>
              <a:latin typeface="Barlow Semi Condensed Light"/>
            </a:endParaRPr>
          </a:p>
          <a:p>
            <a:pPr marL="285750" indent="-285750" algn="l">
              <a:buFont typeface="Arial"/>
              <a:buChar char="•"/>
            </a:pPr>
            <a:endParaRPr lang="en" sz="1200">
              <a:solidFill>
                <a:srgbClr val="111111"/>
              </a:solidFill>
            </a:endParaRPr>
          </a:p>
        </p:txBody>
      </p:sp>
      <p:sp>
        <p:nvSpPr>
          <p:cNvPr id="2980" name="Google Shape;2980;p52"/>
          <p:cNvSpPr txBox="1">
            <a:spLocks noGrp="1"/>
          </p:cNvSpPr>
          <p:nvPr>
            <p:ph type="title"/>
          </p:nvPr>
        </p:nvSpPr>
        <p:spPr>
          <a:xfrm>
            <a:off x="3090672" y="704951"/>
            <a:ext cx="2962800" cy="576000"/>
          </a:xfrm>
          <a:prstGeom prst="rect">
            <a:avLst/>
          </a:prstGeom>
        </p:spPr>
        <p:txBody>
          <a:bodyPr spcFirstLastPara="1" wrap="square" lIns="91425" tIns="91425" rIns="91425" bIns="91425" anchor="t" anchorCtr="0">
            <a:noAutofit/>
          </a:bodyPr>
          <a:lstStyle/>
          <a:p>
            <a:r>
              <a:rPr lang="en"/>
              <a:t>Foreign Policy</a:t>
            </a:r>
          </a:p>
        </p:txBody>
      </p:sp>
      <p:grpSp>
        <p:nvGrpSpPr>
          <p:cNvPr id="23" name="Group 22">
            <a:extLst>
              <a:ext uri="{FF2B5EF4-FFF2-40B4-BE49-F238E27FC236}">
                <a16:creationId xmlns:a16="http://schemas.microsoft.com/office/drawing/2014/main" id="{43634F33-3925-A413-A768-D9EA664C4534}"/>
              </a:ext>
            </a:extLst>
          </p:cNvPr>
          <p:cNvGrpSpPr/>
          <p:nvPr/>
        </p:nvGrpSpPr>
        <p:grpSpPr>
          <a:xfrm>
            <a:off x="224845" y="260866"/>
            <a:ext cx="3256519" cy="734640"/>
            <a:chOff x="149364" y="153036"/>
            <a:chExt cx="3256519" cy="734640"/>
          </a:xfrm>
        </p:grpSpPr>
        <p:grpSp>
          <p:nvGrpSpPr>
            <p:cNvPr id="13" name="Google Shape;2106;p37">
              <a:extLst>
                <a:ext uri="{FF2B5EF4-FFF2-40B4-BE49-F238E27FC236}">
                  <a16:creationId xmlns:a16="http://schemas.microsoft.com/office/drawing/2014/main" id="{078A9655-F62A-CD25-0843-DCCECBA11D8D}"/>
                </a:ext>
              </a:extLst>
            </p:cNvPr>
            <p:cNvGrpSpPr/>
            <p:nvPr/>
          </p:nvGrpSpPr>
          <p:grpSpPr>
            <a:xfrm>
              <a:off x="149364" y="153036"/>
              <a:ext cx="635100" cy="734640"/>
              <a:chOff x="731647" y="573573"/>
              <a:chExt cx="635100" cy="734640"/>
            </a:xfrm>
          </p:grpSpPr>
          <p:grpSp>
            <p:nvGrpSpPr>
              <p:cNvPr id="16" name="Google Shape;2107;p37">
                <a:extLst>
                  <a:ext uri="{FF2B5EF4-FFF2-40B4-BE49-F238E27FC236}">
                    <a16:creationId xmlns:a16="http://schemas.microsoft.com/office/drawing/2014/main" id="{585CE61E-D73C-94E8-5313-FB995B9B5EB5}"/>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4BBEFB9D-D5A8-0BAE-14EB-1B73B85B4F2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1BA0FC95-5BAE-90A3-296D-4802966FB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93F10CA9-E215-D370-D723-0A775791812F}"/>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6626A59C-E2AB-CDAF-F64E-97A0367C0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139C0165-7F5C-69ED-8255-2F17834D590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4956E0B1-F411-C126-578E-5C3F02F32F1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4" name="Google Shape;2140;p37">
              <a:extLst>
                <a:ext uri="{FF2B5EF4-FFF2-40B4-BE49-F238E27FC236}">
                  <a16:creationId xmlns:a16="http://schemas.microsoft.com/office/drawing/2014/main" id="{1CBB2FA7-134D-A82D-E0BC-822EA9B9BA66}"/>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and Local Solutions</a:t>
              </a:r>
            </a:p>
          </p:txBody>
        </p:sp>
        <p:sp>
          <p:nvSpPr>
            <p:cNvPr id="15" name="Google Shape;2147;p37">
              <a:extLst>
                <a:ext uri="{FF2B5EF4-FFF2-40B4-BE49-F238E27FC236}">
                  <a16:creationId xmlns:a16="http://schemas.microsoft.com/office/drawing/2014/main" id="{C957DC76-5812-7BF5-C860-AE57F1C0E299}"/>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02</a:t>
              </a:r>
            </a:p>
          </p:txBody>
        </p:sp>
      </p:grpSp>
    </p:spTree>
    <p:extLst>
      <p:ext uri="{BB962C8B-B14F-4D97-AF65-F5344CB8AC3E}">
        <p14:creationId xmlns:p14="http://schemas.microsoft.com/office/powerpoint/2010/main" val="3881367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389629" y="629470"/>
            <a:ext cx="6611100" cy="548700"/>
          </a:xfrm>
          <a:prstGeom prst="rect">
            <a:avLst/>
          </a:prstGeom>
        </p:spPr>
        <p:txBody>
          <a:bodyPr spcFirstLastPara="1" wrap="square" lIns="91425" tIns="91425" rIns="91425" bIns="91425" anchor="t" anchorCtr="0">
            <a:noAutofit/>
          </a:bodyPr>
          <a:lstStyle/>
          <a:p>
            <a:pPr>
              <a:buClr>
                <a:schemeClr val="dk1"/>
              </a:buClr>
              <a:buSzPts val="1100"/>
            </a:pPr>
            <a:r>
              <a:rPr lang="en"/>
              <a:t>Global Barriers</a:t>
            </a:r>
            <a:endParaRPr/>
          </a:p>
          <a:p>
            <a:pPr marL="0" lvl="0" indent="0" algn="ctr" rtl="0">
              <a:spcBef>
                <a:spcPts val="0"/>
              </a:spcBef>
              <a:spcAft>
                <a:spcPts val="0"/>
              </a:spcAft>
              <a:buNone/>
            </a:pPr>
            <a:endParaRPr/>
          </a:p>
        </p:txBody>
      </p:sp>
      <p:sp>
        <p:nvSpPr>
          <p:cNvPr id="3214" name="Google Shape;3214;p57"/>
          <p:cNvSpPr txBox="1">
            <a:spLocks noGrp="1"/>
          </p:cNvSpPr>
          <p:nvPr>
            <p:ph type="subTitle" idx="1"/>
          </p:nvPr>
        </p:nvSpPr>
        <p:spPr>
          <a:xfrm>
            <a:off x="1100131" y="1286474"/>
            <a:ext cx="5843100" cy="32492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a:latin typeface="Barlow Semi Condensed"/>
              <a:ea typeface="Barlow Semi Condensed"/>
              <a:cs typeface="Barlow Semi Condensed"/>
            </a:endParaRPr>
          </a:p>
          <a:p>
            <a:pPr marL="457200" lvl="0" indent="-330200" algn="l" rtl="0">
              <a:spcBef>
                <a:spcPts val="0"/>
              </a:spcBef>
              <a:spcAft>
                <a:spcPts val="0"/>
              </a:spcAft>
              <a:buClr>
                <a:schemeClr val="accent1"/>
              </a:buClr>
              <a:buSzPts val="1600"/>
              <a:buFont typeface="Barlow Semi Condensed"/>
              <a:buChar char="●"/>
            </a:pPr>
            <a:r>
              <a:rPr lang="en"/>
              <a:t>Funding.</a:t>
            </a:r>
            <a:endParaRPr lang="en">
              <a:latin typeface="Barlow Semi Condensed"/>
              <a:ea typeface="Barlow Semi Condensed"/>
              <a:cs typeface="Barlow Semi Condensed"/>
            </a:endParaRPr>
          </a:p>
          <a:p>
            <a:pPr marL="457200" indent="-330200">
              <a:buClr>
                <a:srgbClr val="77C6FC"/>
              </a:buClr>
              <a:buSzPts val="1600"/>
              <a:buFont typeface="Barlow Semi Condensed"/>
              <a:buChar char="●"/>
            </a:pPr>
            <a:endParaRPr lang="en"/>
          </a:p>
          <a:p>
            <a:pPr marL="457200" indent="-330200">
              <a:buClr>
                <a:srgbClr val="77C6FC"/>
              </a:buClr>
              <a:buSzPts val="1600"/>
              <a:buFont typeface="Barlow Semi Condensed"/>
              <a:buChar char="●"/>
            </a:pPr>
            <a:r>
              <a:rPr lang="en"/>
              <a:t>Lack of appropriate institutions.</a:t>
            </a:r>
          </a:p>
          <a:p>
            <a:pPr marL="457200" indent="-330200">
              <a:buClr>
                <a:srgbClr val="77C6FC"/>
              </a:buClr>
              <a:buSzPts val="1600"/>
              <a:buFont typeface="Barlow Semi Condensed"/>
              <a:buChar char="●"/>
            </a:pPr>
            <a:endParaRPr lang="en"/>
          </a:p>
          <a:p>
            <a:pPr marL="457200" indent="-330200">
              <a:buClr>
                <a:srgbClr val="77C6FC"/>
              </a:buClr>
              <a:buSzPts val="1600"/>
              <a:buFont typeface="Barlow Semi Condensed"/>
              <a:buChar char="●"/>
            </a:pPr>
            <a:r>
              <a:rPr lang="en"/>
              <a:t>Gender productivity gap.</a:t>
            </a:r>
          </a:p>
          <a:p>
            <a:pPr marL="457200" indent="-330200">
              <a:buClr>
                <a:srgbClr val="77C6FC"/>
              </a:buClr>
              <a:buSzPts val="1600"/>
              <a:buFont typeface="Barlow Semi Condensed"/>
              <a:buChar char="●"/>
            </a:pPr>
            <a:endParaRPr lang="en"/>
          </a:p>
          <a:p>
            <a:pPr marL="457200" indent="-330200">
              <a:buClr>
                <a:srgbClr val="77C6FC"/>
              </a:buClr>
              <a:buSzPts val="1600"/>
              <a:buFont typeface="Barlow Semi Condensed"/>
              <a:buChar char="●"/>
            </a:pPr>
            <a:r>
              <a:rPr lang="en"/>
              <a:t>Low knowledge.</a:t>
            </a:r>
          </a:p>
          <a:p>
            <a:pPr marL="457200" indent="-330200">
              <a:buClr>
                <a:srgbClr val="77C6FC"/>
              </a:buClr>
              <a:buSzPts val="1600"/>
              <a:buFont typeface="Barlow Semi Condensed"/>
              <a:buChar char="●"/>
            </a:pPr>
            <a:endParaRPr lang="en"/>
          </a:p>
          <a:p>
            <a:pPr marL="457200" indent="-330200">
              <a:buClr>
                <a:srgbClr val="77C6FC"/>
              </a:buClr>
              <a:buSzPts val="1600"/>
              <a:buFont typeface="Barlow Semi Condensed"/>
              <a:buChar char="●"/>
            </a:pPr>
            <a:endParaRPr lang="en"/>
          </a:p>
          <a:p>
            <a:pPr>
              <a:spcBef>
                <a:spcPts val="1000"/>
              </a:spcBef>
              <a:buClr>
                <a:schemeClr val="dk1"/>
              </a:buClr>
              <a:buSzPts val="1100"/>
            </a:pPr>
            <a:endParaRPr lang="en"/>
          </a:p>
        </p:txBody>
      </p:sp>
      <p:grpSp>
        <p:nvGrpSpPr>
          <p:cNvPr id="13" name="Group 12">
            <a:extLst>
              <a:ext uri="{FF2B5EF4-FFF2-40B4-BE49-F238E27FC236}">
                <a16:creationId xmlns:a16="http://schemas.microsoft.com/office/drawing/2014/main" id="{CDEC895A-FACB-B73D-23AD-FAD120E7BCE6}"/>
              </a:ext>
            </a:extLst>
          </p:cNvPr>
          <p:cNvGrpSpPr/>
          <p:nvPr/>
        </p:nvGrpSpPr>
        <p:grpSpPr>
          <a:xfrm>
            <a:off x="224845" y="2074"/>
            <a:ext cx="3256519" cy="734640"/>
            <a:chOff x="149364" y="153036"/>
            <a:chExt cx="3256519" cy="734640"/>
          </a:xfrm>
        </p:grpSpPr>
        <p:grpSp>
          <p:nvGrpSpPr>
            <p:cNvPr id="3" name="Google Shape;2106;p37">
              <a:extLst>
                <a:ext uri="{FF2B5EF4-FFF2-40B4-BE49-F238E27FC236}">
                  <a16:creationId xmlns:a16="http://schemas.microsoft.com/office/drawing/2014/main" id="{9213ECE8-7E79-22C3-BB8F-6DE55F4F8472}"/>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E3352991-7308-D481-F801-740A604F105D}"/>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7993564A-B946-FAA6-171A-75B48C56F764}"/>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0A02A2F2-3649-2C94-89FF-CE455E83D939}"/>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060B5455-2E18-E9C0-C8ED-7E69135F0156}"/>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03E1E579-B6F2-161A-728A-BC2ECEFBE26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41013E91-8B85-20DC-B41B-08F90BBFD4C8}"/>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799399CF-AB52-CF5D-EBC2-8C88978C646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D2AB2C05-198E-D2D9-A509-A946E4A6377F}"/>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Barriers</a:t>
              </a:r>
            </a:p>
          </p:txBody>
        </p:sp>
        <p:sp>
          <p:nvSpPr>
            <p:cNvPr id="5" name="Google Shape;2147;p37">
              <a:extLst>
                <a:ext uri="{FF2B5EF4-FFF2-40B4-BE49-F238E27FC236}">
                  <a16:creationId xmlns:a16="http://schemas.microsoft.com/office/drawing/2014/main" id="{703510C1-B4DA-94D7-9658-504EC7A03FF3}"/>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03</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12"/>
        <p:cNvGrpSpPr/>
        <p:nvPr/>
      </p:nvGrpSpPr>
      <p:grpSpPr>
        <a:xfrm>
          <a:off x="0" y="0"/>
          <a:ext cx="0" cy="0"/>
          <a:chOff x="0" y="0"/>
          <a:chExt cx="0" cy="0"/>
        </a:xfrm>
      </p:grpSpPr>
      <p:sp>
        <p:nvSpPr>
          <p:cNvPr id="3213" name="Google Shape;3213;p57"/>
          <p:cNvSpPr txBox="1">
            <a:spLocks noGrp="1"/>
          </p:cNvSpPr>
          <p:nvPr>
            <p:ph type="title"/>
          </p:nvPr>
        </p:nvSpPr>
        <p:spPr>
          <a:xfrm>
            <a:off x="1389629" y="629470"/>
            <a:ext cx="6611100" cy="548700"/>
          </a:xfrm>
          <a:prstGeom prst="rect">
            <a:avLst/>
          </a:prstGeom>
        </p:spPr>
        <p:txBody>
          <a:bodyPr spcFirstLastPara="1" wrap="square" lIns="91425" tIns="91425" rIns="91425" bIns="91425" anchor="t" anchorCtr="0">
            <a:noAutofit/>
          </a:bodyPr>
          <a:lstStyle/>
          <a:p>
            <a:pPr>
              <a:buClr>
                <a:schemeClr val="dk1"/>
              </a:buClr>
              <a:buSzPts val="1100"/>
            </a:pPr>
            <a:r>
              <a:rPr lang="en"/>
              <a:t>Local Barriers</a:t>
            </a:r>
            <a:endParaRPr/>
          </a:p>
          <a:p>
            <a:pPr marL="0" lvl="0" indent="0" algn="ctr" rtl="0">
              <a:spcBef>
                <a:spcPts val="0"/>
              </a:spcBef>
              <a:spcAft>
                <a:spcPts val="0"/>
              </a:spcAft>
              <a:buNone/>
            </a:pPr>
            <a:endParaRPr/>
          </a:p>
        </p:txBody>
      </p:sp>
      <p:sp>
        <p:nvSpPr>
          <p:cNvPr id="3214" name="Google Shape;3214;p57"/>
          <p:cNvSpPr txBox="1">
            <a:spLocks noGrp="1"/>
          </p:cNvSpPr>
          <p:nvPr>
            <p:ph type="subTitle" idx="1"/>
          </p:nvPr>
        </p:nvSpPr>
        <p:spPr>
          <a:xfrm>
            <a:off x="787422" y="1545266"/>
            <a:ext cx="3557100" cy="265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
              <a:latin typeface="Barlow Semi Condensed"/>
              <a:ea typeface="Barlow Semi Condensed"/>
              <a:cs typeface="Barlow Semi Condensed"/>
            </a:endParaRPr>
          </a:p>
          <a:p>
            <a:pPr marL="457200" indent="-330200">
              <a:buClr>
                <a:schemeClr val="accent1"/>
              </a:buClr>
              <a:buSzPts val="1600"/>
              <a:buFont typeface="Barlow Semi Condensed"/>
              <a:buChar char="●"/>
            </a:pPr>
            <a:r>
              <a:rPr lang="en"/>
              <a:t>Residents may lack knowledge.</a:t>
            </a:r>
            <a:endParaRPr lang="en">
              <a:latin typeface="Barlow Semi Condensed"/>
              <a:ea typeface="Barlow Semi Condensed"/>
              <a:cs typeface="Barlow Semi Condensed"/>
            </a:endParaRPr>
          </a:p>
          <a:p>
            <a:pPr marL="457200" lvl="0" indent="-330200" algn="l">
              <a:spcAft>
                <a:spcPts val="0"/>
              </a:spcAft>
              <a:buClr>
                <a:srgbClr val="77C6FC"/>
              </a:buClr>
              <a:buSzPts val="1600"/>
              <a:buFont typeface="Barlow Semi Condensed"/>
              <a:buChar char="●"/>
            </a:pPr>
            <a:endParaRPr lang="en">
              <a:latin typeface="Barlow Semi Condensed"/>
              <a:ea typeface="Barlow Semi Condensed"/>
              <a:cs typeface="Barlow Semi Condensed"/>
            </a:endParaRPr>
          </a:p>
          <a:p>
            <a:pPr marL="457200" indent="-330200">
              <a:buClr>
                <a:srgbClr val="77C6FC"/>
              </a:buClr>
              <a:buSzPts val="1600"/>
              <a:buFont typeface="Barlow Semi Condensed"/>
              <a:buChar char="●"/>
            </a:pPr>
            <a:r>
              <a:rPr lang="en"/>
              <a:t>Unfamiliar foods.</a:t>
            </a:r>
          </a:p>
          <a:p>
            <a:pPr marL="457200" indent="-330200">
              <a:buClr>
                <a:srgbClr val="77C6FC"/>
              </a:buClr>
              <a:buSzPts val="1600"/>
              <a:buFont typeface="Barlow Semi Condensed"/>
              <a:buChar char="●"/>
            </a:pPr>
            <a:endParaRPr lang="en"/>
          </a:p>
          <a:p>
            <a:pPr marL="457200" indent="-330200">
              <a:buClr>
                <a:srgbClr val="77C6FC"/>
              </a:buClr>
              <a:buSzPts val="1600"/>
              <a:buFont typeface="Barlow Semi Condensed"/>
              <a:buChar char="●"/>
            </a:pPr>
            <a:r>
              <a:rPr lang="en"/>
              <a:t>Do not have density to sustain food outlets in some rural areas.</a:t>
            </a:r>
          </a:p>
          <a:p>
            <a:pPr marL="457200" indent="-330200">
              <a:buClr>
                <a:srgbClr val="77C6FC"/>
              </a:buClr>
              <a:buSzPts val="1600"/>
              <a:buFont typeface="Barlow Semi Condensed"/>
              <a:buChar char="●"/>
            </a:pPr>
            <a:endParaRPr lang="en"/>
          </a:p>
          <a:p>
            <a:pPr>
              <a:spcBef>
                <a:spcPts val="1000"/>
              </a:spcBef>
              <a:buClr>
                <a:schemeClr val="dk1"/>
              </a:buClr>
              <a:buSzPts val="1100"/>
            </a:pPr>
            <a:endParaRPr lang="en"/>
          </a:p>
        </p:txBody>
      </p:sp>
      <p:grpSp>
        <p:nvGrpSpPr>
          <p:cNvPr id="13" name="Group 12">
            <a:extLst>
              <a:ext uri="{FF2B5EF4-FFF2-40B4-BE49-F238E27FC236}">
                <a16:creationId xmlns:a16="http://schemas.microsoft.com/office/drawing/2014/main" id="{CDEC895A-FACB-B73D-23AD-FAD120E7BCE6}"/>
              </a:ext>
            </a:extLst>
          </p:cNvPr>
          <p:cNvGrpSpPr/>
          <p:nvPr/>
        </p:nvGrpSpPr>
        <p:grpSpPr>
          <a:xfrm>
            <a:off x="224845" y="2074"/>
            <a:ext cx="3256519" cy="734640"/>
            <a:chOff x="149364" y="153036"/>
            <a:chExt cx="3256519" cy="734640"/>
          </a:xfrm>
        </p:grpSpPr>
        <p:grpSp>
          <p:nvGrpSpPr>
            <p:cNvPr id="3" name="Google Shape;2106;p37">
              <a:extLst>
                <a:ext uri="{FF2B5EF4-FFF2-40B4-BE49-F238E27FC236}">
                  <a16:creationId xmlns:a16="http://schemas.microsoft.com/office/drawing/2014/main" id="{9213ECE8-7E79-22C3-BB8F-6DE55F4F8472}"/>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E3352991-7308-D481-F801-740A604F105D}"/>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7993564A-B946-FAA6-171A-75B48C56F764}"/>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0A02A2F2-3649-2C94-89FF-CE455E83D939}"/>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060B5455-2E18-E9C0-C8ED-7E69135F0156}"/>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03E1E579-B6F2-161A-728A-BC2ECEFBE26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41013E91-8B85-20DC-B41B-08F90BBFD4C8}"/>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799399CF-AB52-CF5D-EBC2-8C88978C646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D2AB2C05-198E-D2D9-A509-A946E4A6377F}"/>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Local Barriers</a:t>
              </a:r>
            </a:p>
          </p:txBody>
        </p:sp>
        <p:sp>
          <p:nvSpPr>
            <p:cNvPr id="5" name="Google Shape;2147;p37">
              <a:extLst>
                <a:ext uri="{FF2B5EF4-FFF2-40B4-BE49-F238E27FC236}">
                  <a16:creationId xmlns:a16="http://schemas.microsoft.com/office/drawing/2014/main" id="{703510C1-B4DA-94D7-9658-504EC7A03FF3}"/>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04</a:t>
              </a:r>
            </a:p>
          </p:txBody>
        </p:sp>
      </p:grpSp>
    </p:spTree>
    <p:extLst>
      <p:ext uri="{BB962C8B-B14F-4D97-AF65-F5344CB8AC3E}">
        <p14:creationId xmlns:p14="http://schemas.microsoft.com/office/powerpoint/2010/main" val="3007658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91"/>
        <p:cNvGrpSpPr/>
        <p:nvPr/>
      </p:nvGrpSpPr>
      <p:grpSpPr>
        <a:xfrm>
          <a:off x="0" y="0"/>
          <a:ext cx="0" cy="0"/>
          <a:chOff x="0" y="0"/>
          <a:chExt cx="0" cy="0"/>
        </a:xfrm>
      </p:grpSpPr>
      <p:sp>
        <p:nvSpPr>
          <p:cNvPr id="3492" name="Google Shape;3492;p60"/>
          <p:cNvSpPr txBox="1">
            <a:spLocks noGrp="1"/>
          </p:cNvSpPr>
          <p:nvPr>
            <p:ph type="title"/>
          </p:nvPr>
        </p:nvSpPr>
        <p:spPr>
          <a:xfrm>
            <a:off x="1823475" y="338328"/>
            <a:ext cx="5496900" cy="572700"/>
          </a:xfrm>
          <a:prstGeom prst="rect">
            <a:avLst/>
          </a:prstGeom>
        </p:spPr>
        <p:txBody>
          <a:bodyPr spcFirstLastPara="1" wrap="square" lIns="91425" tIns="91425" rIns="91425" bIns="91425" anchor="t" anchorCtr="0">
            <a:noAutofit/>
          </a:bodyPr>
          <a:lstStyle/>
          <a:p>
            <a:r>
              <a:rPr lang="en"/>
              <a:t>Decision Matrix</a:t>
            </a:r>
            <a:endParaRPr/>
          </a:p>
        </p:txBody>
      </p:sp>
      <p:graphicFrame>
        <p:nvGraphicFramePr>
          <p:cNvPr id="3493" name="Google Shape;3493;p60"/>
          <p:cNvGraphicFramePr/>
          <p:nvPr>
            <p:extLst>
              <p:ext uri="{D42A27DB-BD31-4B8C-83A1-F6EECF244321}">
                <p14:modId xmlns:p14="http://schemas.microsoft.com/office/powerpoint/2010/main" val="1934239688"/>
              </p:ext>
            </p:extLst>
          </p:nvPr>
        </p:nvGraphicFramePr>
        <p:xfrm>
          <a:off x="1024386" y="1283179"/>
          <a:ext cx="7107200" cy="3227255"/>
        </p:xfrm>
        <a:graphic>
          <a:graphicData uri="http://schemas.openxmlformats.org/drawingml/2006/table">
            <a:tbl>
              <a:tblPr>
                <a:noFill/>
                <a:tableStyleId>{6A61B326-C900-4A47-A278-063F579A2AD7}</a:tableStyleId>
              </a:tblPr>
              <a:tblGrid>
                <a:gridCol w="1421440">
                  <a:extLst>
                    <a:ext uri="{9D8B030D-6E8A-4147-A177-3AD203B41FA5}">
                      <a16:colId xmlns:a16="http://schemas.microsoft.com/office/drawing/2014/main" val="20000"/>
                    </a:ext>
                  </a:extLst>
                </a:gridCol>
                <a:gridCol w="1421440">
                  <a:extLst>
                    <a:ext uri="{9D8B030D-6E8A-4147-A177-3AD203B41FA5}">
                      <a16:colId xmlns:a16="http://schemas.microsoft.com/office/drawing/2014/main" val="20001"/>
                    </a:ext>
                  </a:extLst>
                </a:gridCol>
                <a:gridCol w="1421440">
                  <a:extLst>
                    <a:ext uri="{9D8B030D-6E8A-4147-A177-3AD203B41FA5}">
                      <a16:colId xmlns:a16="http://schemas.microsoft.com/office/drawing/2014/main" val="20002"/>
                    </a:ext>
                  </a:extLst>
                </a:gridCol>
                <a:gridCol w="1421440">
                  <a:extLst>
                    <a:ext uri="{9D8B030D-6E8A-4147-A177-3AD203B41FA5}">
                      <a16:colId xmlns:a16="http://schemas.microsoft.com/office/drawing/2014/main" val="20003"/>
                    </a:ext>
                  </a:extLst>
                </a:gridCol>
                <a:gridCol w="1421440">
                  <a:extLst>
                    <a:ext uri="{9D8B030D-6E8A-4147-A177-3AD203B41FA5}">
                      <a16:colId xmlns:a16="http://schemas.microsoft.com/office/drawing/2014/main" val="2636194719"/>
                    </a:ext>
                  </a:extLst>
                </a:gridCol>
              </a:tblGrid>
              <a:tr h="1141775">
                <a:tc>
                  <a:txBody>
                    <a:bodyPr/>
                    <a:lstStyle/>
                    <a:p>
                      <a:pPr marL="0" lvl="0" indent="0" algn="ctr" rtl="0">
                        <a:spcBef>
                          <a:spcPts val="0"/>
                        </a:spcBef>
                        <a:spcAft>
                          <a:spcPts val="0"/>
                        </a:spcAft>
                        <a:buNone/>
                      </a:pPr>
                      <a:r>
                        <a:rPr lang="en-US" sz="1100" i="1">
                          <a:solidFill>
                            <a:srgbClr val="595959"/>
                          </a:solidFill>
                          <a:latin typeface="Barlow Semi Condensed Medium"/>
                          <a:ea typeface="Barlow Semi Condensed Medium"/>
                          <a:cs typeface="Barlow Semi Condensed Medium"/>
                        </a:rPr>
                        <a:t>*ranked relative to each other</a:t>
                      </a:r>
                      <a:endParaRPr sz="1100" i="1">
                        <a:solidFill>
                          <a:srgbClr val="595959"/>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a:spcBef>
                          <a:spcPts val="0"/>
                        </a:spcBef>
                        <a:spcAft>
                          <a:spcPts val="0"/>
                        </a:spcAft>
                        <a:buNone/>
                      </a:pPr>
                      <a:r>
                        <a:rPr lang="en" sz="1800">
                          <a:solidFill>
                            <a:schemeClr val="dk2"/>
                          </a:solidFill>
                          <a:latin typeface="Barlow Semi Condensed Medium"/>
                        </a:rPr>
                        <a:t>Cost</a:t>
                      </a:r>
                      <a:endParaRPr lang="en" sz="1800">
                        <a:solidFill>
                          <a:schemeClr val="dk2"/>
                        </a:solidFill>
                        <a:latin typeface="Barlow Semi Condensed Medium"/>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a:spcBef>
                          <a:spcPts val="0"/>
                        </a:spcBef>
                        <a:spcAft>
                          <a:spcPts val="0"/>
                        </a:spcAft>
                        <a:buNone/>
                      </a:pPr>
                      <a:r>
                        <a:rPr lang="en" sz="1800">
                          <a:solidFill>
                            <a:schemeClr val="dk2"/>
                          </a:solidFill>
                          <a:latin typeface="Barlow Semi Condensed Medium"/>
                        </a:rPr>
                        <a:t>Complexity to implement</a:t>
                      </a:r>
                      <a:endParaRPr lang="en-US">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a:spcBef>
                          <a:spcPts val="0"/>
                        </a:spcBef>
                        <a:spcAft>
                          <a:spcPts val="0"/>
                        </a:spcAft>
                        <a:buNone/>
                      </a:pPr>
                      <a:r>
                        <a:rPr lang="en" sz="1800">
                          <a:solidFill>
                            <a:schemeClr val="dk2"/>
                          </a:solidFill>
                          <a:latin typeface="Barlow Semi Condensed Medium"/>
                        </a:rPr>
                        <a:t>Effectiveness</a:t>
                      </a:r>
                      <a:endParaRPr lang="en-US">
                        <a:sym typeface="Barlow Semi Condensed Medium"/>
                      </a:endParaRPr>
                    </a:p>
                  </a:txBody>
                  <a:tcPr marL="91425" marR="91425" marT="91425" marB="91425" anchor="ctr">
                    <a:lnL w="9525" cap="flat" cmpd="sng">
                      <a:solidFill>
                        <a:schemeClr val="accent6">
                          <a:alpha val="0"/>
                        </a:schemeClr>
                      </a:solidFill>
                      <a:prstDash val="solid"/>
                      <a:round/>
                      <a:headEnd type="none" w="sm" len="sm"/>
                      <a:tailEnd type="none" w="sm" len="sm"/>
                    </a:lnL>
                    <a:lnR w="9525" cap="flat" cmpd="sng" algn="ctr">
                      <a:solidFill>
                        <a:schemeClr val="accent6">
                          <a:alpha val="0"/>
                        </a:schemeClr>
                      </a:solidFill>
                      <a:prstDash val="solid"/>
                      <a:round/>
                      <a:headEnd type="none" w="sm" len="sm"/>
                      <a:tailEnd type="none" w="sm" len="sm"/>
                    </a:lnR>
                    <a:lnT w="9525" cap="flat" cmpd="sng">
                      <a:solidFill>
                        <a:schemeClr val="accent6">
                          <a:alpha val="0"/>
                        </a:schemeClr>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accent1"/>
                    </a:solidFill>
                  </a:tcPr>
                </a:tc>
                <a:tc>
                  <a:txBody>
                    <a:bodyPr/>
                    <a:lstStyle/>
                    <a:p>
                      <a:pPr marL="0" lvl="0" indent="0" algn="ctr">
                        <a:spcBef>
                          <a:spcPts val="0"/>
                        </a:spcBef>
                        <a:spcAft>
                          <a:spcPts val="0"/>
                        </a:spcAft>
                        <a:buNone/>
                      </a:pPr>
                      <a:r>
                        <a:rPr lang="en" sz="1800">
                          <a:solidFill>
                            <a:schemeClr val="dk2"/>
                          </a:solidFill>
                          <a:latin typeface="Barlow Semi Condensed Medium"/>
                        </a:rPr>
                        <a:t>Total:</a:t>
                      </a:r>
                      <a:endParaRPr lang="en" sz="1800">
                        <a:solidFill>
                          <a:schemeClr val="dk2"/>
                        </a:solidFill>
                        <a:latin typeface="Barlow Semi Condensed Medium"/>
                        <a:sym typeface="Barlow Semi Condensed Medium"/>
                      </a:endParaRPr>
                    </a:p>
                  </a:txBody>
                  <a:tcPr marL="91425" marR="91425" marT="91425" marB="91425" anchor="ctr">
                    <a:lnL w="9525" cap="flat" cmpd="sng" algn="ctr">
                      <a:solidFill>
                        <a:schemeClr val="accent6">
                          <a:alpha val="0"/>
                        </a:schemeClr>
                      </a:solidFill>
                      <a:prstDash val="solid"/>
                      <a:round/>
                      <a:headEnd type="none" w="sm" len="sm"/>
                      <a:tailEnd type="none" w="sm" len="sm"/>
                    </a:lnL>
                    <a:lnR w="9524">
                      <a:solidFill>
                        <a:schemeClr val="accent6">
                          <a:alpha val="0"/>
                        </a:schemeClr>
                      </a:solidFill>
                    </a:lnR>
                    <a:lnT w="9524">
                      <a:solidFill>
                        <a:schemeClr val="accent6">
                          <a:alpha val="0"/>
                        </a:schemeClr>
                      </a:solidFill>
                    </a:lnT>
                    <a:lnB w="9524">
                      <a:solidFill>
                        <a:schemeClr val="accent1"/>
                      </a:solidFill>
                    </a:lnB>
                    <a:solidFill>
                      <a:schemeClr val="accent1"/>
                    </a:solidFill>
                  </a:tcPr>
                </a:tc>
                <a:extLst>
                  <a:ext uri="{0D108BD9-81ED-4DB2-BD59-A6C34878D82A}">
                    <a16:rowId xmlns:a16="http://schemas.microsoft.com/office/drawing/2014/main" val="10000"/>
                  </a:ext>
                </a:extLst>
              </a:tr>
              <a:tr h="622500">
                <a:tc>
                  <a:txBody>
                    <a:bodyPr/>
                    <a:lstStyle/>
                    <a:p>
                      <a:pPr marL="0" lvl="0" indent="0" algn="ctr" rtl="0">
                        <a:spcBef>
                          <a:spcPts val="0"/>
                        </a:spcBef>
                        <a:spcAft>
                          <a:spcPts val="0"/>
                        </a:spcAft>
                        <a:buNone/>
                      </a:pPr>
                      <a:r>
                        <a:rPr lang="en" sz="1800" u="sng">
                          <a:solidFill>
                            <a:schemeClr val="accent1"/>
                          </a:solidFill>
                          <a:latin typeface="Barlow Semi Condensed Medium"/>
                          <a:ea typeface="Barlow Semi Condensed Medium"/>
                          <a:cs typeface="Barlow Semi Condensed Medium"/>
                        </a:rPr>
                        <a:t>G.M.O</a:t>
                      </a:r>
                      <a:endParaRPr sz="1800" u="sng">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3.5</a:t>
                      </a:r>
                      <a:endParaRPr lang="en"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5</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5</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accent1">
                          <a:alpha val="0"/>
                        </a:schemeClr>
                      </a:solidFill>
                      <a:prstDash val="solid"/>
                      <a:round/>
                      <a:headEnd type="none" w="sm" len="sm"/>
                      <a:tailEnd type="none" w="sm" len="sm"/>
                    </a:lnL>
                    <a:lnR w="9525" cap="flat" cmpd="sng" algn="ctr">
                      <a:solidFill>
                        <a:schemeClr val="accent1">
                          <a:alpha val="0"/>
                        </a:schemeClr>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a:spcBef>
                          <a:spcPts val="0"/>
                        </a:spcBef>
                        <a:spcAft>
                          <a:spcPts val="0"/>
                        </a:spcAft>
                        <a:buNone/>
                      </a:pPr>
                      <a:r>
                        <a:rPr lang="en" sz="1800" b="1">
                          <a:solidFill>
                            <a:schemeClr val="dk2"/>
                          </a:solidFill>
                          <a:latin typeface="Barlow Semi Condensed"/>
                          <a:ea typeface="Barlow Semi Condensed"/>
                          <a:cs typeface="Barlow Semi Condensed"/>
                        </a:rPr>
                        <a:t>13.5</a:t>
                      </a:r>
                      <a:endParaRPr lang="en" sz="1800" b="1">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lgn="ctr">
                      <a:solidFill>
                        <a:schemeClr val="accent1">
                          <a:alpha val="0"/>
                        </a:schemeClr>
                      </a:solidFill>
                      <a:prstDash val="solid"/>
                      <a:round/>
                      <a:headEnd type="none" w="sm" len="sm"/>
                      <a:tailEnd type="none" w="sm" len="sm"/>
                    </a:lnL>
                    <a:lnR w="9524">
                      <a:solidFill>
                        <a:schemeClr val="accent1">
                          <a:alpha val="0"/>
                        </a:schemeClr>
                      </a:solidFill>
                    </a:lnR>
                    <a:lnT w="9524">
                      <a:solidFill>
                        <a:schemeClr val="accent1"/>
                      </a:solidFill>
                    </a:lnT>
                    <a:lnB w="9524">
                      <a:solidFill>
                        <a:schemeClr val="dk1"/>
                      </a:solidFill>
                    </a:lnB>
                  </a:tcPr>
                </a:tc>
                <a:extLst>
                  <a:ext uri="{0D108BD9-81ED-4DB2-BD59-A6C34878D82A}">
                    <a16:rowId xmlns:a16="http://schemas.microsoft.com/office/drawing/2014/main" val="10001"/>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rPr>
                        <a:t>Reclaimed Water</a:t>
                      </a:r>
                      <a:endParaRPr lang="en" sz="180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4</a:t>
                      </a:r>
                      <a:endParaRPr lang="en"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2</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5</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ctr">
                        <a:spcBef>
                          <a:spcPts val="0"/>
                        </a:spcBef>
                        <a:spcAft>
                          <a:spcPts val="0"/>
                        </a:spcAft>
                        <a:buNone/>
                      </a:pPr>
                      <a:r>
                        <a:rPr lang="en" sz="1800">
                          <a:solidFill>
                            <a:schemeClr val="dk2"/>
                          </a:solidFill>
                          <a:latin typeface="Barlow Semi Condensed"/>
                          <a:ea typeface="Barlow Semi Condensed"/>
                          <a:cs typeface="Barlow Semi Condensed"/>
                        </a:rPr>
                        <a:t>11</a:t>
                      </a:r>
                      <a:endParaRPr lang="en"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lgn="ctr">
                      <a:solidFill>
                        <a:schemeClr val="dk1">
                          <a:alpha val="0"/>
                        </a:schemeClr>
                      </a:solidFill>
                      <a:prstDash val="solid"/>
                      <a:round/>
                      <a:headEnd type="none" w="sm" len="sm"/>
                      <a:tailEnd type="none" w="sm" len="sm"/>
                    </a:lnL>
                    <a:lnR w="9524">
                      <a:solidFill>
                        <a:schemeClr val="dk1">
                          <a:alpha val="0"/>
                        </a:schemeClr>
                      </a:solidFill>
                    </a:lnR>
                    <a:lnT w="9524">
                      <a:solidFill>
                        <a:schemeClr val="dk1"/>
                      </a:solidFill>
                    </a:lnT>
                    <a:lnB w="9524">
                      <a:solidFill>
                        <a:schemeClr val="dk1"/>
                      </a:solidFill>
                    </a:lnB>
                    <a:solidFill>
                      <a:schemeClr val="lt1"/>
                    </a:solidFill>
                  </a:tcPr>
                </a:tc>
                <a:extLst>
                  <a:ext uri="{0D108BD9-81ED-4DB2-BD59-A6C34878D82A}">
                    <a16:rowId xmlns:a16="http://schemas.microsoft.com/office/drawing/2014/main" val="10002"/>
                  </a:ext>
                </a:extLst>
              </a:tr>
              <a:tr h="622500">
                <a:tc>
                  <a:txBody>
                    <a:bodyPr/>
                    <a:lstStyle/>
                    <a:p>
                      <a:pPr marL="0" lvl="0" indent="0" algn="ctr" rtl="0">
                        <a:spcBef>
                          <a:spcPts val="0"/>
                        </a:spcBef>
                        <a:spcAft>
                          <a:spcPts val="0"/>
                        </a:spcAft>
                        <a:buNone/>
                      </a:pPr>
                      <a:r>
                        <a:rPr lang="en" sz="1800">
                          <a:solidFill>
                            <a:schemeClr val="accent1"/>
                          </a:solidFill>
                          <a:latin typeface="Barlow Semi Condensed Medium"/>
                          <a:ea typeface="Barlow Semi Condensed Medium"/>
                          <a:cs typeface="Barlow Semi Condensed Medium"/>
                        </a:rPr>
                        <a:t>Flood prevention</a:t>
                      </a:r>
                      <a:endParaRPr sz="1800">
                        <a:solidFill>
                          <a:schemeClr val="accent1"/>
                        </a:solidFill>
                        <a:latin typeface="Barlow Semi Condensed Medium"/>
                        <a:ea typeface="Barlow Semi Condensed Medium"/>
                        <a:cs typeface="Barlow Semi Condensed Medium"/>
                        <a:sym typeface="Barlow Semi Condensed Medium"/>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~3</a:t>
                      </a:r>
                      <a:endParaRPr lang="en"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1</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solidFill>
                            <a:schemeClr val="dk2"/>
                          </a:solidFill>
                          <a:latin typeface="Barlow Semi Condensed"/>
                          <a:ea typeface="Barlow Semi Condensed"/>
                          <a:cs typeface="Barlow Semi Condensed"/>
                        </a:rPr>
                        <a:t>1</a:t>
                      </a:r>
                      <a:endParaRPr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solidFill>
                        <a:schemeClr val="dk1">
                          <a:alpha val="0"/>
                        </a:schemeClr>
                      </a:solidFill>
                      <a:prstDash val="solid"/>
                      <a:round/>
                      <a:headEnd type="none" w="sm" len="sm"/>
                      <a:tailEnd type="none" w="sm" len="sm"/>
                    </a:lnL>
                    <a:lnR w="9525" cap="flat" cmpd="sng" algn="ctr">
                      <a:solidFill>
                        <a:schemeClr val="dk1">
                          <a:alpha val="0"/>
                        </a:scheme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a:spcBef>
                          <a:spcPts val="0"/>
                        </a:spcBef>
                        <a:spcAft>
                          <a:spcPts val="0"/>
                        </a:spcAft>
                        <a:buNone/>
                      </a:pPr>
                      <a:r>
                        <a:rPr lang="en" sz="1800">
                          <a:solidFill>
                            <a:schemeClr val="dk2"/>
                          </a:solidFill>
                          <a:latin typeface="Barlow Semi Condensed"/>
                          <a:ea typeface="Barlow Semi Condensed"/>
                          <a:cs typeface="Barlow Semi Condensed"/>
                        </a:rPr>
                        <a:t>5</a:t>
                      </a:r>
                      <a:endParaRPr lang="en" sz="1800">
                        <a:solidFill>
                          <a:schemeClr val="dk2"/>
                        </a:solidFill>
                        <a:latin typeface="Barlow Semi Condensed"/>
                        <a:ea typeface="Barlow Semi Condensed"/>
                        <a:cs typeface="Barlow Semi Condensed"/>
                        <a:sym typeface="Barlow Semi Condensed"/>
                      </a:endParaRPr>
                    </a:p>
                  </a:txBody>
                  <a:tcPr marL="91425" marR="91425" marT="91425" marB="91425" anchor="ctr">
                    <a:lnL w="9525" cap="flat" cmpd="sng" algn="ctr">
                      <a:solidFill>
                        <a:schemeClr val="dk1">
                          <a:alpha val="0"/>
                        </a:schemeClr>
                      </a:solidFill>
                      <a:prstDash val="solid"/>
                      <a:round/>
                      <a:headEnd type="none" w="sm" len="sm"/>
                      <a:tailEnd type="none" w="sm" len="sm"/>
                    </a:lnL>
                    <a:lnR w="9524">
                      <a:solidFill>
                        <a:schemeClr val="dk1">
                          <a:alpha val="0"/>
                        </a:schemeClr>
                      </a:solidFill>
                    </a:lnR>
                    <a:lnT w="9524">
                      <a:solidFill>
                        <a:schemeClr val="dk1"/>
                      </a:solidFill>
                    </a:lnT>
                    <a:lnB w="9524">
                      <a:solidFill>
                        <a:schemeClr val="dk1"/>
                      </a:solidFill>
                    </a:lnB>
                  </a:tcPr>
                </a:tc>
                <a:extLst>
                  <a:ext uri="{0D108BD9-81ED-4DB2-BD59-A6C34878D82A}">
                    <a16:rowId xmlns:a16="http://schemas.microsoft.com/office/drawing/2014/main" val="10003"/>
                  </a:ext>
                </a:extLst>
              </a:tr>
            </a:tbl>
          </a:graphicData>
        </a:graphic>
      </p:graphicFrame>
      <p:grpSp>
        <p:nvGrpSpPr>
          <p:cNvPr id="13" name="Group 12">
            <a:extLst>
              <a:ext uri="{FF2B5EF4-FFF2-40B4-BE49-F238E27FC236}">
                <a16:creationId xmlns:a16="http://schemas.microsoft.com/office/drawing/2014/main" id="{D91D060A-1EBB-A06D-AF5F-E7FE6CEC7ECB}"/>
              </a:ext>
            </a:extLst>
          </p:cNvPr>
          <p:cNvGrpSpPr/>
          <p:nvPr/>
        </p:nvGrpSpPr>
        <p:grpSpPr>
          <a:xfrm>
            <a:off x="386590" y="260866"/>
            <a:ext cx="3256519" cy="734640"/>
            <a:chOff x="149364" y="153036"/>
            <a:chExt cx="3256519" cy="734640"/>
          </a:xfrm>
        </p:grpSpPr>
        <p:grpSp>
          <p:nvGrpSpPr>
            <p:cNvPr id="3" name="Google Shape;2106;p37">
              <a:extLst>
                <a:ext uri="{FF2B5EF4-FFF2-40B4-BE49-F238E27FC236}">
                  <a16:creationId xmlns:a16="http://schemas.microsoft.com/office/drawing/2014/main" id="{856FA46B-3068-C327-60EC-580D7B54B5AF}"/>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1481F1EF-5630-16A8-64A3-ECB662F9C9BD}"/>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239D7A72-5554-CE18-BCC8-7C09B0A46483}"/>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7D81DDFD-D839-4BBF-B2B6-4BD9AF44DE05}"/>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4852110F-3C35-1039-AB19-9BFE02E0EBA9}"/>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DD69ED3E-8786-5E5F-0901-956D6A95847F}"/>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F8F21D40-9CC0-9929-CEE1-BE1E66AA9F2F}"/>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81773A27-18D4-71BD-9D44-9E1FBAB4BF23}"/>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1060A400-18EF-135C-EF67-505B30E095DC}"/>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Conclusion</a:t>
              </a:r>
            </a:p>
          </p:txBody>
        </p:sp>
        <p:sp>
          <p:nvSpPr>
            <p:cNvPr id="5" name="Google Shape;2147;p37">
              <a:extLst>
                <a:ext uri="{FF2B5EF4-FFF2-40B4-BE49-F238E27FC236}">
                  <a16:creationId xmlns:a16="http://schemas.microsoft.com/office/drawing/2014/main" id="{A96F3FA2-178F-55D6-F1E5-6B5C52EF9642}"/>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05</a:t>
              </a:r>
            </a:p>
          </p:txBody>
        </p:sp>
      </p:grpSp>
      <p:sp>
        <p:nvSpPr>
          <p:cNvPr id="14" name="TextBox 13">
            <a:extLst>
              <a:ext uri="{FF2B5EF4-FFF2-40B4-BE49-F238E27FC236}">
                <a16:creationId xmlns:a16="http://schemas.microsoft.com/office/drawing/2014/main" id="{40A7B040-BEA2-DAF4-C3DD-E126060C9827}"/>
              </a:ext>
            </a:extLst>
          </p:cNvPr>
          <p:cNvSpPr txBox="1"/>
          <p:nvPr/>
        </p:nvSpPr>
        <p:spPr>
          <a:xfrm>
            <a:off x="3120335" y="4782269"/>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 worst  2  3 4 5-Best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2"/>
        <p:cNvGrpSpPr/>
        <p:nvPr/>
      </p:nvGrpSpPr>
      <p:grpSpPr>
        <a:xfrm>
          <a:off x="0" y="0"/>
          <a:ext cx="0" cy="0"/>
          <a:chOff x="0" y="0"/>
          <a:chExt cx="0" cy="0"/>
        </a:xfrm>
      </p:grpSpPr>
      <p:sp>
        <p:nvSpPr>
          <p:cNvPr id="3514" name="Google Shape;3514;p62"/>
          <p:cNvSpPr txBox="1">
            <a:spLocks noGrp="1"/>
          </p:cNvSpPr>
          <p:nvPr>
            <p:ph type="body" idx="1"/>
          </p:nvPr>
        </p:nvSpPr>
        <p:spPr>
          <a:xfrm>
            <a:off x="539767" y="1451654"/>
            <a:ext cx="2788800" cy="1880184"/>
          </a:xfrm>
          <a:prstGeom prst="rect">
            <a:avLst/>
          </a:prstGeom>
        </p:spPr>
        <p:txBody>
          <a:bodyPr spcFirstLastPara="1" wrap="square" lIns="91425" tIns="91425" rIns="91425" bIns="91425" anchor="ctr" anchorCtr="0">
            <a:noAutofit/>
          </a:bodyPr>
          <a:lstStyle/>
          <a:p>
            <a:pPr marL="0" indent="0"/>
            <a:r>
              <a:rPr lang="en"/>
              <a:t>GMO's ranked as the best solution to the issue of food insecurity despite its cost.</a:t>
            </a:r>
          </a:p>
          <a:p>
            <a:pPr marL="0" indent="0"/>
            <a:endParaRPr lang="en"/>
          </a:p>
          <a:p>
            <a:pPr marL="0" indent="0"/>
            <a:r>
              <a:rPr lang="en"/>
              <a:t>All three solutions are indeed  viable to an extent.</a:t>
            </a:r>
          </a:p>
        </p:txBody>
      </p:sp>
      <p:sp>
        <p:nvSpPr>
          <p:cNvPr id="3515" name="Google Shape;3515;p62"/>
          <p:cNvSpPr txBox="1">
            <a:spLocks noGrp="1"/>
          </p:cNvSpPr>
          <p:nvPr>
            <p:ph type="title"/>
          </p:nvPr>
        </p:nvSpPr>
        <p:spPr>
          <a:xfrm>
            <a:off x="2100600" y="347472"/>
            <a:ext cx="4947000" cy="585300"/>
          </a:xfrm>
          <a:prstGeom prst="rect">
            <a:avLst/>
          </a:prstGeom>
        </p:spPr>
        <p:txBody>
          <a:bodyPr spcFirstLastPara="1" wrap="square" lIns="91425" tIns="91425" rIns="91425" bIns="91425" anchor="ctr" anchorCtr="0">
            <a:noAutofit/>
          </a:bodyPr>
          <a:lstStyle/>
          <a:p>
            <a:r>
              <a:rPr lang="en"/>
              <a:t>Conclusion</a:t>
            </a:r>
          </a:p>
        </p:txBody>
      </p:sp>
      <p:pic>
        <p:nvPicPr>
          <p:cNvPr id="26" name="Picture 25" descr="A person sitting at a computer&#10;&#10;Description automatically generated">
            <a:extLst>
              <a:ext uri="{FF2B5EF4-FFF2-40B4-BE49-F238E27FC236}">
                <a16:creationId xmlns:a16="http://schemas.microsoft.com/office/drawing/2014/main" id="{2233FC52-A318-50E7-F027-EBCB5DDA375F}"/>
              </a:ext>
            </a:extLst>
          </p:cNvPr>
          <p:cNvPicPr>
            <a:picLocks noChangeAspect="1"/>
          </p:cNvPicPr>
          <p:nvPr/>
        </p:nvPicPr>
        <p:blipFill>
          <a:blip r:embed="rId3"/>
          <a:stretch>
            <a:fillRect/>
          </a:stretch>
        </p:blipFill>
        <p:spPr>
          <a:xfrm>
            <a:off x="4702205" y="1463435"/>
            <a:ext cx="2866666" cy="1580432"/>
          </a:xfrm>
          <a:prstGeom prst="rect">
            <a:avLst/>
          </a:prstGeom>
        </p:spPr>
      </p:pic>
      <p:grpSp>
        <p:nvGrpSpPr>
          <p:cNvPr id="3516" name="Google Shape;3516;p62"/>
          <p:cNvGrpSpPr/>
          <p:nvPr/>
        </p:nvGrpSpPr>
        <p:grpSpPr>
          <a:xfrm>
            <a:off x="4003679" y="753536"/>
            <a:ext cx="4097650" cy="3780909"/>
            <a:chOff x="1230400" y="410075"/>
            <a:chExt cx="5124625" cy="4728500"/>
          </a:xfrm>
        </p:grpSpPr>
        <p:sp>
          <p:nvSpPr>
            <p:cNvPr id="3517" name="Google Shape;3517;p62"/>
            <p:cNvSpPr/>
            <p:nvPr/>
          </p:nvSpPr>
          <p:spPr>
            <a:xfrm>
              <a:off x="1384675" y="410150"/>
              <a:ext cx="4970350" cy="3655600"/>
            </a:xfrm>
            <a:custGeom>
              <a:avLst/>
              <a:gdLst/>
              <a:ahLst/>
              <a:cxnLst/>
              <a:rect l="l" t="t" r="r" b="b"/>
              <a:pathLst>
                <a:path w="198814" h="146224" extrusionOk="0">
                  <a:moveTo>
                    <a:pt x="173002" y="38507"/>
                  </a:moveTo>
                  <a:lnTo>
                    <a:pt x="173002" y="118161"/>
                  </a:lnTo>
                  <a:lnTo>
                    <a:pt x="37835" y="118161"/>
                  </a:lnTo>
                  <a:lnTo>
                    <a:pt x="37835" y="38507"/>
                  </a:lnTo>
                  <a:close/>
                  <a:moveTo>
                    <a:pt x="144780" y="0"/>
                  </a:moveTo>
                  <a:cubicBezTo>
                    <a:pt x="136124" y="0"/>
                    <a:pt x="127640" y="2694"/>
                    <a:pt x="120221" y="7391"/>
                  </a:cubicBezTo>
                  <a:cubicBezTo>
                    <a:pt x="110674" y="13402"/>
                    <a:pt x="103216" y="21213"/>
                    <a:pt x="91516" y="22724"/>
                  </a:cubicBezTo>
                  <a:cubicBezTo>
                    <a:pt x="84957" y="23559"/>
                    <a:pt x="78300" y="23746"/>
                    <a:pt x="71643" y="23746"/>
                  </a:cubicBezTo>
                  <a:cubicBezTo>
                    <a:pt x="66261" y="23746"/>
                    <a:pt x="60878" y="23624"/>
                    <a:pt x="55546" y="23624"/>
                  </a:cubicBezTo>
                  <a:cubicBezTo>
                    <a:pt x="24881" y="23624"/>
                    <a:pt x="1" y="55833"/>
                    <a:pt x="6205" y="89392"/>
                  </a:cubicBezTo>
                  <a:cubicBezTo>
                    <a:pt x="12441" y="122951"/>
                    <a:pt x="41756" y="146223"/>
                    <a:pt x="66636" y="146223"/>
                  </a:cubicBezTo>
                  <a:cubicBezTo>
                    <a:pt x="89009" y="146223"/>
                    <a:pt x="107395" y="132787"/>
                    <a:pt x="128643" y="129187"/>
                  </a:cubicBezTo>
                  <a:cubicBezTo>
                    <a:pt x="139186" y="127419"/>
                    <a:pt x="149761" y="129508"/>
                    <a:pt x="160176" y="126840"/>
                  </a:cubicBezTo>
                  <a:cubicBezTo>
                    <a:pt x="172295" y="123722"/>
                    <a:pt x="183674" y="116297"/>
                    <a:pt x="190392" y="105560"/>
                  </a:cubicBezTo>
                  <a:cubicBezTo>
                    <a:pt x="194956" y="98232"/>
                    <a:pt x="197207" y="90163"/>
                    <a:pt x="197817" y="81870"/>
                  </a:cubicBezTo>
                  <a:cubicBezTo>
                    <a:pt x="198814" y="68594"/>
                    <a:pt x="195728" y="54740"/>
                    <a:pt x="191613" y="42397"/>
                  </a:cubicBezTo>
                  <a:cubicBezTo>
                    <a:pt x="185474" y="24074"/>
                    <a:pt x="173548" y="5270"/>
                    <a:pt x="153490" y="930"/>
                  </a:cubicBezTo>
                  <a:cubicBezTo>
                    <a:pt x="150590" y="302"/>
                    <a:pt x="147676" y="0"/>
                    <a:pt x="1447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62"/>
            <p:cNvSpPr/>
            <p:nvPr/>
          </p:nvSpPr>
          <p:spPr>
            <a:xfrm>
              <a:off x="1515675" y="410075"/>
              <a:ext cx="4819275" cy="3654050"/>
            </a:xfrm>
            <a:custGeom>
              <a:avLst/>
              <a:gdLst/>
              <a:ahLst/>
              <a:cxnLst/>
              <a:rect l="l" t="t" r="r" b="b"/>
              <a:pathLst>
                <a:path w="192771" h="146162" extrusionOk="0">
                  <a:moveTo>
                    <a:pt x="139507" y="1"/>
                  </a:moveTo>
                  <a:cubicBezTo>
                    <a:pt x="130860" y="1"/>
                    <a:pt x="122406" y="2701"/>
                    <a:pt x="114981" y="7394"/>
                  </a:cubicBezTo>
                  <a:cubicBezTo>
                    <a:pt x="105434" y="13405"/>
                    <a:pt x="97976" y="21216"/>
                    <a:pt x="86276" y="22727"/>
                  </a:cubicBezTo>
                  <a:cubicBezTo>
                    <a:pt x="79686" y="23563"/>
                    <a:pt x="73032" y="23756"/>
                    <a:pt x="66346" y="23756"/>
                  </a:cubicBezTo>
                  <a:cubicBezTo>
                    <a:pt x="60978" y="23756"/>
                    <a:pt x="55610" y="23627"/>
                    <a:pt x="50306" y="23627"/>
                  </a:cubicBezTo>
                  <a:cubicBezTo>
                    <a:pt x="22855" y="23627"/>
                    <a:pt x="32" y="49471"/>
                    <a:pt x="0" y="78948"/>
                  </a:cubicBezTo>
                  <a:cubicBezTo>
                    <a:pt x="0" y="82387"/>
                    <a:pt x="322" y="85891"/>
                    <a:pt x="965" y="89395"/>
                  </a:cubicBezTo>
                  <a:cubicBezTo>
                    <a:pt x="2893" y="99777"/>
                    <a:pt x="7040" y="109196"/>
                    <a:pt x="12601" y="117232"/>
                  </a:cubicBezTo>
                  <a:cubicBezTo>
                    <a:pt x="13469" y="115850"/>
                    <a:pt x="14337" y="114500"/>
                    <a:pt x="15140" y="113278"/>
                  </a:cubicBezTo>
                  <a:cubicBezTo>
                    <a:pt x="14305" y="112796"/>
                    <a:pt x="13565" y="112153"/>
                    <a:pt x="13276" y="111285"/>
                  </a:cubicBezTo>
                  <a:cubicBezTo>
                    <a:pt x="13179" y="111028"/>
                    <a:pt x="13147" y="110803"/>
                    <a:pt x="13147" y="110546"/>
                  </a:cubicBezTo>
                  <a:cubicBezTo>
                    <a:pt x="13147" y="109582"/>
                    <a:pt x="13758" y="108681"/>
                    <a:pt x="14787" y="108456"/>
                  </a:cubicBezTo>
                  <a:cubicBezTo>
                    <a:pt x="14915" y="108424"/>
                    <a:pt x="15044" y="108424"/>
                    <a:pt x="15205" y="108424"/>
                  </a:cubicBezTo>
                  <a:cubicBezTo>
                    <a:pt x="15976" y="108424"/>
                    <a:pt x="16812" y="108810"/>
                    <a:pt x="17583" y="109389"/>
                  </a:cubicBezTo>
                  <a:cubicBezTo>
                    <a:pt x="17648" y="109260"/>
                    <a:pt x="17744" y="109132"/>
                    <a:pt x="17808" y="109035"/>
                  </a:cubicBezTo>
                  <a:cubicBezTo>
                    <a:pt x="18194" y="108392"/>
                    <a:pt x="18451" y="107910"/>
                    <a:pt x="18515" y="107749"/>
                  </a:cubicBezTo>
                  <a:cubicBezTo>
                    <a:pt x="19158" y="106303"/>
                    <a:pt x="20958" y="102445"/>
                    <a:pt x="21183" y="101963"/>
                  </a:cubicBezTo>
                  <a:cubicBezTo>
                    <a:pt x="21183" y="101835"/>
                    <a:pt x="21183" y="101610"/>
                    <a:pt x="21183" y="101256"/>
                  </a:cubicBezTo>
                  <a:cubicBezTo>
                    <a:pt x="21183" y="99617"/>
                    <a:pt x="21151" y="95599"/>
                    <a:pt x="20958" y="92288"/>
                  </a:cubicBezTo>
                  <a:cubicBezTo>
                    <a:pt x="20894" y="91323"/>
                    <a:pt x="20862" y="90456"/>
                    <a:pt x="20862" y="89716"/>
                  </a:cubicBezTo>
                  <a:cubicBezTo>
                    <a:pt x="20862" y="89073"/>
                    <a:pt x="20894" y="88495"/>
                    <a:pt x="20926" y="87980"/>
                  </a:cubicBezTo>
                  <a:cubicBezTo>
                    <a:pt x="20444" y="87370"/>
                    <a:pt x="20316" y="86791"/>
                    <a:pt x="20316" y="86309"/>
                  </a:cubicBezTo>
                  <a:cubicBezTo>
                    <a:pt x="20316" y="85859"/>
                    <a:pt x="20444" y="85505"/>
                    <a:pt x="20508" y="85312"/>
                  </a:cubicBezTo>
                  <a:cubicBezTo>
                    <a:pt x="20573" y="85184"/>
                    <a:pt x="20766" y="85055"/>
                    <a:pt x="21055" y="84927"/>
                  </a:cubicBezTo>
                  <a:cubicBezTo>
                    <a:pt x="21023" y="84573"/>
                    <a:pt x="20991" y="84220"/>
                    <a:pt x="20991" y="83962"/>
                  </a:cubicBezTo>
                  <a:cubicBezTo>
                    <a:pt x="20991" y="83705"/>
                    <a:pt x="21055" y="83352"/>
                    <a:pt x="21151" y="82902"/>
                  </a:cubicBezTo>
                  <a:cubicBezTo>
                    <a:pt x="21216" y="82452"/>
                    <a:pt x="21344" y="81873"/>
                    <a:pt x="21505" y="81262"/>
                  </a:cubicBezTo>
                  <a:cubicBezTo>
                    <a:pt x="21826" y="80041"/>
                    <a:pt x="22212" y="78562"/>
                    <a:pt x="22630" y="77148"/>
                  </a:cubicBezTo>
                  <a:cubicBezTo>
                    <a:pt x="23337" y="74673"/>
                    <a:pt x="24044" y="72358"/>
                    <a:pt x="24205" y="71812"/>
                  </a:cubicBezTo>
                  <a:cubicBezTo>
                    <a:pt x="24044" y="71587"/>
                    <a:pt x="23659" y="71040"/>
                    <a:pt x="23241" y="70430"/>
                  </a:cubicBezTo>
                  <a:cubicBezTo>
                    <a:pt x="22694" y="69626"/>
                    <a:pt x="22051" y="68726"/>
                    <a:pt x="21730" y="68276"/>
                  </a:cubicBezTo>
                  <a:cubicBezTo>
                    <a:pt x="21666" y="68147"/>
                    <a:pt x="21601" y="68083"/>
                    <a:pt x="21569" y="68051"/>
                  </a:cubicBezTo>
                  <a:cubicBezTo>
                    <a:pt x="21473" y="67922"/>
                    <a:pt x="21441" y="67794"/>
                    <a:pt x="21441" y="67633"/>
                  </a:cubicBezTo>
                  <a:cubicBezTo>
                    <a:pt x="21441" y="67504"/>
                    <a:pt x="21473" y="67376"/>
                    <a:pt x="21569" y="67279"/>
                  </a:cubicBezTo>
                  <a:cubicBezTo>
                    <a:pt x="21633" y="67151"/>
                    <a:pt x="21794" y="67086"/>
                    <a:pt x="21955" y="67086"/>
                  </a:cubicBezTo>
                  <a:cubicBezTo>
                    <a:pt x="22083" y="67086"/>
                    <a:pt x="22180" y="67119"/>
                    <a:pt x="22308" y="67183"/>
                  </a:cubicBezTo>
                  <a:lnTo>
                    <a:pt x="21666" y="65929"/>
                  </a:lnTo>
                  <a:lnTo>
                    <a:pt x="21633" y="65833"/>
                  </a:lnTo>
                  <a:lnTo>
                    <a:pt x="21633" y="65801"/>
                  </a:lnTo>
                  <a:cubicBezTo>
                    <a:pt x="21633" y="65769"/>
                    <a:pt x="21633" y="65640"/>
                    <a:pt x="21666" y="65511"/>
                  </a:cubicBezTo>
                  <a:cubicBezTo>
                    <a:pt x="21698" y="65383"/>
                    <a:pt x="21762" y="65254"/>
                    <a:pt x="21891" y="65094"/>
                  </a:cubicBezTo>
                  <a:cubicBezTo>
                    <a:pt x="21987" y="65029"/>
                    <a:pt x="22116" y="64965"/>
                    <a:pt x="22276" y="64965"/>
                  </a:cubicBezTo>
                  <a:cubicBezTo>
                    <a:pt x="22341" y="64965"/>
                    <a:pt x="22405" y="64965"/>
                    <a:pt x="22469" y="64997"/>
                  </a:cubicBezTo>
                  <a:cubicBezTo>
                    <a:pt x="22566" y="64997"/>
                    <a:pt x="22630" y="65061"/>
                    <a:pt x="22726" y="65094"/>
                  </a:cubicBezTo>
                  <a:lnTo>
                    <a:pt x="22726" y="65094"/>
                  </a:lnTo>
                  <a:lnTo>
                    <a:pt x="22437" y="64483"/>
                  </a:lnTo>
                  <a:cubicBezTo>
                    <a:pt x="22437" y="64451"/>
                    <a:pt x="22405" y="64386"/>
                    <a:pt x="22437" y="64322"/>
                  </a:cubicBezTo>
                  <a:cubicBezTo>
                    <a:pt x="22437" y="64322"/>
                    <a:pt x="22469" y="64226"/>
                    <a:pt x="22501" y="64097"/>
                  </a:cubicBezTo>
                  <a:cubicBezTo>
                    <a:pt x="22566" y="64001"/>
                    <a:pt x="22662" y="63840"/>
                    <a:pt x="22823" y="63743"/>
                  </a:cubicBezTo>
                  <a:cubicBezTo>
                    <a:pt x="22919" y="63647"/>
                    <a:pt x="23080" y="63615"/>
                    <a:pt x="23209" y="63615"/>
                  </a:cubicBezTo>
                  <a:lnTo>
                    <a:pt x="23241" y="63615"/>
                  </a:lnTo>
                  <a:cubicBezTo>
                    <a:pt x="23401" y="63615"/>
                    <a:pt x="23562" y="63647"/>
                    <a:pt x="23723" y="63743"/>
                  </a:cubicBezTo>
                  <a:cubicBezTo>
                    <a:pt x="23819" y="63808"/>
                    <a:pt x="23916" y="63904"/>
                    <a:pt x="23980" y="64001"/>
                  </a:cubicBezTo>
                  <a:cubicBezTo>
                    <a:pt x="24076" y="64097"/>
                    <a:pt x="24141" y="64193"/>
                    <a:pt x="24237" y="64354"/>
                  </a:cubicBezTo>
                  <a:cubicBezTo>
                    <a:pt x="24366" y="64547"/>
                    <a:pt x="24494" y="64772"/>
                    <a:pt x="24623" y="64997"/>
                  </a:cubicBezTo>
                  <a:lnTo>
                    <a:pt x="24494" y="64161"/>
                  </a:lnTo>
                  <a:cubicBezTo>
                    <a:pt x="24494" y="64097"/>
                    <a:pt x="24494" y="64033"/>
                    <a:pt x="24526" y="64001"/>
                  </a:cubicBezTo>
                  <a:cubicBezTo>
                    <a:pt x="24526" y="63968"/>
                    <a:pt x="24591" y="63872"/>
                    <a:pt x="24687" y="63776"/>
                  </a:cubicBezTo>
                  <a:cubicBezTo>
                    <a:pt x="24719" y="63776"/>
                    <a:pt x="24719" y="63743"/>
                    <a:pt x="24751" y="63743"/>
                  </a:cubicBezTo>
                  <a:lnTo>
                    <a:pt x="24751" y="36485"/>
                  </a:lnTo>
                  <a:cubicBezTo>
                    <a:pt x="24751" y="33592"/>
                    <a:pt x="27098" y="31213"/>
                    <a:pt x="30023" y="31213"/>
                  </a:cubicBezTo>
                  <a:lnTo>
                    <a:pt x="170366" y="31213"/>
                  </a:lnTo>
                  <a:cubicBezTo>
                    <a:pt x="173259" y="31213"/>
                    <a:pt x="175637" y="33592"/>
                    <a:pt x="175637" y="36485"/>
                  </a:cubicBezTo>
                  <a:lnTo>
                    <a:pt x="175637" y="116364"/>
                  </a:lnTo>
                  <a:cubicBezTo>
                    <a:pt x="179334" y="113278"/>
                    <a:pt x="182580" y="109678"/>
                    <a:pt x="185152" y="105563"/>
                  </a:cubicBezTo>
                  <a:cubicBezTo>
                    <a:pt x="189716" y="98235"/>
                    <a:pt x="191967" y="90166"/>
                    <a:pt x="192577" y="81873"/>
                  </a:cubicBezTo>
                  <a:cubicBezTo>
                    <a:pt x="192706" y="80169"/>
                    <a:pt x="192770" y="78466"/>
                    <a:pt x="192770" y="76762"/>
                  </a:cubicBezTo>
                  <a:cubicBezTo>
                    <a:pt x="192770" y="65094"/>
                    <a:pt x="189974" y="53168"/>
                    <a:pt x="186373" y="42400"/>
                  </a:cubicBezTo>
                  <a:cubicBezTo>
                    <a:pt x="180234" y="24077"/>
                    <a:pt x="168308" y="5273"/>
                    <a:pt x="148250" y="933"/>
                  </a:cubicBezTo>
                  <a:cubicBezTo>
                    <a:pt x="145325" y="322"/>
                    <a:pt x="142432" y="1"/>
                    <a:pt x="139507" y="1"/>
                  </a:cubicBezTo>
                  <a:close/>
                  <a:moveTo>
                    <a:pt x="23016" y="127229"/>
                  </a:moveTo>
                  <a:cubicBezTo>
                    <a:pt x="22823" y="127454"/>
                    <a:pt x="22630" y="127679"/>
                    <a:pt x="22469" y="127840"/>
                  </a:cubicBezTo>
                  <a:cubicBezTo>
                    <a:pt x="22308" y="128032"/>
                    <a:pt x="22148" y="128193"/>
                    <a:pt x="22019" y="128354"/>
                  </a:cubicBezTo>
                  <a:cubicBezTo>
                    <a:pt x="22919" y="129222"/>
                    <a:pt x="23819" y="130058"/>
                    <a:pt x="24751" y="130861"/>
                  </a:cubicBezTo>
                  <a:lnTo>
                    <a:pt x="24751" y="127550"/>
                  </a:lnTo>
                  <a:cubicBezTo>
                    <a:pt x="24173" y="127518"/>
                    <a:pt x="23562" y="127422"/>
                    <a:pt x="23016" y="127229"/>
                  </a:cubicBezTo>
                  <a:close/>
                  <a:moveTo>
                    <a:pt x="64064" y="144523"/>
                  </a:moveTo>
                  <a:cubicBezTo>
                    <a:pt x="64032" y="145069"/>
                    <a:pt x="63968" y="145616"/>
                    <a:pt x="63903" y="146162"/>
                  </a:cubicBezTo>
                  <a:cubicBezTo>
                    <a:pt x="67921" y="145969"/>
                    <a:pt x="71779" y="145391"/>
                    <a:pt x="75572" y="1445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62"/>
            <p:cNvSpPr/>
            <p:nvPr/>
          </p:nvSpPr>
          <p:spPr>
            <a:xfrm>
              <a:off x="1972925" y="4531000"/>
              <a:ext cx="4095225" cy="240325"/>
            </a:xfrm>
            <a:custGeom>
              <a:avLst/>
              <a:gdLst/>
              <a:ahLst/>
              <a:cxnLst/>
              <a:rect l="l" t="t" r="r" b="b"/>
              <a:pathLst>
                <a:path w="163809" h="9613" extrusionOk="0">
                  <a:moveTo>
                    <a:pt x="81904" y="1"/>
                  </a:moveTo>
                  <a:cubicBezTo>
                    <a:pt x="36677" y="1"/>
                    <a:pt x="0" y="2155"/>
                    <a:pt x="0" y="4823"/>
                  </a:cubicBezTo>
                  <a:cubicBezTo>
                    <a:pt x="0" y="7458"/>
                    <a:pt x="36677" y="9612"/>
                    <a:pt x="81904" y="9612"/>
                  </a:cubicBezTo>
                  <a:cubicBezTo>
                    <a:pt x="127131" y="9612"/>
                    <a:pt x="163808" y="7458"/>
                    <a:pt x="163808" y="4823"/>
                  </a:cubicBezTo>
                  <a:cubicBezTo>
                    <a:pt x="163808" y="2155"/>
                    <a:pt x="127131" y="1"/>
                    <a:pt x="819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62"/>
            <p:cNvSpPr/>
            <p:nvPr/>
          </p:nvSpPr>
          <p:spPr>
            <a:xfrm>
              <a:off x="1972925" y="4535825"/>
              <a:ext cx="4095225" cy="235500"/>
            </a:xfrm>
            <a:custGeom>
              <a:avLst/>
              <a:gdLst/>
              <a:ahLst/>
              <a:cxnLst/>
              <a:rect l="l" t="t" r="r" b="b"/>
              <a:pathLst>
                <a:path w="163809" h="9420" extrusionOk="0">
                  <a:moveTo>
                    <a:pt x="58310" y="1"/>
                  </a:moveTo>
                  <a:lnTo>
                    <a:pt x="58310" y="1"/>
                  </a:lnTo>
                  <a:cubicBezTo>
                    <a:pt x="53489" y="97"/>
                    <a:pt x="48892" y="226"/>
                    <a:pt x="44488" y="354"/>
                  </a:cubicBezTo>
                  <a:cubicBezTo>
                    <a:pt x="41917" y="1062"/>
                    <a:pt x="39924" y="1126"/>
                    <a:pt x="39924" y="1126"/>
                  </a:cubicBezTo>
                  <a:lnTo>
                    <a:pt x="39924" y="1094"/>
                  </a:lnTo>
                  <a:cubicBezTo>
                    <a:pt x="39924" y="1062"/>
                    <a:pt x="39924" y="837"/>
                    <a:pt x="39956" y="483"/>
                  </a:cubicBezTo>
                  <a:lnTo>
                    <a:pt x="39956" y="483"/>
                  </a:lnTo>
                  <a:cubicBezTo>
                    <a:pt x="37609" y="579"/>
                    <a:pt x="35391" y="676"/>
                    <a:pt x="33206" y="740"/>
                  </a:cubicBezTo>
                  <a:cubicBezTo>
                    <a:pt x="33238" y="901"/>
                    <a:pt x="33238" y="1029"/>
                    <a:pt x="33238" y="1158"/>
                  </a:cubicBezTo>
                  <a:cubicBezTo>
                    <a:pt x="33238" y="1383"/>
                    <a:pt x="33206" y="1512"/>
                    <a:pt x="33206" y="1512"/>
                  </a:cubicBezTo>
                  <a:cubicBezTo>
                    <a:pt x="33206" y="1512"/>
                    <a:pt x="31791" y="1415"/>
                    <a:pt x="29830" y="901"/>
                  </a:cubicBezTo>
                  <a:cubicBezTo>
                    <a:pt x="11605" y="1801"/>
                    <a:pt x="0" y="3119"/>
                    <a:pt x="0" y="4630"/>
                  </a:cubicBezTo>
                  <a:cubicBezTo>
                    <a:pt x="0" y="7265"/>
                    <a:pt x="36677" y="9419"/>
                    <a:pt x="81904" y="9419"/>
                  </a:cubicBezTo>
                  <a:cubicBezTo>
                    <a:pt x="127131" y="9419"/>
                    <a:pt x="163808" y="7265"/>
                    <a:pt x="163808" y="4630"/>
                  </a:cubicBezTo>
                  <a:cubicBezTo>
                    <a:pt x="163808" y="2444"/>
                    <a:pt x="139218" y="612"/>
                    <a:pt x="105498" y="1"/>
                  </a:cubicBezTo>
                  <a:lnTo>
                    <a:pt x="105498" y="1"/>
                  </a:lnTo>
                  <a:lnTo>
                    <a:pt x="106430" y="1190"/>
                  </a:lnTo>
                  <a:cubicBezTo>
                    <a:pt x="106495" y="1287"/>
                    <a:pt x="106527" y="1415"/>
                    <a:pt x="106463" y="1512"/>
                  </a:cubicBezTo>
                  <a:cubicBezTo>
                    <a:pt x="106430" y="1608"/>
                    <a:pt x="106302" y="1672"/>
                    <a:pt x="106205" y="1672"/>
                  </a:cubicBezTo>
                  <a:lnTo>
                    <a:pt x="57603" y="1672"/>
                  </a:lnTo>
                  <a:cubicBezTo>
                    <a:pt x="57475" y="1672"/>
                    <a:pt x="57378" y="1608"/>
                    <a:pt x="57314" y="1512"/>
                  </a:cubicBezTo>
                  <a:cubicBezTo>
                    <a:pt x="57282" y="1415"/>
                    <a:pt x="57282" y="1287"/>
                    <a:pt x="57346" y="1190"/>
                  </a:cubicBezTo>
                  <a:lnTo>
                    <a:pt x="583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62"/>
            <p:cNvSpPr/>
            <p:nvPr/>
          </p:nvSpPr>
          <p:spPr>
            <a:xfrm>
              <a:off x="2121600" y="3176250"/>
              <a:ext cx="133425" cy="207225"/>
            </a:xfrm>
            <a:custGeom>
              <a:avLst/>
              <a:gdLst/>
              <a:ahLst/>
              <a:cxnLst/>
              <a:rect l="l" t="t" r="r" b="b"/>
              <a:pathLst>
                <a:path w="5337" h="8289" extrusionOk="0">
                  <a:moveTo>
                    <a:pt x="2783" y="0"/>
                  </a:moveTo>
                  <a:cubicBezTo>
                    <a:pt x="2420" y="0"/>
                    <a:pt x="2050" y="99"/>
                    <a:pt x="1704" y="317"/>
                  </a:cubicBezTo>
                  <a:cubicBezTo>
                    <a:pt x="161" y="1249"/>
                    <a:pt x="0" y="4528"/>
                    <a:pt x="386" y="6103"/>
                  </a:cubicBezTo>
                  <a:cubicBezTo>
                    <a:pt x="418" y="6230"/>
                    <a:pt x="1209" y="8289"/>
                    <a:pt x="1222" y="8289"/>
                  </a:cubicBezTo>
                  <a:cubicBezTo>
                    <a:pt x="1222" y="8289"/>
                    <a:pt x="1222" y="8289"/>
                    <a:pt x="1222" y="8289"/>
                  </a:cubicBezTo>
                  <a:cubicBezTo>
                    <a:pt x="1254" y="8289"/>
                    <a:pt x="3729" y="6328"/>
                    <a:pt x="4372" y="5042"/>
                  </a:cubicBezTo>
                  <a:cubicBezTo>
                    <a:pt x="4918" y="3949"/>
                    <a:pt x="5336" y="2438"/>
                    <a:pt x="4758" y="1281"/>
                  </a:cubicBezTo>
                  <a:cubicBezTo>
                    <a:pt x="4379" y="502"/>
                    <a:pt x="3600" y="0"/>
                    <a:pt x="2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62"/>
            <p:cNvSpPr/>
            <p:nvPr/>
          </p:nvSpPr>
          <p:spPr>
            <a:xfrm>
              <a:off x="1502000" y="3626850"/>
              <a:ext cx="143875" cy="202650"/>
            </a:xfrm>
            <a:custGeom>
              <a:avLst/>
              <a:gdLst/>
              <a:ahLst/>
              <a:cxnLst/>
              <a:rect l="l" t="t" r="r" b="b"/>
              <a:pathLst>
                <a:path w="5755" h="8106" extrusionOk="0">
                  <a:moveTo>
                    <a:pt x="2641" y="1"/>
                  </a:moveTo>
                  <a:cubicBezTo>
                    <a:pt x="1856" y="1"/>
                    <a:pt x="1101" y="408"/>
                    <a:pt x="740" y="1194"/>
                  </a:cubicBezTo>
                  <a:cubicBezTo>
                    <a:pt x="1" y="2833"/>
                    <a:pt x="1640" y="5662"/>
                    <a:pt x="2862" y="6755"/>
                  </a:cubicBezTo>
                  <a:cubicBezTo>
                    <a:pt x="2957" y="6850"/>
                    <a:pt x="4683" y="8105"/>
                    <a:pt x="4756" y="8105"/>
                  </a:cubicBezTo>
                  <a:cubicBezTo>
                    <a:pt x="4757" y="8105"/>
                    <a:pt x="4758" y="8105"/>
                    <a:pt x="4758" y="8105"/>
                  </a:cubicBezTo>
                  <a:cubicBezTo>
                    <a:pt x="4758" y="8105"/>
                    <a:pt x="5755" y="5083"/>
                    <a:pt x="5594" y="3669"/>
                  </a:cubicBezTo>
                  <a:cubicBezTo>
                    <a:pt x="5433" y="2479"/>
                    <a:pt x="4919" y="969"/>
                    <a:pt x="3826" y="326"/>
                  </a:cubicBezTo>
                  <a:cubicBezTo>
                    <a:pt x="3455" y="108"/>
                    <a:pt x="3044" y="1"/>
                    <a:pt x="2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62"/>
            <p:cNvSpPr/>
            <p:nvPr/>
          </p:nvSpPr>
          <p:spPr>
            <a:xfrm>
              <a:off x="2656800" y="3458200"/>
              <a:ext cx="462900" cy="1053550"/>
            </a:xfrm>
            <a:custGeom>
              <a:avLst/>
              <a:gdLst/>
              <a:ahLst/>
              <a:cxnLst/>
              <a:rect l="l" t="t" r="r" b="b"/>
              <a:pathLst>
                <a:path w="18516" h="42142" extrusionOk="0">
                  <a:moveTo>
                    <a:pt x="9161" y="0"/>
                  </a:moveTo>
                  <a:cubicBezTo>
                    <a:pt x="9161" y="0"/>
                    <a:pt x="0" y="9483"/>
                    <a:pt x="32" y="21119"/>
                  </a:cubicBezTo>
                  <a:cubicBezTo>
                    <a:pt x="97" y="32755"/>
                    <a:pt x="9354" y="42141"/>
                    <a:pt x="9354" y="42141"/>
                  </a:cubicBezTo>
                  <a:cubicBezTo>
                    <a:pt x="9354" y="42141"/>
                    <a:pt x="18515" y="32659"/>
                    <a:pt x="18483" y="21023"/>
                  </a:cubicBezTo>
                  <a:cubicBezTo>
                    <a:pt x="18419" y="9386"/>
                    <a:pt x="9161" y="0"/>
                    <a:pt x="9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62"/>
            <p:cNvSpPr/>
            <p:nvPr/>
          </p:nvSpPr>
          <p:spPr>
            <a:xfrm>
              <a:off x="1230400" y="3120375"/>
              <a:ext cx="1581525" cy="1453250"/>
            </a:xfrm>
            <a:custGeom>
              <a:avLst/>
              <a:gdLst/>
              <a:ahLst/>
              <a:cxnLst/>
              <a:rect l="l" t="t" r="r" b="b"/>
              <a:pathLst>
                <a:path w="63261" h="58130" extrusionOk="0">
                  <a:moveTo>
                    <a:pt x="47092" y="44790"/>
                  </a:moveTo>
                  <a:cubicBezTo>
                    <a:pt x="47542" y="46879"/>
                    <a:pt x="48377" y="49354"/>
                    <a:pt x="49920" y="51508"/>
                  </a:cubicBezTo>
                  <a:cubicBezTo>
                    <a:pt x="49085" y="51122"/>
                    <a:pt x="48217" y="50672"/>
                    <a:pt x="47252" y="50190"/>
                  </a:cubicBezTo>
                  <a:cubicBezTo>
                    <a:pt x="46545" y="49836"/>
                    <a:pt x="45806" y="49451"/>
                    <a:pt x="45066" y="49033"/>
                  </a:cubicBezTo>
                  <a:cubicBezTo>
                    <a:pt x="45195" y="48743"/>
                    <a:pt x="46288" y="46300"/>
                    <a:pt x="46352" y="44918"/>
                  </a:cubicBezTo>
                  <a:cubicBezTo>
                    <a:pt x="46609" y="44886"/>
                    <a:pt x="46867" y="44822"/>
                    <a:pt x="47092" y="44790"/>
                  </a:cubicBezTo>
                  <a:close/>
                  <a:moveTo>
                    <a:pt x="26617" y="1"/>
                  </a:moveTo>
                  <a:cubicBezTo>
                    <a:pt x="26474" y="1"/>
                    <a:pt x="26334" y="15"/>
                    <a:pt x="26198" y="44"/>
                  </a:cubicBezTo>
                  <a:cubicBezTo>
                    <a:pt x="24912" y="334"/>
                    <a:pt x="24301" y="1684"/>
                    <a:pt x="24687" y="2873"/>
                  </a:cubicBezTo>
                  <a:cubicBezTo>
                    <a:pt x="25073" y="4095"/>
                    <a:pt x="26423" y="4898"/>
                    <a:pt x="27580" y="5316"/>
                  </a:cubicBezTo>
                  <a:cubicBezTo>
                    <a:pt x="28119" y="5496"/>
                    <a:pt x="28966" y="5550"/>
                    <a:pt x="29781" y="5550"/>
                  </a:cubicBezTo>
                  <a:cubicBezTo>
                    <a:pt x="30715" y="5550"/>
                    <a:pt x="31608" y="5479"/>
                    <a:pt x="31952" y="5445"/>
                  </a:cubicBezTo>
                  <a:cubicBezTo>
                    <a:pt x="32337" y="5830"/>
                    <a:pt x="32755" y="6216"/>
                    <a:pt x="33205" y="6698"/>
                  </a:cubicBezTo>
                  <a:cubicBezTo>
                    <a:pt x="33977" y="7502"/>
                    <a:pt x="34845" y="8402"/>
                    <a:pt x="35712" y="9463"/>
                  </a:cubicBezTo>
                  <a:cubicBezTo>
                    <a:pt x="35937" y="9752"/>
                    <a:pt x="36195" y="10041"/>
                    <a:pt x="36420" y="10363"/>
                  </a:cubicBezTo>
                  <a:cubicBezTo>
                    <a:pt x="35937" y="9945"/>
                    <a:pt x="35230" y="9366"/>
                    <a:pt x="35134" y="9334"/>
                  </a:cubicBezTo>
                  <a:cubicBezTo>
                    <a:pt x="34248" y="8744"/>
                    <a:pt x="32587" y="8167"/>
                    <a:pt x="31151" y="8167"/>
                  </a:cubicBezTo>
                  <a:cubicBezTo>
                    <a:pt x="30397" y="8167"/>
                    <a:pt x="29706" y="8326"/>
                    <a:pt x="29219" y="8723"/>
                  </a:cubicBezTo>
                  <a:cubicBezTo>
                    <a:pt x="28223" y="9559"/>
                    <a:pt x="28287" y="11038"/>
                    <a:pt x="29187" y="11938"/>
                  </a:cubicBezTo>
                  <a:cubicBezTo>
                    <a:pt x="29864" y="12615"/>
                    <a:pt x="30924" y="12837"/>
                    <a:pt x="31928" y="12837"/>
                  </a:cubicBezTo>
                  <a:cubicBezTo>
                    <a:pt x="32258" y="12837"/>
                    <a:pt x="32581" y="12813"/>
                    <a:pt x="32884" y="12774"/>
                  </a:cubicBezTo>
                  <a:cubicBezTo>
                    <a:pt x="34137" y="12581"/>
                    <a:pt x="36355" y="11166"/>
                    <a:pt x="36838" y="10877"/>
                  </a:cubicBezTo>
                  <a:cubicBezTo>
                    <a:pt x="37352" y="11552"/>
                    <a:pt x="37898" y="12227"/>
                    <a:pt x="38380" y="12999"/>
                  </a:cubicBezTo>
                  <a:cubicBezTo>
                    <a:pt x="39248" y="14317"/>
                    <a:pt x="40084" y="15731"/>
                    <a:pt x="40759" y="17306"/>
                  </a:cubicBezTo>
                  <a:cubicBezTo>
                    <a:pt x="40791" y="17403"/>
                    <a:pt x="40823" y="17499"/>
                    <a:pt x="40856" y="17595"/>
                  </a:cubicBezTo>
                  <a:cubicBezTo>
                    <a:pt x="40631" y="17338"/>
                    <a:pt x="39377" y="16052"/>
                    <a:pt x="39248" y="15956"/>
                  </a:cubicBezTo>
                  <a:cubicBezTo>
                    <a:pt x="38324" y="15221"/>
                    <a:pt x="36421" y="14364"/>
                    <a:pt x="34879" y="14364"/>
                  </a:cubicBezTo>
                  <a:cubicBezTo>
                    <a:pt x="34330" y="14364"/>
                    <a:pt x="33827" y="14473"/>
                    <a:pt x="33430" y="14735"/>
                  </a:cubicBezTo>
                  <a:cubicBezTo>
                    <a:pt x="32337" y="15442"/>
                    <a:pt x="32273" y="16920"/>
                    <a:pt x="33044" y="17917"/>
                  </a:cubicBezTo>
                  <a:cubicBezTo>
                    <a:pt x="33805" y="18860"/>
                    <a:pt x="35257" y="19141"/>
                    <a:pt x="36446" y="19141"/>
                  </a:cubicBezTo>
                  <a:cubicBezTo>
                    <a:pt x="36513" y="19141"/>
                    <a:pt x="36579" y="19140"/>
                    <a:pt x="36645" y="19138"/>
                  </a:cubicBezTo>
                  <a:cubicBezTo>
                    <a:pt x="38027" y="19074"/>
                    <a:pt x="40759" y="17692"/>
                    <a:pt x="40888" y="17628"/>
                  </a:cubicBezTo>
                  <a:cubicBezTo>
                    <a:pt x="41498" y="19106"/>
                    <a:pt x="42013" y="20681"/>
                    <a:pt x="42431" y="22288"/>
                  </a:cubicBezTo>
                  <a:cubicBezTo>
                    <a:pt x="42752" y="23478"/>
                    <a:pt x="43009" y="24667"/>
                    <a:pt x="43266" y="25889"/>
                  </a:cubicBezTo>
                  <a:cubicBezTo>
                    <a:pt x="42977" y="25567"/>
                    <a:pt x="41788" y="24378"/>
                    <a:pt x="41691" y="24281"/>
                  </a:cubicBezTo>
                  <a:cubicBezTo>
                    <a:pt x="40767" y="23547"/>
                    <a:pt x="38864" y="22690"/>
                    <a:pt x="37322" y="22690"/>
                  </a:cubicBezTo>
                  <a:cubicBezTo>
                    <a:pt x="36773" y="22690"/>
                    <a:pt x="36270" y="22798"/>
                    <a:pt x="35873" y="23060"/>
                  </a:cubicBezTo>
                  <a:cubicBezTo>
                    <a:pt x="34780" y="23767"/>
                    <a:pt x="34684" y="25246"/>
                    <a:pt x="35487" y="26242"/>
                  </a:cubicBezTo>
                  <a:cubicBezTo>
                    <a:pt x="36248" y="27186"/>
                    <a:pt x="37700" y="27466"/>
                    <a:pt x="38862" y="27466"/>
                  </a:cubicBezTo>
                  <a:cubicBezTo>
                    <a:pt x="38927" y="27466"/>
                    <a:pt x="38992" y="27465"/>
                    <a:pt x="39055" y="27464"/>
                  </a:cubicBezTo>
                  <a:cubicBezTo>
                    <a:pt x="40438" y="27399"/>
                    <a:pt x="43074" y="26082"/>
                    <a:pt x="43299" y="25985"/>
                  </a:cubicBezTo>
                  <a:cubicBezTo>
                    <a:pt x="43395" y="26532"/>
                    <a:pt x="43524" y="27078"/>
                    <a:pt x="43652" y="27624"/>
                  </a:cubicBezTo>
                  <a:cubicBezTo>
                    <a:pt x="44006" y="29425"/>
                    <a:pt x="44391" y="31225"/>
                    <a:pt x="44777" y="32993"/>
                  </a:cubicBezTo>
                  <a:cubicBezTo>
                    <a:pt x="44938" y="33603"/>
                    <a:pt x="45099" y="34214"/>
                    <a:pt x="45259" y="34793"/>
                  </a:cubicBezTo>
                  <a:cubicBezTo>
                    <a:pt x="44809" y="34343"/>
                    <a:pt x="43974" y="33507"/>
                    <a:pt x="43909" y="33443"/>
                  </a:cubicBezTo>
                  <a:cubicBezTo>
                    <a:pt x="42989" y="32687"/>
                    <a:pt x="41099" y="31846"/>
                    <a:pt x="39561" y="31846"/>
                  </a:cubicBezTo>
                  <a:cubicBezTo>
                    <a:pt x="39004" y="31846"/>
                    <a:pt x="38493" y="31956"/>
                    <a:pt x="38091" y="32221"/>
                  </a:cubicBezTo>
                  <a:cubicBezTo>
                    <a:pt x="36998" y="32928"/>
                    <a:pt x="36902" y="34407"/>
                    <a:pt x="37705" y="35371"/>
                  </a:cubicBezTo>
                  <a:cubicBezTo>
                    <a:pt x="38470" y="36319"/>
                    <a:pt x="39904" y="36627"/>
                    <a:pt x="41093" y="36627"/>
                  </a:cubicBezTo>
                  <a:cubicBezTo>
                    <a:pt x="41154" y="36627"/>
                    <a:pt x="41214" y="36626"/>
                    <a:pt x="41273" y="36625"/>
                  </a:cubicBezTo>
                  <a:cubicBezTo>
                    <a:pt x="42495" y="36561"/>
                    <a:pt x="44745" y="35500"/>
                    <a:pt x="45356" y="35211"/>
                  </a:cubicBezTo>
                  <a:cubicBezTo>
                    <a:pt x="45645" y="36207"/>
                    <a:pt x="45934" y="37171"/>
                    <a:pt x="46288" y="38136"/>
                  </a:cubicBezTo>
                  <a:cubicBezTo>
                    <a:pt x="46417" y="38554"/>
                    <a:pt x="46545" y="38971"/>
                    <a:pt x="46738" y="39357"/>
                  </a:cubicBezTo>
                  <a:cubicBezTo>
                    <a:pt x="46802" y="39550"/>
                    <a:pt x="46899" y="39775"/>
                    <a:pt x="46995" y="39968"/>
                  </a:cubicBezTo>
                  <a:cubicBezTo>
                    <a:pt x="46770" y="39936"/>
                    <a:pt x="46642" y="39936"/>
                    <a:pt x="46642" y="39936"/>
                  </a:cubicBezTo>
                  <a:lnTo>
                    <a:pt x="46642" y="39936"/>
                  </a:lnTo>
                  <a:cubicBezTo>
                    <a:pt x="46642" y="39936"/>
                    <a:pt x="46609" y="40514"/>
                    <a:pt x="46674" y="41414"/>
                  </a:cubicBezTo>
                  <a:cubicBezTo>
                    <a:pt x="45633" y="40696"/>
                    <a:pt x="44248" y="40034"/>
                    <a:pt x="43094" y="40034"/>
                  </a:cubicBezTo>
                  <a:cubicBezTo>
                    <a:pt x="42751" y="40034"/>
                    <a:pt x="42428" y="40093"/>
                    <a:pt x="42141" y="40225"/>
                  </a:cubicBezTo>
                  <a:cubicBezTo>
                    <a:pt x="40952" y="40772"/>
                    <a:pt x="40663" y="42218"/>
                    <a:pt x="41273" y="43311"/>
                  </a:cubicBezTo>
                  <a:cubicBezTo>
                    <a:pt x="41370" y="43440"/>
                    <a:pt x="41466" y="43568"/>
                    <a:pt x="41563" y="43697"/>
                  </a:cubicBezTo>
                  <a:cubicBezTo>
                    <a:pt x="41756" y="45143"/>
                    <a:pt x="42591" y="46718"/>
                    <a:pt x="43299" y="47522"/>
                  </a:cubicBezTo>
                  <a:cubicBezTo>
                    <a:pt x="43363" y="47618"/>
                    <a:pt x="44263" y="48454"/>
                    <a:pt x="44745" y="48872"/>
                  </a:cubicBezTo>
                  <a:cubicBezTo>
                    <a:pt x="44295" y="48615"/>
                    <a:pt x="43845" y="48390"/>
                    <a:pt x="43363" y="48101"/>
                  </a:cubicBezTo>
                  <a:cubicBezTo>
                    <a:pt x="42688" y="47747"/>
                    <a:pt x="41981" y="47297"/>
                    <a:pt x="41273" y="46911"/>
                  </a:cubicBezTo>
                  <a:cubicBezTo>
                    <a:pt x="40920" y="46686"/>
                    <a:pt x="40566" y="46461"/>
                    <a:pt x="40213" y="46236"/>
                  </a:cubicBezTo>
                  <a:cubicBezTo>
                    <a:pt x="39859" y="46011"/>
                    <a:pt x="39538" y="45754"/>
                    <a:pt x="39184" y="45529"/>
                  </a:cubicBezTo>
                  <a:cubicBezTo>
                    <a:pt x="38670" y="45143"/>
                    <a:pt x="38188" y="44757"/>
                    <a:pt x="37673" y="44340"/>
                  </a:cubicBezTo>
                  <a:cubicBezTo>
                    <a:pt x="38091" y="43697"/>
                    <a:pt x="39313" y="41704"/>
                    <a:pt x="39505" y="40547"/>
                  </a:cubicBezTo>
                  <a:cubicBezTo>
                    <a:pt x="39698" y="39325"/>
                    <a:pt x="39570" y="37750"/>
                    <a:pt x="38702" y="36850"/>
                  </a:cubicBezTo>
                  <a:cubicBezTo>
                    <a:pt x="38240" y="36388"/>
                    <a:pt x="37627" y="36138"/>
                    <a:pt x="37026" y="36138"/>
                  </a:cubicBezTo>
                  <a:cubicBezTo>
                    <a:pt x="36455" y="36138"/>
                    <a:pt x="35895" y="36364"/>
                    <a:pt x="35487" y="36850"/>
                  </a:cubicBezTo>
                  <a:cubicBezTo>
                    <a:pt x="34330" y="38264"/>
                    <a:pt x="35198" y="41414"/>
                    <a:pt x="36034" y="42797"/>
                  </a:cubicBezTo>
                  <a:cubicBezTo>
                    <a:pt x="36066" y="42829"/>
                    <a:pt x="36291" y="43118"/>
                    <a:pt x="36548" y="43407"/>
                  </a:cubicBezTo>
                  <a:cubicBezTo>
                    <a:pt x="36066" y="43022"/>
                    <a:pt x="35584" y="42604"/>
                    <a:pt x="35134" y="42186"/>
                  </a:cubicBezTo>
                  <a:cubicBezTo>
                    <a:pt x="33784" y="40997"/>
                    <a:pt x="32466" y="39711"/>
                    <a:pt x="31148" y="38457"/>
                  </a:cubicBezTo>
                  <a:cubicBezTo>
                    <a:pt x="30859" y="38200"/>
                    <a:pt x="30569" y="37943"/>
                    <a:pt x="30312" y="37654"/>
                  </a:cubicBezTo>
                  <a:cubicBezTo>
                    <a:pt x="30666" y="37107"/>
                    <a:pt x="31984" y="34953"/>
                    <a:pt x="32177" y="33732"/>
                  </a:cubicBezTo>
                  <a:cubicBezTo>
                    <a:pt x="32369" y="32543"/>
                    <a:pt x="32273" y="30967"/>
                    <a:pt x="31373" y="30035"/>
                  </a:cubicBezTo>
                  <a:cubicBezTo>
                    <a:pt x="30935" y="29581"/>
                    <a:pt x="30334" y="29340"/>
                    <a:pt x="29739" y="29340"/>
                  </a:cubicBezTo>
                  <a:cubicBezTo>
                    <a:pt x="29153" y="29340"/>
                    <a:pt x="28573" y="29573"/>
                    <a:pt x="28159" y="30067"/>
                  </a:cubicBezTo>
                  <a:cubicBezTo>
                    <a:pt x="27001" y="31450"/>
                    <a:pt x="27869" y="34632"/>
                    <a:pt x="28737" y="35982"/>
                  </a:cubicBezTo>
                  <a:cubicBezTo>
                    <a:pt x="28769" y="36046"/>
                    <a:pt x="29026" y="36368"/>
                    <a:pt x="29316" y="36721"/>
                  </a:cubicBezTo>
                  <a:cubicBezTo>
                    <a:pt x="28576" y="36046"/>
                    <a:pt x="27837" y="35371"/>
                    <a:pt x="27066" y="34761"/>
                  </a:cubicBezTo>
                  <a:cubicBezTo>
                    <a:pt x="25748" y="33635"/>
                    <a:pt x="24398" y="32607"/>
                    <a:pt x="23015" y="31707"/>
                  </a:cubicBezTo>
                  <a:cubicBezTo>
                    <a:pt x="23144" y="31514"/>
                    <a:pt x="24751" y="29039"/>
                    <a:pt x="24976" y="27657"/>
                  </a:cubicBezTo>
                  <a:cubicBezTo>
                    <a:pt x="25137" y="26467"/>
                    <a:pt x="25041" y="24892"/>
                    <a:pt x="24140" y="23992"/>
                  </a:cubicBezTo>
                  <a:cubicBezTo>
                    <a:pt x="23696" y="23531"/>
                    <a:pt x="23090" y="23280"/>
                    <a:pt x="22493" y="23280"/>
                  </a:cubicBezTo>
                  <a:cubicBezTo>
                    <a:pt x="21925" y="23280"/>
                    <a:pt x="21365" y="23507"/>
                    <a:pt x="20958" y="23992"/>
                  </a:cubicBezTo>
                  <a:cubicBezTo>
                    <a:pt x="19769" y="25406"/>
                    <a:pt x="20637" y="28557"/>
                    <a:pt x="21505" y="29939"/>
                  </a:cubicBezTo>
                  <a:cubicBezTo>
                    <a:pt x="21569" y="30035"/>
                    <a:pt x="22501" y="31192"/>
                    <a:pt x="22855" y="31578"/>
                  </a:cubicBezTo>
                  <a:lnTo>
                    <a:pt x="22790" y="31546"/>
                  </a:lnTo>
                  <a:cubicBezTo>
                    <a:pt x="21344" y="30646"/>
                    <a:pt x="19801" y="29939"/>
                    <a:pt x="18354" y="29328"/>
                  </a:cubicBezTo>
                  <a:cubicBezTo>
                    <a:pt x="16876" y="28750"/>
                    <a:pt x="15429" y="28299"/>
                    <a:pt x="14111" y="27946"/>
                  </a:cubicBezTo>
                  <a:cubicBezTo>
                    <a:pt x="12794" y="27560"/>
                    <a:pt x="11540" y="27303"/>
                    <a:pt x="10447" y="27078"/>
                  </a:cubicBezTo>
                  <a:cubicBezTo>
                    <a:pt x="9836" y="26982"/>
                    <a:pt x="9290" y="26885"/>
                    <a:pt x="8775" y="26789"/>
                  </a:cubicBezTo>
                  <a:lnTo>
                    <a:pt x="8808" y="26789"/>
                  </a:lnTo>
                  <a:cubicBezTo>
                    <a:pt x="8840" y="26757"/>
                    <a:pt x="7008" y="25567"/>
                    <a:pt x="6879" y="25503"/>
                  </a:cubicBezTo>
                  <a:cubicBezTo>
                    <a:pt x="6051" y="25089"/>
                    <a:pt x="4680" y="24736"/>
                    <a:pt x="3408" y="24736"/>
                  </a:cubicBezTo>
                  <a:cubicBezTo>
                    <a:pt x="2407" y="24736"/>
                    <a:pt x="1466" y="24955"/>
                    <a:pt x="900" y="25535"/>
                  </a:cubicBezTo>
                  <a:cubicBezTo>
                    <a:pt x="0" y="26467"/>
                    <a:pt x="225" y="27946"/>
                    <a:pt x="1222" y="28717"/>
                  </a:cubicBezTo>
                  <a:cubicBezTo>
                    <a:pt x="1813" y="29194"/>
                    <a:pt x="2608" y="29365"/>
                    <a:pt x="3405" y="29365"/>
                  </a:cubicBezTo>
                  <a:cubicBezTo>
                    <a:pt x="3951" y="29365"/>
                    <a:pt x="4499" y="29285"/>
                    <a:pt x="4982" y="29167"/>
                  </a:cubicBezTo>
                  <a:cubicBezTo>
                    <a:pt x="6172" y="28846"/>
                    <a:pt x="8197" y="27271"/>
                    <a:pt x="8711" y="26853"/>
                  </a:cubicBezTo>
                  <a:cubicBezTo>
                    <a:pt x="9225" y="26949"/>
                    <a:pt x="9804" y="27078"/>
                    <a:pt x="10415" y="27207"/>
                  </a:cubicBezTo>
                  <a:cubicBezTo>
                    <a:pt x="11508" y="27432"/>
                    <a:pt x="12729" y="27721"/>
                    <a:pt x="14047" y="28139"/>
                  </a:cubicBezTo>
                  <a:cubicBezTo>
                    <a:pt x="14401" y="28235"/>
                    <a:pt x="14786" y="28364"/>
                    <a:pt x="15140" y="28492"/>
                  </a:cubicBezTo>
                  <a:cubicBezTo>
                    <a:pt x="14497" y="28396"/>
                    <a:pt x="13597" y="28332"/>
                    <a:pt x="13501" y="28332"/>
                  </a:cubicBezTo>
                  <a:cubicBezTo>
                    <a:pt x="11893" y="28364"/>
                    <a:pt x="8775" y="29360"/>
                    <a:pt x="8229" y="31096"/>
                  </a:cubicBezTo>
                  <a:cubicBezTo>
                    <a:pt x="7843" y="32350"/>
                    <a:pt x="8743" y="33539"/>
                    <a:pt x="9965" y="33796"/>
                  </a:cubicBezTo>
                  <a:cubicBezTo>
                    <a:pt x="10127" y="33830"/>
                    <a:pt x="10292" y="33845"/>
                    <a:pt x="10457" y="33845"/>
                  </a:cubicBezTo>
                  <a:cubicBezTo>
                    <a:pt x="11569" y="33845"/>
                    <a:pt x="12717" y="33146"/>
                    <a:pt x="13501" y="32446"/>
                  </a:cubicBezTo>
                  <a:cubicBezTo>
                    <a:pt x="14433" y="31610"/>
                    <a:pt x="15526" y="29200"/>
                    <a:pt x="15783" y="28685"/>
                  </a:cubicBezTo>
                  <a:cubicBezTo>
                    <a:pt x="16587" y="28942"/>
                    <a:pt x="17390" y="29264"/>
                    <a:pt x="18226" y="29617"/>
                  </a:cubicBezTo>
                  <a:cubicBezTo>
                    <a:pt x="19672" y="30228"/>
                    <a:pt x="21151" y="30967"/>
                    <a:pt x="22598" y="31900"/>
                  </a:cubicBezTo>
                  <a:cubicBezTo>
                    <a:pt x="22662" y="31964"/>
                    <a:pt x="22726" y="32028"/>
                    <a:pt x="22823" y="32060"/>
                  </a:cubicBezTo>
                  <a:cubicBezTo>
                    <a:pt x="22501" y="31964"/>
                    <a:pt x="20733" y="31610"/>
                    <a:pt x="20605" y="31578"/>
                  </a:cubicBezTo>
                  <a:cubicBezTo>
                    <a:pt x="20472" y="31568"/>
                    <a:pt x="20329" y="31562"/>
                    <a:pt x="20178" y="31562"/>
                  </a:cubicBezTo>
                  <a:cubicBezTo>
                    <a:pt x="18486" y="31562"/>
                    <a:pt x="15725" y="32230"/>
                    <a:pt x="15076" y="33764"/>
                  </a:cubicBezTo>
                  <a:cubicBezTo>
                    <a:pt x="14561" y="34986"/>
                    <a:pt x="15301" y="36271"/>
                    <a:pt x="16490" y="36625"/>
                  </a:cubicBezTo>
                  <a:cubicBezTo>
                    <a:pt x="16752" y="36708"/>
                    <a:pt x="17024" y="36744"/>
                    <a:pt x="17300" y="36744"/>
                  </a:cubicBezTo>
                  <a:cubicBezTo>
                    <a:pt x="18311" y="36744"/>
                    <a:pt x="19372" y="36248"/>
                    <a:pt x="20155" y="35693"/>
                  </a:cubicBezTo>
                  <a:cubicBezTo>
                    <a:pt x="21280" y="34889"/>
                    <a:pt x="22823" y="32221"/>
                    <a:pt x="22887" y="32093"/>
                  </a:cubicBezTo>
                  <a:cubicBezTo>
                    <a:pt x="24205" y="32993"/>
                    <a:pt x="25491" y="34021"/>
                    <a:pt x="26744" y="35146"/>
                  </a:cubicBezTo>
                  <a:cubicBezTo>
                    <a:pt x="27644" y="35950"/>
                    <a:pt x="28544" y="36786"/>
                    <a:pt x="29412" y="37654"/>
                  </a:cubicBezTo>
                  <a:cubicBezTo>
                    <a:pt x="28994" y="37557"/>
                    <a:pt x="27355" y="37204"/>
                    <a:pt x="27226" y="37204"/>
                  </a:cubicBezTo>
                  <a:cubicBezTo>
                    <a:pt x="27073" y="37188"/>
                    <a:pt x="26905" y="37180"/>
                    <a:pt x="26727" y="37180"/>
                  </a:cubicBezTo>
                  <a:cubicBezTo>
                    <a:pt x="25029" y="37180"/>
                    <a:pt x="22337" y="37877"/>
                    <a:pt x="21698" y="39389"/>
                  </a:cubicBezTo>
                  <a:cubicBezTo>
                    <a:pt x="21183" y="40579"/>
                    <a:pt x="21923" y="41864"/>
                    <a:pt x="23112" y="42250"/>
                  </a:cubicBezTo>
                  <a:cubicBezTo>
                    <a:pt x="23366" y="42330"/>
                    <a:pt x="23629" y="42366"/>
                    <a:pt x="23896" y="42366"/>
                  </a:cubicBezTo>
                  <a:cubicBezTo>
                    <a:pt x="24915" y="42366"/>
                    <a:pt x="25987" y="41846"/>
                    <a:pt x="26776" y="41286"/>
                  </a:cubicBezTo>
                  <a:cubicBezTo>
                    <a:pt x="27901" y="40514"/>
                    <a:pt x="29380" y="37943"/>
                    <a:pt x="29476" y="37718"/>
                  </a:cubicBezTo>
                  <a:cubicBezTo>
                    <a:pt x="29894" y="38136"/>
                    <a:pt x="30280" y="38521"/>
                    <a:pt x="30698" y="38907"/>
                  </a:cubicBezTo>
                  <a:cubicBezTo>
                    <a:pt x="31984" y="40193"/>
                    <a:pt x="33269" y="41511"/>
                    <a:pt x="34620" y="42765"/>
                  </a:cubicBezTo>
                  <a:cubicBezTo>
                    <a:pt x="35070" y="43182"/>
                    <a:pt x="35520" y="43600"/>
                    <a:pt x="36002" y="44018"/>
                  </a:cubicBezTo>
                  <a:cubicBezTo>
                    <a:pt x="35359" y="43857"/>
                    <a:pt x="34234" y="43632"/>
                    <a:pt x="34105" y="43600"/>
                  </a:cubicBezTo>
                  <a:cubicBezTo>
                    <a:pt x="33973" y="43590"/>
                    <a:pt x="33830" y="43584"/>
                    <a:pt x="33679" y="43584"/>
                  </a:cubicBezTo>
                  <a:cubicBezTo>
                    <a:pt x="31986" y="43584"/>
                    <a:pt x="29225" y="44252"/>
                    <a:pt x="28576" y="45786"/>
                  </a:cubicBezTo>
                  <a:cubicBezTo>
                    <a:pt x="28062" y="47008"/>
                    <a:pt x="28801" y="48293"/>
                    <a:pt x="30023" y="48647"/>
                  </a:cubicBezTo>
                  <a:cubicBezTo>
                    <a:pt x="30285" y="48730"/>
                    <a:pt x="30557" y="48767"/>
                    <a:pt x="30832" y="48767"/>
                  </a:cubicBezTo>
                  <a:cubicBezTo>
                    <a:pt x="31842" y="48767"/>
                    <a:pt x="32898" y="48270"/>
                    <a:pt x="33655" y="47715"/>
                  </a:cubicBezTo>
                  <a:cubicBezTo>
                    <a:pt x="34652" y="47008"/>
                    <a:pt x="35937" y="44886"/>
                    <a:pt x="36291" y="44275"/>
                  </a:cubicBezTo>
                  <a:cubicBezTo>
                    <a:pt x="37095" y="44950"/>
                    <a:pt x="37866" y="45625"/>
                    <a:pt x="38670" y="46236"/>
                  </a:cubicBezTo>
                  <a:cubicBezTo>
                    <a:pt x="39023" y="46493"/>
                    <a:pt x="39377" y="46750"/>
                    <a:pt x="39730" y="46975"/>
                  </a:cubicBezTo>
                  <a:cubicBezTo>
                    <a:pt x="40084" y="47233"/>
                    <a:pt x="40438" y="47458"/>
                    <a:pt x="40759" y="47683"/>
                  </a:cubicBezTo>
                  <a:cubicBezTo>
                    <a:pt x="41498" y="48133"/>
                    <a:pt x="42173" y="48551"/>
                    <a:pt x="42881" y="48968"/>
                  </a:cubicBezTo>
                  <a:cubicBezTo>
                    <a:pt x="43202" y="49161"/>
                    <a:pt x="43556" y="49354"/>
                    <a:pt x="43877" y="49547"/>
                  </a:cubicBezTo>
                  <a:cubicBezTo>
                    <a:pt x="43266" y="49322"/>
                    <a:pt x="42302" y="48936"/>
                    <a:pt x="42206" y="48936"/>
                  </a:cubicBezTo>
                  <a:cubicBezTo>
                    <a:pt x="41747" y="48815"/>
                    <a:pt x="41145" y="48745"/>
                    <a:pt x="40498" y="48745"/>
                  </a:cubicBezTo>
                  <a:cubicBezTo>
                    <a:pt x="38919" y="48745"/>
                    <a:pt x="37071" y="49160"/>
                    <a:pt x="36387" y="50254"/>
                  </a:cubicBezTo>
                  <a:cubicBezTo>
                    <a:pt x="35712" y="51347"/>
                    <a:pt x="36259" y="52729"/>
                    <a:pt x="37384" y="53276"/>
                  </a:cubicBezTo>
                  <a:cubicBezTo>
                    <a:pt x="37776" y="53477"/>
                    <a:pt x="38219" y="53562"/>
                    <a:pt x="38676" y="53562"/>
                  </a:cubicBezTo>
                  <a:cubicBezTo>
                    <a:pt x="39530" y="53562"/>
                    <a:pt x="40433" y="53267"/>
                    <a:pt x="41145" y="52890"/>
                  </a:cubicBezTo>
                  <a:cubicBezTo>
                    <a:pt x="42334" y="52311"/>
                    <a:pt x="44134" y="50093"/>
                    <a:pt x="44327" y="49804"/>
                  </a:cubicBezTo>
                  <a:cubicBezTo>
                    <a:pt x="45163" y="50286"/>
                    <a:pt x="45999" y="50736"/>
                    <a:pt x="46770" y="51154"/>
                  </a:cubicBezTo>
                  <a:cubicBezTo>
                    <a:pt x="48827" y="52247"/>
                    <a:pt x="50627" y="53147"/>
                    <a:pt x="52010" y="53790"/>
                  </a:cubicBezTo>
                  <a:cubicBezTo>
                    <a:pt x="56542" y="57712"/>
                    <a:pt x="62907" y="58130"/>
                    <a:pt x="62907" y="58130"/>
                  </a:cubicBezTo>
                  <a:cubicBezTo>
                    <a:pt x="62907" y="58130"/>
                    <a:pt x="63260" y="50511"/>
                    <a:pt x="58760" y="45465"/>
                  </a:cubicBezTo>
                  <a:cubicBezTo>
                    <a:pt x="57121" y="43632"/>
                    <a:pt x="55096" y="42411"/>
                    <a:pt x="53135" y="41607"/>
                  </a:cubicBezTo>
                  <a:cubicBezTo>
                    <a:pt x="53263" y="41447"/>
                    <a:pt x="53392" y="41318"/>
                    <a:pt x="53488" y="41189"/>
                  </a:cubicBezTo>
                  <a:cubicBezTo>
                    <a:pt x="54131" y="40161"/>
                    <a:pt x="54710" y="38682"/>
                    <a:pt x="54292" y="37493"/>
                  </a:cubicBezTo>
                  <a:cubicBezTo>
                    <a:pt x="53976" y="36593"/>
                    <a:pt x="53145" y="35969"/>
                    <a:pt x="52244" y="35969"/>
                  </a:cubicBezTo>
                  <a:cubicBezTo>
                    <a:pt x="51954" y="35969"/>
                    <a:pt x="51656" y="36034"/>
                    <a:pt x="51367" y="36175"/>
                  </a:cubicBezTo>
                  <a:cubicBezTo>
                    <a:pt x="50113" y="36753"/>
                    <a:pt x="49502" y="38746"/>
                    <a:pt x="49374" y="40386"/>
                  </a:cubicBezTo>
                  <a:cubicBezTo>
                    <a:pt x="48892" y="40257"/>
                    <a:pt x="48442" y="40193"/>
                    <a:pt x="48056" y="40129"/>
                  </a:cubicBezTo>
                  <a:cubicBezTo>
                    <a:pt x="47895" y="39743"/>
                    <a:pt x="47734" y="39389"/>
                    <a:pt x="47542" y="39004"/>
                  </a:cubicBezTo>
                  <a:cubicBezTo>
                    <a:pt x="47381" y="38618"/>
                    <a:pt x="47252" y="38232"/>
                    <a:pt x="47092" y="37814"/>
                  </a:cubicBezTo>
                  <a:cubicBezTo>
                    <a:pt x="46867" y="37236"/>
                    <a:pt x="46674" y="36625"/>
                    <a:pt x="46481" y="36014"/>
                  </a:cubicBezTo>
                  <a:cubicBezTo>
                    <a:pt x="47188" y="35693"/>
                    <a:pt x="49310" y="34728"/>
                    <a:pt x="50113" y="33860"/>
                  </a:cubicBezTo>
                  <a:cubicBezTo>
                    <a:pt x="50917" y="32960"/>
                    <a:pt x="51688" y="31578"/>
                    <a:pt x="51463" y="30325"/>
                  </a:cubicBezTo>
                  <a:cubicBezTo>
                    <a:pt x="51245" y="29262"/>
                    <a:pt x="50358" y="28477"/>
                    <a:pt x="49330" y="28477"/>
                  </a:cubicBezTo>
                  <a:cubicBezTo>
                    <a:pt x="49144" y="28477"/>
                    <a:pt x="48955" y="28503"/>
                    <a:pt x="48763" y="28557"/>
                  </a:cubicBezTo>
                  <a:cubicBezTo>
                    <a:pt x="47027" y="29071"/>
                    <a:pt x="45999" y="32189"/>
                    <a:pt x="45967" y="33828"/>
                  </a:cubicBezTo>
                  <a:cubicBezTo>
                    <a:pt x="45967" y="33860"/>
                    <a:pt x="45999" y="34214"/>
                    <a:pt x="46031" y="34632"/>
                  </a:cubicBezTo>
                  <a:cubicBezTo>
                    <a:pt x="45870" y="34021"/>
                    <a:pt x="45677" y="33410"/>
                    <a:pt x="45516" y="32800"/>
                  </a:cubicBezTo>
                  <a:cubicBezTo>
                    <a:pt x="45066" y="31064"/>
                    <a:pt x="44681" y="29296"/>
                    <a:pt x="44263" y="27496"/>
                  </a:cubicBezTo>
                  <a:cubicBezTo>
                    <a:pt x="44166" y="27110"/>
                    <a:pt x="44102" y="26757"/>
                    <a:pt x="44006" y="26371"/>
                  </a:cubicBezTo>
                  <a:cubicBezTo>
                    <a:pt x="44616" y="26114"/>
                    <a:pt x="46899" y="25053"/>
                    <a:pt x="47734" y="24153"/>
                  </a:cubicBezTo>
                  <a:cubicBezTo>
                    <a:pt x="48538" y="23253"/>
                    <a:pt x="49342" y="21871"/>
                    <a:pt x="49085" y="20617"/>
                  </a:cubicBezTo>
                  <a:cubicBezTo>
                    <a:pt x="48896" y="19568"/>
                    <a:pt x="48032" y="18789"/>
                    <a:pt x="47021" y="18789"/>
                  </a:cubicBezTo>
                  <a:cubicBezTo>
                    <a:pt x="46824" y="18789"/>
                    <a:pt x="46621" y="18818"/>
                    <a:pt x="46417" y="18881"/>
                  </a:cubicBezTo>
                  <a:cubicBezTo>
                    <a:pt x="44681" y="19395"/>
                    <a:pt x="43652" y="22481"/>
                    <a:pt x="43620" y="24121"/>
                  </a:cubicBezTo>
                  <a:cubicBezTo>
                    <a:pt x="43620" y="24185"/>
                    <a:pt x="43652" y="24603"/>
                    <a:pt x="43684" y="25053"/>
                  </a:cubicBezTo>
                  <a:cubicBezTo>
                    <a:pt x="43459" y="24089"/>
                    <a:pt x="43202" y="23124"/>
                    <a:pt x="42945" y="22160"/>
                  </a:cubicBezTo>
                  <a:cubicBezTo>
                    <a:pt x="42463" y="20521"/>
                    <a:pt x="41884" y="18913"/>
                    <a:pt x="41209" y="17370"/>
                  </a:cubicBezTo>
                  <a:cubicBezTo>
                    <a:pt x="41434" y="17306"/>
                    <a:pt x="44166" y="16117"/>
                    <a:pt x="45066" y="15088"/>
                  </a:cubicBezTo>
                  <a:cubicBezTo>
                    <a:pt x="45870" y="14188"/>
                    <a:pt x="46674" y="12838"/>
                    <a:pt x="46417" y="11584"/>
                  </a:cubicBezTo>
                  <a:cubicBezTo>
                    <a:pt x="46226" y="10522"/>
                    <a:pt x="45343" y="9737"/>
                    <a:pt x="44315" y="9737"/>
                  </a:cubicBezTo>
                  <a:cubicBezTo>
                    <a:pt x="44130" y="9737"/>
                    <a:pt x="43940" y="9762"/>
                    <a:pt x="43749" y="9816"/>
                  </a:cubicBezTo>
                  <a:cubicBezTo>
                    <a:pt x="42013" y="10331"/>
                    <a:pt x="40984" y="13449"/>
                    <a:pt x="40952" y="15088"/>
                  </a:cubicBezTo>
                  <a:cubicBezTo>
                    <a:pt x="40952" y="15185"/>
                    <a:pt x="41081" y="16663"/>
                    <a:pt x="41145" y="17210"/>
                  </a:cubicBezTo>
                  <a:lnTo>
                    <a:pt x="41113" y="17145"/>
                  </a:lnTo>
                  <a:cubicBezTo>
                    <a:pt x="40406" y="15570"/>
                    <a:pt x="39538" y="14156"/>
                    <a:pt x="38638" y="12838"/>
                  </a:cubicBezTo>
                  <a:cubicBezTo>
                    <a:pt x="37738" y="11520"/>
                    <a:pt x="36773" y="10363"/>
                    <a:pt x="35873" y="9334"/>
                  </a:cubicBezTo>
                  <a:cubicBezTo>
                    <a:pt x="34973" y="8273"/>
                    <a:pt x="34073" y="7373"/>
                    <a:pt x="33269" y="6602"/>
                  </a:cubicBezTo>
                  <a:cubicBezTo>
                    <a:pt x="32852" y="6184"/>
                    <a:pt x="32434" y="5798"/>
                    <a:pt x="32048" y="5445"/>
                  </a:cubicBezTo>
                  <a:lnTo>
                    <a:pt x="32112" y="5445"/>
                  </a:lnTo>
                  <a:cubicBezTo>
                    <a:pt x="32144" y="5445"/>
                    <a:pt x="31244" y="3420"/>
                    <a:pt x="31180" y="3291"/>
                  </a:cubicBezTo>
                  <a:cubicBezTo>
                    <a:pt x="30438" y="2015"/>
                    <a:pt x="28328" y="1"/>
                    <a:pt x="26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62"/>
            <p:cNvSpPr/>
            <p:nvPr/>
          </p:nvSpPr>
          <p:spPr>
            <a:xfrm>
              <a:off x="2969400" y="4123575"/>
              <a:ext cx="426750" cy="440400"/>
            </a:xfrm>
            <a:custGeom>
              <a:avLst/>
              <a:gdLst/>
              <a:ahLst/>
              <a:cxnLst/>
              <a:rect l="l" t="t" r="r" b="b"/>
              <a:pathLst>
                <a:path w="17070" h="17616" extrusionOk="0">
                  <a:moveTo>
                    <a:pt x="17005" y="1"/>
                  </a:moveTo>
                  <a:lnTo>
                    <a:pt x="17005" y="1"/>
                  </a:lnTo>
                  <a:cubicBezTo>
                    <a:pt x="17004" y="1"/>
                    <a:pt x="9354" y="226"/>
                    <a:pt x="4694" y="5112"/>
                  </a:cubicBezTo>
                  <a:cubicBezTo>
                    <a:pt x="0" y="9965"/>
                    <a:pt x="65" y="17616"/>
                    <a:pt x="65" y="17616"/>
                  </a:cubicBezTo>
                  <a:cubicBezTo>
                    <a:pt x="65" y="17616"/>
                    <a:pt x="7715" y="17359"/>
                    <a:pt x="12376" y="12505"/>
                  </a:cubicBezTo>
                  <a:cubicBezTo>
                    <a:pt x="17069" y="7651"/>
                    <a:pt x="17005" y="1"/>
                    <a:pt x="170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62"/>
            <p:cNvSpPr/>
            <p:nvPr/>
          </p:nvSpPr>
          <p:spPr>
            <a:xfrm>
              <a:off x="1515675" y="3626950"/>
              <a:ext cx="126175" cy="202525"/>
            </a:xfrm>
            <a:custGeom>
              <a:avLst/>
              <a:gdLst/>
              <a:ahLst/>
              <a:cxnLst/>
              <a:rect l="l" t="t" r="r" b="b"/>
              <a:pathLst>
                <a:path w="5047" h="8101" extrusionOk="0">
                  <a:moveTo>
                    <a:pt x="2090" y="0"/>
                  </a:moveTo>
                  <a:cubicBezTo>
                    <a:pt x="1318" y="0"/>
                    <a:pt x="547" y="386"/>
                    <a:pt x="193" y="1190"/>
                  </a:cubicBezTo>
                  <a:cubicBezTo>
                    <a:pt x="65" y="1479"/>
                    <a:pt x="0" y="1800"/>
                    <a:pt x="0" y="2154"/>
                  </a:cubicBezTo>
                  <a:cubicBezTo>
                    <a:pt x="0" y="3761"/>
                    <a:pt x="1318" y="5851"/>
                    <a:pt x="2315" y="6751"/>
                  </a:cubicBezTo>
                  <a:cubicBezTo>
                    <a:pt x="2411" y="6847"/>
                    <a:pt x="4147" y="8101"/>
                    <a:pt x="4211" y="8101"/>
                  </a:cubicBezTo>
                  <a:cubicBezTo>
                    <a:pt x="4211" y="8101"/>
                    <a:pt x="5047" y="5529"/>
                    <a:pt x="5047" y="4018"/>
                  </a:cubicBezTo>
                  <a:cubicBezTo>
                    <a:pt x="5047" y="3890"/>
                    <a:pt x="5047" y="3761"/>
                    <a:pt x="5047" y="3665"/>
                  </a:cubicBezTo>
                  <a:cubicBezTo>
                    <a:pt x="4886" y="2475"/>
                    <a:pt x="4372" y="965"/>
                    <a:pt x="3279" y="322"/>
                  </a:cubicBezTo>
                  <a:cubicBezTo>
                    <a:pt x="2893" y="97"/>
                    <a:pt x="2508" y="0"/>
                    <a:pt x="20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62"/>
            <p:cNvSpPr/>
            <p:nvPr/>
          </p:nvSpPr>
          <p:spPr>
            <a:xfrm>
              <a:off x="2659200" y="4023125"/>
              <a:ext cx="458100" cy="488625"/>
            </a:xfrm>
            <a:custGeom>
              <a:avLst/>
              <a:gdLst/>
              <a:ahLst/>
              <a:cxnLst/>
              <a:rect l="l" t="t" r="r" b="b"/>
              <a:pathLst>
                <a:path w="18324" h="19545" extrusionOk="0">
                  <a:moveTo>
                    <a:pt x="1" y="1"/>
                  </a:moveTo>
                  <a:cubicBezTo>
                    <a:pt x="772" y="10930"/>
                    <a:pt x="9258" y="19544"/>
                    <a:pt x="9258" y="19544"/>
                  </a:cubicBezTo>
                  <a:cubicBezTo>
                    <a:pt x="9258" y="19544"/>
                    <a:pt x="17616" y="10898"/>
                    <a:pt x="18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62"/>
            <p:cNvSpPr/>
            <p:nvPr/>
          </p:nvSpPr>
          <p:spPr>
            <a:xfrm>
              <a:off x="1239225" y="3702475"/>
              <a:ext cx="1564650" cy="871150"/>
            </a:xfrm>
            <a:custGeom>
              <a:avLst/>
              <a:gdLst/>
              <a:ahLst/>
              <a:cxnLst/>
              <a:rect l="l" t="t" r="r" b="b"/>
              <a:pathLst>
                <a:path w="62586" h="34846" extrusionOk="0">
                  <a:moveTo>
                    <a:pt x="46739" y="21506"/>
                  </a:moveTo>
                  <a:cubicBezTo>
                    <a:pt x="47189" y="23595"/>
                    <a:pt x="48024" y="26070"/>
                    <a:pt x="49567" y="28224"/>
                  </a:cubicBezTo>
                  <a:cubicBezTo>
                    <a:pt x="48732" y="27838"/>
                    <a:pt x="47864" y="27388"/>
                    <a:pt x="46899" y="26906"/>
                  </a:cubicBezTo>
                  <a:cubicBezTo>
                    <a:pt x="46192" y="26552"/>
                    <a:pt x="45453" y="26167"/>
                    <a:pt x="44713" y="25749"/>
                  </a:cubicBezTo>
                  <a:cubicBezTo>
                    <a:pt x="44842" y="25459"/>
                    <a:pt x="45935" y="23016"/>
                    <a:pt x="45999" y="21634"/>
                  </a:cubicBezTo>
                  <a:cubicBezTo>
                    <a:pt x="46256" y="21602"/>
                    <a:pt x="46514" y="21538"/>
                    <a:pt x="46739" y="21506"/>
                  </a:cubicBezTo>
                  <a:close/>
                  <a:moveTo>
                    <a:pt x="22148" y="1"/>
                  </a:moveTo>
                  <a:cubicBezTo>
                    <a:pt x="21570" y="1"/>
                    <a:pt x="21023" y="226"/>
                    <a:pt x="20605" y="708"/>
                  </a:cubicBezTo>
                  <a:cubicBezTo>
                    <a:pt x="20187" y="1190"/>
                    <a:pt x="20027" y="1897"/>
                    <a:pt x="20027" y="2669"/>
                  </a:cubicBezTo>
                  <a:cubicBezTo>
                    <a:pt x="20027" y="4083"/>
                    <a:pt x="20605" y="5755"/>
                    <a:pt x="21152" y="6655"/>
                  </a:cubicBezTo>
                  <a:cubicBezTo>
                    <a:pt x="21216" y="6751"/>
                    <a:pt x="22148" y="7908"/>
                    <a:pt x="22502" y="8294"/>
                  </a:cubicBezTo>
                  <a:lnTo>
                    <a:pt x="22437" y="8262"/>
                  </a:lnTo>
                  <a:cubicBezTo>
                    <a:pt x="20991" y="7362"/>
                    <a:pt x="19448" y="6655"/>
                    <a:pt x="18001" y="6044"/>
                  </a:cubicBezTo>
                  <a:cubicBezTo>
                    <a:pt x="16523" y="5466"/>
                    <a:pt x="15076" y="5015"/>
                    <a:pt x="13758" y="4662"/>
                  </a:cubicBezTo>
                  <a:cubicBezTo>
                    <a:pt x="12441" y="4276"/>
                    <a:pt x="11187" y="4019"/>
                    <a:pt x="10094" y="3794"/>
                  </a:cubicBezTo>
                  <a:cubicBezTo>
                    <a:pt x="9483" y="3698"/>
                    <a:pt x="8937" y="3601"/>
                    <a:pt x="8422" y="3505"/>
                  </a:cubicBezTo>
                  <a:lnTo>
                    <a:pt x="8455" y="3505"/>
                  </a:lnTo>
                  <a:cubicBezTo>
                    <a:pt x="8455" y="3440"/>
                    <a:pt x="6655" y="2283"/>
                    <a:pt x="6526" y="2219"/>
                  </a:cubicBezTo>
                  <a:cubicBezTo>
                    <a:pt x="5690" y="1801"/>
                    <a:pt x="4340" y="1447"/>
                    <a:pt x="3054" y="1447"/>
                  </a:cubicBezTo>
                  <a:cubicBezTo>
                    <a:pt x="2058" y="1447"/>
                    <a:pt x="1126" y="1672"/>
                    <a:pt x="547" y="2251"/>
                  </a:cubicBezTo>
                  <a:cubicBezTo>
                    <a:pt x="161" y="2637"/>
                    <a:pt x="1" y="3151"/>
                    <a:pt x="1" y="3665"/>
                  </a:cubicBezTo>
                  <a:cubicBezTo>
                    <a:pt x="1" y="4308"/>
                    <a:pt x="290" y="4983"/>
                    <a:pt x="869" y="5433"/>
                  </a:cubicBezTo>
                  <a:cubicBezTo>
                    <a:pt x="1447" y="5916"/>
                    <a:pt x="2251" y="6076"/>
                    <a:pt x="3054" y="6076"/>
                  </a:cubicBezTo>
                  <a:cubicBezTo>
                    <a:pt x="3601" y="6076"/>
                    <a:pt x="4147" y="5980"/>
                    <a:pt x="4629" y="5883"/>
                  </a:cubicBezTo>
                  <a:cubicBezTo>
                    <a:pt x="5819" y="5562"/>
                    <a:pt x="7844" y="3987"/>
                    <a:pt x="8358" y="3569"/>
                  </a:cubicBezTo>
                  <a:cubicBezTo>
                    <a:pt x="8872" y="3665"/>
                    <a:pt x="9451" y="3794"/>
                    <a:pt x="10062" y="3923"/>
                  </a:cubicBezTo>
                  <a:cubicBezTo>
                    <a:pt x="11155" y="4148"/>
                    <a:pt x="12376" y="4437"/>
                    <a:pt x="13694" y="4855"/>
                  </a:cubicBezTo>
                  <a:cubicBezTo>
                    <a:pt x="14048" y="4951"/>
                    <a:pt x="14433" y="5080"/>
                    <a:pt x="14787" y="5208"/>
                  </a:cubicBezTo>
                  <a:cubicBezTo>
                    <a:pt x="14144" y="5112"/>
                    <a:pt x="13244" y="5048"/>
                    <a:pt x="13148" y="5048"/>
                  </a:cubicBezTo>
                  <a:cubicBezTo>
                    <a:pt x="11540" y="5080"/>
                    <a:pt x="8422" y="6076"/>
                    <a:pt x="7876" y="7812"/>
                  </a:cubicBezTo>
                  <a:cubicBezTo>
                    <a:pt x="7812" y="8005"/>
                    <a:pt x="7780" y="8230"/>
                    <a:pt x="7780" y="8423"/>
                  </a:cubicBezTo>
                  <a:cubicBezTo>
                    <a:pt x="7780" y="9419"/>
                    <a:pt x="8583" y="10319"/>
                    <a:pt x="9612" y="10512"/>
                  </a:cubicBezTo>
                  <a:cubicBezTo>
                    <a:pt x="9773" y="10544"/>
                    <a:pt x="9933" y="10544"/>
                    <a:pt x="10094" y="10544"/>
                  </a:cubicBezTo>
                  <a:cubicBezTo>
                    <a:pt x="11219" y="10544"/>
                    <a:pt x="12376" y="9869"/>
                    <a:pt x="13148" y="9162"/>
                  </a:cubicBezTo>
                  <a:cubicBezTo>
                    <a:pt x="14080" y="8326"/>
                    <a:pt x="15173" y="5916"/>
                    <a:pt x="15430" y="5401"/>
                  </a:cubicBezTo>
                  <a:cubicBezTo>
                    <a:pt x="16234" y="5658"/>
                    <a:pt x="17037" y="5980"/>
                    <a:pt x="17873" y="6333"/>
                  </a:cubicBezTo>
                  <a:cubicBezTo>
                    <a:pt x="19319" y="6944"/>
                    <a:pt x="20798" y="7683"/>
                    <a:pt x="22245" y="8616"/>
                  </a:cubicBezTo>
                  <a:cubicBezTo>
                    <a:pt x="22309" y="8680"/>
                    <a:pt x="22373" y="8744"/>
                    <a:pt x="22470" y="8776"/>
                  </a:cubicBezTo>
                  <a:cubicBezTo>
                    <a:pt x="22148" y="8680"/>
                    <a:pt x="20380" y="8326"/>
                    <a:pt x="20252" y="8294"/>
                  </a:cubicBezTo>
                  <a:lnTo>
                    <a:pt x="19769" y="8294"/>
                  </a:lnTo>
                  <a:cubicBezTo>
                    <a:pt x="18066" y="8294"/>
                    <a:pt x="15366" y="8969"/>
                    <a:pt x="14723" y="10480"/>
                  </a:cubicBezTo>
                  <a:cubicBezTo>
                    <a:pt x="14594" y="10769"/>
                    <a:pt x="14530" y="11027"/>
                    <a:pt x="14530" y="11284"/>
                  </a:cubicBezTo>
                  <a:cubicBezTo>
                    <a:pt x="14530" y="12216"/>
                    <a:pt x="15205" y="13052"/>
                    <a:pt x="16137" y="13341"/>
                  </a:cubicBezTo>
                  <a:cubicBezTo>
                    <a:pt x="16394" y="13437"/>
                    <a:pt x="16651" y="13469"/>
                    <a:pt x="16941" y="13469"/>
                  </a:cubicBezTo>
                  <a:cubicBezTo>
                    <a:pt x="17937" y="13469"/>
                    <a:pt x="19030" y="12955"/>
                    <a:pt x="19802" y="12409"/>
                  </a:cubicBezTo>
                  <a:cubicBezTo>
                    <a:pt x="20927" y="11605"/>
                    <a:pt x="22470" y="8937"/>
                    <a:pt x="22534" y="8809"/>
                  </a:cubicBezTo>
                  <a:cubicBezTo>
                    <a:pt x="23852" y="9709"/>
                    <a:pt x="25138" y="10737"/>
                    <a:pt x="26391" y="11862"/>
                  </a:cubicBezTo>
                  <a:cubicBezTo>
                    <a:pt x="27291" y="12666"/>
                    <a:pt x="28191" y="13502"/>
                    <a:pt x="29059" y="14370"/>
                  </a:cubicBezTo>
                  <a:cubicBezTo>
                    <a:pt x="28641" y="14273"/>
                    <a:pt x="27002" y="13920"/>
                    <a:pt x="26873" y="13920"/>
                  </a:cubicBezTo>
                  <a:cubicBezTo>
                    <a:pt x="26713" y="13887"/>
                    <a:pt x="26552" y="13887"/>
                    <a:pt x="26391" y="13887"/>
                  </a:cubicBezTo>
                  <a:cubicBezTo>
                    <a:pt x="24688" y="13887"/>
                    <a:pt x="21987" y="14562"/>
                    <a:pt x="21345" y="16105"/>
                  </a:cubicBezTo>
                  <a:cubicBezTo>
                    <a:pt x="21216" y="16363"/>
                    <a:pt x="21184" y="16620"/>
                    <a:pt x="21184" y="16877"/>
                  </a:cubicBezTo>
                  <a:cubicBezTo>
                    <a:pt x="21184" y="17809"/>
                    <a:pt x="21827" y="18677"/>
                    <a:pt x="22759" y="18966"/>
                  </a:cubicBezTo>
                  <a:cubicBezTo>
                    <a:pt x="23016" y="19030"/>
                    <a:pt x="23305" y="19063"/>
                    <a:pt x="23562" y="19063"/>
                  </a:cubicBezTo>
                  <a:cubicBezTo>
                    <a:pt x="24591" y="19063"/>
                    <a:pt x="25652" y="18580"/>
                    <a:pt x="26423" y="18002"/>
                  </a:cubicBezTo>
                  <a:cubicBezTo>
                    <a:pt x="27548" y="17230"/>
                    <a:pt x="29027" y="14659"/>
                    <a:pt x="29123" y="14434"/>
                  </a:cubicBezTo>
                  <a:cubicBezTo>
                    <a:pt x="29541" y="14852"/>
                    <a:pt x="29927" y="15237"/>
                    <a:pt x="30345" y="15623"/>
                  </a:cubicBezTo>
                  <a:cubicBezTo>
                    <a:pt x="31631" y="16909"/>
                    <a:pt x="32916" y="18227"/>
                    <a:pt x="34267" y="19481"/>
                  </a:cubicBezTo>
                  <a:cubicBezTo>
                    <a:pt x="34717" y="19898"/>
                    <a:pt x="35167" y="20316"/>
                    <a:pt x="35649" y="20734"/>
                  </a:cubicBezTo>
                  <a:cubicBezTo>
                    <a:pt x="35006" y="20573"/>
                    <a:pt x="33881" y="20348"/>
                    <a:pt x="33752" y="20316"/>
                  </a:cubicBezTo>
                  <a:lnTo>
                    <a:pt x="33302" y="20316"/>
                  </a:lnTo>
                  <a:cubicBezTo>
                    <a:pt x="31599" y="20316"/>
                    <a:pt x="28866" y="20991"/>
                    <a:pt x="28223" y="22502"/>
                  </a:cubicBezTo>
                  <a:cubicBezTo>
                    <a:pt x="28127" y="22759"/>
                    <a:pt x="28063" y="23049"/>
                    <a:pt x="28063" y="23306"/>
                  </a:cubicBezTo>
                  <a:cubicBezTo>
                    <a:pt x="28063" y="24238"/>
                    <a:pt x="28706" y="25074"/>
                    <a:pt x="29670" y="25363"/>
                  </a:cubicBezTo>
                  <a:cubicBezTo>
                    <a:pt x="29927" y="25459"/>
                    <a:pt x="30184" y="25492"/>
                    <a:pt x="30441" y="25492"/>
                  </a:cubicBezTo>
                  <a:cubicBezTo>
                    <a:pt x="31470" y="25492"/>
                    <a:pt x="32531" y="24977"/>
                    <a:pt x="33302" y="24431"/>
                  </a:cubicBezTo>
                  <a:cubicBezTo>
                    <a:pt x="34299" y="23724"/>
                    <a:pt x="35584" y="21602"/>
                    <a:pt x="35938" y="20991"/>
                  </a:cubicBezTo>
                  <a:cubicBezTo>
                    <a:pt x="36742" y="21666"/>
                    <a:pt x="37513" y="22341"/>
                    <a:pt x="38317" y="22952"/>
                  </a:cubicBezTo>
                  <a:cubicBezTo>
                    <a:pt x="38670" y="23209"/>
                    <a:pt x="39024" y="23466"/>
                    <a:pt x="39377" y="23691"/>
                  </a:cubicBezTo>
                  <a:cubicBezTo>
                    <a:pt x="39731" y="23949"/>
                    <a:pt x="40085" y="24174"/>
                    <a:pt x="40406" y="24399"/>
                  </a:cubicBezTo>
                  <a:cubicBezTo>
                    <a:pt x="41145" y="24849"/>
                    <a:pt x="41820" y="25267"/>
                    <a:pt x="42528" y="25684"/>
                  </a:cubicBezTo>
                  <a:cubicBezTo>
                    <a:pt x="42849" y="25877"/>
                    <a:pt x="43203" y="26070"/>
                    <a:pt x="43524" y="26263"/>
                  </a:cubicBezTo>
                  <a:cubicBezTo>
                    <a:pt x="42913" y="26038"/>
                    <a:pt x="41949" y="25652"/>
                    <a:pt x="41853" y="25652"/>
                  </a:cubicBezTo>
                  <a:cubicBezTo>
                    <a:pt x="41403" y="25524"/>
                    <a:pt x="40792" y="25459"/>
                    <a:pt x="40149" y="25459"/>
                  </a:cubicBezTo>
                  <a:cubicBezTo>
                    <a:pt x="38574" y="25459"/>
                    <a:pt x="36710" y="25845"/>
                    <a:pt x="36034" y="26970"/>
                  </a:cubicBezTo>
                  <a:cubicBezTo>
                    <a:pt x="35842" y="27292"/>
                    <a:pt x="35745" y="27645"/>
                    <a:pt x="35745" y="28031"/>
                  </a:cubicBezTo>
                  <a:cubicBezTo>
                    <a:pt x="35745" y="28835"/>
                    <a:pt x="36227" y="29606"/>
                    <a:pt x="37031" y="29992"/>
                  </a:cubicBezTo>
                  <a:cubicBezTo>
                    <a:pt x="37417" y="30185"/>
                    <a:pt x="37867" y="30281"/>
                    <a:pt x="38317" y="30281"/>
                  </a:cubicBezTo>
                  <a:cubicBezTo>
                    <a:pt x="39152" y="30281"/>
                    <a:pt x="40085" y="29992"/>
                    <a:pt x="40792" y="29606"/>
                  </a:cubicBezTo>
                  <a:cubicBezTo>
                    <a:pt x="41981" y="29027"/>
                    <a:pt x="43781" y="26809"/>
                    <a:pt x="43974" y="26520"/>
                  </a:cubicBezTo>
                  <a:cubicBezTo>
                    <a:pt x="44810" y="27002"/>
                    <a:pt x="45646" y="27452"/>
                    <a:pt x="46417" y="27870"/>
                  </a:cubicBezTo>
                  <a:cubicBezTo>
                    <a:pt x="48474" y="28963"/>
                    <a:pt x="50274" y="29863"/>
                    <a:pt x="51657" y="30506"/>
                  </a:cubicBezTo>
                  <a:cubicBezTo>
                    <a:pt x="56189" y="34428"/>
                    <a:pt x="62554" y="34846"/>
                    <a:pt x="62554" y="34846"/>
                  </a:cubicBezTo>
                  <a:cubicBezTo>
                    <a:pt x="62554" y="34846"/>
                    <a:pt x="62586" y="34717"/>
                    <a:pt x="62586" y="34492"/>
                  </a:cubicBezTo>
                  <a:cubicBezTo>
                    <a:pt x="62586" y="32917"/>
                    <a:pt x="62329" y="26552"/>
                    <a:pt x="58407" y="22181"/>
                  </a:cubicBezTo>
                  <a:cubicBezTo>
                    <a:pt x="56768" y="20348"/>
                    <a:pt x="54743" y="19127"/>
                    <a:pt x="52782" y="18323"/>
                  </a:cubicBezTo>
                  <a:cubicBezTo>
                    <a:pt x="52910" y="18163"/>
                    <a:pt x="53039" y="18034"/>
                    <a:pt x="53135" y="17905"/>
                  </a:cubicBezTo>
                  <a:cubicBezTo>
                    <a:pt x="53617" y="17134"/>
                    <a:pt x="54067" y="16073"/>
                    <a:pt x="54067" y="15109"/>
                  </a:cubicBezTo>
                  <a:cubicBezTo>
                    <a:pt x="54067" y="14787"/>
                    <a:pt x="54035" y="14498"/>
                    <a:pt x="53939" y="14209"/>
                  </a:cubicBezTo>
                  <a:cubicBezTo>
                    <a:pt x="53714" y="13566"/>
                    <a:pt x="53232" y="13084"/>
                    <a:pt x="52653" y="12827"/>
                  </a:cubicBezTo>
                  <a:lnTo>
                    <a:pt x="51110" y="12827"/>
                  </a:lnTo>
                  <a:cubicBezTo>
                    <a:pt x="51078" y="12859"/>
                    <a:pt x="51046" y="12859"/>
                    <a:pt x="51014" y="12891"/>
                  </a:cubicBezTo>
                  <a:cubicBezTo>
                    <a:pt x="49760" y="13469"/>
                    <a:pt x="49149" y="15462"/>
                    <a:pt x="49021" y="17102"/>
                  </a:cubicBezTo>
                  <a:cubicBezTo>
                    <a:pt x="48539" y="16973"/>
                    <a:pt x="48089" y="16909"/>
                    <a:pt x="47703" y="16845"/>
                  </a:cubicBezTo>
                  <a:cubicBezTo>
                    <a:pt x="47542" y="16459"/>
                    <a:pt x="47381" y="16105"/>
                    <a:pt x="47189" y="15720"/>
                  </a:cubicBezTo>
                  <a:cubicBezTo>
                    <a:pt x="47028" y="15334"/>
                    <a:pt x="46899" y="14948"/>
                    <a:pt x="46739" y="14530"/>
                  </a:cubicBezTo>
                  <a:cubicBezTo>
                    <a:pt x="46514" y="13984"/>
                    <a:pt x="46353" y="13405"/>
                    <a:pt x="46160" y="12827"/>
                  </a:cubicBezTo>
                  <a:lnTo>
                    <a:pt x="45260" y="12827"/>
                  </a:lnTo>
                  <a:cubicBezTo>
                    <a:pt x="45485" y="13534"/>
                    <a:pt x="45678" y="14209"/>
                    <a:pt x="45935" y="14852"/>
                  </a:cubicBezTo>
                  <a:cubicBezTo>
                    <a:pt x="46064" y="15270"/>
                    <a:pt x="46192" y="15687"/>
                    <a:pt x="46385" y="16073"/>
                  </a:cubicBezTo>
                  <a:cubicBezTo>
                    <a:pt x="46449" y="16266"/>
                    <a:pt x="46546" y="16491"/>
                    <a:pt x="46642" y="16684"/>
                  </a:cubicBezTo>
                  <a:cubicBezTo>
                    <a:pt x="46417" y="16652"/>
                    <a:pt x="46289" y="16652"/>
                    <a:pt x="46289" y="16652"/>
                  </a:cubicBezTo>
                  <a:cubicBezTo>
                    <a:pt x="46289" y="16652"/>
                    <a:pt x="46289" y="16780"/>
                    <a:pt x="46289" y="17005"/>
                  </a:cubicBezTo>
                  <a:cubicBezTo>
                    <a:pt x="46289" y="17263"/>
                    <a:pt x="46289" y="17648"/>
                    <a:pt x="46321" y="18130"/>
                  </a:cubicBezTo>
                  <a:cubicBezTo>
                    <a:pt x="45292" y="17391"/>
                    <a:pt x="43910" y="16748"/>
                    <a:pt x="42753" y="16748"/>
                  </a:cubicBezTo>
                  <a:cubicBezTo>
                    <a:pt x="42399" y="16748"/>
                    <a:pt x="42078" y="16813"/>
                    <a:pt x="41788" y="16941"/>
                  </a:cubicBezTo>
                  <a:cubicBezTo>
                    <a:pt x="41017" y="17295"/>
                    <a:pt x="40599" y="18066"/>
                    <a:pt x="40599" y="18838"/>
                  </a:cubicBezTo>
                  <a:cubicBezTo>
                    <a:pt x="40599" y="19256"/>
                    <a:pt x="40728" y="19641"/>
                    <a:pt x="40920" y="20027"/>
                  </a:cubicBezTo>
                  <a:cubicBezTo>
                    <a:pt x="41017" y="20156"/>
                    <a:pt x="41113" y="20284"/>
                    <a:pt x="41210" y="20413"/>
                  </a:cubicBezTo>
                  <a:cubicBezTo>
                    <a:pt x="41403" y="21859"/>
                    <a:pt x="42238" y="23434"/>
                    <a:pt x="42946" y="24238"/>
                  </a:cubicBezTo>
                  <a:cubicBezTo>
                    <a:pt x="43010" y="24334"/>
                    <a:pt x="43910" y="25170"/>
                    <a:pt x="44392" y="25588"/>
                  </a:cubicBezTo>
                  <a:cubicBezTo>
                    <a:pt x="43942" y="25331"/>
                    <a:pt x="43492" y="25106"/>
                    <a:pt x="43010" y="24817"/>
                  </a:cubicBezTo>
                  <a:cubicBezTo>
                    <a:pt x="42335" y="24463"/>
                    <a:pt x="41628" y="24013"/>
                    <a:pt x="40920" y="23627"/>
                  </a:cubicBezTo>
                  <a:cubicBezTo>
                    <a:pt x="40567" y="23402"/>
                    <a:pt x="40213" y="23177"/>
                    <a:pt x="39860" y="22952"/>
                  </a:cubicBezTo>
                  <a:cubicBezTo>
                    <a:pt x="39506" y="22727"/>
                    <a:pt x="39185" y="22470"/>
                    <a:pt x="38831" y="22245"/>
                  </a:cubicBezTo>
                  <a:cubicBezTo>
                    <a:pt x="38317" y="21859"/>
                    <a:pt x="37835" y="21473"/>
                    <a:pt x="37320" y="21056"/>
                  </a:cubicBezTo>
                  <a:cubicBezTo>
                    <a:pt x="37738" y="20413"/>
                    <a:pt x="38960" y="18420"/>
                    <a:pt x="39152" y="17263"/>
                  </a:cubicBezTo>
                  <a:cubicBezTo>
                    <a:pt x="39185" y="16941"/>
                    <a:pt x="39217" y="16588"/>
                    <a:pt x="39217" y="16234"/>
                  </a:cubicBezTo>
                  <a:cubicBezTo>
                    <a:pt x="39217" y="15270"/>
                    <a:pt x="38992" y="14241"/>
                    <a:pt x="38349" y="13566"/>
                  </a:cubicBezTo>
                  <a:cubicBezTo>
                    <a:pt x="37899" y="13084"/>
                    <a:pt x="37288" y="12859"/>
                    <a:pt x="36677" y="12859"/>
                  </a:cubicBezTo>
                  <a:cubicBezTo>
                    <a:pt x="36131" y="12859"/>
                    <a:pt x="35552" y="13084"/>
                    <a:pt x="35134" y="13566"/>
                  </a:cubicBezTo>
                  <a:cubicBezTo>
                    <a:pt x="34717" y="14048"/>
                    <a:pt x="34556" y="14755"/>
                    <a:pt x="34556" y="15527"/>
                  </a:cubicBezTo>
                  <a:cubicBezTo>
                    <a:pt x="34556" y="16941"/>
                    <a:pt x="35134" y="18613"/>
                    <a:pt x="35681" y="19513"/>
                  </a:cubicBezTo>
                  <a:cubicBezTo>
                    <a:pt x="35713" y="19545"/>
                    <a:pt x="35938" y="19834"/>
                    <a:pt x="36195" y="20123"/>
                  </a:cubicBezTo>
                  <a:cubicBezTo>
                    <a:pt x="35713" y="19738"/>
                    <a:pt x="35231" y="19320"/>
                    <a:pt x="34781" y="18902"/>
                  </a:cubicBezTo>
                  <a:cubicBezTo>
                    <a:pt x="33431" y="17713"/>
                    <a:pt x="32113" y="16427"/>
                    <a:pt x="30795" y="15173"/>
                  </a:cubicBezTo>
                  <a:cubicBezTo>
                    <a:pt x="30506" y="14916"/>
                    <a:pt x="30216" y="14659"/>
                    <a:pt x="29959" y="14370"/>
                  </a:cubicBezTo>
                  <a:cubicBezTo>
                    <a:pt x="30313" y="13823"/>
                    <a:pt x="31631" y="11669"/>
                    <a:pt x="31824" y="10448"/>
                  </a:cubicBezTo>
                  <a:cubicBezTo>
                    <a:pt x="31888" y="10159"/>
                    <a:pt x="31888" y="9805"/>
                    <a:pt x="31888" y="9451"/>
                  </a:cubicBezTo>
                  <a:cubicBezTo>
                    <a:pt x="31920" y="8487"/>
                    <a:pt x="31663" y="7458"/>
                    <a:pt x="31020" y="6751"/>
                  </a:cubicBezTo>
                  <a:cubicBezTo>
                    <a:pt x="30570" y="6301"/>
                    <a:pt x="29959" y="6076"/>
                    <a:pt x="29381" y="6076"/>
                  </a:cubicBezTo>
                  <a:cubicBezTo>
                    <a:pt x="28802" y="6076"/>
                    <a:pt x="28223" y="6301"/>
                    <a:pt x="27806" y="6783"/>
                  </a:cubicBezTo>
                  <a:cubicBezTo>
                    <a:pt x="27420" y="7266"/>
                    <a:pt x="27259" y="7973"/>
                    <a:pt x="27259" y="8744"/>
                  </a:cubicBezTo>
                  <a:cubicBezTo>
                    <a:pt x="27259" y="10159"/>
                    <a:pt x="27806" y="11830"/>
                    <a:pt x="28384" y="12698"/>
                  </a:cubicBezTo>
                  <a:cubicBezTo>
                    <a:pt x="28416" y="12762"/>
                    <a:pt x="28673" y="13084"/>
                    <a:pt x="28963" y="13437"/>
                  </a:cubicBezTo>
                  <a:cubicBezTo>
                    <a:pt x="28223" y="12762"/>
                    <a:pt x="27484" y="12087"/>
                    <a:pt x="26713" y="11477"/>
                  </a:cubicBezTo>
                  <a:cubicBezTo>
                    <a:pt x="25395" y="10351"/>
                    <a:pt x="24045" y="9323"/>
                    <a:pt x="22662" y="8423"/>
                  </a:cubicBezTo>
                  <a:cubicBezTo>
                    <a:pt x="22791" y="8230"/>
                    <a:pt x="24398" y="5755"/>
                    <a:pt x="24623" y="4373"/>
                  </a:cubicBezTo>
                  <a:cubicBezTo>
                    <a:pt x="24655" y="4083"/>
                    <a:pt x="24688" y="3730"/>
                    <a:pt x="24688" y="3408"/>
                  </a:cubicBezTo>
                  <a:cubicBezTo>
                    <a:pt x="24688" y="2412"/>
                    <a:pt x="24463" y="1383"/>
                    <a:pt x="23787" y="708"/>
                  </a:cubicBezTo>
                  <a:cubicBezTo>
                    <a:pt x="23337" y="226"/>
                    <a:pt x="22759" y="1"/>
                    <a:pt x="22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62"/>
            <p:cNvSpPr/>
            <p:nvPr/>
          </p:nvSpPr>
          <p:spPr>
            <a:xfrm>
              <a:off x="2159350" y="3969275"/>
              <a:ext cx="152725" cy="66725"/>
            </a:xfrm>
            <a:custGeom>
              <a:avLst/>
              <a:gdLst/>
              <a:ahLst/>
              <a:cxnLst/>
              <a:rect l="l" t="t" r="r" b="b"/>
              <a:pathLst>
                <a:path w="6109" h="2669" extrusionOk="0">
                  <a:moveTo>
                    <a:pt x="1" y="1"/>
                  </a:moveTo>
                  <a:lnTo>
                    <a:pt x="1" y="1"/>
                  </a:lnTo>
                  <a:cubicBezTo>
                    <a:pt x="33" y="515"/>
                    <a:pt x="194" y="1030"/>
                    <a:pt x="547" y="1415"/>
                  </a:cubicBezTo>
                  <a:cubicBezTo>
                    <a:pt x="1287" y="2347"/>
                    <a:pt x="2701" y="2669"/>
                    <a:pt x="3890" y="2669"/>
                  </a:cubicBezTo>
                  <a:lnTo>
                    <a:pt x="4115" y="2669"/>
                  </a:lnTo>
                  <a:cubicBezTo>
                    <a:pt x="4662" y="2637"/>
                    <a:pt x="5401" y="2412"/>
                    <a:pt x="6108" y="2155"/>
                  </a:cubicBezTo>
                  <a:lnTo>
                    <a:pt x="4276" y="2155"/>
                  </a:lnTo>
                  <a:cubicBezTo>
                    <a:pt x="2508" y="2155"/>
                    <a:pt x="965" y="1319"/>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62"/>
            <p:cNvSpPr/>
            <p:nvPr/>
          </p:nvSpPr>
          <p:spPr>
            <a:xfrm>
              <a:off x="2104725" y="3692850"/>
              <a:ext cx="29750" cy="98050"/>
            </a:xfrm>
            <a:custGeom>
              <a:avLst/>
              <a:gdLst/>
              <a:ahLst/>
              <a:cxnLst/>
              <a:rect l="l" t="t" r="r" b="b"/>
              <a:pathLst>
                <a:path w="1190" h="3922" extrusionOk="0">
                  <a:moveTo>
                    <a:pt x="1189" y="0"/>
                  </a:moveTo>
                  <a:cubicBezTo>
                    <a:pt x="1093" y="32"/>
                    <a:pt x="997" y="97"/>
                    <a:pt x="900" y="161"/>
                  </a:cubicBezTo>
                  <a:cubicBezTo>
                    <a:pt x="289" y="547"/>
                    <a:pt x="0" y="1222"/>
                    <a:pt x="0" y="1865"/>
                  </a:cubicBezTo>
                  <a:cubicBezTo>
                    <a:pt x="0" y="2379"/>
                    <a:pt x="161" y="2893"/>
                    <a:pt x="514" y="3343"/>
                  </a:cubicBezTo>
                  <a:cubicBezTo>
                    <a:pt x="707" y="3568"/>
                    <a:pt x="932" y="3761"/>
                    <a:pt x="1189" y="3922"/>
                  </a:cubicBezTo>
                  <a:lnTo>
                    <a:pt x="1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62"/>
            <p:cNvSpPr/>
            <p:nvPr/>
          </p:nvSpPr>
          <p:spPr>
            <a:xfrm>
              <a:off x="2091050" y="3538550"/>
              <a:ext cx="43425" cy="60300"/>
            </a:xfrm>
            <a:custGeom>
              <a:avLst/>
              <a:gdLst/>
              <a:ahLst/>
              <a:cxnLst/>
              <a:rect l="l" t="t" r="r" b="b"/>
              <a:pathLst>
                <a:path w="1737" h="2412" extrusionOk="0">
                  <a:moveTo>
                    <a:pt x="1736" y="0"/>
                  </a:moveTo>
                  <a:cubicBezTo>
                    <a:pt x="1094" y="772"/>
                    <a:pt x="483" y="1479"/>
                    <a:pt x="1" y="2090"/>
                  </a:cubicBezTo>
                  <a:cubicBezTo>
                    <a:pt x="547" y="2283"/>
                    <a:pt x="1158" y="2379"/>
                    <a:pt x="1736" y="2411"/>
                  </a:cubicBezTo>
                  <a:lnTo>
                    <a:pt x="1736" y="1576"/>
                  </a:lnTo>
                  <a:lnTo>
                    <a:pt x="173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62"/>
            <p:cNvSpPr/>
            <p:nvPr/>
          </p:nvSpPr>
          <p:spPr>
            <a:xfrm>
              <a:off x="1844350" y="3120675"/>
              <a:ext cx="110925" cy="121375"/>
            </a:xfrm>
            <a:custGeom>
              <a:avLst/>
              <a:gdLst/>
              <a:ahLst/>
              <a:cxnLst/>
              <a:rect l="l" t="t" r="r" b="b"/>
              <a:pathLst>
                <a:path w="4437" h="4855" extrusionOk="0">
                  <a:moveTo>
                    <a:pt x="2058" y="0"/>
                  </a:moveTo>
                  <a:cubicBezTo>
                    <a:pt x="1897" y="0"/>
                    <a:pt x="1768" y="0"/>
                    <a:pt x="1640" y="32"/>
                  </a:cubicBezTo>
                  <a:cubicBezTo>
                    <a:pt x="611" y="257"/>
                    <a:pt x="0" y="1158"/>
                    <a:pt x="0" y="2122"/>
                  </a:cubicBezTo>
                  <a:cubicBezTo>
                    <a:pt x="0" y="2379"/>
                    <a:pt x="32" y="2604"/>
                    <a:pt x="129" y="2861"/>
                  </a:cubicBezTo>
                  <a:cubicBezTo>
                    <a:pt x="418" y="3729"/>
                    <a:pt x="1158" y="4372"/>
                    <a:pt x="1993" y="4854"/>
                  </a:cubicBezTo>
                  <a:cubicBezTo>
                    <a:pt x="2958" y="3311"/>
                    <a:pt x="3826" y="1961"/>
                    <a:pt x="4436" y="965"/>
                  </a:cubicBezTo>
                  <a:cubicBezTo>
                    <a:pt x="3665" y="386"/>
                    <a:pt x="2829" y="0"/>
                    <a:pt x="20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62"/>
            <p:cNvSpPr/>
            <p:nvPr/>
          </p:nvSpPr>
          <p:spPr>
            <a:xfrm>
              <a:off x="2971000" y="4123575"/>
              <a:ext cx="423525" cy="440400"/>
            </a:xfrm>
            <a:custGeom>
              <a:avLst/>
              <a:gdLst/>
              <a:ahLst/>
              <a:cxnLst/>
              <a:rect l="l" t="t" r="r" b="b"/>
              <a:pathLst>
                <a:path w="16941" h="17616" extrusionOk="0">
                  <a:moveTo>
                    <a:pt x="16941" y="1"/>
                  </a:moveTo>
                  <a:cubicBezTo>
                    <a:pt x="16941" y="1"/>
                    <a:pt x="9290" y="226"/>
                    <a:pt x="4630" y="5112"/>
                  </a:cubicBezTo>
                  <a:cubicBezTo>
                    <a:pt x="65" y="9837"/>
                    <a:pt x="1" y="17230"/>
                    <a:pt x="1" y="17584"/>
                  </a:cubicBezTo>
                  <a:lnTo>
                    <a:pt x="1" y="17616"/>
                  </a:lnTo>
                  <a:cubicBezTo>
                    <a:pt x="1" y="17616"/>
                    <a:pt x="7651" y="17359"/>
                    <a:pt x="12312" y="12505"/>
                  </a:cubicBezTo>
                  <a:cubicBezTo>
                    <a:pt x="16877" y="7780"/>
                    <a:pt x="16941" y="354"/>
                    <a:pt x="16941" y="33"/>
                  </a:cubicBezTo>
                  <a:lnTo>
                    <a:pt x="169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62"/>
            <p:cNvSpPr/>
            <p:nvPr/>
          </p:nvSpPr>
          <p:spPr>
            <a:xfrm>
              <a:off x="2693750" y="3458200"/>
              <a:ext cx="388975" cy="1053550"/>
            </a:xfrm>
            <a:custGeom>
              <a:avLst/>
              <a:gdLst/>
              <a:ahLst/>
              <a:cxnLst/>
              <a:rect l="l" t="t" r="r" b="b"/>
              <a:pathLst>
                <a:path w="15559" h="42142" extrusionOk="0">
                  <a:moveTo>
                    <a:pt x="7458" y="0"/>
                  </a:moveTo>
                  <a:lnTo>
                    <a:pt x="7523" y="14465"/>
                  </a:lnTo>
                  <a:lnTo>
                    <a:pt x="2733" y="10318"/>
                  </a:lnTo>
                  <a:lnTo>
                    <a:pt x="2412" y="10672"/>
                  </a:lnTo>
                  <a:lnTo>
                    <a:pt x="7523" y="15108"/>
                  </a:lnTo>
                  <a:lnTo>
                    <a:pt x="7555" y="25426"/>
                  </a:lnTo>
                  <a:lnTo>
                    <a:pt x="322" y="19030"/>
                  </a:lnTo>
                  <a:lnTo>
                    <a:pt x="1" y="19383"/>
                  </a:lnTo>
                  <a:lnTo>
                    <a:pt x="7555" y="26069"/>
                  </a:lnTo>
                  <a:lnTo>
                    <a:pt x="7587" y="35455"/>
                  </a:lnTo>
                  <a:lnTo>
                    <a:pt x="2155" y="31212"/>
                  </a:lnTo>
                  <a:lnTo>
                    <a:pt x="1865" y="31566"/>
                  </a:lnTo>
                  <a:lnTo>
                    <a:pt x="7619" y="36098"/>
                  </a:lnTo>
                  <a:lnTo>
                    <a:pt x="7619" y="42141"/>
                  </a:lnTo>
                  <a:lnTo>
                    <a:pt x="8101" y="42141"/>
                  </a:lnTo>
                  <a:lnTo>
                    <a:pt x="8069" y="31534"/>
                  </a:lnTo>
                  <a:lnTo>
                    <a:pt x="15559" y="24783"/>
                  </a:lnTo>
                  <a:lnTo>
                    <a:pt x="15237" y="24430"/>
                  </a:lnTo>
                  <a:lnTo>
                    <a:pt x="8069" y="30891"/>
                  </a:lnTo>
                  <a:lnTo>
                    <a:pt x="8037" y="22051"/>
                  </a:lnTo>
                  <a:lnTo>
                    <a:pt x="8069" y="22083"/>
                  </a:lnTo>
                  <a:lnTo>
                    <a:pt x="14402" y="12794"/>
                  </a:lnTo>
                  <a:lnTo>
                    <a:pt x="14016" y="12536"/>
                  </a:lnTo>
                  <a:lnTo>
                    <a:pt x="8037" y="21280"/>
                  </a:lnTo>
                  <a:lnTo>
                    <a:pt x="79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62"/>
            <p:cNvSpPr/>
            <p:nvPr/>
          </p:nvSpPr>
          <p:spPr>
            <a:xfrm>
              <a:off x="2391600" y="4114750"/>
              <a:ext cx="416300" cy="462900"/>
            </a:xfrm>
            <a:custGeom>
              <a:avLst/>
              <a:gdLst/>
              <a:ahLst/>
              <a:cxnLst/>
              <a:rect l="l" t="t" r="r" b="b"/>
              <a:pathLst>
                <a:path w="16652" h="18516" extrusionOk="0">
                  <a:moveTo>
                    <a:pt x="354" y="0"/>
                  </a:moveTo>
                  <a:lnTo>
                    <a:pt x="1" y="322"/>
                  </a:lnTo>
                  <a:lnTo>
                    <a:pt x="5433" y="6397"/>
                  </a:lnTo>
                  <a:lnTo>
                    <a:pt x="1994" y="6429"/>
                  </a:lnTo>
                  <a:lnTo>
                    <a:pt x="1994" y="6911"/>
                  </a:lnTo>
                  <a:lnTo>
                    <a:pt x="5851" y="6879"/>
                  </a:lnTo>
                  <a:lnTo>
                    <a:pt x="9676" y="11122"/>
                  </a:lnTo>
                  <a:lnTo>
                    <a:pt x="4308" y="11122"/>
                  </a:lnTo>
                  <a:lnTo>
                    <a:pt x="4308" y="11604"/>
                  </a:lnTo>
                  <a:lnTo>
                    <a:pt x="10094" y="11604"/>
                  </a:lnTo>
                  <a:lnTo>
                    <a:pt x="13566" y="15494"/>
                  </a:lnTo>
                  <a:lnTo>
                    <a:pt x="9773" y="15719"/>
                  </a:lnTo>
                  <a:lnTo>
                    <a:pt x="9805" y="16201"/>
                  </a:lnTo>
                  <a:lnTo>
                    <a:pt x="13983" y="15944"/>
                  </a:lnTo>
                  <a:lnTo>
                    <a:pt x="16298" y="18515"/>
                  </a:lnTo>
                  <a:lnTo>
                    <a:pt x="16651" y="18194"/>
                  </a:lnTo>
                  <a:lnTo>
                    <a:pt x="12569" y="13661"/>
                  </a:lnTo>
                  <a:lnTo>
                    <a:pt x="13244" y="7875"/>
                  </a:lnTo>
                  <a:lnTo>
                    <a:pt x="12762" y="7843"/>
                  </a:lnTo>
                  <a:lnTo>
                    <a:pt x="12151" y="13179"/>
                  </a:lnTo>
                  <a:lnTo>
                    <a:pt x="8937" y="9579"/>
                  </a:lnTo>
                  <a:lnTo>
                    <a:pt x="8133" y="3118"/>
                  </a:lnTo>
                  <a:lnTo>
                    <a:pt x="7651" y="3150"/>
                  </a:lnTo>
                  <a:lnTo>
                    <a:pt x="8390" y="8936"/>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62"/>
            <p:cNvSpPr/>
            <p:nvPr/>
          </p:nvSpPr>
          <p:spPr>
            <a:xfrm>
              <a:off x="2967000" y="4119550"/>
              <a:ext cx="431550" cy="448450"/>
            </a:xfrm>
            <a:custGeom>
              <a:avLst/>
              <a:gdLst/>
              <a:ahLst/>
              <a:cxnLst/>
              <a:rect l="l" t="t" r="r" b="b"/>
              <a:pathLst>
                <a:path w="17262" h="17938" extrusionOk="0">
                  <a:moveTo>
                    <a:pt x="16940" y="1"/>
                  </a:moveTo>
                  <a:lnTo>
                    <a:pt x="11283" y="5883"/>
                  </a:lnTo>
                  <a:lnTo>
                    <a:pt x="10961" y="2444"/>
                  </a:lnTo>
                  <a:lnTo>
                    <a:pt x="10479" y="2476"/>
                  </a:lnTo>
                  <a:lnTo>
                    <a:pt x="10833" y="6333"/>
                  </a:lnTo>
                  <a:lnTo>
                    <a:pt x="6879" y="10448"/>
                  </a:lnTo>
                  <a:lnTo>
                    <a:pt x="6461" y="5080"/>
                  </a:lnTo>
                  <a:lnTo>
                    <a:pt x="5979" y="5112"/>
                  </a:lnTo>
                  <a:lnTo>
                    <a:pt x="6429" y="10930"/>
                  </a:lnTo>
                  <a:lnTo>
                    <a:pt x="2797" y="14659"/>
                  </a:lnTo>
                  <a:lnTo>
                    <a:pt x="2314" y="10898"/>
                  </a:lnTo>
                  <a:lnTo>
                    <a:pt x="1832" y="10962"/>
                  </a:lnTo>
                  <a:lnTo>
                    <a:pt x="2379" y="15109"/>
                  </a:lnTo>
                  <a:lnTo>
                    <a:pt x="0" y="17584"/>
                  </a:lnTo>
                  <a:lnTo>
                    <a:pt x="321" y="17938"/>
                  </a:lnTo>
                  <a:lnTo>
                    <a:pt x="4565" y="13534"/>
                  </a:lnTo>
                  <a:lnTo>
                    <a:pt x="10351" y="13759"/>
                  </a:lnTo>
                  <a:lnTo>
                    <a:pt x="10383" y="13277"/>
                  </a:lnTo>
                  <a:lnTo>
                    <a:pt x="5015" y="13084"/>
                  </a:lnTo>
                  <a:lnTo>
                    <a:pt x="8358" y="9580"/>
                  </a:lnTo>
                  <a:lnTo>
                    <a:pt x="8358" y="9612"/>
                  </a:lnTo>
                  <a:lnTo>
                    <a:pt x="14754" y="8294"/>
                  </a:lnTo>
                  <a:lnTo>
                    <a:pt x="14658" y="7844"/>
                  </a:lnTo>
                  <a:lnTo>
                    <a:pt x="8936" y="9001"/>
                  </a:lnTo>
                  <a:lnTo>
                    <a:pt x="17262" y="322"/>
                  </a:lnTo>
                  <a:lnTo>
                    <a:pt x="1694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62"/>
            <p:cNvSpPr/>
            <p:nvPr/>
          </p:nvSpPr>
          <p:spPr>
            <a:xfrm>
              <a:off x="3413000" y="3916250"/>
              <a:ext cx="1215075" cy="654150"/>
            </a:xfrm>
            <a:custGeom>
              <a:avLst/>
              <a:gdLst/>
              <a:ahLst/>
              <a:cxnLst/>
              <a:rect l="l" t="t" r="r" b="b"/>
              <a:pathLst>
                <a:path w="48603" h="26166" extrusionOk="0">
                  <a:moveTo>
                    <a:pt x="5593" y="0"/>
                  </a:moveTo>
                  <a:lnTo>
                    <a:pt x="5593" y="12697"/>
                  </a:lnTo>
                  <a:cubicBezTo>
                    <a:pt x="5593" y="16812"/>
                    <a:pt x="4211" y="20862"/>
                    <a:pt x="1640" y="24109"/>
                  </a:cubicBezTo>
                  <a:lnTo>
                    <a:pt x="0" y="26166"/>
                  </a:lnTo>
                  <a:lnTo>
                    <a:pt x="48602" y="26166"/>
                  </a:lnTo>
                  <a:lnTo>
                    <a:pt x="46963" y="24109"/>
                  </a:lnTo>
                  <a:cubicBezTo>
                    <a:pt x="44392" y="20862"/>
                    <a:pt x="42977" y="16812"/>
                    <a:pt x="42977" y="12697"/>
                  </a:cubicBezTo>
                  <a:lnTo>
                    <a:pt x="42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62"/>
            <p:cNvSpPr/>
            <p:nvPr/>
          </p:nvSpPr>
          <p:spPr>
            <a:xfrm>
              <a:off x="3404950" y="3908200"/>
              <a:ext cx="1231150" cy="669450"/>
            </a:xfrm>
            <a:custGeom>
              <a:avLst/>
              <a:gdLst/>
              <a:ahLst/>
              <a:cxnLst/>
              <a:rect l="l" t="t" r="r" b="b"/>
              <a:pathLst>
                <a:path w="49246" h="26778" extrusionOk="0">
                  <a:moveTo>
                    <a:pt x="43010" y="612"/>
                  </a:moveTo>
                  <a:lnTo>
                    <a:pt x="43010" y="13019"/>
                  </a:lnTo>
                  <a:cubicBezTo>
                    <a:pt x="43010" y="17230"/>
                    <a:pt x="44456" y="21313"/>
                    <a:pt x="47060" y="24591"/>
                  </a:cubicBezTo>
                  <a:lnTo>
                    <a:pt x="48314" y="26199"/>
                  </a:lnTo>
                  <a:lnTo>
                    <a:pt x="901" y="26199"/>
                  </a:lnTo>
                  <a:lnTo>
                    <a:pt x="2187" y="24591"/>
                  </a:lnTo>
                  <a:cubicBezTo>
                    <a:pt x="4790" y="21313"/>
                    <a:pt x="6205" y="17230"/>
                    <a:pt x="6205" y="13019"/>
                  </a:cubicBezTo>
                  <a:lnTo>
                    <a:pt x="6205" y="612"/>
                  </a:lnTo>
                  <a:close/>
                  <a:moveTo>
                    <a:pt x="5915" y="1"/>
                  </a:moveTo>
                  <a:cubicBezTo>
                    <a:pt x="5851" y="1"/>
                    <a:pt x="5755" y="33"/>
                    <a:pt x="5722" y="97"/>
                  </a:cubicBezTo>
                  <a:cubicBezTo>
                    <a:pt x="5658" y="162"/>
                    <a:pt x="5626" y="226"/>
                    <a:pt x="5626" y="322"/>
                  </a:cubicBezTo>
                  <a:lnTo>
                    <a:pt x="5626" y="13019"/>
                  </a:lnTo>
                  <a:cubicBezTo>
                    <a:pt x="5626" y="17070"/>
                    <a:pt x="4244" y="21056"/>
                    <a:pt x="1704" y="24238"/>
                  </a:cubicBezTo>
                  <a:lnTo>
                    <a:pt x="65" y="26295"/>
                  </a:lnTo>
                  <a:cubicBezTo>
                    <a:pt x="1" y="26392"/>
                    <a:pt x="1" y="26520"/>
                    <a:pt x="33" y="26617"/>
                  </a:cubicBezTo>
                  <a:cubicBezTo>
                    <a:pt x="97" y="26713"/>
                    <a:pt x="194" y="26777"/>
                    <a:pt x="322" y="26777"/>
                  </a:cubicBezTo>
                  <a:lnTo>
                    <a:pt x="48924" y="26777"/>
                  </a:lnTo>
                  <a:cubicBezTo>
                    <a:pt x="49021" y="26777"/>
                    <a:pt x="49149" y="26713"/>
                    <a:pt x="49182" y="26617"/>
                  </a:cubicBezTo>
                  <a:cubicBezTo>
                    <a:pt x="49246" y="26520"/>
                    <a:pt x="49214" y="26392"/>
                    <a:pt x="49149" y="26295"/>
                  </a:cubicBezTo>
                  <a:lnTo>
                    <a:pt x="47510" y="24238"/>
                  </a:lnTo>
                  <a:cubicBezTo>
                    <a:pt x="44971" y="21056"/>
                    <a:pt x="43621" y="17070"/>
                    <a:pt x="43621" y="13019"/>
                  </a:cubicBezTo>
                  <a:lnTo>
                    <a:pt x="43621" y="322"/>
                  </a:lnTo>
                  <a:cubicBezTo>
                    <a:pt x="43621" y="226"/>
                    <a:pt x="43589" y="162"/>
                    <a:pt x="43524" y="97"/>
                  </a:cubicBezTo>
                  <a:cubicBezTo>
                    <a:pt x="43460" y="33"/>
                    <a:pt x="43396" y="1"/>
                    <a:pt x="432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62"/>
            <p:cNvSpPr/>
            <p:nvPr/>
          </p:nvSpPr>
          <p:spPr>
            <a:xfrm>
              <a:off x="3503800" y="4023125"/>
              <a:ext cx="1032675" cy="432375"/>
            </a:xfrm>
            <a:custGeom>
              <a:avLst/>
              <a:gdLst/>
              <a:ahLst/>
              <a:cxnLst/>
              <a:rect l="l" t="t" r="r" b="b"/>
              <a:pathLst>
                <a:path w="41307" h="17295" extrusionOk="0">
                  <a:moveTo>
                    <a:pt x="2251" y="1"/>
                  </a:moveTo>
                  <a:lnTo>
                    <a:pt x="2251" y="8422"/>
                  </a:lnTo>
                  <a:cubicBezTo>
                    <a:pt x="2251" y="11540"/>
                    <a:pt x="1479" y="14594"/>
                    <a:pt x="0" y="17294"/>
                  </a:cubicBezTo>
                  <a:lnTo>
                    <a:pt x="41306" y="17294"/>
                  </a:lnTo>
                  <a:cubicBezTo>
                    <a:pt x="39860" y="14594"/>
                    <a:pt x="39056" y="11540"/>
                    <a:pt x="39056" y="8422"/>
                  </a:cubicBezTo>
                  <a:lnTo>
                    <a:pt x="390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62"/>
            <p:cNvSpPr/>
            <p:nvPr/>
          </p:nvSpPr>
          <p:spPr>
            <a:xfrm>
              <a:off x="3495775" y="4023125"/>
              <a:ext cx="1049525" cy="432375"/>
            </a:xfrm>
            <a:custGeom>
              <a:avLst/>
              <a:gdLst/>
              <a:ahLst/>
              <a:cxnLst/>
              <a:rect l="l" t="t" r="r" b="b"/>
              <a:pathLst>
                <a:path w="41981" h="17295" extrusionOk="0">
                  <a:moveTo>
                    <a:pt x="2282" y="1"/>
                  </a:moveTo>
                  <a:lnTo>
                    <a:pt x="2282" y="6140"/>
                  </a:lnTo>
                  <a:lnTo>
                    <a:pt x="2282" y="8422"/>
                  </a:lnTo>
                  <a:cubicBezTo>
                    <a:pt x="2282" y="11540"/>
                    <a:pt x="1479" y="14594"/>
                    <a:pt x="0" y="17294"/>
                  </a:cubicBezTo>
                  <a:lnTo>
                    <a:pt x="321" y="17294"/>
                  </a:lnTo>
                  <a:cubicBezTo>
                    <a:pt x="1800" y="14594"/>
                    <a:pt x="2572" y="11540"/>
                    <a:pt x="2572" y="8422"/>
                  </a:cubicBezTo>
                  <a:lnTo>
                    <a:pt x="2572" y="1"/>
                  </a:lnTo>
                  <a:close/>
                  <a:moveTo>
                    <a:pt x="39377" y="1"/>
                  </a:moveTo>
                  <a:lnTo>
                    <a:pt x="39377" y="8422"/>
                  </a:lnTo>
                  <a:cubicBezTo>
                    <a:pt x="39377" y="11540"/>
                    <a:pt x="40181" y="14594"/>
                    <a:pt x="41627" y="17294"/>
                  </a:cubicBezTo>
                  <a:lnTo>
                    <a:pt x="41981" y="17294"/>
                  </a:lnTo>
                  <a:cubicBezTo>
                    <a:pt x="40470" y="14594"/>
                    <a:pt x="39666" y="11540"/>
                    <a:pt x="39666" y="8422"/>
                  </a:cubicBezTo>
                  <a:lnTo>
                    <a:pt x="39666" y="6140"/>
                  </a:lnTo>
                  <a:lnTo>
                    <a:pt x="396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62"/>
            <p:cNvSpPr/>
            <p:nvPr/>
          </p:nvSpPr>
          <p:spPr>
            <a:xfrm>
              <a:off x="3552825" y="3963650"/>
              <a:ext cx="934625" cy="134250"/>
            </a:xfrm>
            <a:custGeom>
              <a:avLst/>
              <a:gdLst/>
              <a:ahLst/>
              <a:cxnLst/>
              <a:rect l="l" t="t" r="r" b="b"/>
              <a:pathLst>
                <a:path w="37385" h="5370" extrusionOk="0">
                  <a:moveTo>
                    <a:pt x="0" y="1"/>
                  </a:moveTo>
                  <a:lnTo>
                    <a:pt x="0" y="5369"/>
                  </a:lnTo>
                  <a:lnTo>
                    <a:pt x="37384" y="5369"/>
                  </a:lnTo>
                  <a:lnTo>
                    <a:pt x="373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62"/>
            <p:cNvSpPr/>
            <p:nvPr/>
          </p:nvSpPr>
          <p:spPr>
            <a:xfrm>
              <a:off x="3545600" y="3956425"/>
              <a:ext cx="949875" cy="148700"/>
            </a:xfrm>
            <a:custGeom>
              <a:avLst/>
              <a:gdLst/>
              <a:ahLst/>
              <a:cxnLst/>
              <a:rect l="l" t="t" r="r" b="b"/>
              <a:pathLst>
                <a:path w="37995" h="5948" extrusionOk="0">
                  <a:moveTo>
                    <a:pt x="37384" y="579"/>
                  </a:moveTo>
                  <a:lnTo>
                    <a:pt x="37384" y="5369"/>
                  </a:lnTo>
                  <a:lnTo>
                    <a:pt x="579" y="5369"/>
                  </a:lnTo>
                  <a:lnTo>
                    <a:pt x="579" y="579"/>
                  </a:lnTo>
                  <a:close/>
                  <a:moveTo>
                    <a:pt x="289" y="1"/>
                  </a:moveTo>
                  <a:cubicBezTo>
                    <a:pt x="225" y="1"/>
                    <a:pt x="129" y="33"/>
                    <a:pt x="96" y="97"/>
                  </a:cubicBezTo>
                  <a:cubicBezTo>
                    <a:pt x="32" y="129"/>
                    <a:pt x="0" y="226"/>
                    <a:pt x="0" y="290"/>
                  </a:cubicBezTo>
                  <a:lnTo>
                    <a:pt x="0" y="5658"/>
                  </a:lnTo>
                  <a:cubicBezTo>
                    <a:pt x="0" y="5722"/>
                    <a:pt x="32" y="5819"/>
                    <a:pt x="96" y="5851"/>
                  </a:cubicBezTo>
                  <a:cubicBezTo>
                    <a:pt x="129" y="5915"/>
                    <a:pt x="225" y="5947"/>
                    <a:pt x="289" y="5947"/>
                  </a:cubicBezTo>
                  <a:lnTo>
                    <a:pt x="37673" y="5947"/>
                  </a:lnTo>
                  <a:cubicBezTo>
                    <a:pt x="37770" y="5947"/>
                    <a:pt x="37834" y="5915"/>
                    <a:pt x="37898" y="5851"/>
                  </a:cubicBezTo>
                  <a:cubicBezTo>
                    <a:pt x="37963" y="5819"/>
                    <a:pt x="37995" y="5722"/>
                    <a:pt x="37995" y="5658"/>
                  </a:cubicBezTo>
                  <a:lnTo>
                    <a:pt x="37995" y="290"/>
                  </a:lnTo>
                  <a:cubicBezTo>
                    <a:pt x="37995" y="226"/>
                    <a:pt x="37963" y="129"/>
                    <a:pt x="37898" y="97"/>
                  </a:cubicBezTo>
                  <a:cubicBezTo>
                    <a:pt x="37834" y="33"/>
                    <a:pt x="37770" y="1"/>
                    <a:pt x="376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62"/>
            <p:cNvSpPr/>
            <p:nvPr/>
          </p:nvSpPr>
          <p:spPr>
            <a:xfrm>
              <a:off x="2141675" y="3577925"/>
              <a:ext cx="3757700" cy="438000"/>
            </a:xfrm>
            <a:custGeom>
              <a:avLst/>
              <a:gdLst/>
              <a:ahLst/>
              <a:cxnLst/>
              <a:rect l="l" t="t" r="r" b="b"/>
              <a:pathLst>
                <a:path w="150308" h="17520" extrusionOk="0">
                  <a:moveTo>
                    <a:pt x="1" y="1"/>
                  </a:moveTo>
                  <a:lnTo>
                    <a:pt x="1" y="12537"/>
                  </a:lnTo>
                  <a:cubicBezTo>
                    <a:pt x="1" y="15301"/>
                    <a:pt x="2219" y="17519"/>
                    <a:pt x="4983" y="17519"/>
                  </a:cubicBezTo>
                  <a:lnTo>
                    <a:pt x="145326" y="17519"/>
                  </a:lnTo>
                  <a:cubicBezTo>
                    <a:pt x="148058" y="17519"/>
                    <a:pt x="150308" y="15301"/>
                    <a:pt x="150308" y="12537"/>
                  </a:cubicBezTo>
                  <a:lnTo>
                    <a:pt x="1503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62"/>
            <p:cNvSpPr/>
            <p:nvPr/>
          </p:nvSpPr>
          <p:spPr>
            <a:xfrm>
              <a:off x="2134450" y="3570700"/>
              <a:ext cx="3772175" cy="452450"/>
            </a:xfrm>
            <a:custGeom>
              <a:avLst/>
              <a:gdLst/>
              <a:ahLst/>
              <a:cxnLst/>
              <a:rect l="l" t="t" r="r" b="b"/>
              <a:pathLst>
                <a:path w="150887" h="18098" extrusionOk="0">
                  <a:moveTo>
                    <a:pt x="150308" y="579"/>
                  </a:moveTo>
                  <a:lnTo>
                    <a:pt x="150308" y="12826"/>
                  </a:lnTo>
                  <a:cubicBezTo>
                    <a:pt x="150308" y="14144"/>
                    <a:pt x="149761" y="15301"/>
                    <a:pt x="148925" y="16137"/>
                  </a:cubicBezTo>
                  <a:cubicBezTo>
                    <a:pt x="148057" y="17005"/>
                    <a:pt x="146900" y="17519"/>
                    <a:pt x="145615" y="17519"/>
                  </a:cubicBezTo>
                  <a:lnTo>
                    <a:pt x="5272" y="17519"/>
                  </a:lnTo>
                  <a:cubicBezTo>
                    <a:pt x="3986" y="17519"/>
                    <a:pt x="2797" y="17005"/>
                    <a:pt x="1961" y="16137"/>
                  </a:cubicBezTo>
                  <a:cubicBezTo>
                    <a:pt x="1093" y="15301"/>
                    <a:pt x="579" y="14144"/>
                    <a:pt x="579" y="12826"/>
                  </a:cubicBezTo>
                  <a:lnTo>
                    <a:pt x="579" y="579"/>
                  </a:lnTo>
                  <a:close/>
                  <a:moveTo>
                    <a:pt x="290" y="0"/>
                  </a:moveTo>
                  <a:cubicBezTo>
                    <a:pt x="193" y="0"/>
                    <a:pt x="129" y="32"/>
                    <a:pt x="65" y="97"/>
                  </a:cubicBezTo>
                  <a:cubicBezTo>
                    <a:pt x="33" y="129"/>
                    <a:pt x="0" y="225"/>
                    <a:pt x="0" y="290"/>
                  </a:cubicBezTo>
                  <a:lnTo>
                    <a:pt x="0" y="12826"/>
                  </a:lnTo>
                  <a:cubicBezTo>
                    <a:pt x="0" y="15751"/>
                    <a:pt x="2347" y="18098"/>
                    <a:pt x="5272" y="18098"/>
                  </a:cubicBezTo>
                  <a:lnTo>
                    <a:pt x="145615" y="18098"/>
                  </a:lnTo>
                  <a:cubicBezTo>
                    <a:pt x="148508" y="18098"/>
                    <a:pt x="150886" y="15751"/>
                    <a:pt x="150886" y="12826"/>
                  </a:cubicBezTo>
                  <a:lnTo>
                    <a:pt x="150886" y="290"/>
                  </a:lnTo>
                  <a:cubicBezTo>
                    <a:pt x="150886" y="225"/>
                    <a:pt x="150854" y="129"/>
                    <a:pt x="150790" y="97"/>
                  </a:cubicBezTo>
                  <a:cubicBezTo>
                    <a:pt x="150725" y="32"/>
                    <a:pt x="150661" y="0"/>
                    <a:pt x="1505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62"/>
            <p:cNvSpPr/>
            <p:nvPr/>
          </p:nvSpPr>
          <p:spPr>
            <a:xfrm>
              <a:off x="2141675" y="1197625"/>
              <a:ext cx="3757700" cy="2818300"/>
            </a:xfrm>
            <a:custGeom>
              <a:avLst/>
              <a:gdLst/>
              <a:ahLst/>
              <a:cxnLst/>
              <a:rect l="l" t="t" r="r" b="b"/>
              <a:pathLst>
                <a:path w="150308" h="112732" extrusionOk="0">
                  <a:moveTo>
                    <a:pt x="142722" y="7008"/>
                  </a:moveTo>
                  <a:lnTo>
                    <a:pt x="142722" y="86662"/>
                  </a:lnTo>
                  <a:lnTo>
                    <a:pt x="7555" y="86662"/>
                  </a:lnTo>
                  <a:lnTo>
                    <a:pt x="7555" y="7008"/>
                  </a:lnTo>
                  <a:close/>
                  <a:moveTo>
                    <a:pt x="4983" y="1"/>
                  </a:moveTo>
                  <a:cubicBezTo>
                    <a:pt x="2219" y="1"/>
                    <a:pt x="1" y="2251"/>
                    <a:pt x="1" y="4983"/>
                  </a:cubicBezTo>
                  <a:lnTo>
                    <a:pt x="1" y="107749"/>
                  </a:lnTo>
                  <a:cubicBezTo>
                    <a:pt x="1" y="110513"/>
                    <a:pt x="2219" y="112731"/>
                    <a:pt x="4983" y="112731"/>
                  </a:cubicBezTo>
                  <a:lnTo>
                    <a:pt x="145326" y="112731"/>
                  </a:lnTo>
                  <a:cubicBezTo>
                    <a:pt x="148058" y="112731"/>
                    <a:pt x="150308" y="110513"/>
                    <a:pt x="150308" y="107749"/>
                  </a:cubicBezTo>
                  <a:lnTo>
                    <a:pt x="150308" y="4983"/>
                  </a:lnTo>
                  <a:cubicBezTo>
                    <a:pt x="150308" y="2251"/>
                    <a:pt x="148058" y="1"/>
                    <a:pt x="1453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62"/>
            <p:cNvSpPr/>
            <p:nvPr/>
          </p:nvSpPr>
          <p:spPr>
            <a:xfrm>
              <a:off x="3951400" y="3727400"/>
              <a:ext cx="138250" cy="139050"/>
            </a:xfrm>
            <a:custGeom>
              <a:avLst/>
              <a:gdLst/>
              <a:ahLst/>
              <a:cxnLst/>
              <a:rect l="l" t="t" r="r" b="b"/>
              <a:pathLst>
                <a:path w="5530" h="5562" extrusionOk="0">
                  <a:moveTo>
                    <a:pt x="2765" y="0"/>
                  </a:moveTo>
                  <a:cubicBezTo>
                    <a:pt x="1222" y="0"/>
                    <a:pt x="1" y="1254"/>
                    <a:pt x="1" y="2797"/>
                  </a:cubicBezTo>
                  <a:cubicBezTo>
                    <a:pt x="1" y="4308"/>
                    <a:pt x="1222" y="5561"/>
                    <a:pt x="2765" y="5561"/>
                  </a:cubicBezTo>
                  <a:cubicBezTo>
                    <a:pt x="4276" y="5561"/>
                    <a:pt x="5530" y="4308"/>
                    <a:pt x="5530" y="2797"/>
                  </a:cubicBezTo>
                  <a:cubicBezTo>
                    <a:pt x="5530" y="1254"/>
                    <a:pt x="4276" y="0"/>
                    <a:pt x="27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62"/>
            <p:cNvSpPr/>
            <p:nvPr/>
          </p:nvSpPr>
          <p:spPr>
            <a:xfrm>
              <a:off x="3943375" y="3720175"/>
              <a:ext cx="153525" cy="153500"/>
            </a:xfrm>
            <a:custGeom>
              <a:avLst/>
              <a:gdLst/>
              <a:ahLst/>
              <a:cxnLst/>
              <a:rect l="l" t="t" r="r" b="b"/>
              <a:pathLst>
                <a:path w="6141" h="6140" extrusionOk="0">
                  <a:moveTo>
                    <a:pt x="3086" y="579"/>
                  </a:moveTo>
                  <a:cubicBezTo>
                    <a:pt x="3761" y="579"/>
                    <a:pt x="4372" y="868"/>
                    <a:pt x="4822" y="1318"/>
                  </a:cubicBezTo>
                  <a:cubicBezTo>
                    <a:pt x="5272" y="1768"/>
                    <a:pt x="5561" y="2379"/>
                    <a:pt x="5561" y="3086"/>
                  </a:cubicBezTo>
                  <a:cubicBezTo>
                    <a:pt x="5561" y="3761"/>
                    <a:pt x="5272" y="4372"/>
                    <a:pt x="4822" y="4822"/>
                  </a:cubicBezTo>
                  <a:cubicBezTo>
                    <a:pt x="4372" y="5272"/>
                    <a:pt x="3761" y="5561"/>
                    <a:pt x="3086" y="5561"/>
                  </a:cubicBezTo>
                  <a:cubicBezTo>
                    <a:pt x="2379" y="5561"/>
                    <a:pt x="1768" y="5272"/>
                    <a:pt x="1318" y="4822"/>
                  </a:cubicBezTo>
                  <a:cubicBezTo>
                    <a:pt x="868" y="4372"/>
                    <a:pt x="611" y="3761"/>
                    <a:pt x="611" y="3086"/>
                  </a:cubicBezTo>
                  <a:cubicBezTo>
                    <a:pt x="611" y="2379"/>
                    <a:pt x="868" y="1768"/>
                    <a:pt x="1318" y="1318"/>
                  </a:cubicBezTo>
                  <a:cubicBezTo>
                    <a:pt x="1768" y="868"/>
                    <a:pt x="2379" y="579"/>
                    <a:pt x="3086" y="579"/>
                  </a:cubicBezTo>
                  <a:close/>
                  <a:moveTo>
                    <a:pt x="3086" y="0"/>
                  </a:moveTo>
                  <a:cubicBezTo>
                    <a:pt x="1383" y="0"/>
                    <a:pt x="0" y="1382"/>
                    <a:pt x="0" y="3086"/>
                  </a:cubicBezTo>
                  <a:cubicBezTo>
                    <a:pt x="0" y="4758"/>
                    <a:pt x="1383" y="6140"/>
                    <a:pt x="3086" y="6140"/>
                  </a:cubicBezTo>
                  <a:cubicBezTo>
                    <a:pt x="4758" y="6140"/>
                    <a:pt x="6140" y="4758"/>
                    <a:pt x="6140" y="3086"/>
                  </a:cubicBezTo>
                  <a:cubicBezTo>
                    <a:pt x="6140" y="1382"/>
                    <a:pt x="4758" y="0"/>
                    <a:pt x="30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62"/>
            <p:cNvSpPr/>
            <p:nvPr/>
          </p:nvSpPr>
          <p:spPr>
            <a:xfrm>
              <a:off x="3413000" y="4570400"/>
              <a:ext cx="1215075" cy="57075"/>
            </a:xfrm>
            <a:custGeom>
              <a:avLst/>
              <a:gdLst/>
              <a:ahLst/>
              <a:cxnLst/>
              <a:rect l="l" t="t" r="r" b="b"/>
              <a:pathLst>
                <a:path w="48603" h="2283" extrusionOk="0">
                  <a:moveTo>
                    <a:pt x="0" y="0"/>
                  </a:moveTo>
                  <a:lnTo>
                    <a:pt x="0" y="2282"/>
                  </a:lnTo>
                  <a:lnTo>
                    <a:pt x="48602" y="2282"/>
                  </a:lnTo>
                  <a:lnTo>
                    <a:pt x="486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62"/>
            <p:cNvSpPr/>
            <p:nvPr/>
          </p:nvSpPr>
          <p:spPr>
            <a:xfrm>
              <a:off x="3404950" y="4563150"/>
              <a:ext cx="1230350" cy="71550"/>
            </a:xfrm>
            <a:custGeom>
              <a:avLst/>
              <a:gdLst/>
              <a:ahLst/>
              <a:cxnLst/>
              <a:rect l="l" t="t" r="r" b="b"/>
              <a:pathLst>
                <a:path w="49214" h="2862" extrusionOk="0">
                  <a:moveTo>
                    <a:pt x="48635" y="579"/>
                  </a:moveTo>
                  <a:lnTo>
                    <a:pt x="48635" y="2251"/>
                  </a:lnTo>
                  <a:lnTo>
                    <a:pt x="611" y="2251"/>
                  </a:lnTo>
                  <a:lnTo>
                    <a:pt x="611" y="579"/>
                  </a:lnTo>
                  <a:close/>
                  <a:moveTo>
                    <a:pt x="322" y="1"/>
                  </a:moveTo>
                  <a:cubicBezTo>
                    <a:pt x="226" y="1"/>
                    <a:pt x="161" y="33"/>
                    <a:pt x="97" y="97"/>
                  </a:cubicBezTo>
                  <a:cubicBezTo>
                    <a:pt x="33" y="129"/>
                    <a:pt x="1" y="226"/>
                    <a:pt x="1" y="290"/>
                  </a:cubicBezTo>
                  <a:lnTo>
                    <a:pt x="1" y="2572"/>
                  </a:lnTo>
                  <a:cubicBezTo>
                    <a:pt x="1" y="2637"/>
                    <a:pt x="33" y="2701"/>
                    <a:pt x="97" y="2765"/>
                  </a:cubicBezTo>
                  <a:cubicBezTo>
                    <a:pt x="161" y="2829"/>
                    <a:pt x="226" y="2862"/>
                    <a:pt x="322" y="2862"/>
                  </a:cubicBezTo>
                  <a:lnTo>
                    <a:pt x="48924" y="2862"/>
                  </a:lnTo>
                  <a:cubicBezTo>
                    <a:pt x="49021" y="2862"/>
                    <a:pt x="49085" y="2829"/>
                    <a:pt x="49149" y="2765"/>
                  </a:cubicBezTo>
                  <a:cubicBezTo>
                    <a:pt x="49214" y="2701"/>
                    <a:pt x="49214" y="2637"/>
                    <a:pt x="49214" y="2572"/>
                  </a:cubicBezTo>
                  <a:lnTo>
                    <a:pt x="49214" y="290"/>
                  </a:lnTo>
                  <a:cubicBezTo>
                    <a:pt x="49214" y="226"/>
                    <a:pt x="49214" y="129"/>
                    <a:pt x="49149" y="97"/>
                  </a:cubicBezTo>
                  <a:cubicBezTo>
                    <a:pt x="49085" y="33"/>
                    <a:pt x="49021" y="1"/>
                    <a:pt x="489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62"/>
            <p:cNvSpPr/>
            <p:nvPr/>
          </p:nvSpPr>
          <p:spPr>
            <a:xfrm>
              <a:off x="2180250" y="2902900"/>
              <a:ext cx="162350" cy="178425"/>
            </a:xfrm>
            <a:custGeom>
              <a:avLst/>
              <a:gdLst/>
              <a:ahLst/>
              <a:cxnLst/>
              <a:rect l="l" t="t" r="r" b="b"/>
              <a:pathLst>
                <a:path w="6494" h="7137" extrusionOk="0">
                  <a:moveTo>
                    <a:pt x="2122" y="0"/>
                  </a:moveTo>
                  <a:lnTo>
                    <a:pt x="129" y="1897"/>
                  </a:lnTo>
                  <a:cubicBezTo>
                    <a:pt x="129" y="1897"/>
                    <a:pt x="1" y="3279"/>
                    <a:pt x="1286" y="5047"/>
                  </a:cubicBezTo>
                  <a:cubicBezTo>
                    <a:pt x="2540" y="6815"/>
                    <a:pt x="2797" y="7136"/>
                    <a:pt x="2797" y="7136"/>
                  </a:cubicBezTo>
                  <a:cubicBezTo>
                    <a:pt x="2797" y="7136"/>
                    <a:pt x="3247" y="6236"/>
                    <a:pt x="4244" y="5047"/>
                  </a:cubicBezTo>
                  <a:cubicBezTo>
                    <a:pt x="5272" y="3858"/>
                    <a:pt x="6494" y="2732"/>
                    <a:pt x="6494" y="2732"/>
                  </a:cubicBezTo>
                  <a:cubicBezTo>
                    <a:pt x="5980" y="547"/>
                    <a:pt x="2122" y="0"/>
                    <a:pt x="21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62"/>
            <p:cNvSpPr/>
            <p:nvPr/>
          </p:nvSpPr>
          <p:spPr>
            <a:xfrm>
              <a:off x="2177050" y="2895650"/>
              <a:ext cx="172800" cy="192900"/>
            </a:xfrm>
            <a:custGeom>
              <a:avLst/>
              <a:gdLst/>
              <a:ahLst/>
              <a:cxnLst/>
              <a:rect l="l" t="t" r="r" b="b"/>
              <a:pathLst>
                <a:path w="6912" h="7716" extrusionOk="0">
                  <a:moveTo>
                    <a:pt x="2356" y="566"/>
                  </a:moveTo>
                  <a:cubicBezTo>
                    <a:pt x="2682" y="623"/>
                    <a:pt x="3523" y="792"/>
                    <a:pt x="4340" y="1158"/>
                  </a:cubicBezTo>
                  <a:cubicBezTo>
                    <a:pt x="4790" y="1351"/>
                    <a:pt x="5272" y="1608"/>
                    <a:pt x="5625" y="1930"/>
                  </a:cubicBezTo>
                  <a:cubicBezTo>
                    <a:pt x="5971" y="2218"/>
                    <a:pt x="6214" y="2558"/>
                    <a:pt x="6330" y="2950"/>
                  </a:cubicBezTo>
                  <a:lnTo>
                    <a:pt x="6330" y="2950"/>
                  </a:lnTo>
                  <a:cubicBezTo>
                    <a:pt x="5982" y="3271"/>
                    <a:pt x="5007" y="4192"/>
                    <a:pt x="4179" y="5176"/>
                  </a:cubicBezTo>
                  <a:cubicBezTo>
                    <a:pt x="3544" y="5910"/>
                    <a:pt x="3130" y="6546"/>
                    <a:pt x="2898" y="6933"/>
                  </a:cubicBezTo>
                  <a:lnTo>
                    <a:pt x="2898" y="6933"/>
                  </a:lnTo>
                  <a:cubicBezTo>
                    <a:pt x="2886" y="6916"/>
                    <a:pt x="2874" y="6898"/>
                    <a:pt x="2861" y="6880"/>
                  </a:cubicBezTo>
                  <a:cubicBezTo>
                    <a:pt x="2636" y="6590"/>
                    <a:pt x="2250" y="6076"/>
                    <a:pt x="1607" y="5176"/>
                  </a:cubicBezTo>
                  <a:cubicBezTo>
                    <a:pt x="614" y="3798"/>
                    <a:pt x="515" y="2644"/>
                    <a:pt x="514" y="2318"/>
                  </a:cubicBezTo>
                  <a:lnTo>
                    <a:pt x="514" y="2318"/>
                  </a:lnTo>
                  <a:lnTo>
                    <a:pt x="2356" y="566"/>
                  </a:lnTo>
                  <a:close/>
                  <a:moveTo>
                    <a:pt x="2282" y="1"/>
                  </a:moveTo>
                  <a:cubicBezTo>
                    <a:pt x="2218" y="1"/>
                    <a:pt x="2122" y="33"/>
                    <a:pt x="2057" y="97"/>
                  </a:cubicBezTo>
                  <a:lnTo>
                    <a:pt x="64" y="1994"/>
                  </a:lnTo>
                  <a:cubicBezTo>
                    <a:pt x="32" y="2058"/>
                    <a:pt x="0" y="2090"/>
                    <a:pt x="0" y="2155"/>
                  </a:cubicBezTo>
                  <a:cubicBezTo>
                    <a:pt x="0" y="2187"/>
                    <a:pt x="0" y="2219"/>
                    <a:pt x="0" y="2315"/>
                  </a:cubicBezTo>
                  <a:cubicBezTo>
                    <a:pt x="0" y="2733"/>
                    <a:pt x="97" y="3987"/>
                    <a:pt x="1189" y="5498"/>
                  </a:cubicBezTo>
                  <a:cubicBezTo>
                    <a:pt x="2475" y="7266"/>
                    <a:pt x="2700" y="7587"/>
                    <a:pt x="2700" y="7587"/>
                  </a:cubicBezTo>
                  <a:cubicBezTo>
                    <a:pt x="2765" y="7683"/>
                    <a:pt x="2861" y="7716"/>
                    <a:pt x="2957" y="7716"/>
                  </a:cubicBezTo>
                  <a:cubicBezTo>
                    <a:pt x="3054" y="7683"/>
                    <a:pt x="3118" y="7651"/>
                    <a:pt x="3150" y="7555"/>
                  </a:cubicBezTo>
                  <a:lnTo>
                    <a:pt x="3182" y="7523"/>
                  </a:lnTo>
                  <a:cubicBezTo>
                    <a:pt x="3279" y="7330"/>
                    <a:pt x="3729" y="6526"/>
                    <a:pt x="4597" y="5498"/>
                  </a:cubicBezTo>
                  <a:cubicBezTo>
                    <a:pt x="5079" y="4919"/>
                    <a:pt x="5658" y="4340"/>
                    <a:pt x="6075" y="3922"/>
                  </a:cubicBezTo>
                  <a:cubicBezTo>
                    <a:pt x="6300" y="3730"/>
                    <a:pt x="6493" y="3537"/>
                    <a:pt x="6622" y="3408"/>
                  </a:cubicBezTo>
                  <a:cubicBezTo>
                    <a:pt x="6750" y="3312"/>
                    <a:pt x="6815" y="3247"/>
                    <a:pt x="6815" y="3247"/>
                  </a:cubicBezTo>
                  <a:cubicBezTo>
                    <a:pt x="6879" y="3183"/>
                    <a:pt x="6911" y="3055"/>
                    <a:pt x="6911" y="2958"/>
                  </a:cubicBezTo>
                  <a:cubicBezTo>
                    <a:pt x="6750" y="2347"/>
                    <a:pt x="6365" y="1865"/>
                    <a:pt x="5915" y="1480"/>
                  </a:cubicBezTo>
                  <a:cubicBezTo>
                    <a:pt x="5208" y="901"/>
                    <a:pt x="4307" y="547"/>
                    <a:pt x="3568" y="322"/>
                  </a:cubicBezTo>
                  <a:cubicBezTo>
                    <a:pt x="2861" y="97"/>
                    <a:pt x="2282" y="33"/>
                    <a:pt x="22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62"/>
            <p:cNvSpPr/>
            <p:nvPr/>
          </p:nvSpPr>
          <p:spPr>
            <a:xfrm>
              <a:off x="2210000" y="2764900"/>
              <a:ext cx="282075" cy="242375"/>
            </a:xfrm>
            <a:custGeom>
              <a:avLst/>
              <a:gdLst/>
              <a:ahLst/>
              <a:cxnLst/>
              <a:rect l="l" t="t" r="r" b="b"/>
              <a:pathLst>
                <a:path w="11283" h="9695" extrusionOk="0">
                  <a:moveTo>
                    <a:pt x="5918" y="0"/>
                  </a:moveTo>
                  <a:cubicBezTo>
                    <a:pt x="4911" y="0"/>
                    <a:pt x="3878" y="114"/>
                    <a:pt x="3311" y="506"/>
                  </a:cubicBezTo>
                  <a:cubicBezTo>
                    <a:pt x="1929" y="1438"/>
                    <a:pt x="1382" y="2627"/>
                    <a:pt x="707" y="4588"/>
                  </a:cubicBezTo>
                  <a:cubicBezTo>
                    <a:pt x="0" y="6517"/>
                    <a:pt x="868" y="5584"/>
                    <a:pt x="1639" y="7031"/>
                  </a:cubicBezTo>
                  <a:cubicBezTo>
                    <a:pt x="2411" y="8445"/>
                    <a:pt x="2411" y="8381"/>
                    <a:pt x="3022" y="8477"/>
                  </a:cubicBezTo>
                  <a:cubicBezTo>
                    <a:pt x="3632" y="8574"/>
                    <a:pt x="4018" y="8574"/>
                    <a:pt x="4018" y="8574"/>
                  </a:cubicBezTo>
                  <a:cubicBezTo>
                    <a:pt x="4018" y="8574"/>
                    <a:pt x="5143" y="8960"/>
                    <a:pt x="6525" y="9474"/>
                  </a:cubicBezTo>
                  <a:cubicBezTo>
                    <a:pt x="6960" y="9629"/>
                    <a:pt x="7295" y="9694"/>
                    <a:pt x="7559" y="9694"/>
                  </a:cubicBezTo>
                  <a:cubicBezTo>
                    <a:pt x="8117" y="9694"/>
                    <a:pt x="8365" y="9405"/>
                    <a:pt x="8583" y="9056"/>
                  </a:cubicBezTo>
                  <a:cubicBezTo>
                    <a:pt x="8904" y="8510"/>
                    <a:pt x="9386" y="4588"/>
                    <a:pt x="9386" y="4588"/>
                  </a:cubicBezTo>
                  <a:cubicBezTo>
                    <a:pt x="9386" y="4588"/>
                    <a:pt x="10479" y="4074"/>
                    <a:pt x="10865" y="2949"/>
                  </a:cubicBezTo>
                  <a:cubicBezTo>
                    <a:pt x="11283" y="1824"/>
                    <a:pt x="9740" y="2145"/>
                    <a:pt x="9290" y="1984"/>
                  </a:cubicBezTo>
                  <a:cubicBezTo>
                    <a:pt x="8840" y="1824"/>
                    <a:pt x="8647" y="216"/>
                    <a:pt x="8647" y="216"/>
                  </a:cubicBezTo>
                  <a:cubicBezTo>
                    <a:pt x="8647" y="216"/>
                    <a:pt x="7307" y="0"/>
                    <a:pt x="5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62"/>
            <p:cNvSpPr/>
            <p:nvPr/>
          </p:nvSpPr>
          <p:spPr>
            <a:xfrm>
              <a:off x="2214000" y="2758250"/>
              <a:ext cx="276475" cy="255575"/>
            </a:xfrm>
            <a:custGeom>
              <a:avLst/>
              <a:gdLst/>
              <a:ahLst/>
              <a:cxnLst/>
              <a:rect l="l" t="t" r="r" b="b"/>
              <a:pathLst>
                <a:path w="11059" h="10223" extrusionOk="0">
                  <a:moveTo>
                    <a:pt x="5722" y="547"/>
                  </a:moveTo>
                  <a:cubicBezTo>
                    <a:pt x="6397" y="547"/>
                    <a:pt x="7073" y="611"/>
                    <a:pt x="7587" y="643"/>
                  </a:cubicBezTo>
                  <a:cubicBezTo>
                    <a:pt x="7844" y="675"/>
                    <a:pt x="8069" y="707"/>
                    <a:pt x="8198" y="739"/>
                  </a:cubicBezTo>
                  <a:cubicBezTo>
                    <a:pt x="8218" y="739"/>
                    <a:pt x="8236" y="740"/>
                    <a:pt x="8254" y="741"/>
                  </a:cubicBezTo>
                  <a:lnTo>
                    <a:pt x="8254" y="741"/>
                  </a:lnTo>
                  <a:cubicBezTo>
                    <a:pt x="8277" y="902"/>
                    <a:pt x="8319" y="1132"/>
                    <a:pt x="8390" y="1382"/>
                  </a:cubicBezTo>
                  <a:cubicBezTo>
                    <a:pt x="8423" y="1607"/>
                    <a:pt x="8519" y="1832"/>
                    <a:pt x="8615" y="2025"/>
                  </a:cubicBezTo>
                  <a:cubicBezTo>
                    <a:pt x="8648" y="2122"/>
                    <a:pt x="8712" y="2218"/>
                    <a:pt x="8776" y="2315"/>
                  </a:cubicBezTo>
                  <a:cubicBezTo>
                    <a:pt x="8840" y="2411"/>
                    <a:pt x="8937" y="2475"/>
                    <a:pt x="9033" y="2507"/>
                  </a:cubicBezTo>
                  <a:cubicBezTo>
                    <a:pt x="9194" y="2572"/>
                    <a:pt x="9387" y="2572"/>
                    <a:pt x="9548" y="2572"/>
                  </a:cubicBezTo>
                  <a:cubicBezTo>
                    <a:pt x="9805" y="2604"/>
                    <a:pt x="10094" y="2604"/>
                    <a:pt x="10287" y="2668"/>
                  </a:cubicBezTo>
                  <a:cubicBezTo>
                    <a:pt x="10383" y="2700"/>
                    <a:pt x="10448" y="2732"/>
                    <a:pt x="10480" y="2765"/>
                  </a:cubicBezTo>
                  <a:cubicBezTo>
                    <a:pt x="10512" y="2765"/>
                    <a:pt x="10512" y="2797"/>
                    <a:pt x="10512" y="2861"/>
                  </a:cubicBezTo>
                  <a:cubicBezTo>
                    <a:pt x="10512" y="2925"/>
                    <a:pt x="10512" y="3022"/>
                    <a:pt x="10480" y="3118"/>
                  </a:cubicBezTo>
                  <a:cubicBezTo>
                    <a:pt x="10287" y="3632"/>
                    <a:pt x="9933" y="4018"/>
                    <a:pt x="9644" y="4243"/>
                  </a:cubicBezTo>
                  <a:cubicBezTo>
                    <a:pt x="9516" y="4372"/>
                    <a:pt x="9355" y="4468"/>
                    <a:pt x="9258" y="4533"/>
                  </a:cubicBezTo>
                  <a:cubicBezTo>
                    <a:pt x="9226" y="4565"/>
                    <a:pt x="9194" y="4597"/>
                    <a:pt x="9162" y="4597"/>
                  </a:cubicBezTo>
                  <a:lnTo>
                    <a:pt x="9130" y="4629"/>
                  </a:lnTo>
                  <a:cubicBezTo>
                    <a:pt x="9033" y="4661"/>
                    <a:pt x="8969" y="4725"/>
                    <a:pt x="8969" y="4822"/>
                  </a:cubicBezTo>
                  <a:cubicBezTo>
                    <a:pt x="8969" y="4822"/>
                    <a:pt x="8937" y="5079"/>
                    <a:pt x="8873" y="5433"/>
                  </a:cubicBezTo>
                  <a:cubicBezTo>
                    <a:pt x="8808" y="6011"/>
                    <a:pt x="8680" y="6847"/>
                    <a:pt x="8551" y="7618"/>
                  </a:cubicBezTo>
                  <a:cubicBezTo>
                    <a:pt x="8487" y="8004"/>
                    <a:pt x="8423" y="8358"/>
                    <a:pt x="8358" y="8647"/>
                  </a:cubicBezTo>
                  <a:cubicBezTo>
                    <a:pt x="8326" y="8776"/>
                    <a:pt x="8294" y="8904"/>
                    <a:pt x="8262" y="9001"/>
                  </a:cubicBezTo>
                  <a:cubicBezTo>
                    <a:pt x="8230" y="9097"/>
                    <a:pt x="8198" y="9161"/>
                    <a:pt x="8198" y="9161"/>
                  </a:cubicBezTo>
                  <a:cubicBezTo>
                    <a:pt x="8101" y="9322"/>
                    <a:pt x="8005" y="9451"/>
                    <a:pt x="7876" y="9547"/>
                  </a:cubicBezTo>
                  <a:cubicBezTo>
                    <a:pt x="7780" y="9644"/>
                    <a:pt x="7651" y="9676"/>
                    <a:pt x="7394" y="9676"/>
                  </a:cubicBezTo>
                  <a:cubicBezTo>
                    <a:pt x="7169" y="9676"/>
                    <a:pt x="6880" y="9611"/>
                    <a:pt x="6430" y="9483"/>
                  </a:cubicBezTo>
                  <a:cubicBezTo>
                    <a:pt x="5080" y="9001"/>
                    <a:pt x="3955" y="8583"/>
                    <a:pt x="3955" y="8583"/>
                  </a:cubicBezTo>
                  <a:lnTo>
                    <a:pt x="3858" y="8583"/>
                  </a:lnTo>
                  <a:lnTo>
                    <a:pt x="3794" y="8551"/>
                  </a:lnTo>
                  <a:cubicBezTo>
                    <a:pt x="3665" y="8551"/>
                    <a:pt x="3344" y="8551"/>
                    <a:pt x="2894" y="8486"/>
                  </a:cubicBezTo>
                  <a:cubicBezTo>
                    <a:pt x="2733" y="8454"/>
                    <a:pt x="2637" y="8422"/>
                    <a:pt x="2572" y="8422"/>
                  </a:cubicBezTo>
                  <a:cubicBezTo>
                    <a:pt x="2540" y="8390"/>
                    <a:pt x="2508" y="8390"/>
                    <a:pt x="2476" y="8358"/>
                  </a:cubicBezTo>
                  <a:cubicBezTo>
                    <a:pt x="2412" y="8326"/>
                    <a:pt x="2315" y="8229"/>
                    <a:pt x="2219" y="8036"/>
                  </a:cubicBezTo>
                  <a:cubicBezTo>
                    <a:pt x="2090" y="7843"/>
                    <a:pt x="1929" y="7554"/>
                    <a:pt x="1704" y="7168"/>
                  </a:cubicBezTo>
                  <a:cubicBezTo>
                    <a:pt x="1415" y="6590"/>
                    <a:pt x="1062" y="6333"/>
                    <a:pt x="804" y="6172"/>
                  </a:cubicBezTo>
                  <a:cubicBezTo>
                    <a:pt x="708" y="6108"/>
                    <a:pt x="612" y="6043"/>
                    <a:pt x="612" y="6011"/>
                  </a:cubicBezTo>
                  <a:cubicBezTo>
                    <a:pt x="579" y="5979"/>
                    <a:pt x="547" y="5947"/>
                    <a:pt x="547" y="5850"/>
                  </a:cubicBezTo>
                  <a:cubicBezTo>
                    <a:pt x="547" y="5722"/>
                    <a:pt x="612" y="5400"/>
                    <a:pt x="804" y="4918"/>
                  </a:cubicBezTo>
                  <a:cubicBezTo>
                    <a:pt x="1126" y="3954"/>
                    <a:pt x="1447" y="3182"/>
                    <a:pt x="1833" y="2572"/>
                  </a:cubicBezTo>
                  <a:cubicBezTo>
                    <a:pt x="2187" y="1929"/>
                    <a:pt x="2637" y="1447"/>
                    <a:pt x="3279" y="997"/>
                  </a:cubicBezTo>
                  <a:cubicBezTo>
                    <a:pt x="3505" y="836"/>
                    <a:pt x="3890" y="707"/>
                    <a:pt x="4308" y="643"/>
                  </a:cubicBezTo>
                  <a:cubicBezTo>
                    <a:pt x="4726" y="579"/>
                    <a:pt x="5240" y="547"/>
                    <a:pt x="5722" y="547"/>
                  </a:cubicBezTo>
                  <a:close/>
                  <a:moveTo>
                    <a:pt x="5722" y="0"/>
                  </a:moveTo>
                  <a:cubicBezTo>
                    <a:pt x="5208" y="0"/>
                    <a:pt x="4694" y="32"/>
                    <a:pt x="4212" y="129"/>
                  </a:cubicBezTo>
                  <a:cubicBezTo>
                    <a:pt x="3762" y="193"/>
                    <a:pt x="3312" y="322"/>
                    <a:pt x="2990" y="547"/>
                  </a:cubicBezTo>
                  <a:cubicBezTo>
                    <a:pt x="2283" y="1029"/>
                    <a:pt x="1769" y="1607"/>
                    <a:pt x="1351" y="2282"/>
                  </a:cubicBezTo>
                  <a:cubicBezTo>
                    <a:pt x="933" y="2990"/>
                    <a:pt x="644" y="3793"/>
                    <a:pt x="290" y="4758"/>
                  </a:cubicBezTo>
                  <a:cubicBezTo>
                    <a:pt x="97" y="5272"/>
                    <a:pt x="33" y="5593"/>
                    <a:pt x="33" y="5850"/>
                  </a:cubicBezTo>
                  <a:cubicBezTo>
                    <a:pt x="1" y="6043"/>
                    <a:pt x="65" y="6236"/>
                    <a:pt x="194" y="6365"/>
                  </a:cubicBezTo>
                  <a:cubicBezTo>
                    <a:pt x="354" y="6525"/>
                    <a:pt x="515" y="6622"/>
                    <a:pt x="676" y="6751"/>
                  </a:cubicBezTo>
                  <a:cubicBezTo>
                    <a:pt x="869" y="6879"/>
                    <a:pt x="1029" y="7040"/>
                    <a:pt x="1254" y="7426"/>
                  </a:cubicBezTo>
                  <a:cubicBezTo>
                    <a:pt x="1640" y="8133"/>
                    <a:pt x="1833" y="8486"/>
                    <a:pt x="2058" y="8711"/>
                  </a:cubicBezTo>
                  <a:cubicBezTo>
                    <a:pt x="2154" y="8808"/>
                    <a:pt x="2283" y="8904"/>
                    <a:pt x="2412" y="8936"/>
                  </a:cubicBezTo>
                  <a:cubicBezTo>
                    <a:pt x="2540" y="8968"/>
                    <a:pt x="2669" y="8968"/>
                    <a:pt x="2829" y="9001"/>
                  </a:cubicBezTo>
                  <a:cubicBezTo>
                    <a:pt x="3280" y="9072"/>
                    <a:pt x="3608" y="9090"/>
                    <a:pt x="3762" y="9095"/>
                  </a:cubicBezTo>
                  <a:lnTo>
                    <a:pt x="3762" y="9095"/>
                  </a:lnTo>
                  <a:lnTo>
                    <a:pt x="3762" y="9097"/>
                  </a:lnTo>
                  <a:cubicBezTo>
                    <a:pt x="3762" y="9097"/>
                    <a:pt x="4887" y="9483"/>
                    <a:pt x="6269" y="9965"/>
                  </a:cubicBezTo>
                  <a:cubicBezTo>
                    <a:pt x="6719" y="10126"/>
                    <a:pt x="7105" y="10222"/>
                    <a:pt x="7394" y="10222"/>
                  </a:cubicBezTo>
                  <a:cubicBezTo>
                    <a:pt x="7715" y="10222"/>
                    <a:pt x="8005" y="10126"/>
                    <a:pt x="8198" y="9965"/>
                  </a:cubicBezTo>
                  <a:cubicBezTo>
                    <a:pt x="8390" y="9836"/>
                    <a:pt x="8551" y="9644"/>
                    <a:pt x="8648" y="9451"/>
                  </a:cubicBezTo>
                  <a:cubicBezTo>
                    <a:pt x="8712" y="9322"/>
                    <a:pt x="8744" y="9193"/>
                    <a:pt x="8808" y="9033"/>
                  </a:cubicBezTo>
                  <a:cubicBezTo>
                    <a:pt x="8969" y="8454"/>
                    <a:pt x="9130" y="7426"/>
                    <a:pt x="9258" y="6525"/>
                  </a:cubicBezTo>
                  <a:cubicBezTo>
                    <a:pt x="9378" y="5881"/>
                    <a:pt x="9461" y="5291"/>
                    <a:pt x="9497" y="5029"/>
                  </a:cubicBezTo>
                  <a:lnTo>
                    <a:pt x="9497" y="5029"/>
                  </a:lnTo>
                  <a:cubicBezTo>
                    <a:pt x="9819" y="4837"/>
                    <a:pt x="10604" y="4308"/>
                    <a:pt x="10962" y="3311"/>
                  </a:cubicBezTo>
                  <a:cubicBezTo>
                    <a:pt x="11026" y="3150"/>
                    <a:pt x="11058" y="3022"/>
                    <a:pt x="11058" y="2861"/>
                  </a:cubicBezTo>
                  <a:cubicBezTo>
                    <a:pt x="11058" y="2732"/>
                    <a:pt x="11026" y="2636"/>
                    <a:pt x="10962" y="2507"/>
                  </a:cubicBezTo>
                  <a:cubicBezTo>
                    <a:pt x="10866" y="2315"/>
                    <a:pt x="10673" y="2218"/>
                    <a:pt x="10512" y="2154"/>
                  </a:cubicBezTo>
                  <a:cubicBezTo>
                    <a:pt x="10255" y="2090"/>
                    <a:pt x="9998" y="2057"/>
                    <a:pt x="9741" y="2057"/>
                  </a:cubicBezTo>
                  <a:lnTo>
                    <a:pt x="9419" y="2057"/>
                  </a:lnTo>
                  <a:cubicBezTo>
                    <a:pt x="9323" y="2025"/>
                    <a:pt x="9258" y="2025"/>
                    <a:pt x="9226" y="2025"/>
                  </a:cubicBezTo>
                  <a:cubicBezTo>
                    <a:pt x="9226" y="2025"/>
                    <a:pt x="9130" y="1929"/>
                    <a:pt x="9065" y="1768"/>
                  </a:cubicBezTo>
                  <a:cubicBezTo>
                    <a:pt x="8969" y="1543"/>
                    <a:pt x="8873" y="1190"/>
                    <a:pt x="8840" y="932"/>
                  </a:cubicBezTo>
                  <a:cubicBezTo>
                    <a:pt x="8808" y="804"/>
                    <a:pt x="8776" y="675"/>
                    <a:pt x="8776" y="611"/>
                  </a:cubicBezTo>
                  <a:cubicBezTo>
                    <a:pt x="8744" y="514"/>
                    <a:pt x="8744" y="450"/>
                    <a:pt x="8744" y="450"/>
                  </a:cubicBezTo>
                  <a:cubicBezTo>
                    <a:pt x="8744" y="354"/>
                    <a:pt x="8648" y="257"/>
                    <a:pt x="8519" y="225"/>
                  </a:cubicBezTo>
                  <a:cubicBezTo>
                    <a:pt x="8519" y="225"/>
                    <a:pt x="7137" y="0"/>
                    <a:pt x="57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62"/>
            <p:cNvSpPr/>
            <p:nvPr/>
          </p:nvSpPr>
          <p:spPr>
            <a:xfrm>
              <a:off x="2414900" y="2812075"/>
              <a:ext cx="12900" cy="42625"/>
            </a:xfrm>
            <a:custGeom>
              <a:avLst/>
              <a:gdLst/>
              <a:ahLst/>
              <a:cxnLst/>
              <a:rect l="l" t="t" r="r" b="b"/>
              <a:pathLst>
                <a:path w="516" h="1705" extrusionOk="0">
                  <a:moveTo>
                    <a:pt x="194" y="1"/>
                  </a:moveTo>
                  <a:cubicBezTo>
                    <a:pt x="65" y="33"/>
                    <a:pt x="1" y="419"/>
                    <a:pt x="33" y="869"/>
                  </a:cubicBezTo>
                  <a:cubicBezTo>
                    <a:pt x="65" y="1351"/>
                    <a:pt x="194" y="1704"/>
                    <a:pt x="322" y="1704"/>
                  </a:cubicBezTo>
                  <a:cubicBezTo>
                    <a:pt x="451" y="1672"/>
                    <a:pt x="515" y="1287"/>
                    <a:pt x="483" y="837"/>
                  </a:cubicBezTo>
                  <a:cubicBezTo>
                    <a:pt x="451" y="387"/>
                    <a:pt x="322" y="1"/>
                    <a:pt x="1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62"/>
            <p:cNvSpPr/>
            <p:nvPr/>
          </p:nvSpPr>
          <p:spPr>
            <a:xfrm>
              <a:off x="2047650" y="2005300"/>
              <a:ext cx="213800" cy="665375"/>
            </a:xfrm>
            <a:custGeom>
              <a:avLst/>
              <a:gdLst/>
              <a:ahLst/>
              <a:cxnLst/>
              <a:rect l="l" t="t" r="r" b="b"/>
              <a:pathLst>
                <a:path w="8552" h="26615" extrusionOk="0">
                  <a:moveTo>
                    <a:pt x="3933" y="1"/>
                  </a:moveTo>
                  <a:cubicBezTo>
                    <a:pt x="3662" y="1"/>
                    <a:pt x="3472" y="320"/>
                    <a:pt x="3472" y="320"/>
                  </a:cubicBezTo>
                  <a:lnTo>
                    <a:pt x="3858" y="2795"/>
                  </a:lnTo>
                  <a:cubicBezTo>
                    <a:pt x="3858" y="2795"/>
                    <a:pt x="2733" y="417"/>
                    <a:pt x="2315" y="159"/>
                  </a:cubicBezTo>
                  <a:cubicBezTo>
                    <a:pt x="2178" y="85"/>
                    <a:pt x="2061" y="55"/>
                    <a:pt x="1960" y="55"/>
                  </a:cubicBezTo>
                  <a:cubicBezTo>
                    <a:pt x="1541" y="55"/>
                    <a:pt x="1415" y="577"/>
                    <a:pt x="1415" y="577"/>
                  </a:cubicBezTo>
                  <a:lnTo>
                    <a:pt x="2830" y="3824"/>
                  </a:lnTo>
                  <a:cubicBezTo>
                    <a:pt x="2830" y="3824"/>
                    <a:pt x="1640" y="1574"/>
                    <a:pt x="1126" y="1445"/>
                  </a:cubicBezTo>
                  <a:cubicBezTo>
                    <a:pt x="1081" y="1434"/>
                    <a:pt x="1041" y="1429"/>
                    <a:pt x="1004" y="1429"/>
                  </a:cubicBezTo>
                  <a:cubicBezTo>
                    <a:pt x="617" y="1429"/>
                    <a:pt x="644" y="1992"/>
                    <a:pt x="644" y="1992"/>
                  </a:cubicBezTo>
                  <a:lnTo>
                    <a:pt x="2058" y="4853"/>
                  </a:lnTo>
                  <a:cubicBezTo>
                    <a:pt x="2058" y="4853"/>
                    <a:pt x="1544" y="4081"/>
                    <a:pt x="1029" y="3695"/>
                  </a:cubicBezTo>
                  <a:cubicBezTo>
                    <a:pt x="893" y="3593"/>
                    <a:pt x="777" y="3552"/>
                    <a:pt x="684" y="3552"/>
                  </a:cubicBezTo>
                  <a:cubicBezTo>
                    <a:pt x="427" y="3552"/>
                    <a:pt x="350" y="3869"/>
                    <a:pt x="515" y="4081"/>
                  </a:cubicBezTo>
                  <a:cubicBezTo>
                    <a:pt x="708" y="4338"/>
                    <a:pt x="3215" y="7971"/>
                    <a:pt x="3215" y="7971"/>
                  </a:cubicBezTo>
                  <a:cubicBezTo>
                    <a:pt x="3215" y="7971"/>
                    <a:pt x="1" y="18450"/>
                    <a:pt x="1" y="20153"/>
                  </a:cubicBezTo>
                  <a:cubicBezTo>
                    <a:pt x="1" y="21825"/>
                    <a:pt x="901" y="26614"/>
                    <a:pt x="901" y="26614"/>
                  </a:cubicBezTo>
                  <a:lnTo>
                    <a:pt x="5433" y="26100"/>
                  </a:lnTo>
                  <a:lnTo>
                    <a:pt x="4790" y="20411"/>
                  </a:lnTo>
                  <a:lnTo>
                    <a:pt x="5433" y="7971"/>
                  </a:lnTo>
                  <a:cubicBezTo>
                    <a:pt x="5433" y="7971"/>
                    <a:pt x="6333" y="6653"/>
                    <a:pt x="6719" y="6267"/>
                  </a:cubicBezTo>
                  <a:cubicBezTo>
                    <a:pt x="6976" y="6010"/>
                    <a:pt x="7812" y="5303"/>
                    <a:pt x="8294" y="4917"/>
                  </a:cubicBezTo>
                  <a:cubicBezTo>
                    <a:pt x="8519" y="4724"/>
                    <a:pt x="8551" y="4403"/>
                    <a:pt x="8423" y="4178"/>
                  </a:cubicBezTo>
                  <a:cubicBezTo>
                    <a:pt x="8309" y="3973"/>
                    <a:pt x="8114" y="3865"/>
                    <a:pt x="7908" y="3865"/>
                  </a:cubicBezTo>
                  <a:cubicBezTo>
                    <a:pt x="7823" y="3865"/>
                    <a:pt x="7736" y="3883"/>
                    <a:pt x="7651" y="3920"/>
                  </a:cubicBezTo>
                  <a:lnTo>
                    <a:pt x="5819" y="4853"/>
                  </a:lnTo>
                  <a:cubicBezTo>
                    <a:pt x="5819" y="4853"/>
                    <a:pt x="4758" y="1092"/>
                    <a:pt x="4533" y="577"/>
                  </a:cubicBezTo>
                  <a:cubicBezTo>
                    <a:pt x="4318" y="135"/>
                    <a:pt x="4108" y="1"/>
                    <a:pt x="39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62"/>
            <p:cNvSpPr/>
            <p:nvPr/>
          </p:nvSpPr>
          <p:spPr>
            <a:xfrm>
              <a:off x="2047650" y="2204550"/>
              <a:ext cx="80400" cy="466125"/>
            </a:xfrm>
            <a:custGeom>
              <a:avLst/>
              <a:gdLst/>
              <a:ahLst/>
              <a:cxnLst/>
              <a:rect l="l" t="t" r="r" b="b"/>
              <a:pathLst>
                <a:path w="3216" h="18645" extrusionOk="0">
                  <a:moveTo>
                    <a:pt x="3215" y="1"/>
                  </a:moveTo>
                  <a:cubicBezTo>
                    <a:pt x="3215" y="1"/>
                    <a:pt x="1" y="10480"/>
                    <a:pt x="1" y="12183"/>
                  </a:cubicBezTo>
                  <a:cubicBezTo>
                    <a:pt x="1" y="13855"/>
                    <a:pt x="901" y="18644"/>
                    <a:pt x="901" y="18644"/>
                  </a:cubicBezTo>
                  <a:lnTo>
                    <a:pt x="2090" y="18516"/>
                  </a:lnTo>
                  <a:cubicBezTo>
                    <a:pt x="2090" y="17134"/>
                    <a:pt x="2058" y="15848"/>
                    <a:pt x="2026" y="14948"/>
                  </a:cubicBezTo>
                  <a:cubicBezTo>
                    <a:pt x="1865" y="11541"/>
                    <a:pt x="3215" y="1"/>
                    <a:pt x="32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62"/>
            <p:cNvSpPr/>
            <p:nvPr/>
          </p:nvSpPr>
          <p:spPr>
            <a:xfrm>
              <a:off x="2054100" y="2240725"/>
              <a:ext cx="69925" cy="289325"/>
            </a:xfrm>
            <a:custGeom>
              <a:avLst/>
              <a:gdLst/>
              <a:ahLst/>
              <a:cxnLst/>
              <a:rect l="l" t="t" r="r" b="b"/>
              <a:pathLst>
                <a:path w="2797" h="11573" extrusionOk="0">
                  <a:moveTo>
                    <a:pt x="2797" y="0"/>
                  </a:moveTo>
                  <a:lnTo>
                    <a:pt x="2797" y="0"/>
                  </a:lnTo>
                  <a:cubicBezTo>
                    <a:pt x="2572" y="804"/>
                    <a:pt x="2250" y="1864"/>
                    <a:pt x="1897" y="3022"/>
                  </a:cubicBezTo>
                  <a:cubicBezTo>
                    <a:pt x="1222" y="5433"/>
                    <a:pt x="450" y="8229"/>
                    <a:pt x="129" y="9772"/>
                  </a:cubicBezTo>
                  <a:cubicBezTo>
                    <a:pt x="32" y="10222"/>
                    <a:pt x="0" y="10543"/>
                    <a:pt x="0" y="10736"/>
                  </a:cubicBezTo>
                  <a:cubicBezTo>
                    <a:pt x="0" y="10961"/>
                    <a:pt x="0" y="11219"/>
                    <a:pt x="32" y="11572"/>
                  </a:cubicBezTo>
                  <a:cubicBezTo>
                    <a:pt x="257" y="11508"/>
                    <a:pt x="482" y="11476"/>
                    <a:pt x="739" y="11444"/>
                  </a:cubicBezTo>
                  <a:cubicBezTo>
                    <a:pt x="804" y="11411"/>
                    <a:pt x="868" y="11379"/>
                    <a:pt x="964" y="11347"/>
                  </a:cubicBezTo>
                  <a:cubicBezTo>
                    <a:pt x="1222" y="11283"/>
                    <a:pt x="1511" y="11186"/>
                    <a:pt x="1800" y="11154"/>
                  </a:cubicBezTo>
                  <a:cubicBezTo>
                    <a:pt x="1961" y="7747"/>
                    <a:pt x="2507" y="2540"/>
                    <a:pt x="2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62"/>
            <p:cNvSpPr/>
            <p:nvPr/>
          </p:nvSpPr>
          <p:spPr>
            <a:xfrm>
              <a:off x="2040425" y="1998825"/>
              <a:ext cx="226650" cy="679075"/>
            </a:xfrm>
            <a:custGeom>
              <a:avLst/>
              <a:gdLst/>
              <a:ahLst/>
              <a:cxnLst/>
              <a:rect l="l" t="t" r="r" b="b"/>
              <a:pathLst>
                <a:path w="9066" h="27163" extrusionOk="0">
                  <a:moveTo>
                    <a:pt x="4211" y="515"/>
                  </a:moveTo>
                  <a:cubicBezTo>
                    <a:pt x="4244" y="515"/>
                    <a:pt x="4276" y="515"/>
                    <a:pt x="4340" y="579"/>
                  </a:cubicBezTo>
                  <a:cubicBezTo>
                    <a:pt x="4372" y="643"/>
                    <a:pt x="4469" y="740"/>
                    <a:pt x="4565" y="965"/>
                  </a:cubicBezTo>
                  <a:cubicBezTo>
                    <a:pt x="4597" y="997"/>
                    <a:pt x="4629" y="1094"/>
                    <a:pt x="4694" y="1254"/>
                  </a:cubicBezTo>
                  <a:cubicBezTo>
                    <a:pt x="4854" y="1769"/>
                    <a:pt x="5144" y="2765"/>
                    <a:pt x="5401" y="3601"/>
                  </a:cubicBezTo>
                  <a:cubicBezTo>
                    <a:pt x="5658" y="4469"/>
                    <a:pt x="5851" y="5176"/>
                    <a:pt x="5851" y="5176"/>
                  </a:cubicBezTo>
                  <a:cubicBezTo>
                    <a:pt x="5883" y="5272"/>
                    <a:pt x="5915" y="5337"/>
                    <a:pt x="6012" y="5369"/>
                  </a:cubicBezTo>
                  <a:cubicBezTo>
                    <a:pt x="6038" y="5382"/>
                    <a:pt x="6065" y="5390"/>
                    <a:pt x="6094" y="5390"/>
                  </a:cubicBezTo>
                  <a:cubicBezTo>
                    <a:pt x="6135" y="5390"/>
                    <a:pt x="6180" y="5374"/>
                    <a:pt x="6237" y="5337"/>
                  </a:cubicBezTo>
                  <a:lnTo>
                    <a:pt x="8069" y="4437"/>
                  </a:lnTo>
                  <a:lnTo>
                    <a:pt x="8197" y="4404"/>
                  </a:lnTo>
                  <a:cubicBezTo>
                    <a:pt x="8326" y="4404"/>
                    <a:pt x="8422" y="4469"/>
                    <a:pt x="8487" y="4565"/>
                  </a:cubicBezTo>
                  <a:cubicBezTo>
                    <a:pt x="8519" y="4597"/>
                    <a:pt x="8519" y="4662"/>
                    <a:pt x="8519" y="4726"/>
                  </a:cubicBezTo>
                  <a:cubicBezTo>
                    <a:pt x="8519" y="4822"/>
                    <a:pt x="8487" y="4887"/>
                    <a:pt x="8422" y="4951"/>
                  </a:cubicBezTo>
                  <a:cubicBezTo>
                    <a:pt x="8165" y="5176"/>
                    <a:pt x="7844" y="5433"/>
                    <a:pt x="7555" y="5690"/>
                  </a:cubicBezTo>
                  <a:cubicBezTo>
                    <a:pt x="7233" y="5947"/>
                    <a:pt x="6976" y="6204"/>
                    <a:pt x="6815" y="6333"/>
                  </a:cubicBezTo>
                  <a:cubicBezTo>
                    <a:pt x="6590" y="6558"/>
                    <a:pt x="6269" y="6976"/>
                    <a:pt x="6012" y="7362"/>
                  </a:cubicBezTo>
                  <a:cubicBezTo>
                    <a:pt x="5722" y="7747"/>
                    <a:pt x="5497" y="8069"/>
                    <a:pt x="5497" y="8069"/>
                  </a:cubicBezTo>
                  <a:cubicBezTo>
                    <a:pt x="5465" y="8101"/>
                    <a:pt x="5465" y="8165"/>
                    <a:pt x="5465" y="8197"/>
                  </a:cubicBezTo>
                  <a:lnTo>
                    <a:pt x="4790" y="20670"/>
                  </a:lnTo>
                  <a:lnTo>
                    <a:pt x="4790" y="20702"/>
                  </a:lnTo>
                  <a:lnTo>
                    <a:pt x="5433" y="26134"/>
                  </a:lnTo>
                  <a:lnTo>
                    <a:pt x="1401" y="26589"/>
                  </a:lnTo>
                  <a:lnTo>
                    <a:pt x="1401" y="26589"/>
                  </a:lnTo>
                  <a:cubicBezTo>
                    <a:pt x="1377" y="26455"/>
                    <a:pt x="1348" y="26276"/>
                    <a:pt x="1318" y="26070"/>
                  </a:cubicBezTo>
                  <a:cubicBezTo>
                    <a:pt x="1190" y="25363"/>
                    <a:pt x="997" y="24238"/>
                    <a:pt x="836" y="23145"/>
                  </a:cubicBezTo>
                  <a:cubicBezTo>
                    <a:pt x="676" y="22084"/>
                    <a:pt x="547" y="20991"/>
                    <a:pt x="547" y="20412"/>
                  </a:cubicBezTo>
                  <a:cubicBezTo>
                    <a:pt x="547" y="20219"/>
                    <a:pt x="579" y="19898"/>
                    <a:pt x="676" y="19448"/>
                  </a:cubicBezTo>
                  <a:cubicBezTo>
                    <a:pt x="997" y="17905"/>
                    <a:pt x="1769" y="15109"/>
                    <a:pt x="2444" y="12698"/>
                  </a:cubicBezTo>
                  <a:cubicBezTo>
                    <a:pt x="2797" y="11508"/>
                    <a:pt x="3119" y="10415"/>
                    <a:pt x="3376" y="9612"/>
                  </a:cubicBezTo>
                  <a:cubicBezTo>
                    <a:pt x="3601" y="8808"/>
                    <a:pt x="3761" y="8294"/>
                    <a:pt x="3761" y="8294"/>
                  </a:cubicBezTo>
                  <a:cubicBezTo>
                    <a:pt x="3794" y="8230"/>
                    <a:pt x="3794" y="8133"/>
                    <a:pt x="3729" y="8069"/>
                  </a:cubicBezTo>
                  <a:cubicBezTo>
                    <a:pt x="3729" y="8069"/>
                    <a:pt x="3119" y="7169"/>
                    <a:pt x="2444" y="6237"/>
                  </a:cubicBezTo>
                  <a:cubicBezTo>
                    <a:pt x="2122" y="5754"/>
                    <a:pt x="1801" y="5272"/>
                    <a:pt x="1511" y="4887"/>
                  </a:cubicBezTo>
                  <a:cubicBezTo>
                    <a:pt x="1383" y="4726"/>
                    <a:pt x="1286" y="4533"/>
                    <a:pt x="1190" y="4437"/>
                  </a:cubicBezTo>
                  <a:cubicBezTo>
                    <a:pt x="1093" y="4308"/>
                    <a:pt x="1029" y="4212"/>
                    <a:pt x="997" y="4179"/>
                  </a:cubicBezTo>
                  <a:lnTo>
                    <a:pt x="965" y="4083"/>
                  </a:lnTo>
                  <a:cubicBezTo>
                    <a:pt x="997" y="4083"/>
                    <a:pt x="1061" y="4083"/>
                    <a:pt x="1158" y="4147"/>
                  </a:cubicBezTo>
                  <a:cubicBezTo>
                    <a:pt x="1383" y="4340"/>
                    <a:pt x="1640" y="4597"/>
                    <a:pt x="1801" y="4854"/>
                  </a:cubicBezTo>
                  <a:cubicBezTo>
                    <a:pt x="1897" y="4951"/>
                    <a:pt x="1994" y="5079"/>
                    <a:pt x="2026" y="5144"/>
                  </a:cubicBezTo>
                  <a:lnTo>
                    <a:pt x="2090" y="5240"/>
                  </a:lnTo>
                  <a:lnTo>
                    <a:pt x="2122" y="5272"/>
                  </a:lnTo>
                  <a:cubicBezTo>
                    <a:pt x="2184" y="5335"/>
                    <a:pt x="2260" y="5370"/>
                    <a:pt x="2340" y="5370"/>
                  </a:cubicBezTo>
                  <a:cubicBezTo>
                    <a:pt x="2385" y="5370"/>
                    <a:pt x="2430" y="5359"/>
                    <a:pt x="2476" y="5337"/>
                  </a:cubicBezTo>
                  <a:cubicBezTo>
                    <a:pt x="2604" y="5272"/>
                    <a:pt x="2636" y="5112"/>
                    <a:pt x="2572" y="4983"/>
                  </a:cubicBezTo>
                  <a:lnTo>
                    <a:pt x="2560" y="4959"/>
                  </a:lnTo>
                  <a:lnTo>
                    <a:pt x="2560" y="4959"/>
                  </a:lnTo>
                  <a:lnTo>
                    <a:pt x="2572" y="4951"/>
                  </a:lnTo>
                  <a:cubicBezTo>
                    <a:pt x="2572" y="4951"/>
                    <a:pt x="2553" y="4922"/>
                    <a:pt x="2517" y="4873"/>
                  </a:cubicBezTo>
                  <a:lnTo>
                    <a:pt x="2517" y="4873"/>
                  </a:lnTo>
                  <a:lnTo>
                    <a:pt x="1190" y="2219"/>
                  </a:lnTo>
                  <a:lnTo>
                    <a:pt x="1190" y="2219"/>
                  </a:lnTo>
                  <a:cubicBezTo>
                    <a:pt x="1191" y="2167"/>
                    <a:pt x="1197" y="2076"/>
                    <a:pt x="1222" y="2026"/>
                  </a:cubicBezTo>
                  <a:lnTo>
                    <a:pt x="1254" y="1961"/>
                  </a:lnTo>
                  <a:lnTo>
                    <a:pt x="1351" y="1961"/>
                  </a:lnTo>
                  <a:cubicBezTo>
                    <a:pt x="1351" y="1961"/>
                    <a:pt x="1415" y="1994"/>
                    <a:pt x="1479" y="2058"/>
                  </a:cubicBezTo>
                  <a:cubicBezTo>
                    <a:pt x="1736" y="2283"/>
                    <a:pt x="2090" y="2829"/>
                    <a:pt x="2379" y="3311"/>
                  </a:cubicBezTo>
                  <a:cubicBezTo>
                    <a:pt x="2540" y="3536"/>
                    <a:pt x="2669" y="3762"/>
                    <a:pt x="2733" y="3922"/>
                  </a:cubicBezTo>
                  <a:cubicBezTo>
                    <a:pt x="2829" y="4083"/>
                    <a:pt x="2894" y="4212"/>
                    <a:pt x="2894" y="4212"/>
                  </a:cubicBezTo>
                  <a:cubicBezTo>
                    <a:pt x="2936" y="4297"/>
                    <a:pt x="3022" y="4340"/>
                    <a:pt x="3113" y="4340"/>
                  </a:cubicBezTo>
                  <a:cubicBezTo>
                    <a:pt x="3158" y="4340"/>
                    <a:pt x="3204" y="4329"/>
                    <a:pt x="3247" y="4308"/>
                  </a:cubicBezTo>
                  <a:cubicBezTo>
                    <a:pt x="3376" y="4244"/>
                    <a:pt x="3440" y="4083"/>
                    <a:pt x="3376" y="3954"/>
                  </a:cubicBezTo>
                  <a:lnTo>
                    <a:pt x="1993" y="811"/>
                  </a:lnTo>
                  <a:lnTo>
                    <a:pt x="1993" y="811"/>
                  </a:lnTo>
                  <a:cubicBezTo>
                    <a:pt x="2008" y="775"/>
                    <a:pt x="2030" y="735"/>
                    <a:pt x="2058" y="708"/>
                  </a:cubicBezTo>
                  <a:lnTo>
                    <a:pt x="2122" y="611"/>
                  </a:lnTo>
                  <a:lnTo>
                    <a:pt x="2251" y="579"/>
                  </a:lnTo>
                  <a:cubicBezTo>
                    <a:pt x="2283" y="579"/>
                    <a:pt x="2347" y="611"/>
                    <a:pt x="2476" y="676"/>
                  </a:cubicBezTo>
                  <a:cubicBezTo>
                    <a:pt x="2476" y="676"/>
                    <a:pt x="2540" y="740"/>
                    <a:pt x="2604" y="804"/>
                  </a:cubicBezTo>
                  <a:cubicBezTo>
                    <a:pt x="2829" y="1094"/>
                    <a:pt x="3151" y="1704"/>
                    <a:pt x="3440" y="2186"/>
                  </a:cubicBezTo>
                  <a:cubicBezTo>
                    <a:pt x="3569" y="2476"/>
                    <a:pt x="3697" y="2701"/>
                    <a:pt x="3794" y="2861"/>
                  </a:cubicBezTo>
                  <a:cubicBezTo>
                    <a:pt x="3858" y="3054"/>
                    <a:pt x="3922" y="3151"/>
                    <a:pt x="3922" y="3151"/>
                  </a:cubicBezTo>
                  <a:cubicBezTo>
                    <a:pt x="3969" y="3245"/>
                    <a:pt x="4051" y="3305"/>
                    <a:pt x="4142" y="3305"/>
                  </a:cubicBezTo>
                  <a:cubicBezTo>
                    <a:pt x="4175" y="3305"/>
                    <a:pt x="4209" y="3297"/>
                    <a:pt x="4244" y="3279"/>
                  </a:cubicBezTo>
                  <a:cubicBezTo>
                    <a:pt x="4372" y="3247"/>
                    <a:pt x="4437" y="3119"/>
                    <a:pt x="4437" y="2990"/>
                  </a:cubicBezTo>
                  <a:lnTo>
                    <a:pt x="4064" y="633"/>
                  </a:lnTo>
                  <a:lnTo>
                    <a:pt x="4064" y="633"/>
                  </a:lnTo>
                  <a:cubicBezTo>
                    <a:pt x="4070" y="625"/>
                    <a:pt x="4077" y="618"/>
                    <a:pt x="4083" y="611"/>
                  </a:cubicBezTo>
                  <a:cubicBezTo>
                    <a:pt x="4147" y="547"/>
                    <a:pt x="4211" y="515"/>
                    <a:pt x="4211" y="515"/>
                  </a:cubicBezTo>
                  <a:close/>
                  <a:moveTo>
                    <a:pt x="4211" y="1"/>
                  </a:moveTo>
                  <a:cubicBezTo>
                    <a:pt x="3986" y="1"/>
                    <a:pt x="3826" y="129"/>
                    <a:pt x="3697" y="226"/>
                  </a:cubicBezTo>
                  <a:cubicBezTo>
                    <a:pt x="3601" y="322"/>
                    <a:pt x="3536" y="418"/>
                    <a:pt x="3536" y="451"/>
                  </a:cubicBezTo>
                  <a:cubicBezTo>
                    <a:pt x="3504" y="483"/>
                    <a:pt x="3504" y="547"/>
                    <a:pt x="3504" y="611"/>
                  </a:cubicBezTo>
                  <a:lnTo>
                    <a:pt x="3638" y="1468"/>
                  </a:lnTo>
                  <a:lnTo>
                    <a:pt x="3638" y="1468"/>
                  </a:lnTo>
                  <a:cubicBezTo>
                    <a:pt x="3508" y="1228"/>
                    <a:pt x="3368" y="998"/>
                    <a:pt x="3247" y="804"/>
                  </a:cubicBezTo>
                  <a:cubicBezTo>
                    <a:pt x="3151" y="643"/>
                    <a:pt x="3086" y="547"/>
                    <a:pt x="2990" y="451"/>
                  </a:cubicBezTo>
                  <a:cubicBezTo>
                    <a:pt x="2926" y="354"/>
                    <a:pt x="2829" y="258"/>
                    <a:pt x="2733" y="193"/>
                  </a:cubicBezTo>
                  <a:cubicBezTo>
                    <a:pt x="2572" y="97"/>
                    <a:pt x="2411" y="65"/>
                    <a:pt x="2251" y="65"/>
                  </a:cubicBezTo>
                  <a:cubicBezTo>
                    <a:pt x="2090" y="65"/>
                    <a:pt x="1929" y="97"/>
                    <a:pt x="1833" y="193"/>
                  </a:cubicBezTo>
                  <a:cubicBezTo>
                    <a:pt x="1672" y="290"/>
                    <a:pt x="1576" y="451"/>
                    <a:pt x="1511" y="547"/>
                  </a:cubicBezTo>
                  <a:cubicBezTo>
                    <a:pt x="1479" y="676"/>
                    <a:pt x="1447" y="772"/>
                    <a:pt x="1447" y="772"/>
                  </a:cubicBezTo>
                  <a:cubicBezTo>
                    <a:pt x="1415" y="836"/>
                    <a:pt x="1447" y="901"/>
                    <a:pt x="1447" y="933"/>
                  </a:cubicBezTo>
                  <a:lnTo>
                    <a:pt x="1729" y="1565"/>
                  </a:lnTo>
                  <a:lnTo>
                    <a:pt x="1729" y="1565"/>
                  </a:lnTo>
                  <a:cubicBezTo>
                    <a:pt x="1646" y="1509"/>
                    <a:pt x="1571" y="1470"/>
                    <a:pt x="1479" y="1447"/>
                  </a:cubicBezTo>
                  <a:cubicBezTo>
                    <a:pt x="1415" y="1415"/>
                    <a:pt x="1351" y="1415"/>
                    <a:pt x="1286" y="1415"/>
                  </a:cubicBezTo>
                  <a:cubicBezTo>
                    <a:pt x="1158" y="1415"/>
                    <a:pt x="997" y="1479"/>
                    <a:pt x="901" y="1544"/>
                  </a:cubicBezTo>
                  <a:cubicBezTo>
                    <a:pt x="772" y="1704"/>
                    <a:pt x="708" y="1833"/>
                    <a:pt x="676" y="1961"/>
                  </a:cubicBezTo>
                  <a:cubicBezTo>
                    <a:pt x="643" y="2090"/>
                    <a:pt x="643" y="2219"/>
                    <a:pt x="643" y="2251"/>
                  </a:cubicBezTo>
                  <a:lnTo>
                    <a:pt x="643" y="2283"/>
                  </a:lnTo>
                  <a:lnTo>
                    <a:pt x="676" y="2379"/>
                  </a:lnTo>
                  <a:lnTo>
                    <a:pt x="1299" y="3613"/>
                  </a:lnTo>
                  <a:lnTo>
                    <a:pt x="1299" y="3613"/>
                  </a:lnTo>
                  <a:cubicBezTo>
                    <a:pt x="1195" y="3562"/>
                    <a:pt x="1087" y="3536"/>
                    <a:pt x="965" y="3536"/>
                  </a:cubicBezTo>
                  <a:cubicBezTo>
                    <a:pt x="804" y="3536"/>
                    <a:pt x="643" y="3601"/>
                    <a:pt x="579" y="3729"/>
                  </a:cubicBezTo>
                  <a:cubicBezTo>
                    <a:pt x="483" y="3826"/>
                    <a:pt x="451" y="3954"/>
                    <a:pt x="451" y="4083"/>
                  </a:cubicBezTo>
                  <a:cubicBezTo>
                    <a:pt x="451" y="4244"/>
                    <a:pt x="483" y="4372"/>
                    <a:pt x="579" y="4501"/>
                  </a:cubicBezTo>
                  <a:cubicBezTo>
                    <a:pt x="611" y="4533"/>
                    <a:pt x="676" y="4597"/>
                    <a:pt x="740" y="4726"/>
                  </a:cubicBezTo>
                  <a:cubicBezTo>
                    <a:pt x="1061" y="5176"/>
                    <a:pt x="1704" y="6076"/>
                    <a:pt x="2251" y="6880"/>
                  </a:cubicBezTo>
                  <a:cubicBezTo>
                    <a:pt x="2694" y="7496"/>
                    <a:pt x="3063" y="8037"/>
                    <a:pt x="3210" y="8255"/>
                  </a:cubicBezTo>
                  <a:lnTo>
                    <a:pt x="3210" y="8255"/>
                  </a:lnTo>
                  <a:cubicBezTo>
                    <a:pt x="3044" y="8804"/>
                    <a:pt x="2342" y="11127"/>
                    <a:pt x="1640" y="13598"/>
                  </a:cubicBezTo>
                  <a:cubicBezTo>
                    <a:pt x="1222" y="15012"/>
                    <a:pt x="836" y="16491"/>
                    <a:pt x="515" y="17712"/>
                  </a:cubicBezTo>
                  <a:cubicBezTo>
                    <a:pt x="354" y="18323"/>
                    <a:pt x="226" y="18902"/>
                    <a:pt x="161" y="19352"/>
                  </a:cubicBezTo>
                  <a:cubicBezTo>
                    <a:pt x="65" y="19802"/>
                    <a:pt x="1" y="20155"/>
                    <a:pt x="1" y="20412"/>
                  </a:cubicBezTo>
                  <a:cubicBezTo>
                    <a:pt x="1" y="21280"/>
                    <a:pt x="226" y="22887"/>
                    <a:pt x="451" y="24302"/>
                  </a:cubicBezTo>
                  <a:cubicBezTo>
                    <a:pt x="676" y="25716"/>
                    <a:pt x="933" y="26938"/>
                    <a:pt x="933" y="26938"/>
                  </a:cubicBezTo>
                  <a:cubicBezTo>
                    <a:pt x="933" y="27066"/>
                    <a:pt x="1061" y="27163"/>
                    <a:pt x="1222" y="27163"/>
                  </a:cubicBezTo>
                  <a:lnTo>
                    <a:pt x="5754" y="26616"/>
                  </a:lnTo>
                  <a:cubicBezTo>
                    <a:pt x="5819" y="26616"/>
                    <a:pt x="5883" y="26584"/>
                    <a:pt x="5915" y="26520"/>
                  </a:cubicBezTo>
                  <a:cubicBezTo>
                    <a:pt x="5979" y="26488"/>
                    <a:pt x="5979" y="26391"/>
                    <a:pt x="5979" y="26327"/>
                  </a:cubicBezTo>
                  <a:lnTo>
                    <a:pt x="5337" y="20670"/>
                  </a:lnTo>
                  <a:lnTo>
                    <a:pt x="5973" y="8353"/>
                  </a:lnTo>
                  <a:lnTo>
                    <a:pt x="5973" y="8353"/>
                  </a:lnTo>
                  <a:cubicBezTo>
                    <a:pt x="6039" y="8258"/>
                    <a:pt x="6224" y="7991"/>
                    <a:pt x="6429" y="7683"/>
                  </a:cubicBezTo>
                  <a:cubicBezTo>
                    <a:pt x="6719" y="7330"/>
                    <a:pt x="7040" y="6880"/>
                    <a:pt x="7201" y="6719"/>
                  </a:cubicBezTo>
                  <a:cubicBezTo>
                    <a:pt x="7329" y="6590"/>
                    <a:pt x="7587" y="6365"/>
                    <a:pt x="7876" y="6108"/>
                  </a:cubicBezTo>
                  <a:cubicBezTo>
                    <a:pt x="8197" y="5851"/>
                    <a:pt x="8519" y="5562"/>
                    <a:pt x="8744" y="5369"/>
                  </a:cubicBezTo>
                  <a:cubicBezTo>
                    <a:pt x="8969" y="5208"/>
                    <a:pt x="9065" y="4951"/>
                    <a:pt x="9065" y="4726"/>
                  </a:cubicBezTo>
                  <a:cubicBezTo>
                    <a:pt x="9065" y="4565"/>
                    <a:pt x="9033" y="4437"/>
                    <a:pt x="8937" y="4308"/>
                  </a:cubicBezTo>
                  <a:cubicBezTo>
                    <a:pt x="8776" y="4019"/>
                    <a:pt x="8487" y="3858"/>
                    <a:pt x="8197" y="3858"/>
                  </a:cubicBezTo>
                  <a:cubicBezTo>
                    <a:pt x="8069" y="3858"/>
                    <a:pt x="7940" y="3890"/>
                    <a:pt x="7812" y="3954"/>
                  </a:cubicBezTo>
                  <a:lnTo>
                    <a:pt x="6279" y="4734"/>
                  </a:lnTo>
                  <a:lnTo>
                    <a:pt x="6279" y="4734"/>
                  </a:lnTo>
                  <a:cubicBezTo>
                    <a:pt x="6179" y="4376"/>
                    <a:pt x="6006" y="3751"/>
                    <a:pt x="5819" y="3086"/>
                  </a:cubicBezTo>
                  <a:cubicBezTo>
                    <a:pt x="5658" y="2604"/>
                    <a:pt x="5497" y="2058"/>
                    <a:pt x="5369" y="1640"/>
                  </a:cubicBezTo>
                  <a:cubicBezTo>
                    <a:pt x="5304" y="1415"/>
                    <a:pt x="5240" y="1254"/>
                    <a:pt x="5176" y="1094"/>
                  </a:cubicBezTo>
                  <a:cubicBezTo>
                    <a:pt x="5144" y="933"/>
                    <a:pt x="5079" y="804"/>
                    <a:pt x="5047" y="708"/>
                  </a:cubicBezTo>
                  <a:cubicBezTo>
                    <a:pt x="4951" y="483"/>
                    <a:pt x="4822" y="322"/>
                    <a:pt x="4694" y="193"/>
                  </a:cubicBezTo>
                  <a:cubicBezTo>
                    <a:pt x="4533" y="65"/>
                    <a:pt x="4372" y="1"/>
                    <a:pt x="4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62"/>
            <p:cNvSpPr/>
            <p:nvPr/>
          </p:nvSpPr>
          <p:spPr>
            <a:xfrm>
              <a:off x="2352225" y="3549925"/>
              <a:ext cx="682300" cy="202825"/>
            </a:xfrm>
            <a:custGeom>
              <a:avLst/>
              <a:gdLst/>
              <a:ahLst/>
              <a:cxnLst/>
              <a:rect l="l" t="t" r="r" b="b"/>
              <a:pathLst>
                <a:path w="27292" h="8113" extrusionOk="0">
                  <a:moveTo>
                    <a:pt x="22580" y="1"/>
                  </a:moveTo>
                  <a:cubicBezTo>
                    <a:pt x="22419" y="1"/>
                    <a:pt x="22266" y="71"/>
                    <a:pt x="22148" y="188"/>
                  </a:cubicBezTo>
                  <a:cubicBezTo>
                    <a:pt x="21698" y="638"/>
                    <a:pt x="20959" y="1410"/>
                    <a:pt x="20669" y="1667"/>
                  </a:cubicBezTo>
                  <a:cubicBezTo>
                    <a:pt x="20252" y="2021"/>
                    <a:pt x="18901" y="2856"/>
                    <a:pt x="18901" y="2856"/>
                  </a:cubicBezTo>
                  <a:lnTo>
                    <a:pt x="3536" y="2278"/>
                  </a:lnTo>
                  <a:lnTo>
                    <a:pt x="804" y="1667"/>
                  </a:lnTo>
                  <a:lnTo>
                    <a:pt x="1" y="6167"/>
                  </a:lnTo>
                  <a:cubicBezTo>
                    <a:pt x="1" y="6167"/>
                    <a:pt x="1061" y="7421"/>
                    <a:pt x="2733" y="7549"/>
                  </a:cubicBezTo>
                  <a:cubicBezTo>
                    <a:pt x="2763" y="7551"/>
                    <a:pt x="2798" y="7552"/>
                    <a:pt x="2836" y="7552"/>
                  </a:cubicBezTo>
                  <a:cubicBezTo>
                    <a:pt x="4921" y="7552"/>
                    <a:pt x="18741" y="5042"/>
                    <a:pt x="18741" y="5042"/>
                  </a:cubicBezTo>
                  <a:cubicBezTo>
                    <a:pt x="18741" y="5042"/>
                    <a:pt x="22212" y="7774"/>
                    <a:pt x="22470" y="7999"/>
                  </a:cubicBezTo>
                  <a:cubicBezTo>
                    <a:pt x="22545" y="8075"/>
                    <a:pt x="22644" y="8112"/>
                    <a:pt x="22735" y="8112"/>
                  </a:cubicBezTo>
                  <a:cubicBezTo>
                    <a:pt x="22955" y="8112"/>
                    <a:pt x="23137" y="7903"/>
                    <a:pt x="22887" y="7517"/>
                  </a:cubicBezTo>
                  <a:cubicBezTo>
                    <a:pt x="22534" y="6971"/>
                    <a:pt x="21795" y="6425"/>
                    <a:pt x="21794" y="6424"/>
                  </a:cubicBezTo>
                  <a:lnTo>
                    <a:pt x="21794" y="6424"/>
                  </a:lnTo>
                  <a:lnTo>
                    <a:pt x="24527" y="8032"/>
                  </a:lnTo>
                  <a:cubicBezTo>
                    <a:pt x="24527" y="8032"/>
                    <a:pt x="24552" y="8034"/>
                    <a:pt x="24593" y="8034"/>
                  </a:cubicBezTo>
                  <a:cubicBezTo>
                    <a:pt x="24767" y="8034"/>
                    <a:pt x="25216" y="7992"/>
                    <a:pt x="25138" y="7549"/>
                  </a:cubicBezTo>
                  <a:cubicBezTo>
                    <a:pt x="25041" y="7035"/>
                    <a:pt x="22856" y="5717"/>
                    <a:pt x="22855" y="5717"/>
                  </a:cubicBezTo>
                  <a:lnTo>
                    <a:pt x="22855" y="5717"/>
                  </a:lnTo>
                  <a:lnTo>
                    <a:pt x="26005" y="7324"/>
                  </a:lnTo>
                  <a:cubicBezTo>
                    <a:pt x="26005" y="7324"/>
                    <a:pt x="26809" y="7196"/>
                    <a:pt x="26455" y="6457"/>
                  </a:cubicBezTo>
                  <a:cubicBezTo>
                    <a:pt x="26263" y="6039"/>
                    <a:pt x="23980" y="4721"/>
                    <a:pt x="23980" y="4721"/>
                  </a:cubicBezTo>
                  <a:lnTo>
                    <a:pt x="23980" y="4721"/>
                  </a:lnTo>
                  <a:lnTo>
                    <a:pt x="26391" y="5267"/>
                  </a:lnTo>
                  <a:cubicBezTo>
                    <a:pt x="26391" y="5267"/>
                    <a:pt x="27291" y="4817"/>
                    <a:pt x="26198" y="4239"/>
                  </a:cubicBezTo>
                  <a:cubicBezTo>
                    <a:pt x="25716" y="3949"/>
                    <a:pt x="22019" y="2663"/>
                    <a:pt x="22019" y="2663"/>
                  </a:cubicBezTo>
                  <a:lnTo>
                    <a:pt x="23048" y="896"/>
                  </a:lnTo>
                  <a:cubicBezTo>
                    <a:pt x="23209" y="606"/>
                    <a:pt x="23145" y="285"/>
                    <a:pt x="22887" y="92"/>
                  </a:cubicBezTo>
                  <a:cubicBezTo>
                    <a:pt x="22787" y="29"/>
                    <a:pt x="22682" y="1"/>
                    <a:pt x="225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62"/>
            <p:cNvSpPr/>
            <p:nvPr/>
          </p:nvSpPr>
          <p:spPr>
            <a:xfrm>
              <a:off x="2345000" y="3543375"/>
              <a:ext cx="682275" cy="216200"/>
            </a:xfrm>
            <a:custGeom>
              <a:avLst/>
              <a:gdLst/>
              <a:ahLst/>
              <a:cxnLst/>
              <a:rect l="l" t="t" r="r" b="b"/>
              <a:pathLst>
                <a:path w="27291" h="8648" extrusionOk="0">
                  <a:moveTo>
                    <a:pt x="22855" y="547"/>
                  </a:moveTo>
                  <a:cubicBezTo>
                    <a:pt x="22919" y="547"/>
                    <a:pt x="22951" y="547"/>
                    <a:pt x="23016" y="579"/>
                  </a:cubicBezTo>
                  <a:cubicBezTo>
                    <a:pt x="23112" y="643"/>
                    <a:pt x="23176" y="740"/>
                    <a:pt x="23176" y="868"/>
                  </a:cubicBezTo>
                  <a:cubicBezTo>
                    <a:pt x="23176" y="900"/>
                    <a:pt x="23144" y="965"/>
                    <a:pt x="23112" y="1029"/>
                  </a:cubicBezTo>
                  <a:lnTo>
                    <a:pt x="22083" y="2797"/>
                  </a:lnTo>
                  <a:cubicBezTo>
                    <a:pt x="22051" y="2861"/>
                    <a:pt x="22051" y="2925"/>
                    <a:pt x="22051" y="3022"/>
                  </a:cubicBezTo>
                  <a:cubicBezTo>
                    <a:pt x="22083" y="3086"/>
                    <a:pt x="22148" y="3151"/>
                    <a:pt x="22212" y="3183"/>
                  </a:cubicBezTo>
                  <a:cubicBezTo>
                    <a:pt x="22244" y="3183"/>
                    <a:pt x="23144" y="3504"/>
                    <a:pt x="24141" y="3858"/>
                  </a:cubicBezTo>
                  <a:cubicBezTo>
                    <a:pt x="24623" y="4018"/>
                    <a:pt x="25137" y="4211"/>
                    <a:pt x="25523" y="4372"/>
                  </a:cubicBezTo>
                  <a:cubicBezTo>
                    <a:pt x="25748" y="4468"/>
                    <a:pt x="25941" y="4533"/>
                    <a:pt x="26069" y="4597"/>
                  </a:cubicBezTo>
                  <a:cubicBezTo>
                    <a:pt x="26230" y="4661"/>
                    <a:pt x="26327" y="4693"/>
                    <a:pt x="26359" y="4726"/>
                  </a:cubicBezTo>
                  <a:cubicBezTo>
                    <a:pt x="26552" y="4822"/>
                    <a:pt x="26648" y="4918"/>
                    <a:pt x="26712" y="4983"/>
                  </a:cubicBezTo>
                  <a:cubicBezTo>
                    <a:pt x="26777" y="5047"/>
                    <a:pt x="26777" y="5079"/>
                    <a:pt x="26777" y="5079"/>
                  </a:cubicBezTo>
                  <a:lnTo>
                    <a:pt x="26744" y="5143"/>
                  </a:lnTo>
                  <a:lnTo>
                    <a:pt x="26662" y="5253"/>
                  </a:lnTo>
                  <a:lnTo>
                    <a:pt x="26662" y="5253"/>
                  </a:lnTo>
                  <a:lnTo>
                    <a:pt x="24334" y="4726"/>
                  </a:lnTo>
                  <a:cubicBezTo>
                    <a:pt x="24316" y="4721"/>
                    <a:pt x="24299" y="4719"/>
                    <a:pt x="24281" y="4719"/>
                  </a:cubicBezTo>
                  <a:cubicBezTo>
                    <a:pt x="24164" y="4719"/>
                    <a:pt x="24040" y="4803"/>
                    <a:pt x="24012" y="4886"/>
                  </a:cubicBezTo>
                  <a:cubicBezTo>
                    <a:pt x="23948" y="5015"/>
                    <a:pt x="24012" y="5176"/>
                    <a:pt x="24141" y="5240"/>
                  </a:cubicBezTo>
                  <a:cubicBezTo>
                    <a:pt x="24141" y="5240"/>
                    <a:pt x="24269" y="5304"/>
                    <a:pt x="24494" y="5433"/>
                  </a:cubicBezTo>
                  <a:cubicBezTo>
                    <a:pt x="24816" y="5626"/>
                    <a:pt x="25298" y="5915"/>
                    <a:pt x="25716" y="6204"/>
                  </a:cubicBezTo>
                  <a:cubicBezTo>
                    <a:pt x="25941" y="6365"/>
                    <a:pt x="26134" y="6494"/>
                    <a:pt x="26294" y="6622"/>
                  </a:cubicBezTo>
                  <a:cubicBezTo>
                    <a:pt x="26359" y="6686"/>
                    <a:pt x="26423" y="6719"/>
                    <a:pt x="26455" y="6783"/>
                  </a:cubicBezTo>
                  <a:lnTo>
                    <a:pt x="26519" y="6815"/>
                  </a:lnTo>
                  <a:lnTo>
                    <a:pt x="26519" y="6847"/>
                  </a:lnTo>
                  <a:cubicBezTo>
                    <a:pt x="26552" y="6944"/>
                    <a:pt x="26584" y="7008"/>
                    <a:pt x="26584" y="7072"/>
                  </a:cubicBezTo>
                  <a:cubicBezTo>
                    <a:pt x="26584" y="7104"/>
                    <a:pt x="26552" y="7136"/>
                    <a:pt x="26552" y="7169"/>
                  </a:cubicBezTo>
                  <a:cubicBezTo>
                    <a:pt x="26519" y="7233"/>
                    <a:pt x="26455" y="7265"/>
                    <a:pt x="26359" y="7297"/>
                  </a:cubicBezTo>
                  <a:lnTo>
                    <a:pt x="26328" y="7312"/>
                  </a:lnTo>
                  <a:lnTo>
                    <a:pt x="26328" y="7312"/>
                  </a:lnTo>
                  <a:lnTo>
                    <a:pt x="23363" y="5769"/>
                  </a:lnTo>
                  <a:lnTo>
                    <a:pt x="23363" y="5769"/>
                  </a:lnTo>
                  <a:cubicBezTo>
                    <a:pt x="23326" y="5743"/>
                    <a:pt x="23305" y="5727"/>
                    <a:pt x="23305" y="5722"/>
                  </a:cubicBezTo>
                  <a:lnTo>
                    <a:pt x="23297" y="5735"/>
                  </a:lnTo>
                  <a:lnTo>
                    <a:pt x="23297" y="5735"/>
                  </a:lnTo>
                  <a:lnTo>
                    <a:pt x="23273" y="5722"/>
                  </a:lnTo>
                  <a:cubicBezTo>
                    <a:pt x="23237" y="5704"/>
                    <a:pt x="23199" y="5696"/>
                    <a:pt x="23160" y="5696"/>
                  </a:cubicBezTo>
                  <a:cubicBezTo>
                    <a:pt x="23062" y="5696"/>
                    <a:pt x="22966" y="5749"/>
                    <a:pt x="22919" y="5818"/>
                  </a:cubicBezTo>
                  <a:cubicBezTo>
                    <a:pt x="22855" y="5947"/>
                    <a:pt x="22887" y="6108"/>
                    <a:pt x="23016" y="6204"/>
                  </a:cubicBezTo>
                  <a:cubicBezTo>
                    <a:pt x="23016" y="6204"/>
                    <a:pt x="23144" y="6269"/>
                    <a:pt x="23337" y="6397"/>
                  </a:cubicBezTo>
                  <a:cubicBezTo>
                    <a:pt x="23659" y="6590"/>
                    <a:pt x="24109" y="6911"/>
                    <a:pt x="24494" y="7201"/>
                  </a:cubicBezTo>
                  <a:cubicBezTo>
                    <a:pt x="24687" y="7361"/>
                    <a:pt x="24848" y="7522"/>
                    <a:pt x="24976" y="7651"/>
                  </a:cubicBezTo>
                  <a:cubicBezTo>
                    <a:pt x="25041" y="7715"/>
                    <a:pt x="25105" y="7747"/>
                    <a:pt x="25137" y="7811"/>
                  </a:cubicBezTo>
                  <a:lnTo>
                    <a:pt x="25169" y="7844"/>
                  </a:lnTo>
                  <a:lnTo>
                    <a:pt x="25169" y="7876"/>
                  </a:lnTo>
                  <a:lnTo>
                    <a:pt x="25169" y="7908"/>
                  </a:lnTo>
                  <a:lnTo>
                    <a:pt x="25169" y="7940"/>
                  </a:lnTo>
                  <a:cubicBezTo>
                    <a:pt x="25169" y="7972"/>
                    <a:pt x="25137" y="7972"/>
                    <a:pt x="25073" y="8004"/>
                  </a:cubicBezTo>
                  <a:lnTo>
                    <a:pt x="24921" y="8004"/>
                  </a:lnTo>
                  <a:lnTo>
                    <a:pt x="22212" y="6429"/>
                  </a:lnTo>
                  <a:cubicBezTo>
                    <a:pt x="22169" y="6408"/>
                    <a:pt x="22123" y="6397"/>
                    <a:pt x="22078" y="6397"/>
                  </a:cubicBezTo>
                  <a:cubicBezTo>
                    <a:pt x="21987" y="6397"/>
                    <a:pt x="21901" y="6440"/>
                    <a:pt x="21858" y="6526"/>
                  </a:cubicBezTo>
                  <a:cubicBezTo>
                    <a:pt x="21762" y="6654"/>
                    <a:pt x="21794" y="6815"/>
                    <a:pt x="21923" y="6879"/>
                  </a:cubicBezTo>
                  <a:lnTo>
                    <a:pt x="21955" y="6911"/>
                  </a:lnTo>
                  <a:lnTo>
                    <a:pt x="21955" y="6911"/>
                  </a:lnTo>
                  <a:lnTo>
                    <a:pt x="21955" y="6911"/>
                  </a:lnTo>
                  <a:cubicBezTo>
                    <a:pt x="22083" y="7008"/>
                    <a:pt x="22662" y="7522"/>
                    <a:pt x="22951" y="7940"/>
                  </a:cubicBezTo>
                  <a:cubicBezTo>
                    <a:pt x="23016" y="8036"/>
                    <a:pt x="23016" y="8101"/>
                    <a:pt x="23016" y="8101"/>
                  </a:cubicBezTo>
                  <a:lnTo>
                    <a:pt x="22919" y="8069"/>
                  </a:lnTo>
                  <a:cubicBezTo>
                    <a:pt x="22887" y="8036"/>
                    <a:pt x="22823" y="7972"/>
                    <a:pt x="22694" y="7876"/>
                  </a:cubicBezTo>
                  <a:cubicBezTo>
                    <a:pt x="21858" y="7201"/>
                    <a:pt x="19223" y="5111"/>
                    <a:pt x="19223" y="5111"/>
                  </a:cubicBezTo>
                  <a:cubicBezTo>
                    <a:pt x="19158" y="5047"/>
                    <a:pt x="19062" y="5047"/>
                    <a:pt x="18998" y="5047"/>
                  </a:cubicBezTo>
                  <a:cubicBezTo>
                    <a:pt x="18998" y="5047"/>
                    <a:pt x="18130" y="5208"/>
                    <a:pt x="16812" y="5433"/>
                  </a:cubicBezTo>
                  <a:cubicBezTo>
                    <a:pt x="14819" y="5786"/>
                    <a:pt x="11797" y="6301"/>
                    <a:pt x="9065" y="6751"/>
                  </a:cubicBezTo>
                  <a:cubicBezTo>
                    <a:pt x="7715" y="6976"/>
                    <a:pt x="6429" y="7169"/>
                    <a:pt x="5368" y="7297"/>
                  </a:cubicBezTo>
                  <a:cubicBezTo>
                    <a:pt x="4340" y="7458"/>
                    <a:pt x="3504" y="7554"/>
                    <a:pt x="3150" y="7554"/>
                  </a:cubicBezTo>
                  <a:lnTo>
                    <a:pt x="3054" y="7522"/>
                  </a:lnTo>
                  <a:cubicBezTo>
                    <a:pt x="2250" y="7490"/>
                    <a:pt x="1608" y="7169"/>
                    <a:pt x="1157" y="6847"/>
                  </a:cubicBezTo>
                  <a:cubicBezTo>
                    <a:pt x="932" y="6719"/>
                    <a:pt x="772" y="6558"/>
                    <a:pt x="643" y="6429"/>
                  </a:cubicBezTo>
                  <a:cubicBezTo>
                    <a:pt x="612" y="6414"/>
                    <a:pt x="588" y="6391"/>
                    <a:pt x="569" y="6367"/>
                  </a:cubicBezTo>
                  <a:lnTo>
                    <a:pt x="569" y="6367"/>
                  </a:lnTo>
                  <a:lnTo>
                    <a:pt x="1286" y="2250"/>
                  </a:lnTo>
                  <a:lnTo>
                    <a:pt x="3793" y="2829"/>
                  </a:lnTo>
                  <a:lnTo>
                    <a:pt x="3825" y="2829"/>
                  </a:lnTo>
                  <a:lnTo>
                    <a:pt x="19190" y="3376"/>
                  </a:lnTo>
                  <a:cubicBezTo>
                    <a:pt x="19223" y="3376"/>
                    <a:pt x="19287" y="3376"/>
                    <a:pt x="19319" y="3343"/>
                  </a:cubicBezTo>
                  <a:cubicBezTo>
                    <a:pt x="19319" y="3343"/>
                    <a:pt x="19673" y="3118"/>
                    <a:pt x="20058" y="2893"/>
                  </a:cubicBezTo>
                  <a:cubicBezTo>
                    <a:pt x="20444" y="2636"/>
                    <a:pt x="20894" y="2347"/>
                    <a:pt x="21119" y="2122"/>
                  </a:cubicBezTo>
                  <a:cubicBezTo>
                    <a:pt x="21280" y="1993"/>
                    <a:pt x="21537" y="1736"/>
                    <a:pt x="21826" y="1447"/>
                  </a:cubicBezTo>
                  <a:cubicBezTo>
                    <a:pt x="22083" y="1158"/>
                    <a:pt x="22405" y="868"/>
                    <a:pt x="22630" y="643"/>
                  </a:cubicBezTo>
                  <a:cubicBezTo>
                    <a:pt x="22662" y="579"/>
                    <a:pt x="22759" y="547"/>
                    <a:pt x="22855" y="547"/>
                  </a:cubicBezTo>
                  <a:close/>
                  <a:moveTo>
                    <a:pt x="22855" y="0"/>
                  </a:moveTo>
                  <a:cubicBezTo>
                    <a:pt x="22630" y="0"/>
                    <a:pt x="22405" y="97"/>
                    <a:pt x="22212" y="257"/>
                  </a:cubicBezTo>
                  <a:cubicBezTo>
                    <a:pt x="22019" y="483"/>
                    <a:pt x="21698" y="804"/>
                    <a:pt x="21441" y="1093"/>
                  </a:cubicBezTo>
                  <a:cubicBezTo>
                    <a:pt x="21151" y="1350"/>
                    <a:pt x="20894" y="1608"/>
                    <a:pt x="20766" y="1736"/>
                  </a:cubicBezTo>
                  <a:cubicBezTo>
                    <a:pt x="20605" y="1897"/>
                    <a:pt x="20155" y="2186"/>
                    <a:pt x="19769" y="2443"/>
                  </a:cubicBezTo>
                  <a:cubicBezTo>
                    <a:pt x="19511" y="2594"/>
                    <a:pt x="19281" y="2745"/>
                    <a:pt x="19158" y="2828"/>
                  </a:cubicBezTo>
                  <a:lnTo>
                    <a:pt x="19158" y="2828"/>
                  </a:lnTo>
                  <a:lnTo>
                    <a:pt x="3858" y="2283"/>
                  </a:lnTo>
                  <a:lnTo>
                    <a:pt x="1157" y="1672"/>
                  </a:lnTo>
                  <a:cubicBezTo>
                    <a:pt x="1061" y="1672"/>
                    <a:pt x="997" y="1672"/>
                    <a:pt x="932" y="1704"/>
                  </a:cubicBezTo>
                  <a:cubicBezTo>
                    <a:pt x="868" y="1768"/>
                    <a:pt x="836" y="1833"/>
                    <a:pt x="836" y="1897"/>
                  </a:cubicBezTo>
                  <a:lnTo>
                    <a:pt x="0" y="6397"/>
                  </a:lnTo>
                  <a:cubicBezTo>
                    <a:pt x="0" y="6461"/>
                    <a:pt x="32" y="6558"/>
                    <a:pt x="65" y="6622"/>
                  </a:cubicBezTo>
                  <a:cubicBezTo>
                    <a:pt x="97" y="6622"/>
                    <a:pt x="354" y="6944"/>
                    <a:pt x="868" y="7297"/>
                  </a:cubicBezTo>
                  <a:cubicBezTo>
                    <a:pt x="1383" y="7651"/>
                    <a:pt x="2090" y="8004"/>
                    <a:pt x="3022" y="8069"/>
                  </a:cubicBezTo>
                  <a:lnTo>
                    <a:pt x="3150" y="8069"/>
                  </a:lnTo>
                  <a:cubicBezTo>
                    <a:pt x="3729" y="8069"/>
                    <a:pt x="4983" y="7908"/>
                    <a:pt x="6558" y="7683"/>
                  </a:cubicBezTo>
                  <a:cubicBezTo>
                    <a:pt x="10956" y="7033"/>
                    <a:pt x="17850" y="5787"/>
                    <a:pt x="18945" y="5588"/>
                  </a:cubicBezTo>
                  <a:lnTo>
                    <a:pt x="18945" y="5588"/>
                  </a:lnTo>
                  <a:cubicBezTo>
                    <a:pt x="19176" y="5768"/>
                    <a:pt x="19895" y="6329"/>
                    <a:pt x="20637" y="6911"/>
                  </a:cubicBezTo>
                  <a:cubicBezTo>
                    <a:pt x="21087" y="7265"/>
                    <a:pt x="21537" y="7651"/>
                    <a:pt x="21891" y="7908"/>
                  </a:cubicBezTo>
                  <a:cubicBezTo>
                    <a:pt x="22083" y="8069"/>
                    <a:pt x="22244" y="8197"/>
                    <a:pt x="22341" y="8294"/>
                  </a:cubicBezTo>
                  <a:cubicBezTo>
                    <a:pt x="22469" y="8390"/>
                    <a:pt x="22534" y="8454"/>
                    <a:pt x="22566" y="8486"/>
                  </a:cubicBezTo>
                  <a:cubicBezTo>
                    <a:pt x="22694" y="8583"/>
                    <a:pt x="22855" y="8647"/>
                    <a:pt x="23016" y="8647"/>
                  </a:cubicBezTo>
                  <a:cubicBezTo>
                    <a:pt x="23144" y="8647"/>
                    <a:pt x="23273" y="8615"/>
                    <a:pt x="23369" y="8519"/>
                  </a:cubicBezTo>
                  <a:cubicBezTo>
                    <a:pt x="23498" y="8422"/>
                    <a:pt x="23562" y="8261"/>
                    <a:pt x="23562" y="8101"/>
                  </a:cubicBezTo>
                  <a:cubicBezTo>
                    <a:pt x="23562" y="7998"/>
                    <a:pt x="23536" y="7909"/>
                    <a:pt x="23492" y="7816"/>
                  </a:cubicBezTo>
                  <a:lnTo>
                    <a:pt x="23492" y="7816"/>
                  </a:lnTo>
                  <a:lnTo>
                    <a:pt x="24687" y="8519"/>
                  </a:lnTo>
                  <a:lnTo>
                    <a:pt x="24816" y="8551"/>
                  </a:lnTo>
                  <a:lnTo>
                    <a:pt x="24912" y="8551"/>
                  </a:lnTo>
                  <a:cubicBezTo>
                    <a:pt x="25009" y="8551"/>
                    <a:pt x="25169" y="8551"/>
                    <a:pt x="25330" y="8454"/>
                  </a:cubicBezTo>
                  <a:cubicBezTo>
                    <a:pt x="25427" y="8422"/>
                    <a:pt x="25523" y="8358"/>
                    <a:pt x="25587" y="8261"/>
                  </a:cubicBezTo>
                  <a:cubicBezTo>
                    <a:pt x="25652" y="8165"/>
                    <a:pt x="25716" y="8036"/>
                    <a:pt x="25684" y="7908"/>
                  </a:cubicBezTo>
                  <a:cubicBezTo>
                    <a:pt x="25684" y="7876"/>
                    <a:pt x="25684" y="7811"/>
                    <a:pt x="25684" y="7779"/>
                  </a:cubicBezTo>
                  <a:cubicBezTo>
                    <a:pt x="25664" y="7683"/>
                    <a:pt x="25633" y="7609"/>
                    <a:pt x="25598" y="7545"/>
                  </a:cubicBezTo>
                  <a:lnTo>
                    <a:pt x="25598" y="7545"/>
                  </a:lnTo>
                  <a:lnTo>
                    <a:pt x="26166" y="7844"/>
                  </a:lnTo>
                  <a:cubicBezTo>
                    <a:pt x="26198" y="7860"/>
                    <a:pt x="26230" y="7868"/>
                    <a:pt x="26262" y="7868"/>
                  </a:cubicBezTo>
                  <a:cubicBezTo>
                    <a:pt x="26294" y="7868"/>
                    <a:pt x="26327" y="7860"/>
                    <a:pt x="26359" y="7844"/>
                  </a:cubicBezTo>
                  <a:cubicBezTo>
                    <a:pt x="26359" y="7844"/>
                    <a:pt x="26519" y="7844"/>
                    <a:pt x="26712" y="7715"/>
                  </a:cubicBezTo>
                  <a:cubicBezTo>
                    <a:pt x="26809" y="7683"/>
                    <a:pt x="26905" y="7586"/>
                    <a:pt x="26969" y="7490"/>
                  </a:cubicBezTo>
                  <a:cubicBezTo>
                    <a:pt x="27066" y="7361"/>
                    <a:pt x="27130" y="7233"/>
                    <a:pt x="27098" y="7072"/>
                  </a:cubicBezTo>
                  <a:cubicBezTo>
                    <a:pt x="27098" y="6911"/>
                    <a:pt x="27066" y="6751"/>
                    <a:pt x="27002" y="6622"/>
                  </a:cubicBezTo>
                  <a:cubicBezTo>
                    <a:pt x="26937" y="6494"/>
                    <a:pt x="26873" y="6429"/>
                    <a:pt x="26777" y="6333"/>
                  </a:cubicBezTo>
                  <a:cubicBezTo>
                    <a:pt x="26550" y="6129"/>
                    <a:pt x="26197" y="5878"/>
                    <a:pt x="25829" y="5635"/>
                  </a:cubicBezTo>
                  <a:lnTo>
                    <a:pt x="25829" y="5635"/>
                  </a:lnTo>
                  <a:lnTo>
                    <a:pt x="26648" y="5818"/>
                  </a:lnTo>
                  <a:cubicBezTo>
                    <a:pt x="26680" y="5818"/>
                    <a:pt x="26744" y="5818"/>
                    <a:pt x="26809" y="5786"/>
                  </a:cubicBezTo>
                  <a:cubicBezTo>
                    <a:pt x="26841" y="5786"/>
                    <a:pt x="26937" y="5722"/>
                    <a:pt x="27034" y="5626"/>
                  </a:cubicBezTo>
                  <a:cubicBezTo>
                    <a:pt x="27098" y="5561"/>
                    <a:pt x="27162" y="5497"/>
                    <a:pt x="27227" y="5401"/>
                  </a:cubicBezTo>
                  <a:cubicBezTo>
                    <a:pt x="27259" y="5336"/>
                    <a:pt x="27291" y="5208"/>
                    <a:pt x="27291" y="5079"/>
                  </a:cubicBezTo>
                  <a:cubicBezTo>
                    <a:pt x="27291" y="4951"/>
                    <a:pt x="27227" y="4790"/>
                    <a:pt x="27130" y="4629"/>
                  </a:cubicBezTo>
                  <a:cubicBezTo>
                    <a:pt x="27002" y="4501"/>
                    <a:pt x="26841" y="4372"/>
                    <a:pt x="26616" y="4243"/>
                  </a:cubicBezTo>
                  <a:cubicBezTo>
                    <a:pt x="26552" y="4211"/>
                    <a:pt x="26423" y="4147"/>
                    <a:pt x="26262" y="4083"/>
                  </a:cubicBezTo>
                  <a:cubicBezTo>
                    <a:pt x="25413" y="3748"/>
                    <a:pt x="23449" y="3042"/>
                    <a:pt x="22701" y="2774"/>
                  </a:cubicBezTo>
                  <a:lnTo>
                    <a:pt x="22701" y="2774"/>
                  </a:lnTo>
                  <a:lnTo>
                    <a:pt x="23594" y="1286"/>
                  </a:lnTo>
                  <a:cubicBezTo>
                    <a:pt x="23659" y="1158"/>
                    <a:pt x="23691" y="997"/>
                    <a:pt x="23691" y="868"/>
                  </a:cubicBezTo>
                  <a:cubicBezTo>
                    <a:pt x="23691" y="579"/>
                    <a:pt x="23562" y="290"/>
                    <a:pt x="23305" y="129"/>
                  </a:cubicBezTo>
                  <a:cubicBezTo>
                    <a:pt x="23176" y="32"/>
                    <a:pt x="23016" y="0"/>
                    <a:pt x="228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62"/>
            <p:cNvSpPr/>
            <p:nvPr/>
          </p:nvSpPr>
          <p:spPr>
            <a:xfrm>
              <a:off x="1661925" y="2524225"/>
              <a:ext cx="708000" cy="1228100"/>
            </a:xfrm>
            <a:custGeom>
              <a:avLst/>
              <a:gdLst/>
              <a:ahLst/>
              <a:cxnLst/>
              <a:rect l="l" t="t" r="r" b="b"/>
              <a:pathLst>
                <a:path w="28320" h="49124" extrusionOk="0">
                  <a:moveTo>
                    <a:pt x="18530" y="1"/>
                  </a:moveTo>
                  <a:cubicBezTo>
                    <a:pt x="17262" y="1"/>
                    <a:pt x="15934" y="417"/>
                    <a:pt x="15751" y="939"/>
                  </a:cubicBezTo>
                  <a:cubicBezTo>
                    <a:pt x="15526" y="1550"/>
                    <a:pt x="15108" y="3447"/>
                    <a:pt x="15366" y="7722"/>
                  </a:cubicBezTo>
                  <a:cubicBezTo>
                    <a:pt x="15623" y="11965"/>
                    <a:pt x="15591" y="17429"/>
                    <a:pt x="15591" y="17429"/>
                  </a:cubicBezTo>
                  <a:cubicBezTo>
                    <a:pt x="15591" y="17429"/>
                    <a:pt x="13598" y="21737"/>
                    <a:pt x="12923" y="23280"/>
                  </a:cubicBezTo>
                  <a:cubicBezTo>
                    <a:pt x="12248" y="24823"/>
                    <a:pt x="1" y="43499"/>
                    <a:pt x="1" y="43499"/>
                  </a:cubicBezTo>
                  <a:lnTo>
                    <a:pt x="10158" y="49124"/>
                  </a:lnTo>
                  <a:cubicBezTo>
                    <a:pt x="10158" y="49124"/>
                    <a:pt x="13694" y="45620"/>
                    <a:pt x="15366" y="44206"/>
                  </a:cubicBezTo>
                  <a:cubicBezTo>
                    <a:pt x="17069" y="42759"/>
                    <a:pt x="28320" y="28294"/>
                    <a:pt x="28159" y="27394"/>
                  </a:cubicBezTo>
                  <a:cubicBezTo>
                    <a:pt x="27998" y="26494"/>
                    <a:pt x="23305" y="21608"/>
                    <a:pt x="23305" y="21608"/>
                  </a:cubicBezTo>
                  <a:cubicBezTo>
                    <a:pt x="23305" y="21608"/>
                    <a:pt x="22437" y="9265"/>
                    <a:pt x="22341" y="8879"/>
                  </a:cubicBezTo>
                  <a:cubicBezTo>
                    <a:pt x="22244" y="8493"/>
                    <a:pt x="20669" y="521"/>
                    <a:pt x="20669" y="521"/>
                  </a:cubicBezTo>
                  <a:cubicBezTo>
                    <a:pt x="20669" y="521"/>
                    <a:pt x="20830" y="361"/>
                    <a:pt x="19384" y="71"/>
                  </a:cubicBezTo>
                  <a:cubicBezTo>
                    <a:pt x="19112" y="23"/>
                    <a:pt x="18823" y="1"/>
                    <a:pt x="185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62"/>
            <p:cNvSpPr/>
            <p:nvPr/>
          </p:nvSpPr>
          <p:spPr>
            <a:xfrm>
              <a:off x="1745500" y="2526000"/>
              <a:ext cx="524775" cy="1109800"/>
            </a:xfrm>
            <a:custGeom>
              <a:avLst/>
              <a:gdLst/>
              <a:ahLst/>
              <a:cxnLst/>
              <a:rect l="l" t="t" r="r" b="b"/>
              <a:pathLst>
                <a:path w="20991" h="44392" extrusionOk="0">
                  <a:moveTo>
                    <a:pt x="14144" y="0"/>
                  </a:moveTo>
                  <a:lnTo>
                    <a:pt x="14144" y="0"/>
                  </a:lnTo>
                  <a:cubicBezTo>
                    <a:pt x="13276" y="161"/>
                    <a:pt x="12537" y="483"/>
                    <a:pt x="12408" y="868"/>
                  </a:cubicBezTo>
                  <a:cubicBezTo>
                    <a:pt x="12183" y="1479"/>
                    <a:pt x="11765" y="3376"/>
                    <a:pt x="12023" y="7651"/>
                  </a:cubicBezTo>
                  <a:cubicBezTo>
                    <a:pt x="12280" y="11894"/>
                    <a:pt x="12248" y="17358"/>
                    <a:pt x="12248" y="17358"/>
                  </a:cubicBezTo>
                  <a:cubicBezTo>
                    <a:pt x="12248" y="17358"/>
                    <a:pt x="12119" y="17712"/>
                    <a:pt x="11862" y="18194"/>
                  </a:cubicBezTo>
                  <a:lnTo>
                    <a:pt x="12087" y="20219"/>
                  </a:lnTo>
                  <a:lnTo>
                    <a:pt x="1" y="39892"/>
                  </a:lnTo>
                  <a:lnTo>
                    <a:pt x="7137" y="44392"/>
                  </a:lnTo>
                  <a:lnTo>
                    <a:pt x="17359" y="34009"/>
                  </a:lnTo>
                  <a:lnTo>
                    <a:pt x="18580" y="36227"/>
                  </a:lnTo>
                  <a:cubicBezTo>
                    <a:pt x="19416" y="35166"/>
                    <a:pt x="20219" y="34074"/>
                    <a:pt x="20991" y="33045"/>
                  </a:cubicBezTo>
                  <a:cubicBezTo>
                    <a:pt x="20444" y="28995"/>
                    <a:pt x="20027" y="25234"/>
                    <a:pt x="20316" y="24559"/>
                  </a:cubicBezTo>
                  <a:cubicBezTo>
                    <a:pt x="20927" y="22984"/>
                    <a:pt x="19544" y="21762"/>
                    <a:pt x="17680" y="20219"/>
                  </a:cubicBezTo>
                  <a:cubicBezTo>
                    <a:pt x="15816" y="18644"/>
                    <a:pt x="16555" y="16651"/>
                    <a:pt x="16555" y="16651"/>
                  </a:cubicBezTo>
                  <a:lnTo>
                    <a:pt x="14112" y="14015"/>
                  </a:lnTo>
                  <a:cubicBezTo>
                    <a:pt x="14112" y="14015"/>
                    <a:pt x="14273" y="5497"/>
                    <a:pt x="14112" y="2090"/>
                  </a:cubicBezTo>
                  <a:cubicBezTo>
                    <a:pt x="14080" y="1543"/>
                    <a:pt x="14112" y="836"/>
                    <a:pt x="14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62"/>
            <p:cNvSpPr/>
            <p:nvPr/>
          </p:nvSpPr>
          <p:spPr>
            <a:xfrm>
              <a:off x="1745500" y="2598325"/>
              <a:ext cx="511925" cy="1037475"/>
            </a:xfrm>
            <a:custGeom>
              <a:avLst/>
              <a:gdLst/>
              <a:ahLst/>
              <a:cxnLst/>
              <a:rect l="l" t="t" r="r" b="b"/>
              <a:pathLst>
                <a:path w="20477" h="41499" extrusionOk="0">
                  <a:moveTo>
                    <a:pt x="14144" y="0"/>
                  </a:moveTo>
                  <a:cubicBezTo>
                    <a:pt x="13566" y="129"/>
                    <a:pt x="13083" y="290"/>
                    <a:pt x="12633" y="483"/>
                  </a:cubicBezTo>
                  <a:lnTo>
                    <a:pt x="12601" y="483"/>
                  </a:lnTo>
                  <a:cubicBezTo>
                    <a:pt x="12473" y="515"/>
                    <a:pt x="12376" y="579"/>
                    <a:pt x="12248" y="643"/>
                  </a:cubicBezTo>
                  <a:cubicBezTo>
                    <a:pt x="12215" y="1093"/>
                    <a:pt x="12215" y="1608"/>
                    <a:pt x="12215" y="2186"/>
                  </a:cubicBezTo>
                  <a:cubicBezTo>
                    <a:pt x="12215" y="2926"/>
                    <a:pt x="12215" y="3761"/>
                    <a:pt x="12280" y="4726"/>
                  </a:cubicBezTo>
                  <a:cubicBezTo>
                    <a:pt x="12505" y="8037"/>
                    <a:pt x="12537" y="12087"/>
                    <a:pt x="12537" y="13726"/>
                  </a:cubicBezTo>
                  <a:cubicBezTo>
                    <a:pt x="12537" y="14208"/>
                    <a:pt x="12537" y="14498"/>
                    <a:pt x="12537" y="14498"/>
                  </a:cubicBezTo>
                  <a:lnTo>
                    <a:pt x="12505" y="14594"/>
                  </a:lnTo>
                  <a:cubicBezTo>
                    <a:pt x="12505" y="14594"/>
                    <a:pt x="12376" y="14851"/>
                    <a:pt x="12183" y="15301"/>
                  </a:cubicBezTo>
                  <a:cubicBezTo>
                    <a:pt x="12087" y="15430"/>
                    <a:pt x="12023" y="15623"/>
                    <a:pt x="11926" y="15815"/>
                  </a:cubicBezTo>
                  <a:lnTo>
                    <a:pt x="12087" y="17326"/>
                  </a:lnTo>
                  <a:lnTo>
                    <a:pt x="1" y="36999"/>
                  </a:lnTo>
                  <a:lnTo>
                    <a:pt x="7137" y="41499"/>
                  </a:lnTo>
                  <a:lnTo>
                    <a:pt x="16973" y="31534"/>
                  </a:lnTo>
                  <a:cubicBezTo>
                    <a:pt x="16941" y="31502"/>
                    <a:pt x="16941" y="31502"/>
                    <a:pt x="16941" y="31502"/>
                  </a:cubicBezTo>
                  <a:cubicBezTo>
                    <a:pt x="16362" y="30538"/>
                    <a:pt x="15976" y="29895"/>
                    <a:pt x="15944" y="29863"/>
                  </a:cubicBezTo>
                  <a:lnTo>
                    <a:pt x="20477" y="25877"/>
                  </a:lnTo>
                  <a:cubicBezTo>
                    <a:pt x="20316" y="24462"/>
                    <a:pt x="20219" y="23273"/>
                    <a:pt x="20219" y="22502"/>
                  </a:cubicBezTo>
                  <a:cubicBezTo>
                    <a:pt x="20219" y="22084"/>
                    <a:pt x="20252" y="21794"/>
                    <a:pt x="20316" y="21666"/>
                  </a:cubicBezTo>
                  <a:cubicBezTo>
                    <a:pt x="20412" y="21409"/>
                    <a:pt x="20444" y="21151"/>
                    <a:pt x="20444" y="20926"/>
                  </a:cubicBezTo>
                  <a:cubicBezTo>
                    <a:pt x="20477" y="19673"/>
                    <a:pt x="19223" y="18612"/>
                    <a:pt x="17680" y="17326"/>
                  </a:cubicBezTo>
                  <a:cubicBezTo>
                    <a:pt x="16651" y="16458"/>
                    <a:pt x="16426" y="15462"/>
                    <a:pt x="16426" y="14723"/>
                  </a:cubicBezTo>
                  <a:cubicBezTo>
                    <a:pt x="16426" y="14144"/>
                    <a:pt x="16555" y="13758"/>
                    <a:pt x="16555" y="13758"/>
                  </a:cubicBezTo>
                  <a:lnTo>
                    <a:pt x="14112" y="11122"/>
                  </a:lnTo>
                  <a:cubicBezTo>
                    <a:pt x="14112" y="11122"/>
                    <a:pt x="14176" y="7329"/>
                    <a:pt x="14176" y="3793"/>
                  </a:cubicBezTo>
                  <a:cubicBezTo>
                    <a:pt x="14176" y="2411"/>
                    <a:pt x="14176" y="1061"/>
                    <a:pt x="14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62"/>
            <p:cNvSpPr/>
            <p:nvPr/>
          </p:nvSpPr>
          <p:spPr>
            <a:xfrm>
              <a:off x="1655500" y="2517150"/>
              <a:ext cx="716850" cy="1242100"/>
            </a:xfrm>
            <a:custGeom>
              <a:avLst/>
              <a:gdLst/>
              <a:ahLst/>
              <a:cxnLst/>
              <a:rect l="l" t="t" r="r" b="b"/>
              <a:pathLst>
                <a:path w="28674" h="49684" extrusionOk="0">
                  <a:moveTo>
                    <a:pt x="18741" y="547"/>
                  </a:moveTo>
                  <a:cubicBezTo>
                    <a:pt x="19062" y="547"/>
                    <a:pt x="19319" y="579"/>
                    <a:pt x="19608" y="612"/>
                  </a:cubicBezTo>
                  <a:cubicBezTo>
                    <a:pt x="20155" y="740"/>
                    <a:pt x="20476" y="837"/>
                    <a:pt x="20605" y="901"/>
                  </a:cubicBezTo>
                  <a:lnTo>
                    <a:pt x="20680" y="926"/>
                  </a:lnTo>
                  <a:lnTo>
                    <a:pt x="20680" y="926"/>
                  </a:lnTo>
                  <a:cubicBezTo>
                    <a:pt x="20746" y="1266"/>
                    <a:pt x="21097" y="3063"/>
                    <a:pt x="21473" y="4887"/>
                  </a:cubicBezTo>
                  <a:cubicBezTo>
                    <a:pt x="21666" y="5915"/>
                    <a:pt x="21859" y="6944"/>
                    <a:pt x="22019" y="7748"/>
                  </a:cubicBezTo>
                  <a:cubicBezTo>
                    <a:pt x="22116" y="8133"/>
                    <a:pt x="22180" y="8487"/>
                    <a:pt x="22244" y="8744"/>
                  </a:cubicBezTo>
                  <a:cubicBezTo>
                    <a:pt x="22276" y="9001"/>
                    <a:pt x="22309" y="9162"/>
                    <a:pt x="22341" y="9226"/>
                  </a:cubicBezTo>
                  <a:cubicBezTo>
                    <a:pt x="22341" y="9226"/>
                    <a:pt x="22341" y="9323"/>
                    <a:pt x="22373" y="9419"/>
                  </a:cubicBezTo>
                  <a:cubicBezTo>
                    <a:pt x="22469" y="10319"/>
                    <a:pt x="22694" y="13469"/>
                    <a:pt x="22887" y="16362"/>
                  </a:cubicBezTo>
                  <a:cubicBezTo>
                    <a:pt x="22984" y="17809"/>
                    <a:pt x="23080" y="19191"/>
                    <a:pt x="23177" y="20220"/>
                  </a:cubicBezTo>
                  <a:cubicBezTo>
                    <a:pt x="23241" y="21248"/>
                    <a:pt x="23273" y="21923"/>
                    <a:pt x="23273" y="21923"/>
                  </a:cubicBezTo>
                  <a:cubicBezTo>
                    <a:pt x="23273" y="21988"/>
                    <a:pt x="23305" y="22052"/>
                    <a:pt x="23369" y="22084"/>
                  </a:cubicBezTo>
                  <a:cubicBezTo>
                    <a:pt x="23369" y="22084"/>
                    <a:pt x="23659" y="22373"/>
                    <a:pt x="24077" y="22856"/>
                  </a:cubicBezTo>
                  <a:cubicBezTo>
                    <a:pt x="24752" y="23563"/>
                    <a:pt x="25748" y="24656"/>
                    <a:pt x="26584" y="25620"/>
                  </a:cubicBezTo>
                  <a:cubicBezTo>
                    <a:pt x="27034" y="26134"/>
                    <a:pt x="27387" y="26584"/>
                    <a:pt x="27677" y="26970"/>
                  </a:cubicBezTo>
                  <a:cubicBezTo>
                    <a:pt x="27837" y="27163"/>
                    <a:pt x="27934" y="27324"/>
                    <a:pt x="28030" y="27452"/>
                  </a:cubicBezTo>
                  <a:cubicBezTo>
                    <a:pt x="28080" y="27576"/>
                    <a:pt x="28129" y="27662"/>
                    <a:pt x="28150" y="27709"/>
                  </a:cubicBezTo>
                  <a:lnTo>
                    <a:pt x="28127" y="27709"/>
                  </a:lnTo>
                  <a:cubicBezTo>
                    <a:pt x="28127" y="27742"/>
                    <a:pt x="28062" y="27870"/>
                    <a:pt x="27998" y="28031"/>
                  </a:cubicBezTo>
                  <a:cubicBezTo>
                    <a:pt x="27645" y="28706"/>
                    <a:pt x="26777" y="29992"/>
                    <a:pt x="25652" y="31535"/>
                  </a:cubicBezTo>
                  <a:cubicBezTo>
                    <a:pt x="23948" y="33849"/>
                    <a:pt x="21698" y="36806"/>
                    <a:pt x="19705" y="39281"/>
                  </a:cubicBezTo>
                  <a:cubicBezTo>
                    <a:pt x="18708" y="40535"/>
                    <a:pt x="17776" y="41660"/>
                    <a:pt x="17037" y="42560"/>
                  </a:cubicBezTo>
                  <a:cubicBezTo>
                    <a:pt x="16298" y="43428"/>
                    <a:pt x="15719" y="44039"/>
                    <a:pt x="15462" y="44264"/>
                  </a:cubicBezTo>
                  <a:cubicBezTo>
                    <a:pt x="13957" y="45541"/>
                    <a:pt x="11024" y="48423"/>
                    <a:pt x="10359" y="49079"/>
                  </a:cubicBezTo>
                  <a:lnTo>
                    <a:pt x="10359" y="49079"/>
                  </a:lnTo>
                  <a:lnTo>
                    <a:pt x="627" y="43690"/>
                  </a:lnTo>
                  <a:lnTo>
                    <a:pt x="627" y="43690"/>
                  </a:lnTo>
                  <a:cubicBezTo>
                    <a:pt x="1267" y="42712"/>
                    <a:pt x="3940" y="38627"/>
                    <a:pt x="6686" y="34395"/>
                  </a:cubicBezTo>
                  <a:cubicBezTo>
                    <a:pt x="8262" y="31985"/>
                    <a:pt x="9869" y="29509"/>
                    <a:pt x="11090" y="27517"/>
                  </a:cubicBezTo>
                  <a:cubicBezTo>
                    <a:pt x="11733" y="26552"/>
                    <a:pt x="12247" y="25684"/>
                    <a:pt x="12665" y="25009"/>
                  </a:cubicBezTo>
                  <a:cubicBezTo>
                    <a:pt x="13051" y="24366"/>
                    <a:pt x="13308" y="23916"/>
                    <a:pt x="13437" y="23691"/>
                  </a:cubicBezTo>
                  <a:cubicBezTo>
                    <a:pt x="13758" y="22920"/>
                    <a:pt x="14433" y="21441"/>
                    <a:pt x="15012" y="20188"/>
                  </a:cubicBezTo>
                  <a:cubicBezTo>
                    <a:pt x="15301" y="19545"/>
                    <a:pt x="15590" y="18966"/>
                    <a:pt x="15783" y="18548"/>
                  </a:cubicBezTo>
                  <a:cubicBezTo>
                    <a:pt x="15976" y="18098"/>
                    <a:pt x="16105" y="17841"/>
                    <a:pt x="16105" y="17841"/>
                  </a:cubicBezTo>
                  <a:lnTo>
                    <a:pt x="16137" y="17745"/>
                  </a:lnTo>
                  <a:cubicBezTo>
                    <a:pt x="16137" y="17745"/>
                    <a:pt x="16137" y="17455"/>
                    <a:pt x="16137" y="16973"/>
                  </a:cubicBezTo>
                  <a:cubicBezTo>
                    <a:pt x="16137" y="15334"/>
                    <a:pt x="16105" y="11284"/>
                    <a:pt x="15880" y="7973"/>
                  </a:cubicBezTo>
                  <a:cubicBezTo>
                    <a:pt x="15815" y="7008"/>
                    <a:pt x="15815" y="6173"/>
                    <a:pt x="15815" y="5433"/>
                  </a:cubicBezTo>
                  <a:cubicBezTo>
                    <a:pt x="15815" y="2958"/>
                    <a:pt x="16105" y="1737"/>
                    <a:pt x="16265" y="1287"/>
                  </a:cubicBezTo>
                  <a:cubicBezTo>
                    <a:pt x="16265" y="1254"/>
                    <a:pt x="16330" y="1158"/>
                    <a:pt x="16490" y="1062"/>
                  </a:cubicBezTo>
                  <a:cubicBezTo>
                    <a:pt x="16683" y="933"/>
                    <a:pt x="17037" y="804"/>
                    <a:pt x="17455" y="708"/>
                  </a:cubicBezTo>
                  <a:cubicBezTo>
                    <a:pt x="17841" y="612"/>
                    <a:pt x="18291" y="547"/>
                    <a:pt x="18741" y="547"/>
                  </a:cubicBezTo>
                  <a:close/>
                  <a:moveTo>
                    <a:pt x="18741" y="1"/>
                  </a:moveTo>
                  <a:cubicBezTo>
                    <a:pt x="18098" y="1"/>
                    <a:pt x="17423" y="129"/>
                    <a:pt x="16908" y="290"/>
                  </a:cubicBezTo>
                  <a:cubicBezTo>
                    <a:pt x="16619" y="387"/>
                    <a:pt x="16394" y="483"/>
                    <a:pt x="16201" y="612"/>
                  </a:cubicBezTo>
                  <a:cubicBezTo>
                    <a:pt x="16008" y="772"/>
                    <a:pt x="15848" y="901"/>
                    <a:pt x="15751" y="1126"/>
                  </a:cubicBezTo>
                  <a:cubicBezTo>
                    <a:pt x="15558" y="1640"/>
                    <a:pt x="15269" y="2926"/>
                    <a:pt x="15269" y="5433"/>
                  </a:cubicBezTo>
                  <a:cubicBezTo>
                    <a:pt x="15269" y="6173"/>
                    <a:pt x="15301" y="7040"/>
                    <a:pt x="15365" y="8005"/>
                  </a:cubicBezTo>
                  <a:cubicBezTo>
                    <a:pt x="15558" y="11316"/>
                    <a:pt x="15590" y="15334"/>
                    <a:pt x="15590" y="16973"/>
                  </a:cubicBezTo>
                  <a:cubicBezTo>
                    <a:pt x="15590" y="17362"/>
                    <a:pt x="15590" y="17605"/>
                    <a:pt x="15590" y="17684"/>
                  </a:cubicBezTo>
                  <a:lnTo>
                    <a:pt x="15590" y="17684"/>
                  </a:lnTo>
                  <a:cubicBezTo>
                    <a:pt x="15329" y="18236"/>
                    <a:pt x="13547" y="22008"/>
                    <a:pt x="12922" y="23466"/>
                  </a:cubicBezTo>
                  <a:cubicBezTo>
                    <a:pt x="12858" y="23627"/>
                    <a:pt x="12601" y="24109"/>
                    <a:pt x="12215" y="24752"/>
                  </a:cubicBezTo>
                  <a:cubicBezTo>
                    <a:pt x="10801" y="27034"/>
                    <a:pt x="7779" y="31760"/>
                    <a:pt x="5079" y="35906"/>
                  </a:cubicBezTo>
                  <a:cubicBezTo>
                    <a:pt x="3729" y="37996"/>
                    <a:pt x="2476" y="39924"/>
                    <a:pt x="1543" y="41339"/>
                  </a:cubicBezTo>
                  <a:cubicBezTo>
                    <a:pt x="1093" y="42046"/>
                    <a:pt x="708" y="42624"/>
                    <a:pt x="450" y="43010"/>
                  </a:cubicBezTo>
                  <a:cubicBezTo>
                    <a:pt x="193" y="43396"/>
                    <a:pt x="33" y="43621"/>
                    <a:pt x="33" y="43621"/>
                  </a:cubicBezTo>
                  <a:cubicBezTo>
                    <a:pt x="0" y="43685"/>
                    <a:pt x="0" y="43782"/>
                    <a:pt x="0" y="43846"/>
                  </a:cubicBezTo>
                  <a:cubicBezTo>
                    <a:pt x="33" y="43910"/>
                    <a:pt x="65" y="43974"/>
                    <a:pt x="129" y="44007"/>
                  </a:cubicBezTo>
                  <a:lnTo>
                    <a:pt x="10287" y="49664"/>
                  </a:lnTo>
                  <a:cubicBezTo>
                    <a:pt x="10322" y="49676"/>
                    <a:pt x="10362" y="49683"/>
                    <a:pt x="10402" y="49683"/>
                  </a:cubicBezTo>
                  <a:cubicBezTo>
                    <a:pt x="10473" y="49683"/>
                    <a:pt x="10547" y="49661"/>
                    <a:pt x="10608" y="49600"/>
                  </a:cubicBezTo>
                  <a:cubicBezTo>
                    <a:pt x="10608" y="49600"/>
                    <a:pt x="10833" y="49375"/>
                    <a:pt x="11187" y="49021"/>
                  </a:cubicBezTo>
                  <a:cubicBezTo>
                    <a:pt x="12247" y="47993"/>
                    <a:pt x="14562" y="45742"/>
                    <a:pt x="15815" y="44682"/>
                  </a:cubicBezTo>
                  <a:cubicBezTo>
                    <a:pt x="16040" y="44489"/>
                    <a:pt x="16394" y="44103"/>
                    <a:pt x="16876" y="43557"/>
                  </a:cubicBezTo>
                  <a:cubicBezTo>
                    <a:pt x="18516" y="41724"/>
                    <a:pt x="21441" y="38028"/>
                    <a:pt x="23980" y="34685"/>
                  </a:cubicBezTo>
                  <a:cubicBezTo>
                    <a:pt x="25234" y="33013"/>
                    <a:pt x="26391" y="31406"/>
                    <a:pt x="27259" y="30184"/>
                  </a:cubicBezTo>
                  <a:cubicBezTo>
                    <a:pt x="27677" y="29574"/>
                    <a:pt x="28030" y="29027"/>
                    <a:pt x="28255" y="28642"/>
                  </a:cubicBezTo>
                  <a:cubicBezTo>
                    <a:pt x="28384" y="28417"/>
                    <a:pt x="28480" y="28256"/>
                    <a:pt x="28545" y="28095"/>
                  </a:cubicBezTo>
                  <a:cubicBezTo>
                    <a:pt x="28577" y="28031"/>
                    <a:pt x="28609" y="27967"/>
                    <a:pt x="28641" y="27902"/>
                  </a:cubicBezTo>
                  <a:cubicBezTo>
                    <a:pt x="28673" y="27838"/>
                    <a:pt x="28673" y="27774"/>
                    <a:pt x="28673" y="27709"/>
                  </a:cubicBezTo>
                  <a:lnTo>
                    <a:pt x="28673" y="27645"/>
                  </a:lnTo>
                  <a:cubicBezTo>
                    <a:pt x="28641" y="27452"/>
                    <a:pt x="28512" y="27259"/>
                    <a:pt x="28384" y="27034"/>
                  </a:cubicBezTo>
                  <a:cubicBezTo>
                    <a:pt x="27837" y="26231"/>
                    <a:pt x="26712" y="24913"/>
                    <a:pt x="25684" y="23788"/>
                  </a:cubicBezTo>
                  <a:cubicBezTo>
                    <a:pt x="24804" y="22826"/>
                    <a:pt x="24019" y="21982"/>
                    <a:pt x="23810" y="21757"/>
                  </a:cubicBezTo>
                  <a:lnTo>
                    <a:pt x="23810" y="21757"/>
                  </a:lnTo>
                  <a:cubicBezTo>
                    <a:pt x="23764" y="21131"/>
                    <a:pt x="23567" y="18418"/>
                    <a:pt x="23369" y="15655"/>
                  </a:cubicBezTo>
                  <a:cubicBezTo>
                    <a:pt x="23273" y="14080"/>
                    <a:pt x="23144" y="12505"/>
                    <a:pt x="23048" y="11284"/>
                  </a:cubicBezTo>
                  <a:cubicBezTo>
                    <a:pt x="23016" y="10673"/>
                    <a:pt x="22984" y="10158"/>
                    <a:pt x="22919" y="9805"/>
                  </a:cubicBezTo>
                  <a:cubicBezTo>
                    <a:pt x="22919" y="9612"/>
                    <a:pt x="22919" y="9451"/>
                    <a:pt x="22887" y="9355"/>
                  </a:cubicBezTo>
                  <a:cubicBezTo>
                    <a:pt x="22887" y="9291"/>
                    <a:pt x="22887" y="9226"/>
                    <a:pt x="22887" y="9194"/>
                  </a:cubicBezTo>
                  <a:lnTo>
                    <a:pt x="22855" y="9098"/>
                  </a:lnTo>
                  <a:cubicBezTo>
                    <a:pt x="22855" y="9066"/>
                    <a:pt x="22823" y="8873"/>
                    <a:pt x="22759" y="8648"/>
                  </a:cubicBezTo>
                  <a:cubicBezTo>
                    <a:pt x="22566" y="7748"/>
                    <a:pt x="22180" y="5787"/>
                    <a:pt x="21826" y="4019"/>
                  </a:cubicBezTo>
                  <a:cubicBezTo>
                    <a:pt x="21666" y="3151"/>
                    <a:pt x="21505" y="2347"/>
                    <a:pt x="21376" y="1737"/>
                  </a:cubicBezTo>
                  <a:cubicBezTo>
                    <a:pt x="21248" y="1126"/>
                    <a:pt x="21184" y="772"/>
                    <a:pt x="21184" y="772"/>
                  </a:cubicBezTo>
                  <a:lnTo>
                    <a:pt x="21182" y="772"/>
                  </a:lnTo>
                  <a:lnTo>
                    <a:pt x="21182" y="772"/>
                  </a:lnTo>
                  <a:cubicBezTo>
                    <a:pt x="21173" y="660"/>
                    <a:pt x="21114" y="577"/>
                    <a:pt x="21055" y="547"/>
                  </a:cubicBezTo>
                  <a:cubicBezTo>
                    <a:pt x="20959" y="451"/>
                    <a:pt x="20862" y="387"/>
                    <a:pt x="20637" y="322"/>
                  </a:cubicBezTo>
                  <a:cubicBezTo>
                    <a:pt x="20444" y="258"/>
                    <a:pt x="20155" y="194"/>
                    <a:pt x="19705" y="97"/>
                  </a:cubicBezTo>
                  <a:cubicBezTo>
                    <a:pt x="19383" y="33"/>
                    <a:pt x="19062" y="1"/>
                    <a:pt x="187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62"/>
            <p:cNvSpPr/>
            <p:nvPr/>
          </p:nvSpPr>
          <p:spPr>
            <a:xfrm>
              <a:off x="2159350" y="2939125"/>
              <a:ext cx="140675" cy="185600"/>
            </a:xfrm>
            <a:custGeom>
              <a:avLst/>
              <a:gdLst/>
              <a:ahLst/>
              <a:cxnLst/>
              <a:rect l="l" t="t" r="r" b="b"/>
              <a:pathLst>
                <a:path w="5627" h="7424" extrusionOk="0">
                  <a:moveTo>
                    <a:pt x="934" y="0"/>
                  </a:moveTo>
                  <a:cubicBezTo>
                    <a:pt x="442" y="0"/>
                    <a:pt x="1" y="126"/>
                    <a:pt x="1" y="126"/>
                  </a:cubicBezTo>
                  <a:cubicBezTo>
                    <a:pt x="1" y="126"/>
                    <a:pt x="1" y="2859"/>
                    <a:pt x="1319" y="4530"/>
                  </a:cubicBezTo>
                  <a:cubicBezTo>
                    <a:pt x="2637" y="6169"/>
                    <a:pt x="5626" y="7423"/>
                    <a:pt x="5626" y="7423"/>
                  </a:cubicBezTo>
                  <a:cubicBezTo>
                    <a:pt x="5626" y="7423"/>
                    <a:pt x="4726" y="5269"/>
                    <a:pt x="4598" y="4626"/>
                  </a:cubicBezTo>
                  <a:cubicBezTo>
                    <a:pt x="4469" y="3984"/>
                    <a:pt x="3569" y="3534"/>
                    <a:pt x="3055" y="2634"/>
                  </a:cubicBezTo>
                  <a:cubicBezTo>
                    <a:pt x="2540" y="1733"/>
                    <a:pt x="1962" y="319"/>
                    <a:pt x="1962" y="319"/>
                  </a:cubicBezTo>
                  <a:cubicBezTo>
                    <a:pt x="1700" y="71"/>
                    <a:pt x="1302" y="0"/>
                    <a:pt x="9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62"/>
            <p:cNvSpPr/>
            <p:nvPr/>
          </p:nvSpPr>
          <p:spPr>
            <a:xfrm>
              <a:off x="2152925" y="2932625"/>
              <a:ext cx="154325" cy="199000"/>
            </a:xfrm>
            <a:custGeom>
              <a:avLst/>
              <a:gdLst/>
              <a:ahLst/>
              <a:cxnLst/>
              <a:rect l="l" t="t" r="r" b="b"/>
              <a:pathLst>
                <a:path w="6173" h="7960" extrusionOk="0">
                  <a:moveTo>
                    <a:pt x="1158" y="547"/>
                  </a:moveTo>
                  <a:cubicBezTo>
                    <a:pt x="1459" y="547"/>
                    <a:pt x="1789" y="603"/>
                    <a:pt x="1988" y="769"/>
                  </a:cubicBezTo>
                  <a:lnTo>
                    <a:pt x="1988" y="769"/>
                  </a:lnTo>
                  <a:cubicBezTo>
                    <a:pt x="2106" y="1047"/>
                    <a:pt x="2609" y="2207"/>
                    <a:pt x="3087" y="3022"/>
                  </a:cubicBezTo>
                  <a:cubicBezTo>
                    <a:pt x="3376" y="3504"/>
                    <a:pt x="3730" y="3858"/>
                    <a:pt x="4051" y="4179"/>
                  </a:cubicBezTo>
                  <a:cubicBezTo>
                    <a:pt x="4212" y="4308"/>
                    <a:pt x="4340" y="4469"/>
                    <a:pt x="4437" y="4597"/>
                  </a:cubicBezTo>
                  <a:cubicBezTo>
                    <a:pt x="4533" y="4726"/>
                    <a:pt x="4597" y="4822"/>
                    <a:pt x="4597" y="4919"/>
                  </a:cubicBezTo>
                  <a:cubicBezTo>
                    <a:pt x="4630" y="5111"/>
                    <a:pt x="4726" y="5369"/>
                    <a:pt x="4822" y="5690"/>
                  </a:cubicBezTo>
                  <a:cubicBezTo>
                    <a:pt x="4999" y="6166"/>
                    <a:pt x="5223" y="6747"/>
                    <a:pt x="5390" y="7176"/>
                  </a:cubicBezTo>
                  <a:lnTo>
                    <a:pt x="5390" y="7176"/>
                  </a:lnTo>
                  <a:cubicBezTo>
                    <a:pt x="5028" y="6998"/>
                    <a:pt x="4537" y="6740"/>
                    <a:pt x="4019" y="6429"/>
                  </a:cubicBezTo>
                  <a:cubicBezTo>
                    <a:pt x="3183" y="5947"/>
                    <a:pt x="2315" y="5304"/>
                    <a:pt x="1769" y="4597"/>
                  </a:cubicBezTo>
                  <a:cubicBezTo>
                    <a:pt x="1190" y="3858"/>
                    <a:pt x="869" y="2829"/>
                    <a:pt x="708" y="1993"/>
                  </a:cubicBezTo>
                  <a:cubicBezTo>
                    <a:pt x="595" y="1385"/>
                    <a:pt x="562" y="871"/>
                    <a:pt x="552" y="596"/>
                  </a:cubicBezTo>
                  <a:lnTo>
                    <a:pt x="552" y="596"/>
                  </a:lnTo>
                  <a:cubicBezTo>
                    <a:pt x="704" y="570"/>
                    <a:pt x="925" y="547"/>
                    <a:pt x="1158" y="547"/>
                  </a:cubicBezTo>
                  <a:close/>
                  <a:moveTo>
                    <a:pt x="1158" y="1"/>
                  </a:moveTo>
                  <a:cubicBezTo>
                    <a:pt x="644" y="1"/>
                    <a:pt x="226" y="129"/>
                    <a:pt x="194" y="129"/>
                  </a:cubicBezTo>
                  <a:cubicBezTo>
                    <a:pt x="97" y="161"/>
                    <a:pt x="33" y="226"/>
                    <a:pt x="1" y="322"/>
                  </a:cubicBezTo>
                  <a:lnTo>
                    <a:pt x="1" y="386"/>
                  </a:lnTo>
                  <a:cubicBezTo>
                    <a:pt x="1" y="483"/>
                    <a:pt x="1" y="1190"/>
                    <a:pt x="162" y="2090"/>
                  </a:cubicBezTo>
                  <a:cubicBezTo>
                    <a:pt x="354" y="2990"/>
                    <a:pt x="676" y="4083"/>
                    <a:pt x="1351" y="4951"/>
                  </a:cubicBezTo>
                  <a:cubicBezTo>
                    <a:pt x="2058" y="5819"/>
                    <a:pt x="3151" y="6558"/>
                    <a:pt x="4083" y="7104"/>
                  </a:cubicBezTo>
                  <a:cubicBezTo>
                    <a:pt x="5015" y="7619"/>
                    <a:pt x="5787" y="7940"/>
                    <a:pt x="5787" y="7940"/>
                  </a:cubicBezTo>
                  <a:cubicBezTo>
                    <a:pt x="5822" y="7952"/>
                    <a:pt x="5857" y="7959"/>
                    <a:pt x="5893" y="7959"/>
                  </a:cubicBezTo>
                  <a:cubicBezTo>
                    <a:pt x="5954" y="7959"/>
                    <a:pt x="6015" y="7937"/>
                    <a:pt x="6076" y="7876"/>
                  </a:cubicBezTo>
                  <a:cubicBezTo>
                    <a:pt x="6140" y="7812"/>
                    <a:pt x="6173" y="7683"/>
                    <a:pt x="6140" y="7587"/>
                  </a:cubicBezTo>
                  <a:cubicBezTo>
                    <a:pt x="6140" y="7587"/>
                    <a:pt x="5915" y="7040"/>
                    <a:pt x="5690" y="6429"/>
                  </a:cubicBezTo>
                  <a:cubicBezTo>
                    <a:pt x="5562" y="6108"/>
                    <a:pt x="5433" y="5787"/>
                    <a:pt x="5337" y="5497"/>
                  </a:cubicBezTo>
                  <a:cubicBezTo>
                    <a:pt x="5240" y="5208"/>
                    <a:pt x="5144" y="4951"/>
                    <a:pt x="5144" y="4822"/>
                  </a:cubicBezTo>
                  <a:cubicBezTo>
                    <a:pt x="5080" y="4597"/>
                    <a:pt x="4983" y="4436"/>
                    <a:pt x="4855" y="4244"/>
                  </a:cubicBezTo>
                  <a:cubicBezTo>
                    <a:pt x="4469" y="3761"/>
                    <a:pt x="3890" y="3376"/>
                    <a:pt x="3537" y="2765"/>
                  </a:cubicBezTo>
                  <a:cubicBezTo>
                    <a:pt x="3280" y="2315"/>
                    <a:pt x="3022" y="1768"/>
                    <a:pt x="2829" y="1286"/>
                  </a:cubicBezTo>
                  <a:cubicBezTo>
                    <a:pt x="2701" y="1061"/>
                    <a:pt x="2637" y="868"/>
                    <a:pt x="2572" y="708"/>
                  </a:cubicBezTo>
                  <a:cubicBezTo>
                    <a:pt x="2508" y="579"/>
                    <a:pt x="2476" y="483"/>
                    <a:pt x="2476" y="483"/>
                  </a:cubicBezTo>
                  <a:lnTo>
                    <a:pt x="2412" y="386"/>
                  </a:lnTo>
                  <a:cubicBezTo>
                    <a:pt x="2026" y="65"/>
                    <a:pt x="1544" y="1"/>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62"/>
            <p:cNvSpPr/>
            <p:nvPr/>
          </p:nvSpPr>
          <p:spPr>
            <a:xfrm>
              <a:off x="2144100" y="3174525"/>
              <a:ext cx="314225" cy="554975"/>
            </a:xfrm>
            <a:custGeom>
              <a:avLst/>
              <a:gdLst/>
              <a:ahLst/>
              <a:cxnLst/>
              <a:rect l="l" t="t" r="r" b="b"/>
              <a:pathLst>
                <a:path w="12569" h="22199" extrusionOk="0">
                  <a:moveTo>
                    <a:pt x="7683" y="0"/>
                  </a:moveTo>
                  <a:lnTo>
                    <a:pt x="0" y="6815"/>
                  </a:lnTo>
                  <a:cubicBezTo>
                    <a:pt x="0" y="6815"/>
                    <a:pt x="3118" y="11861"/>
                    <a:pt x="4565" y="14754"/>
                  </a:cubicBezTo>
                  <a:cubicBezTo>
                    <a:pt x="6043" y="17679"/>
                    <a:pt x="8004" y="21923"/>
                    <a:pt x="9676" y="22180"/>
                  </a:cubicBezTo>
                  <a:cubicBezTo>
                    <a:pt x="9758" y="22192"/>
                    <a:pt x="9839" y="22198"/>
                    <a:pt x="9918" y="22198"/>
                  </a:cubicBezTo>
                  <a:cubicBezTo>
                    <a:pt x="11474" y="22198"/>
                    <a:pt x="12380" y="19885"/>
                    <a:pt x="12472" y="18997"/>
                  </a:cubicBezTo>
                  <a:cubicBezTo>
                    <a:pt x="12569" y="18065"/>
                    <a:pt x="11186" y="16297"/>
                    <a:pt x="10640" y="12504"/>
                  </a:cubicBezTo>
                  <a:cubicBezTo>
                    <a:pt x="10061" y="8711"/>
                    <a:pt x="8872" y="1382"/>
                    <a:pt x="8872" y="1382"/>
                  </a:cubicBezTo>
                  <a:lnTo>
                    <a:pt x="76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62"/>
            <p:cNvSpPr/>
            <p:nvPr/>
          </p:nvSpPr>
          <p:spPr>
            <a:xfrm>
              <a:off x="2144100" y="3245225"/>
              <a:ext cx="167175" cy="374525"/>
            </a:xfrm>
            <a:custGeom>
              <a:avLst/>
              <a:gdLst/>
              <a:ahLst/>
              <a:cxnLst/>
              <a:rect l="l" t="t" r="r" b="b"/>
              <a:pathLst>
                <a:path w="6687" h="14981" extrusionOk="0">
                  <a:moveTo>
                    <a:pt x="4533" y="1"/>
                  </a:moveTo>
                  <a:lnTo>
                    <a:pt x="0" y="3987"/>
                  </a:lnTo>
                  <a:cubicBezTo>
                    <a:pt x="0" y="3987"/>
                    <a:pt x="418" y="4662"/>
                    <a:pt x="1029" y="5658"/>
                  </a:cubicBezTo>
                  <a:lnTo>
                    <a:pt x="1415" y="5240"/>
                  </a:lnTo>
                  <a:lnTo>
                    <a:pt x="6686" y="14980"/>
                  </a:lnTo>
                  <a:cubicBezTo>
                    <a:pt x="6686" y="14980"/>
                    <a:pt x="5143" y="5690"/>
                    <a:pt x="45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62"/>
            <p:cNvSpPr/>
            <p:nvPr/>
          </p:nvSpPr>
          <p:spPr>
            <a:xfrm>
              <a:off x="2169800" y="3376225"/>
              <a:ext cx="141475" cy="243525"/>
            </a:xfrm>
            <a:custGeom>
              <a:avLst/>
              <a:gdLst/>
              <a:ahLst/>
              <a:cxnLst/>
              <a:rect l="l" t="t" r="r" b="b"/>
              <a:pathLst>
                <a:path w="5659" h="9741" extrusionOk="0">
                  <a:moveTo>
                    <a:pt x="5658" y="9740"/>
                  </a:moveTo>
                  <a:lnTo>
                    <a:pt x="387" y="0"/>
                  </a:lnTo>
                  <a:lnTo>
                    <a:pt x="1" y="418"/>
                  </a:lnTo>
                  <a:lnTo>
                    <a:pt x="1" y="418"/>
                  </a:lnTo>
                  <a:lnTo>
                    <a:pt x="387" y="0"/>
                  </a:lnTo>
                  <a:lnTo>
                    <a:pt x="5658" y="9740"/>
                  </a:lnTo>
                  <a:lnTo>
                    <a:pt x="5658" y="974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62"/>
            <p:cNvSpPr/>
            <p:nvPr/>
          </p:nvSpPr>
          <p:spPr>
            <a:xfrm>
              <a:off x="2144100" y="3245225"/>
              <a:ext cx="167175" cy="374525"/>
            </a:xfrm>
            <a:custGeom>
              <a:avLst/>
              <a:gdLst/>
              <a:ahLst/>
              <a:cxnLst/>
              <a:rect l="l" t="t" r="r" b="b"/>
              <a:pathLst>
                <a:path w="6687" h="14981" extrusionOk="0">
                  <a:moveTo>
                    <a:pt x="4533" y="1"/>
                  </a:moveTo>
                  <a:lnTo>
                    <a:pt x="0" y="3987"/>
                  </a:lnTo>
                  <a:cubicBezTo>
                    <a:pt x="32" y="4019"/>
                    <a:pt x="418" y="4662"/>
                    <a:pt x="997" y="5626"/>
                  </a:cubicBezTo>
                  <a:cubicBezTo>
                    <a:pt x="997" y="5626"/>
                    <a:pt x="997" y="5626"/>
                    <a:pt x="1029" y="5658"/>
                  </a:cubicBezTo>
                  <a:lnTo>
                    <a:pt x="1415" y="5240"/>
                  </a:lnTo>
                  <a:lnTo>
                    <a:pt x="6686" y="14980"/>
                  </a:lnTo>
                  <a:cubicBezTo>
                    <a:pt x="6686" y="14980"/>
                    <a:pt x="5143" y="5690"/>
                    <a:pt x="4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62"/>
            <p:cNvSpPr/>
            <p:nvPr/>
          </p:nvSpPr>
          <p:spPr>
            <a:xfrm>
              <a:off x="2136850" y="3167975"/>
              <a:ext cx="325500" cy="568300"/>
            </a:xfrm>
            <a:custGeom>
              <a:avLst/>
              <a:gdLst/>
              <a:ahLst/>
              <a:cxnLst/>
              <a:rect l="l" t="t" r="r" b="b"/>
              <a:pathLst>
                <a:path w="13020" h="22732" extrusionOk="0">
                  <a:moveTo>
                    <a:pt x="7975" y="0"/>
                  </a:moveTo>
                  <a:cubicBezTo>
                    <a:pt x="7915" y="0"/>
                    <a:pt x="7857" y="24"/>
                    <a:pt x="7812" y="69"/>
                  </a:cubicBezTo>
                  <a:cubicBezTo>
                    <a:pt x="7683" y="166"/>
                    <a:pt x="7683" y="326"/>
                    <a:pt x="7780" y="455"/>
                  </a:cubicBezTo>
                  <a:lnTo>
                    <a:pt x="8920" y="1785"/>
                  </a:lnTo>
                  <a:lnTo>
                    <a:pt x="8920" y="1785"/>
                  </a:lnTo>
                  <a:cubicBezTo>
                    <a:pt x="8946" y="1967"/>
                    <a:pt x="9005" y="2366"/>
                    <a:pt x="9098" y="2898"/>
                  </a:cubicBezTo>
                  <a:cubicBezTo>
                    <a:pt x="9451" y="5148"/>
                    <a:pt x="10223" y="9970"/>
                    <a:pt x="10641" y="12798"/>
                  </a:cubicBezTo>
                  <a:cubicBezTo>
                    <a:pt x="10930" y="14663"/>
                    <a:pt x="11412" y="16045"/>
                    <a:pt x="11798" y="17074"/>
                  </a:cubicBezTo>
                  <a:cubicBezTo>
                    <a:pt x="11991" y="17588"/>
                    <a:pt x="12184" y="18038"/>
                    <a:pt x="12280" y="18359"/>
                  </a:cubicBezTo>
                  <a:cubicBezTo>
                    <a:pt x="12409" y="18713"/>
                    <a:pt x="12505" y="19002"/>
                    <a:pt x="12505" y="19163"/>
                  </a:cubicBezTo>
                  <a:lnTo>
                    <a:pt x="12473" y="19227"/>
                  </a:lnTo>
                  <a:cubicBezTo>
                    <a:pt x="12441" y="19613"/>
                    <a:pt x="12216" y="20384"/>
                    <a:pt x="11798" y="21060"/>
                  </a:cubicBezTo>
                  <a:cubicBezTo>
                    <a:pt x="11605" y="21381"/>
                    <a:pt x="11348" y="21670"/>
                    <a:pt x="11091" y="21863"/>
                  </a:cubicBezTo>
                  <a:cubicBezTo>
                    <a:pt x="10834" y="22088"/>
                    <a:pt x="10544" y="22185"/>
                    <a:pt x="10223" y="22185"/>
                  </a:cubicBezTo>
                  <a:lnTo>
                    <a:pt x="10030" y="22185"/>
                  </a:lnTo>
                  <a:cubicBezTo>
                    <a:pt x="9709" y="22152"/>
                    <a:pt x="9291" y="21863"/>
                    <a:pt x="8873" y="21413"/>
                  </a:cubicBezTo>
                  <a:cubicBezTo>
                    <a:pt x="8230" y="20706"/>
                    <a:pt x="7555" y="19645"/>
                    <a:pt x="6912" y="18456"/>
                  </a:cubicBezTo>
                  <a:cubicBezTo>
                    <a:pt x="6269" y="17266"/>
                    <a:pt x="5658" y="16013"/>
                    <a:pt x="5112" y="14920"/>
                  </a:cubicBezTo>
                  <a:cubicBezTo>
                    <a:pt x="3633" y="11963"/>
                    <a:pt x="547" y="6948"/>
                    <a:pt x="547" y="6948"/>
                  </a:cubicBezTo>
                  <a:cubicBezTo>
                    <a:pt x="483" y="6862"/>
                    <a:pt x="390" y="6819"/>
                    <a:pt x="297" y="6819"/>
                  </a:cubicBezTo>
                  <a:cubicBezTo>
                    <a:pt x="251" y="6819"/>
                    <a:pt x="204" y="6830"/>
                    <a:pt x="162" y="6852"/>
                  </a:cubicBezTo>
                  <a:cubicBezTo>
                    <a:pt x="33" y="6916"/>
                    <a:pt x="1" y="7109"/>
                    <a:pt x="65" y="7237"/>
                  </a:cubicBezTo>
                  <a:cubicBezTo>
                    <a:pt x="65" y="7237"/>
                    <a:pt x="258" y="7527"/>
                    <a:pt x="580" y="8041"/>
                  </a:cubicBezTo>
                  <a:cubicBezTo>
                    <a:pt x="1512" y="9616"/>
                    <a:pt x="3537" y="12991"/>
                    <a:pt x="4630" y="15145"/>
                  </a:cubicBezTo>
                  <a:cubicBezTo>
                    <a:pt x="5369" y="16591"/>
                    <a:pt x="6205" y="18392"/>
                    <a:pt x="7105" y="19870"/>
                  </a:cubicBezTo>
                  <a:cubicBezTo>
                    <a:pt x="7555" y="20609"/>
                    <a:pt x="8005" y="21285"/>
                    <a:pt x="8487" y="21767"/>
                  </a:cubicBezTo>
                  <a:cubicBezTo>
                    <a:pt x="8937" y="22281"/>
                    <a:pt x="9419" y="22635"/>
                    <a:pt x="9934" y="22699"/>
                  </a:cubicBezTo>
                  <a:cubicBezTo>
                    <a:pt x="10030" y="22731"/>
                    <a:pt x="10126" y="22731"/>
                    <a:pt x="10223" y="22731"/>
                  </a:cubicBezTo>
                  <a:cubicBezTo>
                    <a:pt x="10673" y="22731"/>
                    <a:pt x="11091" y="22570"/>
                    <a:pt x="11412" y="22313"/>
                  </a:cubicBezTo>
                  <a:cubicBezTo>
                    <a:pt x="11926" y="21895"/>
                    <a:pt x="12312" y="21349"/>
                    <a:pt x="12569" y="20770"/>
                  </a:cubicBezTo>
                  <a:cubicBezTo>
                    <a:pt x="12827" y="20192"/>
                    <a:pt x="12987" y="19645"/>
                    <a:pt x="13019" y="19292"/>
                  </a:cubicBezTo>
                  <a:lnTo>
                    <a:pt x="13019" y="19163"/>
                  </a:lnTo>
                  <a:cubicBezTo>
                    <a:pt x="13019" y="18874"/>
                    <a:pt x="12923" y="18552"/>
                    <a:pt x="12794" y="18199"/>
                  </a:cubicBezTo>
                  <a:cubicBezTo>
                    <a:pt x="12409" y="17074"/>
                    <a:pt x="11605" y="15434"/>
                    <a:pt x="11187" y="12734"/>
                  </a:cubicBezTo>
                  <a:cubicBezTo>
                    <a:pt x="10609" y="8941"/>
                    <a:pt x="9419" y="1612"/>
                    <a:pt x="9419" y="1612"/>
                  </a:cubicBezTo>
                  <a:cubicBezTo>
                    <a:pt x="9419" y="1548"/>
                    <a:pt x="9387" y="1516"/>
                    <a:pt x="9355" y="1484"/>
                  </a:cubicBezTo>
                  <a:lnTo>
                    <a:pt x="8166" y="101"/>
                  </a:lnTo>
                  <a:cubicBezTo>
                    <a:pt x="8114" y="32"/>
                    <a:pt x="8044" y="0"/>
                    <a:pt x="79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62"/>
            <p:cNvSpPr/>
            <p:nvPr/>
          </p:nvSpPr>
          <p:spPr>
            <a:xfrm>
              <a:off x="2314450" y="3589175"/>
              <a:ext cx="147900" cy="140325"/>
            </a:xfrm>
            <a:custGeom>
              <a:avLst/>
              <a:gdLst/>
              <a:ahLst/>
              <a:cxnLst/>
              <a:rect l="l" t="t" r="r" b="b"/>
              <a:pathLst>
                <a:path w="5916" h="5613" extrusionOk="0">
                  <a:moveTo>
                    <a:pt x="4983" y="1"/>
                  </a:moveTo>
                  <a:cubicBezTo>
                    <a:pt x="4501" y="547"/>
                    <a:pt x="3762" y="1158"/>
                    <a:pt x="2605" y="1672"/>
                  </a:cubicBezTo>
                  <a:cubicBezTo>
                    <a:pt x="1544" y="2154"/>
                    <a:pt x="644" y="2379"/>
                    <a:pt x="1" y="2476"/>
                  </a:cubicBezTo>
                  <a:cubicBezTo>
                    <a:pt x="965" y="4147"/>
                    <a:pt x="1962" y="5465"/>
                    <a:pt x="2862" y="5594"/>
                  </a:cubicBezTo>
                  <a:cubicBezTo>
                    <a:pt x="2944" y="5606"/>
                    <a:pt x="3025" y="5612"/>
                    <a:pt x="3104" y="5612"/>
                  </a:cubicBezTo>
                  <a:cubicBezTo>
                    <a:pt x="4660" y="5612"/>
                    <a:pt x="5566" y="3299"/>
                    <a:pt x="5658" y="2411"/>
                  </a:cubicBezTo>
                  <a:cubicBezTo>
                    <a:pt x="5690" y="1865"/>
                    <a:pt x="5915" y="290"/>
                    <a:pt x="49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62"/>
            <p:cNvSpPr/>
            <p:nvPr/>
          </p:nvSpPr>
          <p:spPr>
            <a:xfrm>
              <a:off x="2307225" y="3582450"/>
              <a:ext cx="156725" cy="153825"/>
            </a:xfrm>
            <a:custGeom>
              <a:avLst/>
              <a:gdLst/>
              <a:ahLst/>
              <a:cxnLst/>
              <a:rect l="l" t="t" r="r" b="b"/>
              <a:pathLst>
                <a:path w="6269" h="6153" extrusionOk="0">
                  <a:moveTo>
                    <a:pt x="5359" y="606"/>
                  </a:moveTo>
                  <a:cubicBezTo>
                    <a:pt x="5470" y="689"/>
                    <a:pt x="5548" y="817"/>
                    <a:pt x="5594" y="977"/>
                  </a:cubicBezTo>
                  <a:cubicBezTo>
                    <a:pt x="5690" y="1202"/>
                    <a:pt x="5722" y="1523"/>
                    <a:pt x="5722" y="1813"/>
                  </a:cubicBezTo>
                  <a:cubicBezTo>
                    <a:pt x="5722" y="2166"/>
                    <a:pt x="5690" y="2455"/>
                    <a:pt x="5658" y="2648"/>
                  </a:cubicBezTo>
                  <a:cubicBezTo>
                    <a:pt x="5626" y="3034"/>
                    <a:pt x="5401" y="3805"/>
                    <a:pt x="4983" y="4481"/>
                  </a:cubicBezTo>
                  <a:cubicBezTo>
                    <a:pt x="4790" y="4802"/>
                    <a:pt x="4533" y="5091"/>
                    <a:pt x="4276" y="5284"/>
                  </a:cubicBezTo>
                  <a:cubicBezTo>
                    <a:pt x="4019" y="5509"/>
                    <a:pt x="3729" y="5606"/>
                    <a:pt x="3408" y="5606"/>
                  </a:cubicBezTo>
                  <a:lnTo>
                    <a:pt x="3215" y="5606"/>
                  </a:lnTo>
                  <a:cubicBezTo>
                    <a:pt x="2861" y="5541"/>
                    <a:pt x="2411" y="5252"/>
                    <a:pt x="1929" y="4706"/>
                  </a:cubicBezTo>
                  <a:cubicBezTo>
                    <a:pt x="1540" y="4233"/>
                    <a:pt x="1126" y="3615"/>
                    <a:pt x="709" y="2936"/>
                  </a:cubicBezTo>
                  <a:lnTo>
                    <a:pt x="709" y="2936"/>
                  </a:lnTo>
                  <a:cubicBezTo>
                    <a:pt x="1328" y="2816"/>
                    <a:pt x="2094" y="2593"/>
                    <a:pt x="2990" y="2198"/>
                  </a:cubicBezTo>
                  <a:cubicBezTo>
                    <a:pt x="4077" y="1728"/>
                    <a:pt x="4842" y="1123"/>
                    <a:pt x="5359" y="606"/>
                  </a:cubicBezTo>
                  <a:close/>
                  <a:moveTo>
                    <a:pt x="5292" y="0"/>
                  </a:moveTo>
                  <a:cubicBezTo>
                    <a:pt x="5212" y="0"/>
                    <a:pt x="5128" y="37"/>
                    <a:pt x="5079" y="109"/>
                  </a:cubicBezTo>
                  <a:cubicBezTo>
                    <a:pt x="4629" y="591"/>
                    <a:pt x="3922" y="1202"/>
                    <a:pt x="2765" y="1716"/>
                  </a:cubicBezTo>
                  <a:cubicBezTo>
                    <a:pt x="1736" y="2166"/>
                    <a:pt x="868" y="2391"/>
                    <a:pt x="258" y="2488"/>
                  </a:cubicBezTo>
                  <a:cubicBezTo>
                    <a:pt x="161" y="2488"/>
                    <a:pt x="97" y="2552"/>
                    <a:pt x="33" y="2648"/>
                  </a:cubicBezTo>
                  <a:cubicBezTo>
                    <a:pt x="1" y="2713"/>
                    <a:pt x="1" y="2809"/>
                    <a:pt x="65" y="2873"/>
                  </a:cubicBezTo>
                  <a:cubicBezTo>
                    <a:pt x="547" y="3709"/>
                    <a:pt x="1029" y="4481"/>
                    <a:pt x="1543" y="5059"/>
                  </a:cubicBezTo>
                  <a:cubicBezTo>
                    <a:pt x="2026" y="5638"/>
                    <a:pt x="2540" y="6056"/>
                    <a:pt x="3119" y="6120"/>
                  </a:cubicBezTo>
                  <a:cubicBezTo>
                    <a:pt x="3215" y="6152"/>
                    <a:pt x="3311" y="6152"/>
                    <a:pt x="3408" y="6152"/>
                  </a:cubicBezTo>
                  <a:cubicBezTo>
                    <a:pt x="3858" y="6152"/>
                    <a:pt x="4276" y="5991"/>
                    <a:pt x="4597" y="5734"/>
                  </a:cubicBezTo>
                  <a:cubicBezTo>
                    <a:pt x="5111" y="5316"/>
                    <a:pt x="5497" y="4770"/>
                    <a:pt x="5754" y="4191"/>
                  </a:cubicBezTo>
                  <a:cubicBezTo>
                    <a:pt x="6012" y="3613"/>
                    <a:pt x="6172" y="3066"/>
                    <a:pt x="6204" y="2713"/>
                  </a:cubicBezTo>
                  <a:cubicBezTo>
                    <a:pt x="6237" y="2520"/>
                    <a:pt x="6269" y="2198"/>
                    <a:pt x="6269" y="1813"/>
                  </a:cubicBezTo>
                  <a:cubicBezTo>
                    <a:pt x="6269" y="1491"/>
                    <a:pt x="6237" y="1137"/>
                    <a:pt x="6108" y="784"/>
                  </a:cubicBezTo>
                  <a:cubicBezTo>
                    <a:pt x="5979" y="462"/>
                    <a:pt x="5754" y="141"/>
                    <a:pt x="5369" y="12"/>
                  </a:cubicBezTo>
                  <a:cubicBezTo>
                    <a:pt x="5345" y="4"/>
                    <a:pt x="5318" y="0"/>
                    <a:pt x="52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62"/>
            <p:cNvSpPr/>
            <p:nvPr/>
          </p:nvSpPr>
          <p:spPr>
            <a:xfrm>
              <a:off x="2013100" y="2523650"/>
              <a:ext cx="178425" cy="93975"/>
            </a:xfrm>
            <a:custGeom>
              <a:avLst/>
              <a:gdLst/>
              <a:ahLst/>
              <a:cxnLst/>
              <a:rect l="l" t="t" r="r" b="b"/>
              <a:pathLst>
                <a:path w="7137" h="3759" extrusionOk="0">
                  <a:moveTo>
                    <a:pt x="4044" y="1"/>
                  </a:moveTo>
                  <a:cubicBezTo>
                    <a:pt x="2559" y="1"/>
                    <a:pt x="781" y="285"/>
                    <a:pt x="611" y="769"/>
                  </a:cubicBezTo>
                  <a:cubicBezTo>
                    <a:pt x="483" y="1155"/>
                    <a:pt x="1" y="2312"/>
                    <a:pt x="1254" y="3759"/>
                  </a:cubicBezTo>
                  <a:cubicBezTo>
                    <a:pt x="2144" y="3303"/>
                    <a:pt x="3430" y="2832"/>
                    <a:pt x="4904" y="2832"/>
                  </a:cubicBezTo>
                  <a:cubicBezTo>
                    <a:pt x="5613" y="2832"/>
                    <a:pt x="6365" y="2941"/>
                    <a:pt x="7137" y="3212"/>
                  </a:cubicBezTo>
                  <a:cubicBezTo>
                    <a:pt x="6847" y="1734"/>
                    <a:pt x="6622" y="544"/>
                    <a:pt x="6622" y="544"/>
                  </a:cubicBezTo>
                  <a:cubicBezTo>
                    <a:pt x="6622" y="544"/>
                    <a:pt x="6783" y="384"/>
                    <a:pt x="5337" y="94"/>
                  </a:cubicBezTo>
                  <a:cubicBezTo>
                    <a:pt x="4981" y="31"/>
                    <a:pt x="4528" y="1"/>
                    <a:pt x="404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62"/>
            <p:cNvSpPr/>
            <p:nvPr/>
          </p:nvSpPr>
          <p:spPr>
            <a:xfrm>
              <a:off x="2013100" y="2524400"/>
              <a:ext cx="86025" cy="93225"/>
            </a:xfrm>
            <a:custGeom>
              <a:avLst/>
              <a:gdLst/>
              <a:ahLst/>
              <a:cxnLst/>
              <a:rect l="l" t="t" r="r" b="b"/>
              <a:pathLst>
                <a:path w="3441" h="3729" extrusionOk="0">
                  <a:moveTo>
                    <a:pt x="3440" y="0"/>
                  </a:moveTo>
                  <a:lnTo>
                    <a:pt x="3440" y="0"/>
                  </a:lnTo>
                  <a:cubicBezTo>
                    <a:pt x="2122" y="64"/>
                    <a:pt x="772" y="322"/>
                    <a:pt x="611" y="739"/>
                  </a:cubicBezTo>
                  <a:cubicBezTo>
                    <a:pt x="483" y="1125"/>
                    <a:pt x="1" y="2282"/>
                    <a:pt x="1254" y="3729"/>
                  </a:cubicBezTo>
                  <a:cubicBezTo>
                    <a:pt x="1833" y="3440"/>
                    <a:pt x="2572" y="3118"/>
                    <a:pt x="3440" y="2957"/>
                  </a:cubicBezTo>
                  <a:cubicBezTo>
                    <a:pt x="3440" y="2668"/>
                    <a:pt x="3408" y="2379"/>
                    <a:pt x="3408" y="2154"/>
                  </a:cubicBezTo>
                  <a:cubicBezTo>
                    <a:pt x="3376" y="1607"/>
                    <a:pt x="3408" y="868"/>
                    <a:pt x="3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62"/>
            <p:cNvSpPr/>
            <p:nvPr/>
          </p:nvSpPr>
          <p:spPr>
            <a:xfrm>
              <a:off x="2023550" y="2524400"/>
              <a:ext cx="75575" cy="93225"/>
            </a:xfrm>
            <a:custGeom>
              <a:avLst/>
              <a:gdLst/>
              <a:ahLst/>
              <a:cxnLst/>
              <a:rect l="l" t="t" r="r" b="b"/>
              <a:pathLst>
                <a:path w="3023" h="3729" extrusionOk="0">
                  <a:moveTo>
                    <a:pt x="3022" y="0"/>
                  </a:moveTo>
                  <a:lnTo>
                    <a:pt x="3022" y="0"/>
                  </a:lnTo>
                  <a:cubicBezTo>
                    <a:pt x="1704" y="64"/>
                    <a:pt x="386" y="322"/>
                    <a:pt x="193" y="739"/>
                  </a:cubicBezTo>
                  <a:cubicBezTo>
                    <a:pt x="129" y="932"/>
                    <a:pt x="1" y="1286"/>
                    <a:pt x="1" y="1736"/>
                  </a:cubicBezTo>
                  <a:cubicBezTo>
                    <a:pt x="1" y="2218"/>
                    <a:pt x="129" y="2797"/>
                    <a:pt x="611" y="3407"/>
                  </a:cubicBezTo>
                  <a:cubicBezTo>
                    <a:pt x="676" y="3504"/>
                    <a:pt x="772" y="3632"/>
                    <a:pt x="836" y="3729"/>
                  </a:cubicBezTo>
                  <a:cubicBezTo>
                    <a:pt x="1061" y="3632"/>
                    <a:pt x="1254" y="3536"/>
                    <a:pt x="1479" y="3440"/>
                  </a:cubicBezTo>
                  <a:lnTo>
                    <a:pt x="1511" y="3440"/>
                  </a:lnTo>
                  <a:cubicBezTo>
                    <a:pt x="1961" y="3247"/>
                    <a:pt x="2444" y="3086"/>
                    <a:pt x="3022" y="2957"/>
                  </a:cubicBezTo>
                  <a:cubicBezTo>
                    <a:pt x="3022" y="2668"/>
                    <a:pt x="2990" y="2379"/>
                    <a:pt x="2990" y="2154"/>
                  </a:cubicBezTo>
                  <a:cubicBezTo>
                    <a:pt x="2990" y="1961"/>
                    <a:pt x="2990" y="1736"/>
                    <a:pt x="2990" y="1511"/>
                  </a:cubicBezTo>
                  <a:cubicBezTo>
                    <a:pt x="2990" y="1093"/>
                    <a:pt x="2990" y="547"/>
                    <a:pt x="30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62"/>
            <p:cNvSpPr/>
            <p:nvPr/>
          </p:nvSpPr>
          <p:spPr>
            <a:xfrm>
              <a:off x="2016325" y="2517150"/>
              <a:ext cx="182450" cy="106975"/>
            </a:xfrm>
            <a:custGeom>
              <a:avLst/>
              <a:gdLst/>
              <a:ahLst/>
              <a:cxnLst/>
              <a:rect l="l" t="t" r="r" b="b"/>
              <a:pathLst>
                <a:path w="7298" h="4279" extrusionOk="0">
                  <a:moveTo>
                    <a:pt x="3922" y="515"/>
                  </a:moveTo>
                  <a:cubicBezTo>
                    <a:pt x="4404" y="515"/>
                    <a:pt x="4822" y="547"/>
                    <a:pt x="5175" y="612"/>
                  </a:cubicBezTo>
                  <a:cubicBezTo>
                    <a:pt x="5722" y="740"/>
                    <a:pt x="6043" y="837"/>
                    <a:pt x="6172" y="901"/>
                  </a:cubicBezTo>
                  <a:lnTo>
                    <a:pt x="6247" y="926"/>
                  </a:lnTo>
                  <a:lnTo>
                    <a:pt x="6247" y="926"/>
                  </a:lnTo>
                  <a:cubicBezTo>
                    <a:pt x="6289" y="1149"/>
                    <a:pt x="6451" y="1999"/>
                    <a:pt x="6660" y="3074"/>
                  </a:cubicBezTo>
                  <a:lnTo>
                    <a:pt x="6660" y="3074"/>
                  </a:lnTo>
                  <a:cubicBezTo>
                    <a:pt x="6008" y="2894"/>
                    <a:pt x="5367" y="2830"/>
                    <a:pt x="4790" y="2830"/>
                  </a:cubicBezTo>
                  <a:cubicBezTo>
                    <a:pt x="3359" y="2830"/>
                    <a:pt x="2121" y="3244"/>
                    <a:pt x="1231" y="3689"/>
                  </a:cubicBezTo>
                  <a:lnTo>
                    <a:pt x="1231" y="3689"/>
                  </a:lnTo>
                  <a:cubicBezTo>
                    <a:pt x="687" y="3040"/>
                    <a:pt x="547" y="2477"/>
                    <a:pt x="547" y="2026"/>
                  </a:cubicBezTo>
                  <a:cubicBezTo>
                    <a:pt x="547" y="1608"/>
                    <a:pt x="675" y="1319"/>
                    <a:pt x="740" y="1126"/>
                  </a:cubicBezTo>
                  <a:cubicBezTo>
                    <a:pt x="740" y="1094"/>
                    <a:pt x="868" y="997"/>
                    <a:pt x="1061" y="933"/>
                  </a:cubicBezTo>
                  <a:cubicBezTo>
                    <a:pt x="1350" y="804"/>
                    <a:pt x="1800" y="708"/>
                    <a:pt x="2315" y="644"/>
                  </a:cubicBezTo>
                  <a:cubicBezTo>
                    <a:pt x="2829" y="579"/>
                    <a:pt x="3375" y="515"/>
                    <a:pt x="3922" y="515"/>
                  </a:cubicBezTo>
                  <a:close/>
                  <a:moveTo>
                    <a:pt x="3922" y="1"/>
                  </a:moveTo>
                  <a:cubicBezTo>
                    <a:pt x="3150" y="1"/>
                    <a:pt x="2315" y="65"/>
                    <a:pt x="1640" y="194"/>
                  </a:cubicBezTo>
                  <a:cubicBezTo>
                    <a:pt x="1318" y="290"/>
                    <a:pt x="1029" y="354"/>
                    <a:pt x="772" y="483"/>
                  </a:cubicBezTo>
                  <a:cubicBezTo>
                    <a:pt x="643" y="515"/>
                    <a:pt x="547" y="579"/>
                    <a:pt x="450" y="644"/>
                  </a:cubicBezTo>
                  <a:cubicBezTo>
                    <a:pt x="354" y="740"/>
                    <a:pt x="290" y="837"/>
                    <a:pt x="225" y="933"/>
                  </a:cubicBezTo>
                  <a:cubicBezTo>
                    <a:pt x="161" y="1126"/>
                    <a:pt x="32" y="1512"/>
                    <a:pt x="32" y="2026"/>
                  </a:cubicBezTo>
                  <a:cubicBezTo>
                    <a:pt x="0" y="2637"/>
                    <a:pt x="225" y="3408"/>
                    <a:pt x="932" y="4212"/>
                  </a:cubicBezTo>
                  <a:cubicBezTo>
                    <a:pt x="992" y="4251"/>
                    <a:pt x="1064" y="4279"/>
                    <a:pt x="1133" y="4279"/>
                  </a:cubicBezTo>
                  <a:cubicBezTo>
                    <a:pt x="1176" y="4279"/>
                    <a:pt x="1217" y="4268"/>
                    <a:pt x="1254" y="4244"/>
                  </a:cubicBezTo>
                  <a:cubicBezTo>
                    <a:pt x="2122" y="3826"/>
                    <a:pt x="3343" y="3376"/>
                    <a:pt x="4790" y="3376"/>
                  </a:cubicBezTo>
                  <a:cubicBezTo>
                    <a:pt x="5465" y="3376"/>
                    <a:pt x="6172" y="3472"/>
                    <a:pt x="6943" y="3730"/>
                  </a:cubicBezTo>
                  <a:cubicBezTo>
                    <a:pt x="6961" y="3738"/>
                    <a:pt x="6983" y="3742"/>
                    <a:pt x="7006" y="3742"/>
                  </a:cubicBezTo>
                  <a:cubicBezTo>
                    <a:pt x="7072" y="3742"/>
                    <a:pt x="7154" y="3712"/>
                    <a:pt x="7201" y="3665"/>
                  </a:cubicBezTo>
                  <a:cubicBezTo>
                    <a:pt x="7265" y="3601"/>
                    <a:pt x="7297" y="3505"/>
                    <a:pt x="7265" y="3408"/>
                  </a:cubicBezTo>
                  <a:cubicBezTo>
                    <a:pt x="6976" y="1929"/>
                    <a:pt x="6751" y="772"/>
                    <a:pt x="6751" y="772"/>
                  </a:cubicBezTo>
                  <a:lnTo>
                    <a:pt x="6749" y="772"/>
                  </a:lnTo>
                  <a:lnTo>
                    <a:pt x="6749" y="772"/>
                  </a:lnTo>
                  <a:cubicBezTo>
                    <a:pt x="6740" y="660"/>
                    <a:pt x="6681" y="577"/>
                    <a:pt x="6622" y="547"/>
                  </a:cubicBezTo>
                  <a:cubicBezTo>
                    <a:pt x="6526" y="451"/>
                    <a:pt x="6429" y="387"/>
                    <a:pt x="6204" y="322"/>
                  </a:cubicBezTo>
                  <a:cubicBezTo>
                    <a:pt x="6011" y="258"/>
                    <a:pt x="5722" y="194"/>
                    <a:pt x="5272" y="97"/>
                  </a:cubicBezTo>
                  <a:cubicBezTo>
                    <a:pt x="4886" y="33"/>
                    <a:pt x="4404" y="1"/>
                    <a:pt x="39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62"/>
            <p:cNvSpPr/>
            <p:nvPr/>
          </p:nvSpPr>
          <p:spPr>
            <a:xfrm>
              <a:off x="2067750" y="3353725"/>
              <a:ext cx="137450" cy="96575"/>
            </a:xfrm>
            <a:custGeom>
              <a:avLst/>
              <a:gdLst/>
              <a:ahLst/>
              <a:cxnLst/>
              <a:rect l="l" t="t" r="r" b="b"/>
              <a:pathLst>
                <a:path w="5498" h="3863" extrusionOk="0">
                  <a:moveTo>
                    <a:pt x="315" y="0"/>
                  </a:moveTo>
                  <a:cubicBezTo>
                    <a:pt x="222" y="0"/>
                    <a:pt x="129" y="43"/>
                    <a:pt x="65" y="129"/>
                  </a:cubicBezTo>
                  <a:cubicBezTo>
                    <a:pt x="0" y="257"/>
                    <a:pt x="65" y="418"/>
                    <a:pt x="193" y="515"/>
                  </a:cubicBezTo>
                  <a:cubicBezTo>
                    <a:pt x="1640" y="1318"/>
                    <a:pt x="2829" y="2122"/>
                    <a:pt x="3697" y="2765"/>
                  </a:cubicBezTo>
                  <a:cubicBezTo>
                    <a:pt x="4115" y="3054"/>
                    <a:pt x="4436" y="3311"/>
                    <a:pt x="4661" y="3504"/>
                  </a:cubicBezTo>
                  <a:cubicBezTo>
                    <a:pt x="4790" y="3600"/>
                    <a:pt x="4854" y="3665"/>
                    <a:pt x="4919" y="3729"/>
                  </a:cubicBezTo>
                  <a:cubicBezTo>
                    <a:pt x="4983" y="3761"/>
                    <a:pt x="5015" y="3793"/>
                    <a:pt x="5015" y="3793"/>
                  </a:cubicBezTo>
                  <a:cubicBezTo>
                    <a:pt x="5060" y="3838"/>
                    <a:pt x="5125" y="3862"/>
                    <a:pt x="5192" y="3862"/>
                  </a:cubicBezTo>
                  <a:cubicBezTo>
                    <a:pt x="5270" y="3862"/>
                    <a:pt x="5349" y="3830"/>
                    <a:pt x="5401" y="3761"/>
                  </a:cubicBezTo>
                  <a:cubicBezTo>
                    <a:pt x="5497" y="3665"/>
                    <a:pt x="5465" y="3472"/>
                    <a:pt x="5369" y="3375"/>
                  </a:cubicBezTo>
                  <a:cubicBezTo>
                    <a:pt x="5369" y="3375"/>
                    <a:pt x="3376" y="1672"/>
                    <a:pt x="451" y="32"/>
                  </a:cubicBezTo>
                  <a:cubicBezTo>
                    <a:pt x="408" y="11"/>
                    <a:pt x="361" y="0"/>
                    <a:pt x="3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62"/>
            <p:cNvSpPr/>
            <p:nvPr/>
          </p:nvSpPr>
          <p:spPr>
            <a:xfrm>
              <a:off x="2120800" y="2560950"/>
              <a:ext cx="365650" cy="417475"/>
            </a:xfrm>
            <a:custGeom>
              <a:avLst/>
              <a:gdLst/>
              <a:ahLst/>
              <a:cxnLst/>
              <a:rect l="l" t="t" r="r" b="b"/>
              <a:pathLst>
                <a:path w="14626" h="16699" extrusionOk="0">
                  <a:moveTo>
                    <a:pt x="9268" y="1"/>
                  </a:moveTo>
                  <a:cubicBezTo>
                    <a:pt x="8970" y="1"/>
                    <a:pt x="8666" y="38"/>
                    <a:pt x="8358" y="113"/>
                  </a:cubicBezTo>
                  <a:cubicBezTo>
                    <a:pt x="6011" y="660"/>
                    <a:pt x="6429" y="1978"/>
                    <a:pt x="6429" y="1978"/>
                  </a:cubicBezTo>
                  <a:cubicBezTo>
                    <a:pt x="6429" y="1978"/>
                    <a:pt x="6018" y="1876"/>
                    <a:pt x="5450" y="1876"/>
                  </a:cubicBezTo>
                  <a:cubicBezTo>
                    <a:pt x="4661" y="1876"/>
                    <a:pt x="3571" y="2072"/>
                    <a:pt x="2861" y="3006"/>
                  </a:cubicBezTo>
                  <a:cubicBezTo>
                    <a:pt x="1639" y="4613"/>
                    <a:pt x="2475" y="6221"/>
                    <a:pt x="2475" y="6221"/>
                  </a:cubicBezTo>
                  <a:cubicBezTo>
                    <a:pt x="2475" y="6221"/>
                    <a:pt x="868" y="7539"/>
                    <a:pt x="418" y="9821"/>
                  </a:cubicBezTo>
                  <a:cubicBezTo>
                    <a:pt x="0" y="12103"/>
                    <a:pt x="3279" y="16218"/>
                    <a:pt x="4050" y="16603"/>
                  </a:cubicBezTo>
                  <a:cubicBezTo>
                    <a:pt x="4169" y="16670"/>
                    <a:pt x="4292" y="16699"/>
                    <a:pt x="4414" y="16699"/>
                  </a:cubicBezTo>
                  <a:cubicBezTo>
                    <a:pt x="5055" y="16699"/>
                    <a:pt x="5690" y="15928"/>
                    <a:pt x="5690" y="15928"/>
                  </a:cubicBezTo>
                  <a:cubicBezTo>
                    <a:pt x="5690" y="15928"/>
                    <a:pt x="4982" y="13614"/>
                    <a:pt x="5561" y="13453"/>
                  </a:cubicBezTo>
                  <a:cubicBezTo>
                    <a:pt x="5599" y="13441"/>
                    <a:pt x="5638" y="13435"/>
                    <a:pt x="5680" y="13435"/>
                  </a:cubicBezTo>
                  <a:cubicBezTo>
                    <a:pt x="6269" y="13435"/>
                    <a:pt x="7168" y="14643"/>
                    <a:pt x="7168" y="14643"/>
                  </a:cubicBezTo>
                  <a:cubicBezTo>
                    <a:pt x="7168" y="14643"/>
                    <a:pt x="7303" y="14828"/>
                    <a:pt x="7499" y="14828"/>
                  </a:cubicBezTo>
                  <a:cubicBezTo>
                    <a:pt x="7686" y="14828"/>
                    <a:pt x="7929" y="14659"/>
                    <a:pt x="8165" y="14000"/>
                  </a:cubicBezTo>
                  <a:cubicBezTo>
                    <a:pt x="8647" y="12617"/>
                    <a:pt x="8679" y="11107"/>
                    <a:pt x="8679" y="11107"/>
                  </a:cubicBezTo>
                  <a:cubicBezTo>
                    <a:pt x="8679" y="11107"/>
                    <a:pt x="14626" y="8471"/>
                    <a:pt x="13726" y="4838"/>
                  </a:cubicBezTo>
                  <a:cubicBezTo>
                    <a:pt x="12970" y="1677"/>
                    <a:pt x="11265" y="1"/>
                    <a:pt x="9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62"/>
            <p:cNvSpPr/>
            <p:nvPr/>
          </p:nvSpPr>
          <p:spPr>
            <a:xfrm>
              <a:off x="2124000" y="2554125"/>
              <a:ext cx="348800" cy="430975"/>
            </a:xfrm>
            <a:custGeom>
              <a:avLst/>
              <a:gdLst/>
              <a:ahLst/>
              <a:cxnLst/>
              <a:rect l="l" t="t" r="r" b="b"/>
              <a:pathLst>
                <a:path w="13952" h="17239" extrusionOk="0">
                  <a:moveTo>
                    <a:pt x="9130" y="547"/>
                  </a:moveTo>
                  <a:cubicBezTo>
                    <a:pt x="10062" y="547"/>
                    <a:pt x="10898" y="933"/>
                    <a:pt x="11637" y="1672"/>
                  </a:cubicBezTo>
                  <a:cubicBezTo>
                    <a:pt x="12376" y="2443"/>
                    <a:pt x="12955" y="3601"/>
                    <a:pt x="13341" y="5176"/>
                  </a:cubicBezTo>
                  <a:cubicBezTo>
                    <a:pt x="13405" y="5401"/>
                    <a:pt x="13437" y="5626"/>
                    <a:pt x="13437" y="5851"/>
                  </a:cubicBezTo>
                  <a:cubicBezTo>
                    <a:pt x="13437" y="6590"/>
                    <a:pt x="13148" y="7297"/>
                    <a:pt x="12665" y="7940"/>
                  </a:cubicBezTo>
                  <a:cubicBezTo>
                    <a:pt x="11990" y="8872"/>
                    <a:pt x="10930" y="9708"/>
                    <a:pt x="10030" y="10255"/>
                  </a:cubicBezTo>
                  <a:cubicBezTo>
                    <a:pt x="9612" y="10544"/>
                    <a:pt x="9194" y="10769"/>
                    <a:pt x="8905" y="10897"/>
                  </a:cubicBezTo>
                  <a:cubicBezTo>
                    <a:pt x="8776" y="10994"/>
                    <a:pt x="8647" y="11026"/>
                    <a:pt x="8583" y="11090"/>
                  </a:cubicBezTo>
                  <a:cubicBezTo>
                    <a:pt x="8487" y="11122"/>
                    <a:pt x="8455" y="11122"/>
                    <a:pt x="8455" y="11122"/>
                  </a:cubicBezTo>
                  <a:cubicBezTo>
                    <a:pt x="8358" y="11187"/>
                    <a:pt x="8294" y="11251"/>
                    <a:pt x="8294" y="11380"/>
                  </a:cubicBezTo>
                  <a:lnTo>
                    <a:pt x="8294" y="11444"/>
                  </a:lnTo>
                  <a:cubicBezTo>
                    <a:pt x="8262" y="11733"/>
                    <a:pt x="8197" y="13019"/>
                    <a:pt x="7780" y="14176"/>
                  </a:cubicBezTo>
                  <a:cubicBezTo>
                    <a:pt x="7683" y="14498"/>
                    <a:pt x="7555" y="14658"/>
                    <a:pt x="7490" y="14755"/>
                  </a:cubicBezTo>
                  <a:cubicBezTo>
                    <a:pt x="7394" y="14851"/>
                    <a:pt x="7362" y="14851"/>
                    <a:pt x="7362" y="14851"/>
                  </a:cubicBezTo>
                  <a:lnTo>
                    <a:pt x="7297" y="14819"/>
                  </a:lnTo>
                  <a:lnTo>
                    <a:pt x="7265" y="14787"/>
                  </a:lnTo>
                  <a:cubicBezTo>
                    <a:pt x="7233" y="14755"/>
                    <a:pt x="7008" y="14465"/>
                    <a:pt x="6687" y="14112"/>
                  </a:cubicBezTo>
                  <a:cubicBezTo>
                    <a:pt x="6526" y="13951"/>
                    <a:pt x="6365" y="13790"/>
                    <a:pt x="6172" y="13662"/>
                  </a:cubicBezTo>
                  <a:cubicBezTo>
                    <a:pt x="5979" y="13533"/>
                    <a:pt x="5754" y="13437"/>
                    <a:pt x="5529" y="13437"/>
                  </a:cubicBezTo>
                  <a:cubicBezTo>
                    <a:pt x="5465" y="13437"/>
                    <a:pt x="5401" y="13437"/>
                    <a:pt x="5337" y="13469"/>
                  </a:cubicBezTo>
                  <a:cubicBezTo>
                    <a:pt x="5240" y="13501"/>
                    <a:pt x="5176" y="13533"/>
                    <a:pt x="5112" y="13598"/>
                  </a:cubicBezTo>
                  <a:cubicBezTo>
                    <a:pt x="5015" y="13694"/>
                    <a:pt x="4983" y="13823"/>
                    <a:pt x="4951" y="13919"/>
                  </a:cubicBezTo>
                  <a:cubicBezTo>
                    <a:pt x="4951" y="14048"/>
                    <a:pt x="4919" y="14176"/>
                    <a:pt x="4919" y="14305"/>
                  </a:cubicBezTo>
                  <a:cubicBezTo>
                    <a:pt x="4919" y="14690"/>
                    <a:pt x="5015" y="15173"/>
                    <a:pt x="5112" y="15591"/>
                  </a:cubicBezTo>
                  <a:cubicBezTo>
                    <a:pt x="5169" y="15821"/>
                    <a:pt x="5227" y="16016"/>
                    <a:pt x="5264" y="16137"/>
                  </a:cubicBezTo>
                  <a:lnTo>
                    <a:pt x="5264" y="16137"/>
                  </a:lnTo>
                  <a:cubicBezTo>
                    <a:pt x="5196" y="16208"/>
                    <a:pt x="5085" y="16312"/>
                    <a:pt x="4951" y="16426"/>
                  </a:cubicBezTo>
                  <a:cubicBezTo>
                    <a:pt x="4726" y="16587"/>
                    <a:pt x="4469" y="16716"/>
                    <a:pt x="4276" y="16716"/>
                  </a:cubicBezTo>
                  <a:cubicBezTo>
                    <a:pt x="4179" y="16716"/>
                    <a:pt x="4115" y="16683"/>
                    <a:pt x="4019" y="16651"/>
                  </a:cubicBezTo>
                  <a:cubicBezTo>
                    <a:pt x="3986" y="16619"/>
                    <a:pt x="3858" y="16555"/>
                    <a:pt x="3729" y="16426"/>
                  </a:cubicBezTo>
                  <a:cubicBezTo>
                    <a:pt x="3247" y="15944"/>
                    <a:pt x="2411" y="14948"/>
                    <a:pt x="1736" y="13823"/>
                  </a:cubicBezTo>
                  <a:cubicBezTo>
                    <a:pt x="1061" y="12730"/>
                    <a:pt x="515" y="11476"/>
                    <a:pt x="547" y="10544"/>
                  </a:cubicBezTo>
                  <a:cubicBezTo>
                    <a:pt x="547" y="10415"/>
                    <a:pt x="547" y="10287"/>
                    <a:pt x="579" y="10158"/>
                  </a:cubicBezTo>
                  <a:cubicBezTo>
                    <a:pt x="772" y="9065"/>
                    <a:pt x="1254" y="8197"/>
                    <a:pt x="1704" y="7587"/>
                  </a:cubicBezTo>
                  <a:cubicBezTo>
                    <a:pt x="1929" y="7297"/>
                    <a:pt x="2122" y="7072"/>
                    <a:pt x="2283" y="6912"/>
                  </a:cubicBezTo>
                  <a:cubicBezTo>
                    <a:pt x="2379" y="6847"/>
                    <a:pt x="2444" y="6783"/>
                    <a:pt x="2476" y="6751"/>
                  </a:cubicBezTo>
                  <a:lnTo>
                    <a:pt x="2508" y="6687"/>
                  </a:lnTo>
                  <a:lnTo>
                    <a:pt x="2540" y="6687"/>
                  </a:lnTo>
                  <a:cubicBezTo>
                    <a:pt x="2636" y="6622"/>
                    <a:pt x="2669" y="6461"/>
                    <a:pt x="2604" y="6365"/>
                  </a:cubicBezTo>
                  <a:cubicBezTo>
                    <a:pt x="2572" y="6301"/>
                    <a:pt x="2347" y="5851"/>
                    <a:pt x="2347" y="5176"/>
                  </a:cubicBezTo>
                  <a:cubicBezTo>
                    <a:pt x="2347" y="4661"/>
                    <a:pt x="2476" y="4083"/>
                    <a:pt x="2958" y="3440"/>
                  </a:cubicBezTo>
                  <a:cubicBezTo>
                    <a:pt x="3247" y="3022"/>
                    <a:pt x="3665" y="2765"/>
                    <a:pt x="4083" y="2604"/>
                  </a:cubicBezTo>
                  <a:cubicBezTo>
                    <a:pt x="4501" y="2476"/>
                    <a:pt x="4951" y="2411"/>
                    <a:pt x="5304" y="2411"/>
                  </a:cubicBezTo>
                  <a:cubicBezTo>
                    <a:pt x="5594" y="2411"/>
                    <a:pt x="5819" y="2443"/>
                    <a:pt x="5979" y="2476"/>
                  </a:cubicBezTo>
                  <a:cubicBezTo>
                    <a:pt x="6076" y="2476"/>
                    <a:pt x="6140" y="2476"/>
                    <a:pt x="6172" y="2508"/>
                  </a:cubicBezTo>
                  <a:lnTo>
                    <a:pt x="6237" y="2508"/>
                  </a:lnTo>
                  <a:cubicBezTo>
                    <a:pt x="6262" y="2516"/>
                    <a:pt x="6288" y="2520"/>
                    <a:pt x="6314" y="2520"/>
                  </a:cubicBezTo>
                  <a:cubicBezTo>
                    <a:pt x="6382" y="2520"/>
                    <a:pt x="6447" y="2490"/>
                    <a:pt x="6494" y="2443"/>
                  </a:cubicBezTo>
                  <a:cubicBezTo>
                    <a:pt x="6558" y="2347"/>
                    <a:pt x="6590" y="2251"/>
                    <a:pt x="6558" y="2154"/>
                  </a:cubicBezTo>
                  <a:cubicBezTo>
                    <a:pt x="6558" y="2154"/>
                    <a:pt x="6526" y="2090"/>
                    <a:pt x="6526" y="2026"/>
                  </a:cubicBezTo>
                  <a:cubicBezTo>
                    <a:pt x="6526" y="1865"/>
                    <a:pt x="6590" y="1640"/>
                    <a:pt x="6815" y="1383"/>
                  </a:cubicBezTo>
                  <a:cubicBezTo>
                    <a:pt x="7040" y="1126"/>
                    <a:pt x="7458" y="836"/>
                    <a:pt x="8294" y="643"/>
                  </a:cubicBezTo>
                  <a:cubicBezTo>
                    <a:pt x="8583" y="579"/>
                    <a:pt x="8872" y="547"/>
                    <a:pt x="9130" y="547"/>
                  </a:cubicBezTo>
                  <a:close/>
                  <a:moveTo>
                    <a:pt x="9130" y="0"/>
                  </a:moveTo>
                  <a:cubicBezTo>
                    <a:pt x="8840" y="0"/>
                    <a:pt x="8519" y="33"/>
                    <a:pt x="8197" y="129"/>
                  </a:cubicBezTo>
                  <a:cubicBezTo>
                    <a:pt x="7265" y="322"/>
                    <a:pt x="6719" y="675"/>
                    <a:pt x="6397" y="1029"/>
                  </a:cubicBezTo>
                  <a:cubicBezTo>
                    <a:pt x="6117" y="1338"/>
                    <a:pt x="6032" y="1670"/>
                    <a:pt x="6015" y="1921"/>
                  </a:cubicBezTo>
                  <a:lnTo>
                    <a:pt x="6015" y="1921"/>
                  </a:lnTo>
                  <a:cubicBezTo>
                    <a:pt x="5831" y="1892"/>
                    <a:pt x="5584" y="1865"/>
                    <a:pt x="5304" y="1865"/>
                  </a:cubicBezTo>
                  <a:cubicBezTo>
                    <a:pt x="4887" y="1865"/>
                    <a:pt x="4404" y="1929"/>
                    <a:pt x="3890" y="2122"/>
                  </a:cubicBezTo>
                  <a:cubicBezTo>
                    <a:pt x="3408" y="2283"/>
                    <a:pt x="2894" y="2604"/>
                    <a:pt x="2508" y="3118"/>
                  </a:cubicBezTo>
                  <a:cubicBezTo>
                    <a:pt x="1961" y="3858"/>
                    <a:pt x="1801" y="4597"/>
                    <a:pt x="1801" y="5176"/>
                  </a:cubicBezTo>
                  <a:cubicBezTo>
                    <a:pt x="1801" y="5724"/>
                    <a:pt x="1939" y="6162"/>
                    <a:pt x="2034" y="6407"/>
                  </a:cubicBezTo>
                  <a:lnTo>
                    <a:pt x="2034" y="6407"/>
                  </a:lnTo>
                  <a:cubicBezTo>
                    <a:pt x="1607" y="6815"/>
                    <a:pt x="404" y="8099"/>
                    <a:pt x="33" y="10062"/>
                  </a:cubicBezTo>
                  <a:cubicBezTo>
                    <a:pt x="1" y="10222"/>
                    <a:pt x="1" y="10383"/>
                    <a:pt x="1" y="10544"/>
                  </a:cubicBezTo>
                  <a:cubicBezTo>
                    <a:pt x="1" y="11187"/>
                    <a:pt x="193" y="11862"/>
                    <a:pt x="483" y="12569"/>
                  </a:cubicBezTo>
                  <a:cubicBezTo>
                    <a:pt x="933" y="13598"/>
                    <a:pt x="1608" y="14658"/>
                    <a:pt x="2219" y="15494"/>
                  </a:cubicBezTo>
                  <a:cubicBezTo>
                    <a:pt x="2540" y="15912"/>
                    <a:pt x="2861" y="16266"/>
                    <a:pt x="3119" y="16555"/>
                  </a:cubicBezTo>
                  <a:cubicBezTo>
                    <a:pt x="3376" y="16844"/>
                    <a:pt x="3601" y="17037"/>
                    <a:pt x="3794" y="17133"/>
                  </a:cubicBezTo>
                  <a:cubicBezTo>
                    <a:pt x="3899" y="17186"/>
                    <a:pt x="4046" y="17238"/>
                    <a:pt x="4185" y="17238"/>
                  </a:cubicBezTo>
                  <a:cubicBezTo>
                    <a:pt x="4216" y="17238"/>
                    <a:pt x="4246" y="17236"/>
                    <a:pt x="4276" y="17230"/>
                  </a:cubicBezTo>
                  <a:cubicBezTo>
                    <a:pt x="4694" y="17230"/>
                    <a:pt x="5047" y="17005"/>
                    <a:pt x="5337" y="16812"/>
                  </a:cubicBezTo>
                  <a:cubicBezTo>
                    <a:pt x="5594" y="16587"/>
                    <a:pt x="5754" y="16394"/>
                    <a:pt x="5754" y="16362"/>
                  </a:cubicBezTo>
                  <a:cubicBezTo>
                    <a:pt x="5819" y="16298"/>
                    <a:pt x="5851" y="16201"/>
                    <a:pt x="5819" y="16105"/>
                  </a:cubicBezTo>
                  <a:cubicBezTo>
                    <a:pt x="5819" y="16105"/>
                    <a:pt x="5787" y="16041"/>
                    <a:pt x="5754" y="15944"/>
                  </a:cubicBezTo>
                  <a:cubicBezTo>
                    <a:pt x="5658" y="15591"/>
                    <a:pt x="5465" y="14787"/>
                    <a:pt x="5465" y="14305"/>
                  </a:cubicBezTo>
                  <a:cubicBezTo>
                    <a:pt x="5465" y="14144"/>
                    <a:pt x="5465" y="14048"/>
                    <a:pt x="5497" y="14015"/>
                  </a:cubicBezTo>
                  <a:lnTo>
                    <a:pt x="5513" y="13983"/>
                  </a:lnTo>
                  <a:lnTo>
                    <a:pt x="5529" y="13983"/>
                  </a:lnTo>
                  <a:cubicBezTo>
                    <a:pt x="5541" y="13978"/>
                    <a:pt x="5554" y="13975"/>
                    <a:pt x="5569" y="13975"/>
                  </a:cubicBezTo>
                  <a:cubicBezTo>
                    <a:pt x="5639" y="13975"/>
                    <a:pt x="5745" y="14033"/>
                    <a:pt x="5851" y="14112"/>
                  </a:cubicBezTo>
                  <a:cubicBezTo>
                    <a:pt x="6076" y="14273"/>
                    <a:pt x="6333" y="14498"/>
                    <a:pt x="6526" y="14723"/>
                  </a:cubicBezTo>
                  <a:cubicBezTo>
                    <a:pt x="6622" y="14819"/>
                    <a:pt x="6687" y="14916"/>
                    <a:pt x="6751" y="14980"/>
                  </a:cubicBezTo>
                  <a:lnTo>
                    <a:pt x="6815" y="15076"/>
                  </a:lnTo>
                  <a:cubicBezTo>
                    <a:pt x="6815" y="15108"/>
                    <a:pt x="6879" y="15173"/>
                    <a:pt x="6976" y="15237"/>
                  </a:cubicBezTo>
                  <a:cubicBezTo>
                    <a:pt x="7040" y="15301"/>
                    <a:pt x="7169" y="15366"/>
                    <a:pt x="7362" y="15366"/>
                  </a:cubicBezTo>
                  <a:cubicBezTo>
                    <a:pt x="7555" y="15366"/>
                    <a:pt x="7747" y="15301"/>
                    <a:pt x="7876" y="15108"/>
                  </a:cubicBezTo>
                  <a:cubicBezTo>
                    <a:pt x="8037" y="14948"/>
                    <a:pt x="8165" y="14723"/>
                    <a:pt x="8294" y="14369"/>
                  </a:cubicBezTo>
                  <a:cubicBezTo>
                    <a:pt x="8714" y="13188"/>
                    <a:pt x="8791" y="11964"/>
                    <a:pt x="8822" y="11537"/>
                  </a:cubicBezTo>
                  <a:lnTo>
                    <a:pt x="8822" y="11537"/>
                  </a:lnTo>
                  <a:cubicBezTo>
                    <a:pt x="9193" y="11358"/>
                    <a:pt x="10228" y="10828"/>
                    <a:pt x="11283" y="10030"/>
                  </a:cubicBezTo>
                  <a:cubicBezTo>
                    <a:pt x="11958" y="9547"/>
                    <a:pt x="12601" y="8937"/>
                    <a:pt x="13116" y="8229"/>
                  </a:cubicBezTo>
                  <a:cubicBezTo>
                    <a:pt x="13598" y="7522"/>
                    <a:pt x="13951" y="6719"/>
                    <a:pt x="13951" y="5851"/>
                  </a:cubicBezTo>
                  <a:cubicBezTo>
                    <a:pt x="13951" y="5594"/>
                    <a:pt x="13919" y="5304"/>
                    <a:pt x="13855" y="5047"/>
                  </a:cubicBezTo>
                  <a:cubicBezTo>
                    <a:pt x="13469" y="3408"/>
                    <a:pt x="12826" y="2186"/>
                    <a:pt x="12023" y="1318"/>
                  </a:cubicBezTo>
                  <a:cubicBezTo>
                    <a:pt x="11219" y="450"/>
                    <a:pt x="10223" y="0"/>
                    <a:pt x="9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62"/>
            <p:cNvSpPr/>
            <p:nvPr/>
          </p:nvSpPr>
          <p:spPr>
            <a:xfrm>
              <a:off x="2203550" y="2655875"/>
              <a:ext cx="254775" cy="296875"/>
            </a:xfrm>
            <a:custGeom>
              <a:avLst/>
              <a:gdLst/>
              <a:ahLst/>
              <a:cxnLst/>
              <a:rect l="l" t="t" r="r" b="b"/>
              <a:pathLst>
                <a:path w="10191" h="11875" extrusionOk="0">
                  <a:moveTo>
                    <a:pt x="9689" y="0"/>
                  </a:moveTo>
                  <a:cubicBezTo>
                    <a:pt x="9641" y="0"/>
                    <a:pt x="9591" y="16"/>
                    <a:pt x="9548" y="45"/>
                  </a:cubicBezTo>
                  <a:cubicBezTo>
                    <a:pt x="9451" y="109"/>
                    <a:pt x="9451" y="238"/>
                    <a:pt x="9516" y="334"/>
                  </a:cubicBezTo>
                  <a:cubicBezTo>
                    <a:pt x="9548" y="366"/>
                    <a:pt x="9805" y="752"/>
                    <a:pt x="9805" y="1363"/>
                  </a:cubicBezTo>
                  <a:cubicBezTo>
                    <a:pt x="9805" y="1909"/>
                    <a:pt x="9580" y="2649"/>
                    <a:pt x="8712" y="3549"/>
                  </a:cubicBezTo>
                  <a:cubicBezTo>
                    <a:pt x="7780" y="4481"/>
                    <a:pt x="6173" y="5188"/>
                    <a:pt x="4662" y="5799"/>
                  </a:cubicBezTo>
                  <a:cubicBezTo>
                    <a:pt x="3923" y="6120"/>
                    <a:pt x="3183" y="6410"/>
                    <a:pt x="2572" y="6667"/>
                  </a:cubicBezTo>
                  <a:cubicBezTo>
                    <a:pt x="1962" y="6956"/>
                    <a:pt x="1447" y="7245"/>
                    <a:pt x="1126" y="7567"/>
                  </a:cubicBezTo>
                  <a:cubicBezTo>
                    <a:pt x="547" y="8178"/>
                    <a:pt x="290" y="9110"/>
                    <a:pt x="129" y="9945"/>
                  </a:cubicBezTo>
                  <a:cubicBezTo>
                    <a:pt x="1" y="10813"/>
                    <a:pt x="1" y="11521"/>
                    <a:pt x="1" y="11649"/>
                  </a:cubicBezTo>
                  <a:lnTo>
                    <a:pt x="1" y="11681"/>
                  </a:lnTo>
                  <a:cubicBezTo>
                    <a:pt x="1" y="11778"/>
                    <a:pt x="97" y="11874"/>
                    <a:pt x="226" y="11874"/>
                  </a:cubicBezTo>
                  <a:cubicBezTo>
                    <a:pt x="322" y="11842"/>
                    <a:pt x="419" y="11746"/>
                    <a:pt x="387" y="11649"/>
                  </a:cubicBezTo>
                  <a:cubicBezTo>
                    <a:pt x="387" y="11521"/>
                    <a:pt x="387" y="10813"/>
                    <a:pt x="547" y="10010"/>
                  </a:cubicBezTo>
                  <a:cubicBezTo>
                    <a:pt x="676" y="9206"/>
                    <a:pt x="933" y="8338"/>
                    <a:pt x="1415" y="7824"/>
                  </a:cubicBezTo>
                  <a:cubicBezTo>
                    <a:pt x="1672" y="7599"/>
                    <a:pt x="2122" y="7310"/>
                    <a:pt x="2733" y="7052"/>
                  </a:cubicBezTo>
                  <a:cubicBezTo>
                    <a:pt x="3633" y="6635"/>
                    <a:pt x="4823" y="6217"/>
                    <a:pt x="5980" y="5702"/>
                  </a:cubicBezTo>
                  <a:cubicBezTo>
                    <a:pt x="7105" y="5188"/>
                    <a:pt x="8230" y="4577"/>
                    <a:pt x="9001" y="3838"/>
                  </a:cubicBezTo>
                  <a:cubicBezTo>
                    <a:pt x="9934" y="2906"/>
                    <a:pt x="10191" y="2006"/>
                    <a:pt x="10191" y="1363"/>
                  </a:cubicBezTo>
                  <a:cubicBezTo>
                    <a:pt x="10191" y="591"/>
                    <a:pt x="9837" y="109"/>
                    <a:pt x="9837" y="77"/>
                  </a:cubicBezTo>
                  <a:cubicBezTo>
                    <a:pt x="9802" y="24"/>
                    <a:pt x="9747" y="0"/>
                    <a:pt x="96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62"/>
            <p:cNvSpPr/>
            <p:nvPr/>
          </p:nvSpPr>
          <p:spPr>
            <a:xfrm>
              <a:off x="2254175" y="2833475"/>
              <a:ext cx="89250" cy="68800"/>
            </a:xfrm>
            <a:custGeom>
              <a:avLst/>
              <a:gdLst/>
              <a:ahLst/>
              <a:cxnLst/>
              <a:rect l="l" t="t" r="r" b="b"/>
              <a:pathLst>
                <a:path w="3570" h="2752" extrusionOk="0">
                  <a:moveTo>
                    <a:pt x="3356" y="1"/>
                  </a:moveTo>
                  <a:cubicBezTo>
                    <a:pt x="3330" y="1"/>
                    <a:pt x="3304" y="5"/>
                    <a:pt x="3280" y="13"/>
                  </a:cubicBezTo>
                  <a:cubicBezTo>
                    <a:pt x="3280" y="13"/>
                    <a:pt x="2540" y="334"/>
                    <a:pt x="1769" y="784"/>
                  </a:cubicBezTo>
                  <a:cubicBezTo>
                    <a:pt x="1383" y="1009"/>
                    <a:pt x="997" y="1266"/>
                    <a:pt x="676" y="1556"/>
                  </a:cubicBezTo>
                  <a:cubicBezTo>
                    <a:pt x="355" y="1845"/>
                    <a:pt x="97" y="2134"/>
                    <a:pt x="1" y="2488"/>
                  </a:cubicBezTo>
                  <a:cubicBezTo>
                    <a:pt x="1" y="2616"/>
                    <a:pt x="65" y="2713"/>
                    <a:pt x="162" y="2745"/>
                  </a:cubicBezTo>
                  <a:cubicBezTo>
                    <a:pt x="179" y="2749"/>
                    <a:pt x="196" y="2751"/>
                    <a:pt x="212" y="2751"/>
                  </a:cubicBezTo>
                  <a:cubicBezTo>
                    <a:pt x="315" y="2751"/>
                    <a:pt x="391" y="2668"/>
                    <a:pt x="419" y="2584"/>
                  </a:cubicBezTo>
                  <a:cubicBezTo>
                    <a:pt x="451" y="2391"/>
                    <a:pt x="644" y="2102"/>
                    <a:pt x="933" y="1845"/>
                  </a:cubicBezTo>
                  <a:cubicBezTo>
                    <a:pt x="1383" y="1459"/>
                    <a:pt x="1994" y="1106"/>
                    <a:pt x="2508" y="816"/>
                  </a:cubicBezTo>
                  <a:cubicBezTo>
                    <a:pt x="2765" y="688"/>
                    <a:pt x="2990" y="591"/>
                    <a:pt x="3151" y="495"/>
                  </a:cubicBezTo>
                  <a:cubicBezTo>
                    <a:pt x="3344" y="431"/>
                    <a:pt x="3440" y="398"/>
                    <a:pt x="3440" y="398"/>
                  </a:cubicBezTo>
                  <a:cubicBezTo>
                    <a:pt x="3537" y="334"/>
                    <a:pt x="3569" y="238"/>
                    <a:pt x="3537" y="109"/>
                  </a:cubicBezTo>
                  <a:cubicBezTo>
                    <a:pt x="3513" y="37"/>
                    <a:pt x="3434" y="1"/>
                    <a:pt x="33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62"/>
            <p:cNvSpPr/>
            <p:nvPr/>
          </p:nvSpPr>
          <p:spPr>
            <a:xfrm>
              <a:off x="1974675" y="4962550"/>
              <a:ext cx="249000" cy="116775"/>
            </a:xfrm>
            <a:custGeom>
              <a:avLst/>
              <a:gdLst/>
              <a:ahLst/>
              <a:cxnLst/>
              <a:rect l="l" t="t" r="r" b="b"/>
              <a:pathLst>
                <a:path w="9960" h="4671" extrusionOk="0">
                  <a:moveTo>
                    <a:pt x="3691" y="1"/>
                  </a:moveTo>
                  <a:lnTo>
                    <a:pt x="413" y="804"/>
                  </a:lnTo>
                  <a:lnTo>
                    <a:pt x="91" y="3311"/>
                  </a:lnTo>
                  <a:cubicBezTo>
                    <a:pt x="1" y="4033"/>
                    <a:pt x="558" y="4671"/>
                    <a:pt x="1288" y="4671"/>
                  </a:cubicBezTo>
                  <a:cubicBezTo>
                    <a:pt x="1339" y="4671"/>
                    <a:pt x="1390" y="4668"/>
                    <a:pt x="1441" y="4661"/>
                  </a:cubicBezTo>
                  <a:lnTo>
                    <a:pt x="9509" y="3890"/>
                  </a:lnTo>
                  <a:cubicBezTo>
                    <a:pt x="9863" y="3858"/>
                    <a:pt x="9959" y="3344"/>
                    <a:pt x="9638" y="3183"/>
                  </a:cubicBezTo>
                  <a:lnTo>
                    <a:pt x="36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62"/>
            <p:cNvSpPr/>
            <p:nvPr/>
          </p:nvSpPr>
          <p:spPr>
            <a:xfrm>
              <a:off x="1969700" y="4955525"/>
              <a:ext cx="258000" cy="130800"/>
            </a:xfrm>
            <a:custGeom>
              <a:avLst/>
              <a:gdLst/>
              <a:ahLst/>
              <a:cxnLst/>
              <a:rect l="l" t="t" r="r" b="b"/>
              <a:pathLst>
                <a:path w="10320" h="5232" extrusionOk="0">
                  <a:moveTo>
                    <a:pt x="3864" y="561"/>
                  </a:moveTo>
                  <a:lnTo>
                    <a:pt x="9708" y="3689"/>
                  </a:lnTo>
                  <a:lnTo>
                    <a:pt x="9773" y="3785"/>
                  </a:lnTo>
                  <a:lnTo>
                    <a:pt x="9741" y="3882"/>
                  </a:lnTo>
                  <a:lnTo>
                    <a:pt x="9676" y="3914"/>
                  </a:lnTo>
                  <a:lnTo>
                    <a:pt x="1608" y="4685"/>
                  </a:lnTo>
                  <a:lnTo>
                    <a:pt x="1512" y="4685"/>
                  </a:lnTo>
                  <a:cubicBezTo>
                    <a:pt x="1255" y="4685"/>
                    <a:pt x="997" y="4589"/>
                    <a:pt x="837" y="4396"/>
                  </a:cubicBezTo>
                  <a:cubicBezTo>
                    <a:pt x="644" y="4235"/>
                    <a:pt x="547" y="4010"/>
                    <a:pt x="547" y="3753"/>
                  </a:cubicBezTo>
                  <a:lnTo>
                    <a:pt x="547" y="3625"/>
                  </a:lnTo>
                  <a:lnTo>
                    <a:pt x="869" y="1310"/>
                  </a:lnTo>
                  <a:lnTo>
                    <a:pt x="3864" y="561"/>
                  </a:lnTo>
                  <a:close/>
                  <a:moveTo>
                    <a:pt x="3922" y="0"/>
                  </a:moveTo>
                  <a:cubicBezTo>
                    <a:pt x="3890" y="0"/>
                    <a:pt x="3858" y="8"/>
                    <a:pt x="3826" y="24"/>
                  </a:cubicBezTo>
                  <a:lnTo>
                    <a:pt x="547" y="828"/>
                  </a:lnTo>
                  <a:cubicBezTo>
                    <a:pt x="451" y="860"/>
                    <a:pt x="354" y="924"/>
                    <a:pt x="354" y="1053"/>
                  </a:cubicBezTo>
                  <a:lnTo>
                    <a:pt x="33" y="3528"/>
                  </a:lnTo>
                  <a:cubicBezTo>
                    <a:pt x="33" y="3592"/>
                    <a:pt x="1" y="3689"/>
                    <a:pt x="1" y="3753"/>
                  </a:cubicBezTo>
                  <a:cubicBezTo>
                    <a:pt x="1" y="4557"/>
                    <a:pt x="676" y="5232"/>
                    <a:pt x="1512" y="5232"/>
                  </a:cubicBezTo>
                  <a:lnTo>
                    <a:pt x="1640" y="5232"/>
                  </a:lnTo>
                  <a:lnTo>
                    <a:pt x="9708" y="4428"/>
                  </a:lnTo>
                  <a:cubicBezTo>
                    <a:pt x="9901" y="4428"/>
                    <a:pt x="10062" y="4332"/>
                    <a:pt x="10158" y="4203"/>
                  </a:cubicBezTo>
                  <a:cubicBezTo>
                    <a:pt x="10255" y="4107"/>
                    <a:pt x="10319" y="3946"/>
                    <a:pt x="10319" y="3785"/>
                  </a:cubicBezTo>
                  <a:cubicBezTo>
                    <a:pt x="10319" y="3592"/>
                    <a:pt x="10191" y="3335"/>
                    <a:pt x="9966" y="3239"/>
                  </a:cubicBezTo>
                  <a:lnTo>
                    <a:pt x="4019" y="24"/>
                  </a:lnTo>
                  <a:cubicBezTo>
                    <a:pt x="3987" y="8"/>
                    <a:pt x="3955" y="0"/>
                    <a:pt x="39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62"/>
            <p:cNvSpPr/>
            <p:nvPr/>
          </p:nvSpPr>
          <p:spPr>
            <a:xfrm>
              <a:off x="1977750" y="5042900"/>
              <a:ext cx="245925" cy="36350"/>
            </a:xfrm>
            <a:custGeom>
              <a:avLst/>
              <a:gdLst/>
              <a:ahLst/>
              <a:cxnLst/>
              <a:rect l="l" t="t" r="r" b="b"/>
              <a:pathLst>
                <a:path w="9837" h="1454" extrusionOk="0">
                  <a:moveTo>
                    <a:pt x="9579" y="1"/>
                  </a:moveTo>
                  <a:lnTo>
                    <a:pt x="9579" y="1"/>
                  </a:lnTo>
                  <a:cubicBezTo>
                    <a:pt x="7683" y="226"/>
                    <a:pt x="4758" y="33"/>
                    <a:pt x="2733" y="355"/>
                  </a:cubicBezTo>
                  <a:cubicBezTo>
                    <a:pt x="1924" y="502"/>
                    <a:pt x="1305" y="554"/>
                    <a:pt x="833" y="554"/>
                  </a:cubicBezTo>
                  <a:cubicBezTo>
                    <a:pt x="479" y="554"/>
                    <a:pt x="207" y="524"/>
                    <a:pt x="0" y="483"/>
                  </a:cubicBezTo>
                  <a:lnTo>
                    <a:pt x="0" y="483"/>
                  </a:lnTo>
                  <a:cubicBezTo>
                    <a:pt x="120" y="1052"/>
                    <a:pt x="603" y="1454"/>
                    <a:pt x="1188" y="1454"/>
                  </a:cubicBezTo>
                  <a:cubicBezTo>
                    <a:pt x="1231" y="1454"/>
                    <a:pt x="1274" y="1452"/>
                    <a:pt x="1318" y="1447"/>
                  </a:cubicBezTo>
                  <a:lnTo>
                    <a:pt x="9386" y="676"/>
                  </a:lnTo>
                  <a:cubicBezTo>
                    <a:pt x="9740" y="644"/>
                    <a:pt x="9836" y="194"/>
                    <a:pt x="95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62"/>
            <p:cNvSpPr/>
            <p:nvPr/>
          </p:nvSpPr>
          <p:spPr>
            <a:xfrm>
              <a:off x="1970525" y="5036475"/>
              <a:ext cx="257175" cy="49850"/>
            </a:xfrm>
            <a:custGeom>
              <a:avLst/>
              <a:gdLst/>
              <a:ahLst/>
              <a:cxnLst/>
              <a:rect l="l" t="t" r="r" b="b"/>
              <a:pathLst>
                <a:path w="10287" h="1994" extrusionOk="0">
                  <a:moveTo>
                    <a:pt x="9732" y="532"/>
                  </a:moveTo>
                  <a:lnTo>
                    <a:pt x="9740" y="547"/>
                  </a:lnTo>
                  <a:lnTo>
                    <a:pt x="9708" y="644"/>
                  </a:lnTo>
                  <a:lnTo>
                    <a:pt x="9643" y="676"/>
                  </a:lnTo>
                  <a:lnTo>
                    <a:pt x="1575" y="1447"/>
                  </a:lnTo>
                  <a:lnTo>
                    <a:pt x="1479" y="1447"/>
                  </a:lnTo>
                  <a:cubicBezTo>
                    <a:pt x="1176" y="1447"/>
                    <a:pt x="903" y="1302"/>
                    <a:pt x="727" y="1081"/>
                  </a:cubicBezTo>
                  <a:lnTo>
                    <a:pt x="727" y="1081"/>
                  </a:lnTo>
                  <a:cubicBezTo>
                    <a:pt x="840" y="1089"/>
                    <a:pt x="962" y="1094"/>
                    <a:pt x="1093" y="1094"/>
                  </a:cubicBezTo>
                  <a:cubicBezTo>
                    <a:pt x="1607" y="1094"/>
                    <a:pt x="2250" y="1029"/>
                    <a:pt x="3086" y="901"/>
                  </a:cubicBezTo>
                  <a:cubicBezTo>
                    <a:pt x="4050" y="740"/>
                    <a:pt x="5272" y="676"/>
                    <a:pt x="6493" y="676"/>
                  </a:cubicBezTo>
                  <a:cubicBezTo>
                    <a:pt x="7658" y="645"/>
                    <a:pt x="8793" y="644"/>
                    <a:pt x="9732" y="532"/>
                  </a:cubicBezTo>
                  <a:close/>
                  <a:moveTo>
                    <a:pt x="9836" y="1"/>
                  </a:moveTo>
                  <a:cubicBezTo>
                    <a:pt x="8904" y="97"/>
                    <a:pt x="7715" y="97"/>
                    <a:pt x="6493" y="129"/>
                  </a:cubicBezTo>
                  <a:cubicBezTo>
                    <a:pt x="5272" y="162"/>
                    <a:pt x="4018" y="194"/>
                    <a:pt x="2989" y="354"/>
                  </a:cubicBezTo>
                  <a:cubicBezTo>
                    <a:pt x="2186" y="483"/>
                    <a:pt x="1543" y="547"/>
                    <a:pt x="1093" y="547"/>
                  </a:cubicBezTo>
                  <a:cubicBezTo>
                    <a:pt x="771" y="547"/>
                    <a:pt x="514" y="515"/>
                    <a:pt x="321" y="483"/>
                  </a:cubicBezTo>
                  <a:cubicBezTo>
                    <a:pt x="257" y="483"/>
                    <a:pt x="161" y="483"/>
                    <a:pt x="96" y="547"/>
                  </a:cubicBezTo>
                  <a:cubicBezTo>
                    <a:pt x="32" y="612"/>
                    <a:pt x="0" y="708"/>
                    <a:pt x="32" y="804"/>
                  </a:cubicBezTo>
                  <a:cubicBezTo>
                    <a:pt x="161" y="1479"/>
                    <a:pt x="739" y="1994"/>
                    <a:pt x="1479" y="1994"/>
                  </a:cubicBezTo>
                  <a:lnTo>
                    <a:pt x="1607" y="1994"/>
                  </a:lnTo>
                  <a:lnTo>
                    <a:pt x="9675" y="1190"/>
                  </a:lnTo>
                  <a:cubicBezTo>
                    <a:pt x="9868" y="1190"/>
                    <a:pt x="10029" y="1094"/>
                    <a:pt x="10125" y="965"/>
                  </a:cubicBezTo>
                  <a:cubicBezTo>
                    <a:pt x="10222" y="869"/>
                    <a:pt x="10286" y="708"/>
                    <a:pt x="10286" y="547"/>
                  </a:cubicBezTo>
                  <a:cubicBezTo>
                    <a:pt x="10286" y="387"/>
                    <a:pt x="10190" y="162"/>
                    <a:pt x="10029" y="33"/>
                  </a:cubicBezTo>
                  <a:cubicBezTo>
                    <a:pt x="9965" y="1"/>
                    <a:pt x="9900" y="1"/>
                    <a:pt x="98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62"/>
            <p:cNvSpPr/>
            <p:nvPr/>
          </p:nvSpPr>
          <p:spPr>
            <a:xfrm>
              <a:off x="1259325" y="4948900"/>
              <a:ext cx="232650" cy="183350"/>
            </a:xfrm>
            <a:custGeom>
              <a:avLst/>
              <a:gdLst/>
              <a:ahLst/>
              <a:cxnLst/>
              <a:rect l="l" t="t" r="r" b="b"/>
              <a:pathLst>
                <a:path w="9306" h="7334" extrusionOk="0">
                  <a:moveTo>
                    <a:pt x="2379" y="0"/>
                  </a:moveTo>
                  <a:lnTo>
                    <a:pt x="450" y="1929"/>
                  </a:lnTo>
                  <a:cubicBezTo>
                    <a:pt x="0" y="2379"/>
                    <a:pt x="0" y="3086"/>
                    <a:pt x="450" y="3536"/>
                  </a:cubicBezTo>
                  <a:lnTo>
                    <a:pt x="4018" y="6943"/>
                  </a:lnTo>
                  <a:lnTo>
                    <a:pt x="8390" y="7329"/>
                  </a:lnTo>
                  <a:cubicBezTo>
                    <a:pt x="8415" y="7332"/>
                    <a:pt x="8439" y="7333"/>
                    <a:pt x="8463" y="7333"/>
                  </a:cubicBezTo>
                  <a:cubicBezTo>
                    <a:pt x="8997" y="7333"/>
                    <a:pt x="9306" y="6667"/>
                    <a:pt x="8936" y="6236"/>
                  </a:cubicBezTo>
                  <a:lnTo>
                    <a:pt x="6461" y="3279"/>
                  </a:lnTo>
                  <a:lnTo>
                    <a:pt x="5465" y="1157"/>
                  </a:lnTo>
                  <a:lnTo>
                    <a:pt x="2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62"/>
            <p:cNvSpPr/>
            <p:nvPr/>
          </p:nvSpPr>
          <p:spPr>
            <a:xfrm>
              <a:off x="1255300" y="4942425"/>
              <a:ext cx="238700" cy="196150"/>
            </a:xfrm>
            <a:custGeom>
              <a:avLst/>
              <a:gdLst/>
              <a:ahLst/>
              <a:cxnLst/>
              <a:rect l="l" t="t" r="r" b="b"/>
              <a:pathLst>
                <a:path w="9548" h="7846" extrusionOk="0">
                  <a:moveTo>
                    <a:pt x="2607" y="578"/>
                  </a:moveTo>
                  <a:lnTo>
                    <a:pt x="5433" y="1641"/>
                  </a:lnTo>
                  <a:lnTo>
                    <a:pt x="6397" y="3634"/>
                  </a:lnTo>
                  <a:lnTo>
                    <a:pt x="6429" y="3699"/>
                  </a:lnTo>
                  <a:lnTo>
                    <a:pt x="8905" y="6688"/>
                  </a:lnTo>
                  <a:cubicBezTo>
                    <a:pt x="8969" y="6752"/>
                    <a:pt x="9001" y="6849"/>
                    <a:pt x="9001" y="6913"/>
                  </a:cubicBezTo>
                  <a:cubicBezTo>
                    <a:pt x="9001" y="7009"/>
                    <a:pt x="8969" y="7138"/>
                    <a:pt x="8872" y="7202"/>
                  </a:cubicBezTo>
                  <a:cubicBezTo>
                    <a:pt x="8808" y="7267"/>
                    <a:pt x="8712" y="7331"/>
                    <a:pt x="8615" y="7331"/>
                  </a:cubicBezTo>
                  <a:lnTo>
                    <a:pt x="8583" y="7331"/>
                  </a:lnTo>
                  <a:lnTo>
                    <a:pt x="4308" y="6945"/>
                  </a:lnTo>
                  <a:lnTo>
                    <a:pt x="804" y="3602"/>
                  </a:lnTo>
                  <a:cubicBezTo>
                    <a:pt x="643" y="3409"/>
                    <a:pt x="547" y="3216"/>
                    <a:pt x="547" y="2991"/>
                  </a:cubicBezTo>
                  <a:cubicBezTo>
                    <a:pt x="547" y="2766"/>
                    <a:pt x="643" y="2573"/>
                    <a:pt x="804" y="2381"/>
                  </a:cubicBezTo>
                  <a:lnTo>
                    <a:pt x="2607" y="578"/>
                  </a:lnTo>
                  <a:close/>
                  <a:moveTo>
                    <a:pt x="2526" y="1"/>
                  </a:moveTo>
                  <a:cubicBezTo>
                    <a:pt x="2457" y="1"/>
                    <a:pt x="2389" y="36"/>
                    <a:pt x="2347" y="98"/>
                  </a:cubicBezTo>
                  <a:lnTo>
                    <a:pt x="418" y="2027"/>
                  </a:lnTo>
                  <a:cubicBezTo>
                    <a:pt x="161" y="2284"/>
                    <a:pt x="1" y="2638"/>
                    <a:pt x="1" y="2991"/>
                  </a:cubicBezTo>
                  <a:cubicBezTo>
                    <a:pt x="1" y="3345"/>
                    <a:pt x="161" y="3699"/>
                    <a:pt x="451" y="3988"/>
                  </a:cubicBezTo>
                  <a:lnTo>
                    <a:pt x="3986" y="7395"/>
                  </a:lnTo>
                  <a:cubicBezTo>
                    <a:pt x="4051" y="7427"/>
                    <a:pt x="4083" y="7459"/>
                    <a:pt x="4147" y="7459"/>
                  </a:cubicBezTo>
                  <a:lnTo>
                    <a:pt x="8519" y="7845"/>
                  </a:lnTo>
                  <a:lnTo>
                    <a:pt x="8615" y="7845"/>
                  </a:lnTo>
                  <a:cubicBezTo>
                    <a:pt x="8872" y="7845"/>
                    <a:pt x="9130" y="7749"/>
                    <a:pt x="9290" y="7556"/>
                  </a:cubicBezTo>
                  <a:cubicBezTo>
                    <a:pt x="9451" y="7395"/>
                    <a:pt x="9547" y="7170"/>
                    <a:pt x="9547" y="6913"/>
                  </a:cubicBezTo>
                  <a:cubicBezTo>
                    <a:pt x="9547" y="6720"/>
                    <a:pt x="9451" y="6495"/>
                    <a:pt x="9322" y="6334"/>
                  </a:cubicBezTo>
                  <a:lnTo>
                    <a:pt x="6847" y="3377"/>
                  </a:lnTo>
                  <a:lnTo>
                    <a:pt x="5851" y="1320"/>
                  </a:lnTo>
                  <a:cubicBezTo>
                    <a:pt x="5819" y="1256"/>
                    <a:pt x="5787" y="1191"/>
                    <a:pt x="5722" y="1191"/>
                  </a:cubicBezTo>
                  <a:lnTo>
                    <a:pt x="2636" y="34"/>
                  </a:lnTo>
                  <a:cubicBezTo>
                    <a:pt x="2602" y="11"/>
                    <a:pt x="2564" y="1"/>
                    <a:pt x="2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62"/>
            <p:cNvSpPr/>
            <p:nvPr/>
          </p:nvSpPr>
          <p:spPr>
            <a:xfrm>
              <a:off x="1259325" y="4995500"/>
              <a:ext cx="227450" cy="136700"/>
            </a:xfrm>
            <a:custGeom>
              <a:avLst/>
              <a:gdLst/>
              <a:ahLst/>
              <a:cxnLst/>
              <a:rect l="l" t="t" r="r" b="b"/>
              <a:pathLst>
                <a:path w="9098" h="5468" extrusionOk="0">
                  <a:moveTo>
                    <a:pt x="515" y="0"/>
                  </a:moveTo>
                  <a:lnTo>
                    <a:pt x="450" y="65"/>
                  </a:lnTo>
                  <a:cubicBezTo>
                    <a:pt x="0" y="515"/>
                    <a:pt x="0" y="1222"/>
                    <a:pt x="450" y="1672"/>
                  </a:cubicBezTo>
                  <a:lnTo>
                    <a:pt x="4018" y="5079"/>
                  </a:lnTo>
                  <a:lnTo>
                    <a:pt x="8390" y="5465"/>
                  </a:lnTo>
                  <a:cubicBezTo>
                    <a:pt x="8410" y="5467"/>
                    <a:pt x="8430" y="5468"/>
                    <a:pt x="8450" y="5468"/>
                  </a:cubicBezTo>
                  <a:cubicBezTo>
                    <a:pt x="8776" y="5468"/>
                    <a:pt x="9036" y="5224"/>
                    <a:pt x="9097" y="4951"/>
                  </a:cubicBezTo>
                  <a:cubicBezTo>
                    <a:pt x="7554" y="4565"/>
                    <a:pt x="5175" y="4019"/>
                    <a:pt x="4533" y="3954"/>
                  </a:cubicBezTo>
                  <a:cubicBezTo>
                    <a:pt x="3761" y="3858"/>
                    <a:pt x="1382" y="1029"/>
                    <a:pt x="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62"/>
            <p:cNvSpPr/>
            <p:nvPr/>
          </p:nvSpPr>
          <p:spPr>
            <a:xfrm>
              <a:off x="1255300" y="4989075"/>
              <a:ext cx="238700" cy="149500"/>
            </a:xfrm>
            <a:custGeom>
              <a:avLst/>
              <a:gdLst/>
              <a:ahLst/>
              <a:cxnLst/>
              <a:rect l="l" t="t" r="r" b="b"/>
              <a:pathLst>
                <a:path w="9548" h="5980" extrusionOk="0">
                  <a:moveTo>
                    <a:pt x="689" y="671"/>
                  </a:moveTo>
                  <a:cubicBezTo>
                    <a:pt x="1135" y="1219"/>
                    <a:pt x="1826" y="2051"/>
                    <a:pt x="2540" y="2765"/>
                  </a:cubicBezTo>
                  <a:cubicBezTo>
                    <a:pt x="2926" y="3183"/>
                    <a:pt x="3344" y="3600"/>
                    <a:pt x="3697" y="3890"/>
                  </a:cubicBezTo>
                  <a:cubicBezTo>
                    <a:pt x="3858" y="4051"/>
                    <a:pt x="4051" y="4179"/>
                    <a:pt x="4211" y="4276"/>
                  </a:cubicBezTo>
                  <a:cubicBezTo>
                    <a:pt x="4372" y="4372"/>
                    <a:pt x="4501" y="4436"/>
                    <a:pt x="4661" y="4468"/>
                  </a:cubicBezTo>
                  <a:cubicBezTo>
                    <a:pt x="4951" y="4501"/>
                    <a:pt x="5722" y="4661"/>
                    <a:pt x="6590" y="4854"/>
                  </a:cubicBezTo>
                  <a:cubicBezTo>
                    <a:pt x="7330" y="5019"/>
                    <a:pt x="8140" y="5206"/>
                    <a:pt x="8841" y="5378"/>
                  </a:cubicBezTo>
                  <a:lnTo>
                    <a:pt x="8841" y="5378"/>
                  </a:lnTo>
                  <a:cubicBezTo>
                    <a:pt x="8780" y="5431"/>
                    <a:pt x="8704" y="5465"/>
                    <a:pt x="8615" y="5465"/>
                  </a:cubicBezTo>
                  <a:lnTo>
                    <a:pt x="8583" y="5465"/>
                  </a:lnTo>
                  <a:lnTo>
                    <a:pt x="4308" y="5079"/>
                  </a:lnTo>
                  <a:lnTo>
                    <a:pt x="804" y="1736"/>
                  </a:lnTo>
                  <a:cubicBezTo>
                    <a:pt x="643" y="1543"/>
                    <a:pt x="547" y="1350"/>
                    <a:pt x="547" y="1125"/>
                  </a:cubicBezTo>
                  <a:cubicBezTo>
                    <a:pt x="547" y="961"/>
                    <a:pt x="598" y="814"/>
                    <a:pt x="689" y="671"/>
                  </a:cubicBezTo>
                  <a:close/>
                  <a:moveTo>
                    <a:pt x="708" y="0"/>
                  </a:moveTo>
                  <a:cubicBezTo>
                    <a:pt x="611" y="0"/>
                    <a:pt x="547" y="0"/>
                    <a:pt x="483" y="65"/>
                  </a:cubicBezTo>
                  <a:lnTo>
                    <a:pt x="418" y="161"/>
                  </a:lnTo>
                  <a:cubicBezTo>
                    <a:pt x="161" y="418"/>
                    <a:pt x="1" y="772"/>
                    <a:pt x="1" y="1125"/>
                  </a:cubicBezTo>
                  <a:cubicBezTo>
                    <a:pt x="1" y="1479"/>
                    <a:pt x="161" y="1833"/>
                    <a:pt x="451" y="2122"/>
                  </a:cubicBezTo>
                  <a:lnTo>
                    <a:pt x="3986" y="5529"/>
                  </a:lnTo>
                  <a:cubicBezTo>
                    <a:pt x="4051" y="5561"/>
                    <a:pt x="4083" y="5593"/>
                    <a:pt x="4147" y="5593"/>
                  </a:cubicBezTo>
                  <a:lnTo>
                    <a:pt x="8519" y="5979"/>
                  </a:lnTo>
                  <a:lnTo>
                    <a:pt x="8615" y="5979"/>
                  </a:lnTo>
                  <a:cubicBezTo>
                    <a:pt x="9065" y="5979"/>
                    <a:pt x="9419" y="5658"/>
                    <a:pt x="9515" y="5272"/>
                  </a:cubicBezTo>
                  <a:cubicBezTo>
                    <a:pt x="9547" y="5111"/>
                    <a:pt x="9451" y="4983"/>
                    <a:pt x="9322" y="4951"/>
                  </a:cubicBezTo>
                  <a:cubicBezTo>
                    <a:pt x="8551" y="4758"/>
                    <a:pt x="7554" y="4533"/>
                    <a:pt x="6687" y="4340"/>
                  </a:cubicBezTo>
                  <a:cubicBezTo>
                    <a:pt x="5819" y="4147"/>
                    <a:pt x="5079" y="3986"/>
                    <a:pt x="4726" y="3954"/>
                  </a:cubicBezTo>
                  <a:cubicBezTo>
                    <a:pt x="4694" y="3922"/>
                    <a:pt x="4597" y="3890"/>
                    <a:pt x="4469" y="3825"/>
                  </a:cubicBezTo>
                  <a:cubicBezTo>
                    <a:pt x="4051" y="3536"/>
                    <a:pt x="3311" y="2829"/>
                    <a:pt x="2604" y="2090"/>
                  </a:cubicBezTo>
                  <a:cubicBezTo>
                    <a:pt x="1929" y="1318"/>
                    <a:pt x="1254" y="547"/>
                    <a:pt x="901" y="97"/>
                  </a:cubicBezTo>
                  <a:cubicBezTo>
                    <a:pt x="836" y="32"/>
                    <a:pt x="772" y="0"/>
                    <a:pt x="7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62"/>
            <p:cNvSpPr/>
            <p:nvPr/>
          </p:nvSpPr>
          <p:spPr>
            <a:xfrm>
              <a:off x="1608075" y="3506400"/>
              <a:ext cx="458900" cy="1476275"/>
            </a:xfrm>
            <a:custGeom>
              <a:avLst/>
              <a:gdLst/>
              <a:ahLst/>
              <a:cxnLst/>
              <a:rect l="l" t="t" r="r" b="b"/>
              <a:pathLst>
                <a:path w="18356" h="59051" extrusionOk="0">
                  <a:moveTo>
                    <a:pt x="4983" y="1"/>
                  </a:moveTo>
                  <a:cubicBezTo>
                    <a:pt x="4983" y="1"/>
                    <a:pt x="740" y="4822"/>
                    <a:pt x="354" y="7490"/>
                  </a:cubicBezTo>
                  <a:cubicBezTo>
                    <a:pt x="322" y="7812"/>
                    <a:pt x="290" y="8133"/>
                    <a:pt x="258" y="8455"/>
                  </a:cubicBezTo>
                  <a:cubicBezTo>
                    <a:pt x="1" y="11637"/>
                    <a:pt x="644" y="14851"/>
                    <a:pt x="1994" y="17777"/>
                  </a:cubicBezTo>
                  <a:lnTo>
                    <a:pt x="9966" y="35006"/>
                  </a:lnTo>
                  <a:lnTo>
                    <a:pt x="15077" y="59050"/>
                  </a:lnTo>
                  <a:lnTo>
                    <a:pt x="18355" y="58247"/>
                  </a:lnTo>
                  <a:lnTo>
                    <a:pt x="17295" y="32692"/>
                  </a:lnTo>
                  <a:lnTo>
                    <a:pt x="11123" y="13084"/>
                  </a:lnTo>
                  <a:lnTo>
                    <a:pt x="14787" y="6912"/>
                  </a:lnTo>
                  <a:lnTo>
                    <a:pt x="4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62"/>
            <p:cNvSpPr/>
            <p:nvPr/>
          </p:nvSpPr>
          <p:spPr>
            <a:xfrm>
              <a:off x="1606475" y="3499650"/>
              <a:ext cx="466925" cy="1489450"/>
            </a:xfrm>
            <a:custGeom>
              <a:avLst/>
              <a:gdLst/>
              <a:ahLst/>
              <a:cxnLst/>
              <a:rect l="l" t="t" r="r" b="b"/>
              <a:pathLst>
                <a:path w="18677" h="59578" extrusionOk="0">
                  <a:moveTo>
                    <a:pt x="5084" y="635"/>
                  </a:moveTo>
                  <a:lnTo>
                    <a:pt x="14497" y="7270"/>
                  </a:lnTo>
                  <a:lnTo>
                    <a:pt x="14497" y="7270"/>
                  </a:lnTo>
                  <a:lnTo>
                    <a:pt x="10962" y="13225"/>
                  </a:lnTo>
                  <a:cubicBezTo>
                    <a:pt x="10930" y="13289"/>
                    <a:pt x="10898" y="13354"/>
                    <a:pt x="10930" y="13418"/>
                  </a:cubicBezTo>
                  <a:lnTo>
                    <a:pt x="17069" y="33026"/>
                  </a:lnTo>
                  <a:lnTo>
                    <a:pt x="18130" y="58292"/>
                  </a:lnTo>
                  <a:lnTo>
                    <a:pt x="15366" y="58999"/>
                  </a:lnTo>
                  <a:lnTo>
                    <a:pt x="10287" y="35212"/>
                  </a:lnTo>
                  <a:lnTo>
                    <a:pt x="10287" y="35180"/>
                  </a:lnTo>
                  <a:lnTo>
                    <a:pt x="2283" y="17918"/>
                  </a:lnTo>
                  <a:cubicBezTo>
                    <a:pt x="1158" y="15475"/>
                    <a:pt x="515" y="12775"/>
                    <a:pt x="515" y="10075"/>
                  </a:cubicBezTo>
                  <a:cubicBezTo>
                    <a:pt x="515" y="9625"/>
                    <a:pt x="547" y="9175"/>
                    <a:pt x="579" y="8725"/>
                  </a:cubicBezTo>
                  <a:cubicBezTo>
                    <a:pt x="611" y="8403"/>
                    <a:pt x="644" y="8114"/>
                    <a:pt x="676" y="7825"/>
                  </a:cubicBezTo>
                  <a:cubicBezTo>
                    <a:pt x="772" y="7182"/>
                    <a:pt x="1094" y="6410"/>
                    <a:pt x="1544" y="5607"/>
                  </a:cubicBezTo>
                  <a:cubicBezTo>
                    <a:pt x="2186" y="4353"/>
                    <a:pt x="3119" y="3067"/>
                    <a:pt x="3890" y="2103"/>
                  </a:cubicBezTo>
                  <a:cubicBezTo>
                    <a:pt x="4276" y="1621"/>
                    <a:pt x="4597" y="1203"/>
                    <a:pt x="4854" y="914"/>
                  </a:cubicBezTo>
                  <a:cubicBezTo>
                    <a:pt x="4926" y="794"/>
                    <a:pt x="5016" y="710"/>
                    <a:pt x="5084" y="635"/>
                  </a:cubicBezTo>
                  <a:close/>
                  <a:moveTo>
                    <a:pt x="5019" y="1"/>
                  </a:moveTo>
                  <a:cubicBezTo>
                    <a:pt x="4948" y="1"/>
                    <a:pt x="4875" y="25"/>
                    <a:pt x="4822" y="78"/>
                  </a:cubicBezTo>
                  <a:cubicBezTo>
                    <a:pt x="4822" y="110"/>
                    <a:pt x="3762" y="1299"/>
                    <a:pt x="2636" y="2842"/>
                  </a:cubicBezTo>
                  <a:cubicBezTo>
                    <a:pt x="2090" y="3646"/>
                    <a:pt x="1511" y="4482"/>
                    <a:pt x="1061" y="5350"/>
                  </a:cubicBezTo>
                  <a:cubicBezTo>
                    <a:pt x="611" y="6185"/>
                    <a:pt x="258" y="7021"/>
                    <a:pt x="161" y="7728"/>
                  </a:cubicBezTo>
                  <a:cubicBezTo>
                    <a:pt x="97" y="8050"/>
                    <a:pt x="65" y="8371"/>
                    <a:pt x="33" y="8693"/>
                  </a:cubicBezTo>
                  <a:cubicBezTo>
                    <a:pt x="1" y="9143"/>
                    <a:pt x="1" y="9625"/>
                    <a:pt x="1" y="10075"/>
                  </a:cubicBezTo>
                  <a:cubicBezTo>
                    <a:pt x="1" y="12871"/>
                    <a:pt x="644" y="15604"/>
                    <a:pt x="1801" y="18143"/>
                  </a:cubicBezTo>
                  <a:lnTo>
                    <a:pt x="9773" y="35372"/>
                  </a:lnTo>
                  <a:lnTo>
                    <a:pt x="14883" y="59384"/>
                  </a:lnTo>
                  <a:cubicBezTo>
                    <a:pt x="14916" y="59449"/>
                    <a:pt x="14948" y="59513"/>
                    <a:pt x="15012" y="59545"/>
                  </a:cubicBezTo>
                  <a:cubicBezTo>
                    <a:pt x="15076" y="59577"/>
                    <a:pt x="15141" y="59577"/>
                    <a:pt x="15205" y="59577"/>
                  </a:cubicBezTo>
                  <a:lnTo>
                    <a:pt x="18484" y="58774"/>
                  </a:lnTo>
                  <a:cubicBezTo>
                    <a:pt x="18612" y="58742"/>
                    <a:pt x="18676" y="58613"/>
                    <a:pt x="18676" y="58484"/>
                  </a:cubicBezTo>
                  <a:lnTo>
                    <a:pt x="17616" y="32962"/>
                  </a:lnTo>
                  <a:lnTo>
                    <a:pt x="17616" y="32897"/>
                  </a:lnTo>
                  <a:lnTo>
                    <a:pt x="11476" y="13386"/>
                  </a:lnTo>
                  <a:lnTo>
                    <a:pt x="15076" y="7342"/>
                  </a:lnTo>
                  <a:cubicBezTo>
                    <a:pt x="15141" y="7214"/>
                    <a:pt x="15108" y="7053"/>
                    <a:pt x="15012" y="6989"/>
                  </a:cubicBezTo>
                  <a:lnTo>
                    <a:pt x="5176" y="46"/>
                  </a:lnTo>
                  <a:cubicBezTo>
                    <a:pt x="5133" y="17"/>
                    <a:pt x="5076" y="1"/>
                    <a:pt x="50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62"/>
            <p:cNvSpPr/>
            <p:nvPr/>
          </p:nvSpPr>
          <p:spPr>
            <a:xfrm>
              <a:off x="1318775" y="3717750"/>
              <a:ext cx="634875" cy="1260100"/>
            </a:xfrm>
            <a:custGeom>
              <a:avLst/>
              <a:gdLst/>
              <a:ahLst/>
              <a:cxnLst/>
              <a:rect l="l" t="t" r="r" b="b"/>
              <a:pathLst>
                <a:path w="25395" h="50404" extrusionOk="0">
                  <a:moveTo>
                    <a:pt x="25395" y="1"/>
                  </a:moveTo>
                  <a:lnTo>
                    <a:pt x="14048" y="4822"/>
                  </a:lnTo>
                  <a:lnTo>
                    <a:pt x="15398" y="7330"/>
                  </a:lnTo>
                  <a:lnTo>
                    <a:pt x="12505" y="26938"/>
                  </a:lnTo>
                  <a:lnTo>
                    <a:pt x="1" y="49246"/>
                  </a:lnTo>
                  <a:lnTo>
                    <a:pt x="3087" y="50403"/>
                  </a:lnTo>
                  <a:lnTo>
                    <a:pt x="19995" y="29252"/>
                  </a:lnTo>
                  <a:lnTo>
                    <a:pt x="24045" y="5787"/>
                  </a:lnTo>
                  <a:lnTo>
                    <a:pt x="25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62"/>
            <p:cNvSpPr/>
            <p:nvPr/>
          </p:nvSpPr>
          <p:spPr>
            <a:xfrm>
              <a:off x="1311550" y="3711175"/>
              <a:ext cx="649350" cy="1273425"/>
            </a:xfrm>
            <a:custGeom>
              <a:avLst/>
              <a:gdLst/>
              <a:ahLst/>
              <a:cxnLst/>
              <a:rect l="l" t="t" r="r" b="b"/>
              <a:pathLst>
                <a:path w="25974" h="50937" extrusionOk="0">
                  <a:moveTo>
                    <a:pt x="25687" y="0"/>
                  </a:moveTo>
                  <a:cubicBezTo>
                    <a:pt x="25555" y="0"/>
                    <a:pt x="25455" y="88"/>
                    <a:pt x="25427" y="199"/>
                  </a:cubicBezTo>
                  <a:lnTo>
                    <a:pt x="24077" y="5985"/>
                  </a:lnTo>
                  <a:lnTo>
                    <a:pt x="20027" y="29387"/>
                  </a:lnTo>
                  <a:lnTo>
                    <a:pt x="3279" y="50345"/>
                  </a:lnTo>
                  <a:lnTo>
                    <a:pt x="676" y="49380"/>
                  </a:lnTo>
                  <a:lnTo>
                    <a:pt x="13019" y="27329"/>
                  </a:lnTo>
                  <a:lnTo>
                    <a:pt x="13051" y="27233"/>
                  </a:lnTo>
                  <a:lnTo>
                    <a:pt x="15944" y="7625"/>
                  </a:lnTo>
                  <a:cubicBezTo>
                    <a:pt x="15944" y="7560"/>
                    <a:pt x="15944" y="7496"/>
                    <a:pt x="15912" y="7464"/>
                  </a:cubicBezTo>
                  <a:lnTo>
                    <a:pt x="14562" y="4957"/>
                  </a:lnTo>
                  <a:cubicBezTo>
                    <a:pt x="14519" y="4871"/>
                    <a:pt x="14433" y="4814"/>
                    <a:pt x="14343" y="4814"/>
                  </a:cubicBezTo>
                  <a:cubicBezTo>
                    <a:pt x="14298" y="4814"/>
                    <a:pt x="14251" y="4828"/>
                    <a:pt x="14208" y="4860"/>
                  </a:cubicBezTo>
                  <a:cubicBezTo>
                    <a:pt x="14080" y="4925"/>
                    <a:pt x="14016" y="5085"/>
                    <a:pt x="14080" y="5214"/>
                  </a:cubicBezTo>
                  <a:lnTo>
                    <a:pt x="15398" y="7625"/>
                  </a:lnTo>
                  <a:lnTo>
                    <a:pt x="12537" y="27104"/>
                  </a:lnTo>
                  <a:lnTo>
                    <a:pt x="65" y="49380"/>
                  </a:lnTo>
                  <a:cubicBezTo>
                    <a:pt x="1" y="49445"/>
                    <a:pt x="1" y="49541"/>
                    <a:pt x="33" y="49606"/>
                  </a:cubicBezTo>
                  <a:cubicBezTo>
                    <a:pt x="65" y="49702"/>
                    <a:pt x="129" y="49734"/>
                    <a:pt x="193" y="49766"/>
                  </a:cubicBezTo>
                  <a:lnTo>
                    <a:pt x="3279" y="50923"/>
                  </a:lnTo>
                  <a:cubicBezTo>
                    <a:pt x="3305" y="50932"/>
                    <a:pt x="3333" y="50936"/>
                    <a:pt x="3362" y="50936"/>
                  </a:cubicBezTo>
                  <a:cubicBezTo>
                    <a:pt x="3440" y="50936"/>
                    <a:pt x="3522" y="50906"/>
                    <a:pt x="3569" y="50859"/>
                  </a:cubicBezTo>
                  <a:lnTo>
                    <a:pt x="20509" y="29676"/>
                  </a:lnTo>
                  <a:lnTo>
                    <a:pt x="20541" y="29547"/>
                  </a:lnTo>
                  <a:lnTo>
                    <a:pt x="24591" y="6082"/>
                  </a:lnTo>
                  <a:lnTo>
                    <a:pt x="25941" y="328"/>
                  </a:lnTo>
                  <a:cubicBezTo>
                    <a:pt x="25973" y="199"/>
                    <a:pt x="25877" y="39"/>
                    <a:pt x="25748" y="7"/>
                  </a:cubicBezTo>
                  <a:cubicBezTo>
                    <a:pt x="25727" y="2"/>
                    <a:pt x="25707" y="0"/>
                    <a:pt x="25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62"/>
            <p:cNvSpPr/>
            <p:nvPr/>
          </p:nvSpPr>
          <p:spPr>
            <a:xfrm>
              <a:off x="1848375" y="3941000"/>
              <a:ext cx="67525" cy="394925"/>
            </a:xfrm>
            <a:custGeom>
              <a:avLst/>
              <a:gdLst/>
              <a:ahLst/>
              <a:cxnLst/>
              <a:rect l="l" t="t" r="r" b="b"/>
              <a:pathLst>
                <a:path w="2701" h="15797" extrusionOk="0">
                  <a:moveTo>
                    <a:pt x="2490" y="1"/>
                  </a:moveTo>
                  <a:cubicBezTo>
                    <a:pt x="2387" y="1"/>
                    <a:pt x="2314" y="84"/>
                    <a:pt x="2314" y="168"/>
                  </a:cubicBezTo>
                  <a:lnTo>
                    <a:pt x="32" y="15565"/>
                  </a:lnTo>
                  <a:cubicBezTo>
                    <a:pt x="0" y="15661"/>
                    <a:pt x="97" y="15790"/>
                    <a:pt x="193" y="15790"/>
                  </a:cubicBezTo>
                  <a:cubicBezTo>
                    <a:pt x="206" y="15794"/>
                    <a:pt x="219" y="15796"/>
                    <a:pt x="233" y="15796"/>
                  </a:cubicBezTo>
                  <a:cubicBezTo>
                    <a:pt x="322" y="15796"/>
                    <a:pt x="418" y="15713"/>
                    <a:pt x="418" y="15629"/>
                  </a:cubicBezTo>
                  <a:lnTo>
                    <a:pt x="2700" y="232"/>
                  </a:lnTo>
                  <a:cubicBezTo>
                    <a:pt x="2700" y="135"/>
                    <a:pt x="2636" y="7"/>
                    <a:pt x="2539" y="7"/>
                  </a:cubicBezTo>
                  <a:cubicBezTo>
                    <a:pt x="2522" y="3"/>
                    <a:pt x="2506" y="1"/>
                    <a:pt x="24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62"/>
            <p:cNvSpPr/>
            <p:nvPr/>
          </p:nvSpPr>
          <p:spPr>
            <a:xfrm>
              <a:off x="1633800" y="3761650"/>
              <a:ext cx="54675" cy="233375"/>
            </a:xfrm>
            <a:custGeom>
              <a:avLst/>
              <a:gdLst/>
              <a:ahLst/>
              <a:cxnLst/>
              <a:rect l="l" t="t" r="r" b="b"/>
              <a:pathLst>
                <a:path w="2187" h="9335" extrusionOk="0">
                  <a:moveTo>
                    <a:pt x="238" y="1"/>
                  </a:moveTo>
                  <a:cubicBezTo>
                    <a:pt x="211" y="1"/>
                    <a:pt x="185" y="5"/>
                    <a:pt x="161" y="13"/>
                  </a:cubicBezTo>
                  <a:cubicBezTo>
                    <a:pt x="65" y="77"/>
                    <a:pt x="1" y="173"/>
                    <a:pt x="65" y="270"/>
                  </a:cubicBezTo>
                  <a:lnTo>
                    <a:pt x="1768" y="4095"/>
                  </a:lnTo>
                  <a:lnTo>
                    <a:pt x="1608" y="9110"/>
                  </a:lnTo>
                  <a:cubicBezTo>
                    <a:pt x="1608" y="9238"/>
                    <a:pt x="1704" y="9335"/>
                    <a:pt x="1801" y="9335"/>
                  </a:cubicBezTo>
                  <a:cubicBezTo>
                    <a:pt x="1929" y="9335"/>
                    <a:pt x="1993" y="9238"/>
                    <a:pt x="2026" y="9142"/>
                  </a:cubicBezTo>
                  <a:lnTo>
                    <a:pt x="2186" y="4063"/>
                  </a:lnTo>
                  <a:lnTo>
                    <a:pt x="2154" y="3966"/>
                  </a:lnTo>
                  <a:lnTo>
                    <a:pt x="418" y="109"/>
                  </a:lnTo>
                  <a:cubicBezTo>
                    <a:pt x="394" y="37"/>
                    <a:pt x="316" y="1"/>
                    <a:pt x="2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62"/>
            <p:cNvSpPr/>
            <p:nvPr/>
          </p:nvSpPr>
          <p:spPr>
            <a:xfrm>
              <a:off x="1827475" y="3665300"/>
              <a:ext cx="123775" cy="93475"/>
            </a:xfrm>
            <a:custGeom>
              <a:avLst/>
              <a:gdLst/>
              <a:ahLst/>
              <a:cxnLst/>
              <a:rect l="l" t="t" r="r" b="b"/>
              <a:pathLst>
                <a:path w="4951" h="3739" extrusionOk="0">
                  <a:moveTo>
                    <a:pt x="4757" y="1"/>
                  </a:moveTo>
                  <a:cubicBezTo>
                    <a:pt x="4660" y="1"/>
                    <a:pt x="4586" y="59"/>
                    <a:pt x="4533" y="138"/>
                  </a:cubicBezTo>
                  <a:lnTo>
                    <a:pt x="4533" y="170"/>
                  </a:lnTo>
                  <a:cubicBezTo>
                    <a:pt x="4468" y="331"/>
                    <a:pt x="4083" y="1134"/>
                    <a:pt x="3343" y="1874"/>
                  </a:cubicBezTo>
                  <a:cubicBezTo>
                    <a:pt x="2636" y="2645"/>
                    <a:pt x="1575" y="3320"/>
                    <a:pt x="193" y="3320"/>
                  </a:cubicBezTo>
                  <a:cubicBezTo>
                    <a:pt x="65" y="3320"/>
                    <a:pt x="0" y="3417"/>
                    <a:pt x="0" y="3545"/>
                  </a:cubicBezTo>
                  <a:cubicBezTo>
                    <a:pt x="0" y="3642"/>
                    <a:pt x="65" y="3738"/>
                    <a:pt x="193" y="3738"/>
                  </a:cubicBezTo>
                  <a:cubicBezTo>
                    <a:pt x="1833" y="3738"/>
                    <a:pt x="3022" y="2870"/>
                    <a:pt x="3793" y="2002"/>
                  </a:cubicBezTo>
                  <a:cubicBezTo>
                    <a:pt x="4565" y="1134"/>
                    <a:pt x="4918" y="299"/>
                    <a:pt x="4918" y="299"/>
                  </a:cubicBezTo>
                  <a:cubicBezTo>
                    <a:pt x="4951" y="170"/>
                    <a:pt x="4918" y="74"/>
                    <a:pt x="4822" y="9"/>
                  </a:cubicBezTo>
                  <a:cubicBezTo>
                    <a:pt x="4799" y="4"/>
                    <a:pt x="4777" y="1"/>
                    <a:pt x="47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62"/>
            <p:cNvSpPr/>
            <p:nvPr/>
          </p:nvSpPr>
          <p:spPr>
            <a:xfrm>
              <a:off x="1726225" y="3634675"/>
              <a:ext cx="181625" cy="758150"/>
            </a:xfrm>
            <a:custGeom>
              <a:avLst/>
              <a:gdLst/>
              <a:ahLst/>
              <a:cxnLst/>
              <a:rect l="l" t="t" r="r" b="b"/>
              <a:pathLst>
                <a:path w="7265" h="30326" extrusionOk="0">
                  <a:moveTo>
                    <a:pt x="7025" y="0"/>
                  </a:moveTo>
                  <a:cubicBezTo>
                    <a:pt x="6982" y="0"/>
                    <a:pt x="6940" y="16"/>
                    <a:pt x="6911" y="45"/>
                  </a:cubicBezTo>
                  <a:lnTo>
                    <a:pt x="5143" y="1620"/>
                  </a:lnTo>
                  <a:cubicBezTo>
                    <a:pt x="5111" y="1684"/>
                    <a:pt x="5079" y="1716"/>
                    <a:pt x="5079" y="1781"/>
                  </a:cubicBezTo>
                  <a:lnTo>
                    <a:pt x="5079" y="2938"/>
                  </a:lnTo>
                  <a:lnTo>
                    <a:pt x="2893" y="2456"/>
                  </a:lnTo>
                  <a:cubicBezTo>
                    <a:pt x="2797" y="2456"/>
                    <a:pt x="2732" y="2456"/>
                    <a:pt x="2700" y="2520"/>
                  </a:cubicBezTo>
                  <a:cubicBezTo>
                    <a:pt x="2636" y="2584"/>
                    <a:pt x="2636" y="2649"/>
                    <a:pt x="2636" y="2713"/>
                  </a:cubicBezTo>
                  <a:lnTo>
                    <a:pt x="3857" y="6185"/>
                  </a:lnTo>
                  <a:lnTo>
                    <a:pt x="0" y="30100"/>
                  </a:lnTo>
                  <a:cubicBezTo>
                    <a:pt x="0" y="30196"/>
                    <a:pt x="64" y="30293"/>
                    <a:pt x="193" y="30325"/>
                  </a:cubicBezTo>
                  <a:cubicBezTo>
                    <a:pt x="289" y="30325"/>
                    <a:pt x="386" y="30261"/>
                    <a:pt x="418" y="30164"/>
                  </a:cubicBezTo>
                  <a:lnTo>
                    <a:pt x="4243" y="6185"/>
                  </a:lnTo>
                  <a:lnTo>
                    <a:pt x="4243" y="6088"/>
                  </a:lnTo>
                  <a:lnTo>
                    <a:pt x="3150" y="2938"/>
                  </a:lnTo>
                  <a:lnTo>
                    <a:pt x="5240" y="3388"/>
                  </a:lnTo>
                  <a:cubicBezTo>
                    <a:pt x="5304" y="3388"/>
                    <a:pt x="5368" y="3388"/>
                    <a:pt x="5400" y="3324"/>
                  </a:cubicBezTo>
                  <a:cubicBezTo>
                    <a:pt x="5465" y="3292"/>
                    <a:pt x="5497" y="3259"/>
                    <a:pt x="5497" y="3195"/>
                  </a:cubicBezTo>
                  <a:lnTo>
                    <a:pt x="5497" y="1877"/>
                  </a:lnTo>
                  <a:lnTo>
                    <a:pt x="7168" y="366"/>
                  </a:lnTo>
                  <a:cubicBezTo>
                    <a:pt x="7265" y="270"/>
                    <a:pt x="7265" y="141"/>
                    <a:pt x="7168" y="77"/>
                  </a:cubicBezTo>
                  <a:cubicBezTo>
                    <a:pt x="7133" y="24"/>
                    <a:pt x="7078" y="0"/>
                    <a:pt x="7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62"/>
            <p:cNvSpPr/>
            <p:nvPr/>
          </p:nvSpPr>
          <p:spPr>
            <a:xfrm>
              <a:off x="1690850" y="4417675"/>
              <a:ext cx="32975" cy="40550"/>
            </a:xfrm>
            <a:custGeom>
              <a:avLst/>
              <a:gdLst/>
              <a:ahLst/>
              <a:cxnLst/>
              <a:rect l="l" t="t" r="r" b="b"/>
              <a:pathLst>
                <a:path w="1319" h="1622" extrusionOk="0">
                  <a:moveTo>
                    <a:pt x="1112" y="0"/>
                  </a:moveTo>
                  <a:cubicBezTo>
                    <a:pt x="1043" y="0"/>
                    <a:pt x="974" y="36"/>
                    <a:pt x="933" y="98"/>
                  </a:cubicBezTo>
                  <a:lnTo>
                    <a:pt x="65" y="1319"/>
                  </a:lnTo>
                  <a:cubicBezTo>
                    <a:pt x="1" y="1384"/>
                    <a:pt x="33" y="1512"/>
                    <a:pt x="97" y="1577"/>
                  </a:cubicBezTo>
                  <a:cubicBezTo>
                    <a:pt x="141" y="1606"/>
                    <a:pt x="190" y="1621"/>
                    <a:pt x="238" y="1621"/>
                  </a:cubicBezTo>
                  <a:cubicBezTo>
                    <a:pt x="296" y="1621"/>
                    <a:pt x="351" y="1598"/>
                    <a:pt x="387" y="1544"/>
                  </a:cubicBezTo>
                  <a:lnTo>
                    <a:pt x="1254" y="323"/>
                  </a:lnTo>
                  <a:cubicBezTo>
                    <a:pt x="1319" y="227"/>
                    <a:pt x="1319" y="98"/>
                    <a:pt x="1222" y="34"/>
                  </a:cubicBezTo>
                  <a:cubicBezTo>
                    <a:pt x="1188" y="11"/>
                    <a:pt x="1150" y="0"/>
                    <a:pt x="11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roup 24">
            <a:extLst>
              <a:ext uri="{FF2B5EF4-FFF2-40B4-BE49-F238E27FC236}">
                <a16:creationId xmlns:a16="http://schemas.microsoft.com/office/drawing/2014/main" id="{CDAC1A95-1CA2-973C-E503-B2D79D55375F}"/>
              </a:ext>
            </a:extLst>
          </p:cNvPr>
          <p:cNvGrpSpPr/>
          <p:nvPr/>
        </p:nvGrpSpPr>
        <p:grpSpPr>
          <a:xfrm>
            <a:off x="224845" y="77555"/>
            <a:ext cx="3256519" cy="734640"/>
            <a:chOff x="149364" y="153036"/>
            <a:chExt cx="3256519" cy="734640"/>
          </a:xfrm>
        </p:grpSpPr>
        <p:grpSp>
          <p:nvGrpSpPr>
            <p:cNvPr id="15" name="Google Shape;2106;p37">
              <a:extLst>
                <a:ext uri="{FF2B5EF4-FFF2-40B4-BE49-F238E27FC236}">
                  <a16:creationId xmlns:a16="http://schemas.microsoft.com/office/drawing/2014/main" id="{01529BF6-E107-C05A-845C-BD0C4F2F1757}"/>
                </a:ext>
              </a:extLst>
            </p:cNvPr>
            <p:cNvGrpSpPr/>
            <p:nvPr/>
          </p:nvGrpSpPr>
          <p:grpSpPr>
            <a:xfrm>
              <a:off x="149364" y="153036"/>
              <a:ext cx="635100" cy="734640"/>
              <a:chOff x="731647" y="573573"/>
              <a:chExt cx="635100" cy="734640"/>
            </a:xfrm>
          </p:grpSpPr>
          <p:grpSp>
            <p:nvGrpSpPr>
              <p:cNvPr id="18" name="Google Shape;2107;p37">
                <a:extLst>
                  <a:ext uri="{FF2B5EF4-FFF2-40B4-BE49-F238E27FC236}">
                    <a16:creationId xmlns:a16="http://schemas.microsoft.com/office/drawing/2014/main" id="{46735F90-3D9D-0243-CFAC-762DF6FE0577}"/>
                  </a:ext>
                </a:extLst>
              </p:cNvPr>
              <p:cNvGrpSpPr/>
              <p:nvPr/>
            </p:nvGrpSpPr>
            <p:grpSpPr>
              <a:xfrm>
                <a:off x="731647" y="573573"/>
                <a:ext cx="635100" cy="635100"/>
                <a:chOff x="917231" y="750460"/>
                <a:chExt cx="635100" cy="635100"/>
              </a:xfrm>
            </p:grpSpPr>
            <p:sp>
              <p:nvSpPr>
                <p:cNvPr id="23" name="Google Shape;2108;p37">
                  <a:extLst>
                    <a:ext uri="{FF2B5EF4-FFF2-40B4-BE49-F238E27FC236}">
                      <a16:creationId xmlns:a16="http://schemas.microsoft.com/office/drawing/2014/main" id="{7F3B0781-DC36-8AA3-FE68-0C785B70C0F7}"/>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109;p37">
                  <a:extLst>
                    <a:ext uri="{FF2B5EF4-FFF2-40B4-BE49-F238E27FC236}">
                      <a16:creationId xmlns:a16="http://schemas.microsoft.com/office/drawing/2014/main" id="{7546B490-9AE7-B97B-93D9-4628565F154D}"/>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2110;p37">
                <a:extLst>
                  <a:ext uri="{FF2B5EF4-FFF2-40B4-BE49-F238E27FC236}">
                    <a16:creationId xmlns:a16="http://schemas.microsoft.com/office/drawing/2014/main" id="{9B163B0A-5A25-738D-FDB0-20DFD410313B}"/>
                  </a:ext>
                </a:extLst>
              </p:cNvPr>
              <p:cNvGrpSpPr/>
              <p:nvPr/>
            </p:nvGrpSpPr>
            <p:grpSpPr>
              <a:xfrm>
                <a:off x="961679" y="1281213"/>
                <a:ext cx="175013" cy="27000"/>
                <a:chOff x="5662375" y="212375"/>
                <a:chExt cx="175013" cy="27000"/>
              </a:xfrm>
            </p:grpSpPr>
            <p:sp>
              <p:nvSpPr>
                <p:cNvPr id="20" name="Google Shape;2111;p37">
                  <a:extLst>
                    <a:ext uri="{FF2B5EF4-FFF2-40B4-BE49-F238E27FC236}">
                      <a16:creationId xmlns:a16="http://schemas.microsoft.com/office/drawing/2014/main" id="{2AC12DC6-35AB-4222-31DA-CFC55915BBB3}"/>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 name="Google Shape;2112;p37">
                  <a:extLst>
                    <a:ext uri="{FF2B5EF4-FFF2-40B4-BE49-F238E27FC236}">
                      <a16:creationId xmlns:a16="http://schemas.microsoft.com/office/drawing/2014/main" id="{5A68919C-0BF0-07C2-921E-41FFD560751B}"/>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2" name="Google Shape;2113;p37">
                  <a:extLst>
                    <a:ext uri="{FF2B5EF4-FFF2-40B4-BE49-F238E27FC236}">
                      <a16:creationId xmlns:a16="http://schemas.microsoft.com/office/drawing/2014/main" id="{58017DC1-8CF2-F1BA-C174-45A3C0D9CC3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6" name="Google Shape;2140;p37">
              <a:extLst>
                <a:ext uri="{FF2B5EF4-FFF2-40B4-BE49-F238E27FC236}">
                  <a16:creationId xmlns:a16="http://schemas.microsoft.com/office/drawing/2014/main" id="{8F1CD978-63FC-280D-BB8A-8F8A8FDDB654}"/>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Conclusion</a:t>
              </a:r>
            </a:p>
          </p:txBody>
        </p:sp>
        <p:sp>
          <p:nvSpPr>
            <p:cNvPr id="17" name="Google Shape;2147;p37">
              <a:extLst>
                <a:ext uri="{FF2B5EF4-FFF2-40B4-BE49-F238E27FC236}">
                  <a16:creationId xmlns:a16="http://schemas.microsoft.com/office/drawing/2014/main" id="{23668184-F475-656D-BD37-BA82C15E739E}"/>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05</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94190" y="1117454"/>
            <a:ext cx="7082706" cy="3492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lvl="0" indent="0" algn="l" rtl="0">
              <a:lnSpc>
                <a:spcPct val="60000"/>
              </a:lnSpc>
              <a:spcBef>
                <a:spcPts val="0"/>
              </a:spcBef>
              <a:spcAft>
                <a:spcPts val="0"/>
              </a:spcAft>
              <a:buNone/>
            </a:pPr>
            <a:endParaRPr sz="1800">
              <a:solidFill>
                <a:schemeClr val="accent1"/>
              </a:solidFill>
              <a:latin typeface="Barlow Semi Condensed Medium"/>
              <a:ea typeface="Barlow Semi Condensed Medium"/>
              <a:cs typeface="Barlow Semi Condensed Medium"/>
              <a:sym typeface="Barlow Semi Condensed Medium"/>
            </a:endParaRPr>
          </a:p>
          <a:p>
            <a:pPr marR="50800"/>
            <a:r>
              <a:rPr lang="en" sz="1400">
                <a:uFill>
                  <a:noFill/>
                </a:uFill>
              </a:rPr>
              <a:t>American Water Works Association. (2023, January 25). | AWWA members among delegates exploring Israeli water ... </a:t>
            </a:r>
            <a:r>
              <a:rPr lang="en" sz="1400">
                <a:uFill>
                  <a:noFill/>
                </a:uFill>
                <a:hlinkClick r:id="rId3"/>
              </a:rPr>
              <a:t>https://www.awwa.org/AWWA-Articles/awwa-members-among-delegates-exploring-israeli-water-recycling-programs</a:t>
            </a:r>
            <a:r>
              <a:rPr lang="en" sz="1400">
                <a:uFill>
                  <a:noFill/>
                </a:uFill>
              </a:rPr>
              <a:t> </a:t>
            </a:r>
          </a:p>
          <a:p>
            <a:pPr marR="50800"/>
            <a:r>
              <a:rPr lang="en" sz="1400">
                <a:uFill>
                  <a:noFill/>
                </a:uFill>
              </a:rPr>
              <a:t>World Food </a:t>
            </a:r>
            <a:r>
              <a:rPr lang="en" sz="1400" err="1">
                <a:uFill>
                  <a:noFill/>
                </a:uFill>
              </a:rPr>
              <a:t>Programme</a:t>
            </a:r>
            <a:r>
              <a:rPr lang="en" sz="1400">
                <a:uFill>
                  <a:noFill/>
                </a:uFill>
              </a:rPr>
              <a:t>. (2023, April). </a:t>
            </a:r>
            <a:r>
              <a:rPr lang="en" sz="1400" i="1">
                <a:uFill>
                  <a:noFill/>
                </a:uFill>
              </a:rPr>
              <a:t>Biography - Executive director Cindy H. McCain</a:t>
            </a:r>
            <a:r>
              <a:rPr lang="en" sz="1400">
                <a:uFill>
                  <a:noFill/>
                </a:uFill>
              </a:rPr>
              <a:t>. UN World Food </a:t>
            </a:r>
            <a:r>
              <a:rPr lang="en" sz="1400" err="1">
                <a:uFill>
                  <a:noFill/>
                </a:uFill>
              </a:rPr>
              <a:t>Programme</a:t>
            </a:r>
            <a:r>
              <a:rPr lang="en" sz="1400">
                <a:uFill>
                  <a:noFill/>
                </a:uFill>
              </a:rPr>
              <a:t>. </a:t>
            </a:r>
            <a:r>
              <a:rPr lang="en" sz="1400">
                <a:uFill>
                  <a:noFill/>
                </a:uFill>
                <a:hlinkClick r:id="rId4"/>
              </a:rPr>
              <a:t>https://www.wfp.org/publications/biography-executive-director-cindy-h-mccain</a:t>
            </a:r>
            <a:r>
              <a:rPr lang="en" sz="1400">
                <a:uFill>
                  <a:noFill/>
                </a:uFill>
              </a:rPr>
              <a:t> </a:t>
            </a:r>
          </a:p>
          <a:p>
            <a:pPr marR="50800"/>
            <a:r>
              <a:rPr lang="en" sz="1400">
                <a:uFill>
                  <a:noFill/>
                </a:uFill>
              </a:rPr>
              <a:t>World Food </a:t>
            </a:r>
            <a:r>
              <a:rPr lang="en" sz="1400" err="1">
                <a:uFill>
                  <a:noFill/>
                </a:uFill>
              </a:rPr>
              <a:t>Programme</a:t>
            </a:r>
            <a:r>
              <a:rPr lang="en" sz="1400">
                <a:uFill>
                  <a:noFill/>
                </a:uFill>
              </a:rPr>
              <a:t>. (2023b, July). </a:t>
            </a:r>
            <a:r>
              <a:rPr lang="en" sz="1400" i="1">
                <a:uFill>
                  <a:noFill/>
                </a:uFill>
              </a:rPr>
              <a:t>Niger: World Food </a:t>
            </a:r>
            <a:r>
              <a:rPr lang="en" sz="1400" i="1" err="1">
                <a:uFill>
                  <a:noFill/>
                </a:uFill>
              </a:rPr>
              <a:t>Programme</a:t>
            </a:r>
            <a:r>
              <a:rPr lang="en" sz="1400">
                <a:uFill>
                  <a:noFill/>
                </a:uFill>
              </a:rPr>
              <a:t>. UN World Food </a:t>
            </a:r>
            <a:r>
              <a:rPr lang="en" sz="1400" err="1">
                <a:uFill>
                  <a:noFill/>
                </a:uFill>
              </a:rPr>
              <a:t>Programme</a:t>
            </a:r>
            <a:r>
              <a:rPr lang="en" sz="1400">
                <a:uFill>
                  <a:noFill/>
                </a:uFill>
              </a:rPr>
              <a:t>. </a:t>
            </a:r>
            <a:r>
              <a:rPr lang="en" sz="1400">
                <a:uFill>
                  <a:noFill/>
                </a:uFill>
                <a:hlinkClick r:id="rId5"/>
              </a:rPr>
              <a:t>https://www.wfp.org/countries/niger</a:t>
            </a:r>
            <a:r>
              <a:rPr lang="en" sz="1400">
                <a:uFill>
                  <a:noFill/>
                </a:uFill>
              </a:rPr>
              <a:t> </a:t>
            </a:r>
          </a:p>
          <a:p>
            <a:pPr marR="50800"/>
            <a:r>
              <a:rPr lang="en" sz="1400">
                <a:uFill>
                  <a:noFill/>
                </a:uFill>
              </a:rPr>
              <a:t>Oxford English Dictionary. (n.d.). Food-insecurity noun - definition, pictures, pronunciation and ... </a:t>
            </a:r>
            <a:r>
              <a:rPr lang="en" sz="1400">
                <a:uFill>
                  <a:noFill/>
                </a:uFill>
                <a:hlinkClick r:id="rId6"/>
              </a:rPr>
              <a:t>https://www.oxfordlearnersdictionaries.com/definition/english/food-insecurity</a:t>
            </a:r>
            <a:r>
              <a:rPr lang="en" sz="1400">
                <a:uFill>
                  <a:noFill/>
                </a:uFill>
              </a:rPr>
              <a:t> </a:t>
            </a:r>
          </a:p>
          <a:p>
            <a:pPr marR="50800"/>
            <a:r>
              <a:rPr lang="en" sz="1400">
                <a:uFill>
                  <a:noFill/>
                </a:uFill>
              </a:rPr>
              <a:t>Sultana, N., &amp; Sabau, G. (2022, April 19). </a:t>
            </a:r>
            <a:r>
              <a:rPr lang="en" sz="1400" i="1">
                <a:uFill>
                  <a:noFill/>
                </a:uFill>
              </a:rPr>
              <a:t>Food policy and food security in northern Bangladesh: An empirical study of the impact of food policy on Household Food Security</a:t>
            </a:r>
            <a:r>
              <a:rPr lang="en" sz="1400">
                <a:uFill>
                  <a:noFill/>
                </a:uFill>
              </a:rPr>
              <a:t>. SSRN. </a:t>
            </a:r>
            <a:r>
              <a:rPr lang="en" sz="1400">
                <a:uFill>
                  <a:noFill/>
                </a:uFill>
                <a:hlinkClick r:id="rId7"/>
              </a:rPr>
              <a:t>https://papers.ssrn.com/sol3/papers.cfm?abstract_id=4087145</a:t>
            </a:r>
            <a:r>
              <a:rPr lang="en" sz="1400">
                <a:uFill>
                  <a:noFill/>
                </a:uFill>
              </a:rPr>
              <a:t> </a:t>
            </a:r>
          </a:p>
          <a:p>
            <a:pPr marR="50800"/>
            <a:endParaRPr lang="en" sz="1400">
              <a:uFill>
                <a:noFill/>
              </a:uFill>
            </a:endParaRPr>
          </a:p>
          <a:p>
            <a:pPr marR="50800"/>
            <a:endParaRPr lang="en" sz="1400">
              <a:solidFill>
                <a:srgbClr val="494949"/>
              </a:solidFill>
              <a:uFill>
                <a:noFill/>
              </a:uFill>
              <a:ea typeface="Barlow Semi Condensed Medium"/>
              <a:cs typeface="Barlow Semi Condensed Medium"/>
            </a:endParaRPr>
          </a:p>
          <a:p>
            <a:pPr marL="139700" marR="50800" indent="0">
              <a:buNone/>
            </a:pPr>
            <a:endParaRPr lang="en" sz="1400">
              <a:solidFill>
                <a:srgbClr val="494949"/>
              </a:solidFill>
              <a:uFill>
                <a:noFill/>
              </a:uFill>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94190" y="1117454"/>
            <a:ext cx="7082706" cy="3492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lvl="0" indent="0" algn="l" rtl="0">
              <a:lnSpc>
                <a:spcPct val="60000"/>
              </a:lnSpc>
              <a:spcBef>
                <a:spcPts val="0"/>
              </a:spcBef>
              <a:spcAft>
                <a:spcPts val="0"/>
              </a:spcAft>
              <a:buNone/>
            </a:pPr>
            <a:endParaRPr sz="1800">
              <a:solidFill>
                <a:schemeClr val="accent1"/>
              </a:solidFill>
              <a:latin typeface="Barlow Semi Condensed Medium"/>
              <a:ea typeface="Barlow Semi Condensed Medium"/>
              <a:cs typeface="Barlow Semi Condensed Medium"/>
              <a:sym typeface="Barlow Semi Condensed Medium"/>
            </a:endParaRPr>
          </a:p>
          <a:p>
            <a:pPr marR="50800"/>
            <a:r>
              <a:rPr lang="en" sz="1400">
                <a:uFill>
                  <a:noFill/>
                </a:uFill>
              </a:rPr>
              <a:t>Crocker, L. (2021, September). </a:t>
            </a:r>
            <a:r>
              <a:rPr lang="en" sz="1400" i="1">
                <a:uFill>
                  <a:noFill/>
                </a:uFill>
              </a:rPr>
              <a:t>Food insecurity in Central Florida: Economic and Health Implications</a:t>
            </a:r>
            <a:r>
              <a:rPr lang="en" sz="1400">
                <a:uFill>
                  <a:noFill/>
                </a:uFill>
              </a:rPr>
              <a:t>. Central Florida Foundation. </a:t>
            </a:r>
            <a:r>
              <a:rPr lang="en" sz="1400">
                <a:uFill>
                  <a:noFill/>
                </a:uFill>
                <a:hlinkClick r:id="rId3"/>
              </a:rPr>
              <a:t>https://cffound.org/food-insecurity-in-central-florida-economic-and-health-implications/</a:t>
            </a:r>
            <a:r>
              <a:rPr lang="en" sz="1400">
                <a:uFill>
                  <a:noFill/>
                </a:uFill>
              </a:rPr>
              <a:t> </a:t>
            </a:r>
          </a:p>
          <a:p>
            <a:pPr marR="50800"/>
            <a:r>
              <a:rPr lang="en" sz="1400">
                <a:uFill>
                  <a:noFill/>
                </a:uFill>
              </a:rPr>
              <a:t>Unites States Enviromental Protection Agency. (2023, May 17). EPA. </a:t>
            </a:r>
            <a:r>
              <a:rPr lang="en" sz="1400">
                <a:uFill>
                  <a:noFill/>
                </a:uFill>
                <a:hlinkClick r:id="rId4"/>
              </a:rPr>
              <a:t>https://www.epa.gov/waterreuse/basic-information-about-water-reuse</a:t>
            </a:r>
            <a:r>
              <a:rPr lang="en" sz="1400">
                <a:uFill>
                  <a:noFill/>
                </a:uFill>
              </a:rPr>
              <a:t> </a:t>
            </a:r>
          </a:p>
          <a:p>
            <a:pPr marR="50800"/>
            <a:r>
              <a:rPr lang="en" sz="1400">
                <a:uFill>
                  <a:noFill/>
                </a:uFill>
              </a:rPr>
              <a:t>Florida Department of  Environmental </a:t>
            </a:r>
            <a:r>
              <a:rPr lang="en" sz="1400" err="1">
                <a:uFill>
                  <a:noFill/>
                </a:uFill>
              </a:rPr>
              <a:t>Proctection</a:t>
            </a:r>
            <a:r>
              <a:rPr lang="en" sz="1400">
                <a:uFill>
                  <a:noFill/>
                </a:uFill>
              </a:rPr>
              <a:t>. (n.d.). </a:t>
            </a:r>
            <a:r>
              <a:rPr lang="en" sz="1400" i="1">
                <a:uFill>
                  <a:noFill/>
                </a:uFill>
              </a:rPr>
              <a:t>Use of reclaimed water on golf courses</a:t>
            </a:r>
            <a:r>
              <a:rPr lang="en" sz="1400">
                <a:uFill>
                  <a:noFill/>
                </a:uFill>
              </a:rPr>
              <a:t>. Use of Reclaimed Water on Golf Courses . </a:t>
            </a:r>
            <a:r>
              <a:rPr lang="en" sz="1400">
                <a:uFill>
                  <a:noFill/>
                </a:uFill>
                <a:hlinkClick r:id="rId5"/>
              </a:rPr>
              <a:t>https://floridadep.gov/sites/default/files/Reuse</a:t>
            </a:r>
            <a:r>
              <a:rPr lang="en" sz="1400">
                <a:uFill>
                  <a:noFill/>
                </a:uFill>
              </a:rPr>
              <a:t> at golf courses.pdf </a:t>
            </a:r>
          </a:p>
          <a:p>
            <a:pPr marR="50800"/>
            <a:r>
              <a:rPr lang="en" sz="1400">
                <a:uFill>
                  <a:noFill/>
                </a:uFill>
              </a:rPr>
              <a:t>Florida Water Environmental Association. (n.d.). </a:t>
            </a:r>
            <a:r>
              <a:rPr lang="en" sz="1400" i="1" err="1">
                <a:uFill>
                  <a:noFill/>
                </a:uFill>
              </a:rPr>
              <a:t>Pacewater</a:t>
            </a:r>
            <a:r>
              <a:rPr lang="en" sz="1400">
                <a:uFill>
                  <a:noFill/>
                </a:uFill>
              </a:rPr>
              <a:t>. Fact Sheet on Reclaimed Water (Water Reuse). </a:t>
            </a:r>
            <a:r>
              <a:rPr lang="en" sz="1400">
                <a:uFill>
                  <a:noFill/>
                </a:uFill>
                <a:hlinkClick r:id="rId6"/>
              </a:rPr>
              <a:t>https://pacewater.org/documents/360/Fact-Sheet-on-Reclaimed-Water-Reuse.pdf</a:t>
            </a:r>
            <a:r>
              <a:rPr lang="en" sz="1400">
                <a:uFill>
                  <a:noFill/>
                </a:uFill>
              </a:rPr>
              <a:t> </a:t>
            </a:r>
          </a:p>
          <a:p>
            <a:pPr marR="50800"/>
            <a:r>
              <a:rPr lang="en" sz="1400" err="1">
                <a:uFill>
                  <a:noFill/>
                </a:uFill>
              </a:rPr>
              <a:t>BlueGreen</a:t>
            </a:r>
            <a:r>
              <a:rPr lang="en" sz="1400">
                <a:uFill>
                  <a:noFill/>
                </a:uFill>
              </a:rPr>
              <a:t> Alliance. (2020, July 1). </a:t>
            </a:r>
            <a:r>
              <a:rPr lang="en" sz="1400" i="1">
                <a:uFill>
                  <a:noFill/>
                </a:uFill>
              </a:rPr>
              <a:t>Water works: The job creation potential of repairing America’s water infrastructure</a:t>
            </a:r>
            <a:r>
              <a:rPr lang="en" sz="1400">
                <a:uFill>
                  <a:noFill/>
                </a:uFill>
              </a:rPr>
              <a:t>. </a:t>
            </a:r>
            <a:r>
              <a:rPr lang="en" sz="1400">
                <a:uFill>
                  <a:noFill/>
                </a:uFill>
                <a:hlinkClick r:id="rId7"/>
              </a:rPr>
              <a:t>https://www.bluegreenalliance.org/resources/water-works-the-job-creation-potential-of-repairing-americas-water-infrastructure/</a:t>
            </a:r>
            <a:r>
              <a:rPr lang="en" sz="1400">
                <a:uFill>
                  <a:noFill/>
                </a:uFill>
              </a:rPr>
              <a:t> </a:t>
            </a:r>
          </a:p>
          <a:p>
            <a:pPr marR="50800"/>
            <a:endParaRPr lang="en" sz="1400">
              <a:uFill>
                <a:noFill/>
              </a:uFill>
            </a:endParaRPr>
          </a:p>
          <a:p>
            <a:pPr marR="50800"/>
            <a:endParaRPr lang="en" sz="1400">
              <a:uFill>
                <a:noFill/>
              </a:uFill>
            </a:endParaRPr>
          </a:p>
          <a:p>
            <a:pPr marR="50800"/>
            <a:endParaRPr lang="en" sz="1400">
              <a:uFill>
                <a:noFill/>
              </a:uFill>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L="139700" marR="50800" indent="0">
              <a:buNone/>
            </a:pPr>
            <a:endParaRPr lang="en" sz="1400">
              <a:solidFill>
                <a:srgbClr val="494949"/>
              </a:solidFill>
              <a:uFill>
                <a:noFill/>
              </a:uFill>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extLst>
      <p:ext uri="{BB962C8B-B14F-4D97-AF65-F5344CB8AC3E}">
        <p14:creationId xmlns:p14="http://schemas.microsoft.com/office/powerpoint/2010/main" val="624849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94190" y="1117454"/>
            <a:ext cx="7082706" cy="3492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lvl="0" indent="0" algn="l" rtl="0">
              <a:lnSpc>
                <a:spcPct val="60000"/>
              </a:lnSpc>
              <a:spcBef>
                <a:spcPts val="0"/>
              </a:spcBef>
              <a:spcAft>
                <a:spcPts val="0"/>
              </a:spcAft>
              <a:buNone/>
            </a:pPr>
            <a:endParaRPr sz="1800">
              <a:solidFill>
                <a:schemeClr val="accent1"/>
              </a:solidFill>
              <a:latin typeface="Barlow Semi Condensed Medium"/>
              <a:ea typeface="Barlow Semi Condensed Medium"/>
              <a:cs typeface="Barlow Semi Condensed Medium"/>
              <a:sym typeface="Barlow Semi Condensed Medium"/>
            </a:endParaRPr>
          </a:p>
          <a:p>
            <a:pPr marR="50800"/>
            <a:r>
              <a:rPr lang="en" sz="1400">
                <a:uFill>
                  <a:noFill/>
                </a:uFill>
                <a:cs typeface="Arial"/>
              </a:rPr>
              <a:t>Editor, G. (2021, February 23). </a:t>
            </a:r>
            <a:r>
              <a:rPr lang="en" sz="1400" i="1">
                <a:uFill>
                  <a:noFill/>
                </a:uFill>
                <a:cs typeface="Arial"/>
              </a:rPr>
              <a:t>GMOs in Bangladesh: Insect-resistant eggplant a sustainability success. here’s how the country can safeguard its progress</a:t>
            </a:r>
            <a:r>
              <a:rPr lang="en" sz="1400">
                <a:uFill>
                  <a:noFill/>
                </a:uFill>
                <a:cs typeface="Arial"/>
              </a:rPr>
              <a:t>. Genetic Literacy Project. </a:t>
            </a:r>
            <a:r>
              <a:rPr lang="en" sz="1400">
                <a:uFill>
                  <a:noFill/>
                </a:uFill>
                <a:cs typeface="Arial"/>
                <a:hlinkClick r:id="rId3"/>
              </a:rPr>
              <a:t>https://geneticliteracyproject.org/2021/02/23/gmos-in-bangladesh-insect-resistant-eggplant-has-been-a-sustainability-success-but-pests-and-disease-threaten-its-future/</a:t>
            </a:r>
            <a:r>
              <a:rPr lang="en" sz="1400">
                <a:uFill>
                  <a:noFill/>
                </a:uFill>
                <a:cs typeface="Arial"/>
              </a:rPr>
              <a:t> </a:t>
            </a:r>
          </a:p>
          <a:p>
            <a:pPr marR="50800"/>
            <a:r>
              <a:rPr lang="en" sz="1400">
                <a:uFill>
                  <a:noFill/>
                </a:uFill>
                <a:cs typeface="Arial"/>
              </a:rPr>
              <a:t>Ramthun, J. (n.d.). </a:t>
            </a:r>
            <a:r>
              <a:rPr lang="en" sz="1400" i="1">
                <a:uFill>
                  <a:noFill/>
                </a:uFill>
                <a:cs typeface="Arial"/>
              </a:rPr>
              <a:t>Triple threat: Helping Kenya protect against floods, locusts, and covid</a:t>
            </a:r>
            <a:r>
              <a:rPr lang="en" sz="1400">
                <a:uFill>
                  <a:noFill/>
                </a:uFill>
                <a:cs typeface="Arial"/>
              </a:rPr>
              <a:t>. NASA. </a:t>
            </a:r>
            <a:r>
              <a:rPr lang="en" sz="1400">
                <a:uFill>
                  <a:noFill/>
                </a:uFill>
                <a:cs typeface="Arial"/>
                <a:hlinkClick r:id="rId4"/>
              </a:rPr>
              <a:t>https://appliedsciences.nasa.gov/our-impact/news/triple-threat-helping-kenya-protect-against-floods-locusts-and-covid</a:t>
            </a:r>
            <a:r>
              <a:rPr lang="en" sz="1400">
                <a:uFill>
                  <a:noFill/>
                </a:uFill>
                <a:cs typeface="Arial"/>
              </a:rPr>
              <a:t> </a:t>
            </a:r>
          </a:p>
          <a:p>
            <a:pPr marR="50800"/>
            <a:r>
              <a:rPr lang="en" sz="1400">
                <a:uFill>
                  <a:noFill/>
                </a:uFill>
                <a:cs typeface="Arial"/>
              </a:rPr>
              <a:t>Conserve. (n.d.). </a:t>
            </a:r>
            <a:r>
              <a:rPr lang="en" sz="1400" i="1">
                <a:uFill>
                  <a:noFill/>
                </a:uFill>
                <a:cs typeface="Arial"/>
              </a:rPr>
              <a:t>Water reuse in agriculture</a:t>
            </a:r>
            <a:r>
              <a:rPr lang="en" sz="1400">
                <a:uFill>
                  <a:noFill/>
                </a:uFill>
                <a:cs typeface="Arial"/>
              </a:rPr>
              <a:t>. CONSERVE. </a:t>
            </a:r>
            <a:r>
              <a:rPr lang="en" sz="1400">
                <a:uFill>
                  <a:noFill/>
                </a:uFill>
                <a:cs typeface="Arial"/>
                <a:hlinkClick r:id="rId5"/>
              </a:rPr>
              <a:t>https://conservewaterforfood.org/water-reuse-in-agriculture</a:t>
            </a:r>
            <a:r>
              <a:rPr lang="en" sz="1400">
                <a:uFill>
                  <a:noFill/>
                </a:uFill>
                <a:cs typeface="Arial"/>
              </a:rPr>
              <a:t> </a:t>
            </a:r>
          </a:p>
          <a:p>
            <a:r>
              <a:rPr lang="en" sz="1400">
                <a:solidFill>
                  <a:srgbClr val="000000"/>
                </a:solidFill>
                <a:uFill>
                  <a:noFill/>
                </a:uFill>
                <a:latin typeface="Calibri"/>
                <a:cs typeface="Calibri"/>
              </a:rPr>
              <a:t>Khan, S., Anwar, S., Yu, S., Sun, M., Yang, Z., &amp; Gao, Z. (2019). Development of Drought-Tolerant Transgenic Wheat: Achievements and Limitations. </a:t>
            </a:r>
            <a:r>
              <a:rPr lang="en" sz="1400" i="1">
                <a:solidFill>
                  <a:srgbClr val="000000"/>
                </a:solidFill>
                <a:uFill>
                  <a:noFill/>
                </a:uFill>
                <a:latin typeface="Calibri"/>
                <a:cs typeface="Calibri"/>
              </a:rPr>
              <a:t>International Journal of Molecular Sciences</a:t>
            </a:r>
            <a:r>
              <a:rPr lang="en" sz="1400">
                <a:solidFill>
                  <a:srgbClr val="000000"/>
                </a:solidFill>
                <a:uFill>
                  <a:noFill/>
                </a:uFill>
                <a:latin typeface="Calibri"/>
                <a:cs typeface="Calibri"/>
              </a:rPr>
              <a:t>, </a:t>
            </a:r>
            <a:r>
              <a:rPr lang="en" sz="1400" i="1">
                <a:solidFill>
                  <a:srgbClr val="000000"/>
                </a:solidFill>
                <a:uFill>
                  <a:noFill/>
                </a:uFill>
                <a:latin typeface="Calibri"/>
                <a:cs typeface="Calibri"/>
              </a:rPr>
              <a:t>20</a:t>
            </a:r>
            <a:r>
              <a:rPr lang="en" sz="1400">
                <a:solidFill>
                  <a:srgbClr val="000000"/>
                </a:solidFill>
                <a:uFill>
                  <a:noFill/>
                </a:uFill>
                <a:latin typeface="Calibri"/>
                <a:cs typeface="Calibri"/>
              </a:rPr>
              <a:t>(13), 3350. </a:t>
            </a:r>
            <a:r>
              <a:rPr lang="en" sz="1400">
                <a:solidFill>
                  <a:srgbClr val="000000"/>
                </a:solidFill>
                <a:uFill>
                  <a:noFill/>
                </a:uFill>
                <a:latin typeface="Calibri"/>
                <a:cs typeface="Calibri"/>
                <a:hlinkClick r:id="rId6"/>
              </a:rPr>
              <a:t>https://doi.org/10.3390/ijms20133350</a:t>
            </a:r>
            <a:endParaRPr lang="en" sz="1400">
              <a:uFill>
                <a:noFill/>
              </a:uFill>
              <a:cs typeface="Arial"/>
            </a:endParaRPr>
          </a:p>
          <a:p>
            <a:r>
              <a:rPr lang="en" sz="1400">
                <a:solidFill>
                  <a:srgbClr val="000000"/>
                </a:solidFill>
                <a:uFill>
                  <a:noFill/>
                </a:uFill>
                <a:latin typeface="Calibri"/>
                <a:cs typeface="Calibri"/>
              </a:rPr>
              <a:t>‌</a:t>
            </a:r>
            <a:endParaRPr lang="en"/>
          </a:p>
          <a:p>
            <a:pPr marR="50800"/>
            <a:endParaRPr lang="en" sz="1400">
              <a:uFill>
                <a:noFill/>
              </a:uFill>
              <a:cs typeface="Arial"/>
            </a:endParaRPr>
          </a:p>
          <a:p>
            <a:pPr marR="50800"/>
            <a:endParaRPr lang="en" sz="1400">
              <a:uFill>
                <a:noFill/>
              </a:uFill>
              <a:cs typeface="Arial"/>
            </a:endParaRPr>
          </a:p>
          <a:p>
            <a:pPr marR="50800"/>
            <a:endParaRPr lang="en" sz="1400">
              <a:uFill>
                <a:noFill/>
              </a:uFill>
              <a:cs typeface="Arial"/>
            </a:endParaRPr>
          </a:p>
          <a:p>
            <a:pPr marR="50800"/>
            <a:endParaRPr lang="en" sz="1400">
              <a:uFill>
                <a:noFill/>
              </a:uFill>
              <a:cs typeface="Arial"/>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L="139700" marR="50800" indent="0">
              <a:buNone/>
            </a:pPr>
            <a:endParaRPr lang="en" sz="1400">
              <a:solidFill>
                <a:srgbClr val="494949"/>
              </a:solidFill>
              <a:uFill>
                <a:noFill/>
              </a:uFill>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extLst>
      <p:ext uri="{BB962C8B-B14F-4D97-AF65-F5344CB8AC3E}">
        <p14:creationId xmlns:p14="http://schemas.microsoft.com/office/powerpoint/2010/main" val="81269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94190" y="1117454"/>
            <a:ext cx="7082706" cy="3492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lvl="0" indent="0" algn="l" rtl="0">
              <a:lnSpc>
                <a:spcPct val="60000"/>
              </a:lnSpc>
              <a:spcBef>
                <a:spcPts val="0"/>
              </a:spcBef>
              <a:spcAft>
                <a:spcPts val="0"/>
              </a:spcAft>
              <a:buNone/>
            </a:pPr>
            <a:endParaRPr sz="1800">
              <a:solidFill>
                <a:schemeClr val="accent1"/>
              </a:solidFill>
              <a:latin typeface="Barlow Semi Condensed Medium"/>
              <a:ea typeface="Barlow Semi Condensed Medium"/>
              <a:cs typeface="Barlow Semi Condensed Medium"/>
              <a:sym typeface="Barlow Semi Condensed Medium"/>
            </a:endParaRPr>
          </a:p>
          <a:p>
            <a:pPr marR="50800"/>
            <a:r>
              <a:rPr lang="en" sz="1400">
                <a:uFill>
                  <a:noFill/>
                </a:uFill>
              </a:rPr>
              <a:t>Feeding Florida. (n.d.). </a:t>
            </a:r>
            <a:r>
              <a:rPr lang="en" sz="1400" i="1">
                <a:uFill>
                  <a:noFill/>
                </a:uFill>
              </a:rPr>
              <a:t>Hunger &amp; Food Access</a:t>
            </a:r>
            <a:r>
              <a:rPr lang="en" sz="1400">
                <a:uFill>
                  <a:noFill/>
                </a:uFill>
              </a:rPr>
              <a:t>. Feeding Florida | Florida’s Food Bank Network. </a:t>
            </a:r>
            <a:r>
              <a:rPr lang="en" sz="1400">
                <a:uFill>
                  <a:noFill/>
                </a:uFill>
                <a:hlinkClick r:id="rId3"/>
              </a:rPr>
              <a:t>https://www.feedingflorida.org/staying-informed/hunger-food-insecurity#:~:text=In%20Feeding%20America%27s%20Map%20the%20Meal%20Gap%20study,of%20Florida%27s%20children%20facing%20hunger%2C%20families%20make%20compromises</a:t>
            </a:r>
            <a:r>
              <a:rPr lang="en" sz="1400">
                <a:uFill>
                  <a:noFill/>
                </a:uFill>
              </a:rPr>
              <a:t>. </a:t>
            </a:r>
          </a:p>
          <a:p>
            <a:pPr marR="50800"/>
            <a:r>
              <a:rPr lang="en" sz="1400" err="1">
                <a:uFill>
                  <a:noFill/>
                </a:uFill>
              </a:rPr>
              <a:t>corporateName</a:t>
            </a:r>
            <a:r>
              <a:rPr lang="en" sz="1400">
                <a:uFill>
                  <a:noFill/>
                </a:uFill>
              </a:rPr>
              <a:t>=Commonwealth Parliament; address=Parliament House, C. (2020a, November 17). </a:t>
            </a:r>
            <a:r>
              <a:rPr lang="en" sz="1400" i="1">
                <a:uFill>
                  <a:noFill/>
                </a:uFill>
              </a:rPr>
              <a:t>Rating Australia-A Selection of global indexes</a:t>
            </a:r>
            <a:r>
              <a:rPr lang="en" sz="1400">
                <a:uFill>
                  <a:noFill/>
                </a:uFill>
              </a:rPr>
              <a:t>. Home – Parliament of Australia. </a:t>
            </a:r>
            <a:r>
              <a:rPr lang="en" sz="1400">
                <a:uFill>
                  <a:noFill/>
                </a:uFill>
                <a:hlinkClick r:id="rId4"/>
              </a:rPr>
              <a:t>https://www.aph.gov.au/About_Parliament/Parliamentary_Departments/Parliamentary_Library/pubs/rp/rp2021/AustraliaByNumbers</a:t>
            </a:r>
            <a:r>
              <a:rPr lang="en" sz="1400">
                <a:uFill>
                  <a:noFill/>
                </a:uFill>
              </a:rPr>
              <a:t> </a:t>
            </a:r>
          </a:p>
          <a:p>
            <a:pPr marR="50800"/>
            <a:r>
              <a:rPr lang="en" sz="1400">
                <a:uFill>
                  <a:noFill/>
                </a:uFill>
              </a:rPr>
              <a:t>Feeding Florida. (n.d.). </a:t>
            </a:r>
            <a:r>
              <a:rPr lang="en" sz="1400" i="1">
                <a:uFill>
                  <a:noFill/>
                </a:uFill>
              </a:rPr>
              <a:t>Hunger &amp; Food Access</a:t>
            </a:r>
            <a:r>
              <a:rPr lang="en" sz="1400">
                <a:uFill>
                  <a:noFill/>
                </a:uFill>
              </a:rPr>
              <a:t>. Feeding Florida | Florida’s Food Bank Network. </a:t>
            </a:r>
            <a:r>
              <a:rPr lang="en" sz="1400">
                <a:uFill>
                  <a:noFill/>
                </a:uFill>
                <a:hlinkClick r:id="rId3"/>
              </a:rPr>
              <a:t>https://www.feedingflorida.org/staying-informed/hunger-food-insecurity#:~:text=In%20Feeding%20America%27s%20Map%20the%20Meal%20Gap%20study,of%20Florida%27s%20children%20facing%20hunger%2C%20families%20make%20compromises</a:t>
            </a:r>
            <a:r>
              <a:rPr lang="en" sz="1400">
                <a:uFill>
                  <a:noFill/>
                </a:uFill>
              </a:rPr>
              <a:t>. </a:t>
            </a:r>
          </a:p>
          <a:p>
            <a:pPr marR="50800"/>
            <a:endParaRPr lang="en" sz="1400">
              <a:uFill>
                <a:noFill/>
              </a:uFill>
            </a:endParaRPr>
          </a:p>
          <a:p>
            <a:pPr marR="50800"/>
            <a:endParaRPr lang="en" sz="1400">
              <a:uFill>
                <a:noFill/>
              </a:uFill>
            </a:endParaRPr>
          </a:p>
          <a:p>
            <a:pPr marR="50800"/>
            <a:endParaRPr lang="en" sz="1400">
              <a:uFill>
                <a:noFill/>
              </a:uFill>
            </a:endParaRPr>
          </a:p>
          <a:p>
            <a:pPr marR="50800"/>
            <a:endParaRPr lang="en" sz="1400">
              <a:uFill>
                <a:noFill/>
              </a:uFill>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L="139700" marR="50800" indent="0">
              <a:buNone/>
            </a:pPr>
            <a:endParaRPr lang="en" sz="1400">
              <a:solidFill>
                <a:srgbClr val="494949"/>
              </a:solidFill>
              <a:uFill>
                <a:noFill/>
              </a:uFill>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extLst>
      <p:ext uri="{BB962C8B-B14F-4D97-AF65-F5344CB8AC3E}">
        <p14:creationId xmlns:p14="http://schemas.microsoft.com/office/powerpoint/2010/main" val="32558566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0" name="Google Shape;4950;p65"/>
          <p:cNvSpPr txBox="1">
            <a:spLocks noGrp="1"/>
          </p:cNvSpPr>
          <p:nvPr>
            <p:ph type="body" idx="1"/>
          </p:nvPr>
        </p:nvSpPr>
        <p:spPr>
          <a:xfrm>
            <a:off x="1094190" y="1117454"/>
            <a:ext cx="7082706" cy="349205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indent="0">
              <a:lnSpc>
                <a:spcPct val="60000"/>
              </a:lnSpc>
              <a:buNone/>
            </a:pPr>
            <a:endParaRPr lang="en-US" sz="1800">
              <a:solidFill>
                <a:schemeClr val="accent1"/>
              </a:solidFill>
              <a:latin typeface="Barlow Semi Condensed Medium"/>
              <a:cs typeface="Times New Roman"/>
            </a:endParaRPr>
          </a:p>
          <a:p>
            <a:pPr marR="50800"/>
            <a:r>
              <a:rPr lang="en">
                <a:uFill>
                  <a:noFill/>
                </a:uFill>
                <a:latin typeface="Times New Roman"/>
                <a:cs typeface="Times New Roman"/>
              </a:rPr>
              <a:t>Cho, R. (2011, April 4). </a:t>
            </a:r>
            <a:r>
              <a:rPr lang="en" i="1">
                <a:uFill>
                  <a:noFill/>
                </a:uFill>
                <a:latin typeface="Times New Roman"/>
                <a:cs typeface="Times New Roman"/>
              </a:rPr>
              <a:t>From Wastewater to Drinking Water</a:t>
            </a:r>
            <a:r>
              <a:rPr lang="en">
                <a:uFill>
                  <a:noFill/>
                </a:uFill>
                <a:latin typeface="Times New Roman"/>
                <a:cs typeface="Times New Roman"/>
              </a:rPr>
              <a:t>. State of the Planet. </a:t>
            </a:r>
            <a:r>
              <a:rPr lang="en">
                <a:uFill>
                  <a:noFill/>
                </a:uFill>
                <a:latin typeface="Times New Roman"/>
                <a:cs typeface="Times New Roman"/>
                <a:hlinkClick r:id="rId3"/>
              </a:rPr>
              <a:t>https://news.climate.columbia.edu/2011/04/04/from-wastewater-to-drinking-water/</a:t>
            </a:r>
            <a:endParaRPr lang="en" sz="1400">
              <a:uFill>
                <a:noFill/>
              </a:uFill>
              <a:cs typeface="Times New Roman"/>
            </a:endParaRPr>
          </a:p>
          <a:p>
            <a:pPr marR="50800"/>
            <a:endParaRPr lang="en">
              <a:uFill>
                <a:noFill/>
              </a:uFill>
              <a:latin typeface="Times New Roman"/>
              <a:cs typeface="Times New Roman"/>
            </a:endParaRPr>
          </a:p>
          <a:p>
            <a:pPr marR="50800"/>
            <a:r>
              <a:rPr lang="en">
                <a:uFill>
                  <a:noFill/>
                </a:uFill>
                <a:latin typeface="Times New Roman"/>
                <a:cs typeface="Times New Roman"/>
              </a:rPr>
              <a:t>Kiptum, A., Mwangi, E., Otieno, G., Njogu, A., </a:t>
            </a:r>
            <a:r>
              <a:rPr lang="en" err="1">
                <a:uFill>
                  <a:noFill/>
                </a:uFill>
                <a:latin typeface="Times New Roman"/>
                <a:cs typeface="Times New Roman"/>
              </a:rPr>
              <a:t>Kilavi</a:t>
            </a:r>
            <a:r>
              <a:rPr lang="en">
                <a:uFill>
                  <a:noFill/>
                </a:uFill>
                <a:latin typeface="Times New Roman"/>
                <a:cs typeface="Times New Roman"/>
              </a:rPr>
              <a:t>, M., Zacharia Mwai, MacLeod, D., Neal, J., Hawker, L., O’Shea, T., Halima Saado, Visman, E., Majani, B., &amp; Todd, M. C. (2023). </a:t>
            </a:r>
            <a:r>
              <a:rPr lang="en" i="1">
                <a:uFill>
                  <a:noFill/>
                </a:uFill>
                <a:latin typeface="Times New Roman"/>
                <a:cs typeface="Times New Roman"/>
              </a:rPr>
              <a:t>Advancing operational flood forecasting, early warning and risk management with new emerging science: Gaps, opportunities and barriers in Kenya</a:t>
            </a:r>
            <a:r>
              <a:rPr lang="en">
                <a:uFill>
                  <a:noFill/>
                </a:uFill>
                <a:latin typeface="Times New Roman"/>
                <a:cs typeface="Times New Roman"/>
              </a:rPr>
              <a:t>. </a:t>
            </a:r>
            <a:r>
              <a:rPr lang="en">
                <a:uFill>
                  <a:noFill/>
                </a:uFill>
                <a:latin typeface="Times New Roman"/>
                <a:cs typeface="Times New Roman"/>
                <a:hlinkClick r:id="rId4"/>
              </a:rPr>
              <a:t>https://doi.org/10.1111/jfr3.12884</a:t>
            </a:r>
            <a:endParaRPr lang="en">
              <a:uFill>
                <a:noFill/>
              </a:uFill>
              <a:latin typeface="Times New Roman"/>
              <a:cs typeface="Times New Roman"/>
            </a:endParaRPr>
          </a:p>
          <a:p>
            <a:r>
              <a:rPr lang="en-US">
                <a:solidFill>
                  <a:schemeClr val="tx1"/>
                </a:solidFill>
                <a:uFill>
                  <a:noFill/>
                </a:uFill>
                <a:latin typeface="Times New Roman"/>
                <a:cs typeface="Times New Roman"/>
              </a:rPr>
              <a:t>International Trade Administration. (2022, July 20). </a:t>
            </a:r>
            <a:r>
              <a:rPr lang="en-US" i="1">
                <a:solidFill>
                  <a:schemeClr val="tx1"/>
                </a:solidFill>
                <a:uFill>
                  <a:noFill/>
                </a:uFill>
                <a:latin typeface="Times New Roman"/>
                <a:cs typeface="Times New Roman"/>
              </a:rPr>
              <a:t>Australia - Water and Wastewater Treatment</a:t>
            </a:r>
            <a:r>
              <a:rPr lang="en-US">
                <a:solidFill>
                  <a:schemeClr val="tx1"/>
                </a:solidFill>
                <a:uFill>
                  <a:noFill/>
                </a:uFill>
                <a:latin typeface="Times New Roman"/>
                <a:cs typeface="Times New Roman"/>
              </a:rPr>
              <a:t>. </a:t>
            </a:r>
            <a:r>
              <a:rPr lang="en-US">
                <a:solidFill>
                  <a:srgbClr val="77C6FC"/>
                </a:solidFill>
                <a:uFill>
                  <a:noFill/>
                </a:uFill>
                <a:latin typeface="Times New Roman"/>
                <a:cs typeface="Times New Roman"/>
                <a:hlinkClick r:id="rId5">
                  <a:extLst>
                    <a:ext uri="{A12FA001-AC4F-418D-AE19-62706E023703}">
                      <ahyp:hlinkClr xmlns:ahyp="http://schemas.microsoft.com/office/drawing/2018/hyperlinkcolor" val="tx"/>
                    </a:ext>
                  </a:extLst>
                </a:hlinkClick>
              </a:rPr>
              <a:t>Www.trade.gov</a:t>
            </a:r>
            <a:r>
              <a:rPr lang="en-US">
                <a:solidFill>
                  <a:schemeClr val="accent1"/>
                </a:solidFill>
                <a:uFill>
                  <a:noFill/>
                </a:uFill>
                <a:latin typeface="Times New Roman"/>
                <a:cs typeface="Times New Roman"/>
              </a:rPr>
              <a:t>. </a:t>
            </a:r>
            <a:r>
              <a:rPr lang="en-US">
                <a:solidFill>
                  <a:srgbClr val="77C6FC"/>
                </a:solidFill>
                <a:uFill>
                  <a:noFill/>
                </a:uFill>
                <a:latin typeface="Times New Roman"/>
                <a:cs typeface="Times New Roman"/>
                <a:hlinkClick r:id="rId6">
                  <a:extLst>
                    <a:ext uri="{A12FA001-AC4F-418D-AE19-62706E023703}">
                      <ahyp:hlinkClr xmlns:ahyp="http://schemas.microsoft.com/office/drawing/2018/hyperlinkcolor" val="tx"/>
                    </a:ext>
                  </a:extLst>
                </a:hlinkClick>
              </a:rPr>
              <a:t>https://www.trade.gov/country-commercial-guides/australia-water-and-wastewater-treatment</a:t>
            </a:r>
            <a:endParaRPr lang="en">
              <a:solidFill>
                <a:srgbClr val="3D3D3D"/>
              </a:solidFill>
              <a:uFill>
                <a:noFill/>
              </a:uFill>
              <a:latin typeface="Segoe UI"/>
              <a:cs typeface="Segoe UI"/>
            </a:endParaRPr>
          </a:p>
          <a:p>
            <a:r>
              <a:rPr lang="en">
                <a:solidFill>
                  <a:schemeClr val="tx1"/>
                </a:solidFill>
                <a:uFill>
                  <a:noFill/>
                </a:uFill>
                <a:latin typeface="Times New Roman"/>
                <a:cs typeface="Times New Roman"/>
              </a:rPr>
              <a:t>Khan, S., Anwar, S., Yu, S., Sun, M., Yang, Z., &amp; Gao, Z. (2019). Development of Drought-Tolerant Transgenic Wheat: Achievements and Limitations. </a:t>
            </a:r>
            <a:r>
              <a:rPr lang="en" i="1">
                <a:solidFill>
                  <a:schemeClr val="tx1"/>
                </a:solidFill>
                <a:uFill>
                  <a:noFill/>
                </a:uFill>
                <a:latin typeface="Times New Roman"/>
                <a:cs typeface="Times New Roman"/>
              </a:rPr>
              <a:t>International Journal of Molecular Sciences</a:t>
            </a:r>
            <a:r>
              <a:rPr lang="en">
                <a:solidFill>
                  <a:schemeClr val="tx1"/>
                </a:solidFill>
                <a:uFill>
                  <a:noFill/>
                </a:uFill>
                <a:latin typeface="Times New Roman"/>
                <a:cs typeface="Times New Roman"/>
              </a:rPr>
              <a:t>, </a:t>
            </a:r>
            <a:r>
              <a:rPr lang="en" i="1">
                <a:solidFill>
                  <a:schemeClr val="tx1"/>
                </a:solidFill>
                <a:uFill>
                  <a:noFill/>
                </a:uFill>
                <a:latin typeface="Times New Roman"/>
                <a:cs typeface="Times New Roman"/>
              </a:rPr>
              <a:t>20</a:t>
            </a:r>
            <a:r>
              <a:rPr lang="en">
                <a:solidFill>
                  <a:schemeClr val="tx1"/>
                </a:solidFill>
                <a:uFill>
                  <a:noFill/>
                </a:uFill>
                <a:latin typeface="Times New Roman"/>
                <a:cs typeface="Times New Roman"/>
              </a:rPr>
              <a:t>(13), 3350</a:t>
            </a:r>
            <a:r>
              <a:rPr lang="en">
                <a:solidFill>
                  <a:schemeClr val="accent1"/>
                </a:solidFill>
                <a:uFill>
                  <a:noFill/>
                </a:uFill>
                <a:latin typeface="Times New Roman"/>
                <a:cs typeface="Times New Roman"/>
              </a:rPr>
              <a:t>. </a:t>
            </a:r>
            <a:r>
              <a:rPr lang="en">
                <a:solidFill>
                  <a:srgbClr val="3D3D3D"/>
                </a:solidFill>
                <a:uFill>
                  <a:noFill/>
                </a:uFill>
                <a:latin typeface="Times New Roman"/>
                <a:cs typeface="Times New Roman"/>
                <a:hlinkClick r:id="rId7"/>
              </a:rPr>
              <a:t>https://doi.org/10.3390/ijms20133350</a:t>
            </a:r>
            <a:endParaRPr lang="en"/>
          </a:p>
          <a:p>
            <a:r>
              <a:rPr lang="en">
                <a:solidFill>
                  <a:srgbClr val="3D3D3D"/>
                </a:solidFill>
                <a:uFill>
                  <a:noFill/>
                </a:uFill>
                <a:latin typeface="Times New Roman"/>
                <a:cs typeface="Times New Roman"/>
              </a:rPr>
              <a:t>Holden, D., &amp; </a:t>
            </a:r>
            <a:r>
              <a:rPr lang="en" err="1">
                <a:solidFill>
                  <a:srgbClr val="3D3D3D"/>
                </a:solidFill>
                <a:uFill>
                  <a:noFill/>
                </a:uFill>
                <a:latin typeface="Times New Roman"/>
                <a:cs typeface="Times New Roman"/>
              </a:rPr>
              <a:t>Ua</a:t>
            </a:r>
            <a:r>
              <a:rPr lang="en">
                <a:solidFill>
                  <a:srgbClr val="3D3D3D"/>
                </a:solidFill>
                <a:uFill>
                  <a:noFill/>
                </a:uFill>
                <a:latin typeface="Times New Roman"/>
                <a:cs typeface="Times New Roman"/>
              </a:rPr>
              <a:t>, A. (n.d.). </a:t>
            </a:r>
            <a:r>
              <a:rPr lang="en" i="1">
                <a:solidFill>
                  <a:srgbClr val="3D3D3D"/>
                </a:solidFill>
                <a:uFill>
                  <a:noFill/>
                </a:uFill>
                <a:latin typeface="Times New Roman"/>
                <a:cs typeface="Times New Roman"/>
              </a:rPr>
              <a:t>Access to Healthy Food in Florida Presentation to the Senate Committee on Agriculture</a:t>
            </a:r>
            <a:r>
              <a:rPr lang="en">
                <a:solidFill>
                  <a:srgbClr val="3D3D3D"/>
                </a:solidFill>
                <a:uFill>
                  <a:noFill/>
                </a:uFill>
                <a:latin typeface="Times New Roman"/>
                <a:cs typeface="Times New Roman"/>
              </a:rPr>
              <a:t>. </a:t>
            </a:r>
            <a:r>
              <a:rPr lang="en">
                <a:solidFill>
                  <a:srgbClr val="3D3D3D"/>
                </a:solidFill>
                <a:uFill>
                  <a:noFill/>
                </a:uFill>
                <a:latin typeface="Times New Roman"/>
                <a:cs typeface="Times New Roman"/>
                <a:hlinkClick r:id="rId8"/>
              </a:rPr>
              <a:t>https://oppaga.fl.gov/Documents/Presentations/LILA%20presentation%201-7-22.pdf</a:t>
            </a:r>
            <a:endParaRPr lang="en">
              <a:solidFill>
                <a:srgbClr val="3D3D3D"/>
              </a:solidFill>
              <a:uFill>
                <a:noFill/>
              </a:uFill>
              <a:latin typeface="Times New Roman"/>
              <a:cs typeface="Times New Roman"/>
            </a:endParaRPr>
          </a:p>
          <a:p>
            <a:endParaRPr lang="en">
              <a:solidFill>
                <a:srgbClr val="3D3D3D"/>
              </a:solidFill>
              <a:uFill>
                <a:noFill/>
              </a:uFill>
              <a:latin typeface="Times New Roman"/>
              <a:cs typeface="Times New Roman"/>
            </a:endParaRPr>
          </a:p>
          <a:p>
            <a:endParaRPr lang="en">
              <a:solidFill>
                <a:srgbClr val="3D3D3D"/>
              </a:solidFill>
              <a:uFill>
                <a:noFill/>
              </a:uFill>
              <a:latin typeface="Times New Roman"/>
              <a:cs typeface="Times New Roman"/>
            </a:endParaRPr>
          </a:p>
          <a:p>
            <a:pPr marR="50800"/>
            <a:endParaRPr lang="en">
              <a:uFill>
                <a:noFill/>
              </a:uFill>
              <a:latin typeface="Times New Roman"/>
              <a:cs typeface="Times New Roman"/>
            </a:endParaRPr>
          </a:p>
          <a:p>
            <a:pPr marR="50800"/>
            <a:endParaRPr lang="en" sz="1400">
              <a:uFill>
                <a:noFill/>
              </a:uFill>
              <a:cs typeface="Times New Roman"/>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R="50800"/>
            <a:endParaRPr lang="en" sz="1400">
              <a:solidFill>
                <a:srgbClr val="494949"/>
              </a:solidFill>
              <a:uFill>
                <a:noFill/>
              </a:uFill>
              <a:ea typeface="Barlow Semi Condensed Medium"/>
              <a:cs typeface="Barlow Semi Condensed Medium"/>
            </a:endParaRPr>
          </a:p>
          <a:p>
            <a:pPr marL="139700" marR="50800" indent="0">
              <a:buNone/>
            </a:pPr>
            <a:endParaRPr lang="en" sz="1400">
              <a:solidFill>
                <a:srgbClr val="494949"/>
              </a:solidFill>
              <a:uFill>
                <a:noFill/>
              </a:uFill>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extLst>
      <p:ext uri="{BB962C8B-B14F-4D97-AF65-F5344CB8AC3E}">
        <p14:creationId xmlns:p14="http://schemas.microsoft.com/office/powerpoint/2010/main" val="177150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5"/>
        <p:cNvGrpSpPr/>
        <p:nvPr/>
      </p:nvGrpSpPr>
      <p:grpSpPr>
        <a:xfrm>
          <a:off x="0" y="0"/>
          <a:ext cx="0" cy="0"/>
          <a:chOff x="0" y="0"/>
          <a:chExt cx="0" cy="0"/>
        </a:xfrm>
      </p:grpSpPr>
      <p:grpSp>
        <p:nvGrpSpPr>
          <p:cNvPr id="1896" name="Google Shape;1896;p37"/>
          <p:cNvGrpSpPr/>
          <p:nvPr/>
        </p:nvGrpSpPr>
        <p:grpSpPr>
          <a:xfrm>
            <a:off x="6916795" y="3257306"/>
            <a:ext cx="2112057" cy="1661481"/>
            <a:chOff x="862950" y="825025"/>
            <a:chExt cx="5862650" cy="4111175"/>
          </a:xfrm>
        </p:grpSpPr>
        <p:sp>
          <p:nvSpPr>
            <p:cNvPr id="1897" name="Google Shape;1897;p37"/>
            <p:cNvSpPr/>
            <p:nvPr/>
          </p:nvSpPr>
          <p:spPr>
            <a:xfrm>
              <a:off x="918425" y="825150"/>
              <a:ext cx="5767425" cy="4096250"/>
            </a:xfrm>
            <a:custGeom>
              <a:avLst/>
              <a:gdLst/>
              <a:ahLst/>
              <a:cxnLst/>
              <a:rect l="l" t="t" r="r" b="b"/>
              <a:pathLst>
                <a:path w="230697" h="163850" extrusionOk="0">
                  <a:moveTo>
                    <a:pt x="157748" y="1"/>
                  </a:moveTo>
                  <a:cubicBezTo>
                    <a:pt x="156487" y="1"/>
                    <a:pt x="155194" y="95"/>
                    <a:pt x="153872" y="291"/>
                  </a:cubicBezTo>
                  <a:cubicBezTo>
                    <a:pt x="131689" y="3582"/>
                    <a:pt x="136421" y="27649"/>
                    <a:pt x="125589" y="31421"/>
                  </a:cubicBezTo>
                  <a:cubicBezTo>
                    <a:pt x="124301" y="31860"/>
                    <a:pt x="122988" y="32046"/>
                    <a:pt x="121638" y="32046"/>
                  </a:cubicBezTo>
                  <a:cubicBezTo>
                    <a:pt x="117991" y="32046"/>
                    <a:pt x="114070" y="30689"/>
                    <a:pt x="109618" y="29313"/>
                  </a:cubicBezTo>
                  <a:cubicBezTo>
                    <a:pt x="105161" y="27947"/>
                    <a:pt x="100166" y="26580"/>
                    <a:pt x="94401" y="26580"/>
                  </a:cubicBezTo>
                  <a:cubicBezTo>
                    <a:pt x="90029" y="26580"/>
                    <a:pt x="85215" y="27366"/>
                    <a:pt x="79856" y="29535"/>
                  </a:cubicBezTo>
                  <a:cubicBezTo>
                    <a:pt x="57711" y="38482"/>
                    <a:pt x="59116" y="97413"/>
                    <a:pt x="48727" y="108726"/>
                  </a:cubicBezTo>
                  <a:cubicBezTo>
                    <a:pt x="46581" y="111073"/>
                    <a:pt x="44248" y="111937"/>
                    <a:pt x="41789" y="111937"/>
                  </a:cubicBezTo>
                  <a:cubicBezTo>
                    <a:pt x="38362" y="111937"/>
                    <a:pt x="34691" y="110258"/>
                    <a:pt x="30944" y="108578"/>
                  </a:cubicBezTo>
                  <a:cubicBezTo>
                    <a:pt x="27216" y="106926"/>
                    <a:pt x="23402" y="105261"/>
                    <a:pt x="19663" y="105261"/>
                  </a:cubicBezTo>
                  <a:cubicBezTo>
                    <a:pt x="16878" y="105261"/>
                    <a:pt x="14134" y="106185"/>
                    <a:pt x="11498" y="108726"/>
                  </a:cubicBezTo>
                  <a:cubicBezTo>
                    <a:pt x="0" y="119781"/>
                    <a:pt x="555" y="159117"/>
                    <a:pt x="665" y="163850"/>
                  </a:cubicBezTo>
                  <a:lnTo>
                    <a:pt x="230696" y="163850"/>
                  </a:lnTo>
                  <a:lnTo>
                    <a:pt x="230696" y="157269"/>
                  </a:lnTo>
                  <a:cubicBezTo>
                    <a:pt x="230696" y="152093"/>
                    <a:pt x="226445" y="147361"/>
                    <a:pt x="222193" y="142665"/>
                  </a:cubicBezTo>
                  <a:cubicBezTo>
                    <a:pt x="217979" y="137933"/>
                    <a:pt x="225521" y="112941"/>
                    <a:pt x="225964" y="92200"/>
                  </a:cubicBezTo>
                  <a:cubicBezTo>
                    <a:pt x="226328" y="76521"/>
                    <a:pt x="220754" y="69209"/>
                    <a:pt x="214147" y="69209"/>
                  </a:cubicBezTo>
                  <a:cubicBezTo>
                    <a:pt x="212014" y="69209"/>
                    <a:pt x="209773" y="69971"/>
                    <a:pt x="207590" y="71460"/>
                  </a:cubicBezTo>
                  <a:cubicBezTo>
                    <a:pt x="206669" y="72091"/>
                    <a:pt x="205798" y="72383"/>
                    <a:pt x="204974" y="72383"/>
                  </a:cubicBezTo>
                  <a:cubicBezTo>
                    <a:pt x="197788" y="72383"/>
                    <a:pt x="194148" y="50178"/>
                    <a:pt x="192025" y="37077"/>
                  </a:cubicBezTo>
                  <a:cubicBezTo>
                    <a:pt x="189835" y="23311"/>
                    <a:pt x="177610" y="1"/>
                    <a:pt x="15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7"/>
            <p:cNvSpPr/>
            <p:nvPr/>
          </p:nvSpPr>
          <p:spPr>
            <a:xfrm>
              <a:off x="934125" y="825025"/>
              <a:ext cx="5751725" cy="4096375"/>
            </a:xfrm>
            <a:custGeom>
              <a:avLst/>
              <a:gdLst/>
              <a:ahLst/>
              <a:cxnLst/>
              <a:rect l="l" t="t" r="r" b="b"/>
              <a:pathLst>
                <a:path w="230069" h="163855" extrusionOk="0">
                  <a:moveTo>
                    <a:pt x="157126" y="0"/>
                  </a:moveTo>
                  <a:cubicBezTo>
                    <a:pt x="155832" y="0"/>
                    <a:pt x="154538" y="111"/>
                    <a:pt x="153244" y="296"/>
                  </a:cubicBezTo>
                  <a:cubicBezTo>
                    <a:pt x="131061" y="3587"/>
                    <a:pt x="135793" y="27654"/>
                    <a:pt x="124961" y="31426"/>
                  </a:cubicBezTo>
                  <a:cubicBezTo>
                    <a:pt x="123667" y="31869"/>
                    <a:pt x="122336" y="32054"/>
                    <a:pt x="121005" y="32054"/>
                  </a:cubicBezTo>
                  <a:cubicBezTo>
                    <a:pt x="117345" y="32054"/>
                    <a:pt x="113426" y="30686"/>
                    <a:pt x="108990" y="29318"/>
                  </a:cubicBezTo>
                  <a:cubicBezTo>
                    <a:pt x="108287" y="29096"/>
                    <a:pt x="107585" y="28875"/>
                    <a:pt x="106882" y="28690"/>
                  </a:cubicBezTo>
                  <a:lnTo>
                    <a:pt x="106882" y="34161"/>
                  </a:lnTo>
                  <a:lnTo>
                    <a:pt x="139380" y="34161"/>
                  </a:lnTo>
                  <a:cubicBezTo>
                    <a:pt x="139454" y="34161"/>
                    <a:pt x="139528" y="34198"/>
                    <a:pt x="139601" y="34272"/>
                  </a:cubicBezTo>
                  <a:cubicBezTo>
                    <a:pt x="139638" y="34346"/>
                    <a:pt x="139675" y="34420"/>
                    <a:pt x="139675" y="34494"/>
                  </a:cubicBezTo>
                  <a:lnTo>
                    <a:pt x="139675" y="75236"/>
                  </a:lnTo>
                  <a:cubicBezTo>
                    <a:pt x="140230" y="75236"/>
                    <a:pt x="140785" y="75199"/>
                    <a:pt x="141376" y="75199"/>
                  </a:cubicBezTo>
                  <a:cubicBezTo>
                    <a:pt x="144186" y="75162"/>
                    <a:pt x="147735" y="75088"/>
                    <a:pt x="151247" y="75014"/>
                  </a:cubicBezTo>
                  <a:lnTo>
                    <a:pt x="151321" y="75014"/>
                  </a:lnTo>
                  <a:cubicBezTo>
                    <a:pt x="153133" y="71539"/>
                    <a:pt x="154316" y="68544"/>
                    <a:pt x="155425" y="65993"/>
                  </a:cubicBezTo>
                  <a:cubicBezTo>
                    <a:pt x="156645" y="63072"/>
                    <a:pt x="157015" y="60374"/>
                    <a:pt x="157015" y="58192"/>
                  </a:cubicBezTo>
                  <a:cubicBezTo>
                    <a:pt x="157015" y="55715"/>
                    <a:pt x="156571" y="53978"/>
                    <a:pt x="156423" y="53534"/>
                  </a:cubicBezTo>
                  <a:cubicBezTo>
                    <a:pt x="155314" y="52905"/>
                    <a:pt x="153281" y="51353"/>
                    <a:pt x="151469" y="49134"/>
                  </a:cubicBezTo>
                  <a:cubicBezTo>
                    <a:pt x="149584" y="46805"/>
                    <a:pt x="147957" y="43811"/>
                    <a:pt x="147957" y="40446"/>
                  </a:cubicBezTo>
                  <a:cubicBezTo>
                    <a:pt x="147957" y="39485"/>
                    <a:pt x="148105" y="38524"/>
                    <a:pt x="148400" y="37526"/>
                  </a:cubicBezTo>
                  <a:cubicBezTo>
                    <a:pt x="148807" y="36047"/>
                    <a:pt x="149694" y="34864"/>
                    <a:pt x="150877" y="33976"/>
                  </a:cubicBezTo>
                  <a:cubicBezTo>
                    <a:pt x="152061" y="33052"/>
                    <a:pt x="153502" y="32424"/>
                    <a:pt x="155018" y="31980"/>
                  </a:cubicBezTo>
                  <a:cubicBezTo>
                    <a:pt x="158124" y="31056"/>
                    <a:pt x="161562" y="30834"/>
                    <a:pt x="164002" y="30834"/>
                  </a:cubicBezTo>
                  <a:cubicBezTo>
                    <a:pt x="165555" y="30834"/>
                    <a:pt x="166738" y="30945"/>
                    <a:pt x="167108" y="30945"/>
                  </a:cubicBezTo>
                  <a:cubicBezTo>
                    <a:pt x="167773" y="30353"/>
                    <a:pt x="171692" y="27285"/>
                    <a:pt x="179419" y="27285"/>
                  </a:cubicBezTo>
                  <a:cubicBezTo>
                    <a:pt x="180454" y="27285"/>
                    <a:pt x="181526" y="27322"/>
                    <a:pt x="182709" y="27470"/>
                  </a:cubicBezTo>
                  <a:cubicBezTo>
                    <a:pt x="185223" y="27728"/>
                    <a:pt x="187478" y="28468"/>
                    <a:pt x="189475" y="29577"/>
                  </a:cubicBezTo>
                  <a:cubicBezTo>
                    <a:pt x="184927" y="16231"/>
                    <a:pt x="173688" y="0"/>
                    <a:pt x="157126" y="0"/>
                  </a:cubicBezTo>
                  <a:close/>
                  <a:moveTo>
                    <a:pt x="213543" y="69210"/>
                  </a:moveTo>
                  <a:cubicBezTo>
                    <a:pt x="211398" y="69210"/>
                    <a:pt x="209143" y="69986"/>
                    <a:pt x="206962" y="71465"/>
                  </a:cubicBezTo>
                  <a:cubicBezTo>
                    <a:pt x="206038" y="72093"/>
                    <a:pt x="205187" y="72389"/>
                    <a:pt x="204337" y="72389"/>
                  </a:cubicBezTo>
                  <a:cubicBezTo>
                    <a:pt x="202932" y="72389"/>
                    <a:pt x="201675" y="71539"/>
                    <a:pt x="200492" y="70060"/>
                  </a:cubicBezTo>
                  <a:cubicBezTo>
                    <a:pt x="200344" y="72352"/>
                    <a:pt x="200085" y="74829"/>
                    <a:pt x="199716" y="77528"/>
                  </a:cubicBezTo>
                  <a:cubicBezTo>
                    <a:pt x="200825" y="77713"/>
                    <a:pt x="201934" y="77898"/>
                    <a:pt x="203043" y="78120"/>
                  </a:cubicBezTo>
                  <a:cubicBezTo>
                    <a:pt x="207442" y="78896"/>
                    <a:pt x="211583" y="79783"/>
                    <a:pt x="213764" y="80744"/>
                  </a:cubicBezTo>
                  <a:cubicBezTo>
                    <a:pt x="214393" y="81003"/>
                    <a:pt x="214874" y="81262"/>
                    <a:pt x="215132" y="81595"/>
                  </a:cubicBezTo>
                  <a:cubicBezTo>
                    <a:pt x="215317" y="81780"/>
                    <a:pt x="215428" y="82001"/>
                    <a:pt x="215428" y="82223"/>
                  </a:cubicBezTo>
                  <a:lnTo>
                    <a:pt x="215428" y="82260"/>
                  </a:lnTo>
                  <a:cubicBezTo>
                    <a:pt x="215391" y="82445"/>
                    <a:pt x="215354" y="82704"/>
                    <a:pt x="215280" y="83074"/>
                  </a:cubicBezTo>
                  <a:cubicBezTo>
                    <a:pt x="215206" y="83443"/>
                    <a:pt x="215095" y="83887"/>
                    <a:pt x="214948" y="84442"/>
                  </a:cubicBezTo>
                  <a:cubicBezTo>
                    <a:pt x="214652" y="85551"/>
                    <a:pt x="214282" y="86992"/>
                    <a:pt x="213801" y="88693"/>
                  </a:cubicBezTo>
                  <a:cubicBezTo>
                    <a:pt x="212840" y="92094"/>
                    <a:pt x="211583" y="96494"/>
                    <a:pt x="210289" y="101078"/>
                  </a:cubicBezTo>
                  <a:cubicBezTo>
                    <a:pt x="209883" y="102520"/>
                    <a:pt x="209476" y="103962"/>
                    <a:pt x="209069" y="105441"/>
                  </a:cubicBezTo>
                  <a:lnTo>
                    <a:pt x="224264" y="105885"/>
                  </a:lnTo>
                  <a:cubicBezTo>
                    <a:pt x="224819" y="101300"/>
                    <a:pt x="225262" y="96642"/>
                    <a:pt x="225336" y="92205"/>
                  </a:cubicBezTo>
                  <a:cubicBezTo>
                    <a:pt x="225373" y="91762"/>
                    <a:pt x="225373" y="91281"/>
                    <a:pt x="225373" y="90800"/>
                  </a:cubicBezTo>
                  <a:cubicBezTo>
                    <a:pt x="225373" y="76123"/>
                    <a:pt x="219939" y="69210"/>
                    <a:pt x="213543" y="69210"/>
                  </a:cubicBezTo>
                  <a:close/>
                  <a:moveTo>
                    <a:pt x="19040" y="105256"/>
                  </a:moveTo>
                  <a:cubicBezTo>
                    <a:pt x="16231" y="105256"/>
                    <a:pt x="13495" y="106180"/>
                    <a:pt x="10870" y="108731"/>
                  </a:cubicBezTo>
                  <a:cubicBezTo>
                    <a:pt x="925" y="118307"/>
                    <a:pt x="1" y="149029"/>
                    <a:pt x="1" y="160231"/>
                  </a:cubicBezTo>
                  <a:cubicBezTo>
                    <a:pt x="1" y="161969"/>
                    <a:pt x="1" y="163226"/>
                    <a:pt x="37" y="163855"/>
                  </a:cubicBezTo>
                  <a:lnTo>
                    <a:pt x="118972" y="163855"/>
                  </a:lnTo>
                  <a:cubicBezTo>
                    <a:pt x="119489" y="162635"/>
                    <a:pt x="120525" y="160195"/>
                    <a:pt x="121819" y="156904"/>
                  </a:cubicBezTo>
                  <a:lnTo>
                    <a:pt x="121819" y="156904"/>
                  </a:lnTo>
                  <a:cubicBezTo>
                    <a:pt x="118343" y="157717"/>
                    <a:pt x="115866" y="158087"/>
                    <a:pt x="114129" y="158087"/>
                  </a:cubicBezTo>
                  <a:cubicBezTo>
                    <a:pt x="113278" y="158087"/>
                    <a:pt x="112613" y="158013"/>
                    <a:pt x="112058" y="157828"/>
                  </a:cubicBezTo>
                  <a:cubicBezTo>
                    <a:pt x="111541" y="157644"/>
                    <a:pt x="111171" y="157348"/>
                    <a:pt x="110949" y="156978"/>
                  </a:cubicBezTo>
                  <a:cubicBezTo>
                    <a:pt x="110801" y="156719"/>
                    <a:pt x="110727" y="156423"/>
                    <a:pt x="110727" y="156128"/>
                  </a:cubicBezTo>
                  <a:cubicBezTo>
                    <a:pt x="110727" y="156017"/>
                    <a:pt x="110764" y="155906"/>
                    <a:pt x="110801" y="155758"/>
                  </a:cubicBezTo>
                  <a:cubicBezTo>
                    <a:pt x="110801" y="155573"/>
                    <a:pt x="110875" y="155351"/>
                    <a:pt x="110912" y="155056"/>
                  </a:cubicBezTo>
                  <a:cubicBezTo>
                    <a:pt x="111023" y="154501"/>
                    <a:pt x="111208" y="153725"/>
                    <a:pt x="111430" y="152800"/>
                  </a:cubicBezTo>
                  <a:cubicBezTo>
                    <a:pt x="111541" y="152394"/>
                    <a:pt x="111652" y="151950"/>
                    <a:pt x="111763" y="151469"/>
                  </a:cubicBezTo>
                  <a:cubicBezTo>
                    <a:pt x="109175" y="150065"/>
                    <a:pt x="107289" y="148142"/>
                    <a:pt x="106069" y="145739"/>
                  </a:cubicBezTo>
                  <a:cubicBezTo>
                    <a:pt x="105034" y="143595"/>
                    <a:pt x="104516" y="141007"/>
                    <a:pt x="104516" y="138049"/>
                  </a:cubicBezTo>
                  <a:cubicBezTo>
                    <a:pt x="104516" y="136385"/>
                    <a:pt x="104664" y="134574"/>
                    <a:pt x="104960" y="132614"/>
                  </a:cubicBezTo>
                  <a:cubicBezTo>
                    <a:pt x="106254" y="124703"/>
                    <a:pt x="109544" y="119268"/>
                    <a:pt x="114461" y="114055"/>
                  </a:cubicBezTo>
                  <a:cubicBezTo>
                    <a:pt x="114868" y="113648"/>
                    <a:pt x="115238" y="113242"/>
                    <a:pt x="115645" y="112835"/>
                  </a:cubicBezTo>
                  <a:lnTo>
                    <a:pt x="23810" y="112835"/>
                  </a:lnTo>
                  <a:cubicBezTo>
                    <a:pt x="23699" y="112835"/>
                    <a:pt x="23625" y="112798"/>
                    <a:pt x="23588" y="112761"/>
                  </a:cubicBezTo>
                  <a:cubicBezTo>
                    <a:pt x="23514" y="112687"/>
                    <a:pt x="23477" y="112613"/>
                    <a:pt x="23477" y="112539"/>
                  </a:cubicBezTo>
                  <a:lnTo>
                    <a:pt x="23477" y="105958"/>
                  </a:lnTo>
                  <a:cubicBezTo>
                    <a:pt x="21998" y="105515"/>
                    <a:pt x="20519" y="105256"/>
                    <a:pt x="19040" y="105256"/>
                  </a:cubicBezTo>
                  <a:close/>
                  <a:moveTo>
                    <a:pt x="220382" y="134056"/>
                  </a:moveTo>
                  <a:lnTo>
                    <a:pt x="220382" y="134056"/>
                  </a:lnTo>
                  <a:cubicBezTo>
                    <a:pt x="219902" y="134204"/>
                    <a:pt x="219458" y="134241"/>
                    <a:pt x="219199" y="134278"/>
                  </a:cubicBezTo>
                  <a:cubicBezTo>
                    <a:pt x="219162" y="134278"/>
                    <a:pt x="219125" y="134278"/>
                    <a:pt x="219088" y="134241"/>
                  </a:cubicBezTo>
                  <a:lnTo>
                    <a:pt x="212581" y="147624"/>
                  </a:lnTo>
                  <a:cubicBezTo>
                    <a:pt x="212286" y="148290"/>
                    <a:pt x="211620" y="148697"/>
                    <a:pt x="210881" y="148697"/>
                  </a:cubicBezTo>
                  <a:lnTo>
                    <a:pt x="206481" y="148660"/>
                  </a:lnTo>
                  <a:cubicBezTo>
                    <a:pt x="205446" y="149880"/>
                    <a:pt x="204411" y="151026"/>
                    <a:pt x="203450" y="152061"/>
                  </a:cubicBezTo>
                  <a:cubicBezTo>
                    <a:pt x="201453" y="154279"/>
                    <a:pt x="199716" y="156017"/>
                    <a:pt x="198570" y="156793"/>
                  </a:cubicBezTo>
                  <a:cubicBezTo>
                    <a:pt x="197608" y="157459"/>
                    <a:pt x="196869" y="157939"/>
                    <a:pt x="196277" y="158272"/>
                  </a:cubicBezTo>
                  <a:cubicBezTo>
                    <a:pt x="195649" y="158605"/>
                    <a:pt x="195205" y="158753"/>
                    <a:pt x="194762" y="158790"/>
                  </a:cubicBezTo>
                  <a:cubicBezTo>
                    <a:pt x="194503" y="158790"/>
                    <a:pt x="194244" y="158679"/>
                    <a:pt x="194022" y="158531"/>
                  </a:cubicBezTo>
                  <a:cubicBezTo>
                    <a:pt x="193837" y="158346"/>
                    <a:pt x="193689" y="158124"/>
                    <a:pt x="193542" y="157865"/>
                  </a:cubicBezTo>
                  <a:cubicBezTo>
                    <a:pt x="193283" y="157348"/>
                    <a:pt x="193098" y="156608"/>
                    <a:pt x="192765" y="155684"/>
                  </a:cubicBezTo>
                  <a:cubicBezTo>
                    <a:pt x="192469" y="154760"/>
                    <a:pt x="192248" y="153392"/>
                    <a:pt x="192100" y="151839"/>
                  </a:cubicBezTo>
                  <a:cubicBezTo>
                    <a:pt x="191989" y="150804"/>
                    <a:pt x="191915" y="149658"/>
                    <a:pt x="191841" y="148549"/>
                  </a:cubicBezTo>
                  <a:lnTo>
                    <a:pt x="189734" y="148512"/>
                  </a:lnTo>
                  <a:cubicBezTo>
                    <a:pt x="188403" y="153762"/>
                    <a:pt x="187996" y="157681"/>
                    <a:pt x="187996" y="160453"/>
                  </a:cubicBezTo>
                  <a:cubicBezTo>
                    <a:pt x="187996" y="161895"/>
                    <a:pt x="188107" y="163004"/>
                    <a:pt x="188255" y="163855"/>
                  </a:cubicBezTo>
                  <a:lnTo>
                    <a:pt x="230068" y="163855"/>
                  </a:lnTo>
                  <a:lnTo>
                    <a:pt x="230068" y="157274"/>
                  </a:lnTo>
                  <a:cubicBezTo>
                    <a:pt x="230068" y="152098"/>
                    <a:pt x="225817" y="147366"/>
                    <a:pt x="221565" y="142670"/>
                  </a:cubicBezTo>
                  <a:cubicBezTo>
                    <a:pt x="220641" y="141635"/>
                    <a:pt x="220271" y="139639"/>
                    <a:pt x="220271" y="136940"/>
                  </a:cubicBezTo>
                  <a:cubicBezTo>
                    <a:pt x="220271" y="136053"/>
                    <a:pt x="220308" y="135091"/>
                    <a:pt x="220382" y="1340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7"/>
            <p:cNvSpPr/>
            <p:nvPr/>
          </p:nvSpPr>
          <p:spPr>
            <a:xfrm>
              <a:off x="3502650" y="1514850"/>
              <a:ext cx="2496475" cy="3178275"/>
            </a:xfrm>
            <a:custGeom>
              <a:avLst/>
              <a:gdLst/>
              <a:ahLst/>
              <a:cxnLst/>
              <a:rect l="l" t="t" r="r" b="b"/>
              <a:pathLst>
                <a:path w="99859" h="127131" extrusionOk="0">
                  <a:moveTo>
                    <a:pt x="76699" y="1"/>
                  </a:moveTo>
                  <a:cubicBezTo>
                    <a:pt x="68279" y="1"/>
                    <a:pt x="64477" y="3685"/>
                    <a:pt x="64477" y="3685"/>
                  </a:cubicBezTo>
                  <a:cubicBezTo>
                    <a:pt x="64477" y="3685"/>
                    <a:pt x="63173" y="3560"/>
                    <a:pt x="61252" y="3560"/>
                  </a:cubicBezTo>
                  <a:cubicBezTo>
                    <a:pt x="56382" y="3560"/>
                    <a:pt x="47546" y="4359"/>
                    <a:pt x="45955" y="10007"/>
                  </a:cubicBezTo>
                  <a:cubicBezTo>
                    <a:pt x="43700" y="17881"/>
                    <a:pt x="51538" y="24462"/>
                    <a:pt x="53941" y="25719"/>
                  </a:cubicBezTo>
                  <a:cubicBezTo>
                    <a:pt x="53941" y="25719"/>
                    <a:pt x="55900" y="31634"/>
                    <a:pt x="52943" y="38511"/>
                  </a:cubicBezTo>
                  <a:cubicBezTo>
                    <a:pt x="50022" y="45388"/>
                    <a:pt x="46510" y="55518"/>
                    <a:pt x="31056" y="69566"/>
                  </a:cubicBezTo>
                  <a:cubicBezTo>
                    <a:pt x="15602" y="83615"/>
                    <a:pt x="5066" y="89346"/>
                    <a:pt x="2552" y="105095"/>
                  </a:cubicBezTo>
                  <a:cubicBezTo>
                    <a:pt x="1" y="120808"/>
                    <a:pt x="7580" y="126982"/>
                    <a:pt x="28394" y="127130"/>
                  </a:cubicBezTo>
                  <a:cubicBezTo>
                    <a:pt x="28456" y="127130"/>
                    <a:pt x="28519" y="127131"/>
                    <a:pt x="28581" y="127131"/>
                  </a:cubicBezTo>
                  <a:cubicBezTo>
                    <a:pt x="49374" y="127131"/>
                    <a:pt x="83025" y="102605"/>
                    <a:pt x="91429" y="73485"/>
                  </a:cubicBezTo>
                  <a:cubicBezTo>
                    <a:pt x="99858" y="44278"/>
                    <a:pt x="97492" y="32189"/>
                    <a:pt x="97049" y="21652"/>
                  </a:cubicBezTo>
                  <a:cubicBezTo>
                    <a:pt x="96642" y="11116"/>
                    <a:pt x="90616" y="1282"/>
                    <a:pt x="79931" y="172"/>
                  </a:cubicBezTo>
                  <a:cubicBezTo>
                    <a:pt x="78786" y="54"/>
                    <a:pt x="77710" y="1"/>
                    <a:pt x="766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37"/>
            <p:cNvSpPr/>
            <p:nvPr/>
          </p:nvSpPr>
          <p:spPr>
            <a:xfrm>
              <a:off x="3547025" y="1507125"/>
              <a:ext cx="2405875" cy="3193375"/>
            </a:xfrm>
            <a:custGeom>
              <a:avLst/>
              <a:gdLst/>
              <a:ahLst/>
              <a:cxnLst/>
              <a:rect l="l" t="t" r="r" b="b"/>
              <a:pathLst>
                <a:path w="96235" h="127735" extrusionOk="0">
                  <a:moveTo>
                    <a:pt x="74903" y="629"/>
                  </a:moveTo>
                  <a:cubicBezTo>
                    <a:pt x="75901" y="629"/>
                    <a:pt x="76973" y="666"/>
                    <a:pt x="78119" y="777"/>
                  </a:cubicBezTo>
                  <a:cubicBezTo>
                    <a:pt x="83369" y="1332"/>
                    <a:pt x="87473" y="4031"/>
                    <a:pt x="90320" y="7876"/>
                  </a:cubicBezTo>
                  <a:cubicBezTo>
                    <a:pt x="93166" y="11721"/>
                    <a:pt x="94756" y="16785"/>
                    <a:pt x="94978" y="21998"/>
                  </a:cubicBezTo>
                  <a:cubicBezTo>
                    <a:pt x="95126" y="26139"/>
                    <a:pt x="95606" y="30465"/>
                    <a:pt x="95606" y="36010"/>
                  </a:cubicBezTo>
                  <a:cubicBezTo>
                    <a:pt x="95606" y="44587"/>
                    <a:pt x="94497" y="55974"/>
                    <a:pt x="89358" y="73720"/>
                  </a:cubicBezTo>
                  <a:cubicBezTo>
                    <a:pt x="85181" y="88176"/>
                    <a:pt x="74718" y="101559"/>
                    <a:pt x="62666" y="111320"/>
                  </a:cubicBezTo>
                  <a:cubicBezTo>
                    <a:pt x="50650" y="121043"/>
                    <a:pt x="37082" y="127143"/>
                    <a:pt x="26767" y="127143"/>
                  </a:cubicBezTo>
                  <a:lnTo>
                    <a:pt x="26619" y="127143"/>
                  </a:lnTo>
                  <a:cubicBezTo>
                    <a:pt x="17524" y="127069"/>
                    <a:pt x="10981" y="125849"/>
                    <a:pt x="6766" y="123224"/>
                  </a:cubicBezTo>
                  <a:cubicBezTo>
                    <a:pt x="4659" y="121893"/>
                    <a:pt x="3143" y="120230"/>
                    <a:pt x="2108" y="118196"/>
                  </a:cubicBezTo>
                  <a:cubicBezTo>
                    <a:pt x="1109" y="116126"/>
                    <a:pt x="592" y="113686"/>
                    <a:pt x="592" y="110765"/>
                  </a:cubicBezTo>
                  <a:cubicBezTo>
                    <a:pt x="592" y="109138"/>
                    <a:pt x="777" y="107364"/>
                    <a:pt x="1073" y="105441"/>
                  </a:cubicBezTo>
                  <a:cubicBezTo>
                    <a:pt x="2330" y="97640"/>
                    <a:pt x="5546" y="92354"/>
                    <a:pt x="10389" y="87215"/>
                  </a:cubicBezTo>
                  <a:cubicBezTo>
                    <a:pt x="15269" y="82076"/>
                    <a:pt x="21739" y="77122"/>
                    <a:pt x="29466" y="70097"/>
                  </a:cubicBezTo>
                  <a:cubicBezTo>
                    <a:pt x="44957" y="56011"/>
                    <a:pt x="48543" y="45808"/>
                    <a:pt x="51463" y="38931"/>
                  </a:cubicBezTo>
                  <a:cubicBezTo>
                    <a:pt x="52757" y="35936"/>
                    <a:pt x="53127" y="33127"/>
                    <a:pt x="53127" y="30908"/>
                  </a:cubicBezTo>
                  <a:cubicBezTo>
                    <a:pt x="53127" y="27914"/>
                    <a:pt x="52462" y="25954"/>
                    <a:pt x="52462" y="25954"/>
                  </a:cubicBezTo>
                  <a:cubicBezTo>
                    <a:pt x="52425" y="25880"/>
                    <a:pt x="52388" y="25806"/>
                    <a:pt x="52314" y="25769"/>
                  </a:cubicBezTo>
                  <a:cubicBezTo>
                    <a:pt x="51316" y="25252"/>
                    <a:pt x="49208" y="23662"/>
                    <a:pt x="47434" y="21444"/>
                  </a:cubicBezTo>
                  <a:cubicBezTo>
                    <a:pt x="45622" y="19226"/>
                    <a:pt x="44069" y="16342"/>
                    <a:pt x="44069" y="13162"/>
                  </a:cubicBezTo>
                  <a:cubicBezTo>
                    <a:pt x="44069" y="12238"/>
                    <a:pt x="44180" y="11351"/>
                    <a:pt x="44476" y="10390"/>
                  </a:cubicBezTo>
                  <a:cubicBezTo>
                    <a:pt x="44846" y="9059"/>
                    <a:pt x="45659" y="8023"/>
                    <a:pt x="46731" y="7173"/>
                  </a:cubicBezTo>
                  <a:cubicBezTo>
                    <a:pt x="48395" y="5916"/>
                    <a:pt x="50650" y="5140"/>
                    <a:pt x="52979" y="4733"/>
                  </a:cubicBezTo>
                  <a:cubicBezTo>
                    <a:pt x="55308" y="4289"/>
                    <a:pt x="57674" y="4178"/>
                    <a:pt x="59486" y="4178"/>
                  </a:cubicBezTo>
                  <a:cubicBezTo>
                    <a:pt x="60447" y="4178"/>
                    <a:pt x="61224" y="4215"/>
                    <a:pt x="61815" y="4252"/>
                  </a:cubicBezTo>
                  <a:cubicBezTo>
                    <a:pt x="62074" y="4252"/>
                    <a:pt x="62296" y="4252"/>
                    <a:pt x="62444" y="4289"/>
                  </a:cubicBezTo>
                  <a:lnTo>
                    <a:pt x="62666" y="4289"/>
                  </a:lnTo>
                  <a:cubicBezTo>
                    <a:pt x="62695" y="4299"/>
                    <a:pt x="62722" y="4304"/>
                    <a:pt x="62747" y="4304"/>
                  </a:cubicBezTo>
                  <a:cubicBezTo>
                    <a:pt x="62816" y="4304"/>
                    <a:pt x="62870" y="4270"/>
                    <a:pt x="62924" y="4215"/>
                  </a:cubicBezTo>
                  <a:cubicBezTo>
                    <a:pt x="63109" y="4031"/>
                    <a:pt x="66843" y="629"/>
                    <a:pt x="74903" y="629"/>
                  </a:cubicBezTo>
                  <a:close/>
                  <a:moveTo>
                    <a:pt x="74903" y="1"/>
                  </a:moveTo>
                  <a:cubicBezTo>
                    <a:pt x="67145" y="1"/>
                    <a:pt x="63234" y="3109"/>
                    <a:pt x="62579" y="3682"/>
                  </a:cubicBezTo>
                  <a:lnTo>
                    <a:pt x="62579" y="3682"/>
                  </a:lnTo>
                  <a:cubicBezTo>
                    <a:pt x="62172" y="3644"/>
                    <a:pt x="61016" y="3550"/>
                    <a:pt x="59486" y="3550"/>
                  </a:cubicBezTo>
                  <a:cubicBezTo>
                    <a:pt x="57046" y="3550"/>
                    <a:pt x="53608" y="3772"/>
                    <a:pt x="50502" y="4696"/>
                  </a:cubicBezTo>
                  <a:cubicBezTo>
                    <a:pt x="48986" y="5140"/>
                    <a:pt x="47545" y="5768"/>
                    <a:pt x="46361" y="6692"/>
                  </a:cubicBezTo>
                  <a:cubicBezTo>
                    <a:pt x="45178" y="7580"/>
                    <a:pt x="44291" y="8763"/>
                    <a:pt x="43884" y="10242"/>
                  </a:cubicBezTo>
                  <a:cubicBezTo>
                    <a:pt x="43589" y="11240"/>
                    <a:pt x="43441" y="12201"/>
                    <a:pt x="43441" y="13162"/>
                  </a:cubicBezTo>
                  <a:cubicBezTo>
                    <a:pt x="43441" y="16527"/>
                    <a:pt x="45068" y="19521"/>
                    <a:pt x="46953" y="21850"/>
                  </a:cubicBezTo>
                  <a:cubicBezTo>
                    <a:pt x="48750" y="24079"/>
                    <a:pt x="50792" y="25644"/>
                    <a:pt x="51923" y="26272"/>
                  </a:cubicBezTo>
                  <a:lnTo>
                    <a:pt x="51923" y="26272"/>
                  </a:lnTo>
                  <a:cubicBezTo>
                    <a:pt x="52058" y="26769"/>
                    <a:pt x="52499" y="28466"/>
                    <a:pt x="52499" y="30908"/>
                  </a:cubicBezTo>
                  <a:cubicBezTo>
                    <a:pt x="52499" y="33090"/>
                    <a:pt x="52129" y="35788"/>
                    <a:pt x="50909" y="38709"/>
                  </a:cubicBezTo>
                  <a:cubicBezTo>
                    <a:pt x="47951" y="45586"/>
                    <a:pt x="44476" y="55605"/>
                    <a:pt x="29059" y="69617"/>
                  </a:cubicBezTo>
                  <a:cubicBezTo>
                    <a:pt x="21369" y="76641"/>
                    <a:pt x="14863" y="81595"/>
                    <a:pt x="9945" y="86771"/>
                  </a:cubicBezTo>
                  <a:cubicBezTo>
                    <a:pt x="5028" y="91984"/>
                    <a:pt x="1738" y="97419"/>
                    <a:pt x="444" y="105330"/>
                  </a:cubicBezTo>
                  <a:cubicBezTo>
                    <a:pt x="148" y="107290"/>
                    <a:pt x="0" y="109101"/>
                    <a:pt x="0" y="110765"/>
                  </a:cubicBezTo>
                  <a:cubicBezTo>
                    <a:pt x="0" y="113723"/>
                    <a:pt x="518" y="116311"/>
                    <a:pt x="1553" y="118455"/>
                  </a:cubicBezTo>
                  <a:cubicBezTo>
                    <a:pt x="3180" y="121708"/>
                    <a:pt x="6027" y="124001"/>
                    <a:pt x="10167" y="125516"/>
                  </a:cubicBezTo>
                  <a:cubicBezTo>
                    <a:pt x="14308" y="126995"/>
                    <a:pt x="19743" y="127698"/>
                    <a:pt x="26619" y="127735"/>
                  </a:cubicBezTo>
                  <a:lnTo>
                    <a:pt x="26767" y="127735"/>
                  </a:lnTo>
                  <a:cubicBezTo>
                    <a:pt x="37304" y="127735"/>
                    <a:pt x="50946" y="121597"/>
                    <a:pt x="63072" y="111763"/>
                  </a:cubicBezTo>
                  <a:cubicBezTo>
                    <a:pt x="75162" y="101966"/>
                    <a:pt x="85735" y="88546"/>
                    <a:pt x="89950" y="73868"/>
                  </a:cubicBezTo>
                  <a:cubicBezTo>
                    <a:pt x="95089" y="56085"/>
                    <a:pt x="96235" y="44624"/>
                    <a:pt x="96235" y="36010"/>
                  </a:cubicBezTo>
                  <a:cubicBezTo>
                    <a:pt x="96235" y="30428"/>
                    <a:pt x="95754" y="26065"/>
                    <a:pt x="95606" y="21961"/>
                  </a:cubicBezTo>
                  <a:cubicBezTo>
                    <a:pt x="95384" y="16638"/>
                    <a:pt x="93758" y="11499"/>
                    <a:pt x="90800" y="7506"/>
                  </a:cubicBezTo>
                  <a:cubicBezTo>
                    <a:pt x="87879" y="3550"/>
                    <a:pt x="83591" y="740"/>
                    <a:pt x="78193" y="186"/>
                  </a:cubicBezTo>
                  <a:cubicBezTo>
                    <a:pt x="77010" y="38"/>
                    <a:pt x="75938" y="1"/>
                    <a:pt x="749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37"/>
            <p:cNvSpPr/>
            <p:nvPr/>
          </p:nvSpPr>
          <p:spPr>
            <a:xfrm>
              <a:off x="4746725" y="1839875"/>
              <a:ext cx="464000" cy="184875"/>
            </a:xfrm>
            <a:custGeom>
              <a:avLst/>
              <a:gdLst/>
              <a:ahLst/>
              <a:cxnLst/>
              <a:rect l="l" t="t" r="r" b="b"/>
              <a:pathLst>
                <a:path w="18560" h="7395" extrusionOk="0">
                  <a:moveTo>
                    <a:pt x="4732" y="0"/>
                  </a:moveTo>
                  <a:cubicBezTo>
                    <a:pt x="3549" y="0"/>
                    <a:pt x="2514" y="111"/>
                    <a:pt x="1701" y="407"/>
                  </a:cubicBezTo>
                  <a:cubicBezTo>
                    <a:pt x="1294" y="592"/>
                    <a:pt x="961" y="777"/>
                    <a:pt x="666" y="1035"/>
                  </a:cubicBezTo>
                  <a:cubicBezTo>
                    <a:pt x="370" y="1294"/>
                    <a:pt x="185" y="1664"/>
                    <a:pt x="74" y="2034"/>
                  </a:cubicBezTo>
                  <a:cubicBezTo>
                    <a:pt x="37" y="2255"/>
                    <a:pt x="0" y="2477"/>
                    <a:pt x="0" y="2662"/>
                  </a:cubicBezTo>
                  <a:cubicBezTo>
                    <a:pt x="0" y="3475"/>
                    <a:pt x="370" y="4178"/>
                    <a:pt x="961" y="4733"/>
                  </a:cubicBezTo>
                  <a:cubicBezTo>
                    <a:pt x="1812" y="5620"/>
                    <a:pt x="3106" y="6285"/>
                    <a:pt x="4511" y="6729"/>
                  </a:cubicBezTo>
                  <a:cubicBezTo>
                    <a:pt x="5915" y="7136"/>
                    <a:pt x="7431" y="7394"/>
                    <a:pt x="8651" y="7394"/>
                  </a:cubicBezTo>
                  <a:cubicBezTo>
                    <a:pt x="9391" y="7394"/>
                    <a:pt x="10056" y="7320"/>
                    <a:pt x="10537" y="7099"/>
                  </a:cubicBezTo>
                  <a:cubicBezTo>
                    <a:pt x="10796" y="7025"/>
                    <a:pt x="11017" y="6877"/>
                    <a:pt x="11165" y="6729"/>
                  </a:cubicBezTo>
                  <a:cubicBezTo>
                    <a:pt x="11350" y="6544"/>
                    <a:pt x="11461" y="6285"/>
                    <a:pt x="11461" y="6063"/>
                  </a:cubicBezTo>
                  <a:cubicBezTo>
                    <a:pt x="11461" y="5694"/>
                    <a:pt x="11313" y="5361"/>
                    <a:pt x="11128" y="5065"/>
                  </a:cubicBezTo>
                  <a:cubicBezTo>
                    <a:pt x="10759" y="4622"/>
                    <a:pt x="10167" y="4289"/>
                    <a:pt x="9539" y="4067"/>
                  </a:cubicBezTo>
                  <a:cubicBezTo>
                    <a:pt x="8540" y="3697"/>
                    <a:pt x="7394" y="3549"/>
                    <a:pt x="6470" y="3475"/>
                  </a:cubicBezTo>
                  <a:cubicBezTo>
                    <a:pt x="5546" y="3365"/>
                    <a:pt x="4843" y="3365"/>
                    <a:pt x="4843" y="3365"/>
                  </a:cubicBezTo>
                  <a:lnTo>
                    <a:pt x="4843" y="3993"/>
                  </a:lnTo>
                  <a:lnTo>
                    <a:pt x="5102" y="3993"/>
                  </a:lnTo>
                  <a:cubicBezTo>
                    <a:pt x="5694" y="4030"/>
                    <a:pt x="7209" y="4104"/>
                    <a:pt x="8503" y="4400"/>
                  </a:cubicBezTo>
                  <a:cubicBezTo>
                    <a:pt x="9169" y="4548"/>
                    <a:pt x="9760" y="4769"/>
                    <a:pt x="10204" y="5065"/>
                  </a:cubicBezTo>
                  <a:cubicBezTo>
                    <a:pt x="10426" y="5213"/>
                    <a:pt x="10574" y="5361"/>
                    <a:pt x="10685" y="5509"/>
                  </a:cubicBezTo>
                  <a:cubicBezTo>
                    <a:pt x="10796" y="5694"/>
                    <a:pt x="10833" y="5842"/>
                    <a:pt x="10833" y="6063"/>
                  </a:cubicBezTo>
                  <a:cubicBezTo>
                    <a:pt x="10833" y="6137"/>
                    <a:pt x="10796" y="6211"/>
                    <a:pt x="10722" y="6285"/>
                  </a:cubicBezTo>
                  <a:cubicBezTo>
                    <a:pt x="10611" y="6433"/>
                    <a:pt x="10352" y="6544"/>
                    <a:pt x="10019" y="6655"/>
                  </a:cubicBezTo>
                  <a:cubicBezTo>
                    <a:pt x="9650" y="6729"/>
                    <a:pt x="9169" y="6766"/>
                    <a:pt x="8651" y="6766"/>
                  </a:cubicBezTo>
                  <a:cubicBezTo>
                    <a:pt x="7099" y="6766"/>
                    <a:pt x="5065" y="6359"/>
                    <a:pt x="3401" y="5620"/>
                  </a:cubicBezTo>
                  <a:cubicBezTo>
                    <a:pt x="2588" y="5287"/>
                    <a:pt x="1886" y="4806"/>
                    <a:pt x="1405" y="4326"/>
                  </a:cubicBezTo>
                  <a:cubicBezTo>
                    <a:pt x="887" y="3808"/>
                    <a:pt x="629" y="3254"/>
                    <a:pt x="629" y="2662"/>
                  </a:cubicBezTo>
                  <a:cubicBezTo>
                    <a:pt x="629" y="2514"/>
                    <a:pt x="666" y="2366"/>
                    <a:pt x="703" y="2182"/>
                  </a:cubicBezTo>
                  <a:cubicBezTo>
                    <a:pt x="740" y="1923"/>
                    <a:pt x="887" y="1701"/>
                    <a:pt x="1072" y="1479"/>
                  </a:cubicBezTo>
                  <a:cubicBezTo>
                    <a:pt x="1405" y="1183"/>
                    <a:pt x="1886" y="961"/>
                    <a:pt x="2514" y="814"/>
                  </a:cubicBezTo>
                  <a:cubicBezTo>
                    <a:pt x="3106" y="703"/>
                    <a:pt x="3882" y="629"/>
                    <a:pt x="4732" y="629"/>
                  </a:cubicBezTo>
                  <a:cubicBezTo>
                    <a:pt x="7357" y="629"/>
                    <a:pt x="10796" y="1257"/>
                    <a:pt x="13531" y="1923"/>
                  </a:cubicBezTo>
                  <a:cubicBezTo>
                    <a:pt x="14936" y="2218"/>
                    <a:pt x="16156" y="2551"/>
                    <a:pt x="17007" y="2773"/>
                  </a:cubicBezTo>
                  <a:cubicBezTo>
                    <a:pt x="17450" y="2921"/>
                    <a:pt x="17783" y="2995"/>
                    <a:pt x="18042" y="3069"/>
                  </a:cubicBezTo>
                  <a:cubicBezTo>
                    <a:pt x="18264" y="3143"/>
                    <a:pt x="18412" y="3180"/>
                    <a:pt x="18412" y="3180"/>
                  </a:cubicBezTo>
                  <a:lnTo>
                    <a:pt x="18559" y="2588"/>
                  </a:lnTo>
                  <a:cubicBezTo>
                    <a:pt x="18559" y="2588"/>
                    <a:pt x="16452" y="1960"/>
                    <a:pt x="13679" y="1294"/>
                  </a:cubicBezTo>
                  <a:cubicBezTo>
                    <a:pt x="10907" y="666"/>
                    <a:pt x="7468" y="0"/>
                    <a:pt x="47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7"/>
            <p:cNvSpPr/>
            <p:nvPr/>
          </p:nvSpPr>
          <p:spPr>
            <a:xfrm>
              <a:off x="5240275" y="1582925"/>
              <a:ext cx="685825" cy="691375"/>
            </a:xfrm>
            <a:custGeom>
              <a:avLst/>
              <a:gdLst/>
              <a:ahLst/>
              <a:cxnLst/>
              <a:rect l="l" t="t" r="r" b="b"/>
              <a:pathLst>
                <a:path w="27433" h="27655" extrusionOk="0">
                  <a:moveTo>
                    <a:pt x="13901" y="0"/>
                  </a:moveTo>
                  <a:cubicBezTo>
                    <a:pt x="12201" y="0"/>
                    <a:pt x="8984" y="74"/>
                    <a:pt x="6027" y="703"/>
                  </a:cubicBezTo>
                  <a:cubicBezTo>
                    <a:pt x="4585" y="999"/>
                    <a:pt x="3180" y="1442"/>
                    <a:pt x="2108" y="2071"/>
                  </a:cubicBezTo>
                  <a:cubicBezTo>
                    <a:pt x="999" y="2699"/>
                    <a:pt x="185" y="3587"/>
                    <a:pt x="0" y="4733"/>
                  </a:cubicBezTo>
                  <a:cubicBezTo>
                    <a:pt x="0" y="4844"/>
                    <a:pt x="0" y="4954"/>
                    <a:pt x="0" y="5065"/>
                  </a:cubicBezTo>
                  <a:cubicBezTo>
                    <a:pt x="0" y="5842"/>
                    <a:pt x="333" y="6692"/>
                    <a:pt x="888" y="7616"/>
                  </a:cubicBezTo>
                  <a:cubicBezTo>
                    <a:pt x="1849" y="9280"/>
                    <a:pt x="3550" y="11203"/>
                    <a:pt x="5694" y="13236"/>
                  </a:cubicBezTo>
                  <a:cubicBezTo>
                    <a:pt x="8836" y="16304"/>
                    <a:pt x="12977" y="19558"/>
                    <a:pt x="16896" y="22220"/>
                  </a:cubicBezTo>
                  <a:cubicBezTo>
                    <a:pt x="20852" y="24882"/>
                    <a:pt x="24660" y="26952"/>
                    <a:pt x="27248" y="27654"/>
                  </a:cubicBezTo>
                  <a:lnTo>
                    <a:pt x="27433" y="27026"/>
                  </a:lnTo>
                  <a:cubicBezTo>
                    <a:pt x="25547" y="26545"/>
                    <a:pt x="22885" y="25251"/>
                    <a:pt x="20002" y="23477"/>
                  </a:cubicBezTo>
                  <a:cubicBezTo>
                    <a:pt x="15676" y="20815"/>
                    <a:pt x="10796" y="17155"/>
                    <a:pt x="7025" y="13680"/>
                  </a:cubicBezTo>
                  <a:cubicBezTo>
                    <a:pt x="5139" y="11942"/>
                    <a:pt x="3513" y="10241"/>
                    <a:pt x="2367" y="8725"/>
                  </a:cubicBezTo>
                  <a:cubicBezTo>
                    <a:pt x="1221" y="7247"/>
                    <a:pt x="592" y="5916"/>
                    <a:pt x="592" y="5065"/>
                  </a:cubicBezTo>
                  <a:cubicBezTo>
                    <a:pt x="592" y="4991"/>
                    <a:pt x="629" y="4917"/>
                    <a:pt x="629" y="4844"/>
                  </a:cubicBezTo>
                  <a:cubicBezTo>
                    <a:pt x="777" y="3919"/>
                    <a:pt x="1405" y="3217"/>
                    <a:pt x="2404" y="2625"/>
                  </a:cubicBezTo>
                  <a:cubicBezTo>
                    <a:pt x="3882" y="1738"/>
                    <a:pt x="6175" y="1220"/>
                    <a:pt x="8356" y="925"/>
                  </a:cubicBezTo>
                  <a:cubicBezTo>
                    <a:pt x="10537" y="666"/>
                    <a:pt x="12644" y="629"/>
                    <a:pt x="13901" y="629"/>
                  </a:cubicBezTo>
                  <a:lnTo>
                    <a:pt x="15011" y="629"/>
                  </a:lnTo>
                  <a:lnTo>
                    <a:pt x="150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7"/>
            <p:cNvSpPr/>
            <p:nvPr/>
          </p:nvSpPr>
          <p:spPr>
            <a:xfrm>
              <a:off x="5406650" y="1584775"/>
              <a:ext cx="438125" cy="367875"/>
            </a:xfrm>
            <a:custGeom>
              <a:avLst/>
              <a:gdLst/>
              <a:ahLst/>
              <a:cxnLst/>
              <a:rect l="l" t="t" r="r" b="b"/>
              <a:pathLst>
                <a:path w="17525" h="14715" extrusionOk="0">
                  <a:moveTo>
                    <a:pt x="3475" y="0"/>
                  </a:moveTo>
                  <a:cubicBezTo>
                    <a:pt x="3475" y="0"/>
                    <a:pt x="2625" y="518"/>
                    <a:pt x="1775" y="1368"/>
                  </a:cubicBezTo>
                  <a:cubicBezTo>
                    <a:pt x="924" y="2256"/>
                    <a:pt x="37" y="3476"/>
                    <a:pt x="0" y="4917"/>
                  </a:cubicBezTo>
                  <a:cubicBezTo>
                    <a:pt x="0" y="5509"/>
                    <a:pt x="148" y="6101"/>
                    <a:pt x="481" y="6692"/>
                  </a:cubicBezTo>
                  <a:cubicBezTo>
                    <a:pt x="961" y="7616"/>
                    <a:pt x="1960" y="8541"/>
                    <a:pt x="3254" y="9465"/>
                  </a:cubicBezTo>
                  <a:cubicBezTo>
                    <a:pt x="5213" y="10833"/>
                    <a:pt x="7801" y="12127"/>
                    <a:pt x="10426" y="13125"/>
                  </a:cubicBezTo>
                  <a:cubicBezTo>
                    <a:pt x="13014" y="14086"/>
                    <a:pt x="15602" y="14715"/>
                    <a:pt x="17524" y="14715"/>
                  </a:cubicBezTo>
                  <a:lnTo>
                    <a:pt x="17524" y="14123"/>
                  </a:lnTo>
                  <a:cubicBezTo>
                    <a:pt x="15121" y="14123"/>
                    <a:pt x="11387" y="13014"/>
                    <a:pt x="8097" y="11461"/>
                  </a:cubicBezTo>
                  <a:cubicBezTo>
                    <a:pt x="6433" y="10722"/>
                    <a:pt x="4880" y="9835"/>
                    <a:pt x="3623" y="8947"/>
                  </a:cubicBezTo>
                  <a:cubicBezTo>
                    <a:pt x="2366" y="8097"/>
                    <a:pt x="1442" y="7173"/>
                    <a:pt x="1035" y="6396"/>
                  </a:cubicBezTo>
                  <a:cubicBezTo>
                    <a:pt x="740" y="5879"/>
                    <a:pt x="629" y="5398"/>
                    <a:pt x="629" y="4917"/>
                  </a:cubicBezTo>
                  <a:cubicBezTo>
                    <a:pt x="629" y="3734"/>
                    <a:pt x="1405" y="2625"/>
                    <a:pt x="2181" y="1812"/>
                  </a:cubicBezTo>
                  <a:cubicBezTo>
                    <a:pt x="2588" y="1405"/>
                    <a:pt x="2995" y="1072"/>
                    <a:pt x="3291" y="851"/>
                  </a:cubicBezTo>
                  <a:cubicBezTo>
                    <a:pt x="3438" y="740"/>
                    <a:pt x="3586" y="666"/>
                    <a:pt x="3660" y="592"/>
                  </a:cubicBezTo>
                  <a:lnTo>
                    <a:pt x="3771" y="518"/>
                  </a:lnTo>
                  <a:lnTo>
                    <a:pt x="3808" y="518"/>
                  </a:lnTo>
                  <a:lnTo>
                    <a:pt x="34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7"/>
            <p:cNvSpPr/>
            <p:nvPr/>
          </p:nvSpPr>
          <p:spPr>
            <a:xfrm>
              <a:off x="4434325" y="2717300"/>
              <a:ext cx="1258875" cy="2210575"/>
            </a:xfrm>
            <a:custGeom>
              <a:avLst/>
              <a:gdLst/>
              <a:ahLst/>
              <a:cxnLst/>
              <a:rect l="l" t="t" r="r" b="b"/>
              <a:pathLst>
                <a:path w="50355" h="88423" extrusionOk="0">
                  <a:moveTo>
                    <a:pt x="29766" y="1"/>
                  </a:moveTo>
                  <a:cubicBezTo>
                    <a:pt x="24738" y="1"/>
                    <a:pt x="21221" y="247"/>
                    <a:pt x="21221" y="247"/>
                  </a:cubicBezTo>
                  <a:cubicBezTo>
                    <a:pt x="21221" y="247"/>
                    <a:pt x="14936" y="18696"/>
                    <a:pt x="11609" y="35850"/>
                  </a:cubicBezTo>
                  <a:cubicBezTo>
                    <a:pt x="8282" y="53004"/>
                    <a:pt x="0" y="88422"/>
                    <a:pt x="0" y="88422"/>
                  </a:cubicBezTo>
                  <a:lnTo>
                    <a:pt x="33939" y="88422"/>
                  </a:lnTo>
                  <a:cubicBezTo>
                    <a:pt x="33939" y="88422"/>
                    <a:pt x="34124" y="80511"/>
                    <a:pt x="35418" y="70159"/>
                  </a:cubicBezTo>
                  <a:cubicBezTo>
                    <a:pt x="36712" y="59844"/>
                    <a:pt x="50354" y="4314"/>
                    <a:pt x="50354" y="4314"/>
                  </a:cubicBezTo>
                  <a:cubicBezTo>
                    <a:pt x="50354" y="4314"/>
                    <a:pt x="47212" y="802"/>
                    <a:pt x="38191" y="247"/>
                  </a:cubicBezTo>
                  <a:cubicBezTo>
                    <a:pt x="35171" y="62"/>
                    <a:pt x="32280" y="1"/>
                    <a:pt x="29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37"/>
            <p:cNvSpPr/>
            <p:nvPr/>
          </p:nvSpPr>
          <p:spPr>
            <a:xfrm>
              <a:off x="4426000" y="2709600"/>
              <a:ext cx="1275500" cy="2226600"/>
            </a:xfrm>
            <a:custGeom>
              <a:avLst/>
              <a:gdLst/>
              <a:ahLst/>
              <a:cxnLst/>
              <a:rect l="l" t="t" r="r" b="b"/>
              <a:pathLst>
                <a:path w="51020" h="89064" extrusionOk="0">
                  <a:moveTo>
                    <a:pt x="30094" y="629"/>
                  </a:moveTo>
                  <a:cubicBezTo>
                    <a:pt x="32608" y="629"/>
                    <a:pt x="35492" y="666"/>
                    <a:pt x="38487" y="851"/>
                  </a:cubicBezTo>
                  <a:cubicBezTo>
                    <a:pt x="42960" y="1147"/>
                    <a:pt x="45992" y="2145"/>
                    <a:pt x="47840" y="3069"/>
                  </a:cubicBezTo>
                  <a:cubicBezTo>
                    <a:pt x="48802" y="3513"/>
                    <a:pt x="49467" y="3957"/>
                    <a:pt x="49874" y="4289"/>
                  </a:cubicBezTo>
                  <a:cubicBezTo>
                    <a:pt x="50096" y="4474"/>
                    <a:pt x="50243" y="4585"/>
                    <a:pt x="50317" y="4696"/>
                  </a:cubicBezTo>
                  <a:lnTo>
                    <a:pt x="50350" y="4718"/>
                  </a:lnTo>
                  <a:lnTo>
                    <a:pt x="50350" y="4718"/>
                  </a:lnTo>
                  <a:cubicBezTo>
                    <a:pt x="49952" y="6341"/>
                    <a:pt x="46759" y="19392"/>
                    <a:pt x="43404" y="33607"/>
                  </a:cubicBezTo>
                  <a:cubicBezTo>
                    <a:pt x="41629" y="41186"/>
                    <a:pt x="39781" y="49098"/>
                    <a:pt x="38339" y="55753"/>
                  </a:cubicBezTo>
                  <a:cubicBezTo>
                    <a:pt x="36860" y="62444"/>
                    <a:pt x="35751" y="67842"/>
                    <a:pt x="35455" y="70430"/>
                  </a:cubicBezTo>
                  <a:cubicBezTo>
                    <a:pt x="34307" y="79613"/>
                    <a:pt x="34032" y="86906"/>
                    <a:pt x="33985" y="88435"/>
                  </a:cubicBezTo>
                  <a:lnTo>
                    <a:pt x="715" y="88435"/>
                  </a:lnTo>
                  <a:cubicBezTo>
                    <a:pt x="1603" y="84627"/>
                    <a:pt x="9110" y="52359"/>
                    <a:pt x="12238" y="36232"/>
                  </a:cubicBezTo>
                  <a:cubicBezTo>
                    <a:pt x="13901" y="27655"/>
                    <a:pt x="16304" y="18745"/>
                    <a:pt x="18264" y="12016"/>
                  </a:cubicBezTo>
                  <a:cubicBezTo>
                    <a:pt x="19262" y="8652"/>
                    <a:pt x="20149" y="5805"/>
                    <a:pt x="20815" y="3809"/>
                  </a:cubicBezTo>
                  <a:cubicBezTo>
                    <a:pt x="21111" y="2810"/>
                    <a:pt x="21369" y="1997"/>
                    <a:pt x="21554" y="1480"/>
                  </a:cubicBezTo>
                  <a:cubicBezTo>
                    <a:pt x="21652" y="1188"/>
                    <a:pt x="21718" y="978"/>
                    <a:pt x="21759" y="844"/>
                  </a:cubicBezTo>
                  <a:lnTo>
                    <a:pt x="21759" y="844"/>
                  </a:lnTo>
                  <a:cubicBezTo>
                    <a:pt x="21863" y="839"/>
                    <a:pt x="22005" y="830"/>
                    <a:pt x="22183" y="814"/>
                  </a:cubicBezTo>
                  <a:cubicBezTo>
                    <a:pt x="23403" y="740"/>
                    <a:pt x="26323" y="629"/>
                    <a:pt x="30094" y="629"/>
                  </a:cubicBezTo>
                  <a:close/>
                  <a:moveTo>
                    <a:pt x="30094" y="1"/>
                  </a:moveTo>
                  <a:cubicBezTo>
                    <a:pt x="25066" y="1"/>
                    <a:pt x="21517" y="259"/>
                    <a:pt x="21517" y="259"/>
                  </a:cubicBezTo>
                  <a:cubicBezTo>
                    <a:pt x="21406" y="259"/>
                    <a:pt x="21295" y="333"/>
                    <a:pt x="21258" y="444"/>
                  </a:cubicBezTo>
                  <a:cubicBezTo>
                    <a:pt x="21258" y="444"/>
                    <a:pt x="14973" y="18930"/>
                    <a:pt x="11646" y="36121"/>
                  </a:cubicBezTo>
                  <a:cubicBezTo>
                    <a:pt x="9982" y="44661"/>
                    <a:pt x="7062" y="57823"/>
                    <a:pt x="4585" y="68840"/>
                  </a:cubicBezTo>
                  <a:cubicBezTo>
                    <a:pt x="3328" y="74312"/>
                    <a:pt x="2182" y="79303"/>
                    <a:pt x="1368" y="82889"/>
                  </a:cubicBezTo>
                  <a:cubicBezTo>
                    <a:pt x="962" y="84664"/>
                    <a:pt x="629" y="86105"/>
                    <a:pt x="370" y="87141"/>
                  </a:cubicBezTo>
                  <a:cubicBezTo>
                    <a:pt x="148" y="88139"/>
                    <a:pt x="0" y="88693"/>
                    <a:pt x="0" y="88693"/>
                  </a:cubicBezTo>
                  <a:cubicBezTo>
                    <a:pt x="0" y="88767"/>
                    <a:pt x="0" y="88878"/>
                    <a:pt x="74" y="88952"/>
                  </a:cubicBezTo>
                  <a:cubicBezTo>
                    <a:pt x="148" y="89026"/>
                    <a:pt x="222" y="89063"/>
                    <a:pt x="333" y="89063"/>
                  </a:cubicBezTo>
                  <a:lnTo>
                    <a:pt x="34272" y="89063"/>
                  </a:lnTo>
                  <a:cubicBezTo>
                    <a:pt x="34420" y="89063"/>
                    <a:pt x="34568" y="88915"/>
                    <a:pt x="34568" y="88767"/>
                  </a:cubicBezTo>
                  <a:cubicBezTo>
                    <a:pt x="34568" y="88767"/>
                    <a:pt x="34605" y="88250"/>
                    <a:pt x="34642" y="87362"/>
                  </a:cubicBezTo>
                  <a:cubicBezTo>
                    <a:pt x="34753" y="84664"/>
                    <a:pt x="35085" y="78268"/>
                    <a:pt x="36047" y="70504"/>
                  </a:cubicBezTo>
                  <a:cubicBezTo>
                    <a:pt x="36379" y="67953"/>
                    <a:pt x="37452" y="62555"/>
                    <a:pt x="38930" y="55900"/>
                  </a:cubicBezTo>
                  <a:cubicBezTo>
                    <a:pt x="41112" y="45918"/>
                    <a:pt x="44143" y="33089"/>
                    <a:pt x="46583" y="22812"/>
                  </a:cubicBezTo>
                  <a:cubicBezTo>
                    <a:pt x="47840" y="17636"/>
                    <a:pt x="48949" y="13125"/>
                    <a:pt x="49726" y="9872"/>
                  </a:cubicBezTo>
                  <a:cubicBezTo>
                    <a:pt x="50133" y="8245"/>
                    <a:pt x="50428" y="6951"/>
                    <a:pt x="50650" y="6064"/>
                  </a:cubicBezTo>
                  <a:cubicBezTo>
                    <a:pt x="50872" y="5177"/>
                    <a:pt x="50983" y="4696"/>
                    <a:pt x="50983" y="4696"/>
                  </a:cubicBezTo>
                  <a:cubicBezTo>
                    <a:pt x="51020" y="4585"/>
                    <a:pt x="50983" y="4474"/>
                    <a:pt x="50909" y="4400"/>
                  </a:cubicBezTo>
                  <a:cubicBezTo>
                    <a:pt x="50872" y="4363"/>
                    <a:pt x="47655" y="814"/>
                    <a:pt x="38524" y="259"/>
                  </a:cubicBezTo>
                  <a:cubicBezTo>
                    <a:pt x="35492" y="75"/>
                    <a:pt x="32608" y="1"/>
                    <a:pt x="300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37"/>
            <p:cNvSpPr/>
            <p:nvPr/>
          </p:nvSpPr>
          <p:spPr>
            <a:xfrm>
              <a:off x="5009200" y="2762300"/>
              <a:ext cx="495450" cy="732950"/>
            </a:xfrm>
            <a:custGeom>
              <a:avLst/>
              <a:gdLst/>
              <a:ahLst/>
              <a:cxnLst/>
              <a:rect l="l" t="t" r="r" b="b"/>
              <a:pathLst>
                <a:path w="19818" h="29318" extrusionOk="0">
                  <a:moveTo>
                    <a:pt x="2515" y="0"/>
                  </a:moveTo>
                  <a:cubicBezTo>
                    <a:pt x="2515" y="0"/>
                    <a:pt x="1" y="10685"/>
                    <a:pt x="1" y="16970"/>
                  </a:cubicBezTo>
                  <a:cubicBezTo>
                    <a:pt x="1" y="22449"/>
                    <a:pt x="3278" y="29317"/>
                    <a:pt x="8798" y="29317"/>
                  </a:cubicBezTo>
                  <a:cubicBezTo>
                    <a:pt x="9646" y="29317"/>
                    <a:pt x="10548" y="29155"/>
                    <a:pt x="11499" y="28800"/>
                  </a:cubicBezTo>
                  <a:cubicBezTo>
                    <a:pt x="18671" y="26101"/>
                    <a:pt x="19817" y="18522"/>
                    <a:pt x="19817" y="13605"/>
                  </a:cubicBezTo>
                  <a:cubicBezTo>
                    <a:pt x="19817" y="8688"/>
                    <a:pt x="19521" y="1959"/>
                    <a:pt x="19521" y="1959"/>
                  </a:cubicBezTo>
                  <a:cubicBezTo>
                    <a:pt x="19521" y="1959"/>
                    <a:pt x="17513" y="3566"/>
                    <a:pt x="14167" y="3566"/>
                  </a:cubicBezTo>
                  <a:cubicBezTo>
                    <a:pt x="13089" y="3566"/>
                    <a:pt x="11871" y="3399"/>
                    <a:pt x="10537" y="2958"/>
                  </a:cubicBezTo>
                  <a:cubicBezTo>
                    <a:pt x="5066" y="1109"/>
                    <a:pt x="2515" y="0"/>
                    <a:pt x="2515"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37"/>
            <p:cNvSpPr/>
            <p:nvPr/>
          </p:nvSpPr>
          <p:spPr>
            <a:xfrm>
              <a:off x="5024925" y="2762300"/>
              <a:ext cx="478800" cy="363925"/>
            </a:xfrm>
            <a:custGeom>
              <a:avLst/>
              <a:gdLst/>
              <a:ahLst/>
              <a:cxnLst/>
              <a:rect l="l" t="t" r="r" b="b"/>
              <a:pathLst>
                <a:path w="19152" h="14557" extrusionOk="0">
                  <a:moveTo>
                    <a:pt x="1886" y="0"/>
                  </a:moveTo>
                  <a:cubicBezTo>
                    <a:pt x="1886" y="0"/>
                    <a:pt x="740" y="4917"/>
                    <a:pt x="0" y="10056"/>
                  </a:cubicBezTo>
                  <a:cubicBezTo>
                    <a:pt x="1494" y="12453"/>
                    <a:pt x="4130" y="14556"/>
                    <a:pt x="8798" y="14556"/>
                  </a:cubicBezTo>
                  <a:cubicBezTo>
                    <a:pt x="9098" y="14556"/>
                    <a:pt x="9406" y="14547"/>
                    <a:pt x="9724" y="14530"/>
                  </a:cubicBezTo>
                  <a:cubicBezTo>
                    <a:pt x="13901" y="14271"/>
                    <a:pt x="16933" y="12792"/>
                    <a:pt x="19151" y="10685"/>
                  </a:cubicBezTo>
                  <a:cubicBezTo>
                    <a:pt x="19077" y="6396"/>
                    <a:pt x="18892" y="1959"/>
                    <a:pt x="18892" y="1959"/>
                  </a:cubicBezTo>
                  <a:cubicBezTo>
                    <a:pt x="18892" y="1959"/>
                    <a:pt x="16884" y="3566"/>
                    <a:pt x="13538" y="3566"/>
                  </a:cubicBezTo>
                  <a:cubicBezTo>
                    <a:pt x="12460" y="3566"/>
                    <a:pt x="11242" y="3399"/>
                    <a:pt x="9908" y="2958"/>
                  </a:cubicBezTo>
                  <a:cubicBezTo>
                    <a:pt x="4437" y="1109"/>
                    <a:pt x="1886" y="0"/>
                    <a:pt x="18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37"/>
            <p:cNvSpPr/>
            <p:nvPr/>
          </p:nvSpPr>
          <p:spPr>
            <a:xfrm>
              <a:off x="5031400" y="2805725"/>
              <a:ext cx="452900" cy="320750"/>
            </a:xfrm>
            <a:custGeom>
              <a:avLst/>
              <a:gdLst/>
              <a:ahLst/>
              <a:cxnLst/>
              <a:rect l="l" t="t" r="r" b="b"/>
              <a:pathLst>
                <a:path w="18116" h="12830" extrusionOk="0">
                  <a:moveTo>
                    <a:pt x="18116" y="2773"/>
                  </a:moveTo>
                  <a:lnTo>
                    <a:pt x="18079" y="2810"/>
                  </a:lnTo>
                  <a:cubicBezTo>
                    <a:pt x="18079" y="2810"/>
                    <a:pt x="18042" y="2810"/>
                    <a:pt x="18042" y="2847"/>
                  </a:cubicBezTo>
                  <a:cubicBezTo>
                    <a:pt x="17931" y="2995"/>
                    <a:pt x="17820" y="3180"/>
                    <a:pt x="17635" y="3402"/>
                  </a:cubicBezTo>
                  <a:cubicBezTo>
                    <a:pt x="17302" y="3883"/>
                    <a:pt x="16859" y="4585"/>
                    <a:pt x="16378" y="5435"/>
                  </a:cubicBezTo>
                  <a:cubicBezTo>
                    <a:pt x="15417" y="7099"/>
                    <a:pt x="14345" y="9317"/>
                    <a:pt x="13864" y="11536"/>
                  </a:cubicBezTo>
                  <a:cubicBezTo>
                    <a:pt x="13827" y="11683"/>
                    <a:pt x="13827" y="11831"/>
                    <a:pt x="13790" y="11979"/>
                  </a:cubicBezTo>
                  <a:cubicBezTo>
                    <a:pt x="15232" y="11499"/>
                    <a:pt x="16526" y="10833"/>
                    <a:pt x="17598" y="10020"/>
                  </a:cubicBezTo>
                  <a:cubicBezTo>
                    <a:pt x="17820" y="6914"/>
                    <a:pt x="18005" y="4437"/>
                    <a:pt x="18116" y="2773"/>
                  </a:cubicBezTo>
                  <a:close/>
                  <a:moveTo>
                    <a:pt x="1553" y="1"/>
                  </a:moveTo>
                  <a:lnTo>
                    <a:pt x="1553" y="75"/>
                  </a:lnTo>
                  <a:cubicBezTo>
                    <a:pt x="1294" y="1184"/>
                    <a:pt x="998" y="2700"/>
                    <a:pt x="666" y="4437"/>
                  </a:cubicBezTo>
                  <a:cubicBezTo>
                    <a:pt x="444" y="5768"/>
                    <a:pt x="185" y="7247"/>
                    <a:pt x="0" y="8689"/>
                  </a:cubicBezTo>
                  <a:cubicBezTo>
                    <a:pt x="1516" y="10944"/>
                    <a:pt x="4104" y="12829"/>
                    <a:pt x="8503" y="12829"/>
                  </a:cubicBezTo>
                  <a:cubicBezTo>
                    <a:pt x="8799" y="12829"/>
                    <a:pt x="9132" y="12793"/>
                    <a:pt x="9465" y="12793"/>
                  </a:cubicBezTo>
                  <a:cubicBezTo>
                    <a:pt x="10796" y="12719"/>
                    <a:pt x="12016" y="12497"/>
                    <a:pt x="13125" y="12201"/>
                  </a:cubicBezTo>
                  <a:cubicBezTo>
                    <a:pt x="13162" y="11942"/>
                    <a:pt x="13236" y="11683"/>
                    <a:pt x="13273" y="11388"/>
                  </a:cubicBezTo>
                  <a:cubicBezTo>
                    <a:pt x="13975" y="8171"/>
                    <a:pt x="15897" y="4955"/>
                    <a:pt x="16933" y="3365"/>
                  </a:cubicBezTo>
                  <a:lnTo>
                    <a:pt x="16933" y="3365"/>
                  </a:lnTo>
                  <a:cubicBezTo>
                    <a:pt x="15676" y="3920"/>
                    <a:pt x="14234" y="4252"/>
                    <a:pt x="12644" y="4326"/>
                  </a:cubicBezTo>
                  <a:cubicBezTo>
                    <a:pt x="12348" y="4363"/>
                    <a:pt x="12053" y="4363"/>
                    <a:pt x="11757" y="4363"/>
                  </a:cubicBezTo>
                  <a:cubicBezTo>
                    <a:pt x="6655" y="4363"/>
                    <a:pt x="3512" y="2219"/>
                    <a:pt x="1553"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37"/>
            <p:cNvSpPr/>
            <p:nvPr/>
          </p:nvSpPr>
          <p:spPr>
            <a:xfrm>
              <a:off x="5001825" y="2754200"/>
              <a:ext cx="510200" cy="748450"/>
            </a:xfrm>
            <a:custGeom>
              <a:avLst/>
              <a:gdLst/>
              <a:ahLst/>
              <a:cxnLst/>
              <a:rect l="l" t="t" r="r" b="b"/>
              <a:pathLst>
                <a:path w="20408" h="29938" extrusionOk="0">
                  <a:moveTo>
                    <a:pt x="3044" y="746"/>
                  </a:moveTo>
                  <a:lnTo>
                    <a:pt x="3044" y="746"/>
                  </a:lnTo>
                  <a:cubicBezTo>
                    <a:pt x="3908" y="1120"/>
                    <a:pt x="6406" y="2112"/>
                    <a:pt x="10722" y="3540"/>
                  </a:cubicBezTo>
                  <a:cubicBezTo>
                    <a:pt x="12089" y="4021"/>
                    <a:pt x="13383" y="4206"/>
                    <a:pt x="14493" y="4206"/>
                  </a:cubicBezTo>
                  <a:cubicBezTo>
                    <a:pt x="16987" y="4206"/>
                    <a:pt x="18742" y="3330"/>
                    <a:pt x="19532" y="2835"/>
                  </a:cubicBezTo>
                  <a:lnTo>
                    <a:pt x="19532" y="2835"/>
                  </a:lnTo>
                  <a:cubicBezTo>
                    <a:pt x="19537" y="3002"/>
                    <a:pt x="19546" y="3202"/>
                    <a:pt x="19558" y="3430"/>
                  </a:cubicBezTo>
                  <a:cubicBezTo>
                    <a:pt x="19631" y="5537"/>
                    <a:pt x="19779" y="10269"/>
                    <a:pt x="19779" y="13929"/>
                  </a:cubicBezTo>
                  <a:cubicBezTo>
                    <a:pt x="19779" y="16369"/>
                    <a:pt x="19521" y="19475"/>
                    <a:pt x="18374" y="22248"/>
                  </a:cubicBezTo>
                  <a:cubicBezTo>
                    <a:pt x="17191" y="25020"/>
                    <a:pt x="15195" y="27497"/>
                    <a:pt x="11720" y="28828"/>
                  </a:cubicBezTo>
                  <a:cubicBezTo>
                    <a:pt x="10759" y="29161"/>
                    <a:pt x="9908" y="29309"/>
                    <a:pt x="9095" y="29309"/>
                  </a:cubicBezTo>
                  <a:cubicBezTo>
                    <a:pt x="7764" y="29309"/>
                    <a:pt x="6581" y="28902"/>
                    <a:pt x="5546" y="28200"/>
                  </a:cubicBezTo>
                  <a:cubicBezTo>
                    <a:pt x="3993" y="27165"/>
                    <a:pt x="2736" y="25464"/>
                    <a:pt x="1886" y="23505"/>
                  </a:cubicBezTo>
                  <a:cubicBezTo>
                    <a:pt x="1072" y="21545"/>
                    <a:pt x="592" y="19327"/>
                    <a:pt x="592" y="17294"/>
                  </a:cubicBezTo>
                  <a:cubicBezTo>
                    <a:pt x="592" y="14188"/>
                    <a:pt x="1220" y="9936"/>
                    <a:pt x="1849" y="6498"/>
                  </a:cubicBezTo>
                  <a:cubicBezTo>
                    <a:pt x="2181" y="4761"/>
                    <a:pt x="2477" y="3245"/>
                    <a:pt x="2736" y="2136"/>
                  </a:cubicBezTo>
                  <a:cubicBezTo>
                    <a:pt x="2847" y="1581"/>
                    <a:pt x="2958" y="1174"/>
                    <a:pt x="3032" y="842"/>
                  </a:cubicBezTo>
                  <a:cubicBezTo>
                    <a:pt x="3036" y="808"/>
                    <a:pt x="3040" y="776"/>
                    <a:pt x="3044" y="746"/>
                  </a:cubicBezTo>
                  <a:close/>
                  <a:moveTo>
                    <a:pt x="2828" y="1"/>
                  </a:moveTo>
                  <a:cubicBezTo>
                    <a:pt x="2782" y="1"/>
                    <a:pt x="2736" y="10"/>
                    <a:pt x="2699" y="28"/>
                  </a:cubicBezTo>
                  <a:cubicBezTo>
                    <a:pt x="2588" y="65"/>
                    <a:pt x="2551" y="139"/>
                    <a:pt x="2514" y="250"/>
                  </a:cubicBezTo>
                  <a:cubicBezTo>
                    <a:pt x="2514" y="250"/>
                    <a:pt x="1886" y="2912"/>
                    <a:pt x="1257" y="6387"/>
                  </a:cubicBezTo>
                  <a:cubicBezTo>
                    <a:pt x="629" y="9862"/>
                    <a:pt x="0" y="14114"/>
                    <a:pt x="0" y="17294"/>
                  </a:cubicBezTo>
                  <a:cubicBezTo>
                    <a:pt x="0" y="20103"/>
                    <a:pt x="813" y="23246"/>
                    <a:pt x="2366" y="25686"/>
                  </a:cubicBezTo>
                  <a:cubicBezTo>
                    <a:pt x="3143" y="26906"/>
                    <a:pt x="4067" y="27978"/>
                    <a:pt x="5213" y="28718"/>
                  </a:cubicBezTo>
                  <a:cubicBezTo>
                    <a:pt x="6322" y="29494"/>
                    <a:pt x="7653" y="29938"/>
                    <a:pt x="9095" y="29938"/>
                  </a:cubicBezTo>
                  <a:cubicBezTo>
                    <a:pt x="9982" y="29938"/>
                    <a:pt x="10943" y="29753"/>
                    <a:pt x="11905" y="29383"/>
                  </a:cubicBezTo>
                  <a:cubicBezTo>
                    <a:pt x="15602" y="28015"/>
                    <a:pt x="17746" y="25390"/>
                    <a:pt x="18929" y="22469"/>
                  </a:cubicBezTo>
                  <a:cubicBezTo>
                    <a:pt x="20112" y="19586"/>
                    <a:pt x="20408" y="16406"/>
                    <a:pt x="20408" y="13929"/>
                  </a:cubicBezTo>
                  <a:cubicBezTo>
                    <a:pt x="20408" y="9012"/>
                    <a:pt x="20112" y="2283"/>
                    <a:pt x="20112" y="2283"/>
                  </a:cubicBezTo>
                  <a:cubicBezTo>
                    <a:pt x="20112" y="2136"/>
                    <a:pt x="20038" y="2062"/>
                    <a:pt x="19927" y="1988"/>
                  </a:cubicBezTo>
                  <a:cubicBezTo>
                    <a:pt x="19906" y="1977"/>
                    <a:pt x="19878" y="1972"/>
                    <a:pt x="19847" y="1972"/>
                  </a:cubicBezTo>
                  <a:cubicBezTo>
                    <a:pt x="19773" y="1972"/>
                    <a:pt x="19684" y="1999"/>
                    <a:pt x="19631" y="2025"/>
                  </a:cubicBezTo>
                  <a:lnTo>
                    <a:pt x="19594" y="2062"/>
                  </a:lnTo>
                  <a:cubicBezTo>
                    <a:pt x="19410" y="2210"/>
                    <a:pt x="17524" y="3577"/>
                    <a:pt x="14493" y="3577"/>
                  </a:cubicBezTo>
                  <a:cubicBezTo>
                    <a:pt x="13420" y="3577"/>
                    <a:pt x="12237" y="3393"/>
                    <a:pt x="10943" y="2986"/>
                  </a:cubicBezTo>
                  <a:cubicBezTo>
                    <a:pt x="8208" y="2062"/>
                    <a:pt x="6211" y="1322"/>
                    <a:pt x="4880" y="805"/>
                  </a:cubicBezTo>
                  <a:cubicBezTo>
                    <a:pt x="4215" y="583"/>
                    <a:pt x="3734" y="361"/>
                    <a:pt x="3438" y="250"/>
                  </a:cubicBezTo>
                  <a:cubicBezTo>
                    <a:pt x="3253" y="176"/>
                    <a:pt x="3143" y="102"/>
                    <a:pt x="3069" y="102"/>
                  </a:cubicBezTo>
                  <a:cubicBezTo>
                    <a:pt x="2995" y="65"/>
                    <a:pt x="2958" y="28"/>
                    <a:pt x="2958" y="28"/>
                  </a:cubicBezTo>
                  <a:cubicBezTo>
                    <a:pt x="2921" y="10"/>
                    <a:pt x="2875" y="1"/>
                    <a:pt x="28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37"/>
            <p:cNvSpPr/>
            <p:nvPr/>
          </p:nvSpPr>
          <p:spPr>
            <a:xfrm>
              <a:off x="5354875" y="2859575"/>
              <a:ext cx="133125" cy="419400"/>
            </a:xfrm>
            <a:custGeom>
              <a:avLst/>
              <a:gdLst/>
              <a:ahLst/>
              <a:cxnLst/>
              <a:rect l="l" t="t" r="r" b="b"/>
              <a:pathLst>
                <a:path w="5325" h="16776" extrusionOk="0">
                  <a:moveTo>
                    <a:pt x="4991" y="0"/>
                  </a:moveTo>
                  <a:cubicBezTo>
                    <a:pt x="4895" y="0"/>
                    <a:pt x="4800" y="49"/>
                    <a:pt x="4733" y="139"/>
                  </a:cubicBezTo>
                  <a:cubicBezTo>
                    <a:pt x="4733" y="139"/>
                    <a:pt x="1332" y="4649"/>
                    <a:pt x="334" y="9234"/>
                  </a:cubicBezTo>
                  <a:cubicBezTo>
                    <a:pt x="112" y="10343"/>
                    <a:pt x="1" y="11341"/>
                    <a:pt x="1" y="12228"/>
                  </a:cubicBezTo>
                  <a:cubicBezTo>
                    <a:pt x="1" y="15001"/>
                    <a:pt x="925" y="16591"/>
                    <a:pt x="925" y="16628"/>
                  </a:cubicBezTo>
                  <a:cubicBezTo>
                    <a:pt x="999" y="16726"/>
                    <a:pt x="1106" y="16776"/>
                    <a:pt x="1213" y="16776"/>
                  </a:cubicBezTo>
                  <a:cubicBezTo>
                    <a:pt x="1266" y="16776"/>
                    <a:pt x="1319" y="16763"/>
                    <a:pt x="1369" y="16739"/>
                  </a:cubicBezTo>
                  <a:cubicBezTo>
                    <a:pt x="1517" y="16665"/>
                    <a:pt x="1554" y="16443"/>
                    <a:pt x="1480" y="16295"/>
                  </a:cubicBezTo>
                  <a:cubicBezTo>
                    <a:pt x="1369" y="16147"/>
                    <a:pt x="629" y="14705"/>
                    <a:pt x="629" y="12228"/>
                  </a:cubicBezTo>
                  <a:cubicBezTo>
                    <a:pt x="629" y="11378"/>
                    <a:pt x="703" y="10417"/>
                    <a:pt x="925" y="9382"/>
                  </a:cubicBezTo>
                  <a:cubicBezTo>
                    <a:pt x="1406" y="7163"/>
                    <a:pt x="2478" y="4945"/>
                    <a:pt x="3439" y="3281"/>
                  </a:cubicBezTo>
                  <a:cubicBezTo>
                    <a:pt x="3920" y="2431"/>
                    <a:pt x="4363" y="1729"/>
                    <a:pt x="4696" y="1248"/>
                  </a:cubicBezTo>
                  <a:cubicBezTo>
                    <a:pt x="4881" y="1026"/>
                    <a:pt x="4992" y="841"/>
                    <a:pt x="5103" y="693"/>
                  </a:cubicBezTo>
                  <a:cubicBezTo>
                    <a:pt x="5177" y="582"/>
                    <a:pt x="5251" y="509"/>
                    <a:pt x="5251" y="509"/>
                  </a:cubicBezTo>
                  <a:cubicBezTo>
                    <a:pt x="5325" y="361"/>
                    <a:pt x="5325" y="176"/>
                    <a:pt x="5177" y="65"/>
                  </a:cubicBezTo>
                  <a:cubicBezTo>
                    <a:pt x="5118" y="21"/>
                    <a:pt x="5054" y="0"/>
                    <a:pt x="4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37"/>
            <p:cNvSpPr/>
            <p:nvPr/>
          </p:nvSpPr>
          <p:spPr>
            <a:xfrm>
              <a:off x="3913950" y="2701900"/>
              <a:ext cx="2461350" cy="2225975"/>
            </a:xfrm>
            <a:custGeom>
              <a:avLst/>
              <a:gdLst/>
              <a:ahLst/>
              <a:cxnLst/>
              <a:rect l="l" t="t" r="r" b="b"/>
              <a:pathLst>
                <a:path w="98454" h="89039" extrusionOk="0">
                  <a:moveTo>
                    <a:pt x="45813" y="0"/>
                  </a:moveTo>
                  <a:cubicBezTo>
                    <a:pt x="45788" y="0"/>
                    <a:pt x="45770" y="13"/>
                    <a:pt x="45770" y="13"/>
                  </a:cubicBezTo>
                  <a:cubicBezTo>
                    <a:pt x="45770" y="13"/>
                    <a:pt x="18819" y="457"/>
                    <a:pt x="16859" y="567"/>
                  </a:cubicBezTo>
                  <a:cubicBezTo>
                    <a:pt x="14863" y="715"/>
                    <a:pt x="15713" y="14210"/>
                    <a:pt x="15713" y="33434"/>
                  </a:cubicBezTo>
                  <a:cubicBezTo>
                    <a:pt x="15713" y="51106"/>
                    <a:pt x="2219" y="83863"/>
                    <a:pt x="1" y="89038"/>
                  </a:cubicBezTo>
                  <a:lnTo>
                    <a:pt x="25584" y="89038"/>
                  </a:lnTo>
                  <a:cubicBezTo>
                    <a:pt x="26398" y="85489"/>
                    <a:pt x="30280" y="69259"/>
                    <a:pt x="33126" y="60423"/>
                  </a:cubicBezTo>
                  <a:cubicBezTo>
                    <a:pt x="36380" y="50441"/>
                    <a:pt x="40594" y="38093"/>
                    <a:pt x="41408" y="30625"/>
                  </a:cubicBezTo>
                  <a:cubicBezTo>
                    <a:pt x="42258" y="23194"/>
                    <a:pt x="45770" y="3377"/>
                    <a:pt x="45770" y="3377"/>
                  </a:cubicBezTo>
                  <a:cubicBezTo>
                    <a:pt x="46226" y="275"/>
                    <a:pt x="45932" y="0"/>
                    <a:pt x="45813" y="0"/>
                  </a:cubicBezTo>
                  <a:close/>
                  <a:moveTo>
                    <a:pt x="67668" y="1054"/>
                  </a:moveTo>
                  <a:cubicBezTo>
                    <a:pt x="63932" y="1054"/>
                    <a:pt x="63331" y="2426"/>
                    <a:pt x="63331" y="4375"/>
                  </a:cubicBezTo>
                  <a:cubicBezTo>
                    <a:pt x="63331" y="4375"/>
                    <a:pt x="62629" y="13211"/>
                    <a:pt x="61779" y="26854"/>
                  </a:cubicBezTo>
                  <a:cubicBezTo>
                    <a:pt x="60928" y="40459"/>
                    <a:pt x="57564" y="57059"/>
                    <a:pt x="53238" y="68150"/>
                  </a:cubicBezTo>
                  <a:cubicBezTo>
                    <a:pt x="48876" y="79241"/>
                    <a:pt x="49024" y="85970"/>
                    <a:pt x="49135" y="88077"/>
                  </a:cubicBezTo>
                  <a:cubicBezTo>
                    <a:pt x="49172" y="88447"/>
                    <a:pt x="49209" y="88780"/>
                    <a:pt x="49209" y="89038"/>
                  </a:cubicBezTo>
                  <a:lnTo>
                    <a:pt x="68766" y="89038"/>
                  </a:lnTo>
                  <a:cubicBezTo>
                    <a:pt x="68248" y="85896"/>
                    <a:pt x="67990" y="78465"/>
                    <a:pt x="72759" y="65451"/>
                  </a:cubicBezTo>
                  <a:cubicBezTo>
                    <a:pt x="72759" y="65451"/>
                    <a:pt x="72759" y="77134"/>
                    <a:pt x="73868" y="80498"/>
                  </a:cubicBezTo>
                  <a:cubicBezTo>
                    <a:pt x="74489" y="82381"/>
                    <a:pt x="74727" y="83383"/>
                    <a:pt x="75575" y="83383"/>
                  </a:cubicBezTo>
                  <a:cubicBezTo>
                    <a:pt x="76242" y="83383"/>
                    <a:pt x="77286" y="82762"/>
                    <a:pt x="79192" y="81459"/>
                  </a:cubicBezTo>
                  <a:cubicBezTo>
                    <a:pt x="83554" y="78539"/>
                    <a:pt x="98453" y="59425"/>
                    <a:pt x="98453" y="59425"/>
                  </a:cubicBezTo>
                  <a:lnTo>
                    <a:pt x="98453" y="53103"/>
                  </a:lnTo>
                  <a:cubicBezTo>
                    <a:pt x="98453" y="53103"/>
                    <a:pt x="92538" y="56615"/>
                    <a:pt x="88323" y="58722"/>
                  </a:cubicBezTo>
                  <a:cubicBezTo>
                    <a:pt x="87504" y="59132"/>
                    <a:pt x="86834" y="59335"/>
                    <a:pt x="86294" y="59335"/>
                  </a:cubicBezTo>
                  <a:cubicBezTo>
                    <a:pt x="84060" y="59335"/>
                    <a:pt x="84066" y="55855"/>
                    <a:pt x="84959" y="49184"/>
                  </a:cubicBezTo>
                  <a:cubicBezTo>
                    <a:pt x="86068" y="40903"/>
                    <a:pt x="95791" y="9440"/>
                    <a:pt x="95902" y="7185"/>
                  </a:cubicBezTo>
                  <a:cubicBezTo>
                    <a:pt x="96050" y="4930"/>
                    <a:pt x="79192" y="2564"/>
                    <a:pt x="71761" y="1418"/>
                  </a:cubicBezTo>
                  <a:cubicBezTo>
                    <a:pt x="70093" y="1169"/>
                    <a:pt x="68749" y="1054"/>
                    <a:pt x="67668" y="105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37"/>
            <p:cNvSpPr/>
            <p:nvPr/>
          </p:nvSpPr>
          <p:spPr>
            <a:xfrm>
              <a:off x="5139525" y="3731850"/>
              <a:ext cx="1235775" cy="1196025"/>
            </a:xfrm>
            <a:custGeom>
              <a:avLst/>
              <a:gdLst/>
              <a:ahLst/>
              <a:cxnLst/>
              <a:rect l="l" t="t" r="r" b="b"/>
              <a:pathLst>
                <a:path w="49431" h="47841" extrusionOk="0">
                  <a:moveTo>
                    <a:pt x="32276" y="0"/>
                  </a:moveTo>
                  <a:cubicBezTo>
                    <a:pt x="32276" y="0"/>
                    <a:pt x="14678" y="31388"/>
                    <a:pt x="5842" y="37969"/>
                  </a:cubicBezTo>
                  <a:cubicBezTo>
                    <a:pt x="3883" y="39448"/>
                    <a:pt x="1960" y="40779"/>
                    <a:pt x="259" y="42073"/>
                  </a:cubicBezTo>
                  <a:cubicBezTo>
                    <a:pt x="1" y="44402"/>
                    <a:pt x="75" y="46029"/>
                    <a:pt x="112" y="46879"/>
                  </a:cubicBezTo>
                  <a:cubicBezTo>
                    <a:pt x="149" y="47249"/>
                    <a:pt x="186" y="47582"/>
                    <a:pt x="186" y="47840"/>
                  </a:cubicBezTo>
                  <a:lnTo>
                    <a:pt x="19743" y="47840"/>
                  </a:lnTo>
                  <a:cubicBezTo>
                    <a:pt x="19225" y="44698"/>
                    <a:pt x="18967" y="37267"/>
                    <a:pt x="23736" y="24253"/>
                  </a:cubicBezTo>
                  <a:cubicBezTo>
                    <a:pt x="23736" y="24253"/>
                    <a:pt x="23736" y="35936"/>
                    <a:pt x="24845" y="39300"/>
                  </a:cubicBezTo>
                  <a:cubicBezTo>
                    <a:pt x="25466" y="41183"/>
                    <a:pt x="25704" y="42185"/>
                    <a:pt x="26552" y="42185"/>
                  </a:cubicBezTo>
                  <a:cubicBezTo>
                    <a:pt x="27219" y="42185"/>
                    <a:pt x="28263" y="41564"/>
                    <a:pt x="30169" y="40261"/>
                  </a:cubicBezTo>
                  <a:cubicBezTo>
                    <a:pt x="34531" y="37341"/>
                    <a:pt x="49430" y="18227"/>
                    <a:pt x="49430" y="18227"/>
                  </a:cubicBezTo>
                  <a:lnTo>
                    <a:pt x="49430" y="11905"/>
                  </a:lnTo>
                  <a:cubicBezTo>
                    <a:pt x="49430" y="11905"/>
                    <a:pt x="43515" y="15417"/>
                    <a:pt x="39300" y="17524"/>
                  </a:cubicBezTo>
                  <a:cubicBezTo>
                    <a:pt x="38481" y="17934"/>
                    <a:pt x="37811" y="18137"/>
                    <a:pt x="37271" y="18137"/>
                  </a:cubicBezTo>
                  <a:cubicBezTo>
                    <a:pt x="35037" y="18137"/>
                    <a:pt x="35043" y="14657"/>
                    <a:pt x="35936" y="7986"/>
                  </a:cubicBezTo>
                  <a:cubicBezTo>
                    <a:pt x="36158" y="6396"/>
                    <a:pt x="36676" y="3919"/>
                    <a:pt x="37415" y="962"/>
                  </a:cubicBezTo>
                  <a:lnTo>
                    <a:pt x="322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37"/>
            <p:cNvSpPr/>
            <p:nvPr/>
          </p:nvSpPr>
          <p:spPr>
            <a:xfrm>
              <a:off x="3913950" y="3766050"/>
              <a:ext cx="429825" cy="1161825"/>
            </a:xfrm>
            <a:custGeom>
              <a:avLst/>
              <a:gdLst/>
              <a:ahLst/>
              <a:cxnLst/>
              <a:rect l="l" t="t" r="r" b="b"/>
              <a:pathLst>
                <a:path w="17193" h="46473" extrusionOk="0">
                  <a:moveTo>
                    <a:pt x="17192" y="0"/>
                  </a:moveTo>
                  <a:lnTo>
                    <a:pt x="13162" y="8097"/>
                  </a:lnTo>
                  <a:cubicBezTo>
                    <a:pt x="9095" y="24549"/>
                    <a:pt x="1590" y="42738"/>
                    <a:pt x="1" y="46472"/>
                  </a:cubicBezTo>
                  <a:lnTo>
                    <a:pt x="6101" y="46472"/>
                  </a:lnTo>
                  <a:lnTo>
                    <a:pt x="17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37"/>
            <p:cNvSpPr/>
            <p:nvPr/>
          </p:nvSpPr>
          <p:spPr>
            <a:xfrm>
              <a:off x="5142300" y="4519325"/>
              <a:ext cx="933525" cy="401150"/>
            </a:xfrm>
            <a:custGeom>
              <a:avLst/>
              <a:gdLst/>
              <a:ahLst/>
              <a:cxnLst/>
              <a:rect l="l" t="t" r="r" b="b"/>
              <a:pathLst>
                <a:path w="37341" h="16046" extrusionOk="0">
                  <a:moveTo>
                    <a:pt x="24142" y="777"/>
                  </a:moveTo>
                  <a:lnTo>
                    <a:pt x="24142" y="777"/>
                  </a:lnTo>
                  <a:cubicBezTo>
                    <a:pt x="24216" y="1886"/>
                    <a:pt x="24290" y="2995"/>
                    <a:pt x="24401" y="3993"/>
                  </a:cubicBezTo>
                  <a:cubicBezTo>
                    <a:pt x="24549" y="5546"/>
                    <a:pt x="24771" y="6914"/>
                    <a:pt x="25030" y="7690"/>
                  </a:cubicBezTo>
                  <a:cubicBezTo>
                    <a:pt x="25252" y="8430"/>
                    <a:pt x="25436" y="8984"/>
                    <a:pt x="25621" y="9428"/>
                  </a:cubicBezTo>
                  <a:cubicBezTo>
                    <a:pt x="25769" y="9872"/>
                    <a:pt x="25954" y="10167"/>
                    <a:pt x="26102" y="10278"/>
                  </a:cubicBezTo>
                  <a:cubicBezTo>
                    <a:pt x="26213" y="10352"/>
                    <a:pt x="26287" y="10389"/>
                    <a:pt x="26435" y="10389"/>
                  </a:cubicBezTo>
                  <a:lnTo>
                    <a:pt x="26472" y="10389"/>
                  </a:lnTo>
                  <a:cubicBezTo>
                    <a:pt x="26693" y="10389"/>
                    <a:pt x="27100" y="10241"/>
                    <a:pt x="27655" y="9945"/>
                  </a:cubicBezTo>
                  <a:cubicBezTo>
                    <a:pt x="28209" y="9650"/>
                    <a:pt x="28949" y="9169"/>
                    <a:pt x="29910" y="8541"/>
                  </a:cubicBezTo>
                  <a:cubicBezTo>
                    <a:pt x="30797" y="7912"/>
                    <a:pt x="32276" y="6507"/>
                    <a:pt x="33940" y="4696"/>
                  </a:cubicBezTo>
                  <a:cubicBezTo>
                    <a:pt x="35012" y="3550"/>
                    <a:pt x="36158" y="2256"/>
                    <a:pt x="37341" y="888"/>
                  </a:cubicBezTo>
                  <a:lnTo>
                    <a:pt x="24142" y="777"/>
                  </a:lnTo>
                  <a:close/>
                  <a:moveTo>
                    <a:pt x="11868" y="0"/>
                  </a:moveTo>
                  <a:cubicBezTo>
                    <a:pt x="9613" y="2847"/>
                    <a:pt x="7506" y="5176"/>
                    <a:pt x="5731" y="6470"/>
                  </a:cubicBezTo>
                  <a:cubicBezTo>
                    <a:pt x="3883" y="7875"/>
                    <a:pt x="2108" y="9132"/>
                    <a:pt x="481" y="10315"/>
                  </a:cubicBezTo>
                  <a:cubicBezTo>
                    <a:pt x="333" y="11757"/>
                    <a:pt x="259" y="12940"/>
                    <a:pt x="259" y="13827"/>
                  </a:cubicBezTo>
                  <a:cubicBezTo>
                    <a:pt x="259" y="14493"/>
                    <a:pt x="296" y="15010"/>
                    <a:pt x="333" y="15343"/>
                  </a:cubicBezTo>
                  <a:lnTo>
                    <a:pt x="1" y="15380"/>
                  </a:lnTo>
                  <a:lnTo>
                    <a:pt x="333" y="15380"/>
                  </a:lnTo>
                  <a:cubicBezTo>
                    <a:pt x="333" y="15602"/>
                    <a:pt x="370" y="15824"/>
                    <a:pt x="370" y="16046"/>
                  </a:cubicBezTo>
                  <a:lnTo>
                    <a:pt x="19299" y="16046"/>
                  </a:lnTo>
                  <a:cubicBezTo>
                    <a:pt x="19151" y="15195"/>
                    <a:pt x="19077" y="14086"/>
                    <a:pt x="19077" y="12681"/>
                  </a:cubicBezTo>
                  <a:cubicBezTo>
                    <a:pt x="19077" y="9872"/>
                    <a:pt x="19447" y="5953"/>
                    <a:pt x="20778" y="740"/>
                  </a:cubicBezTo>
                  <a:lnTo>
                    <a:pt x="13273" y="666"/>
                  </a:lnTo>
                  <a:cubicBezTo>
                    <a:pt x="12682" y="666"/>
                    <a:pt x="12201" y="407"/>
                    <a:pt x="118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37"/>
            <p:cNvSpPr/>
            <p:nvPr/>
          </p:nvSpPr>
          <p:spPr>
            <a:xfrm>
              <a:off x="3925975" y="4024850"/>
              <a:ext cx="355850" cy="895625"/>
            </a:xfrm>
            <a:custGeom>
              <a:avLst/>
              <a:gdLst/>
              <a:ahLst/>
              <a:cxnLst/>
              <a:rect l="l" t="t" r="r" b="b"/>
              <a:pathLst>
                <a:path w="14234" h="35825" extrusionOk="0">
                  <a:moveTo>
                    <a:pt x="14234" y="0"/>
                  </a:moveTo>
                  <a:lnTo>
                    <a:pt x="11498" y="8060"/>
                  </a:lnTo>
                  <a:lnTo>
                    <a:pt x="12348" y="7912"/>
                  </a:lnTo>
                  <a:lnTo>
                    <a:pt x="14234" y="0"/>
                  </a:lnTo>
                  <a:close/>
                  <a:moveTo>
                    <a:pt x="7727" y="27358"/>
                  </a:moveTo>
                  <a:lnTo>
                    <a:pt x="7727" y="27358"/>
                  </a:lnTo>
                  <a:cubicBezTo>
                    <a:pt x="5805" y="27913"/>
                    <a:pt x="4104" y="28394"/>
                    <a:pt x="2847" y="28726"/>
                  </a:cubicBezTo>
                  <a:cubicBezTo>
                    <a:pt x="1590" y="31980"/>
                    <a:pt x="555" y="34457"/>
                    <a:pt x="0" y="35825"/>
                  </a:cubicBezTo>
                  <a:lnTo>
                    <a:pt x="5694" y="35825"/>
                  </a:lnTo>
                  <a:lnTo>
                    <a:pt x="7727" y="273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7"/>
            <p:cNvSpPr/>
            <p:nvPr/>
          </p:nvSpPr>
          <p:spPr>
            <a:xfrm>
              <a:off x="3906550" y="2694575"/>
              <a:ext cx="2476150" cy="2241625"/>
            </a:xfrm>
            <a:custGeom>
              <a:avLst/>
              <a:gdLst/>
              <a:ahLst/>
              <a:cxnLst/>
              <a:rect l="l" t="t" r="r" b="b"/>
              <a:pathLst>
                <a:path w="99046" h="89665" extrusionOk="0">
                  <a:moveTo>
                    <a:pt x="25427" y="29501"/>
                  </a:moveTo>
                  <a:cubicBezTo>
                    <a:pt x="25333" y="29501"/>
                    <a:pt x="25243" y="29537"/>
                    <a:pt x="25178" y="29624"/>
                  </a:cubicBezTo>
                  <a:lnTo>
                    <a:pt x="20704" y="35502"/>
                  </a:lnTo>
                  <a:cubicBezTo>
                    <a:pt x="20594" y="35650"/>
                    <a:pt x="20594" y="35835"/>
                    <a:pt x="20741" y="35946"/>
                  </a:cubicBezTo>
                  <a:cubicBezTo>
                    <a:pt x="20803" y="35992"/>
                    <a:pt x="20872" y="36013"/>
                    <a:pt x="20939" y="36013"/>
                  </a:cubicBezTo>
                  <a:cubicBezTo>
                    <a:pt x="21031" y="36013"/>
                    <a:pt x="21121" y="35973"/>
                    <a:pt x="21185" y="35909"/>
                  </a:cubicBezTo>
                  <a:lnTo>
                    <a:pt x="25659" y="29993"/>
                  </a:lnTo>
                  <a:cubicBezTo>
                    <a:pt x="25769" y="29846"/>
                    <a:pt x="25732" y="29661"/>
                    <a:pt x="25622" y="29550"/>
                  </a:cubicBezTo>
                  <a:cubicBezTo>
                    <a:pt x="25560" y="29519"/>
                    <a:pt x="25493" y="29501"/>
                    <a:pt x="25427" y="29501"/>
                  </a:cubicBezTo>
                  <a:close/>
                  <a:moveTo>
                    <a:pt x="84879" y="20321"/>
                  </a:moveTo>
                  <a:cubicBezTo>
                    <a:pt x="84739" y="20321"/>
                    <a:pt x="84619" y="20421"/>
                    <a:pt x="84590" y="20566"/>
                  </a:cubicBezTo>
                  <a:lnTo>
                    <a:pt x="79044" y="41196"/>
                  </a:lnTo>
                  <a:cubicBezTo>
                    <a:pt x="79007" y="41343"/>
                    <a:pt x="79118" y="41528"/>
                    <a:pt x="79266" y="41565"/>
                  </a:cubicBezTo>
                  <a:cubicBezTo>
                    <a:pt x="79297" y="41571"/>
                    <a:pt x="79326" y="41574"/>
                    <a:pt x="79355" y="41574"/>
                  </a:cubicBezTo>
                  <a:cubicBezTo>
                    <a:pt x="79497" y="41574"/>
                    <a:pt x="79605" y="41497"/>
                    <a:pt x="79636" y="41343"/>
                  </a:cubicBezTo>
                  <a:lnTo>
                    <a:pt x="85181" y="20714"/>
                  </a:lnTo>
                  <a:cubicBezTo>
                    <a:pt x="85255" y="20529"/>
                    <a:pt x="85144" y="20381"/>
                    <a:pt x="84996" y="20344"/>
                  </a:cubicBezTo>
                  <a:cubicBezTo>
                    <a:pt x="84957" y="20328"/>
                    <a:pt x="84917" y="20321"/>
                    <a:pt x="84879" y="20321"/>
                  </a:cubicBezTo>
                  <a:close/>
                  <a:moveTo>
                    <a:pt x="45982" y="639"/>
                  </a:moveTo>
                  <a:cubicBezTo>
                    <a:pt x="46008" y="736"/>
                    <a:pt x="46029" y="896"/>
                    <a:pt x="46029" y="1119"/>
                  </a:cubicBezTo>
                  <a:cubicBezTo>
                    <a:pt x="46029" y="1600"/>
                    <a:pt x="45955" y="2376"/>
                    <a:pt x="45771" y="3633"/>
                  </a:cubicBezTo>
                  <a:cubicBezTo>
                    <a:pt x="45771" y="3633"/>
                    <a:pt x="42258" y="23413"/>
                    <a:pt x="41408" y="30881"/>
                  </a:cubicBezTo>
                  <a:cubicBezTo>
                    <a:pt x="40595" y="38275"/>
                    <a:pt x="36380" y="50623"/>
                    <a:pt x="33127" y="60605"/>
                  </a:cubicBezTo>
                  <a:cubicBezTo>
                    <a:pt x="30343" y="69280"/>
                    <a:pt x="26571" y="84987"/>
                    <a:pt x="25644" y="89036"/>
                  </a:cubicBezTo>
                  <a:lnTo>
                    <a:pt x="779" y="89036"/>
                  </a:lnTo>
                  <a:cubicBezTo>
                    <a:pt x="2092" y="85905"/>
                    <a:pt x="5803" y="76838"/>
                    <a:pt x="9281" y="66336"/>
                  </a:cubicBezTo>
                  <a:cubicBezTo>
                    <a:pt x="12941" y="55244"/>
                    <a:pt x="16305" y="42637"/>
                    <a:pt x="16342" y="33727"/>
                  </a:cubicBezTo>
                  <a:cubicBezTo>
                    <a:pt x="16342" y="24854"/>
                    <a:pt x="16157" y="17202"/>
                    <a:pt x="16157" y="11545"/>
                  </a:cubicBezTo>
                  <a:cubicBezTo>
                    <a:pt x="16157" y="8218"/>
                    <a:pt x="16194" y="5593"/>
                    <a:pt x="16416" y="3781"/>
                  </a:cubicBezTo>
                  <a:cubicBezTo>
                    <a:pt x="16490" y="2894"/>
                    <a:pt x="16638" y="2191"/>
                    <a:pt x="16786" y="1748"/>
                  </a:cubicBezTo>
                  <a:cubicBezTo>
                    <a:pt x="16860" y="1526"/>
                    <a:pt x="16933" y="1378"/>
                    <a:pt x="17007" y="1267"/>
                  </a:cubicBezTo>
                  <a:cubicBezTo>
                    <a:pt x="17081" y="1193"/>
                    <a:pt x="17118" y="1193"/>
                    <a:pt x="17155" y="1193"/>
                  </a:cubicBezTo>
                  <a:cubicBezTo>
                    <a:pt x="17636" y="1156"/>
                    <a:pt x="19706" y="1082"/>
                    <a:pt x="22516" y="1045"/>
                  </a:cubicBezTo>
                  <a:cubicBezTo>
                    <a:pt x="26694" y="934"/>
                    <a:pt x="32609" y="860"/>
                    <a:pt x="37452" y="750"/>
                  </a:cubicBezTo>
                  <a:cubicBezTo>
                    <a:pt x="39855" y="713"/>
                    <a:pt x="42036" y="676"/>
                    <a:pt x="43589" y="676"/>
                  </a:cubicBezTo>
                  <a:cubicBezTo>
                    <a:pt x="44869" y="645"/>
                    <a:pt x="45721" y="640"/>
                    <a:pt x="45982" y="639"/>
                  </a:cubicBezTo>
                  <a:close/>
                  <a:moveTo>
                    <a:pt x="67916" y="1637"/>
                  </a:moveTo>
                  <a:cubicBezTo>
                    <a:pt x="68988" y="1637"/>
                    <a:pt x="70319" y="1785"/>
                    <a:pt x="72020" y="2007"/>
                  </a:cubicBezTo>
                  <a:cubicBezTo>
                    <a:pt x="75717" y="2598"/>
                    <a:pt x="81743" y="3448"/>
                    <a:pt x="86845" y="4484"/>
                  </a:cubicBezTo>
                  <a:cubicBezTo>
                    <a:pt x="89396" y="4964"/>
                    <a:pt x="91725" y="5519"/>
                    <a:pt x="93389" y="6073"/>
                  </a:cubicBezTo>
                  <a:cubicBezTo>
                    <a:pt x="94202" y="6332"/>
                    <a:pt x="94867" y="6591"/>
                    <a:pt x="95311" y="6887"/>
                  </a:cubicBezTo>
                  <a:cubicBezTo>
                    <a:pt x="95533" y="6998"/>
                    <a:pt x="95681" y="7109"/>
                    <a:pt x="95792" y="7219"/>
                  </a:cubicBezTo>
                  <a:cubicBezTo>
                    <a:pt x="95903" y="7330"/>
                    <a:pt x="95903" y="7404"/>
                    <a:pt x="95903" y="7441"/>
                  </a:cubicBezTo>
                  <a:cubicBezTo>
                    <a:pt x="95903" y="7552"/>
                    <a:pt x="95866" y="7811"/>
                    <a:pt x="95792" y="8144"/>
                  </a:cubicBezTo>
                  <a:cubicBezTo>
                    <a:pt x="95200" y="10806"/>
                    <a:pt x="92760" y="19198"/>
                    <a:pt x="90320" y="27849"/>
                  </a:cubicBezTo>
                  <a:cubicBezTo>
                    <a:pt x="87880" y="36537"/>
                    <a:pt x="85477" y="45484"/>
                    <a:pt x="84959" y="49440"/>
                  </a:cubicBezTo>
                  <a:cubicBezTo>
                    <a:pt x="84590" y="52028"/>
                    <a:pt x="84368" y="54135"/>
                    <a:pt x="84368" y="55762"/>
                  </a:cubicBezTo>
                  <a:cubicBezTo>
                    <a:pt x="84368" y="57056"/>
                    <a:pt x="84516" y="58054"/>
                    <a:pt x="84848" y="58794"/>
                  </a:cubicBezTo>
                  <a:cubicBezTo>
                    <a:pt x="85033" y="59163"/>
                    <a:pt x="85255" y="59459"/>
                    <a:pt x="85551" y="59644"/>
                  </a:cubicBezTo>
                  <a:cubicBezTo>
                    <a:pt x="85847" y="59829"/>
                    <a:pt x="86216" y="59940"/>
                    <a:pt x="86586" y="59940"/>
                  </a:cubicBezTo>
                  <a:cubicBezTo>
                    <a:pt x="87215" y="59940"/>
                    <a:pt x="87917" y="59718"/>
                    <a:pt x="88767" y="59311"/>
                  </a:cubicBezTo>
                  <a:cubicBezTo>
                    <a:pt x="92261" y="57533"/>
                    <a:pt x="96924" y="54816"/>
                    <a:pt x="98417" y="53938"/>
                  </a:cubicBezTo>
                  <a:lnTo>
                    <a:pt x="98417" y="53938"/>
                  </a:lnTo>
                  <a:lnTo>
                    <a:pt x="98417" y="59631"/>
                  </a:lnTo>
                  <a:lnTo>
                    <a:pt x="98417" y="59631"/>
                  </a:lnTo>
                  <a:cubicBezTo>
                    <a:pt x="98320" y="59757"/>
                    <a:pt x="98132" y="60003"/>
                    <a:pt x="97862" y="60346"/>
                  </a:cubicBezTo>
                  <a:cubicBezTo>
                    <a:pt x="96383" y="62195"/>
                    <a:pt x="92686" y="66853"/>
                    <a:pt x="88878" y="71364"/>
                  </a:cubicBezTo>
                  <a:cubicBezTo>
                    <a:pt x="86993" y="73619"/>
                    <a:pt x="85070" y="75874"/>
                    <a:pt x="83370" y="77686"/>
                  </a:cubicBezTo>
                  <a:cubicBezTo>
                    <a:pt x="81706" y="79497"/>
                    <a:pt x="80227" y="80902"/>
                    <a:pt x="79340" y="81531"/>
                  </a:cubicBezTo>
                  <a:cubicBezTo>
                    <a:pt x="78379" y="82159"/>
                    <a:pt x="77639" y="82640"/>
                    <a:pt x="77085" y="82935"/>
                  </a:cubicBezTo>
                  <a:cubicBezTo>
                    <a:pt x="76493" y="83268"/>
                    <a:pt x="76123" y="83379"/>
                    <a:pt x="75865" y="83379"/>
                  </a:cubicBezTo>
                  <a:cubicBezTo>
                    <a:pt x="75717" y="83379"/>
                    <a:pt x="75643" y="83342"/>
                    <a:pt x="75532" y="83268"/>
                  </a:cubicBezTo>
                  <a:cubicBezTo>
                    <a:pt x="75384" y="83157"/>
                    <a:pt x="75199" y="82862"/>
                    <a:pt x="75051" y="82418"/>
                  </a:cubicBezTo>
                  <a:cubicBezTo>
                    <a:pt x="74866" y="81974"/>
                    <a:pt x="74682" y="81420"/>
                    <a:pt x="74460" y="80680"/>
                  </a:cubicBezTo>
                  <a:cubicBezTo>
                    <a:pt x="74201" y="79904"/>
                    <a:pt x="73979" y="78536"/>
                    <a:pt x="73831" y="76983"/>
                  </a:cubicBezTo>
                  <a:cubicBezTo>
                    <a:pt x="73572" y="74654"/>
                    <a:pt x="73461" y="71844"/>
                    <a:pt x="73388" y="69626"/>
                  </a:cubicBezTo>
                  <a:cubicBezTo>
                    <a:pt x="73388" y="68517"/>
                    <a:pt x="73351" y="67556"/>
                    <a:pt x="73351" y="66853"/>
                  </a:cubicBezTo>
                  <a:cubicBezTo>
                    <a:pt x="73351" y="66151"/>
                    <a:pt x="73351" y="65744"/>
                    <a:pt x="73351" y="65744"/>
                  </a:cubicBezTo>
                  <a:cubicBezTo>
                    <a:pt x="73351" y="65596"/>
                    <a:pt x="73240" y="65485"/>
                    <a:pt x="73092" y="65448"/>
                  </a:cubicBezTo>
                  <a:cubicBezTo>
                    <a:pt x="72944" y="65448"/>
                    <a:pt x="72796" y="65522"/>
                    <a:pt x="72759" y="65670"/>
                  </a:cubicBezTo>
                  <a:cubicBezTo>
                    <a:pt x="72750" y="65695"/>
                    <a:pt x="72741" y="65719"/>
                    <a:pt x="72732" y="65744"/>
                  </a:cubicBezTo>
                  <a:lnTo>
                    <a:pt x="72722" y="65744"/>
                  </a:lnTo>
                  <a:cubicBezTo>
                    <a:pt x="72722" y="65746"/>
                    <a:pt x="72722" y="65755"/>
                    <a:pt x="72722" y="65771"/>
                  </a:cubicBezTo>
                  <a:lnTo>
                    <a:pt x="72722" y="65771"/>
                  </a:lnTo>
                  <a:cubicBezTo>
                    <a:pt x="69315" y="75070"/>
                    <a:pt x="68507" y="81545"/>
                    <a:pt x="68507" y="85671"/>
                  </a:cubicBezTo>
                  <a:cubicBezTo>
                    <a:pt x="68507" y="87058"/>
                    <a:pt x="68592" y="88163"/>
                    <a:pt x="68711" y="89036"/>
                  </a:cubicBezTo>
                  <a:lnTo>
                    <a:pt x="49802" y="89036"/>
                  </a:lnTo>
                  <a:cubicBezTo>
                    <a:pt x="49780" y="88832"/>
                    <a:pt x="49763" y="88618"/>
                    <a:pt x="49763" y="88370"/>
                  </a:cubicBezTo>
                  <a:lnTo>
                    <a:pt x="49431" y="88370"/>
                  </a:lnTo>
                  <a:lnTo>
                    <a:pt x="49763" y="88333"/>
                  </a:lnTo>
                  <a:cubicBezTo>
                    <a:pt x="49726" y="88000"/>
                    <a:pt x="49689" y="87483"/>
                    <a:pt x="49689" y="86817"/>
                  </a:cubicBezTo>
                  <a:cubicBezTo>
                    <a:pt x="49689" y="83786"/>
                    <a:pt x="50244" y="77649"/>
                    <a:pt x="53793" y="68554"/>
                  </a:cubicBezTo>
                  <a:cubicBezTo>
                    <a:pt x="58156" y="57389"/>
                    <a:pt x="61557" y="40826"/>
                    <a:pt x="62407" y="27147"/>
                  </a:cubicBezTo>
                  <a:cubicBezTo>
                    <a:pt x="62814" y="20344"/>
                    <a:pt x="63184" y="14725"/>
                    <a:pt x="63479" y="10806"/>
                  </a:cubicBezTo>
                  <a:cubicBezTo>
                    <a:pt x="63627" y="8846"/>
                    <a:pt x="63738" y="7330"/>
                    <a:pt x="63812" y="6295"/>
                  </a:cubicBezTo>
                  <a:cubicBezTo>
                    <a:pt x="63886" y="5260"/>
                    <a:pt x="63923" y="4705"/>
                    <a:pt x="63923" y="4705"/>
                  </a:cubicBezTo>
                  <a:lnTo>
                    <a:pt x="63923" y="4668"/>
                  </a:lnTo>
                  <a:cubicBezTo>
                    <a:pt x="63923" y="4188"/>
                    <a:pt x="63960" y="3781"/>
                    <a:pt x="64071" y="3411"/>
                  </a:cubicBezTo>
                  <a:cubicBezTo>
                    <a:pt x="64219" y="2857"/>
                    <a:pt x="64515" y="2450"/>
                    <a:pt x="65069" y="2154"/>
                  </a:cubicBezTo>
                  <a:cubicBezTo>
                    <a:pt x="65661" y="1859"/>
                    <a:pt x="66548" y="1637"/>
                    <a:pt x="67916" y="1637"/>
                  </a:cubicBezTo>
                  <a:close/>
                  <a:moveTo>
                    <a:pt x="46167" y="0"/>
                  </a:moveTo>
                  <a:cubicBezTo>
                    <a:pt x="46146" y="0"/>
                    <a:pt x="46124" y="3"/>
                    <a:pt x="46103" y="10"/>
                  </a:cubicBezTo>
                  <a:cubicBezTo>
                    <a:pt x="46090" y="10"/>
                    <a:pt x="46078" y="11"/>
                    <a:pt x="46066" y="12"/>
                  </a:cubicBezTo>
                  <a:lnTo>
                    <a:pt x="46066" y="12"/>
                  </a:lnTo>
                  <a:lnTo>
                    <a:pt x="46066" y="10"/>
                  </a:lnTo>
                  <a:cubicBezTo>
                    <a:pt x="46066" y="10"/>
                    <a:pt x="39338" y="121"/>
                    <a:pt x="32350" y="232"/>
                  </a:cubicBezTo>
                  <a:cubicBezTo>
                    <a:pt x="28838" y="306"/>
                    <a:pt x="25289" y="380"/>
                    <a:pt x="22479" y="417"/>
                  </a:cubicBezTo>
                  <a:cubicBezTo>
                    <a:pt x="19669" y="491"/>
                    <a:pt x="17636" y="528"/>
                    <a:pt x="17118" y="565"/>
                  </a:cubicBezTo>
                  <a:cubicBezTo>
                    <a:pt x="16896" y="602"/>
                    <a:pt x="16675" y="713"/>
                    <a:pt x="16564" y="897"/>
                  </a:cubicBezTo>
                  <a:cubicBezTo>
                    <a:pt x="16305" y="1193"/>
                    <a:pt x="16157" y="1637"/>
                    <a:pt x="16009" y="2228"/>
                  </a:cubicBezTo>
                  <a:cubicBezTo>
                    <a:pt x="15639" y="3966"/>
                    <a:pt x="15529" y="7182"/>
                    <a:pt x="15529" y="11545"/>
                  </a:cubicBezTo>
                  <a:cubicBezTo>
                    <a:pt x="15529" y="17202"/>
                    <a:pt x="15713" y="24854"/>
                    <a:pt x="15713" y="33727"/>
                  </a:cubicBezTo>
                  <a:cubicBezTo>
                    <a:pt x="15713" y="42490"/>
                    <a:pt x="12349" y="55097"/>
                    <a:pt x="8689" y="66114"/>
                  </a:cubicBezTo>
                  <a:cubicBezTo>
                    <a:pt x="5029" y="77168"/>
                    <a:pt x="1110" y="86633"/>
                    <a:pt x="38" y="89220"/>
                  </a:cubicBezTo>
                  <a:cubicBezTo>
                    <a:pt x="1" y="89331"/>
                    <a:pt x="1" y="89442"/>
                    <a:pt x="38" y="89516"/>
                  </a:cubicBezTo>
                  <a:cubicBezTo>
                    <a:pt x="112" y="89590"/>
                    <a:pt x="223" y="89664"/>
                    <a:pt x="297" y="89664"/>
                  </a:cubicBezTo>
                  <a:lnTo>
                    <a:pt x="25880" y="89664"/>
                  </a:lnTo>
                  <a:cubicBezTo>
                    <a:pt x="26028" y="89664"/>
                    <a:pt x="26139" y="89553"/>
                    <a:pt x="26176" y="89405"/>
                  </a:cubicBezTo>
                  <a:cubicBezTo>
                    <a:pt x="26989" y="85856"/>
                    <a:pt x="30871" y="69626"/>
                    <a:pt x="33718" y="60790"/>
                  </a:cubicBezTo>
                  <a:cubicBezTo>
                    <a:pt x="36972" y="50845"/>
                    <a:pt x="41186" y="38460"/>
                    <a:pt x="42036" y="30955"/>
                  </a:cubicBezTo>
                  <a:cubicBezTo>
                    <a:pt x="42443" y="27258"/>
                    <a:pt x="43515" y="20455"/>
                    <a:pt x="44514" y="14577"/>
                  </a:cubicBezTo>
                  <a:cubicBezTo>
                    <a:pt x="44994" y="11619"/>
                    <a:pt x="45475" y="8920"/>
                    <a:pt x="45807" y="6961"/>
                  </a:cubicBezTo>
                  <a:cubicBezTo>
                    <a:pt x="45992" y="5962"/>
                    <a:pt x="46140" y="5149"/>
                    <a:pt x="46214" y="4595"/>
                  </a:cubicBezTo>
                  <a:cubicBezTo>
                    <a:pt x="46325" y="4040"/>
                    <a:pt x="46362" y="3744"/>
                    <a:pt x="46362" y="3744"/>
                  </a:cubicBezTo>
                  <a:cubicBezTo>
                    <a:pt x="46584" y="2450"/>
                    <a:pt x="46621" y="1637"/>
                    <a:pt x="46621" y="1119"/>
                  </a:cubicBezTo>
                  <a:cubicBezTo>
                    <a:pt x="46621" y="750"/>
                    <a:pt x="46584" y="528"/>
                    <a:pt x="46547" y="343"/>
                  </a:cubicBezTo>
                  <a:cubicBezTo>
                    <a:pt x="46510" y="232"/>
                    <a:pt x="46473" y="158"/>
                    <a:pt x="46399" y="84"/>
                  </a:cubicBezTo>
                  <a:cubicBezTo>
                    <a:pt x="46339" y="54"/>
                    <a:pt x="46255" y="0"/>
                    <a:pt x="46167" y="0"/>
                  </a:cubicBezTo>
                  <a:close/>
                  <a:moveTo>
                    <a:pt x="67916" y="1045"/>
                  </a:moveTo>
                  <a:cubicBezTo>
                    <a:pt x="66030" y="1045"/>
                    <a:pt x="64884" y="1378"/>
                    <a:pt x="64182" y="2044"/>
                  </a:cubicBezTo>
                  <a:cubicBezTo>
                    <a:pt x="63812" y="2376"/>
                    <a:pt x="63590" y="2783"/>
                    <a:pt x="63479" y="3227"/>
                  </a:cubicBezTo>
                  <a:cubicBezTo>
                    <a:pt x="63371" y="3660"/>
                    <a:pt x="63333" y="4128"/>
                    <a:pt x="63332" y="4632"/>
                  </a:cubicBezTo>
                  <a:lnTo>
                    <a:pt x="63332" y="4632"/>
                  </a:lnTo>
                  <a:lnTo>
                    <a:pt x="63332" y="4631"/>
                  </a:lnTo>
                  <a:cubicBezTo>
                    <a:pt x="63332" y="4631"/>
                    <a:pt x="62629" y="13504"/>
                    <a:pt x="61779" y="27110"/>
                  </a:cubicBezTo>
                  <a:cubicBezTo>
                    <a:pt x="60928" y="40715"/>
                    <a:pt x="57564" y="57278"/>
                    <a:pt x="53239" y="68332"/>
                  </a:cubicBezTo>
                  <a:cubicBezTo>
                    <a:pt x="49615" y="77464"/>
                    <a:pt x="49098" y="83712"/>
                    <a:pt x="49098" y="86817"/>
                  </a:cubicBezTo>
                  <a:cubicBezTo>
                    <a:pt x="49098" y="87483"/>
                    <a:pt x="49098" y="88000"/>
                    <a:pt x="49135" y="88407"/>
                  </a:cubicBezTo>
                  <a:cubicBezTo>
                    <a:pt x="49172" y="88777"/>
                    <a:pt x="49172" y="89073"/>
                    <a:pt x="49209" y="89368"/>
                  </a:cubicBezTo>
                  <a:cubicBezTo>
                    <a:pt x="49209" y="89516"/>
                    <a:pt x="49357" y="89664"/>
                    <a:pt x="49505" y="89664"/>
                  </a:cubicBezTo>
                  <a:lnTo>
                    <a:pt x="69062" y="89664"/>
                  </a:lnTo>
                  <a:cubicBezTo>
                    <a:pt x="69173" y="89664"/>
                    <a:pt x="69247" y="89627"/>
                    <a:pt x="69321" y="89553"/>
                  </a:cubicBezTo>
                  <a:cubicBezTo>
                    <a:pt x="69358" y="89479"/>
                    <a:pt x="69395" y="89405"/>
                    <a:pt x="69395" y="89294"/>
                  </a:cubicBezTo>
                  <a:cubicBezTo>
                    <a:pt x="69247" y="88444"/>
                    <a:pt x="69099" y="87224"/>
                    <a:pt x="69099" y="85671"/>
                  </a:cubicBezTo>
                  <a:cubicBezTo>
                    <a:pt x="69099" y="81879"/>
                    <a:pt x="69819" y="75960"/>
                    <a:pt x="72738" y="67481"/>
                  </a:cubicBezTo>
                  <a:lnTo>
                    <a:pt x="72738" y="67481"/>
                  </a:lnTo>
                  <a:cubicBezTo>
                    <a:pt x="72756" y="68639"/>
                    <a:pt x="72793" y="70268"/>
                    <a:pt x="72870" y="72029"/>
                  </a:cubicBezTo>
                  <a:cubicBezTo>
                    <a:pt x="72944" y="73693"/>
                    <a:pt x="73055" y="75467"/>
                    <a:pt x="73203" y="77057"/>
                  </a:cubicBezTo>
                  <a:cubicBezTo>
                    <a:pt x="73351" y="78610"/>
                    <a:pt x="73572" y="79978"/>
                    <a:pt x="73868" y="80902"/>
                  </a:cubicBezTo>
                  <a:cubicBezTo>
                    <a:pt x="74201" y="81826"/>
                    <a:pt x="74386" y="82566"/>
                    <a:pt x="74645" y="83083"/>
                  </a:cubicBezTo>
                  <a:cubicBezTo>
                    <a:pt x="74792" y="83342"/>
                    <a:pt x="74940" y="83564"/>
                    <a:pt x="75125" y="83749"/>
                  </a:cubicBezTo>
                  <a:cubicBezTo>
                    <a:pt x="75347" y="83897"/>
                    <a:pt x="75606" y="84008"/>
                    <a:pt x="75865" y="84008"/>
                  </a:cubicBezTo>
                  <a:cubicBezTo>
                    <a:pt x="76308" y="83971"/>
                    <a:pt x="76752" y="83823"/>
                    <a:pt x="77380" y="83490"/>
                  </a:cubicBezTo>
                  <a:cubicBezTo>
                    <a:pt x="77972" y="83157"/>
                    <a:pt x="78711" y="82677"/>
                    <a:pt x="79673" y="82011"/>
                  </a:cubicBezTo>
                  <a:cubicBezTo>
                    <a:pt x="80819" y="81235"/>
                    <a:pt x="82556" y="79497"/>
                    <a:pt x="84553" y="77279"/>
                  </a:cubicBezTo>
                  <a:cubicBezTo>
                    <a:pt x="90616" y="70661"/>
                    <a:pt x="98971" y="59903"/>
                    <a:pt x="98971" y="59903"/>
                  </a:cubicBezTo>
                  <a:cubicBezTo>
                    <a:pt x="99008" y="59866"/>
                    <a:pt x="99045" y="59792"/>
                    <a:pt x="99045" y="59718"/>
                  </a:cubicBezTo>
                  <a:lnTo>
                    <a:pt x="99045" y="53396"/>
                  </a:lnTo>
                  <a:cubicBezTo>
                    <a:pt x="99045" y="53285"/>
                    <a:pt x="98971" y="53174"/>
                    <a:pt x="98897" y="53137"/>
                  </a:cubicBezTo>
                  <a:cubicBezTo>
                    <a:pt x="98842" y="53100"/>
                    <a:pt x="98786" y="53082"/>
                    <a:pt x="98731" y="53082"/>
                  </a:cubicBezTo>
                  <a:cubicBezTo>
                    <a:pt x="98675" y="53082"/>
                    <a:pt x="98620" y="53100"/>
                    <a:pt x="98565" y="53137"/>
                  </a:cubicBezTo>
                  <a:cubicBezTo>
                    <a:pt x="98565" y="53137"/>
                    <a:pt x="98232" y="53359"/>
                    <a:pt x="97603" y="53729"/>
                  </a:cubicBezTo>
                  <a:cubicBezTo>
                    <a:pt x="95755" y="54801"/>
                    <a:pt x="91651" y="57167"/>
                    <a:pt x="88472" y="58757"/>
                  </a:cubicBezTo>
                  <a:cubicBezTo>
                    <a:pt x="87695" y="59126"/>
                    <a:pt x="87067" y="59311"/>
                    <a:pt x="86586" y="59311"/>
                  </a:cubicBezTo>
                  <a:cubicBezTo>
                    <a:pt x="86290" y="59311"/>
                    <a:pt x="86068" y="59237"/>
                    <a:pt x="85884" y="59126"/>
                  </a:cubicBezTo>
                  <a:cubicBezTo>
                    <a:pt x="85625" y="58941"/>
                    <a:pt x="85403" y="58609"/>
                    <a:pt x="85218" y="58017"/>
                  </a:cubicBezTo>
                  <a:cubicBezTo>
                    <a:pt x="85070" y="57463"/>
                    <a:pt x="84996" y="56723"/>
                    <a:pt x="84996" y="55762"/>
                  </a:cubicBezTo>
                  <a:cubicBezTo>
                    <a:pt x="84996" y="54172"/>
                    <a:pt x="85218" y="52102"/>
                    <a:pt x="85551" y="49514"/>
                  </a:cubicBezTo>
                  <a:cubicBezTo>
                    <a:pt x="86105" y="45410"/>
                    <a:pt x="88804" y="35465"/>
                    <a:pt x="91392" y="26296"/>
                  </a:cubicBezTo>
                  <a:cubicBezTo>
                    <a:pt x="92686" y="21712"/>
                    <a:pt x="93943" y="17312"/>
                    <a:pt x="94904" y="13911"/>
                  </a:cubicBezTo>
                  <a:cubicBezTo>
                    <a:pt x="95385" y="12210"/>
                    <a:pt x="95755" y="10769"/>
                    <a:pt x="96051" y="9660"/>
                  </a:cubicBezTo>
                  <a:cubicBezTo>
                    <a:pt x="96198" y="9105"/>
                    <a:pt x="96309" y="8661"/>
                    <a:pt x="96383" y="8292"/>
                  </a:cubicBezTo>
                  <a:cubicBezTo>
                    <a:pt x="96457" y="7922"/>
                    <a:pt x="96494" y="7663"/>
                    <a:pt x="96531" y="7478"/>
                  </a:cubicBezTo>
                  <a:lnTo>
                    <a:pt x="96531" y="7441"/>
                  </a:lnTo>
                  <a:cubicBezTo>
                    <a:pt x="96531" y="7219"/>
                    <a:pt x="96420" y="6998"/>
                    <a:pt x="96235" y="6813"/>
                  </a:cubicBezTo>
                  <a:cubicBezTo>
                    <a:pt x="95977" y="6480"/>
                    <a:pt x="95496" y="6221"/>
                    <a:pt x="94867" y="5962"/>
                  </a:cubicBezTo>
                  <a:cubicBezTo>
                    <a:pt x="92686" y="5001"/>
                    <a:pt x="88545" y="4114"/>
                    <a:pt x="84146" y="3338"/>
                  </a:cubicBezTo>
                  <a:cubicBezTo>
                    <a:pt x="79746" y="2561"/>
                    <a:pt x="75125" y="1859"/>
                    <a:pt x="72094" y="1415"/>
                  </a:cubicBezTo>
                  <a:cubicBezTo>
                    <a:pt x="70393" y="1156"/>
                    <a:pt x="69025" y="1045"/>
                    <a:pt x="67916" y="104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37"/>
            <p:cNvSpPr/>
            <p:nvPr/>
          </p:nvSpPr>
          <p:spPr>
            <a:xfrm>
              <a:off x="4643200" y="2691125"/>
              <a:ext cx="389150" cy="1764450"/>
            </a:xfrm>
            <a:custGeom>
              <a:avLst/>
              <a:gdLst/>
              <a:ahLst/>
              <a:cxnLst/>
              <a:rect l="l" t="t" r="r" b="b"/>
              <a:pathLst>
                <a:path w="15566" h="70578" extrusionOk="0">
                  <a:moveTo>
                    <a:pt x="15189" y="0"/>
                  </a:moveTo>
                  <a:cubicBezTo>
                    <a:pt x="15084" y="0"/>
                    <a:pt x="14986" y="50"/>
                    <a:pt x="14937" y="148"/>
                  </a:cubicBezTo>
                  <a:lnTo>
                    <a:pt x="3845" y="20112"/>
                  </a:lnTo>
                  <a:cubicBezTo>
                    <a:pt x="3771" y="20223"/>
                    <a:pt x="3771" y="20334"/>
                    <a:pt x="3845" y="20445"/>
                  </a:cubicBezTo>
                  <a:lnTo>
                    <a:pt x="8171" y="26360"/>
                  </a:lnTo>
                  <a:lnTo>
                    <a:pt x="3217" y="29836"/>
                  </a:lnTo>
                  <a:cubicBezTo>
                    <a:pt x="3143" y="29873"/>
                    <a:pt x="3106" y="29984"/>
                    <a:pt x="3106" y="30057"/>
                  </a:cubicBezTo>
                  <a:lnTo>
                    <a:pt x="0" y="70245"/>
                  </a:lnTo>
                  <a:cubicBezTo>
                    <a:pt x="0" y="70393"/>
                    <a:pt x="111" y="70540"/>
                    <a:pt x="296" y="70577"/>
                  </a:cubicBezTo>
                  <a:cubicBezTo>
                    <a:pt x="444" y="70577"/>
                    <a:pt x="592" y="70429"/>
                    <a:pt x="629" y="70282"/>
                  </a:cubicBezTo>
                  <a:lnTo>
                    <a:pt x="3698" y="30242"/>
                  </a:lnTo>
                  <a:lnTo>
                    <a:pt x="8763" y="26693"/>
                  </a:lnTo>
                  <a:cubicBezTo>
                    <a:pt x="8836" y="26656"/>
                    <a:pt x="8910" y="26582"/>
                    <a:pt x="8910" y="26471"/>
                  </a:cubicBezTo>
                  <a:cubicBezTo>
                    <a:pt x="8910" y="26397"/>
                    <a:pt x="8910" y="26323"/>
                    <a:pt x="8836" y="26249"/>
                  </a:cubicBezTo>
                  <a:lnTo>
                    <a:pt x="4474" y="20223"/>
                  </a:lnTo>
                  <a:lnTo>
                    <a:pt x="15454" y="444"/>
                  </a:lnTo>
                  <a:cubicBezTo>
                    <a:pt x="15565" y="296"/>
                    <a:pt x="15491" y="111"/>
                    <a:pt x="15343" y="37"/>
                  </a:cubicBezTo>
                  <a:cubicBezTo>
                    <a:pt x="15294" y="13"/>
                    <a:pt x="15241"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37"/>
            <p:cNvSpPr/>
            <p:nvPr/>
          </p:nvSpPr>
          <p:spPr>
            <a:xfrm>
              <a:off x="5353025" y="2758425"/>
              <a:ext cx="360500" cy="1559225"/>
            </a:xfrm>
            <a:custGeom>
              <a:avLst/>
              <a:gdLst/>
              <a:ahLst/>
              <a:cxnLst/>
              <a:rect l="l" t="t" r="r" b="b"/>
              <a:pathLst>
                <a:path w="14420" h="62369" extrusionOk="0">
                  <a:moveTo>
                    <a:pt x="9892" y="0"/>
                  </a:moveTo>
                  <a:cubicBezTo>
                    <a:pt x="9873" y="0"/>
                    <a:pt x="9854" y="2"/>
                    <a:pt x="9835" y="7"/>
                  </a:cubicBezTo>
                  <a:cubicBezTo>
                    <a:pt x="9650" y="7"/>
                    <a:pt x="9539" y="192"/>
                    <a:pt x="9576" y="340"/>
                  </a:cubicBezTo>
                  <a:lnTo>
                    <a:pt x="12941" y="20637"/>
                  </a:lnTo>
                  <a:lnTo>
                    <a:pt x="8393" y="24112"/>
                  </a:lnTo>
                  <a:cubicBezTo>
                    <a:pt x="8356" y="24186"/>
                    <a:pt x="8282" y="24260"/>
                    <a:pt x="8282" y="24334"/>
                  </a:cubicBezTo>
                  <a:cubicBezTo>
                    <a:pt x="8282" y="24445"/>
                    <a:pt x="8319" y="24519"/>
                    <a:pt x="8393" y="24593"/>
                  </a:cubicBezTo>
                  <a:lnTo>
                    <a:pt x="13717" y="29399"/>
                  </a:lnTo>
                  <a:lnTo>
                    <a:pt x="75" y="61933"/>
                  </a:lnTo>
                  <a:cubicBezTo>
                    <a:pt x="1" y="62081"/>
                    <a:pt x="75" y="62266"/>
                    <a:pt x="223" y="62340"/>
                  </a:cubicBezTo>
                  <a:cubicBezTo>
                    <a:pt x="262" y="62360"/>
                    <a:pt x="305" y="62369"/>
                    <a:pt x="347" y="62369"/>
                  </a:cubicBezTo>
                  <a:cubicBezTo>
                    <a:pt x="462" y="62369"/>
                    <a:pt x="575" y="62300"/>
                    <a:pt x="629" y="62192"/>
                  </a:cubicBezTo>
                  <a:lnTo>
                    <a:pt x="14382" y="29436"/>
                  </a:lnTo>
                  <a:cubicBezTo>
                    <a:pt x="14419" y="29325"/>
                    <a:pt x="14419" y="29177"/>
                    <a:pt x="14309" y="29103"/>
                  </a:cubicBezTo>
                  <a:lnTo>
                    <a:pt x="9096" y="24371"/>
                  </a:lnTo>
                  <a:lnTo>
                    <a:pt x="13458" y="21043"/>
                  </a:lnTo>
                  <a:cubicBezTo>
                    <a:pt x="13569" y="20970"/>
                    <a:pt x="13606" y="20859"/>
                    <a:pt x="13569" y="20748"/>
                  </a:cubicBezTo>
                  <a:lnTo>
                    <a:pt x="10168" y="266"/>
                  </a:lnTo>
                  <a:cubicBezTo>
                    <a:pt x="10136" y="105"/>
                    <a:pt x="10019" y="0"/>
                    <a:pt x="9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7"/>
            <p:cNvSpPr/>
            <p:nvPr/>
          </p:nvSpPr>
          <p:spPr>
            <a:xfrm>
              <a:off x="4686650" y="3654175"/>
              <a:ext cx="1109125" cy="736700"/>
            </a:xfrm>
            <a:custGeom>
              <a:avLst/>
              <a:gdLst/>
              <a:ahLst/>
              <a:cxnLst/>
              <a:rect l="l" t="t" r="r" b="b"/>
              <a:pathLst>
                <a:path w="44365" h="29468" extrusionOk="0">
                  <a:moveTo>
                    <a:pt x="25076" y="0"/>
                  </a:moveTo>
                  <a:cubicBezTo>
                    <a:pt x="23741" y="0"/>
                    <a:pt x="16385" y="10267"/>
                    <a:pt x="12200" y="13755"/>
                  </a:cubicBezTo>
                  <a:cubicBezTo>
                    <a:pt x="7986" y="17267"/>
                    <a:pt x="813" y="20225"/>
                    <a:pt x="813" y="20225"/>
                  </a:cubicBezTo>
                  <a:lnTo>
                    <a:pt x="0" y="29467"/>
                  </a:lnTo>
                  <a:lnTo>
                    <a:pt x="12053" y="19227"/>
                  </a:lnTo>
                  <a:lnTo>
                    <a:pt x="13605" y="19227"/>
                  </a:lnTo>
                  <a:cubicBezTo>
                    <a:pt x="15158" y="19227"/>
                    <a:pt x="18115" y="17120"/>
                    <a:pt x="18116" y="17119"/>
                  </a:cubicBezTo>
                  <a:lnTo>
                    <a:pt x="18116" y="17119"/>
                  </a:lnTo>
                  <a:cubicBezTo>
                    <a:pt x="18115" y="17119"/>
                    <a:pt x="17265" y="17970"/>
                    <a:pt x="16822" y="18376"/>
                  </a:cubicBezTo>
                  <a:cubicBezTo>
                    <a:pt x="16415" y="18820"/>
                    <a:pt x="16267" y="20225"/>
                    <a:pt x="16970" y="20336"/>
                  </a:cubicBezTo>
                  <a:cubicBezTo>
                    <a:pt x="17012" y="20345"/>
                    <a:pt x="17060" y="20349"/>
                    <a:pt x="17114" y="20349"/>
                  </a:cubicBezTo>
                  <a:cubicBezTo>
                    <a:pt x="17949" y="20349"/>
                    <a:pt x="20131" y="19298"/>
                    <a:pt x="23292" y="18117"/>
                  </a:cubicBezTo>
                  <a:cubicBezTo>
                    <a:pt x="26656" y="16860"/>
                    <a:pt x="31573" y="13459"/>
                    <a:pt x="32275" y="12757"/>
                  </a:cubicBezTo>
                  <a:cubicBezTo>
                    <a:pt x="32978" y="12054"/>
                    <a:pt x="28616" y="6435"/>
                    <a:pt x="28615" y="6435"/>
                  </a:cubicBezTo>
                  <a:lnTo>
                    <a:pt x="28615" y="6435"/>
                  </a:lnTo>
                  <a:cubicBezTo>
                    <a:pt x="28616" y="6435"/>
                    <a:pt x="36638" y="10649"/>
                    <a:pt x="39596" y="10649"/>
                  </a:cubicBezTo>
                  <a:cubicBezTo>
                    <a:pt x="42553" y="10649"/>
                    <a:pt x="44069" y="9836"/>
                    <a:pt x="44217" y="8986"/>
                  </a:cubicBezTo>
                  <a:cubicBezTo>
                    <a:pt x="44365" y="8135"/>
                    <a:pt x="41555" y="8135"/>
                    <a:pt x="37747" y="6878"/>
                  </a:cubicBezTo>
                  <a:cubicBezTo>
                    <a:pt x="33976" y="5621"/>
                    <a:pt x="26397" y="113"/>
                    <a:pt x="25103" y="2"/>
                  </a:cubicBezTo>
                  <a:cubicBezTo>
                    <a:pt x="25094" y="1"/>
                    <a:pt x="25085" y="0"/>
                    <a:pt x="25076"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7"/>
            <p:cNvSpPr/>
            <p:nvPr/>
          </p:nvSpPr>
          <p:spPr>
            <a:xfrm>
              <a:off x="5364125" y="3758650"/>
              <a:ext cx="397450" cy="161775"/>
            </a:xfrm>
            <a:custGeom>
              <a:avLst/>
              <a:gdLst/>
              <a:ahLst/>
              <a:cxnLst/>
              <a:rect l="l" t="t" r="r" b="b"/>
              <a:pathLst>
                <a:path w="15898" h="6471" extrusionOk="0">
                  <a:moveTo>
                    <a:pt x="1" y="0"/>
                  </a:moveTo>
                  <a:lnTo>
                    <a:pt x="1516" y="2256"/>
                  </a:lnTo>
                  <a:cubicBezTo>
                    <a:pt x="1516" y="2256"/>
                    <a:pt x="9539" y="6470"/>
                    <a:pt x="12497" y="6470"/>
                  </a:cubicBezTo>
                  <a:cubicBezTo>
                    <a:pt x="13975" y="6470"/>
                    <a:pt x="15122" y="6285"/>
                    <a:pt x="15898" y="5953"/>
                  </a:cubicBezTo>
                  <a:lnTo>
                    <a:pt x="15750" y="5916"/>
                  </a:lnTo>
                  <a:cubicBezTo>
                    <a:pt x="9133" y="5472"/>
                    <a:pt x="1" y="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7"/>
            <p:cNvSpPr/>
            <p:nvPr/>
          </p:nvSpPr>
          <p:spPr>
            <a:xfrm>
              <a:off x="4686650" y="3815025"/>
              <a:ext cx="824450" cy="575850"/>
            </a:xfrm>
            <a:custGeom>
              <a:avLst/>
              <a:gdLst/>
              <a:ahLst/>
              <a:cxnLst/>
              <a:rect l="l" t="t" r="r" b="b"/>
              <a:pathLst>
                <a:path w="32978" h="23034" extrusionOk="0">
                  <a:moveTo>
                    <a:pt x="28615" y="1"/>
                  </a:moveTo>
                  <a:lnTo>
                    <a:pt x="28615" y="1"/>
                  </a:lnTo>
                  <a:cubicBezTo>
                    <a:pt x="28615" y="1"/>
                    <a:pt x="29613" y="4363"/>
                    <a:pt x="28467" y="5287"/>
                  </a:cubicBezTo>
                  <a:cubicBezTo>
                    <a:pt x="28269" y="5446"/>
                    <a:pt x="28046" y="5512"/>
                    <a:pt x="27815" y="5512"/>
                  </a:cubicBezTo>
                  <a:cubicBezTo>
                    <a:pt x="26756" y="5512"/>
                    <a:pt x="25510" y="4142"/>
                    <a:pt x="25510" y="4141"/>
                  </a:cubicBezTo>
                  <a:lnTo>
                    <a:pt x="25510" y="4141"/>
                  </a:lnTo>
                  <a:cubicBezTo>
                    <a:pt x="25510" y="4142"/>
                    <a:pt x="25990" y="8689"/>
                    <a:pt x="24623" y="8911"/>
                  </a:cubicBezTo>
                  <a:cubicBezTo>
                    <a:pt x="24504" y="8933"/>
                    <a:pt x="24382" y="8943"/>
                    <a:pt x="24259" y="8943"/>
                  </a:cubicBezTo>
                  <a:cubicBezTo>
                    <a:pt x="22949" y="8943"/>
                    <a:pt x="21406" y="7801"/>
                    <a:pt x="21406" y="7801"/>
                  </a:cubicBezTo>
                  <a:cubicBezTo>
                    <a:pt x="21406" y="7801"/>
                    <a:pt x="21406" y="10759"/>
                    <a:pt x="20038" y="10759"/>
                  </a:cubicBezTo>
                  <a:cubicBezTo>
                    <a:pt x="18670" y="10759"/>
                    <a:pt x="16637" y="6397"/>
                    <a:pt x="16637" y="6397"/>
                  </a:cubicBezTo>
                  <a:lnTo>
                    <a:pt x="16637" y="6397"/>
                  </a:lnTo>
                  <a:cubicBezTo>
                    <a:pt x="16637" y="6397"/>
                    <a:pt x="17117" y="8578"/>
                    <a:pt x="15713" y="10057"/>
                  </a:cubicBezTo>
                  <a:cubicBezTo>
                    <a:pt x="14744" y="11077"/>
                    <a:pt x="13159" y="11235"/>
                    <a:pt x="12269" y="11235"/>
                  </a:cubicBezTo>
                  <a:cubicBezTo>
                    <a:pt x="11869" y="11235"/>
                    <a:pt x="11609" y="11203"/>
                    <a:pt x="11609" y="11203"/>
                  </a:cubicBezTo>
                  <a:lnTo>
                    <a:pt x="887" y="18967"/>
                  </a:lnTo>
                  <a:lnTo>
                    <a:pt x="296" y="19669"/>
                  </a:lnTo>
                  <a:lnTo>
                    <a:pt x="0" y="23033"/>
                  </a:lnTo>
                  <a:lnTo>
                    <a:pt x="0" y="23033"/>
                  </a:lnTo>
                  <a:lnTo>
                    <a:pt x="12053" y="12793"/>
                  </a:lnTo>
                  <a:lnTo>
                    <a:pt x="13605" y="12793"/>
                  </a:lnTo>
                  <a:cubicBezTo>
                    <a:pt x="15158" y="12793"/>
                    <a:pt x="18115" y="10686"/>
                    <a:pt x="18116" y="10685"/>
                  </a:cubicBezTo>
                  <a:lnTo>
                    <a:pt x="18116" y="10685"/>
                  </a:lnTo>
                  <a:cubicBezTo>
                    <a:pt x="18115" y="10685"/>
                    <a:pt x="17265" y="11536"/>
                    <a:pt x="16822" y="11942"/>
                  </a:cubicBezTo>
                  <a:cubicBezTo>
                    <a:pt x="16415" y="12386"/>
                    <a:pt x="16267" y="13791"/>
                    <a:pt x="16970" y="13902"/>
                  </a:cubicBezTo>
                  <a:cubicBezTo>
                    <a:pt x="17012" y="13911"/>
                    <a:pt x="17060" y="13915"/>
                    <a:pt x="17114" y="13915"/>
                  </a:cubicBezTo>
                  <a:cubicBezTo>
                    <a:pt x="17949" y="13915"/>
                    <a:pt x="20131" y="12864"/>
                    <a:pt x="23292" y="11683"/>
                  </a:cubicBezTo>
                  <a:cubicBezTo>
                    <a:pt x="26656" y="10426"/>
                    <a:pt x="31573" y="7025"/>
                    <a:pt x="32275" y="6323"/>
                  </a:cubicBezTo>
                  <a:cubicBezTo>
                    <a:pt x="32978" y="5620"/>
                    <a:pt x="28616" y="1"/>
                    <a:pt x="28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37"/>
            <p:cNvSpPr/>
            <p:nvPr/>
          </p:nvSpPr>
          <p:spPr>
            <a:xfrm>
              <a:off x="5364125" y="3758650"/>
              <a:ext cx="329075" cy="154375"/>
            </a:xfrm>
            <a:custGeom>
              <a:avLst/>
              <a:gdLst/>
              <a:ahLst/>
              <a:cxnLst/>
              <a:rect l="l" t="t" r="r" b="b"/>
              <a:pathLst>
                <a:path w="13163" h="6175" extrusionOk="0">
                  <a:moveTo>
                    <a:pt x="1" y="0"/>
                  </a:moveTo>
                  <a:lnTo>
                    <a:pt x="1368" y="1997"/>
                  </a:lnTo>
                  <a:cubicBezTo>
                    <a:pt x="1405" y="1997"/>
                    <a:pt x="1479" y="1960"/>
                    <a:pt x="1516" y="1960"/>
                  </a:cubicBezTo>
                  <a:cubicBezTo>
                    <a:pt x="1590" y="1960"/>
                    <a:pt x="1627" y="1960"/>
                    <a:pt x="1664" y="1997"/>
                  </a:cubicBezTo>
                  <a:cubicBezTo>
                    <a:pt x="1664" y="1997"/>
                    <a:pt x="1960" y="2145"/>
                    <a:pt x="2441" y="2404"/>
                  </a:cubicBezTo>
                  <a:cubicBezTo>
                    <a:pt x="2921" y="2625"/>
                    <a:pt x="3587" y="2958"/>
                    <a:pt x="4363" y="3328"/>
                  </a:cubicBezTo>
                  <a:cubicBezTo>
                    <a:pt x="5916" y="4067"/>
                    <a:pt x="7912" y="4955"/>
                    <a:pt x="9613" y="5546"/>
                  </a:cubicBezTo>
                  <a:cubicBezTo>
                    <a:pt x="10759" y="5916"/>
                    <a:pt x="11794" y="6175"/>
                    <a:pt x="12497" y="6175"/>
                  </a:cubicBezTo>
                  <a:lnTo>
                    <a:pt x="12866" y="6175"/>
                  </a:lnTo>
                  <a:lnTo>
                    <a:pt x="13162" y="5546"/>
                  </a:lnTo>
                  <a:cubicBezTo>
                    <a:pt x="6988" y="4178"/>
                    <a:pt x="1" y="1"/>
                    <a:pt x="1"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37"/>
            <p:cNvSpPr/>
            <p:nvPr/>
          </p:nvSpPr>
          <p:spPr>
            <a:xfrm>
              <a:off x="4747650" y="3832600"/>
              <a:ext cx="740350" cy="496350"/>
            </a:xfrm>
            <a:custGeom>
              <a:avLst/>
              <a:gdLst/>
              <a:ahLst/>
              <a:cxnLst/>
              <a:rect l="l" t="t" r="r" b="b"/>
              <a:pathLst>
                <a:path w="29614" h="19854" extrusionOk="0">
                  <a:moveTo>
                    <a:pt x="26323" y="0"/>
                  </a:moveTo>
                  <a:lnTo>
                    <a:pt x="26323" y="0"/>
                  </a:lnTo>
                  <a:cubicBezTo>
                    <a:pt x="26434" y="666"/>
                    <a:pt x="26582" y="1664"/>
                    <a:pt x="26582" y="2588"/>
                  </a:cubicBezTo>
                  <a:cubicBezTo>
                    <a:pt x="26582" y="3438"/>
                    <a:pt x="26471" y="4252"/>
                    <a:pt x="26027" y="4584"/>
                  </a:cubicBezTo>
                  <a:cubicBezTo>
                    <a:pt x="25843" y="4732"/>
                    <a:pt x="25621" y="4806"/>
                    <a:pt x="25362" y="4806"/>
                  </a:cubicBezTo>
                  <a:cubicBezTo>
                    <a:pt x="24290" y="4806"/>
                    <a:pt x="23070" y="3439"/>
                    <a:pt x="23070" y="3438"/>
                  </a:cubicBezTo>
                  <a:lnTo>
                    <a:pt x="23070" y="3438"/>
                  </a:lnTo>
                  <a:cubicBezTo>
                    <a:pt x="23070" y="3439"/>
                    <a:pt x="23144" y="4141"/>
                    <a:pt x="23144" y="5028"/>
                  </a:cubicBezTo>
                  <a:cubicBezTo>
                    <a:pt x="23144" y="6396"/>
                    <a:pt x="22996" y="8097"/>
                    <a:pt x="22183" y="8208"/>
                  </a:cubicBezTo>
                  <a:cubicBezTo>
                    <a:pt x="22072" y="8245"/>
                    <a:pt x="21961" y="8245"/>
                    <a:pt x="21850" y="8245"/>
                  </a:cubicBezTo>
                  <a:cubicBezTo>
                    <a:pt x="20519" y="8245"/>
                    <a:pt x="18966" y="7098"/>
                    <a:pt x="18966" y="7098"/>
                  </a:cubicBezTo>
                  <a:cubicBezTo>
                    <a:pt x="18966" y="7098"/>
                    <a:pt x="18966" y="10056"/>
                    <a:pt x="17598" y="10056"/>
                  </a:cubicBezTo>
                  <a:cubicBezTo>
                    <a:pt x="16230" y="10056"/>
                    <a:pt x="14197" y="5694"/>
                    <a:pt x="14197" y="5694"/>
                  </a:cubicBezTo>
                  <a:lnTo>
                    <a:pt x="14197" y="5694"/>
                  </a:lnTo>
                  <a:cubicBezTo>
                    <a:pt x="14197" y="5694"/>
                    <a:pt x="14271" y="6100"/>
                    <a:pt x="14271" y="6618"/>
                  </a:cubicBezTo>
                  <a:cubicBezTo>
                    <a:pt x="14271" y="7394"/>
                    <a:pt x="14086" y="8503"/>
                    <a:pt x="13273" y="9354"/>
                  </a:cubicBezTo>
                  <a:cubicBezTo>
                    <a:pt x="12311" y="10389"/>
                    <a:pt x="10722" y="10537"/>
                    <a:pt x="9834" y="10537"/>
                  </a:cubicBezTo>
                  <a:cubicBezTo>
                    <a:pt x="9428" y="10537"/>
                    <a:pt x="9169" y="10500"/>
                    <a:pt x="9169" y="10500"/>
                  </a:cubicBezTo>
                  <a:lnTo>
                    <a:pt x="370" y="16859"/>
                  </a:lnTo>
                  <a:lnTo>
                    <a:pt x="0" y="19853"/>
                  </a:lnTo>
                  <a:lnTo>
                    <a:pt x="9428" y="11868"/>
                  </a:lnTo>
                  <a:cubicBezTo>
                    <a:pt x="9465" y="11794"/>
                    <a:pt x="9539" y="11794"/>
                    <a:pt x="9613" y="11794"/>
                  </a:cubicBezTo>
                  <a:lnTo>
                    <a:pt x="11165" y="11794"/>
                  </a:lnTo>
                  <a:cubicBezTo>
                    <a:pt x="11461" y="11794"/>
                    <a:pt x="11831" y="11683"/>
                    <a:pt x="12237" y="11535"/>
                  </a:cubicBezTo>
                  <a:cubicBezTo>
                    <a:pt x="12644" y="11387"/>
                    <a:pt x="13088" y="11202"/>
                    <a:pt x="13494" y="10980"/>
                  </a:cubicBezTo>
                  <a:cubicBezTo>
                    <a:pt x="14308" y="10537"/>
                    <a:pt x="15084" y="10019"/>
                    <a:pt x="15343" y="9834"/>
                  </a:cubicBezTo>
                  <a:cubicBezTo>
                    <a:pt x="15454" y="9760"/>
                    <a:pt x="15491" y="9723"/>
                    <a:pt x="15491" y="9723"/>
                  </a:cubicBezTo>
                  <a:cubicBezTo>
                    <a:pt x="15528" y="9686"/>
                    <a:pt x="15602" y="9686"/>
                    <a:pt x="15676" y="9686"/>
                  </a:cubicBezTo>
                  <a:cubicBezTo>
                    <a:pt x="15750" y="9686"/>
                    <a:pt x="15824" y="9723"/>
                    <a:pt x="15898" y="9797"/>
                  </a:cubicBezTo>
                  <a:cubicBezTo>
                    <a:pt x="16008" y="9908"/>
                    <a:pt x="15971" y="10093"/>
                    <a:pt x="15861" y="10204"/>
                  </a:cubicBezTo>
                  <a:cubicBezTo>
                    <a:pt x="15861" y="10204"/>
                    <a:pt x="15047" y="11054"/>
                    <a:pt x="14604" y="11461"/>
                  </a:cubicBezTo>
                  <a:cubicBezTo>
                    <a:pt x="14567" y="11535"/>
                    <a:pt x="14493" y="11646"/>
                    <a:pt x="14419" y="11794"/>
                  </a:cubicBezTo>
                  <a:cubicBezTo>
                    <a:pt x="14382" y="11979"/>
                    <a:pt x="14345" y="12163"/>
                    <a:pt x="14345" y="12348"/>
                  </a:cubicBezTo>
                  <a:cubicBezTo>
                    <a:pt x="14345" y="12533"/>
                    <a:pt x="14382" y="12681"/>
                    <a:pt x="14419" y="12755"/>
                  </a:cubicBezTo>
                  <a:cubicBezTo>
                    <a:pt x="14493" y="12866"/>
                    <a:pt x="14530" y="12903"/>
                    <a:pt x="14604" y="12903"/>
                  </a:cubicBezTo>
                  <a:lnTo>
                    <a:pt x="14677" y="12903"/>
                  </a:lnTo>
                  <a:cubicBezTo>
                    <a:pt x="14825" y="12903"/>
                    <a:pt x="15084" y="12866"/>
                    <a:pt x="15454" y="12755"/>
                  </a:cubicBezTo>
                  <a:cubicBezTo>
                    <a:pt x="15787" y="12644"/>
                    <a:pt x="16230" y="12459"/>
                    <a:pt x="16785" y="12274"/>
                  </a:cubicBezTo>
                  <a:cubicBezTo>
                    <a:pt x="17820" y="11831"/>
                    <a:pt x="19151" y="11276"/>
                    <a:pt x="20741" y="10685"/>
                  </a:cubicBezTo>
                  <a:cubicBezTo>
                    <a:pt x="23218" y="9760"/>
                    <a:pt x="26619" y="7616"/>
                    <a:pt x="28431" y="6322"/>
                  </a:cubicBezTo>
                  <a:cubicBezTo>
                    <a:pt x="29022" y="5915"/>
                    <a:pt x="29466" y="5583"/>
                    <a:pt x="29614" y="5435"/>
                  </a:cubicBezTo>
                  <a:lnTo>
                    <a:pt x="29614" y="5398"/>
                  </a:lnTo>
                  <a:cubicBezTo>
                    <a:pt x="29614" y="5250"/>
                    <a:pt x="29503" y="4917"/>
                    <a:pt x="29318" y="4511"/>
                  </a:cubicBezTo>
                  <a:cubicBezTo>
                    <a:pt x="29096" y="4067"/>
                    <a:pt x="28800" y="3586"/>
                    <a:pt x="28468" y="3069"/>
                  </a:cubicBezTo>
                  <a:cubicBezTo>
                    <a:pt x="27839" y="2070"/>
                    <a:pt x="27063" y="961"/>
                    <a:pt x="26545" y="259"/>
                  </a:cubicBezTo>
                  <a:cubicBezTo>
                    <a:pt x="26471" y="185"/>
                    <a:pt x="26397" y="74"/>
                    <a:pt x="26323"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37"/>
            <p:cNvSpPr/>
            <p:nvPr/>
          </p:nvSpPr>
          <p:spPr>
            <a:xfrm>
              <a:off x="5105325" y="4022100"/>
              <a:ext cx="42550" cy="68175"/>
            </a:xfrm>
            <a:custGeom>
              <a:avLst/>
              <a:gdLst/>
              <a:ahLst/>
              <a:cxnLst/>
              <a:rect l="l" t="t" r="r" b="b"/>
              <a:pathLst>
                <a:path w="1702" h="2727" extrusionOk="0">
                  <a:moveTo>
                    <a:pt x="395" y="0"/>
                  </a:moveTo>
                  <a:cubicBezTo>
                    <a:pt x="340" y="0"/>
                    <a:pt x="281" y="13"/>
                    <a:pt x="223" y="36"/>
                  </a:cubicBezTo>
                  <a:cubicBezTo>
                    <a:pt x="75" y="110"/>
                    <a:pt x="1" y="258"/>
                    <a:pt x="75" y="443"/>
                  </a:cubicBezTo>
                  <a:lnTo>
                    <a:pt x="1073" y="2550"/>
                  </a:lnTo>
                  <a:cubicBezTo>
                    <a:pt x="1127" y="2658"/>
                    <a:pt x="1241" y="2727"/>
                    <a:pt x="1356" y="2727"/>
                  </a:cubicBezTo>
                  <a:cubicBezTo>
                    <a:pt x="1398" y="2727"/>
                    <a:pt x="1440" y="2718"/>
                    <a:pt x="1480" y="2698"/>
                  </a:cubicBezTo>
                  <a:cubicBezTo>
                    <a:pt x="1627" y="2624"/>
                    <a:pt x="1701" y="2439"/>
                    <a:pt x="1627" y="2291"/>
                  </a:cubicBezTo>
                  <a:lnTo>
                    <a:pt x="666" y="184"/>
                  </a:lnTo>
                  <a:cubicBezTo>
                    <a:pt x="616" y="58"/>
                    <a:pt x="513"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37"/>
            <p:cNvSpPr/>
            <p:nvPr/>
          </p:nvSpPr>
          <p:spPr>
            <a:xfrm>
              <a:off x="5196825" y="3955100"/>
              <a:ext cx="80450" cy="159375"/>
            </a:xfrm>
            <a:custGeom>
              <a:avLst/>
              <a:gdLst/>
              <a:ahLst/>
              <a:cxnLst/>
              <a:rect l="l" t="t" r="r" b="b"/>
              <a:pathLst>
                <a:path w="3218" h="6375" extrusionOk="0">
                  <a:moveTo>
                    <a:pt x="377" y="1"/>
                  </a:moveTo>
                  <a:cubicBezTo>
                    <a:pt x="325" y="1"/>
                    <a:pt x="272" y="17"/>
                    <a:pt x="223" y="54"/>
                  </a:cubicBezTo>
                  <a:cubicBezTo>
                    <a:pt x="75" y="128"/>
                    <a:pt x="1" y="313"/>
                    <a:pt x="75" y="461"/>
                  </a:cubicBezTo>
                  <a:cubicBezTo>
                    <a:pt x="75" y="461"/>
                    <a:pt x="260" y="757"/>
                    <a:pt x="481" y="1200"/>
                  </a:cubicBezTo>
                  <a:cubicBezTo>
                    <a:pt x="851" y="1903"/>
                    <a:pt x="1369" y="2938"/>
                    <a:pt x="1812" y="3899"/>
                  </a:cubicBezTo>
                  <a:cubicBezTo>
                    <a:pt x="2034" y="4380"/>
                    <a:pt x="2256" y="4823"/>
                    <a:pt x="2367" y="5193"/>
                  </a:cubicBezTo>
                  <a:cubicBezTo>
                    <a:pt x="2441" y="5378"/>
                    <a:pt x="2515" y="5563"/>
                    <a:pt x="2552" y="5674"/>
                  </a:cubicBezTo>
                  <a:cubicBezTo>
                    <a:pt x="2589" y="5822"/>
                    <a:pt x="2589" y="5933"/>
                    <a:pt x="2589" y="5969"/>
                  </a:cubicBezTo>
                  <a:lnTo>
                    <a:pt x="2608" y="5974"/>
                  </a:lnTo>
                  <a:lnTo>
                    <a:pt x="2608" y="5974"/>
                  </a:lnTo>
                  <a:cubicBezTo>
                    <a:pt x="2560" y="6114"/>
                    <a:pt x="2602" y="6272"/>
                    <a:pt x="2737" y="6339"/>
                  </a:cubicBezTo>
                  <a:cubicBezTo>
                    <a:pt x="2795" y="6363"/>
                    <a:pt x="2854" y="6375"/>
                    <a:pt x="2909" y="6375"/>
                  </a:cubicBezTo>
                  <a:cubicBezTo>
                    <a:pt x="3027" y="6375"/>
                    <a:pt x="3130" y="6318"/>
                    <a:pt x="3180" y="6191"/>
                  </a:cubicBezTo>
                  <a:cubicBezTo>
                    <a:pt x="3217" y="6117"/>
                    <a:pt x="3217" y="6043"/>
                    <a:pt x="3217" y="5969"/>
                  </a:cubicBezTo>
                  <a:cubicBezTo>
                    <a:pt x="3217" y="5785"/>
                    <a:pt x="3180" y="5600"/>
                    <a:pt x="3106" y="5341"/>
                  </a:cubicBezTo>
                  <a:cubicBezTo>
                    <a:pt x="2848" y="4565"/>
                    <a:pt x="2219" y="3271"/>
                    <a:pt x="1665" y="2162"/>
                  </a:cubicBezTo>
                  <a:cubicBezTo>
                    <a:pt x="1110" y="1089"/>
                    <a:pt x="629" y="165"/>
                    <a:pt x="629" y="165"/>
                  </a:cubicBezTo>
                  <a:cubicBezTo>
                    <a:pt x="580" y="67"/>
                    <a:pt x="481"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37"/>
            <p:cNvSpPr/>
            <p:nvPr/>
          </p:nvSpPr>
          <p:spPr>
            <a:xfrm>
              <a:off x="5292025" y="3860550"/>
              <a:ext cx="109100" cy="194575"/>
            </a:xfrm>
            <a:custGeom>
              <a:avLst/>
              <a:gdLst/>
              <a:ahLst/>
              <a:cxnLst/>
              <a:rect l="l" t="t" r="r" b="b"/>
              <a:pathLst>
                <a:path w="4364" h="7783" extrusionOk="0">
                  <a:moveTo>
                    <a:pt x="342" y="1"/>
                  </a:moveTo>
                  <a:cubicBezTo>
                    <a:pt x="285" y="1"/>
                    <a:pt x="229" y="21"/>
                    <a:pt x="186" y="65"/>
                  </a:cubicBezTo>
                  <a:cubicBezTo>
                    <a:pt x="38" y="139"/>
                    <a:pt x="1" y="324"/>
                    <a:pt x="75" y="472"/>
                  </a:cubicBezTo>
                  <a:cubicBezTo>
                    <a:pt x="112" y="472"/>
                    <a:pt x="334" y="805"/>
                    <a:pt x="666" y="1322"/>
                  </a:cubicBezTo>
                  <a:cubicBezTo>
                    <a:pt x="1184" y="2099"/>
                    <a:pt x="1960" y="3319"/>
                    <a:pt x="2626" y="4465"/>
                  </a:cubicBezTo>
                  <a:cubicBezTo>
                    <a:pt x="2958" y="5019"/>
                    <a:pt x="3254" y="5574"/>
                    <a:pt x="3439" y="6054"/>
                  </a:cubicBezTo>
                  <a:cubicBezTo>
                    <a:pt x="3661" y="6535"/>
                    <a:pt x="3772" y="6942"/>
                    <a:pt x="3772" y="7164"/>
                  </a:cubicBezTo>
                  <a:cubicBezTo>
                    <a:pt x="3772" y="7237"/>
                    <a:pt x="3735" y="7274"/>
                    <a:pt x="3735" y="7274"/>
                  </a:cubicBezTo>
                  <a:cubicBezTo>
                    <a:pt x="3661" y="7422"/>
                    <a:pt x="3661" y="7607"/>
                    <a:pt x="3809" y="7718"/>
                  </a:cubicBezTo>
                  <a:cubicBezTo>
                    <a:pt x="3867" y="7762"/>
                    <a:pt x="3931" y="7783"/>
                    <a:pt x="3994" y="7783"/>
                  </a:cubicBezTo>
                  <a:cubicBezTo>
                    <a:pt x="4091" y="7783"/>
                    <a:pt x="4185" y="7734"/>
                    <a:pt x="4252" y="7644"/>
                  </a:cubicBezTo>
                  <a:cubicBezTo>
                    <a:pt x="4363" y="7496"/>
                    <a:pt x="4363" y="7311"/>
                    <a:pt x="4363" y="7164"/>
                  </a:cubicBezTo>
                  <a:cubicBezTo>
                    <a:pt x="4363" y="6905"/>
                    <a:pt x="4326" y="6646"/>
                    <a:pt x="4215" y="6313"/>
                  </a:cubicBezTo>
                  <a:cubicBezTo>
                    <a:pt x="3809" y="5241"/>
                    <a:pt x="2922" y="3688"/>
                    <a:pt x="2108" y="2431"/>
                  </a:cubicBezTo>
                  <a:cubicBezTo>
                    <a:pt x="1332" y="1137"/>
                    <a:pt x="592" y="139"/>
                    <a:pt x="592" y="139"/>
                  </a:cubicBezTo>
                  <a:cubicBezTo>
                    <a:pt x="525" y="50"/>
                    <a:pt x="431" y="1"/>
                    <a:pt x="3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37"/>
            <p:cNvSpPr/>
            <p:nvPr/>
          </p:nvSpPr>
          <p:spPr>
            <a:xfrm>
              <a:off x="4678325" y="3645900"/>
              <a:ext cx="1122075" cy="752975"/>
            </a:xfrm>
            <a:custGeom>
              <a:avLst/>
              <a:gdLst/>
              <a:ahLst/>
              <a:cxnLst/>
              <a:rect l="l" t="t" r="r" b="b"/>
              <a:pathLst>
                <a:path w="44883" h="30119" extrusionOk="0">
                  <a:moveTo>
                    <a:pt x="25436" y="629"/>
                  </a:moveTo>
                  <a:cubicBezTo>
                    <a:pt x="25510" y="629"/>
                    <a:pt x="25732" y="702"/>
                    <a:pt x="26065" y="887"/>
                  </a:cubicBezTo>
                  <a:cubicBezTo>
                    <a:pt x="27211" y="1442"/>
                    <a:pt x="29355" y="2810"/>
                    <a:pt x="31610" y="4178"/>
                  </a:cubicBezTo>
                  <a:cubicBezTo>
                    <a:pt x="33902" y="5546"/>
                    <a:pt x="36269" y="6914"/>
                    <a:pt x="38006" y="7505"/>
                  </a:cubicBezTo>
                  <a:cubicBezTo>
                    <a:pt x="39855" y="8134"/>
                    <a:pt x="41518" y="8429"/>
                    <a:pt x="42664" y="8688"/>
                  </a:cubicBezTo>
                  <a:cubicBezTo>
                    <a:pt x="43219" y="8836"/>
                    <a:pt x="43663" y="8947"/>
                    <a:pt x="43958" y="9058"/>
                  </a:cubicBezTo>
                  <a:cubicBezTo>
                    <a:pt x="44106" y="9132"/>
                    <a:pt x="44180" y="9169"/>
                    <a:pt x="44217" y="9206"/>
                  </a:cubicBezTo>
                  <a:lnTo>
                    <a:pt x="44254" y="9243"/>
                  </a:lnTo>
                  <a:cubicBezTo>
                    <a:pt x="44217" y="9391"/>
                    <a:pt x="44143" y="9538"/>
                    <a:pt x="43958" y="9686"/>
                  </a:cubicBezTo>
                  <a:cubicBezTo>
                    <a:pt x="43441" y="10204"/>
                    <a:pt x="42073" y="10685"/>
                    <a:pt x="39929" y="10685"/>
                  </a:cubicBezTo>
                  <a:cubicBezTo>
                    <a:pt x="39263" y="10685"/>
                    <a:pt x="38228" y="10426"/>
                    <a:pt x="37045" y="10056"/>
                  </a:cubicBezTo>
                  <a:cubicBezTo>
                    <a:pt x="35344" y="9465"/>
                    <a:pt x="33348" y="8577"/>
                    <a:pt x="31795" y="7838"/>
                  </a:cubicBezTo>
                  <a:cubicBezTo>
                    <a:pt x="31019" y="7468"/>
                    <a:pt x="30353" y="7135"/>
                    <a:pt x="29873" y="6914"/>
                  </a:cubicBezTo>
                  <a:cubicBezTo>
                    <a:pt x="29392" y="6655"/>
                    <a:pt x="29096" y="6507"/>
                    <a:pt x="29096" y="6507"/>
                  </a:cubicBezTo>
                  <a:cubicBezTo>
                    <a:pt x="29057" y="6481"/>
                    <a:pt x="29013" y="6468"/>
                    <a:pt x="28968" y="6468"/>
                  </a:cubicBezTo>
                  <a:cubicBezTo>
                    <a:pt x="28885" y="6468"/>
                    <a:pt x="28798" y="6509"/>
                    <a:pt x="28727" y="6581"/>
                  </a:cubicBezTo>
                  <a:cubicBezTo>
                    <a:pt x="28653" y="6692"/>
                    <a:pt x="28616" y="6840"/>
                    <a:pt x="28727" y="6987"/>
                  </a:cubicBezTo>
                  <a:cubicBezTo>
                    <a:pt x="28727" y="6987"/>
                    <a:pt x="28948" y="7283"/>
                    <a:pt x="29318" y="7727"/>
                  </a:cubicBezTo>
                  <a:cubicBezTo>
                    <a:pt x="29836" y="8429"/>
                    <a:pt x="30612" y="9538"/>
                    <a:pt x="31241" y="10537"/>
                  </a:cubicBezTo>
                  <a:cubicBezTo>
                    <a:pt x="31573" y="11054"/>
                    <a:pt x="31869" y="11535"/>
                    <a:pt x="32091" y="11979"/>
                  </a:cubicBezTo>
                  <a:cubicBezTo>
                    <a:pt x="32276" y="12385"/>
                    <a:pt x="32387" y="12718"/>
                    <a:pt x="32387" y="12866"/>
                  </a:cubicBezTo>
                  <a:cubicBezTo>
                    <a:pt x="32239" y="13014"/>
                    <a:pt x="31832" y="13383"/>
                    <a:pt x="31204" y="13790"/>
                  </a:cubicBezTo>
                  <a:cubicBezTo>
                    <a:pt x="29392" y="15084"/>
                    <a:pt x="25991" y="17228"/>
                    <a:pt x="23514" y="18153"/>
                  </a:cubicBezTo>
                  <a:cubicBezTo>
                    <a:pt x="21924" y="18744"/>
                    <a:pt x="20593" y="19299"/>
                    <a:pt x="19558" y="19742"/>
                  </a:cubicBezTo>
                  <a:cubicBezTo>
                    <a:pt x="19003" y="19927"/>
                    <a:pt x="18560" y="20112"/>
                    <a:pt x="18227" y="20223"/>
                  </a:cubicBezTo>
                  <a:cubicBezTo>
                    <a:pt x="17923" y="20314"/>
                    <a:pt x="17694" y="20381"/>
                    <a:pt x="17540" y="20381"/>
                  </a:cubicBezTo>
                  <a:cubicBezTo>
                    <a:pt x="17506" y="20381"/>
                    <a:pt x="17477" y="20377"/>
                    <a:pt x="17450" y="20371"/>
                  </a:cubicBezTo>
                  <a:lnTo>
                    <a:pt x="17377" y="20371"/>
                  </a:lnTo>
                  <a:cubicBezTo>
                    <a:pt x="17303" y="20371"/>
                    <a:pt x="17266" y="20334"/>
                    <a:pt x="17192" y="20223"/>
                  </a:cubicBezTo>
                  <a:cubicBezTo>
                    <a:pt x="17155" y="20149"/>
                    <a:pt x="17118" y="20001"/>
                    <a:pt x="17118" y="19816"/>
                  </a:cubicBezTo>
                  <a:cubicBezTo>
                    <a:pt x="17118" y="19631"/>
                    <a:pt x="17155" y="19447"/>
                    <a:pt x="17192" y="19262"/>
                  </a:cubicBezTo>
                  <a:cubicBezTo>
                    <a:pt x="17266" y="19114"/>
                    <a:pt x="17340" y="19003"/>
                    <a:pt x="17377" y="18929"/>
                  </a:cubicBezTo>
                  <a:cubicBezTo>
                    <a:pt x="17820" y="18522"/>
                    <a:pt x="18634" y="17672"/>
                    <a:pt x="18634" y="17672"/>
                  </a:cubicBezTo>
                  <a:cubicBezTo>
                    <a:pt x="18744" y="17561"/>
                    <a:pt x="18781" y="17376"/>
                    <a:pt x="18671" y="17265"/>
                  </a:cubicBezTo>
                  <a:cubicBezTo>
                    <a:pt x="18606" y="17179"/>
                    <a:pt x="18515" y="17143"/>
                    <a:pt x="18429" y="17143"/>
                  </a:cubicBezTo>
                  <a:cubicBezTo>
                    <a:pt x="18368" y="17143"/>
                    <a:pt x="18310" y="17161"/>
                    <a:pt x="18264" y="17191"/>
                  </a:cubicBezTo>
                  <a:cubicBezTo>
                    <a:pt x="18264" y="17191"/>
                    <a:pt x="18227" y="17228"/>
                    <a:pt x="18116" y="17302"/>
                  </a:cubicBezTo>
                  <a:cubicBezTo>
                    <a:pt x="17857" y="17487"/>
                    <a:pt x="17081" y="18005"/>
                    <a:pt x="16267" y="18448"/>
                  </a:cubicBezTo>
                  <a:cubicBezTo>
                    <a:pt x="15861" y="18670"/>
                    <a:pt x="15417" y="18855"/>
                    <a:pt x="15010" y="19003"/>
                  </a:cubicBezTo>
                  <a:cubicBezTo>
                    <a:pt x="14604" y="19151"/>
                    <a:pt x="14197" y="19262"/>
                    <a:pt x="13938" y="19262"/>
                  </a:cubicBezTo>
                  <a:lnTo>
                    <a:pt x="12386" y="19262"/>
                  </a:lnTo>
                  <a:cubicBezTo>
                    <a:pt x="12312" y="19262"/>
                    <a:pt x="12238" y="19262"/>
                    <a:pt x="12201" y="19336"/>
                  </a:cubicBezTo>
                  <a:lnTo>
                    <a:pt x="703" y="29096"/>
                  </a:lnTo>
                  <a:lnTo>
                    <a:pt x="1463" y="20733"/>
                  </a:lnTo>
                  <a:lnTo>
                    <a:pt x="1463" y="20733"/>
                  </a:lnTo>
                  <a:cubicBezTo>
                    <a:pt x="2668" y="20238"/>
                    <a:pt x="8882" y="17544"/>
                    <a:pt x="12718" y="14308"/>
                  </a:cubicBezTo>
                  <a:cubicBezTo>
                    <a:pt x="14863" y="12533"/>
                    <a:pt x="17746" y="9095"/>
                    <a:pt x="20297" y="6100"/>
                  </a:cubicBezTo>
                  <a:cubicBezTo>
                    <a:pt x="21554" y="4584"/>
                    <a:pt x="22737" y="3216"/>
                    <a:pt x="23662" y="2181"/>
                  </a:cubicBezTo>
                  <a:cubicBezTo>
                    <a:pt x="24142" y="1701"/>
                    <a:pt x="24549" y="1294"/>
                    <a:pt x="24845" y="998"/>
                  </a:cubicBezTo>
                  <a:cubicBezTo>
                    <a:pt x="25029" y="850"/>
                    <a:pt x="25177" y="776"/>
                    <a:pt x="25251" y="702"/>
                  </a:cubicBezTo>
                  <a:lnTo>
                    <a:pt x="25399" y="629"/>
                  </a:lnTo>
                  <a:close/>
                  <a:moveTo>
                    <a:pt x="25436" y="0"/>
                  </a:moveTo>
                  <a:cubicBezTo>
                    <a:pt x="25251" y="0"/>
                    <a:pt x="25103" y="74"/>
                    <a:pt x="24956" y="185"/>
                  </a:cubicBezTo>
                  <a:cubicBezTo>
                    <a:pt x="24660" y="333"/>
                    <a:pt x="24364" y="629"/>
                    <a:pt x="23957" y="998"/>
                  </a:cubicBezTo>
                  <a:cubicBezTo>
                    <a:pt x="22626" y="2292"/>
                    <a:pt x="20556" y="4806"/>
                    <a:pt x="18412" y="7357"/>
                  </a:cubicBezTo>
                  <a:cubicBezTo>
                    <a:pt x="16267" y="9871"/>
                    <a:pt x="14012" y="12459"/>
                    <a:pt x="12349" y="13864"/>
                  </a:cubicBezTo>
                  <a:cubicBezTo>
                    <a:pt x="10278" y="15565"/>
                    <a:pt x="7431" y="17191"/>
                    <a:pt x="5139" y="18374"/>
                  </a:cubicBezTo>
                  <a:cubicBezTo>
                    <a:pt x="3956" y="18929"/>
                    <a:pt x="2958" y="19410"/>
                    <a:pt x="2219" y="19742"/>
                  </a:cubicBezTo>
                  <a:cubicBezTo>
                    <a:pt x="1849" y="19927"/>
                    <a:pt x="1553" y="20038"/>
                    <a:pt x="1368" y="20112"/>
                  </a:cubicBezTo>
                  <a:cubicBezTo>
                    <a:pt x="1146" y="20223"/>
                    <a:pt x="1036" y="20260"/>
                    <a:pt x="1036" y="20260"/>
                  </a:cubicBezTo>
                  <a:cubicBezTo>
                    <a:pt x="925" y="20297"/>
                    <a:pt x="851" y="20408"/>
                    <a:pt x="851" y="20519"/>
                  </a:cubicBezTo>
                  <a:lnTo>
                    <a:pt x="0" y="29798"/>
                  </a:lnTo>
                  <a:cubicBezTo>
                    <a:pt x="0" y="29909"/>
                    <a:pt x="74" y="30020"/>
                    <a:pt x="185" y="30094"/>
                  </a:cubicBezTo>
                  <a:cubicBezTo>
                    <a:pt x="231" y="30109"/>
                    <a:pt x="277" y="30118"/>
                    <a:pt x="323" y="30118"/>
                  </a:cubicBezTo>
                  <a:cubicBezTo>
                    <a:pt x="388" y="30118"/>
                    <a:pt x="453" y="30101"/>
                    <a:pt x="518" y="30057"/>
                  </a:cubicBezTo>
                  <a:lnTo>
                    <a:pt x="12520" y="19853"/>
                  </a:lnTo>
                  <a:lnTo>
                    <a:pt x="13938" y="19853"/>
                  </a:lnTo>
                  <a:cubicBezTo>
                    <a:pt x="14382" y="19853"/>
                    <a:pt x="14900" y="19705"/>
                    <a:pt x="15417" y="19521"/>
                  </a:cubicBezTo>
                  <a:cubicBezTo>
                    <a:pt x="15848" y="19342"/>
                    <a:pt x="16291" y="19118"/>
                    <a:pt x="16704" y="18890"/>
                  </a:cubicBezTo>
                  <a:lnTo>
                    <a:pt x="16704" y="18890"/>
                  </a:lnTo>
                  <a:cubicBezTo>
                    <a:pt x="16681" y="18950"/>
                    <a:pt x="16659" y="19012"/>
                    <a:pt x="16637" y="19077"/>
                  </a:cubicBezTo>
                  <a:cubicBezTo>
                    <a:pt x="16563" y="19299"/>
                    <a:pt x="16526" y="19558"/>
                    <a:pt x="16526" y="19816"/>
                  </a:cubicBezTo>
                  <a:cubicBezTo>
                    <a:pt x="16526" y="20038"/>
                    <a:pt x="16563" y="20297"/>
                    <a:pt x="16637" y="20519"/>
                  </a:cubicBezTo>
                  <a:cubicBezTo>
                    <a:pt x="16748" y="20741"/>
                    <a:pt x="16970" y="20925"/>
                    <a:pt x="17266" y="20999"/>
                  </a:cubicBezTo>
                  <a:lnTo>
                    <a:pt x="17450" y="20999"/>
                  </a:lnTo>
                  <a:cubicBezTo>
                    <a:pt x="17709" y="20999"/>
                    <a:pt x="18005" y="20925"/>
                    <a:pt x="18412" y="20815"/>
                  </a:cubicBezTo>
                  <a:cubicBezTo>
                    <a:pt x="19558" y="20445"/>
                    <a:pt x="21369" y="19631"/>
                    <a:pt x="23735" y="18744"/>
                  </a:cubicBezTo>
                  <a:cubicBezTo>
                    <a:pt x="25473" y="18079"/>
                    <a:pt x="27543" y="16933"/>
                    <a:pt x="29281" y="15823"/>
                  </a:cubicBezTo>
                  <a:cubicBezTo>
                    <a:pt x="30168" y="15269"/>
                    <a:pt x="30945" y="14751"/>
                    <a:pt x="31573" y="14308"/>
                  </a:cubicBezTo>
                  <a:cubicBezTo>
                    <a:pt x="32202" y="13864"/>
                    <a:pt x="32608" y="13531"/>
                    <a:pt x="32830" y="13309"/>
                  </a:cubicBezTo>
                  <a:cubicBezTo>
                    <a:pt x="32978" y="13199"/>
                    <a:pt x="33015" y="13014"/>
                    <a:pt x="33015" y="12866"/>
                  </a:cubicBezTo>
                  <a:cubicBezTo>
                    <a:pt x="33015" y="12644"/>
                    <a:pt x="32941" y="12385"/>
                    <a:pt x="32830" y="12126"/>
                  </a:cubicBezTo>
                  <a:cubicBezTo>
                    <a:pt x="32424" y="11165"/>
                    <a:pt x="31536" y="9834"/>
                    <a:pt x="30723" y="8651"/>
                  </a:cubicBezTo>
                  <a:cubicBezTo>
                    <a:pt x="30464" y="8287"/>
                    <a:pt x="30217" y="7945"/>
                    <a:pt x="30000" y="7648"/>
                  </a:cubicBezTo>
                  <a:lnTo>
                    <a:pt x="30000" y="7648"/>
                  </a:lnTo>
                  <a:cubicBezTo>
                    <a:pt x="30804" y="8046"/>
                    <a:pt x="31950" y="8602"/>
                    <a:pt x="33200" y="9169"/>
                  </a:cubicBezTo>
                  <a:cubicBezTo>
                    <a:pt x="34420" y="9686"/>
                    <a:pt x="35677" y="10241"/>
                    <a:pt x="36860" y="10611"/>
                  </a:cubicBezTo>
                  <a:cubicBezTo>
                    <a:pt x="38043" y="11017"/>
                    <a:pt x="39115" y="11313"/>
                    <a:pt x="39929" y="11313"/>
                  </a:cubicBezTo>
                  <a:cubicBezTo>
                    <a:pt x="41407" y="11313"/>
                    <a:pt x="42590" y="11091"/>
                    <a:pt x="43404" y="10759"/>
                  </a:cubicBezTo>
                  <a:cubicBezTo>
                    <a:pt x="43811" y="10574"/>
                    <a:pt x="44143" y="10389"/>
                    <a:pt x="44402" y="10167"/>
                  </a:cubicBezTo>
                  <a:cubicBezTo>
                    <a:pt x="44661" y="9908"/>
                    <a:pt x="44809" y="9649"/>
                    <a:pt x="44846" y="9354"/>
                  </a:cubicBezTo>
                  <a:lnTo>
                    <a:pt x="44883" y="9243"/>
                  </a:lnTo>
                  <a:cubicBezTo>
                    <a:pt x="44883" y="9058"/>
                    <a:pt x="44772" y="8873"/>
                    <a:pt x="44661" y="8762"/>
                  </a:cubicBezTo>
                  <a:cubicBezTo>
                    <a:pt x="44439" y="8577"/>
                    <a:pt x="44143" y="8466"/>
                    <a:pt x="43737" y="8318"/>
                  </a:cubicBezTo>
                  <a:cubicBezTo>
                    <a:pt x="42590" y="7986"/>
                    <a:pt x="40594" y="7727"/>
                    <a:pt x="38191" y="6914"/>
                  </a:cubicBezTo>
                  <a:cubicBezTo>
                    <a:pt x="36342" y="6285"/>
                    <a:pt x="33496" y="4621"/>
                    <a:pt x="30982" y="3069"/>
                  </a:cubicBezTo>
                  <a:cubicBezTo>
                    <a:pt x="29725" y="2292"/>
                    <a:pt x="28542" y="1553"/>
                    <a:pt x="27580" y="998"/>
                  </a:cubicBezTo>
                  <a:cubicBezTo>
                    <a:pt x="27100" y="739"/>
                    <a:pt x="26693" y="518"/>
                    <a:pt x="26323" y="333"/>
                  </a:cubicBezTo>
                  <a:cubicBezTo>
                    <a:pt x="25991" y="148"/>
                    <a:pt x="25732" y="37"/>
                    <a:pt x="25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37"/>
            <p:cNvSpPr/>
            <p:nvPr/>
          </p:nvSpPr>
          <p:spPr>
            <a:xfrm>
              <a:off x="3709700" y="2698525"/>
              <a:ext cx="1055525" cy="2070975"/>
            </a:xfrm>
            <a:custGeom>
              <a:avLst/>
              <a:gdLst/>
              <a:ahLst/>
              <a:cxnLst/>
              <a:rect l="l" t="t" r="r" b="b"/>
              <a:pathLst>
                <a:path w="42221" h="82839" extrusionOk="0">
                  <a:moveTo>
                    <a:pt x="21776" y="0"/>
                  </a:moveTo>
                  <a:cubicBezTo>
                    <a:pt x="20667" y="0"/>
                    <a:pt x="18966" y="850"/>
                    <a:pt x="18707" y="4658"/>
                  </a:cubicBezTo>
                  <a:cubicBezTo>
                    <a:pt x="18412" y="8429"/>
                    <a:pt x="0" y="79376"/>
                    <a:pt x="0" y="81188"/>
                  </a:cubicBezTo>
                  <a:cubicBezTo>
                    <a:pt x="0" y="82197"/>
                    <a:pt x="872" y="82839"/>
                    <a:pt x="3134" y="82839"/>
                  </a:cubicBezTo>
                  <a:cubicBezTo>
                    <a:pt x="4932" y="82839"/>
                    <a:pt x="7609" y="82433"/>
                    <a:pt x="11424" y="81483"/>
                  </a:cubicBezTo>
                  <a:cubicBezTo>
                    <a:pt x="18707" y="79672"/>
                    <a:pt x="40335" y="72352"/>
                    <a:pt x="40335" y="72352"/>
                  </a:cubicBezTo>
                  <a:lnTo>
                    <a:pt x="42221" y="57009"/>
                  </a:lnTo>
                  <a:lnTo>
                    <a:pt x="19669" y="61519"/>
                  </a:lnTo>
                  <a:lnTo>
                    <a:pt x="30649" y="29355"/>
                  </a:lnTo>
                  <a:lnTo>
                    <a:pt x="27543" y="444"/>
                  </a:lnTo>
                  <a:cubicBezTo>
                    <a:pt x="27543" y="444"/>
                    <a:pt x="22922" y="0"/>
                    <a:pt x="21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37"/>
            <p:cNvSpPr/>
            <p:nvPr/>
          </p:nvSpPr>
          <p:spPr>
            <a:xfrm>
              <a:off x="3709700" y="3396325"/>
              <a:ext cx="1024100" cy="1373175"/>
            </a:xfrm>
            <a:custGeom>
              <a:avLst/>
              <a:gdLst/>
              <a:ahLst/>
              <a:cxnLst/>
              <a:rect l="l" t="t" r="r" b="b"/>
              <a:pathLst>
                <a:path w="40964" h="54927" extrusionOk="0">
                  <a:moveTo>
                    <a:pt x="13199" y="1"/>
                  </a:moveTo>
                  <a:cubicBezTo>
                    <a:pt x="7690" y="22109"/>
                    <a:pt x="0" y="52093"/>
                    <a:pt x="0" y="53276"/>
                  </a:cubicBezTo>
                  <a:cubicBezTo>
                    <a:pt x="0" y="54285"/>
                    <a:pt x="872" y="54927"/>
                    <a:pt x="3134" y="54927"/>
                  </a:cubicBezTo>
                  <a:cubicBezTo>
                    <a:pt x="4932" y="54927"/>
                    <a:pt x="7609" y="54521"/>
                    <a:pt x="11424" y="53571"/>
                  </a:cubicBezTo>
                  <a:cubicBezTo>
                    <a:pt x="18707" y="51760"/>
                    <a:pt x="40335" y="44440"/>
                    <a:pt x="40335" y="44440"/>
                  </a:cubicBezTo>
                  <a:lnTo>
                    <a:pt x="40964" y="39301"/>
                  </a:lnTo>
                  <a:lnTo>
                    <a:pt x="40964" y="39301"/>
                  </a:lnTo>
                  <a:cubicBezTo>
                    <a:pt x="39374" y="39744"/>
                    <a:pt x="14197" y="46510"/>
                    <a:pt x="9391" y="48100"/>
                  </a:cubicBezTo>
                  <a:cubicBezTo>
                    <a:pt x="8943" y="48249"/>
                    <a:pt x="8622" y="48317"/>
                    <a:pt x="8405" y="48317"/>
                  </a:cubicBezTo>
                  <a:cubicBezTo>
                    <a:pt x="7334" y="48317"/>
                    <a:pt x="8820" y="46661"/>
                    <a:pt x="10204" y="45031"/>
                  </a:cubicBezTo>
                  <a:cubicBezTo>
                    <a:pt x="11587" y="43400"/>
                    <a:pt x="12868" y="41769"/>
                    <a:pt x="11502" y="41769"/>
                  </a:cubicBezTo>
                  <a:cubicBezTo>
                    <a:pt x="11444" y="41769"/>
                    <a:pt x="11381" y="41772"/>
                    <a:pt x="11313" y="41778"/>
                  </a:cubicBezTo>
                  <a:cubicBezTo>
                    <a:pt x="7764" y="42037"/>
                    <a:pt x="3623" y="46991"/>
                    <a:pt x="3623" y="46991"/>
                  </a:cubicBezTo>
                  <a:lnTo>
                    <a:pt x="131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37"/>
            <p:cNvSpPr/>
            <p:nvPr/>
          </p:nvSpPr>
          <p:spPr>
            <a:xfrm>
              <a:off x="3718000" y="3645900"/>
              <a:ext cx="1007475" cy="1115600"/>
            </a:xfrm>
            <a:custGeom>
              <a:avLst/>
              <a:gdLst/>
              <a:ahLst/>
              <a:cxnLst/>
              <a:rect l="l" t="t" r="r" b="b"/>
              <a:pathLst>
                <a:path w="40299" h="44624" extrusionOk="0">
                  <a:moveTo>
                    <a:pt x="10685" y="0"/>
                  </a:moveTo>
                  <a:cubicBezTo>
                    <a:pt x="8134" y="10241"/>
                    <a:pt x="5399" y="20925"/>
                    <a:pt x="3365" y="29170"/>
                  </a:cubicBezTo>
                  <a:cubicBezTo>
                    <a:pt x="1591" y="36268"/>
                    <a:pt x="297" y="41555"/>
                    <a:pt x="38" y="42997"/>
                  </a:cubicBezTo>
                  <a:cubicBezTo>
                    <a:pt x="1" y="43145"/>
                    <a:pt x="1" y="43293"/>
                    <a:pt x="1" y="43293"/>
                  </a:cubicBezTo>
                  <a:cubicBezTo>
                    <a:pt x="1" y="43515"/>
                    <a:pt x="38" y="43662"/>
                    <a:pt x="112" y="43847"/>
                  </a:cubicBezTo>
                  <a:cubicBezTo>
                    <a:pt x="223" y="43995"/>
                    <a:pt x="334" y="44106"/>
                    <a:pt x="555" y="44217"/>
                  </a:cubicBezTo>
                  <a:cubicBezTo>
                    <a:pt x="962" y="44476"/>
                    <a:pt x="1702" y="44624"/>
                    <a:pt x="2774" y="44624"/>
                  </a:cubicBezTo>
                  <a:cubicBezTo>
                    <a:pt x="4548" y="44624"/>
                    <a:pt x="7210" y="44217"/>
                    <a:pt x="11018" y="43293"/>
                  </a:cubicBezTo>
                  <a:cubicBezTo>
                    <a:pt x="17377" y="41703"/>
                    <a:pt x="34716" y="35899"/>
                    <a:pt x="38968" y="34457"/>
                  </a:cubicBezTo>
                  <a:cubicBezTo>
                    <a:pt x="39301" y="34346"/>
                    <a:pt x="39559" y="34272"/>
                    <a:pt x="39707" y="34235"/>
                  </a:cubicBezTo>
                  <a:lnTo>
                    <a:pt x="40299" y="29429"/>
                  </a:lnTo>
                  <a:lnTo>
                    <a:pt x="40299" y="29429"/>
                  </a:lnTo>
                  <a:cubicBezTo>
                    <a:pt x="36972" y="30316"/>
                    <a:pt x="13680" y="36564"/>
                    <a:pt x="9059" y="38117"/>
                  </a:cubicBezTo>
                  <a:cubicBezTo>
                    <a:pt x="8615" y="38265"/>
                    <a:pt x="8282" y="38339"/>
                    <a:pt x="8061" y="38339"/>
                  </a:cubicBezTo>
                  <a:cubicBezTo>
                    <a:pt x="7839" y="38339"/>
                    <a:pt x="7728" y="38228"/>
                    <a:pt x="7728" y="38080"/>
                  </a:cubicBezTo>
                  <a:cubicBezTo>
                    <a:pt x="7728" y="37525"/>
                    <a:pt x="8800" y="36305"/>
                    <a:pt x="9872" y="35048"/>
                  </a:cubicBezTo>
                  <a:cubicBezTo>
                    <a:pt x="10833" y="33902"/>
                    <a:pt x="11758" y="32756"/>
                    <a:pt x="11758" y="32165"/>
                  </a:cubicBezTo>
                  <a:cubicBezTo>
                    <a:pt x="11758" y="31943"/>
                    <a:pt x="11573" y="31795"/>
                    <a:pt x="11166" y="31795"/>
                  </a:cubicBezTo>
                  <a:lnTo>
                    <a:pt x="10981" y="31795"/>
                  </a:lnTo>
                  <a:cubicBezTo>
                    <a:pt x="7432" y="32054"/>
                    <a:pt x="3291" y="37008"/>
                    <a:pt x="3291" y="37008"/>
                  </a:cubicBezTo>
                  <a:lnTo>
                    <a:pt x="108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37"/>
            <p:cNvSpPr/>
            <p:nvPr/>
          </p:nvSpPr>
          <p:spPr>
            <a:xfrm>
              <a:off x="3702300" y="2691125"/>
              <a:ext cx="1071250" cy="2086100"/>
            </a:xfrm>
            <a:custGeom>
              <a:avLst/>
              <a:gdLst/>
              <a:ahLst/>
              <a:cxnLst/>
              <a:rect l="l" t="t" r="r" b="b"/>
              <a:pathLst>
                <a:path w="42850" h="83444" extrusionOk="0">
                  <a:moveTo>
                    <a:pt x="22072" y="0"/>
                  </a:moveTo>
                  <a:cubicBezTo>
                    <a:pt x="21443" y="0"/>
                    <a:pt x="20630" y="259"/>
                    <a:pt x="20002" y="998"/>
                  </a:cubicBezTo>
                  <a:cubicBezTo>
                    <a:pt x="19336" y="1775"/>
                    <a:pt x="18818" y="2995"/>
                    <a:pt x="18671" y="4917"/>
                  </a:cubicBezTo>
                  <a:cubicBezTo>
                    <a:pt x="18671" y="5139"/>
                    <a:pt x="18597" y="5620"/>
                    <a:pt x="18449" y="6359"/>
                  </a:cubicBezTo>
                  <a:cubicBezTo>
                    <a:pt x="17303" y="11794"/>
                    <a:pt x="12718" y="30131"/>
                    <a:pt x="8393" y="47323"/>
                  </a:cubicBezTo>
                  <a:cubicBezTo>
                    <a:pt x="6211" y="55937"/>
                    <a:pt x="4141" y="64218"/>
                    <a:pt x="2588" y="70503"/>
                  </a:cubicBezTo>
                  <a:cubicBezTo>
                    <a:pt x="1812" y="73646"/>
                    <a:pt x="1147" y="76271"/>
                    <a:pt x="703" y="78156"/>
                  </a:cubicBezTo>
                  <a:cubicBezTo>
                    <a:pt x="481" y="79081"/>
                    <a:pt x="296" y="79857"/>
                    <a:pt x="185" y="80412"/>
                  </a:cubicBezTo>
                  <a:cubicBezTo>
                    <a:pt x="148" y="80707"/>
                    <a:pt x="74" y="80929"/>
                    <a:pt x="74" y="81114"/>
                  </a:cubicBezTo>
                  <a:cubicBezTo>
                    <a:pt x="37" y="81262"/>
                    <a:pt x="0" y="81373"/>
                    <a:pt x="0" y="81484"/>
                  </a:cubicBezTo>
                  <a:cubicBezTo>
                    <a:pt x="0" y="81779"/>
                    <a:pt x="74" y="82075"/>
                    <a:pt x="222" y="82334"/>
                  </a:cubicBezTo>
                  <a:cubicBezTo>
                    <a:pt x="444" y="82704"/>
                    <a:pt x="814" y="83000"/>
                    <a:pt x="1331" y="83184"/>
                  </a:cubicBezTo>
                  <a:cubicBezTo>
                    <a:pt x="1886" y="83369"/>
                    <a:pt x="2551" y="83443"/>
                    <a:pt x="3402" y="83443"/>
                  </a:cubicBezTo>
                  <a:cubicBezTo>
                    <a:pt x="5250" y="83443"/>
                    <a:pt x="7949" y="83037"/>
                    <a:pt x="11794" y="82075"/>
                  </a:cubicBezTo>
                  <a:cubicBezTo>
                    <a:pt x="19114" y="80227"/>
                    <a:pt x="40705" y="72943"/>
                    <a:pt x="40705" y="72943"/>
                  </a:cubicBezTo>
                  <a:cubicBezTo>
                    <a:pt x="40816" y="72907"/>
                    <a:pt x="40927" y="72796"/>
                    <a:pt x="40927" y="72685"/>
                  </a:cubicBezTo>
                  <a:lnTo>
                    <a:pt x="42849" y="57342"/>
                  </a:lnTo>
                  <a:cubicBezTo>
                    <a:pt x="42849" y="57231"/>
                    <a:pt x="42812" y="57157"/>
                    <a:pt x="42738" y="57083"/>
                  </a:cubicBezTo>
                  <a:cubicBezTo>
                    <a:pt x="42684" y="57029"/>
                    <a:pt x="42610" y="56995"/>
                    <a:pt x="42546" y="56995"/>
                  </a:cubicBezTo>
                  <a:cubicBezTo>
                    <a:pt x="42522" y="56995"/>
                    <a:pt x="42499" y="56999"/>
                    <a:pt x="42480" y="57009"/>
                  </a:cubicBezTo>
                  <a:lnTo>
                    <a:pt x="20445" y="61409"/>
                  </a:lnTo>
                  <a:lnTo>
                    <a:pt x="31204" y="29762"/>
                  </a:lnTo>
                  <a:cubicBezTo>
                    <a:pt x="31278" y="29614"/>
                    <a:pt x="31204" y="29429"/>
                    <a:pt x="31019" y="29355"/>
                  </a:cubicBezTo>
                  <a:cubicBezTo>
                    <a:pt x="30994" y="29349"/>
                    <a:pt x="30968" y="29346"/>
                    <a:pt x="30943" y="29346"/>
                  </a:cubicBezTo>
                  <a:cubicBezTo>
                    <a:pt x="30813" y="29346"/>
                    <a:pt x="30680" y="29423"/>
                    <a:pt x="30649" y="29577"/>
                  </a:cubicBezTo>
                  <a:lnTo>
                    <a:pt x="19669" y="61741"/>
                  </a:lnTo>
                  <a:cubicBezTo>
                    <a:pt x="19632" y="61815"/>
                    <a:pt x="19669" y="61963"/>
                    <a:pt x="19743" y="62037"/>
                  </a:cubicBezTo>
                  <a:cubicBezTo>
                    <a:pt x="19797" y="62091"/>
                    <a:pt x="19871" y="62126"/>
                    <a:pt x="19950" y="62126"/>
                  </a:cubicBezTo>
                  <a:cubicBezTo>
                    <a:pt x="19979" y="62126"/>
                    <a:pt x="20009" y="62121"/>
                    <a:pt x="20038" y="62111"/>
                  </a:cubicBezTo>
                  <a:lnTo>
                    <a:pt x="42184" y="57675"/>
                  </a:lnTo>
                  <a:lnTo>
                    <a:pt x="40323" y="72417"/>
                  </a:lnTo>
                  <a:lnTo>
                    <a:pt x="40323" y="72417"/>
                  </a:lnTo>
                  <a:cubicBezTo>
                    <a:pt x="40166" y="72467"/>
                    <a:pt x="39920" y="72546"/>
                    <a:pt x="39596" y="72648"/>
                  </a:cubicBezTo>
                  <a:cubicBezTo>
                    <a:pt x="35344" y="74090"/>
                    <a:pt x="18005" y="79894"/>
                    <a:pt x="11646" y="81484"/>
                  </a:cubicBezTo>
                  <a:cubicBezTo>
                    <a:pt x="7838" y="82408"/>
                    <a:pt x="5176" y="82815"/>
                    <a:pt x="3402" y="82815"/>
                  </a:cubicBezTo>
                  <a:cubicBezTo>
                    <a:pt x="2330" y="82815"/>
                    <a:pt x="1590" y="82667"/>
                    <a:pt x="1183" y="82408"/>
                  </a:cubicBezTo>
                  <a:cubicBezTo>
                    <a:pt x="962" y="82297"/>
                    <a:pt x="851" y="82186"/>
                    <a:pt x="740" y="82038"/>
                  </a:cubicBezTo>
                  <a:cubicBezTo>
                    <a:pt x="666" y="81853"/>
                    <a:pt x="629" y="81706"/>
                    <a:pt x="629" y="81484"/>
                  </a:cubicBezTo>
                  <a:cubicBezTo>
                    <a:pt x="629" y="81484"/>
                    <a:pt x="629" y="81336"/>
                    <a:pt x="666" y="81188"/>
                  </a:cubicBezTo>
                  <a:cubicBezTo>
                    <a:pt x="925" y="79746"/>
                    <a:pt x="2219" y="74459"/>
                    <a:pt x="3993" y="67361"/>
                  </a:cubicBezTo>
                  <a:cubicBezTo>
                    <a:pt x="6655" y="56676"/>
                    <a:pt x="10426" y="41777"/>
                    <a:pt x="13569" y="29207"/>
                  </a:cubicBezTo>
                  <a:cubicBezTo>
                    <a:pt x="15121" y="22922"/>
                    <a:pt x="16526" y="17229"/>
                    <a:pt x="17561" y="12903"/>
                  </a:cubicBezTo>
                  <a:cubicBezTo>
                    <a:pt x="18079" y="10759"/>
                    <a:pt x="18486" y="8947"/>
                    <a:pt x="18781" y="7616"/>
                  </a:cubicBezTo>
                  <a:cubicBezTo>
                    <a:pt x="19077" y="6248"/>
                    <a:pt x="19262" y="5361"/>
                    <a:pt x="19299" y="4954"/>
                  </a:cubicBezTo>
                  <a:cubicBezTo>
                    <a:pt x="19447" y="3106"/>
                    <a:pt x="19928" y="2034"/>
                    <a:pt x="20445" y="1405"/>
                  </a:cubicBezTo>
                  <a:cubicBezTo>
                    <a:pt x="21000" y="777"/>
                    <a:pt x="21591" y="629"/>
                    <a:pt x="22072" y="629"/>
                  </a:cubicBezTo>
                  <a:cubicBezTo>
                    <a:pt x="22626" y="629"/>
                    <a:pt x="24068" y="740"/>
                    <a:pt x="25362" y="814"/>
                  </a:cubicBezTo>
                  <a:cubicBezTo>
                    <a:pt x="26656" y="925"/>
                    <a:pt x="27802" y="1035"/>
                    <a:pt x="27802" y="1035"/>
                  </a:cubicBezTo>
                  <a:cubicBezTo>
                    <a:pt x="27822" y="1039"/>
                    <a:pt x="27841" y="1041"/>
                    <a:pt x="27859" y="1041"/>
                  </a:cubicBezTo>
                  <a:cubicBezTo>
                    <a:pt x="28017" y="1041"/>
                    <a:pt x="28135" y="909"/>
                    <a:pt x="28135" y="777"/>
                  </a:cubicBezTo>
                  <a:cubicBezTo>
                    <a:pt x="28172" y="592"/>
                    <a:pt x="28024" y="444"/>
                    <a:pt x="27876" y="444"/>
                  </a:cubicBezTo>
                  <a:cubicBezTo>
                    <a:pt x="27876" y="444"/>
                    <a:pt x="26693" y="333"/>
                    <a:pt x="25399" y="222"/>
                  </a:cubicBezTo>
                  <a:cubicBezTo>
                    <a:pt x="24105" y="111"/>
                    <a:pt x="22663" y="0"/>
                    <a:pt x="22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37"/>
            <p:cNvSpPr/>
            <p:nvPr/>
          </p:nvSpPr>
          <p:spPr>
            <a:xfrm>
              <a:off x="4389950" y="3681000"/>
              <a:ext cx="277300" cy="403025"/>
            </a:xfrm>
            <a:custGeom>
              <a:avLst/>
              <a:gdLst/>
              <a:ahLst/>
              <a:cxnLst/>
              <a:rect l="l" t="t" r="r" b="b"/>
              <a:pathLst>
                <a:path w="11092" h="16121" extrusionOk="0">
                  <a:moveTo>
                    <a:pt x="1258" y="1"/>
                  </a:moveTo>
                  <a:lnTo>
                    <a:pt x="1" y="15713"/>
                  </a:lnTo>
                  <a:lnTo>
                    <a:pt x="10130" y="16120"/>
                  </a:lnTo>
                  <a:lnTo>
                    <a:pt x="11092" y="851"/>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37"/>
            <p:cNvSpPr/>
            <p:nvPr/>
          </p:nvSpPr>
          <p:spPr>
            <a:xfrm>
              <a:off x="4381625" y="3673250"/>
              <a:ext cx="293950" cy="419075"/>
            </a:xfrm>
            <a:custGeom>
              <a:avLst/>
              <a:gdLst/>
              <a:ahLst/>
              <a:cxnLst/>
              <a:rect l="l" t="t" r="r" b="b"/>
              <a:pathLst>
                <a:path w="11758" h="16763" extrusionOk="0">
                  <a:moveTo>
                    <a:pt x="1864" y="633"/>
                  </a:moveTo>
                  <a:lnTo>
                    <a:pt x="11092" y="1420"/>
                  </a:lnTo>
                  <a:lnTo>
                    <a:pt x="10205" y="16134"/>
                  </a:lnTo>
                  <a:lnTo>
                    <a:pt x="666" y="15728"/>
                  </a:lnTo>
                  <a:lnTo>
                    <a:pt x="1864" y="633"/>
                  </a:lnTo>
                  <a:close/>
                  <a:moveTo>
                    <a:pt x="1562" y="1"/>
                  </a:moveTo>
                  <a:cubicBezTo>
                    <a:pt x="1499" y="1"/>
                    <a:pt x="1433" y="35"/>
                    <a:pt x="1406" y="89"/>
                  </a:cubicBezTo>
                  <a:cubicBezTo>
                    <a:pt x="1332" y="126"/>
                    <a:pt x="1295" y="200"/>
                    <a:pt x="1295" y="274"/>
                  </a:cubicBezTo>
                  <a:lnTo>
                    <a:pt x="38" y="16023"/>
                  </a:lnTo>
                  <a:cubicBezTo>
                    <a:pt x="1" y="16097"/>
                    <a:pt x="38" y="16171"/>
                    <a:pt x="112" y="16245"/>
                  </a:cubicBezTo>
                  <a:cubicBezTo>
                    <a:pt x="149" y="16319"/>
                    <a:pt x="223" y="16356"/>
                    <a:pt x="334" y="16356"/>
                  </a:cubicBezTo>
                  <a:lnTo>
                    <a:pt x="10463" y="16763"/>
                  </a:lnTo>
                  <a:cubicBezTo>
                    <a:pt x="10648" y="16763"/>
                    <a:pt x="10759" y="16615"/>
                    <a:pt x="10796" y="16467"/>
                  </a:cubicBezTo>
                  <a:lnTo>
                    <a:pt x="11720" y="1161"/>
                  </a:lnTo>
                  <a:cubicBezTo>
                    <a:pt x="11757" y="1013"/>
                    <a:pt x="11610" y="865"/>
                    <a:pt x="11462" y="829"/>
                  </a:cubicBezTo>
                  <a:lnTo>
                    <a:pt x="1628" y="15"/>
                  </a:lnTo>
                  <a:cubicBezTo>
                    <a:pt x="1608" y="5"/>
                    <a:pt x="1585" y="1"/>
                    <a:pt x="15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37"/>
            <p:cNvSpPr/>
            <p:nvPr/>
          </p:nvSpPr>
          <p:spPr>
            <a:xfrm>
              <a:off x="4512875" y="3582125"/>
              <a:ext cx="70275" cy="158075"/>
            </a:xfrm>
            <a:custGeom>
              <a:avLst/>
              <a:gdLst/>
              <a:ahLst/>
              <a:cxnLst/>
              <a:rect l="l" t="t" r="r" b="b"/>
              <a:pathLst>
                <a:path w="2811" h="6323" extrusionOk="0">
                  <a:moveTo>
                    <a:pt x="149" y="0"/>
                  </a:moveTo>
                  <a:lnTo>
                    <a:pt x="1" y="6174"/>
                  </a:lnTo>
                  <a:lnTo>
                    <a:pt x="2663" y="6322"/>
                  </a:lnTo>
                  <a:lnTo>
                    <a:pt x="28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37"/>
            <p:cNvSpPr/>
            <p:nvPr/>
          </p:nvSpPr>
          <p:spPr>
            <a:xfrm>
              <a:off x="4505475" y="3574725"/>
              <a:ext cx="85075" cy="172850"/>
            </a:xfrm>
            <a:custGeom>
              <a:avLst/>
              <a:gdLst/>
              <a:ahLst/>
              <a:cxnLst/>
              <a:rect l="l" t="t" r="r" b="b"/>
              <a:pathLst>
                <a:path w="3403" h="6914" extrusionOk="0">
                  <a:moveTo>
                    <a:pt x="2774" y="592"/>
                  </a:moveTo>
                  <a:lnTo>
                    <a:pt x="2663" y="6285"/>
                  </a:lnTo>
                  <a:lnTo>
                    <a:pt x="629" y="6174"/>
                  </a:lnTo>
                  <a:lnTo>
                    <a:pt x="735" y="592"/>
                  </a:lnTo>
                  <a:close/>
                  <a:moveTo>
                    <a:pt x="445" y="0"/>
                  </a:moveTo>
                  <a:cubicBezTo>
                    <a:pt x="260" y="0"/>
                    <a:pt x="149" y="111"/>
                    <a:pt x="149" y="296"/>
                  </a:cubicBezTo>
                  <a:lnTo>
                    <a:pt x="1" y="6470"/>
                  </a:lnTo>
                  <a:cubicBezTo>
                    <a:pt x="1" y="6618"/>
                    <a:pt x="112" y="6766"/>
                    <a:pt x="297" y="6766"/>
                  </a:cubicBezTo>
                  <a:lnTo>
                    <a:pt x="2959" y="6914"/>
                  </a:lnTo>
                  <a:cubicBezTo>
                    <a:pt x="3032" y="6914"/>
                    <a:pt x="3106" y="6877"/>
                    <a:pt x="3180" y="6840"/>
                  </a:cubicBezTo>
                  <a:cubicBezTo>
                    <a:pt x="3254" y="6766"/>
                    <a:pt x="3254" y="6692"/>
                    <a:pt x="3291" y="6618"/>
                  </a:cubicBezTo>
                  <a:lnTo>
                    <a:pt x="3402" y="296"/>
                  </a:lnTo>
                  <a:cubicBezTo>
                    <a:pt x="3402" y="222"/>
                    <a:pt x="3402" y="148"/>
                    <a:pt x="3328" y="74"/>
                  </a:cubicBezTo>
                  <a:cubicBezTo>
                    <a:pt x="3254" y="0"/>
                    <a:pt x="3180" y="0"/>
                    <a:pt x="3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37"/>
            <p:cNvSpPr/>
            <p:nvPr/>
          </p:nvSpPr>
          <p:spPr>
            <a:xfrm>
              <a:off x="5426975" y="3461900"/>
              <a:ext cx="1298625" cy="1073150"/>
            </a:xfrm>
            <a:custGeom>
              <a:avLst/>
              <a:gdLst/>
              <a:ahLst/>
              <a:cxnLst/>
              <a:rect l="l" t="t" r="r" b="b"/>
              <a:pathLst>
                <a:path w="51945" h="42926" extrusionOk="0">
                  <a:moveTo>
                    <a:pt x="19915" y="0"/>
                  </a:moveTo>
                  <a:cubicBezTo>
                    <a:pt x="19319" y="0"/>
                    <a:pt x="18770" y="363"/>
                    <a:pt x="18523" y="927"/>
                  </a:cubicBezTo>
                  <a:lnTo>
                    <a:pt x="481" y="40412"/>
                  </a:lnTo>
                  <a:cubicBezTo>
                    <a:pt x="1" y="41447"/>
                    <a:pt x="740" y="42667"/>
                    <a:pt x="1886" y="42667"/>
                  </a:cubicBezTo>
                  <a:lnTo>
                    <a:pt x="31167" y="42926"/>
                  </a:lnTo>
                  <a:cubicBezTo>
                    <a:pt x="31758" y="42926"/>
                    <a:pt x="32350" y="42593"/>
                    <a:pt x="32609" y="42039"/>
                  </a:cubicBezTo>
                  <a:lnTo>
                    <a:pt x="51464" y="3145"/>
                  </a:lnTo>
                  <a:cubicBezTo>
                    <a:pt x="51944" y="2110"/>
                    <a:pt x="51205" y="890"/>
                    <a:pt x="50059" y="853"/>
                  </a:cubicBezTo>
                  <a:lnTo>
                    <a:pt x="20002" y="3"/>
                  </a:lnTo>
                  <a:cubicBezTo>
                    <a:pt x="19973" y="1"/>
                    <a:pt x="19944" y="0"/>
                    <a:pt x="199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37"/>
            <p:cNvSpPr/>
            <p:nvPr/>
          </p:nvSpPr>
          <p:spPr>
            <a:xfrm>
              <a:off x="5426975" y="3453650"/>
              <a:ext cx="1297700" cy="1088800"/>
            </a:xfrm>
            <a:custGeom>
              <a:avLst/>
              <a:gdLst/>
              <a:ahLst/>
              <a:cxnLst/>
              <a:rect l="l" t="t" r="r" b="b"/>
              <a:pathLst>
                <a:path w="51908" h="43552" extrusionOk="0">
                  <a:moveTo>
                    <a:pt x="20002" y="629"/>
                  </a:moveTo>
                  <a:lnTo>
                    <a:pt x="50059" y="1516"/>
                  </a:lnTo>
                  <a:cubicBezTo>
                    <a:pt x="50798" y="1516"/>
                    <a:pt x="51316" y="2144"/>
                    <a:pt x="51316" y="2810"/>
                  </a:cubicBezTo>
                  <a:cubicBezTo>
                    <a:pt x="51316" y="2995"/>
                    <a:pt x="51279" y="3180"/>
                    <a:pt x="51168" y="3364"/>
                  </a:cubicBezTo>
                  <a:lnTo>
                    <a:pt x="32313" y="42221"/>
                  </a:lnTo>
                  <a:cubicBezTo>
                    <a:pt x="32128" y="42664"/>
                    <a:pt x="31647" y="42960"/>
                    <a:pt x="31167" y="42960"/>
                  </a:cubicBezTo>
                  <a:lnTo>
                    <a:pt x="1886" y="42701"/>
                  </a:lnTo>
                  <a:cubicBezTo>
                    <a:pt x="1147" y="42701"/>
                    <a:pt x="629" y="42073"/>
                    <a:pt x="629" y="41407"/>
                  </a:cubicBezTo>
                  <a:cubicBezTo>
                    <a:pt x="629" y="41222"/>
                    <a:pt x="666" y="41038"/>
                    <a:pt x="740" y="40890"/>
                  </a:cubicBezTo>
                  <a:lnTo>
                    <a:pt x="18819" y="1368"/>
                  </a:lnTo>
                  <a:cubicBezTo>
                    <a:pt x="19003" y="924"/>
                    <a:pt x="19484" y="629"/>
                    <a:pt x="19965" y="629"/>
                  </a:cubicBezTo>
                  <a:close/>
                  <a:moveTo>
                    <a:pt x="19965" y="0"/>
                  </a:moveTo>
                  <a:cubicBezTo>
                    <a:pt x="19225" y="0"/>
                    <a:pt x="18560" y="444"/>
                    <a:pt x="18227" y="1109"/>
                  </a:cubicBezTo>
                  <a:lnTo>
                    <a:pt x="185" y="40631"/>
                  </a:lnTo>
                  <a:cubicBezTo>
                    <a:pt x="74" y="40890"/>
                    <a:pt x="1" y="41149"/>
                    <a:pt x="1" y="41407"/>
                  </a:cubicBezTo>
                  <a:cubicBezTo>
                    <a:pt x="1" y="42406"/>
                    <a:pt x="814" y="43293"/>
                    <a:pt x="1886" y="43293"/>
                  </a:cubicBezTo>
                  <a:lnTo>
                    <a:pt x="31167" y="43552"/>
                  </a:lnTo>
                  <a:cubicBezTo>
                    <a:pt x="31906" y="43552"/>
                    <a:pt x="32572" y="43145"/>
                    <a:pt x="32867" y="42479"/>
                  </a:cubicBezTo>
                  <a:lnTo>
                    <a:pt x="51722" y="3623"/>
                  </a:lnTo>
                  <a:cubicBezTo>
                    <a:pt x="51870" y="3364"/>
                    <a:pt x="51907" y="3069"/>
                    <a:pt x="51907" y="2810"/>
                  </a:cubicBezTo>
                  <a:cubicBezTo>
                    <a:pt x="51907" y="1812"/>
                    <a:pt x="51168" y="924"/>
                    <a:pt x="50059" y="887"/>
                  </a:cubicBezTo>
                  <a:lnTo>
                    <a:pt x="200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37"/>
            <p:cNvSpPr/>
            <p:nvPr/>
          </p:nvSpPr>
          <p:spPr>
            <a:xfrm>
              <a:off x="5548050" y="4175700"/>
              <a:ext cx="53625" cy="94825"/>
            </a:xfrm>
            <a:custGeom>
              <a:avLst/>
              <a:gdLst/>
              <a:ahLst/>
              <a:cxnLst/>
              <a:rect l="l" t="t" r="r" b="b"/>
              <a:pathLst>
                <a:path w="2145" h="3793" extrusionOk="0">
                  <a:moveTo>
                    <a:pt x="1777" y="0"/>
                  </a:moveTo>
                  <a:cubicBezTo>
                    <a:pt x="1650" y="0"/>
                    <a:pt x="1544" y="69"/>
                    <a:pt x="1516" y="177"/>
                  </a:cubicBezTo>
                  <a:lnTo>
                    <a:pt x="38" y="3357"/>
                  </a:lnTo>
                  <a:cubicBezTo>
                    <a:pt x="1" y="3504"/>
                    <a:pt x="38" y="3689"/>
                    <a:pt x="223" y="3763"/>
                  </a:cubicBezTo>
                  <a:cubicBezTo>
                    <a:pt x="262" y="3783"/>
                    <a:pt x="304" y="3792"/>
                    <a:pt x="347" y="3792"/>
                  </a:cubicBezTo>
                  <a:cubicBezTo>
                    <a:pt x="461" y="3792"/>
                    <a:pt x="575" y="3724"/>
                    <a:pt x="629" y="3615"/>
                  </a:cubicBezTo>
                  <a:lnTo>
                    <a:pt x="2071" y="436"/>
                  </a:lnTo>
                  <a:cubicBezTo>
                    <a:pt x="2145" y="288"/>
                    <a:pt x="2071" y="103"/>
                    <a:pt x="1923" y="29"/>
                  </a:cubicBezTo>
                  <a:cubicBezTo>
                    <a:pt x="1874" y="9"/>
                    <a:pt x="1824" y="0"/>
                    <a:pt x="17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37"/>
            <p:cNvSpPr/>
            <p:nvPr/>
          </p:nvSpPr>
          <p:spPr>
            <a:xfrm>
              <a:off x="5610900" y="3469350"/>
              <a:ext cx="451075" cy="661600"/>
            </a:xfrm>
            <a:custGeom>
              <a:avLst/>
              <a:gdLst/>
              <a:ahLst/>
              <a:cxnLst/>
              <a:rect l="l" t="t" r="r" b="b"/>
              <a:pathLst>
                <a:path w="18043" h="26464" extrusionOk="0">
                  <a:moveTo>
                    <a:pt x="13236" y="1"/>
                  </a:moveTo>
                  <a:cubicBezTo>
                    <a:pt x="12460" y="1"/>
                    <a:pt x="11794" y="407"/>
                    <a:pt x="11499" y="1110"/>
                  </a:cubicBezTo>
                  <a:lnTo>
                    <a:pt x="75" y="26028"/>
                  </a:lnTo>
                  <a:cubicBezTo>
                    <a:pt x="1" y="26176"/>
                    <a:pt x="75" y="26361"/>
                    <a:pt x="223" y="26435"/>
                  </a:cubicBezTo>
                  <a:cubicBezTo>
                    <a:pt x="272" y="26454"/>
                    <a:pt x="322" y="26464"/>
                    <a:pt x="368" y="26464"/>
                  </a:cubicBezTo>
                  <a:cubicBezTo>
                    <a:pt x="496" y="26464"/>
                    <a:pt x="602" y="26395"/>
                    <a:pt x="629" y="26287"/>
                  </a:cubicBezTo>
                  <a:lnTo>
                    <a:pt x="12053" y="1369"/>
                  </a:lnTo>
                  <a:cubicBezTo>
                    <a:pt x="12275" y="888"/>
                    <a:pt x="12719" y="592"/>
                    <a:pt x="13236" y="592"/>
                  </a:cubicBezTo>
                  <a:lnTo>
                    <a:pt x="13273" y="592"/>
                  </a:lnTo>
                  <a:lnTo>
                    <a:pt x="17710" y="740"/>
                  </a:lnTo>
                  <a:cubicBezTo>
                    <a:pt x="17894" y="740"/>
                    <a:pt x="18042" y="592"/>
                    <a:pt x="18042" y="444"/>
                  </a:cubicBezTo>
                  <a:cubicBezTo>
                    <a:pt x="18042" y="259"/>
                    <a:pt x="17931" y="112"/>
                    <a:pt x="17747" y="112"/>
                  </a:cubicBezTo>
                  <a:lnTo>
                    <a:pt x="132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37"/>
            <p:cNvSpPr/>
            <p:nvPr/>
          </p:nvSpPr>
          <p:spPr>
            <a:xfrm>
              <a:off x="6081350" y="3473050"/>
              <a:ext cx="74900" cy="17575"/>
            </a:xfrm>
            <a:custGeom>
              <a:avLst/>
              <a:gdLst/>
              <a:ahLst/>
              <a:cxnLst/>
              <a:rect l="l" t="t" r="r" b="b"/>
              <a:pathLst>
                <a:path w="2996" h="703" extrusionOk="0">
                  <a:moveTo>
                    <a:pt x="333" y="1"/>
                  </a:moveTo>
                  <a:cubicBezTo>
                    <a:pt x="149" y="1"/>
                    <a:pt x="1" y="148"/>
                    <a:pt x="1" y="296"/>
                  </a:cubicBezTo>
                  <a:cubicBezTo>
                    <a:pt x="1" y="481"/>
                    <a:pt x="149" y="629"/>
                    <a:pt x="296" y="629"/>
                  </a:cubicBezTo>
                  <a:lnTo>
                    <a:pt x="2663" y="703"/>
                  </a:lnTo>
                  <a:cubicBezTo>
                    <a:pt x="2847" y="703"/>
                    <a:pt x="2995" y="555"/>
                    <a:pt x="2995" y="407"/>
                  </a:cubicBezTo>
                  <a:cubicBezTo>
                    <a:pt x="2995" y="222"/>
                    <a:pt x="2847" y="74"/>
                    <a:pt x="2700" y="74"/>
                  </a:cubicBezTo>
                  <a:lnTo>
                    <a:pt x="33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37"/>
            <p:cNvSpPr/>
            <p:nvPr/>
          </p:nvSpPr>
          <p:spPr>
            <a:xfrm>
              <a:off x="6350325" y="4060025"/>
              <a:ext cx="263225" cy="113650"/>
            </a:xfrm>
            <a:custGeom>
              <a:avLst/>
              <a:gdLst/>
              <a:ahLst/>
              <a:cxnLst/>
              <a:rect l="l" t="t" r="r" b="b"/>
              <a:pathLst>
                <a:path w="10529" h="4546" extrusionOk="0">
                  <a:moveTo>
                    <a:pt x="9134" y="1"/>
                  </a:moveTo>
                  <a:cubicBezTo>
                    <a:pt x="9019" y="1"/>
                    <a:pt x="8895" y="12"/>
                    <a:pt x="8762" y="35"/>
                  </a:cubicBezTo>
                  <a:cubicBezTo>
                    <a:pt x="8762" y="35"/>
                    <a:pt x="5287" y="1551"/>
                    <a:pt x="2625" y="2586"/>
                  </a:cubicBezTo>
                  <a:cubicBezTo>
                    <a:pt x="0" y="3621"/>
                    <a:pt x="1479" y="4545"/>
                    <a:pt x="2551" y="4545"/>
                  </a:cubicBezTo>
                  <a:cubicBezTo>
                    <a:pt x="3586" y="4545"/>
                    <a:pt x="7616" y="3325"/>
                    <a:pt x="9132" y="2364"/>
                  </a:cubicBezTo>
                  <a:cubicBezTo>
                    <a:pt x="10529" y="1512"/>
                    <a:pt x="10481" y="1"/>
                    <a:pt x="91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37"/>
            <p:cNvSpPr/>
            <p:nvPr/>
          </p:nvSpPr>
          <p:spPr>
            <a:xfrm>
              <a:off x="6386375" y="4075675"/>
              <a:ext cx="210750" cy="90600"/>
            </a:xfrm>
            <a:custGeom>
              <a:avLst/>
              <a:gdLst/>
              <a:ahLst/>
              <a:cxnLst/>
              <a:rect l="l" t="t" r="r" b="b"/>
              <a:pathLst>
                <a:path w="8430" h="3624" extrusionOk="0">
                  <a:moveTo>
                    <a:pt x="8355" y="0"/>
                  </a:moveTo>
                  <a:cubicBezTo>
                    <a:pt x="7801" y="222"/>
                    <a:pt x="7135" y="481"/>
                    <a:pt x="6507" y="703"/>
                  </a:cubicBezTo>
                  <a:cubicBezTo>
                    <a:pt x="5139" y="1220"/>
                    <a:pt x="3697" y="1627"/>
                    <a:pt x="2551" y="1886"/>
                  </a:cubicBezTo>
                  <a:cubicBezTo>
                    <a:pt x="2218" y="1997"/>
                    <a:pt x="1922" y="2034"/>
                    <a:pt x="1627" y="2108"/>
                  </a:cubicBezTo>
                  <a:cubicBezTo>
                    <a:pt x="1516" y="2145"/>
                    <a:pt x="1405" y="2182"/>
                    <a:pt x="1294" y="2219"/>
                  </a:cubicBezTo>
                  <a:cubicBezTo>
                    <a:pt x="776" y="2440"/>
                    <a:pt x="444" y="2625"/>
                    <a:pt x="222" y="2810"/>
                  </a:cubicBezTo>
                  <a:cubicBezTo>
                    <a:pt x="37" y="2958"/>
                    <a:pt x="0" y="3069"/>
                    <a:pt x="37" y="3106"/>
                  </a:cubicBezTo>
                  <a:cubicBezTo>
                    <a:pt x="37" y="3143"/>
                    <a:pt x="37" y="3180"/>
                    <a:pt x="74" y="3254"/>
                  </a:cubicBezTo>
                  <a:cubicBezTo>
                    <a:pt x="111" y="3328"/>
                    <a:pt x="222" y="3365"/>
                    <a:pt x="333" y="3439"/>
                  </a:cubicBezTo>
                  <a:cubicBezTo>
                    <a:pt x="518" y="3550"/>
                    <a:pt x="850" y="3624"/>
                    <a:pt x="1072" y="3624"/>
                  </a:cubicBezTo>
                  <a:lnTo>
                    <a:pt x="1109" y="3624"/>
                  </a:lnTo>
                  <a:cubicBezTo>
                    <a:pt x="1294" y="3624"/>
                    <a:pt x="1738" y="3550"/>
                    <a:pt x="2292" y="3439"/>
                  </a:cubicBezTo>
                  <a:cubicBezTo>
                    <a:pt x="2810" y="3291"/>
                    <a:pt x="3475" y="3106"/>
                    <a:pt x="4141" y="2921"/>
                  </a:cubicBezTo>
                  <a:cubicBezTo>
                    <a:pt x="5435" y="2477"/>
                    <a:pt x="6840" y="1923"/>
                    <a:pt x="7542" y="1479"/>
                  </a:cubicBezTo>
                  <a:cubicBezTo>
                    <a:pt x="8171" y="1110"/>
                    <a:pt x="8429" y="592"/>
                    <a:pt x="8429" y="259"/>
                  </a:cubicBezTo>
                  <a:cubicBezTo>
                    <a:pt x="8429" y="148"/>
                    <a:pt x="8392" y="74"/>
                    <a:pt x="8355"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37"/>
            <p:cNvSpPr/>
            <p:nvPr/>
          </p:nvSpPr>
          <p:spPr>
            <a:xfrm>
              <a:off x="6371575" y="4051650"/>
              <a:ext cx="240325" cy="130350"/>
            </a:xfrm>
            <a:custGeom>
              <a:avLst/>
              <a:gdLst/>
              <a:ahLst/>
              <a:cxnLst/>
              <a:rect l="l" t="t" r="r" b="b"/>
              <a:pathLst>
                <a:path w="9613" h="5214" extrusionOk="0">
                  <a:moveTo>
                    <a:pt x="8282" y="629"/>
                  </a:moveTo>
                  <a:cubicBezTo>
                    <a:pt x="8578" y="629"/>
                    <a:pt x="8726" y="703"/>
                    <a:pt x="8836" y="814"/>
                  </a:cubicBezTo>
                  <a:cubicBezTo>
                    <a:pt x="8947" y="924"/>
                    <a:pt x="9021" y="1035"/>
                    <a:pt x="9021" y="1220"/>
                  </a:cubicBezTo>
                  <a:cubicBezTo>
                    <a:pt x="9021" y="1553"/>
                    <a:pt x="8763" y="2071"/>
                    <a:pt x="8134" y="2440"/>
                  </a:cubicBezTo>
                  <a:cubicBezTo>
                    <a:pt x="7432" y="2884"/>
                    <a:pt x="6027" y="3438"/>
                    <a:pt x="4733" y="3882"/>
                  </a:cubicBezTo>
                  <a:cubicBezTo>
                    <a:pt x="4067" y="4067"/>
                    <a:pt x="3402" y="4252"/>
                    <a:pt x="2884" y="4400"/>
                  </a:cubicBezTo>
                  <a:cubicBezTo>
                    <a:pt x="2330" y="4511"/>
                    <a:pt x="1886" y="4585"/>
                    <a:pt x="1701" y="4585"/>
                  </a:cubicBezTo>
                  <a:cubicBezTo>
                    <a:pt x="1442" y="4585"/>
                    <a:pt x="1110" y="4511"/>
                    <a:pt x="925" y="4400"/>
                  </a:cubicBezTo>
                  <a:cubicBezTo>
                    <a:pt x="814" y="4326"/>
                    <a:pt x="703" y="4289"/>
                    <a:pt x="666" y="4215"/>
                  </a:cubicBezTo>
                  <a:cubicBezTo>
                    <a:pt x="629" y="4141"/>
                    <a:pt x="629" y="4104"/>
                    <a:pt x="629" y="4067"/>
                  </a:cubicBezTo>
                  <a:cubicBezTo>
                    <a:pt x="592" y="4030"/>
                    <a:pt x="629" y="3919"/>
                    <a:pt x="814" y="3771"/>
                  </a:cubicBezTo>
                  <a:cubicBezTo>
                    <a:pt x="1036" y="3586"/>
                    <a:pt x="1368" y="3401"/>
                    <a:pt x="1886" y="3180"/>
                  </a:cubicBezTo>
                  <a:cubicBezTo>
                    <a:pt x="4319" y="2234"/>
                    <a:pt x="7431" y="886"/>
                    <a:pt x="7949" y="661"/>
                  </a:cubicBezTo>
                  <a:lnTo>
                    <a:pt x="7949" y="661"/>
                  </a:lnTo>
                  <a:lnTo>
                    <a:pt x="7949" y="666"/>
                  </a:lnTo>
                  <a:cubicBezTo>
                    <a:pt x="8060" y="629"/>
                    <a:pt x="8171" y="629"/>
                    <a:pt x="8282" y="629"/>
                  </a:cubicBezTo>
                  <a:close/>
                  <a:moveTo>
                    <a:pt x="8282" y="0"/>
                  </a:moveTo>
                  <a:cubicBezTo>
                    <a:pt x="8134" y="0"/>
                    <a:pt x="8023" y="37"/>
                    <a:pt x="7875" y="37"/>
                  </a:cubicBezTo>
                  <a:lnTo>
                    <a:pt x="7801" y="74"/>
                  </a:lnTo>
                  <a:cubicBezTo>
                    <a:pt x="7801" y="74"/>
                    <a:pt x="6914" y="444"/>
                    <a:pt x="5731" y="961"/>
                  </a:cubicBezTo>
                  <a:cubicBezTo>
                    <a:pt x="4511" y="1479"/>
                    <a:pt x="2995" y="2107"/>
                    <a:pt x="1664" y="2625"/>
                  </a:cubicBezTo>
                  <a:cubicBezTo>
                    <a:pt x="1110" y="2847"/>
                    <a:pt x="703" y="3069"/>
                    <a:pt x="444" y="3291"/>
                  </a:cubicBezTo>
                  <a:cubicBezTo>
                    <a:pt x="148" y="3512"/>
                    <a:pt x="0" y="3808"/>
                    <a:pt x="0" y="4067"/>
                  </a:cubicBezTo>
                  <a:cubicBezTo>
                    <a:pt x="0" y="4289"/>
                    <a:pt x="74" y="4474"/>
                    <a:pt x="185" y="4622"/>
                  </a:cubicBezTo>
                  <a:cubicBezTo>
                    <a:pt x="370" y="4806"/>
                    <a:pt x="629" y="4954"/>
                    <a:pt x="888" y="5065"/>
                  </a:cubicBezTo>
                  <a:cubicBezTo>
                    <a:pt x="1147" y="5139"/>
                    <a:pt x="1405" y="5213"/>
                    <a:pt x="1701" y="5213"/>
                  </a:cubicBezTo>
                  <a:cubicBezTo>
                    <a:pt x="1997" y="5176"/>
                    <a:pt x="2441" y="5102"/>
                    <a:pt x="2995" y="4991"/>
                  </a:cubicBezTo>
                  <a:cubicBezTo>
                    <a:pt x="3845" y="4769"/>
                    <a:pt x="4918" y="4474"/>
                    <a:pt x="5916" y="4104"/>
                  </a:cubicBezTo>
                  <a:cubicBezTo>
                    <a:pt x="6914" y="3734"/>
                    <a:pt x="7838" y="3365"/>
                    <a:pt x="8467" y="2995"/>
                  </a:cubicBezTo>
                  <a:cubicBezTo>
                    <a:pt x="9206" y="2514"/>
                    <a:pt x="9613" y="1849"/>
                    <a:pt x="9613" y="1220"/>
                  </a:cubicBezTo>
                  <a:cubicBezTo>
                    <a:pt x="9613" y="887"/>
                    <a:pt x="9502" y="592"/>
                    <a:pt x="9243" y="370"/>
                  </a:cubicBezTo>
                  <a:cubicBezTo>
                    <a:pt x="9021" y="148"/>
                    <a:pt x="8689" y="0"/>
                    <a:pt x="8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37"/>
            <p:cNvSpPr/>
            <p:nvPr/>
          </p:nvSpPr>
          <p:spPr>
            <a:xfrm>
              <a:off x="6319825" y="3967450"/>
              <a:ext cx="358550" cy="155375"/>
            </a:xfrm>
            <a:custGeom>
              <a:avLst/>
              <a:gdLst/>
              <a:ahLst/>
              <a:cxnLst/>
              <a:rect l="l" t="t" r="r" b="b"/>
              <a:pathLst>
                <a:path w="14342" h="6215" extrusionOk="0">
                  <a:moveTo>
                    <a:pt x="12382" y="1"/>
                  </a:moveTo>
                  <a:cubicBezTo>
                    <a:pt x="12234" y="1"/>
                    <a:pt x="12075" y="14"/>
                    <a:pt x="11905" y="41"/>
                  </a:cubicBezTo>
                  <a:cubicBezTo>
                    <a:pt x="11905" y="41"/>
                    <a:pt x="7172" y="2111"/>
                    <a:pt x="3586" y="3516"/>
                  </a:cubicBezTo>
                  <a:cubicBezTo>
                    <a:pt x="0" y="4921"/>
                    <a:pt x="2034" y="6215"/>
                    <a:pt x="3438" y="6215"/>
                  </a:cubicBezTo>
                  <a:cubicBezTo>
                    <a:pt x="4880" y="6215"/>
                    <a:pt x="10389" y="4551"/>
                    <a:pt x="12422" y="3257"/>
                  </a:cubicBezTo>
                  <a:cubicBezTo>
                    <a:pt x="14341" y="2058"/>
                    <a:pt x="14259" y="1"/>
                    <a:pt x="1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37"/>
            <p:cNvSpPr/>
            <p:nvPr/>
          </p:nvSpPr>
          <p:spPr>
            <a:xfrm>
              <a:off x="6366950" y="3975850"/>
              <a:ext cx="291175" cy="139600"/>
            </a:xfrm>
            <a:custGeom>
              <a:avLst/>
              <a:gdLst/>
              <a:ahLst/>
              <a:cxnLst/>
              <a:rect l="l" t="t" r="r" b="b"/>
              <a:pathLst>
                <a:path w="11647" h="5584" extrusionOk="0">
                  <a:moveTo>
                    <a:pt x="10722" y="1"/>
                  </a:moveTo>
                  <a:cubicBezTo>
                    <a:pt x="10685" y="38"/>
                    <a:pt x="10648" y="38"/>
                    <a:pt x="10611" y="75"/>
                  </a:cubicBezTo>
                  <a:cubicBezTo>
                    <a:pt x="9724" y="629"/>
                    <a:pt x="8356" y="1221"/>
                    <a:pt x="6877" y="1738"/>
                  </a:cubicBezTo>
                  <a:cubicBezTo>
                    <a:pt x="5731" y="2145"/>
                    <a:pt x="4548" y="2515"/>
                    <a:pt x="3513" y="2773"/>
                  </a:cubicBezTo>
                  <a:cubicBezTo>
                    <a:pt x="2921" y="3032"/>
                    <a:pt x="2367" y="3254"/>
                    <a:pt x="1812" y="3476"/>
                  </a:cubicBezTo>
                  <a:cubicBezTo>
                    <a:pt x="1073" y="3772"/>
                    <a:pt x="629" y="4030"/>
                    <a:pt x="333" y="4252"/>
                  </a:cubicBezTo>
                  <a:cubicBezTo>
                    <a:pt x="75" y="4511"/>
                    <a:pt x="1" y="4696"/>
                    <a:pt x="1" y="4770"/>
                  </a:cubicBezTo>
                  <a:cubicBezTo>
                    <a:pt x="1" y="4881"/>
                    <a:pt x="38" y="4955"/>
                    <a:pt x="112" y="5029"/>
                  </a:cubicBezTo>
                  <a:cubicBezTo>
                    <a:pt x="185" y="5139"/>
                    <a:pt x="296" y="5213"/>
                    <a:pt x="444" y="5287"/>
                  </a:cubicBezTo>
                  <a:cubicBezTo>
                    <a:pt x="777" y="5472"/>
                    <a:pt x="1184" y="5583"/>
                    <a:pt x="1553" y="5583"/>
                  </a:cubicBezTo>
                  <a:lnTo>
                    <a:pt x="1590" y="5583"/>
                  </a:lnTo>
                  <a:cubicBezTo>
                    <a:pt x="1886" y="5583"/>
                    <a:pt x="2478" y="5472"/>
                    <a:pt x="3217" y="5287"/>
                  </a:cubicBezTo>
                  <a:cubicBezTo>
                    <a:pt x="3956" y="5139"/>
                    <a:pt x="4807" y="4881"/>
                    <a:pt x="5731" y="4585"/>
                  </a:cubicBezTo>
                  <a:cubicBezTo>
                    <a:pt x="7506" y="4030"/>
                    <a:pt x="9391" y="3291"/>
                    <a:pt x="10389" y="2662"/>
                  </a:cubicBezTo>
                  <a:cubicBezTo>
                    <a:pt x="11240" y="2108"/>
                    <a:pt x="11646" y="1405"/>
                    <a:pt x="11609" y="888"/>
                  </a:cubicBezTo>
                  <a:cubicBezTo>
                    <a:pt x="11609" y="629"/>
                    <a:pt x="11535" y="407"/>
                    <a:pt x="11351" y="259"/>
                  </a:cubicBezTo>
                  <a:cubicBezTo>
                    <a:pt x="11240" y="111"/>
                    <a:pt x="11018" y="38"/>
                    <a:pt x="10722" y="1"/>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37"/>
            <p:cNvSpPr/>
            <p:nvPr/>
          </p:nvSpPr>
          <p:spPr>
            <a:xfrm>
              <a:off x="6351250" y="3960150"/>
              <a:ext cx="321650" cy="170075"/>
            </a:xfrm>
            <a:custGeom>
              <a:avLst/>
              <a:gdLst/>
              <a:ahLst/>
              <a:cxnLst/>
              <a:rect l="l" t="t" r="r" b="b"/>
              <a:pathLst>
                <a:path w="12866" h="6803" extrusionOk="0">
                  <a:moveTo>
                    <a:pt x="11128" y="629"/>
                  </a:moveTo>
                  <a:cubicBezTo>
                    <a:pt x="11572" y="629"/>
                    <a:pt x="11831" y="739"/>
                    <a:pt x="11979" y="887"/>
                  </a:cubicBezTo>
                  <a:cubicBezTo>
                    <a:pt x="12163" y="1035"/>
                    <a:pt x="12237" y="1257"/>
                    <a:pt x="12237" y="1516"/>
                  </a:cubicBezTo>
                  <a:cubicBezTo>
                    <a:pt x="12274" y="2033"/>
                    <a:pt x="11868" y="2736"/>
                    <a:pt x="11017" y="3290"/>
                  </a:cubicBezTo>
                  <a:cubicBezTo>
                    <a:pt x="10019" y="3919"/>
                    <a:pt x="8134" y="4658"/>
                    <a:pt x="6359" y="5213"/>
                  </a:cubicBezTo>
                  <a:cubicBezTo>
                    <a:pt x="5435" y="5509"/>
                    <a:pt x="4584" y="5767"/>
                    <a:pt x="3845" y="5915"/>
                  </a:cubicBezTo>
                  <a:cubicBezTo>
                    <a:pt x="3106" y="6100"/>
                    <a:pt x="2477" y="6211"/>
                    <a:pt x="2181" y="6211"/>
                  </a:cubicBezTo>
                  <a:cubicBezTo>
                    <a:pt x="1849" y="6211"/>
                    <a:pt x="1405" y="6100"/>
                    <a:pt x="1072" y="5915"/>
                  </a:cubicBezTo>
                  <a:cubicBezTo>
                    <a:pt x="924" y="5841"/>
                    <a:pt x="813" y="5767"/>
                    <a:pt x="740" y="5657"/>
                  </a:cubicBezTo>
                  <a:cubicBezTo>
                    <a:pt x="666" y="5583"/>
                    <a:pt x="629" y="5509"/>
                    <a:pt x="629" y="5398"/>
                  </a:cubicBezTo>
                  <a:cubicBezTo>
                    <a:pt x="629" y="5324"/>
                    <a:pt x="703" y="5139"/>
                    <a:pt x="961" y="4880"/>
                  </a:cubicBezTo>
                  <a:cubicBezTo>
                    <a:pt x="1257" y="4658"/>
                    <a:pt x="1701" y="4400"/>
                    <a:pt x="2440" y="4104"/>
                  </a:cubicBezTo>
                  <a:cubicBezTo>
                    <a:pt x="5763" y="2802"/>
                    <a:pt x="10101" y="929"/>
                    <a:pt x="10721" y="661"/>
                  </a:cubicBezTo>
                  <a:lnTo>
                    <a:pt x="10721" y="661"/>
                  </a:lnTo>
                  <a:lnTo>
                    <a:pt x="10722" y="666"/>
                  </a:lnTo>
                  <a:cubicBezTo>
                    <a:pt x="10869" y="629"/>
                    <a:pt x="11017" y="629"/>
                    <a:pt x="11128" y="629"/>
                  </a:cubicBezTo>
                  <a:close/>
                  <a:moveTo>
                    <a:pt x="11128" y="0"/>
                  </a:moveTo>
                  <a:cubicBezTo>
                    <a:pt x="10980" y="0"/>
                    <a:pt x="10796" y="0"/>
                    <a:pt x="10611" y="37"/>
                  </a:cubicBezTo>
                  <a:lnTo>
                    <a:pt x="10537" y="74"/>
                  </a:lnTo>
                  <a:cubicBezTo>
                    <a:pt x="10537" y="74"/>
                    <a:pt x="10241" y="185"/>
                    <a:pt x="9723" y="407"/>
                  </a:cubicBezTo>
                  <a:cubicBezTo>
                    <a:pt x="8245" y="1035"/>
                    <a:pt x="4880" y="2477"/>
                    <a:pt x="2218" y="3512"/>
                  </a:cubicBezTo>
                  <a:cubicBezTo>
                    <a:pt x="1442" y="3808"/>
                    <a:pt x="924" y="4104"/>
                    <a:pt x="555" y="4437"/>
                  </a:cubicBezTo>
                  <a:cubicBezTo>
                    <a:pt x="222" y="4732"/>
                    <a:pt x="0" y="5065"/>
                    <a:pt x="0" y="5398"/>
                  </a:cubicBezTo>
                  <a:cubicBezTo>
                    <a:pt x="0" y="5657"/>
                    <a:pt x="111" y="5878"/>
                    <a:pt x="259" y="6063"/>
                  </a:cubicBezTo>
                  <a:cubicBezTo>
                    <a:pt x="481" y="6322"/>
                    <a:pt x="777" y="6507"/>
                    <a:pt x="1146" y="6618"/>
                  </a:cubicBezTo>
                  <a:cubicBezTo>
                    <a:pt x="1479" y="6729"/>
                    <a:pt x="1849" y="6803"/>
                    <a:pt x="2181" y="6803"/>
                  </a:cubicBezTo>
                  <a:cubicBezTo>
                    <a:pt x="2588" y="6803"/>
                    <a:pt x="3217" y="6692"/>
                    <a:pt x="3956" y="6507"/>
                  </a:cubicBezTo>
                  <a:cubicBezTo>
                    <a:pt x="5102" y="6248"/>
                    <a:pt x="6544" y="5841"/>
                    <a:pt x="7912" y="5324"/>
                  </a:cubicBezTo>
                  <a:cubicBezTo>
                    <a:pt x="9243" y="4843"/>
                    <a:pt x="10537" y="4326"/>
                    <a:pt x="11350" y="3808"/>
                  </a:cubicBezTo>
                  <a:cubicBezTo>
                    <a:pt x="12348" y="3180"/>
                    <a:pt x="12866" y="2329"/>
                    <a:pt x="12866" y="1516"/>
                  </a:cubicBezTo>
                  <a:cubicBezTo>
                    <a:pt x="12866" y="1109"/>
                    <a:pt x="12718" y="703"/>
                    <a:pt x="12422" y="444"/>
                  </a:cubicBezTo>
                  <a:cubicBezTo>
                    <a:pt x="12090" y="148"/>
                    <a:pt x="11683" y="0"/>
                    <a:pt x="111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37"/>
            <p:cNvSpPr/>
            <p:nvPr/>
          </p:nvSpPr>
          <p:spPr>
            <a:xfrm>
              <a:off x="6287475" y="3882150"/>
              <a:ext cx="392175" cy="169525"/>
            </a:xfrm>
            <a:custGeom>
              <a:avLst/>
              <a:gdLst/>
              <a:ahLst/>
              <a:cxnLst/>
              <a:rect l="l" t="t" r="r" b="b"/>
              <a:pathLst>
                <a:path w="15687" h="6781" extrusionOk="0">
                  <a:moveTo>
                    <a:pt x="13608" y="0"/>
                  </a:moveTo>
                  <a:cubicBezTo>
                    <a:pt x="13436" y="0"/>
                    <a:pt x="13251" y="17"/>
                    <a:pt x="13051" y="51"/>
                  </a:cubicBezTo>
                  <a:cubicBezTo>
                    <a:pt x="13051" y="51"/>
                    <a:pt x="7875" y="2307"/>
                    <a:pt x="3919" y="3823"/>
                  </a:cubicBezTo>
                  <a:cubicBezTo>
                    <a:pt x="0" y="5375"/>
                    <a:pt x="2255" y="6780"/>
                    <a:pt x="3808" y="6780"/>
                  </a:cubicBezTo>
                  <a:cubicBezTo>
                    <a:pt x="5324" y="6780"/>
                    <a:pt x="11387" y="4969"/>
                    <a:pt x="13642" y="3564"/>
                  </a:cubicBezTo>
                  <a:cubicBezTo>
                    <a:pt x="15687" y="2269"/>
                    <a:pt x="15627" y="0"/>
                    <a:pt x="136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37"/>
            <p:cNvSpPr/>
            <p:nvPr/>
          </p:nvSpPr>
          <p:spPr>
            <a:xfrm>
              <a:off x="6338300" y="3891750"/>
              <a:ext cx="320750" cy="152525"/>
            </a:xfrm>
            <a:custGeom>
              <a:avLst/>
              <a:gdLst/>
              <a:ahLst/>
              <a:cxnLst/>
              <a:rect l="l" t="t" r="r" b="b"/>
              <a:pathLst>
                <a:path w="12830" h="6101" extrusionOk="0">
                  <a:moveTo>
                    <a:pt x="12090" y="0"/>
                  </a:moveTo>
                  <a:cubicBezTo>
                    <a:pt x="12053" y="0"/>
                    <a:pt x="12016" y="37"/>
                    <a:pt x="12016" y="37"/>
                  </a:cubicBezTo>
                  <a:cubicBezTo>
                    <a:pt x="10278" y="1109"/>
                    <a:pt x="6286" y="2440"/>
                    <a:pt x="3845" y="2995"/>
                  </a:cubicBezTo>
                  <a:cubicBezTo>
                    <a:pt x="3217" y="3254"/>
                    <a:pt x="2625" y="3512"/>
                    <a:pt x="2034" y="3734"/>
                  </a:cubicBezTo>
                  <a:cubicBezTo>
                    <a:pt x="1221" y="4067"/>
                    <a:pt x="703" y="4363"/>
                    <a:pt x="407" y="4622"/>
                  </a:cubicBezTo>
                  <a:cubicBezTo>
                    <a:pt x="74" y="4880"/>
                    <a:pt x="1" y="5065"/>
                    <a:pt x="1" y="5213"/>
                  </a:cubicBezTo>
                  <a:cubicBezTo>
                    <a:pt x="1" y="5287"/>
                    <a:pt x="38" y="5398"/>
                    <a:pt x="148" y="5509"/>
                  </a:cubicBezTo>
                  <a:cubicBezTo>
                    <a:pt x="222" y="5583"/>
                    <a:pt x="370" y="5694"/>
                    <a:pt x="555" y="5805"/>
                  </a:cubicBezTo>
                  <a:cubicBezTo>
                    <a:pt x="888" y="5989"/>
                    <a:pt x="1368" y="6100"/>
                    <a:pt x="1738" y="6100"/>
                  </a:cubicBezTo>
                  <a:lnTo>
                    <a:pt x="1775" y="6100"/>
                  </a:lnTo>
                  <a:cubicBezTo>
                    <a:pt x="2108" y="6100"/>
                    <a:pt x="2773" y="5989"/>
                    <a:pt x="3550" y="5805"/>
                  </a:cubicBezTo>
                  <a:cubicBezTo>
                    <a:pt x="4363" y="5620"/>
                    <a:pt x="5324" y="5324"/>
                    <a:pt x="6323" y="5028"/>
                  </a:cubicBezTo>
                  <a:cubicBezTo>
                    <a:pt x="8282" y="4400"/>
                    <a:pt x="10352" y="3586"/>
                    <a:pt x="11424" y="2921"/>
                  </a:cubicBezTo>
                  <a:cubicBezTo>
                    <a:pt x="12386" y="2329"/>
                    <a:pt x="12829" y="1516"/>
                    <a:pt x="12792" y="925"/>
                  </a:cubicBezTo>
                  <a:cubicBezTo>
                    <a:pt x="12792" y="629"/>
                    <a:pt x="12718" y="407"/>
                    <a:pt x="12534" y="222"/>
                  </a:cubicBezTo>
                  <a:cubicBezTo>
                    <a:pt x="12423" y="111"/>
                    <a:pt x="12275" y="37"/>
                    <a:pt x="1209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37"/>
            <p:cNvSpPr/>
            <p:nvPr/>
          </p:nvSpPr>
          <p:spPr>
            <a:xfrm>
              <a:off x="6323525" y="3874175"/>
              <a:ext cx="350300" cy="184875"/>
            </a:xfrm>
            <a:custGeom>
              <a:avLst/>
              <a:gdLst/>
              <a:ahLst/>
              <a:cxnLst/>
              <a:rect l="l" t="t" r="r" b="b"/>
              <a:pathLst>
                <a:path w="14012" h="7395" extrusionOk="0">
                  <a:moveTo>
                    <a:pt x="12163" y="629"/>
                  </a:moveTo>
                  <a:cubicBezTo>
                    <a:pt x="12607" y="629"/>
                    <a:pt x="12903" y="740"/>
                    <a:pt x="13125" y="925"/>
                  </a:cubicBezTo>
                  <a:cubicBezTo>
                    <a:pt x="13309" y="1110"/>
                    <a:pt x="13383" y="1332"/>
                    <a:pt x="13383" y="1628"/>
                  </a:cubicBezTo>
                  <a:cubicBezTo>
                    <a:pt x="13420" y="2219"/>
                    <a:pt x="12977" y="3032"/>
                    <a:pt x="12015" y="3624"/>
                  </a:cubicBezTo>
                  <a:cubicBezTo>
                    <a:pt x="10943" y="4289"/>
                    <a:pt x="8873" y="5103"/>
                    <a:pt x="6914" y="5731"/>
                  </a:cubicBezTo>
                  <a:cubicBezTo>
                    <a:pt x="5915" y="6027"/>
                    <a:pt x="4954" y="6323"/>
                    <a:pt x="4141" y="6508"/>
                  </a:cubicBezTo>
                  <a:cubicBezTo>
                    <a:pt x="3364" y="6692"/>
                    <a:pt x="2699" y="6803"/>
                    <a:pt x="2366" y="6803"/>
                  </a:cubicBezTo>
                  <a:cubicBezTo>
                    <a:pt x="1959" y="6803"/>
                    <a:pt x="1479" y="6692"/>
                    <a:pt x="1146" y="6508"/>
                  </a:cubicBezTo>
                  <a:cubicBezTo>
                    <a:pt x="961" y="6397"/>
                    <a:pt x="813" y="6286"/>
                    <a:pt x="739" y="6212"/>
                  </a:cubicBezTo>
                  <a:cubicBezTo>
                    <a:pt x="629" y="6101"/>
                    <a:pt x="592" y="5990"/>
                    <a:pt x="592" y="5916"/>
                  </a:cubicBezTo>
                  <a:cubicBezTo>
                    <a:pt x="592" y="5768"/>
                    <a:pt x="665" y="5583"/>
                    <a:pt x="998" y="5325"/>
                  </a:cubicBezTo>
                  <a:cubicBezTo>
                    <a:pt x="1294" y="5066"/>
                    <a:pt x="1812" y="4770"/>
                    <a:pt x="2625" y="4437"/>
                  </a:cubicBezTo>
                  <a:cubicBezTo>
                    <a:pt x="6268" y="2994"/>
                    <a:pt x="11030" y="943"/>
                    <a:pt x="11682" y="662"/>
                  </a:cubicBezTo>
                  <a:lnTo>
                    <a:pt x="11682" y="662"/>
                  </a:lnTo>
                  <a:lnTo>
                    <a:pt x="11683" y="666"/>
                  </a:lnTo>
                  <a:cubicBezTo>
                    <a:pt x="11831" y="629"/>
                    <a:pt x="12015" y="629"/>
                    <a:pt x="12163" y="629"/>
                  </a:cubicBezTo>
                  <a:close/>
                  <a:moveTo>
                    <a:pt x="12163" y="1"/>
                  </a:moveTo>
                  <a:cubicBezTo>
                    <a:pt x="11978" y="1"/>
                    <a:pt x="11794" y="38"/>
                    <a:pt x="11572" y="75"/>
                  </a:cubicBezTo>
                  <a:lnTo>
                    <a:pt x="11498" y="75"/>
                  </a:lnTo>
                  <a:cubicBezTo>
                    <a:pt x="11498" y="75"/>
                    <a:pt x="11165" y="223"/>
                    <a:pt x="10611" y="444"/>
                  </a:cubicBezTo>
                  <a:cubicBezTo>
                    <a:pt x="8984" y="1147"/>
                    <a:pt x="5324" y="2700"/>
                    <a:pt x="2366" y="3883"/>
                  </a:cubicBezTo>
                  <a:cubicBezTo>
                    <a:pt x="1553" y="4178"/>
                    <a:pt x="961" y="4511"/>
                    <a:pt x="592" y="4844"/>
                  </a:cubicBezTo>
                  <a:cubicBezTo>
                    <a:pt x="222" y="5177"/>
                    <a:pt x="0" y="5546"/>
                    <a:pt x="0" y="5916"/>
                  </a:cubicBezTo>
                  <a:cubicBezTo>
                    <a:pt x="0" y="6175"/>
                    <a:pt x="111" y="6397"/>
                    <a:pt x="259" y="6582"/>
                  </a:cubicBezTo>
                  <a:cubicBezTo>
                    <a:pt x="481" y="6877"/>
                    <a:pt x="813" y="7062"/>
                    <a:pt x="1183" y="7210"/>
                  </a:cubicBezTo>
                  <a:cubicBezTo>
                    <a:pt x="1553" y="7321"/>
                    <a:pt x="1959" y="7395"/>
                    <a:pt x="2366" y="7395"/>
                  </a:cubicBezTo>
                  <a:cubicBezTo>
                    <a:pt x="2810" y="7395"/>
                    <a:pt x="3475" y="7284"/>
                    <a:pt x="4289" y="7099"/>
                  </a:cubicBezTo>
                  <a:cubicBezTo>
                    <a:pt x="5546" y="6803"/>
                    <a:pt x="7098" y="6323"/>
                    <a:pt x="8614" y="5805"/>
                  </a:cubicBezTo>
                  <a:cubicBezTo>
                    <a:pt x="10093" y="5288"/>
                    <a:pt x="11461" y="4696"/>
                    <a:pt x="12348" y="4142"/>
                  </a:cubicBezTo>
                  <a:cubicBezTo>
                    <a:pt x="13420" y="3439"/>
                    <a:pt x="14012" y="2515"/>
                    <a:pt x="14012" y="1628"/>
                  </a:cubicBezTo>
                  <a:cubicBezTo>
                    <a:pt x="14012" y="1184"/>
                    <a:pt x="13864" y="777"/>
                    <a:pt x="13531" y="481"/>
                  </a:cubicBezTo>
                  <a:cubicBezTo>
                    <a:pt x="13199" y="186"/>
                    <a:pt x="12718" y="1"/>
                    <a:pt x="121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37"/>
            <p:cNvSpPr/>
            <p:nvPr/>
          </p:nvSpPr>
          <p:spPr>
            <a:xfrm>
              <a:off x="6297625" y="3803775"/>
              <a:ext cx="392475" cy="169325"/>
            </a:xfrm>
            <a:custGeom>
              <a:avLst/>
              <a:gdLst/>
              <a:ahLst/>
              <a:cxnLst/>
              <a:rect l="l" t="t" r="r" b="b"/>
              <a:pathLst>
                <a:path w="15699" h="6773" extrusionOk="0">
                  <a:moveTo>
                    <a:pt x="13576" y="0"/>
                  </a:moveTo>
                  <a:cubicBezTo>
                    <a:pt x="13413" y="0"/>
                    <a:pt x="13239" y="14"/>
                    <a:pt x="13051" y="44"/>
                  </a:cubicBezTo>
                  <a:cubicBezTo>
                    <a:pt x="13051" y="44"/>
                    <a:pt x="7876" y="2299"/>
                    <a:pt x="3957" y="3852"/>
                  </a:cubicBezTo>
                  <a:cubicBezTo>
                    <a:pt x="1" y="5368"/>
                    <a:pt x="2256" y="6773"/>
                    <a:pt x="3809" y="6773"/>
                  </a:cubicBezTo>
                  <a:cubicBezTo>
                    <a:pt x="5362" y="6773"/>
                    <a:pt x="11388" y="4961"/>
                    <a:pt x="13643" y="3556"/>
                  </a:cubicBezTo>
                  <a:cubicBezTo>
                    <a:pt x="15699" y="2254"/>
                    <a:pt x="15627" y="0"/>
                    <a:pt x="135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37"/>
            <p:cNvSpPr/>
            <p:nvPr/>
          </p:nvSpPr>
          <p:spPr>
            <a:xfrm>
              <a:off x="6341075" y="3803950"/>
              <a:ext cx="335525" cy="169150"/>
            </a:xfrm>
            <a:custGeom>
              <a:avLst/>
              <a:gdLst/>
              <a:ahLst/>
              <a:cxnLst/>
              <a:rect l="l" t="t" r="r" b="b"/>
              <a:pathLst>
                <a:path w="13421" h="6766" extrusionOk="0">
                  <a:moveTo>
                    <a:pt x="11868" y="0"/>
                  </a:moveTo>
                  <a:cubicBezTo>
                    <a:pt x="11683" y="0"/>
                    <a:pt x="11535" y="0"/>
                    <a:pt x="11313" y="37"/>
                  </a:cubicBezTo>
                  <a:cubicBezTo>
                    <a:pt x="11313" y="37"/>
                    <a:pt x="6138" y="2292"/>
                    <a:pt x="2219" y="3845"/>
                  </a:cubicBezTo>
                  <a:cubicBezTo>
                    <a:pt x="592" y="4473"/>
                    <a:pt x="0" y="5065"/>
                    <a:pt x="0" y="5583"/>
                  </a:cubicBezTo>
                  <a:cubicBezTo>
                    <a:pt x="0" y="6285"/>
                    <a:pt x="1147" y="6766"/>
                    <a:pt x="2071" y="6766"/>
                  </a:cubicBezTo>
                  <a:cubicBezTo>
                    <a:pt x="3624" y="6766"/>
                    <a:pt x="9650" y="4954"/>
                    <a:pt x="11905" y="3549"/>
                  </a:cubicBezTo>
                  <a:cubicBezTo>
                    <a:pt x="11905" y="3549"/>
                    <a:pt x="11942" y="3512"/>
                    <a:pt x="11979" y="3512"/>
                  </a:cubicBezTo>
                  <a:cubicBezTo>
                    <a:pt x="12164" y="3364"/>
                    <a:pt x="12349" y="3216"/>
                    <a:pt x="12533" y="3069"/>
                  </a:cubicBezTo>
                  <a:cubicBezTo>
                    <a:pt x="13125" y="2514"/>
                    <a:pt x="13421" y="1886"/>
                    <a:pt x="13421" y="1331"/>
                  </a:cubicBezTo>
                  <a:cubicBezTo>
                    <a:pt x="13421" y="592"/>
                    <a:pt x="12903" y="0"/>
                    <a:pt x="11868"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37"/>
            <p:cNvSpPr/>
            <p:nvPr/>
          </p:nvSpPr>
          <p:spPr>
            <a:xfrm>
              <a:off x="6333675" y="3795625"/>
              <a:ext cx="350325" cy="185800"/>
            </a:xfrm>
            <a:custGeom>
              <a:avLst/>
              <a:gdLst/>
              <a:ahLst/>
              <a:cxnLst/>
              <a:rect l="l" t="t" r="r" b="b"/>
              <a:pathLst>
                <a:path w="14013" h="7432" extrusionOk="0">
                  <a:moveTo>
                    <a:pt x="12164" y="629"/>
                  </a:moveTo>
                  <a:cubicBezTo>
                    <a:pt x="12608" y="629"/>
                    <a:pt x="12903" y="777"/>
                    <a:pt x="13125" y="925"/>
                  </a:cubicBezTo>
                  <a:cubicBezTo>
                    <a:pt x="13310" y="1109"/>
                    <a:pt x="13384" y="1331"/>
                    <a:pt x="13421" y="1664"/>
                  </a:cubicBezTo>
                  <a:cubicBezTo>
                    <a:pt x="13421" y="2219"/>
                    <a:pt x="12977" y="3032"/>
                    <a:pt x="12016" y="3623"/>
                  </a:cubicBezTo>
                  <a:cubicBezTo>
                    <a:pt x="10944" y="4289"/>
                    <a:pt x="8874" y="5102"/>
                    <a:pt x="6914" y="5731"/>
                  </a:cubicBezTo>
                  <a:cubicBezTo>
                    <a:pt x="5916" y="6027"/>
                    <a:pt x="4955" y="6322"/>
                    <a:pt x="4141" y="6507"/>
                  </a:cubicBezTo>
                  <a:cubicBezTo>
                    <a:pt x="3365" y="6692"/>
                    <a:pt x="2700" y="6803"/>
                    <a:pt x="2367" y="6803"/>
                  </a:cubicBezTo>
                  <a:cubicBezTo>
                    <a:pt x="1960" y="6803"/>
                    <a:pt x="1480" y="6692"/>
                    <a:pt x="1147" y="6507"/>
                  </a:cubicBezTo>
                  <a:cubicBezTo>
                    <a:pt x="962" y="6433"/>
                    <a:pt x="814" y="6322"/>
                    <a:pt x="740" y="6211"/>
                  </a:cubicBezTo>
                  <a:cubicBezTo>
                    <a:pt x="629" y="6100"/>
                    <a:pt x="592" y="6027"/>
                    <a:pt x="592" y="5916"/>
                  </a:cubicBezTo>
                  <a:cubicBezTo>
                    <a:pt x="592" y="5805"/>
                    <a:pt x="666" y="5583"/>
                    <a:pt x="999" y="5324"/>
                  </a:cubicBezTo>
                  <a:cubicBezTo>
                    <a:pt x="1295" y="5065"/>
                    <a:pt x="1812" y="4770"/>
                    <a:pt x="2626" y="4437"/>
                  </a:cubicBezTo>
                  <a:cubicBezTo>
                    <a:pt x="6544" y="2884"/>
                    <a:pt x="11757" y="666"/>
                    <a:pt x="11757" y="666"/>
                  </a:cubicBezTo>
                  <a:lnTo>
                    <a:pt x="11751" y="654"/>
                  </a:lnTo>
                  <a:lnTo>
                    <a:pt x="11751" y="654"/>
                  </a:lnTo>
                  <a:cubicBezTo>
                    <a:pt x="11905" y="629"/>
                    <a:pt x="12035" y="629"/>
                    <a:pt x="12164" y="629"/>
                  </a:cubicBezTo>
                  <a:close/>
                  <a:moveTo>
                    <a:pt x="12164" y="0"/>
                  </a:moveTo>
                  <a:cubicBezTo>
                    <a:pt x="11979" y="0"/>
                    <a:pt x="11794" y="37"/>
                    <a:pt x="11572" y="74"/>
                  </a:cubicBezTo>
                  <a:lnTo>
                    <a:pt x="11499" y="74"/>
                  </a:lnTo>
                  <a:cubicBezTo>
                    <a:pt x="11499" y="74"/>
                    <a:pt x="11166" y="222"/>
                    <a:pt x="10648" y="481"/>
                  </a:cubicBezTo>
                  <a:cubicBezTo>
                    <a:pt x="8985" y="1183"/>
                    <a:pt x="5324" y="2736"/>
                    <a:pt x="2367" y="3882"/>
                  </a:cubicBezTo>
                  <a:cubicBezTo>
                    <a:pt x="1553" y="4215"/>
                    <a:pt x="962" y="4511"/>
                    <a:pt x="592" y="4843"/>
                  </a:cubicBezTo>
                  <a:cubicBezTo>
                    <a:pt x="223" y="5176"/>
                    <a:pt x="1" y="5546"/>
                    <a:pt x="1" y="5916"/>
                  </a:cubicBezTo>
                  <a:cubicBezTo>
                    <a:pt x="1" y="6174"/>
                    <a:pt x="112" y="6433"/>
                    <a:pt x="259" y="6618"/>
                  </a:cubicBezTo>
                  <a:cubicBezTo>
                    <a:pt x="481" y="6877"/>
                    <a:pt x="851" y="7062"/>
                    <a:pt x="1184" y="7210"/>
                  </a:cubicBezTo>
                  <a:cubicBezTo>
                    <a:pt x="1553" y="7357"/>
                    <a:pt x="1960" y="7431"/>
                    <a:pt x="2367" y="7431"/>
                  </a:cubicBezTo>
                  <a:cubicBezTo>
                    <a:pt x="2810" y="7431"/>
                    <a:pt x="3476" y="7284"/>
                    <a:pt x="4289" y="7099"/>
                  </a:cubicBezTo>
                  <a:cubicBezTo>
                    <a:pt x="5546" y="6803"/>
                    <a:pt x="7099" y="6359"/>
                    <a:pt x="8615" y="5805"/>
                  </a:cubicBezTo>
                  <a:cubicBezTo>
                    <a:pt x="10094" y="5287"/>
                    <a:pt x="11462" y="4696"/>
                    <a:pt x="12349" y="4141"/>
                  </a:cubicBezTo>
                  <a:cubicBezTo>
                    <a:pt x="13458" y="3476"/>
                    <a:pt x="14013" y="2514"/>
                    <a:pt x="14013" y="1664"/>
                  </a:cubicBezTo>
                  <a:cubicBezTo>
                    <a:pt x="14013" y="1220"/>
                    <a:pt x="13865" y="777"/>
                    <a:pt x="13532" y="481"/>
                  </a:cubicBezTo>
                  <a:cubicBezTo>
                    <a:pt x="13199" y="185"/>
                    <a:pt x="12719" y="0"/>
                    <a:pt x="12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37"/>
            <p:cNvSpPr/>
            <p:nvPr/>
          </p:nvSpPr>
          <p:spPr>
            <a:xfrm>
              <a:off x="4942650" y="1866675"/>
              <a:ext cx="849425" cy="1047800"/>
            </a:xfrm>
            <a:custGeom>
              <a:avLst/>
              <a:gdLst/>
              <a:ahLst/>
              <a:cxnLst/>
              <a:rect l="l" t="t" r="r" b="b"/>
              <a:pathLst>
                <a:path w="33977" h="41912" extrusionOk="0">
                  <a:moveTo>
                    <a:pt x="14309" y="0"/>
                  </a:moveTo>
                  <a:cubicBezTo>
                    <a:pt x="14309" y="0"/>
                    <a:pt x="4216" y="6470"/>
                    <a:pt x="2108" y="8984"/>
                  </a:cubicBezTo>
                  <a:cubicBezTo>
                    <a:pt x="1" y="11535"/>
                    <a:pt x="962" y="16859"/>
                    <a:pt x="1110" y="18560"/>
                  </a:cubicBezTo>
                  <a:cubicBezTo>
                    <a:pt x="1258" y="20223"/>
                    <a:pt x="1406" y="31462"/>
                    <a:pt x="2367" y="33274"/>
                  </a:cubicBezTo>
                  <a:cubicBezTo>
                    <a:pt x="3333" y="35063"/>
                    <a:pt x="6205" y="41911"/>
                    <a:pt x="15275" y="41911"/>
                  </a:cubicBezTo>
                  <a:cubicBezTo>
                    <a:pt x="15575" y="41911"/>
                    <a:pt x="15881" y="41904"/>
                    <a:pt x="16194" y="41888"/>
                  </a:cubicBezTo>
                  <a:cubicBezTo>
                    <a:pt x="23255" y="41592"/>
                    <a:pt x="26805" y="35825"/>
                    <a:pt x="28210" y="32165"/>
                  </a:cubicBezTo>
                  <a:cubicBezTo>
                    <a:pt x="29614" y="28505"/>
                    <a:pt x="29910" y="24290"/>
                    <a:pt x="29910" y="24290"/>
                  </a:cubicBezTo>
                  <a:cubicBezTo>
                    <a:pt x="29910" y="24290"/>
                    <a:pt x="33977" y="23588"/>
                    <a:pt x="33977" y="20223"/>
                  </a:cubicBezTo>
                  <a:cubicBezTo>
                    <a:pt x="33977" y="17022"/>
                    <a:pt x="33173" y="13318"/>
                    <a:pt x="31439" y="13318"/>
                  </a:cubicBezTo>
                  <a:cubicBezTo>
                    <a:pt x="31351" y="13318"/>
                    <a:pt x="31260" y="13327"/>
                    <a:pt x="31167" y="13347"/>
                  </a:cubicBezTo>
                  <a:cubicBezTo>
                    <a:pt x="30206" y="13569"/>
                    <a:pt x="28912" y="15750"/>
                    <a:pt x="28912" y="15750"/>
                  </a:cubicBezTo>
                  <a:cubicBezTo>
                    <a:pt x="28912" y="15750"/>
                    <a:pt x="23588" y="12238"/>
                    <a:pt x="19078" y="7025"/>
                  </a:cubicBezTo>
                  <a:cubicBezTo>
                    <a:pt x="14604" y="1812"/>
                    <a:pt x="14309" y="0"/>
                    <a:pt x="14309" y="0"/>
                  </a:cubicBezTo>
                  <a:close/>
                </a:path>
              </a:pathLst>
            </a:custGeom>
            <a:solidFill>
              <a:srgbClr val="ADAD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37"/>
            <p:cNvSpPr/>
            <p:nvPr/>
          </p:nvSpPr>
          <p:spPr>
            <a:xfrm>
              <a:off x="4970400" y="1866675"/>
              <a:ext cx="695050" cy="401125"/>
            </a:xfrm>
            <a:custGeom>
              <a:avLst/>
              <a:gdLst/>
              <a:ahLst/>
              <a:cxnLst/>
              <a:rect l="l" t="t" r="r" b="b"/>
              <a:pathLst>
                <a:path w="27802" h="16045" extrusionOk="0">
                  <a:moveTo>
                    <a:pt x="13199" y="0"/>
                  </a:moveTo>
                  <a:cubicBezTo>
                    <a:pt x="13199" y="0"/>
                    <a:pt x="3106" y="6470"/>
                    <a:pt x="998" y="8984"/>
                  </a:cubicBezTo>
                  <a:cubicBezTo>
                    <a:pt x="518" y="9576"/>
                    <a:pt x="185" y="10278"/>
                    <a:pt x="0" y="11055"/>
                  </a:cubicBezTo>
                  <a:lnTo>
                    <a:pt x="12570" y="5842"/>
                  </a:lnTo>
                  <a:cubicBezTo>
                    <a:pt x="12570" y="5842"/>
                    <a:pt x="20307" y="16045"/>
                    <a:pt x="26183" y="16045"/>
                  </a:cubicBezTo>
                  <a:cubicBezTo>
                    <a:pt x="26742" y="16045"/>
                    <a:pt x="27285" y="15952"/>
                    <a:pt x="27802" y="15750"/>
                  </a:cubicBezTo>
                  <a:cubicBezTo>
                    <a:pt x="27802" y="15750"/>
                    <a:pt x="22478" y="12238"/>
                    <a:pt x="17968" y="7025"/>
                  </a:cubicBezTo>
                  <a:cubicBezTo>
                    <a:pt x="13494" y="1812"/>
                    <a:pt x="13199" y="0"/>
                    <a:pt x="131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37"/>
            <p:cNvSpPr/>
            <p:nvPr/>
          </p:nvSpPr>
          <p:spPr>
            <a:xfrm>
              <a:off x="4968550" y="2285850"/>
              <a:ext cx="823525" cy="628625"/>
            </a:xfrm>
            <a:custGeom>
              <a:avLst/>
              <a:gdLst/>
              <a:ahLst/>
              <a:cxnLst/>
              <a:rect l="l" t="t" r="r" b="b"/>
              <a:pathLst>
                <a:path w="32941" h="25145" extrusionOk="0">
                  <a:moveTo>
                    <a:pt x="3235" y="0"/>
                  </a:moveTo>
                  <a:cubicBezTo>
                    <a:pt x="3026" y="0"/>
                    <a:pt x="2810" y="6"/>
                    <a:pt x="2588" y="18"/>
                  </a:cubicBezTo>
                  <a:cubicBezTo>
                    <a:pt x="1479" y="92"/>
                    <a:pt x="666" y="536"/>
                    <a:pt x="0" y="1090"/>
                  </a:cubicBezTo>
                  <a:cubicBezTo>
                    <a:pt x="37" y="1349"/>
                    <a:pt x="74" y="1608"/>
                    <a:pt x="74" y="1793"/>
                  </a:cubicBezTo>
                  <a:cubicBezTo>
                    <a:pt x="222" y="3456"/>
                    <a:pt x="370" y="14695"/>
                    <a:pt x="1331" y="16507"/>
                  </a:cubicBezTo>
                  <a:cubicBezTo>
                    <a:pt x="2297" y="18296"/>
                    <a:pt x="5169" y="25144"/>
                    <a:pt x="14239" y="25144"/>
                  </a:cubicBezTo>
                  <a:cubicBezTo>
                    <a:pt x="14539" y="25144"/>
                    <a:pt x="14845" y="25137"/>
                    <a:pt x="15158" y="25121"/>
                  </a:cubicBezTo>
                  <a:cubicBezTo>
                    <a:pt x="22219" y="24825"/>
                    <a:pt x="25769" y="19058"/>
                    <a:pt x="27174" y="15398"/>
                  </a:cubicBezTo>
                  <a:cubicBezTo>
                    <a:pt x="28578" y="11738"/>
                    <a:pt x="28874" y="7523"/>
                    <a:pt x="28874" y="7523"/>
                  </a:cubicBezTo>
                  <a:cubicBezTo>
                    <a:pt x="28874" y="7523"/>
                    <a:pt x="32941" y="6821"/>
                    <a:pt x="32941" y="3456"/>
                  </a:cubicBezTo>
                  <a:cubicBezTo>
                    <a:pt x="32941" y="2791"/>
                    <a:pt x="32904" y="2088"/>
                    <a:pt x="32830" y="1386"/>
                  </a:cubicBezTo>
                  <a:cubicBezTo>
                    <a:pt x="32719" y="2458"/>
                    <a:pt x="32497" y="3641"/>
                    <a:pt x="32054" y="4602"/>
                  </a:cubicBezTo>
                  <a:cubicBezTo>
                    <a:pt x="31225" y="6421"/>
                    <a:pt x="29447" y="6673"/>
                    <a:pt x="28528" y="6673"/>
                  </a:cubicBezTo>
                  <a:cubicBezTo>
                    <a:pt x="28176" y="6673"/>
                    <a:pt x="27950" y="6636"/>
                    <a:pt x="27950" y="6636"/>
                  </a:cubicBezTo>
                  <a:cubicBezTo>
                    <a:pt x="27950" y="6636"/>
                    <a:pt x="26101" y="16248"/>
                    <a:pt x="23587" y="19206"/>
                  </a:cubicBezTo>
                  <a:cubicBezTo>
                    <a:pt x="21937" y="21148"/>
                    <a:pt x="18421" y="22899"/>
                    <a:pt x="14265" y="22899"/>
                  </a:cubicBezTo>
                  <a:cubicBezTo>
                    <a:pt x="12091" y="22899"/>
                    <a:pt x="9743" y="22420"/>
                    <a:pt x="7394" y="21239"/>
                  </a:cubicBezTo>
                  <a:cubicBezTo>
                    <a:pt x="555" y="17838"/>
                    <a:pt x="1479" y="9409"/>
                    <a:pt x="1479" y="9409"/>
                  </a:cubicBezTo>
                  <a:cubicBezTo>
                    <a:pt x="1479" y="9409"/>
                    <a:pt x="5583" y="9409"/>
                    <a:pt x="7172" y="5527"/>
                  </a:cubicBezTo>
                  <a:cubicBezTo>
                    <a:pt x="8677" y="1853"/>
                    <a:pt x="6936" y="0"/>
                    <a:pt x="3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37"/>
            <p:cNvSpPr/>
            <p:nvPr/>
          </p:nvSpPr>
          <p:spPr>
            <a:xfrm>
              <a:off x="4968550" y="2286300"/>
              <a:ext cx="823525" cy="628525"/>
            </a:xfrm>
            <a:custGeom>
              <a:avLst/>
              <a:gdLst/>
              <a:ahLst/>
              <a:cxnLst/>
              <a:rect l="l" t="t" r="r" b="b"/>
              <a:pathLst>
                <a:path w="32941" h="25141" extrusionOk="0">
                  <a:moveTo>
                    <a:pt x="2588" y="0"/>
                  </a:moveTo>
                  <a:cubicBezTo>
                    <a:pt x="1479" y="74"/>
                    <a:pt x="666" y="518"/>
                    <a:pt x="0" y="1072"/>
                  </a:cubicBezTo>
                  <a:cubicBezTo>
                    <a:pt x="37" y="1331"/>
                    <a:pt x="74" y="1553"/>
                    <a:pt x="74" y="1775"/>
                  </a:cubicBezTo>
                  <a:cubicBezTo>
                    <a:pt x="222" y="3401"/>
                    <a:pt x="370" y="14197"/>
                    <a:pt x="1294" y="16378"/>
                  </a:cubicBezTo>
                  <a:cubicBezTo>
                    <a:pt x="1294" y="16415"/>
                    <a:pt x="1331" y="16452"/>
                    <a:pt x="1331" y="16489"/>
                  </a:cubicBezTo>
                  <a:cubicBezTo>
                    <a:pt x="1405" y="16637"/>
                    <a:pt x="1479" y="16785"/>
                    <a:pt x="1590" y="16970"/>
                  </a:cubicBezTo>
                  <a:cubicBezTo>
                    <a:pt x="1664" y="17155"/>
                    <a:pt x="1812" y="17376"/>
                    <a:pt x="1923" y="17598"/>
                  </a:cubicBezTo>
                  <a:cubicBezTo>
                    <a:pt x="2255" y="18227"/>
                    <a:pt x="2699" y="19003"/>
                    <a:pt x="3327" y="19816"/>
                  </a:cubicBezTo>
                  <a:cubicBezTo>
                    <a:pt x="3475" y="20038"/>
                    <a:pt x="3623" y="20260"/>
                    <a:pt x="3808" y="20482"/>
                  </a:cubicBezTo>
                  <a:cubicBezTo>
                    <a:pt x="3919" y="20593"/>
                    <a:pt x="3993" y="20667"/>
                    <a:pt x="4067" y="20778"/>
                  </a:cubicBezTo>
                  <a:cubicBezTo>
                    <a:pt x="6026" y="22996"/>
                    <a:pt x="9169" y="25140"/>
                    <a:pt x="14271" y="25140"/>
                  </a:cubicBezTo>
                  <a:cubicBezTo>
                    <a:pt x="14567" y="25140"/>
                    <a:pt x="14862" y="25140"/>
                    <a:pt x="15158" y="25103"/>
                  </a:cubicBezTo>
                  <a:cubicBezTo>
                    <a:pt x="16748" y="25029"/>
                    <a:pt x="18190" y="24697"/>
                    <a:pt x="19447" y="24142"/>
                  </a:cubicBezTo>
                  <a:cubicBezTo>
                    <a:pt x="19853" y="23957"/>
                    <a:pt x="20223" y="23772"/>
                    <a:pt x="20593" y="23587"/>
                  </a:cubicBezTo>
                  <a:lnTo>
                    <a:pt x="20630" y="23550"/>
                  </a:lnTo>
                  <a:cubicBezTo>
                    <a:pt x="20852" y="23403"/>
                    <a:pt x="21073" y="23292"/>
                    <a:pt x="21295" y="23144"/>
                  </a:cubicBezTo>
                  <a:cubicBezTo>
                    <a:pt x="22811" y="22109"/>
                    <a:pt x="24031" y="20815"/>
                    <a:pt x="24992" y="19484"/>
                  </a:cubicBezTo>
                  <a:cubicBezTo>
                    <a:pt x="25140" y="19299"/>
                    <a:pt x="25251" y="19114"/>
                    <a:pt x="25399" y="18892"/>
                  </a:cubicBezTo>
                  <a:cubicBezTo>
                    <a:pt x="25584" y="18596"/>
                    <a:pt x="25769" y="18301"/>
                    <a:pt x="25953" y="18005"/>
                  </a:cubicBezTo>
                  <a:cubicBezTo>
                    <a:pt x="26064" y="17783"/>
                    <a:pt x="26175" y="17598"/>
                    <a:pt x="26286" y="17376"/>
                  </a:cubicBezTo>
                  <a:cubicBezTo>
                    <a:pt x="26656" y="16674"/>
                    <a:pt x="26952" y="16008"/>
                    <a:pt x="27174" y="15380"/>
                  </a:cubicBezTo>
                  <a:cubicBezTo>
                    <a:pt x="28578" y="11720"/>
                    <a:pt x="28874" y="7505"/>
                    <a:pt x="28874" y="7505"/>
                  </a:cubicBezTo>
                  <a:cubicBezTo>
                    <a:pt x="28874" y="7505"/>
                    <a:pt x="32941" y="6803"/>
                    <a:pt x="32941" y="3438"/>
                  </a:cubicBezTo>
                  <a:cubicBezTo>
                    <a:pt x="32941" y="2773"/>
                    <a:pt x="32904" y="2070"/>
                    <a:pt x="32830" y="1368"/>
                  </a:cubicBezTo>
                  <a:cubicBezTo>
                    <a:pt x="32719" y="2440"/>
                    <a:pt x="32497" y="3623"/>
                    <a:pt x="32054" y="4584"/>
                  </a:cubicBezTo>
                  <a:cubicBezTo>
                    <a:pt x="31203" y="6433"/>
                    <a:pt x="29392" y="6655"/>
                    <a:pt x="28467" y="6655"/>
                  </a:cubicBezTo>
                  <a:cubicBezTo>
                    <a:pt x="28135" y="6655"/>
                    <a:pt x="27950" y="6618"/>
                    <a:pt x="27950" y="6618"/>
                  </a:cubicBezTo>
                  <a:cubicBezTo>
                    <a:pt x="27950" y="6618"/>
                    <a:pt x="26101" y="16230"/>
                    <a:pt x="23587" y="19188"/>
                  </a:cubicBezTo>
                  <a:cubicBezTo>
                    <a:pt x="21961" y="21147"/>
                    <a:pt x="18411" y="22885"/>
                    <a:pt x="14271" y="22885"/>
                  </a:cubicBezTo>
                  <a:cubicBezTo>
                    <a:pt x="12090" y="22885"/>
                    <a:pt x="9760" y="22404"/>
                    <a:pt x="7394" y="21221"/>
                  </a:cubicBezTo>
                  <a:cubicBezTo>
                    <a:pt x="1997" y="18522"/>
                    <a:pt x="1442" y="12718"/>
                    <a:pt x="1405" y="10389"/>
                  </a:cubicBezTo>
                  <a:cubicBezTo>
                    <a:pt x="1405" y="9760"/>
                    <a:pt x="1479" y="9391"/>
                    <a:pt x="1479" y="9391"/>
                  </a:cubicBezTo>
                  <a:cubicBezTo>
                    <a:pt x="1479" y="9391"/>
                    <a:pt x="5583" y="9391"/>
                    <a:pt x="7172" y="5509"/>
                  </a:cubicBezTo>
                  <a:cubicBezTo>
                    <a:pt x="7542" y="4584"/>
                    <a:pt x="7727" y="3808"/>
                    <a:pt x="7727" y="3143"/>
                  </a:cubicBezTo>
                  <a:cubicBezTo>
                    <a:pt x="7727" y="1035"/>
                    <a:pt x="6026" y="0"/>
                    <a:pt x="3254"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2514"/>
                    <a:pt x="8725" y="0"/>
                    <a:pt x="5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37"/>
            <p:cNvSpPr/>
            <p:nvPr/>
          </p:nvSpPr>
          <p:spPr>
            <a:xfrm>
              <a:off x="5305900" y="2213275"/>
              <a:ext cx="281000" cy="281000"/>
            </a:xfrm>
            <a:custGeom>
              <a:avLst/>
              <a:gdLst/>
              <a:ahLst/>
              <a:cxnLst/>
              <a:rect l="l" t="t" r="r" b="b"/>
              <a:pathLst>
                <a:path w="11240" h="11240" extrusionOk="0">
                  <a:moveTo>
                    <a:pt x="5620" y="0"/>
                  </a:moveTo>
                  <a:cubicBezTo>
                    <a:pt x="2514" y="0"/>
                    <a:pt x="0" y="2514"/>
                    <a:pt x="0" y="5620"/>
                  </a:cubicBezTo>
                  <a:cubicBezTo>
                    <a:pt x="0" y="8726"/>
                    <a:pt x="2514" y="11240"/>
                    <a:pt x="5620" y="11240"/>
                  </a:cubicBezTo>
                  <a:cubicBezTo>
                    <a:pt x="8725" y="11240"/>
                    <a:pt x="11239" y="8726"/>
                    <a:pt x="11239" y="5620"/>
                  </a:cubicBezTo>
                  <a:cubicBezTo>
                    <a:pt x="11239" y="3624"/>
                    <a:pt x="10204" y="1886"/>
                    <a:pt x="8652" y="888"/>
                  </a:cubicBezTo>
                  <a:cubicBezTo>
                    <a:pt x="8504" y="814"/>
                    <a:pt x="8393" y="740"/>
                    <a:pt x="8282" y="666"/>
                  </a:cubicBezTo>
                  <a:cubicBezTo>
                    <a:pt x="7468" y="222"/>
                    <a:pt x="6581" y="0"/>
                    <a:pt x="5620"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37"/>
            <p:cNvSpPr/>
            <p:nvPr/>
          </p:nvSpPr>
          <p:spPr>
            <a:xfrm>
              <a:off x="4970400" y="1866675"/>
              <a:ext cx="695050" cy="401150"/>
            </a:xfrm>
            <a:custGeom>
              <a:avLst/>
              <a:gdLst/>
              <a:ahLst/>
              <a:cxnLst/>
              <a:rect l="l" t="t" r="r" b="b"/>
              <a:pathLst>
                <a:path w="27802" h="16046" extrusionOk="0">
                  <a:moveTo>
                    <a:pt x="13199" y="0"/>
                  </a:moveTo>
                  <a:cubicBezTo>
                    <a:pt x="13199" y="0"/>
                    <a:pt x="3106" y="6470"/>
                    <a:pt x="998" y="8984"/>
                  </a:cubicBezTo>
                  <a:cubicBezTo>
                    <a:pt x="518" y="9576"/>
                    <a:pt x="185" y="10278"/>
                    <a:pt x="0" y="11055"/>
                  </a:cubicBezTo>
                  <a:lnTo>
                    <a:pt x="12570" y="5842"/>
                  </a:lnTo>
                  <a:cubicBezTo>
                    <a:pt x="12570" y="5842"/>
                    <a:pt x="16970" y="11683"/>
                    <a:pt x="21702" y="14530"/>
                  </a:cubicBezTo>
                  <a:cubicBezTo>
                    <a:pt x="21813" y="14604"/>
                    <a:pt x="21924" y="14678"/>
                    <a:pt x="22072" y="14752"/>
                  </a:cubicBezTo>
                  <a:cubicBezTo>
                    <a:pt x="23439" y="15528"/>
                    <a:pt x="24844" y="16046"/>
                    <a:pt x="26175" y="16046"/>
                  </a:cubicBezTo>
                  <a:cubicBezTo>
                    <a:pt x="26730" y="16046"/>
                    <a:pt x="27284" y="15935"/>
                    <a:pt x="27802" y="15750"/>
                  </a:cubicBezTo>
                  <a:cubicBezTo>
                    <a:pt x="27802" y="15750"/>
                    <a:pt x="22478" y="12238"/>
                    <a:pt x="17968" y="7025"/>
                  </a:cubicBezTo>
                  <a:cubicBezTo>
                    <a:pt x="13494" y="1812"/>
                    <a:pt x="13199" y="0"/>
                    <a:pt x="13199" y="0"/>
                  </a:cubicBezTo>
                  <a:close/>
                </a:path>
              </a:pathLst>
            </a:custGeom>
            <a:solidFill>
              <a:srgbClr val="9C9C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37"/>
            <p:cNvSpPr/>
            <p:nvPr/>
          </p:nvSpPr>
          <p:spPr>
            <a:xfrm>
              <a:off x="5512925" y="2229900"/>
              <a:ext cx="9275" cy="5575"/>
            </a:xfrm>
            <a:custGeom>
              <a:avLst/>
              <a:gdLst/>
              <a:ahLst/>
              <a:cxnLst/>
              <a:rect l="l" t="t" r="r" b="b"/>
              <a:pathLst>
                <a:path w="371" h="223" extrusionOk="0">
                  <a:moveTo>
                    <a:pt x="371" y="223"/>
                  </a:moveTo>
                  <a:cubicBezTo>
                    <a:pt x="223" y="149"/>
                    <a:pt x="112" y="75"/>
                    <a:pt x="1" y="1"/>
                  </a:cubicBezTo>
                  <a:cubicBezTo>
                    <a:pt x="112" y="75"/>
                    <a:pt x="223" y="149"/>
                    <a:pt x="371" y="22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37"/>
            <p:cNvSpPr/>
            <p:nvPr/>
          </p:nvSpPr>
          <p:spPr>
            <a:xfrm>
              <a:off x="4953750" y="1859125"/>
              <a:ext cx="846650" cy="1063075"/>
            </a:xfrm>
            <a:custGeom>
              <a:avLst/>
              <a:gdLst/>
              <a:ahLst/>
              <a:cxnLst/>
              <a:rect l="l" t="t" r="r" b="b"/>
              <a:pathLst>
                <a:path w="33866" h="42523" extrusionOk="0">
                  <a:moveTo>
                    <a:pt x="13708" y="776"/>
                  </a:moveTo>
                  <a:cubicBezTo>
                    <a:pt x="14019" y="1589"/>
                    <a:pt x="15032" y="3606"/>
                    <a:pt x="18412" y="7512"/>
                  </a:cubicBezTo>
                  <a:cubicBezTo>
                    <a:pt x="22959" y="12762"/>
                    <a:pt x="28283" y="16274"/>
                    <a:pt x="28320" y="16311"/>
                  </a:cubicBezTo>
                  <a:cubicBezTo>
                    <a:pt x="28394" y="16348"/>
                    <a:pt x="28468" y="16348"/>
                    <a:pt x="28542" y="16348"/>
                  </a:cubicBezTo>
                  <a:cubicBezTo>
                    <a:pt x="28616" y="16311"/>
                    <a:pt x="28690" y="16274"/>
                    <a:pt x="28764" y="16200"/>
                  </a:cubicBezTo>
                  <a:cubicBezTo>
                    <a:pt x="28764" y="16200"/>
                    <a:pt x="28764" y="16163"/>
                    <a:pt x="28801" y="16089"/>
                  </a:cubicBezTo>
                  <a:cubicBezTo>
                    <a:pt x="28912" y="15904"/>
                    <a:pt x="29244" y="15386"/>
                    <a:pt x="29651" y="14906"/>
                  </a:cubicBezTo>
                  <a:cubicBezTo>
                    <a:pt x="29836" y="14647"/>
                    <a:pt x="30058" y="14425"/>
                    <a:pt x="30280" y="14277"/>
                  </a:cubicBezTo>
                  <a:cubicBezTo>
                    <a:pt x="30464" y="14092"/>
                    <a:pt x="30649" y="13982"/>
                    <a:pt x="30797" y="13945"/>
                  </a:cubicBezTo>
                  <a:cubicBezTo>
                    <a:pt x="30871" y="13945"/>
                    <a:pt x="30945" y="13908"/>
                    <a:pt x="31019" y="13908"/>
                  </a:cubicBezTo>
                  <a:cubicBezTo>
                    <a:pt x="31315" y="13908"/>
                    <a:pt x="31610" y="14092"/>
                    <a:pt x="31869" y="14425"/>
                  </a:cubicBezTo>
                  <a:cubicBezTo>
                    <a:pt x="32313" y="14980"/>
                    <a:pt x="32683" y="15904"/>
                    <a:pt x="32904" y="17013"/>
                  </a:cubicBezTo>
                  <a:cubicBezTo>
                    <a:pt x="33126" y="18085"/>
                    <a:pt x="33237" y="19342"/>
                    <a:pt x="33237" y="20525"/>
                  </a:cubicBezTo>
                  <a:cubicBezTo>
                    <a:pt x="33237" y="21302"/>
                    <a:pt x="33015" y="21930"/>
                    <a:pt x="32646" y="22411"/>
                  </a:cubicBezTo>
                  <a:cubicBezTo>
                    <a:pt x="32128" y="23150"/>
                    <a:pt x="31315" y="23631"/>
                    <a:pt x="30649" y="23927"/>
                  </a:cubicBezTo>
                  <a:cubicBezTo>
                    <a:pt x="30280" y="24075"/>
                    <a:pt x="29984" y="24149"/>
                    <a:pt x="29762" y="24222"/>
                  </a:cubicBezTo>
                  <a:cubicBezTo>
                    <a:pt x="29651" y="24259"/>
                    <a:pt x="29577" y="24259"/>
                    <a:pt x="29503" y="24296"/>
                  </a:cubicBezTo>
                  <a:lnTo>
                    <a:pt x="29429" y="24296"/>
                  </a:lnTo>
                  <a:cubicBezTo>
                    <a:pt x="29281" y="24333"/>
                    <a:pt x="29170" y="24444"/>
                    <a:pt x="29170" y="24592"/>
                  </a:cubicBezTo>
                  <a:cubicBezTo>
                    <a:pt x="29170" y="24592"/>
                    <a:pt x="29170" y="24629"/>
                    <a:pt x="29133" y="24777"/>
                  </a:cubicBezTo>
                  <a:cubicBezTo>
                    <a:pt x="29059" y="25590"/>
                    <a:pt x="28690" y="29213"/>
                    <a:pt x="27507" y="32356"/>
                  </a:cubicBezTo>
                  <a:cubicBezTo>
                    <a:pt x="26804" y="34168"/>
                    <a:pt x="25584" y="36460"/>
                    <a:pt x="23662" y="38382"/>
                  </a:cubicBezTo>
                  <a:cubicBezTo>
                    <a:pt x="21776" y="40268"/>
                    <a:pt x="19188" y="41747"/>
                    <a:pt x="15750" y="41894"/>
                  </a:cubicBezTo>
                  <a:cubicBezTo>
                    <a:pt x="15454" y="41894"/>
                    <a:pt x="15159" y="41931"/>
                    <a:pt x="14863" y="41931"/>
                  </a:cubicBezTo>
                  <a:cubicBezTo>
                    <a:pt x="10389" y="41931"/>
                    <a:pt x="7506" y="40231"/>
                    <a:pt x="5546" y="38345"/>
                  </a:cubicBezTo>
                  <a:cubicBezTo>
                    <a:pt x="4585" y="37421"/>
                    <a:pt x="3883" y="36386"/>
                    <a:pt x="3328" y="35535"/>
                  </a:cubicBezTo>
                  <a:cubicBezTo>
                    <a:pt x="2810" y="34648"/>
                    <a:pt x="2441" y="33909"/>
                    <a:pt x="2219" y="33428"/>
                  </a:cubicBezTo>
                  <a:cubicBezTo>
                    <a:pt x="2108" y="33280"/>
                    <a:pt x="1997" y="32911"/>
                    <a:pt x="1923" y="32430"/>
                  </a:cubicBezTo>
                  <a:cubicBezTo>
                    <a:pt x="1590" y="30766"/>
                    <a:pt x="1369" y="27735"/>
                    <a:pt x="1221" y="24925"/>
                  </a:cubicBezTo>
                  <a:cubicBezTo>
                    <a:pt x="1110" y="22115"/>
                    <a:pt x="1036" y="19564"/>
                    <a:pt x="999" y="18825"/>
                  </a:cubicBezTo>
                  <a:cubicBezTo>
                    <a:pt x="925" y="17937"/>
                    <a:pt x="629" y="16237"/>
                    <a:pt x="629" y="14388"/>
                  </a:cubicBezTo>
                  <a:cubicBezTo>
                    <a:pt x="629" y="12540"/>
                    <a:pt x="925" y="10654"/>
                    <a:pt x="1886" y="9508"/>
                  </a:cubicBezTo>
                  <a:cubicBezTo>
                    <a:pt x="2404" y="8917"/>
                    <a:pt x="3402" y="8029"/>
                    <a:pt x="4659" y="7068"/>
                  </a:cubicBezTo>
                  <a:cubicBezTo>
                    <a:pt x="6507" y="5626"/>
                    <a:pt x="8837" y="3999"/>
                    <a:pt x="10722" y="2742"/>
                  </a:cubicBezTo>
                  <a:cubicBezTo>
                    <a:pt x="11683" y="2114"/>
                    <a:pt x="12497" y="1559"/>
                    <a:pt x="13088" y="1190"/>
                  </a:cubicBezTo>
                  <a:cubicBezTo>
                    <a:pt x="13338" y="1018"/>
                    <a:pt x="13548" y="879"/>
                    <a:pt x="13708" y="776"/>
                  </a:cubicBezTo>
                  <a:close/>
                  <a:moveTo>
                    <a:pt x="13875" y="1"/>
                  </a:moveTo>
                  <a:cubicBezTo>
                    <a:pt x="13814" y="1"/>
                    <a:pt x="13759" y="22"/>
                    <a:pt x="13717" y="44"/>
                  </a:cubicBezTo>
                  <a:cubicBezTo>
                    <a:pt x="13717" y="44"/>
                    <a:pt x="11166" y="1670"/>
                    <a:pt x="8393" y="3593"/>
                  </a:cubicBezTo>
                  <a:cubicBezTo>
                    <a:pt x="6988" y="4554"/>
                    <a:pt x="5509" y="5626"/>
                    <a:pt x="4252" y="6587"/>
                  </a:cubicBezTo>
                  <a:cubicBezTo>
                    <a:pt x="3032" y="7549"/>
                    <a:pt x="1997" y="8436"/>
                    <a:pt x="1405" y="9101"/>
                  </a:cubicBezTo>
                  <a:cubicBezTo>
                    <a:pt x="296" y="10469"/>
                    <a:pt x="1" y="12503"/>
                    <a:pt x="1" y="14388"/>
                  </a:cubicBezTo>
                  <a:cubicBezTo>
                    <a:pt x="1" y="16274"/>
                    <a:pt x="296" y="18048"/>
                    <a:pt x="370" y="18862"/>
                  </a:cubicBezTo>
                  <a:cubicBezTo>
                    <a:pt x="444" y="19675"/>
                    <a:pt x="518" y="22928"/>
                    <a:pt x="666" y="26182"/>
                  </a:cubicBezTo>
                  <a:cubicBezTo>
                    <a:pt x="777" y="27809"/>
                    <a:pt x="888" y="29435"/>
                    <a:pt x="1036" y="30803"/>
                  </a:cubicBezTo>
                  <a:cubicBezTo>
                    <a:pt x="1110" y="31469"/>
                    <a:pt x="1221" y="32060"/>
                    <a:pt x="1295" y="32578"/>
                  </a:cubicBezTo>
                  <a:cubicBezTo>
                    <a:pt x="1405" y="33058"/>
                    <a:pt x="1516" y="33465"/>
                    <a:pt x="1664" y="33724"/>
                  </a:cubicBezTo>
                  <a:cubicBezTo>
                    <a:pt x="1886" y="34168"/>
                    <a:pt x="2256" y="34944"/>
                    <a:pt x="2810" y="35831"/>
                  </a:cubicBezTo>
                  <a:cubicBezTo>
                    <a:pt x="3661" y="37199"/>
                    <a:pt x="4918" y="38900"/>
                    <a:pt x="6840" y="40231"/>
                  </a:cubicBezTo>
                  <a:cubicBezTo>
                    <a:pt x="8800" y="41562"/>
                    <a:pt x="11388" y="42523"/>
                    <a:pt x="14863" y="42523"/>
                  </a:cubicBezTo>
                  <a:lnTo>
                    <a:pt x="15750" y="42523"/>
                  </a:lnTo>
                  <a:cubicBezTo>
                    <a:pt x="19373" y="42338"/>
                    <a:pt x="22109" y="40785"/>
                    <a:pt x="24105" y="38789"/>
                  </a:cubicBezTo>
                  <a:cubicBezTo>
                    <a:pt x="26102" y="36829"/>
                    <a:pt x="27359" y="34426"/>
                    <a:pt x="28061" y="32578"/>
                  </a:cubicBezTo>
                  <a:cubicBezTo>
                    <a:pt x="29304" y="29392"/>
                    <a:pt x="29668" y="25795"/>
                    <a:pt x="29745" y="24860"/>
                  </a:cubicBezTo>
                  <a:lnTo>
                    <a:pt x="29745" y="24860"/>
                  </a:lnTo>
                  <a:cubicBezTo>
                    <a:pt x="30118" y="24769"/>
                    <a:pt x="30873" y="24565"/>
                    <a:pt x="31647" y="24112"/>
                  </a:cubicBezTo>
                  <a:cubicBezTo>
                    <a:pt x="32202" y="23779"/>
                    <a:pt x="32757" y="23335"/>
                    <a:pt x="33163" y="22781"/>
                  </a:cubicBezTo>
                  <a:cubicBezTo>
                    <a:pt x="33570" y="22189"/>
                    <a:pt x="33866" y="21450"/>
                    <a:pt x="33866" y="20525"/>
                  </a:cubicBezTo>
                  <a:cubicBezTo>
                    <a:pt x="33866" y="18899"/>
                    <a:pt x="33644" y="17161"/>
                    <a:pt x="33200" y="15793"/>
                  </a:cubicBezTo>
                  <a:cubicBezTo>
                    <a:pt x="32978" y="15091"/>
                    <a:pt x="32720" y="14499"/>
                    <a:pt x="32387" y="14056"/>
                  </a:cubicBezTo>
                  <a:cubicBezTo>
                    <a:pt x="32017" y="13612"/>
                    <a:pt x="31537" y="13316"/>
                    <a:pt x="31019" y="13316"/>
                  </a:cubicBezTo>
                  <a:cubicBezTo>
                    <a:pt x="30908" y="13316"/>
                    <a:pt x="30760" y="13316"/>
                    <a:pt x="30649" y="13353"/>
                  </a:cubicBezTo>
                  <a:cubicBezTo>
                    <a:pt x="30316" y="13427"/>
                    <a:pt x="30021" y="13649"/>
                    <a:pt x="29762" y="13871"/>
                  </a:cubicBezTo>
                  <a:cubicBezTo>
                    <a:pt x="29193" y="14414"/>
                    <a:pt x="28661" y="15173"/>
                    <a:pt x="28392" y="15581"/>
                  </a:cubicBezTo>
                  <a:lnTo>
                    <a:pt x="28392" y="15581"/>
                  </a:lnTo>
                  <a:cubicBezTo>
                    <a:pt x="27251" y="14793"/>
                    <a:pt x="22729" y="11599"/>
                    <a:pt x="18893" y="7142"/>
                  </a:cubicBezTo>
                  <a:cubicBezTo>
                    <a:pt x="16637" y="4554"/>
                    <a:pt x="15454" y="2816"/>
                    <a:pt x="14863" y="1707"/>
                  </a:cubicBezTo>
                  <a:cubicBezTo>
                    <a:pt x="14530" y="1190"/>
                    <a:pt x="14382" y="783"/>
                    <a:pt x="14271" y="561"/>
                  </a:cubicBezTo>
                  <a:cubicBezTo>
                    <a:pt x="14234" y="450"/>
                    <a:pt x="14197" y="376"/>
                    <a:pt x="14197" y="302"/>
                  </a:cubicBezTo>
                  <a:lnTo>
                    <a:pt x="14197" y="265"/>
                  </a:lnTo>
                  <a:cubicBezTo>
                    <a:pt x="14160" y="155"/>
                    <a:pt x="14086" y="81"/>
                    <a:pt x="14012" y="44"/>
                  </a:cubicBezTo>
                  <a:cubicBezTo>
                    <a:pt x="13966" y="12"/>
                    <a:pt x="13919" y="1"/>
                    <a:pt x="1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37"/>
            <p:cNvSpPr/>
            <p:nvPr/>
          </p:nvSpPr>
          <p:spPr>
            <a:xfrm>
              <a:off x="4911225" y="2165200"/>
              <a:ext cx="287475" cy="288400"/>
            </a:xfrm>
            <a:custGeom>
              <a:avLst/>
              <a:gdLst/>
              <a:ahLst/>
              <a:cxnLst/>
              <a:rect l="l" t="t" r="r" b="b"/>
              <a:pathLst>
                <a:path w="11499" h="11536" extrusionOk="0">
                  <a:moveTo>
                    <a:pt x="5731" y="1"/>
                  </a:moveTo>
                  <a:cubicBezTo>
                    <a:pt x="2552" y="1"/>
                    <a:pt x="1" y="2589"/>
                    <a:pt x="1" y="5768"/>
                  </a:cubicBezTo>
                  <a:cubicBezTo>
                    <a:pt x="1" y="8948"/>
                    <a:pt x="2552" y="11536"/>
                    <a:pt x="5731" y="11536"/>
                  </a:cubicBezTo>
                  <a:cubicBezTo>
                    <a:pt x="8911" y="11536"/>
                    <a:pt x="11499" y="8948"/>
                    <a:pt x="11499" y="5768"/>
                  </a:cubicBezTo>
                  <a:cubicBezTo>
                    <a:pt x="11499" y="2589"/>
                    <a:pt x="8911" y="1"/>
                    <a:pt x="5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37"/>
            <p:cNvSpPr/>
            <p:nvPr/>
          </p:nvSpPr>
          <p:spPr>
            <a:xfrm>
              <a:off x="4936200" y="2265950"/>
              <a:ext cx="262500" cy="187650"/>
            </a:xfrm>
            <a:custGeom>
              <a:avLst/>
              <a:gdLst/>
              <a:ahLst/>
              <a:cxnLst/>
              <a:rect l="l" t="t" r="r" b="b"/>
              <a:pathLst>
                <a:path w="10500" h="7506" extrusionOk="0">
                  <a:moveTo>
                    <a:pt x="10241" y="1"/>
                  </a:moveTo>
                  <a:cubicBezTo>
                    <a:pt x="9760" y="1036"/>
                    <a:pt x="9169" y="1849"/>
                    <a:pt x="8577" y="1886"/>
                  </a:cubicBezTo>
                  <a:cubicBezTo>
                    <a:pt x="8232" y="1919"/>
                    <a:pt x="7936" y="1932"/>
                    <a:pt x="7674" y="1932"/>
                  </a:cubicBezTo>
                  <a:cubicBezTo>
                    <a:pt x="6621" y="1932"/>
                    <a:pt x="6125" y="1720"/>
                    <a:pt x="5209" y="1720"/>
                  </a:cubicBezTo>
                  <a:cubicBezTo>
                    <a:pt x="5063" y="1720"/>
                    <a:pt x="4905" y="1726"/>
                    <a:pt x="4732" y="1738"/>
                  </a:cubicBezTo>
                  <a:cubicBezTo>
                    <a:pt x="3771" y="1775"/>
                    <a:pt x="1479" y="3661"/>
                    <a:pt x="0" y="4955"/>
                  </a:cubicBezTo>
                  <a:cubicBezTo>
                    <a:pt x="1035" y="6471"/>
                    <a:pt x="2773" y="7506"/>
                    <a:pt x="4732" y="7506"/>
                  </a:cubicBezTo>
                  <a:cubicBezTo>
                    <a:pt x="7912" y="7506"/>
                    <a:pt x="10500" y="4918"/>
                    <a:pt x="10500" y="1738"/>
                  </a:cubicBezTo>
                  <a:cubicBezTo>
                    <a:pt x="10500" y="1110"/>
                    <a:pt x="10426" y="555"/>
                    <a:pt x="10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37"/>
            <p:cNvSpPr/>
            <p:nvPr/>
          </p:nvSpPr>
          <p:spPr>
            <a:xfrm>
              <a:off x="4902925" y="2157825"/>
              <a:ext cx="303175" cy="303175"/>
            </a:xfrm>
            <a:custGeom>
              <a:avLst/>
              <a:gdLst/>
              <a:ahLst/>
              <a:cxnLst/>
              <a:rect l="l" t="t" r="r" b="b"/>
              <a:pathLst>
                <a:path w="12127" h="12127" extrusionOk="0">
                  <a:moveTo>
                    <a:pt x="6063" y="592"/>
                  </a:moveTo>
                  <a:cubicBezTo>
                    <a:pt x="7579" y="592"/>
                    <a:pt x="8947" y="1220"/>
                    <a:pt x="9945" y="2218"/>
                  </a:cubicBezTo>
                  <a:cubicBezTo>
                    <a:pt x="10907" y="3180"/>
                    <a:pt x="11535" y="4548"/>
                    <a:pt x="11535" y="6063"/>
                  </a:cubicBezTo>
                  <a:cubicBezTo>
                    <a:pt x="11535" y="7542"/>
                    <a:pt x="10907" y="8910"/>
                    <a:pt x="9945" y="9908"/>
                  </a:cubicBezTo>
                  <a:cubicBezTo>
                    <a:pt x="8947" y="10907"/>
                    <a:pt x="7579" y="11498"/>
                    <a:pt x="6063" y="11498"/>
                  </a:cubicBezTo>
                  <a:cubicBezTo>
                    <a:pt x="4585" y="11498"/>
                    <a:pt x="3217" y="10907"/>
                    <a:pt x="2218" y="9908"/>
                  </a:cubicBezTo>
                  <a:cubicBezTo>
                    <a:pt x="1220" y="8910"/>
                    <a:pt x="629" y="7542"/>
                    <a:pt x="629" y="6063"/>
                  </a:cubicBezTo>
                  <a:cubicBezTo>
                    <a:pt x="629" y="4548"/>
                    <a:pt x="1220" y="3180"/>
                    <a:pt x="2218" y="2218"/>
                  </a:cubicBezTo>
                  <a:cubicBezTo>
                    <a:pt x="3217" y="1220"/>
                    <a:pt x="4585" y="592"/>
                    <a:pt x="6063" y="592"/>
                  </a:cubicBezTo>
                  <a:close/>
                  <a:moveTo>
                    <a:pt x="6063" y="0"/>
                  </a:moveTo>
                  <a:cubicBezTo>
                    <a:pt x="2736" y="0"/>
                    <a:pt x="0" y="2699"/>
                    <a:pt x="0" y="6063"/>
                  </a:cubicBezTo>
                  <a:cubicBezTo>
                    <a:pt x="0" y="9391"/>
                    <a:pt x="2736" y="12127"/>
                    <a:pt x="6063" y="12127"/>
                  </a:cubicBezTo>
                  <a:cubicBezTo>
                    <a:pt x="9428" y="12127"/>
                    <a:pt x="12127" y="9391"/>
                    <a:pt x="12127" y="6063"/>
                  </a:cubicBezTo>
                  <a:cubicBezTo>
                    <a:pt x="12127" y="2699"/>
                    <a:pt x="9428" y="0"/>
                    <a:pt x="60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37"/>
            <p:cNvSpPr/>
            <p:nvPr/>
          </p:nvSpPr>
          <p:spPr>
            <a:xfrm>
              <a:off x="5304050" y="2165200"/>
              <a:ext cx="288400" cy="288400"/>
            </a:xfrm>
            <a:custGeom>
              <a:avLst/>
              <a:gdLst/>
              <a:ahLst/>
              <a:cxnLst/>
              <a:rect l="l" t="t" r="r" b="b"/>
              <a:pathLst>
                <a:path w="11536" h="11536" extrusionOk="0">
                  <a:moveTo>
                    <a:pt x="5768" y="1"/>
                  </a:moveTo>
                  <a:cubicBezTo>
                    <a:pt x="2588" y="1"/>
                    <a:pt x="0" y="2589"/>
                    <a:pt x="0" y="5768"/>
                  </a:cubicBezTo>
                  <a:cubicBezTo>
                    <a:pt x="0" y="8948"/>
                    <a:pt x="2588" y="11536"/>
                    <a:pt x="5768" y="11536"/>
                  </a:cubicBezTo>
                  <a:cubicBezTo>
                    <a:pt x="8947" y="11536"/>
                    <a:pt x="11535" y="8948"/>
                    <a:pt x="11535" y="5768"/>
                  </a:cubicBezTo>
                  <a:cubicBezTo>
                    <a:pt x="11535" y="2589"/>
                    <a:pt x="8947" y="1"/>
                    <a:pt x="57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37"/>
            <p:cNvSpPr/>
            <p:nvPr/>
          </p:nvSpPr>
          <p:spPr>
            <a:xfrm>
              <a:off x="5318825" y="2264100"/>
              <a:ext cx="273625" cy="189500"/>
            </a:xfrm>
            <a:custGeom>
              <a:avLst/>
              <a:gdLst/>
              <a:ahLst/>
              <a:cxnLst/>
              <a:rect l="l" t="t" r="r" b="b"/>
              <a:pathLst>
                <a:path w="10945" h="7580" extrusionOk="0">
                  <a:moveTo>
                    <a:pt x="10649" y="1"/>
                  </a:moveTo>
                  <a:cubicBezTo>
                    <a:pt x="9701" y="1685"/>
                    <a:pt x="8654" y="2154"/>
                    <a:pt x="7554" y="2154"/>
                  </a:cubicBezTo>
                  <a:cubicBezTo>
                    <a:pt x="6337" y="2154"/>
                    <a:pt x="5054" y="1579"/>
                    <a:pt x="3772" y="1443"/>
                  </a:cubicBezTo>
                  <a:cubicBezTo>
                    <a:pt x="3709" y="1436"/>
                    <a:pt x="3646" y="1433"/>
                    <a:pt x="3583" y="1433"/>
                  </a:cubicBezTo>
                  <a:cubicBezTo>
                    <a:pt x="2177" y="1433"/>
                    <a:pt x="886" y="2981"/>
                    <a:pt x="1" y="4326"/>
                  </a:cubicBezTo>
                  <a:cubicBezTo>
                    <a:pt x="925" y="6249"/>
                    <a:pt x="2885" y="7580"/>
                    <a:pt x="5177" y="7580"/>
                  </a:cubicBezTo>
                  <a:cubicBezTo>
                    <a:pt x="8356" y="7580"/>
                    <a:pt x="10944" y="4992"/>
                    <a:pt x="10944" y="1812"/>
                  </a:cubicBezTo>
                  <a:cubicBezTo>
                    <a:pt x="10944" y="1184"/>
                    <a:pt x="10833" y="555"/>
                    <a:pt x="106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37"/>
            <p:cNvSpPr/>
            <p:nvPr/>
          </p:nvSpPr>
          <p:spPr>
            <a:xfrm>
              <a:off x="5296650" y="2157825"/>
              <a:ext cx="303200" cy="303175"/>
            </a:xfrm>
            <a:custGeom>
              <a:avLst/>
              <a:gdLst/>
              <a:ahLst/>
              <a:cxnLst/>
              <a:rect l="l" t="t" r="r" b="b"/>
              <a:pathLst>
                <a:path w="12128" h="12127" extrusionOk="0">
                  <a:moveTo>
                    <a:pt x="6064" y="592"/>
                  </a:moveTo>
                  <a:cubicBezTo>
                    <a:pt x="7580" y="592"/>
                    <a:pt x="8911" y="1220"/>
                    <a:pt x="9909" y="2218"/>
                  </a:cubicBezTo>
                  <a:cubicBezTo>
                    <a:pt x="10907" y="3180"/>
                    <a:pt x="11499" y="4548"/>
                    <a:pt x="11499" y="6063"/>
                  </a:cubicBezTo>
                  <a:cubicBezTo>
                    <a:pt x="11499" y="7542"/>
                    <a:pt x="10907" y="8910"/>
                    <a:pt x="9909" y="9908"/>
                  </a:cubicBezTo>
                  <a:cubicBezTo>
                    <a:pt x="8911" y="10907"/>
                    <a:pt x="7580" y="11498"/>
                    <a:pt x="6064" y="11498"/>
                  </a:cubicBezTo>
                  <a:cubicBezTo>
                    <a:pt x="4548" y="11498"/>
                    <a:pt x="3180" y="10907"/>
                    <a:pt x="2219" y="9908"/>
                  </a:cubicBezTo>
                  <a:cubicBezTo>
                    <a:pt x="1221" y="8910"/>
                    <a:pt x="592" y="7542"/>
                    <a:pt x="592" y="6063"/>
                  </a:cubicBezTo>
                  <a:cubicBezTo>
                    <a:pt x="592" y="4548"/>
                    <a:pt x="1221" y="3180"/>
                    <a:pt x="2219" y="2218"/>
                  </a:cubicBezTo>
                  <a:cubicBezTo>
                    <a:pt x="3180" y="1220"/>
                    <a:pt x="4548" y="592"/>
                    <a:pt x="6064" y="592"/>
                  </a:cubicBezTo>
                  <a:close/>
                  <a:moveTo>
                    <a:pt x="6064" y="0"/>
                  </a:moveTo>
                  <a:cubicBezTo>
                    <a:pt x="2700" y="0"/>
                    <a:pt x="1" y="2699"/>
                    <a:pt x="1" y="6063"/>
                  </a:cubicBezTo>
                  <a:cubicBezTo>
                    <a:pt x="1" y="9391"/>
                    <a:pt x="2700" y="12127"/>
                    <a:pt x="6064" y="12127"/>
                  </a:cubicBezTo>
                  <a:cubicBezTo>
                    <a:pt x="9391" y="12127"/>
                    <a:pt x="12127" y="9391"/>
                    <a:pt x="12127" y="6063"/>
                  </a:cubicBezTo>
                  <a:cubicBezTo>
                    <a:pt x="12127" y="2699"/>
                    <a:pt x="9391" y="0"/>
                    <a:pt x="60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37"/>
            <p:cNvSpPr/>
            <p:nvPr/>
          </p:nvSpPr>
          <p:spPr>
            <a:xfrm>
              <a:off x="5190375" y="2221600"/>
              <a:ext cx="129400" cy="39075"/>
            </a:xfrm>
            <a:custGeom>
              <a:avLst/>
              <a:gdLst/>
              <a:ahLst/>
              <a:cxnLst/>
              <a:rect l="l" t="t" r="r" b="b"/>
              <a:pathLst>
                <a:path w="5176" h="1563" extrusionOk="0">
                  <a:moveTo>
                    <a:pt x="2736" y="0"/>
                  </a:moveTo>
                  <a:cubicBezTo>
                    <a:pt x="1257" y="37"/>
                    <a:pt x="148" y="998"/>
                    <a:pt x="148" y="1035"/>
                  </a:cubicBezTo>
                  <a:cubicBezTo>
                    <a:pt x="0" y="1146"/>
                    <a:pt x="0" y="1331"/>
                    <a:pt x="111" y="1442"/>
                  </a:cubicBezTo>
                  <a:cubicBezTo>
                    <a:pt x="170" y="1521"/>
                    <a:pt x="251" y="1558"/>
                    <a:pt x="336" y="1558"/>
                  </a:cubicBezTo>
                  <a:cubicBezTo>
                    <a:pt x="409" y="1558"/>
                    <a:pt x="486" y="1530"/>
                    <a:pt x="555" y="1479"/>
                  </a:cubicBezTo>
                  <a:cubicBezTo>
                    <a:pt x="629" y="1405"/>
                    <a:pt x="1627" y="629"/>
                    <a:pt x="2736" y="629"/>
                  </a:cubicBezTo>
                  <a:cubicBezTo>
                    <a:pt x="3327" y="629"/>
                    <a:pt x="3956" y="814"/>
                    <a:pt x="4621" y="1479"/>
                  </a:cubicBezTo>
                  <a:cubicBezTo>
                    <a:pt x="4677" y="1534"/>
                    <a:pt x="4751" y="1562"/>
                    <a:pt x="4829" y="1562"/>
                  </a:cubicBezTo>
                  <a:cubicBezTo>
                    <a:pt x="4908" y="1562"/>
                    <a:pt x="4991" y="1534"/>
                    <a:pt x="5065" y="1479"/>
                  </a:cubicBezTo>
                  <a:cubicBezTo>
                    <a:pt x="5176" y="1368"/>
                    <a:pt x="5176" y="1146"/>
                    <a:pt x="5065" y="1035"/>
                  </a:cubicBezTo>
                  <a:cubicBezTo>
                    <a:pt x="4289" y="296"/>
                    <a:pt x="3475" y="0"/>
                    <a:pt x="27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37"/>
            <p:cNvSpPr/>
            <p:nvPr/>
          </p:nvSpPr>
          <p:spPr>
            <a:xfrm>
              <a:off x="4993500" y="2059850"/>
              <a:ext cx="154375" cy="74650"/>
            </a:xfrm>
            <a:custGeom>
              <a:avLst/>
              <a:gdLst/>
              <a:ahLst/>
              <a:cxnLst/>
              <a:rect l="l" t="t" r="r" b="b"/>
              <a:pathLst>
                <a:path w="6175" h="2986" extrusionOk="0">
                  <a:moveTo>
                    <a:pt x="4807" y="0"/>
                  </a:moveTo>
                  <a:cubicBezTo>
                    <a:pt x="3328" y="0"/>
                    <a:pt x="2145" y="629"/>
                    <a:pt x="1331" y="1257"/>
                  </a:cubicBezTo>
                  <a:cubicBezTo>
                    <a:pt x="555" y="1849"/>
                    <a:pt x="111" y="2477"/>
                    <a:pt x="111" y="2477"/>
                  </a:cubicBezTo>
                  <a:cubicBezTo>
                    <a:pt x="0" y="2625"/>
                    <a:pt x="37" y="2810"/>
                    <a:pt x="185" y="2921"/>
                  </a:cubicBezTo>
                  <a:cubicBezTo>
                    <a:pt x="229" y="2965"/>
                    <a:pt x="290" y="2985"/>
                    <a:pt x="352" y="2985"/>
                  </a:cubicBezTo>
                  <a:cubicBezTo>
                    <a:pt x="448" y="2985"/>
                    <a:pt x="547" y="2937"/>
                    <a:pt x="592" y="2847"/>
                  </a:cubicBezTo>
                  <a:lnTo>
                    <a:pt x="629" y="2847"/>
                  </a:lnTo>
                  <a:cubicBezTo>
                    <a:pt x="703" y="2699"/>
                    <a:pt x="1146" y="2145"/>
                    <a:pt x="1849" y="1627"/>
                  </a:cubicBezTo>
                  <a:cubicBezTo>
                    <a:pt x="2588" y="1109"/>
                    <a:pt x="3586" y="629"/>
                    <a:pt x="4807" y="629"/>
                  </a:cubicBezTo>
                  <a:cubicBezTo>
                    <a:pt x="5102" y="629"/>
                    <a:pt x="5435" y="666"/>
                    <a:pt x="5768" y="740"/>
                  </a:cubicBezTo>
                  <a:cubicBezTo>
                    <a:pt x="5787" y="744"/>
                    <a:pt x="5807" y="747"/>
                    <a:pt x="5827" y="747"/>
                  </a:cubicBezTo>
                  <a:cubicBezTo>
                    <a:pt x="5961" y="747"/>
                    <a:pt x="6105" y="642"/>
                    <a:pt x="6137" y="481"/>
                  </a:cubicBezTo>
                  <a:cubicBezTo>
                    <a:pt x="6174" y="333"/>
                    <a:pt x="6064" y="148"/>
                    <a:pt x="5879" y="111"/>
                  </a:cubicBezTo>
                  <a:cubicBezTo>
                    <a:pt x="5509" y="37"/>
                    <a:pt x="5139" y="0"/>
                    <a:pt x="4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37"/>
            <p:cNvSpPr/>
            <p:nvPr/>
          </p:nvSpPr>
          <p:spPr>
            <a:xfrm>
              <a:off x="5316075" y="2049675"/>
              <a:ext cx="183025" cy="81200"/>
            </a:xfrm>
            <a:custGeom>
              <a:avLst/>
              <a:gdLst/>
              <a:ahLst/>
              <a:cxnLst/>
              <a:rect l="l" t="t" r="r" b="b"/>
              <a:pathLst>
                <a:path w="7321" h="3248" extrusionOk="0">
                  <a:moveTo>
                    <a:pt x="1923" y="1"/>
                  </a:moveTo>
                  <a:cubicBezTo>
                    <a:pt x="924" y="1"/>
                    <a:pt x="259" y="259"/>
                    <a:pt x="259" y="259"/>
                  </a:cubicBezTo>
                  <a:cubicBezTo>
                    <a:pt x="74" y="333"/>
                    <a:pt x="0" y="518"/>
                    <a:pt x="74" y="666"/>
                  </a:cubicBezTo>
                  <a:cubicBezTo>
                    <a:pt x="135" y="789"/>
                    <a:pt x="273" y="860"/>
                    <a:pt x="402" y="860"/>
                  </a:cubicBezTo>
                  <a:cubicBezTo>
                    <a:pt x="429" y="860"/>
                    <a:pt x="455" y="857"/>
                    <a:pt x="481" y="851"/>
                  </a:cubicBezTo>
                  <a:cubicBezTo>
                    <a:pt x="518" y="814"/>
                    <a:pt x="1072" y="592"/>
                    <a:pt x="1923" y="592"/>
                  </a:cubicBezTo>
                  <a:cubicBezTo>
                    <a:pt x="3143" y="592"/>
                    <a:pt x="4917" y="1036"/>
                    <a:pt x="6729" y="3143"/>
                  </a:cubicBezTo>
                  <a:cubicBezTo>
                    <a:pt x="6793" y="3208"/>
                    <a:pt x="6883" y="3247"/>
                    <a:pt x="6975" y="3247"/>
                  </a:cubicBezTo>
                  <a:cubicBezTo>
                    <a:pt x="7042" y="3247"/>
                    <a:pt x="7110" y="3227"/>
                    <a:pt x="7172" y="3180"/>
                  </a:cubicBezTo>
                  <a:cubicBezTo>
                    <a:pt x="7283" y="3069"/>
                    <a:pt x="7320" y="2884"/>
                    <a:pt x="7209" y="2736"/>
                  </a:cubicBezTo>
                  <a:cubicBezTo>
                    <a:pt x="5287" y="481"/>
                    <a:pt x="3290" y="1"/>
                    <a:pt x="19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37"/>
            <p:cNvSpPr/>
            <p:nvPr/>
          </p:nvSpPr>
          <p:spPr>
            <a:xfrm>
              <a:off x="5148775" y="2298125"/>
              <a:ext cx="97075" cy="268425"/>
            </a:xfrm>
            <a:custGeom>
              <a:avLst/>
              <a:gdLst/>
              <a:ahLst/>
              <a:cxnLst/>
              <a:rect l="l" t="t" r="r" b="b"/>
              <a:pathLst>
                <a:path w="3883" h="10737" extrusionOk="0">
                  <a:moveTo>
                    <a:pt x="2869" y="1"/>
                  </a:moveTo>
                  <a:cubicBezTo>
                    <a:pt x="2849" y="1"/>
                    <a:pt x="2829" y="3"/>
                    <a:pt x="2810" y="8"/>
                  </a:cubicBezTo>
                  <a:cubicBezTo>
                    <a:pt x="2625" y="8"/>
                    <a:pt x="2514" y="156"/>
                    <a:pt x="2551" y="340"/>
                  </a:cubicBezTo>
                  <a:cubicBezTo>
                    <a:pt x="2551" y="340"/>
                    <a:pt x="2551" y="377"/>
                    <a:pt x="2551" y="488"/>
                  </a:cubicBezTo>
                  <a:cubicBezTo>
                    <a:pt x="2588" y="747"/>
                    <a:pt x="2625" y="1413"/>
                    <a:pt x="2625" y="2189"/>
                  </a:cubicBezTo>
                  <a:cubicBezTo>
                    <a:pt x="2662" y="3187"/>
                    <a:pt x="2514" y="4407"/>
                    <a:pt x="2145" y="5073"/>
                  </a:cubicBezTo>
                  <a:cubicBezTo>
                    <a:pt x="1812" y="5664"/>
                    <a:pt x="1331" y="6182"/>
                    <a:pt x="851" y="6662"/>
                  </a:cubicBezTo>
                  <a:cubicBezTo>
                    <a:pt x="629" y="6921"/>
                    <a:pt x="444" y="7143"/>
                    <a:pt x="259" y="7402"/>
                  </a:cubicBezTo>
                  <a:cubicBezTo>
                    <a:pt x="111" y="7624"/>
                    <a:pt x="0" y="7919"/>
                    <a:pt x="0" y="8215"/>
                  </a:cubicBezTo>
                  <a:cubicBezTo>
                    <a:pt x="0" y="8437"/>
                    <a:pt x="74" y="8659"/>
                    <a:pt x="185" y="8881"/>
                  </a:cubicBezTo>
                  <a:cubicBezTo>
                    <a:pt x="629" y="9546"/>
                    <a:pt x="1442" y="9990"/>
                    <a:pt x="2145" y="10286"/>
                  </a:cubicBezTo>
                  <a:cubicBezTo>
                    <a:pt x="2847" y="10581"/>
                    <a:pt x="3476" y="10729"/>
                    <a:pt x="3476" y="10729"/>
                  </a:cubicBezTo>
                  <a:cubicBezTo>
                    <a:pt x="3495" y="10734"/>
                    <a:pt x="3514" y="10736"/>
                    <a:pt x="3534" y="10736"/>
                  </a:cubicBezTo>
                  <a:cubicBezTo>
                    <a:pt x="3669" y="10736"/>
                    <a:pt x="3813" y="10631"/>
                    <a:pt x="3845" y="10470"/>
                  </a:cubicBezTo>
                  <a:cubicBezTo>
                    <a:pt x="3882" y="10323"/>
                    <a:pt x="3771" y="10138"/>
                    <a:pt x="3624" y="10101"/>
                  </a:cubicBezTo>
                  <a:lnTo>
                    <a:pt x="3513" y="10101"/>
                  </a:lnTo>
                  <a:cubicBezTo>
                    <a:pt x="3291" y="10027"/>
                    <a:pt x="2736" y="9879"/>
                    <a:pt x="2145" y="9583"/>
                  </a:cubicBezTo>
                  <a:cubicBezTo>
                    <a:pt x="1553" y="9324"/>
                    <a:pt x="962" y="8955"/>
                    <a:pt x="703" y="8548"/>
                  </a:cubicBezTo>
                  <a:cubicBezTo>
                    <a:pt x="629" y="8437"/>
                    <a:pt x="592" y="8326"/>
                    <a:pt x="592" y="8215"/>
                  </a:cubicBezTo>
                  <a:cubicBezTo>
                    <a:pt x="592" y="8067"/>
                    <a:pt x="666" y="7919"/>
                    <a:pt x="777" y="7735"/>
                  </a:cubicBezTo>
                  <a:cubicBezTo>
                    <a:pt x="962" y="7439"/>
                    <a:pt x="1294" y="7106"/>
                    <a:pt x="1664" y="6699"/>
                  </a:cubicBezTo>
                  <a:cubicBezTo>
                    <a:pt x="2034" y="6330"/>
                    <a:pt x="2403" y="5886"/>
                    <a:pt x="2699" y="5368"/>
                  </a:cubicBezTo>
                  <a:cubicBezTo>
                    <a:pt x="3180" y="4481"/>
                    <a:pt x="3254" y="3224"/>
                    <a:pt x="3254" y="2189"/>
                  </a:cubicBezTo>
                  <a:cubicBezTo>
                    <a:pt x="3254" y="1117"/>
                    <a:pt x="3143" y="267"/>
                    <a:pt x="3143" y="267"/>
                  </a:cubicBezTo>
                  <a:cubicBezTo>
                    <a:pt x="3143" y="106"/>
                    <a:pt x="3003" y="1"/>
                    <a:pt x="28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37"/>
            <p:cNvSpPr/>
            <p:nvPr/>
          </p:nvSpPr>
          <p:spPr>
            <a:xfrm>
              <a:off x="5215325" y="2589325"/>
              <a:ext cx="163625" cy="61150"/>
            </a:xfrm>
            <a:custGeom>
              <a:avLst/>
              <a:gdLst/>
              <a:ahLst/>
              <a:cxnLst/>
              <a:rect l="l" t="t" r="r" b="b"/>
              <a:pathLst>
                <a:path w="6545" h="2446" extrusionOk="0">
                  <a:moveTo>
                    <a:pt x="6229" y="0"/>
                  </a:moveTo>
                  <a:cubicBezTo>
                    <a:pt x="6140" y="0"/>
                    <a:pt x="6049" y="37"/>
                    <a:pt x="5990" y="116"/>
                  </a:cubicBezTo>
                  <a:cubicBezTo>
                    <a:pt x="4659" y="1521"/>
                    <a:pt x="2921" y="1817"/>
                    <a:pt x="1701" y="1817"/>
                  </a:cubicBezTo>
                  <a:cubicBezTo>
                    <a:pt x="1331" y="1817"/>
                    <a:pt x="998" y="1780"/>
                    <a:pt x="740" y="1743"/>
                  </a:cubicBezTo>
                  <a:cubicBezTo>
                    <a:pt x="629" y="1743"/>
                    <a:pt x="555" y="1743"/>
                    <a:pt x="481" y="1706"/>
                  </a:cubicBezTo>
                  <a:lnTo>
                    <a:pt x="407" y="1706"/>
                  </a:lnTo>
                  <a:cubicBezTo>
                    <a:pt x="376" y="1700"/>
                    <a:pt x="346" y="1697"/>
                    <a:pt x="318" y="1697"/>
                  </a:cubicBezTo>
                  <a:cubicBezTo>
                    <a:pt x="176" y="1697"/>
                    <a:pt x="68" y="1774"/>
                    <a:pt x="37" y="1928"/>
                  </a:cubicBezTo>
                  <a:cubicBezTo>
                    <a:pt x="0" y="2076"/>
                    <a:pt x="74" y="2261"/>
                    <a:pt x="259" y="2298"/>
                  </a:cubicBezTo>
                  <a:cubicBezTo>
                    <a:pt x="259" y="2298"/>
                    <a:pt x="851" y="2446"/>
                    <a:pt x="1701" y="2446"/>
                  </a:cubicBezTo>
                  <a:cubicBezTo>
                    <a:pt x="2995" y="2446"/>
                    <a:pt x="4917" y="2113"/>
                    <a:pt x="6433" y="523"/>
                  </a:cubicBezTo>
                  <a:cubicBezTo>
                    <a:pt x="6544" y="412"/>
                    <a:pt x="6544" y="190"/>
                    <a:pt x="6433" y="79"/>
                  </a:cubicBezTo>
                  <a:cubicBezTo>
                    <a:pt x="6382" y="28"/>
                    <a:pt x="6306" y="0"/>
                    <a:pt x="6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37"/>
            <p:cNvSpPr/>
            <p:nvPr/>
          </p:nvSpPr>
          <p:spPr>
            <a:xfrm>
              <a:off x="862950" y="4920450"/>
              <a:ext cx="1188625" cy="15750"/>
            </a:xfrm>
            <a:custGeom>
              <a:avLst/>
              <a:gdLst/>
              <a:ahLst/>
              <a:cxnLst/>
              <a:rect l="l" t="t" r="r" b="b"/>
              <a:pathLst>
                <a:path w="47545" h="630" extrusionOk="0">
                  <a:moveTo>
                    <a:pt x="334" y="1"/>
                  </a:moveTo>
                  <a:cubicBezTo>
                    <a:pt x="149" y="1"/>
                    <a:pt x="1" y="149"/>
                    <a:pt x="1" y="296"/>
                  </a:cubicBezTo>
                  <a:cubicBezTo>
                    <a:pt x="1" y="481"/>
                    <a:pt x="149" y="629"/>
                    <a:pt x="334" y="629"/>
                  </a:cubicBezTo>
                  <a:lnTo>
                    <a:pt x="47249" y="629"/>
                  </a:lnTo>
                  <a:cubicBezTo>
                    <a:pt x="47397" y="629"/>
                    <a:pt x="47545" y="481"/>
                    <a:pt x="47545" y="296"/>
                  </a:cubicBezTo>
                  <a:cubicBezTo>
                    <a:pt x="47545" y="149"/>
                    <a:pt x="47397" y="1"/>
                    <a:pt x="47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37"/>
            <p:cNvSpPr/>
            <p:nvPr/>
          </p:nvSpPr>
          <p:spPr>
            <a:xfrm>
              <a:off x="2173575" y="4920450"/>
              <a:ext cx="4043675" cy="15750"/>
            </a:xfrm>
            <a:custGeom>
              <a:avLst/>
              <a:gdLst/>
              <a:ahLst/>
              <a:cxnLst/>
              <a:rect l="l" t="t" r="r" b="b"/>
              <a:pathLst>
                <a:path w="161747" h="630" extrusionOk="0">
                  <a:moveTo>
                    <a:pt x="296" y="1"/>
                  </a:moveTo>
                  <a:cubicBezTo>
                    <a:pt x="148" y="1"/>
                    <a:pt x="0" y="149"/>
                    <a:pt x="0" y="296"/>
                  </a:cubicBezTo>
                  <a:cubicBezTo>
                    <a:pt x="0" y="481"/>
                    <a:pt x="148" y="629"/>
                    <a:pt x="296" y="629"/>
                  </a:cubicBezTo>
                  <a:lnTo>
                    <a:pt x="161451" y="629"/>
                  </a:lnTo>
                  <a:cubicBezTo>
                    <a:pt x="161599" y="629"/>
                    <a:pt x="161746" y="481"/>
                    <a:pt x="161746" y="296"/>
                  </a:cubicBezTo>
                  <a:cubicBezTo>
                    <a:pt x="161746" y="149"/>
                    <a:pt x="161599" y="1"/>
                    <a:pt x="161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37"/>
            <p:cNvSpPr/>
            <p:nvPr/>
          </p:nvSpPr>
          <p:spPr>
            <a:xfrm>
              <a:off x="6316125" y="4920450"/>
              <a:ext cx="159000" cy="15750"/>
            </a:xfrm>
            <a:custGeom>
              <a:avLst/>
              <a:gdLst/>
              <a:ahLst/>
              <a:cxnLst/>
              <a:rect l="l" t="t" r="r" b="b"/>
              <a:pathLst>
                <a:path w="6360" h="630" extrusionOk="0">
                  <a:moveTo>
                    <a:pt x="333" y="1"/>
                  </a:moveTo>
                  <a:cubicBezTo>
                    <a:pt x="148" y="1"/>
                    <a:pt x="0" y="149"/>
                    <a:pt x="0" y="296"/>
                  </a:cubicBezTo>
                  <a:cubicBezTo>
                    <a:pt x="0" y="481"/>
                    <a:pt x="148" y="629"/>
                    <a:pt x="333" y="629"/>
                  </a:cubicBezTo>
                  <a:lnTo>
                    <a:pt x="6026" y="629"/>
                  </a:lnTo>
                  <a:cubicBezTo>
                    <a:pt x="6211" y="629"/>
                    <a:pt x="6359" y="481"/>
                    <a:pt x="6359" y="296"/>
                  </a:cubicBezTo>
                  <a:cubicBezTo>
                    <a:pt x="6359" y="149"/>
                    <a:pt x="6211" y="1"/>
                    <a:pt x="6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37"/>
            <p:cNvSpPr/>
            <p:nvPr/>
          </p:nvSpPr>
          <p:spPr>
            <a:xfrm>
              <a:off x="4014700" y="2706825"/>
              <a:ext cx="350325" cy="819850"/>
            </a:xfrm>
            <a:custGeom>
              <a:avLst/>
              <a:gdLst/>
              <a:ahLst/>
              <a:cxnLst/>
              <a:rect l="l" t="t" r="r" b="b"/>
              <a:pathLst>
                <a:path w="14013" h="32794" extrusionOk="0">
                  <a:moveTo>
                    <a:pt x="0" y="1"/>
                  </a:moveTo>
                  <a:lnTo>
                    <a:pt x="0" y="32794"/>
                  </a:lnTo>
                  <a:lnTo>
                    <a:pt x="14012" y="32794"/>
                  </a:lnTo>
                  <a:lnTo>
                    <a:pt x="140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37"/>
            <p:cNvSpPr/>
            <p:nvPr/>
          </p:nvSpPr>
          <p:spPr>
            <a:xfrm>
              <a:off x="1582025" y="1799200"/>
              <a:ext cx="1080500" cy="1727475"/>
            </a:xfrm>
            <a:custGeom>
              <a:avLst/>
              <a:gdLst/>
              <a:ahLst/>
              <a:cxnLst/>
              <a:rect l="l" t="t" r="r" b="b"/>
              <a:pathLst>
                <a:path w="43220" h="69099" extrusionOk="0">
                  <a:moveTo>
                    <a:pt x="1" y="1"/>
                  </a:moveTo>
                  <a:lnTo>
                    <a:pt x="1" y="67768"/>
                  </a:lnTo>
                  <a:cubicBezTo>
                    <a:pt x="1073" y="68175"/>
                    <a:pt x="2145" y="68618"/>
                    <a:pt x="3217" y="69099"/>
                  </a:cubicBezTo>
                  <a:lnTo>
                    <a:pt x="22738" y="69099"/>
                  </a:lnTo>
                  <a:cubicBezTo>
                    <a:pt x="30686" y="58747"/>
                    <a:pt x="31537" y="19188"/>
                    <a:pt x="4322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37"/>
            <p:cNvSpPr/>
            <p:nvPr/>
          </p:nvSpPr>
          <p:spPr>
            <a:xfrm>
              <a:off x="1582025" y="1799200"/>
              <a:ext cx="2783000" cy="1727475"/>
            </a:xfrm>
            <a:custGeom>
              <a:avLst/>
              <a:gdLst/>
              <a:ahLst/>
              <a:cxnLst/>
              <a:rect l="l" t="t" r="r" b="b"/>
              <a:pathLst>
                <a:path w="111320" h="69099" extrusionOk="0">
                  <a:moveTo>
                    <a:pt x="1" y="67768"/>
                  </a:moveTo>
                  <a:lnTo>
                    <a:pt x="1" y="69099"/>
                  </a:lnTo>
                  <a:lnTo>
                    <a:pt x="3217" y="69099"/>
                  </a:lnTo>
                  <a:cubicBezTo>
                    <a:pt x="2145" y="68618"/>
                    <a:pt x="1073" y="68175"/>
                    <a:pt x="1" y="67768"/>
                  </a:cubicBezTo>
                  <a:close/>
                  <a:moveTo>
                    <a:pt x="43220" y="1"/>
                  </a:moveTo>
                  <a:cubicBezTo>
                    <a:pt x="31537" y="19188"/>
                    <a:pt x="30686" y="58747"/>
                    <a:pt x="22738" y="69099"/>
                  </a:cubicBezTo>
                  <a:lnTo>
                    <a:pt x="94904" y="69099"/>
                  </a:lnTo>
                  <a:cubicBezTo>
                    <a:pt x="95644" y="68433"/>
                    <a:pt x="96383" y="67768"/>
                    <a:pt x="97197" y="67102"/>
                  </a:cubicBezTo>
                  <a:cubicBezTo>
                    <a:pt x="100043" y="55678"/>
                    <a:pt x="102483" y="45770"/>
                    <a:pt x="103260" y="42036"/>
                  </a:cubicBezTo>
                  <a:cubicBezTo>
                    <a:pt x="103408" y="41297"/>
                    <a:pt x="103482" y="40816"/>
                    <a:pt x="103482" y="40594"/>
                  </a:cubicBezTo>
                  <a:cubicBezTo>
                    <a:pt x="103629" y="38672"/>
                    <a:pt x="104147" y="37452"/>
                    <a:pt x="104813" y="36675"/>
                  </a:cubicBezTo>
                  <a:cubicBezTo>
                    <a:pt x="105441" y="35936"/>
                    <a:pt x="106254" y="35677"/>
                    <a:pt x="106883" y="35677"/>
                  </a:cubicBezTo>
                  <a:cubicBezTo>
                    <a:pt x="107474" y="35677"/>
                    <a:pt x="108916" y="35788"/>
                    <a:pt x="110210" y="35899"/>
                  </a:cubicBezTo>
                  <a:cubicBezTo>
                    <a:pt x="110617" y="35936"/>
                    <a:pt x="110987" y="35973"/>
                    <a:pt x="111319" y="35973"/>
                  </a:cubicBezTo>
                  <a:lnTo>
                    <a:pt x="1113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37"/>
            <p:cNvSpPr/>
            <p:nvPr/>
          </p:nvSpPr>
          <p:spPr>
            <a:xfrm>
              <a:off x="3977725" y="3502625"/>
              <a:ext cx="27750" cy="24050"/>
            </a:xfrm>
            <a:custGeom>
              <a:avLst/>
              <a:gdLst/>
              <a:ahLst/>
              <a:cxnLst/>
              <a:rect l="l" t="t" r="r" b="b"/>
              <a:pathLst>
                <a:path w="1110" h="962" extrusionOk="0">
                  <a:moveTo>
                    <a:pt x="1110" y="1"/>
                  </a:moveTo>
                  <a:cubicBezTo>
                    <a:pt x="740" y="333"/>
                    <a:pt x="370" y="629"/>
                    <a:pt x="1" y="962"/>
                  </a:cubicBezTo>
                  <a:lnTo>
                    <a:pt x="851" y="962"/>
                  </a:lnTo>
                  <a:cubicBezTo>
                    <a:pt x="925" y="629"/>
                    <a:pt x="999" y="333"/>
                    <a:pt x="1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37"/>
            <p:cNvSpPr/>
            <p:nvPr/>
          </p:nvSpPr>
          <p:spPr>
            <a:xfrm>
              <a:off x="3954625" y="3476750"/>
              <a:ext cx="57325" cy="49925"/>
            </a:xfrm>
            <a:custGeom>
              <a:avLst/>
              <a:gdLst/>
              <a:ahLst/>
              <a:cxnLst/>
              <a:rect l="l" t="t" r="r" b="b"/>
              <a:pathLst>
                <a:path w="2293" h="1997" extrusionOk="0">
                  <a:moveTo>
                    <a:pt x="2293" y="0"/>
                  </a:moveTo>
                  <a:lnTo>
                    <a:pt x="2293" y="0"/>
                  </a:lnTo>
                  <a:cubicBezTo>
                    <a:pt x="1479" y="666"/>
                    <a:pt x="740" y="1331"/>
                    <a:pt x="0" y="1997"/>
                  </a:cubicBezTo>
                  <a:lnTo>
                    <a:pt x="925" y="1997"/>
                  </a:lnTo>
                  <a:cubicBezTo>
                    <a:pt x="1294" y="1664"/>
                    <a:pt x="1664" y="1368"/>
                    <a:pt x="2034" y="1036"/>
                  </a:cubicBezTo>
                  <a:cubicBezTo>
                    <a:pt x="2108" y="703"/>
                    <a:pt x="2182" y="333"/>
                    <a:pt x="22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37"/>
            <p:cNvSpPr/>
            <p:nvPr/>
          </p:nvSpPr>
          <p:spPr>
            <a:xfrm>
              <a:off x="3998975" y="2691125"/>
              <a:ext cx="366050" cy="835550"/>
            </a:xfrm>
            <a:custGeom>
              <a:avLst/>
              <a:gdLst/>
              <a:ahLst/>
              <a:cxnLst/>
              <a:rect l="l" t="t" r="r" b="b"/>
              <a:pathLst>
                <a:path w="14642" h="33422" extrusionOk="0">
                  <a:moveTo>
                    <a:pt x="10205" y="0"/>
                  </a:moveTo>
                  <a:cubicBezTo>
                    <a:pt x="9576" y="0"/>
                    <a:pt x="8763" y="259"/>
                    <a:pt x="8135" y="998"/>
                  </a:cubicBezTo>
                  <a:cubicBezTo>
                    <a:pt x="7469" y="1775"/>
                    <a:pt x="6951" y="2995"/>
                    <a:pt x="6804" y="4917"/>
                  </a:cubicBezTo>
                  <a:cubicBezTo>
                    <a:pt x="6804" y="5139"/>
                    <a:pt x="6730" y="5620"/>
                    <a:pt x="6582" y="6359"/>
                  </a:cubicBezTo>
                  <a:cubicBezTo>
                    <a:pt x="5805" y="10093"/>
                    <a:pt x="3365" y="20001"/>
                    <a:pt x="519" y="31425"/>
                  </a:cubicBezTo>
                  <a:cubicBezTo>
                    <a:pt x="408" y="31758"/>
                    <a:pt x="334" y="32128"/>
                    <a:pt x="260" y="32461"/>
                  </a:cubicBezTo>
                  <a:cubicBezTo>
                    <a:pt x="149" y="32793"/>
                    <a:pt x="75" y="33089"/>
                    <a:pt x="1" y="33422"/>
                  </a:cubicBezTo>
                  <a:lnTo>
                    <a:pt x="629" y="33422"/>
                  </a:lnTo>
                  <a:cubicBezTo>
                    <a:pt x="999" y="31980"/>
                    <a:pt x="1369" y="30575"/>
                    <a:pt x="1702" y="29207"/>
                  </a:cubicBezTo>
                  <a:cubicBezTo>
                    <a:pt x="3254" y="22922"/>
                    <a:pt x="4659" y="17229"/>
                    <a:pt x="5694" y="12903"/>
                  </a:cubicBezTo>
                  <a:cubicBezTo>
                    <a:pt x="6212" y="10759"/>
                    <a:pt x="6619" y="8947"/>
                    <a:pt x="6914" y="7616"/>
                  </a:cubicBezTo>
                  <a:cubicBezTo>
                    <a:pt x="7210" y="6248"/>
                    <a:pt x="7395" y="5361"/>
                    <a:pt x="7432" y="4954"/>
                  </a:cubicBezTo>
                  <a:cubicBezTo>
                    <a:pt x="7580" y="3106"/>
                    <a:pt x="8061" y="2034"/>
                    <a:pt x="8578" y="1405"/>
                  </a:cubicBezTo>
                  <a:cubicBezTo>
                    <a:pt x="9133" y="777"/>
                    <a:pt x="9724" y="629"/>
                    <a:pt x="10205" y="629"/>
                  </a:cubicBezTo>
                  <a:cubicBezTo>
                    <a:pt x="10759" y="629"/>
                    <a:pt x="12201" y="740"/>
                    <a:pt x="13495" y="814"/>
                  </a:cubicBezTo>
                  <a:cubicBezTo>
                    <a:pt x="13902" y="851"/>
                    <a:pt x="14309" y="888"/>
                    <a:pt x="14641" y="925"/>
                  </a:cubicBezTo>
                  <a:lnTo>
                    <a:pt x="14641" y="296"/>
                  </a:lnTo>
                  <a:cubicBezTo>
                    <a:pt x="14309" y="296"/>
                    <a:pt x="13939" y="259"/>
                    <a:pt x="13532" y="222"/>
                  </a:cubicBezTo>
                  <a:cubicBezTo>
                    <a:pt x="12238" y="111"/>
                    <a:pt x="10796" y="0"/>
                    <a:pt x="10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37"/>
            <p:cNvSpPr/>
            <p:nvPr/>
          </p:nvSpPr>
          <p:spPr>
            <a:xfrm>
              <a:off x="1529350" y="1687375"/>
              <a:ext cx="2889275" cy="1951150"/>
            </a:xfrm>
            <a:custGeom>
              <a:avLst/>
              <a:gdLst/>
              <a:ahLst/>
              <a:cxnLst/>
              <a:rect l="l" t="t" r="r" b="b"/>
              <a:pathLst>
                <a:path w="115571" h="78046" extrusionOk="0">
                  <a:moveTo>
                    <a:pt x="113759" y="4178"/>
                  </a:moveTo>
                  <a:lnTo>
                    <a:pt x="113759" y="73868"/>
                  </a:lnTo>
                  <a:lnTo>
                    <a:pt x="1812" y="73868"/>
                  </a:lnTo>
                  <a:lnTo>
                    <a:pt x="1812" y="4178"/>
                  </a:lnTo>
                  <a:close/>
                  <a:moveTo>
                    <a:pt x="1" y="0"/>
                  </a:moveTo>
                  <a:lnTo>
                    <a:pt x="1" y="78045"/>
                  </a:lnTo>
                  <a:lnTo>
                    <a:pt x="115571" y="78045"/>
                  </a:lnTo>
                  <a:lnTo>
                    <a:pt x="115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37"/>
            <p:cNvSpPr/>
            <p:nvPr/>
          </p:nvSpPr>
          <p:spPr>
            <a:xfrm>
              <a:off x="1521025" y="1679050"/>
              <a:ext cx="2905000" cy="1966875"/>
            </a:xfrm>
            <a:custGeom>
              <a:avLst/>
              <a:gdLst/>
              <a:ahLst/>
              <a:cxnLst/>
              <a:rect l="l" t="t" r="r" b="b"/>
              <a:pathLst>
                <a:path w="116200" h="78675" extrusionOk="0">
                  <a:moveTo>
                    <a:pt x="113759" y="4807"/>
                  </a:moveTo>
                  <a:lnTo>
                    <a:pt x="113759" y="73905"/>
                  </a:lnTo>
                  <a:lnTo>
                    <a:pt x="2441" y="73905"/>
                  </a:lnTo>
                  <a:lnTo>
                    <a:pt x="2441" y="4807"/>
                  </a:lnTo>
                  <a:close/>
                  <a:moveTo>
                    <a:pt x="2145" y="4178"/>
                  </a:moveTo>
                  <a:cubicBezTo>
                    <a:pt x="2071" y="4178"/>
                    <a:pt x="1997" y="4215"/>
                    <a:pt x="1923" y="4289"/>
                  </a:cubicBezTo>
                  <a:cubicBezTo>
                    <a:pt x="1849" y="4326"/>
                    <a:pt x="1849" y="4400"/>
                    <a:pt x="1849" y="4511"/>
                  </a:cubicBezTo>
                  <a:lnTo>
                    <a:pt x="1849" y="74201"/>
                  </a:lnTo>
                  <a:cubicBezTo>
                    <a:pt x="1849" y="74275"/>
                    <a:pt x="1849" y="74385"/>
                    <a:pt x="1923" y="74422"/>
                  </a:cubicBezTo>
                  <a:cubicBezTo>
                    <a:pt x="1997" y="74496"/>
                    <a:pt x="2071" y="74533"/>
                    <a:pt x="2145" y="74533"/>
                  </a:cubicBezTo>
                  <a:lnTo>
                    <a:pt x="114092" y="74533"/>
                  </a:lnTo>
                  <a:cubicBezTo>
                    <a:pt x="114166" y="74533"/>
                    <a:pt x="114240" y="74496"/>
                    <a:pt x="114314" y="74422"/>
                  </a:cubicBezTo>
                  <a:cubicBezTo>
                    <a:pt x="114351" y="74385"/>
                    <a:pt x="114388" y="74275"/>
                    <a:pt x="114388" y="74201"/>
                  </a:cubicBezTo>
                  <a:lnTo>
                    <a:pt x="114388" y="4511"/>
                  </a:lnTo>
                  <a:cubicBezTo>
                    <a:pt x="114388" y="4400"/>
                    <a:pt x="114351" y="4326"/>
                    <a:pt x="114314" y="4289"/>
                  </a:cubicBezTo>
                  <a:cubicBezTo>
                    <a:pt x="114240" y="4215"/>
                    <a:pt x="114166" y="4178"/>
                    <a:pt x="114092" y="4178"/>
                  </a:cubicBezTo>
                  <a:close/>
                  <a:moveTo>
                    <a:pt x="115608" y="629"/>
                  </a:moveTo>
                  <a:lnTo>
                    <a:pt x="115608" y="78082"/>
                  </a:lnTo>
                  <a:lnTo>
                    <a:pt x="629" y="78082"/>
                  </a:lnTo>
                  <a:lnTo>
                    <a:pt x="629" y="629"/>
                  </a:lnTo>
                  <a:close/>
                  <a:moveTo>
                    <a:pt x="334" y="0"/>
                  </a:moveTo>
                  <a:cubicBezTo>
                    <a:pt x="223" y="0"/>
                    <a:pt x="149" y="37"/>
                    <a:pt x="112" y="111"/>
                  </a:cubicBezTo>
                  <a:cubicBezTo>
                    <a:pt x="38" y="148"/>
                    <a:pt x="1" y="259"/>
                    <a:pt x="1" y="333"/>
                  </a:cubicBezTo>
                  <a:lnTo>
                    <a:pt x="1" y="78378"/>
                  </a:lnTo>
                  <a:cubicBezTo>
                    <a:pt x="1" y="78452"/>
                    <a:pt x="38" y="78526"/>
                    <a:pt x="112" y="78600"/>
                  </a:cubicBezTo>
                  <a:cubicBezTo>
                    <a:pt x="149" y="78637"/>
                    <a:pt x="223" y="78674"/>
                    <a:pt x="334" y="78674"/>
                  </a:cubicBezTo>
                  <a:lnTo>
                    <a:pt x="115904" y="78674"/>
                  </a:lnTo>
                  <a:cubicBezTo>
                    <a:pt x="115978" y="78674"/>
                    <a:pt x="116052" y="78637"/>
                    <a:pt x="116125" y="78600"/>
                  </a:cubicBezTo>
                  <a:cubicBezTo>
                    <a:pt x="116162" y="78526"/>
                    <a:pt x="116199" y="78452"/>
                    <a:pt x="116199" y="78378"/>
                  </a:cubicBezTo>
                  <a:lnTo>
                    <a:pt x="116199" y="333"/>
                  </a:lnTo>
                  <a:cubicBezTo>
                    <a:pt x="116199" y="259"/>
                    <a:pt x="116162" y="185"/>
                    <a:pt x="116125" y="111"/>
                  </a:cubicBezTo>
                  <a:cubicBezTo>
                    <a:pt x="116052" y="37"/>
                    <a:pt x="115978" y="0"/>
                    <a:pt x="115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37"/>
            <p:cNvSpPr/>
            <p:nvPr/>
          </p:nvSpPr>
          <p:spPr>
            <a:xfrm>
              <a:off x="1634725" y="1846350"/>
              <a:ext cx="1974250" cy="154375"/>
            </a:xfrm>
            <a:custGeom>
              <a:avLst/>
              <a:gdLst/>
              <a:ahLst/>
              <a:cxnLst/>
              <a:rect l="l" t="t" r="r" b="b"/>
              <a:pathLst>
                <a:path w="78970" h="6175" extrusionOk="0">
                  <a:moveTo>
                    <a:pt x="2071" y="0"/>
                  </a:moveTo>
                  <a:cubicBezTo>
                    <a:pt x="924" y="0"/>
                    <a:pt x="0" y="924"/>
                    <a:pt x="0" y="2070"/>
                  </a:cubicBezTo>
                  <a:lnTo>
                    <a:pt x="0" y="4104"/>
                  </a:lnTo>
                  <a:cubicBezTo>
                    <a:pt x="0" y="5250"/>
                    <a:pt x="924" y="6174"/>
                    <a:pt x="2071" y="6174"/>
                  </a:cubicBezTo>
                  <a:lnTo>
                    <a:pt x="76862" y="6174"/>
                  </a:lnTo>
                  <a:cubicBezTo>
                    <a:pt x="78008" y="6174"/>
                    <a:pt x="78969" y="5250"/>
                    <a:pt x="78969" y="4104"/>
                  </a:cubicBezTo>
                  <a:lnTo>
                    <a:pt x="78969" y="2070"/>
                  </a:lnTo>
                  <a:cubicBezTo>
                    <a:pt x="78969" y="924"/>
                    <a:pt x="78008" y="0"/>
                    <a:pt x="76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37"/>
            <p:cNvSpPr/>
            <p:nvPr/>
          </p:nvSpPr>
          <p:spPr>
            <a:xfrm>
              <a:off x="1626400" y="1838950"/>
              <a:ext cx="1989975" cy="170075"/>
            </a:xfrm>
            <a:custGeom>
              <a:avLst/>
              <a:gdLst/>
              <a:ahLst/>
              <a:cxnLst/>
              <a:rect l="l" t="t" r="r" b="b"/>
              <a:pathLst>
                <a:path w="79599" h="6803" extrusionOk="0">
                  <a:moveTo>
                    <a:pt x="77195" y="629"/>
                  </a:moveTo>
                  <a:cubicBezTo>
                    <a:pt x="78193" y="629"/>
                    <a:pt x="78970" y="1405"/>
                    <a:pt x="78970" y="2366"/>
                  </a:cubicBezTo>
                  <a:lnTo>
                    <a:pt x="78970" y="4400"/>
                  </a:lnTo>
                  <a:cubicBezTo>
                    <a:pt x="78970" y="5398"/>
                    <a:pt x="78193" y="6174"/>
                    <a:pt x="77195" y="6174"/>
                  </a:cubicBezTo>
                  <a:lnTo>
                    <a:pt x="2404" y="6174"/>
                  </a:lnTo>
                  <a:cubicBezTo>
                    <a:pt x="1442" y="6174"/>
                    <a:pt x="629" y="5398"/>
                    <a:pt x="629" y="4400"/>
                  </a:cubicBezTo>
                  <a:lnTo>
                    <a:pt x="629" y="2366"/>
                  </a:lnTo>
                  <a:cubicBezTo>
                    <a:pt x="629" y="1405"/>
                    <a:pt x="1442" y="629"/>
                    <a:pt x="2404" y="629"/>
                  </a:cubicBezTo>
                  <a:close/>
                  <a:moveTo>
                    <a:pt x="2404" y="0"/>
                  </a:moveTo>
                  <a:cubicBezTo>
                    <a:pt x="1073" y="0"/>
                    <a:pt x="0" y="1072"/>
                    <a:pt x="0" y="2366"/>
                  </a:cubicBezTo>
                  <a:lnTo>
                    <a:pt x="0" y="4400"/>
                  </a:lnTo>
                  <a:cubicBezTo>
                    <a:pt x="0" y="5731"/>
                    <a:pt x="1073" y="6803"/>
                    <a:pt x="2404" y="6803"/>
                  </a:cubicBezTo>
                  <a:lnTo>
                    <a:pt x="77195" y="6803"/>
                  </a:lnTo>
                  <a:cubicBezTo>
                    <a:pt x="78526" y="6803"/>
                    <a:pt x="79598" y="5731"/>
                    <a:pt x="79598" y="4400"/>
                  </a:cubicBezTo>
                  <a:lnTo>
                    <a:pt x="79598" y="2366"/>
                  </a:lnTo>
                  <a:cubicBezTo>
                    <a:pt x="79598" y="1072"/>
                    <a:pt x="78526" y="0"/>
                    <a:pt x="77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37"/>
            <p:cNvSpPr/>
            <p:nvPr/>
          </p:nvSpPr>
          <p:spPr>
            <a:xfrm>
              <a:off x="1658750" y="2167975"/>
              <a:ext cx="421500" cy="15750"/>
            </a:xfrm>
            <a:custGeom>
              <a:avLst/>
              <a:gdLst/>
              <a:ahLst/>
              <a:cxnLst/>
              <a:rect l="l" t="t" r="r" b="b"/>
              <a:pathLst>
                <a:path w="16860"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37"/>
            <p:cNvSpPr/>
            <p:nvPr/>
          </p:nvSpPr>
          <p:spPr>
            <a:xfrm>
              <a:off x="1658750" y="225947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37"/>
            <p:cNvSpPr/>
            <p:nvPr/>
          </p:nvSpPr>
          <p:spPr>
            <a:xfrm>
              <a:off x="1658750" y="2351000"/>
              <a:ext cx="421500" cy="15725"/>
            </a:xfrm>
            <a:custGeom>
              <a:avLst/>
              <a:gdLst/>
              <a:ahLst/>
              <a:cxnLst/>
              <a:rect l="l" t="t" r="r" b="b"/>
              <a:pathLst>
                <a:path w="16860"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37"/>
            <p:cNvSpPr/>
            <p:nvPr/>
          </p:nvSpPr>
          <p:spPr>
            <a:xfrm>
              <a:off x="1658750" y="2448025"/>
              <a:ext cx="421500" cy="15750"/>
            </a:xfrm>
            <a:custGeom>
              <a:avLst/>
              <a:gdLst/>
              <a:ahLst/>
              <a:cxnLst/>
              <a:rect l="l" t="t" r="r" b="b"/>
              <a:pathLst>
                <a:path w="16860"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37"/>
            <p:cNvSpPr/>
            <p:nvPr/>
          </p:nvSpPr>
          <p:spPr>
            <a:xfrm>
              <a:off x="2144000"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37"/>
            <p:cNvSpPr/>
            <p:nvPr/>
          </p:nvSpPr>
          <p:spPr>
            <a:xfrm>
              <a:off x="2144000"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37"/>
            <p:cNvSpPr/>
            <p:nvPr/>
          </p:nvSpPr>
          <p:spPr>
            <a:xfrm>
              <a:off x="2144000"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37"/>
            <p:cNvSpPr/>
            <p:nvPr/>
          </p:nvSpPr>
          <p:spPr>
            <a:xfrm>
              <a:off x="2144000"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37"/>
            <p:cNvSpPr/>
            <p:nvPr/>
          </p:nvSpPr>
          <p:spPr>
            <a:xfrm>
              <a:off x="2629225" y="2167975"/>
              <a:ext cx="421500" cy="15750"/>
            </a:xfrm>
            <a:custGeom>
              <a:avLst/>
              <a:gdLst/>
              <a:ahLst/>
              <a:cxnLst/>
              <a:rect l="l" t="t" r="r" b="b"/>
              <a:pathLst>
                <a:path w="16860" h="630" extrusionOk="0">
                  <a:moveTo>
                    <a:pt x="296" y="1"/>
                  </a:moveTo>
                  <a:cubicBezTo>
                    <a:pt x="148" y="1"/>
                    <a:pt x="1" y="149"/>
                    <a:pt x="1" y="297"/>
                  </a:cubicBezTo>
                  <a:cubicBezTo>
                    <a:pt x="1"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37"/>
            <p:cNvSpPr/>
            <p:nvPr/>
          </p:nvSpPr>
          <p:spPr>
            <a:xfrm>
              <a:off x="2629225" y="225947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37"/>
            <p:cNvSpPr/>
            <p:nvPr/>
          </p:nvSpPr>
          <p:spPr>
            <a:xfrm>
              <a:off x="2629225" y="2351000"/>
              <a:ext cx="421500" cy="15725"/>
            </a:xfrm>
            <a:custGeom>
              <a:avLst/>
              <a:gdLst/>
              <a:ahLst/>
              <a:cxnLst/>
              <a:rect l="l" t="t" r="r" b="b"/>
              <a:pathLst>
                <a:path w="16860" h="629" extrusionOk="0">
                  <a:moveTo>
                    <a:pt x="296" y="0"/>
                  </a:moveTo>
                  <a:cubicBezTo>
                    <a:pt x="148" y="0"/>
                    <a:pt x="1" y="148"/>
                    <a:pt x="1" y="333"/>
                  </a:cubicBezTo>
                  <a:cubicBezTo>
                    <a:pt x="1"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37"/>
            <p:cNvSpPr/>
            <p:nvPr/>
          </p:nvSpPr>
          <p:spPr>
            <a:xfrm>
              <a:off x="2629225" y="2448025"/>
              <a:ext cx="421500" cy="15750"/>
            </a:xfrm>
            <a:custGeom>
              <a:avLst/>
              <a:gdLst/>
              <a:ahLst/>
              <a:cxnLst/>
              <a:rect l="l" t="t" r="r" b="b"/>
              <a:pathLst>
                <a:path w="16860" h="630" extrusionOk="0">
                  <a:moveTo>
                    <a:pt x="296" y="1"/>
                  </a:moveTo>
                  <a:cubicBezTo>
                    <a:pt x="148" y="1"/>
                    <a:pt x="1" y="149"/>
                    <a:pt x="1" y="334"/>
                  </a:cubicBezTo>
                  <a:cubicBezTo>
                    <a:pt x="1"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37"/>
            <p:cNvSpPr/>
            <p:nvPr/>
          </p:nvSpPr>
          <p:spPr>
            <a:xfrm>
              <a:off x="3114475" y="2167975"/>
              <a:ext cx="421475" cy="15750"/>
            </a:xfrm>
            <a:custGeom>
              <a:avLst/>
              <a:gdLst/>
              <a:ahLst/>
              <a:cxnLst/>
              <a:rect l="l" t="t" r="r" b="b"/>
              <a:pathLst>
                <a:path w="16859" h="630" extrusionOk="0">
                  <a:moveTo>
                    <a:pt x="296" y="1"/>
                  </a:moveTo>
                  <a:cubicBezTo>
                    <a:pt x="148" y="1"/>
                    <a:pt x="0" y="149"/>
                    <a:pt x="0" y="297"/>
                  </a:cubicBezTo>
                  <a:cubicBezTo>
                    <a:pt x="0" y="481"/>
                    <a:pt x="148" y="629"/>
                    <a:pt x="296" y="629"/>
                  </a:cubicBezTo>
                  <a:lnTo>
                    <a:pt x="16563" y="629"/>
                  </a:lnTo>
                  <a:cubicBezTo>
                    <a:pt x="16748" y="629"/>
                    <a:pt x="16859" y="481"/>
                    <a:pt x="16859" y="297"/>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37"/>
            <p:cNvSpPr/>
            <p:nvPr/>
          </p:nvSpPr>
          <p:spPr>
            <a:xfrm>
              <a:off x="3114475" y="225947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37"/>
            <p:cNvSpPr/>
            <p:nvPr/>
          </p:nvSpPr>
          <p:spPr>
            <a:xfrm>
              <a:off x="3114475" y="2351000"/>
              <a:ext cx="421475" cy="15725"/>
            </a:xfrm>
            <a:custGeom>
              <a:avLst/>
              <a:gdLst/>
              <a:ahLst/>
              <a:cxnLst/>
              <a:rect l="l" t="t" r="r" b="b"/>
              <a:pathLst>
                <a:path w="16859" h="629" extrusionOk="0">
                  <a:moveTo>
                    <a:pt x="296" y="0"/>
                  </a:moveTo>
                  <a:cubicBezTo>
                    <a:pt x="148" y="0"/>
                    <a:pt x="0" y="148"/>
                    <a:pt x="0" y="333"/>
                  </a:cubicBezTo>
                  <a:cubicBezTo>
                    <a:pt x="0" y="481"/>
                    <a:pt x="148" y="629"/>
                    <a:pt x="296" y="629"/>
                  </a:cubicBezTo>
                  <a:lnTo>
                    <a:pt x="16563" y="629"/>
                  </a:lnTo>
                  <a:cubicBezTo>
                    <a:pt x="16748" y="629"/>
                    <a:pt x="16859" y="481"/>
                    <a:pt x="16859" y="333"/>
                  </a:cubicBezTo>
                  <a:cubicBezTo>
                    <a:pt x="16859" y="148"/>
                    <a:pt x="16748" y="0"/>
                    <a:pt x="165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7"/>
            <p:cNvSpPr/>
            <p:nvPr/>
          </p:nvSpPr>
          <p:spPr>
            <a:xfrm>
              <a:off x="3114475" y="2448025"/>
              <a:ext cx="421475" cy="15750"/>
            </a:xfrm>
            <a:custGeom>
              <a:avLst/>
              <a:gdLst/>
              <a:ahLst/>
              <a:cxnLst/>
              <a:rect l="l" t="t" r="r" b="b"/>
              <a:pathLst>
                <a:path w="16859" h="630" extrusionOk="0">
                  <a:moveTo>
                    <a:pt x="296" y="1"/>
                  </a:moveTo>
                  <a:cubicBezTo>
                    <a:pt x="148" y="1"/>
                    <a:pt x="0" y="149"/>
                    <a:pt x="0" y="334"/>
                  </a:cubicBezTo>
                  <a:cubicBezTo>
                    <a:pt x="0" y="482"/>
                    <a:pt x="148" y="629"/>
                    <a:pt x="296" y="629"/>
                  </a:cubicBezTo>
                  <a:lnTo>
                    <a:pt x="16563" y="629"/>
                  </a:lnTo>
                  <a:cubicBezTo>
                    <a:pt x="16748" y="629"/>
                    <a:pt x="16859" y="482"/>
                    <a:pt x="16859" y="334"/>
                  </a:cubicBezTo>
                  <a:cubicBezTo>
                    <a:pt x="16859" y="149"/>
                    <a:pt x="16748" y="1"/>
                    <a:pt x="16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37"/>
            <p:cNvSpPr/>
            <p:nvPr/>
          </p:nvSpPr>
          <p:spPr>
            <a:xfrm>
              <a:off x="1902750" y="2663150"/>
              <a:ext cx="1494575" cy="451550"/>
            </a:xfrm>
            <a:custGeom>
              <a:avLst/>
              <a:gdLst/>
              <a:ahLst/>
              <a:cxnLst/>
              <a:rect l="l" t="t" r="r" b="b"/>
              <a:pathLst>
                <a:path w="59783" h="18062" extrusionOk="0">
                  <a:moveTo>
                    <a:pt x="59431" y="1"/>
                  </a:moveTo>
                  <a:cubicBezTo>
                    <a:pt x="59357" y="1"/>
                    <a:pt x="59283" y="29"/>
                    <a:pt x="59228" y="84"/>
                  </a:cubicBezTo>
                  <a:lnTo>
                    <a:pt x="45585" y="14466"/>
                  </a:lnTo>
                  <a:lnTo>
                    <a:pt x="33052" y="5001"/>
                  </a:lnTo>
                  <a:cubicBezTo>
                    <a:pt x="33003" y="4968"/>
                    <a:pt x="32945" y="4950"/>
                    <a:pt x="32887" y="4950"/>
                  </a:cubicBezTo>
                  <a:cubicBezTo>
                    <a:pt x="32816" y="4950"/>
                    <a:pt x="32744" y="4977"/>
                    <a:pt x="32683" y="5038"/>
                  </a:cubicBezTo>
                  <a:lnTo>
                    <a:pt x="24290" y="12654"/>
                  </a:lnTo>
                  <a:lnTo>
                    <a:pt x="14345" y="3707"/>
                  </a:lnTo>
                  <a:cubicBezTo>
                    <a:pt x="14294" y="3656"/>
                    <a:pt x="14226" y="3628"/>
                    <a:pt x="14154" y="3628"/>
                  </a:cubicBezTo>
                  <a:cubicBezTo>
                    <a:pt x="14071" y="3628"/>
                    <a:pt x="13981" y="3665"/>
                    <a:pt x="13902" y="3744"/>
                  </a:cubicBezTo>
                  <a:lnTo>
                    <a:pt x="112" y="17534"/>
                  </a:lnTo>
                  <a:cubicBezTo>
                    <a:pt x="1" y="17645"/>
                    <a:pt x="1" y="17830"/>
                    <a:pt x="112" y="17978"/>
                  </a:cubicBezTo>
                  <a:cubicBezTo>
                    <a:pt x="167" y="18033"/>
                    <a:pt x="250" y="18061"/>
                    <a:pt x="333" y="18061"/>
                  </a:cubicBezTo>
                  <a:cubicBezTo>
                    <a:pt x="417" y="18061"/>
                    <a:pt x="500" y="18033"/>
                    <a:pt x="555" y="17978"/>
                  </a:cubicBezTo>
                  <a:lnTo>
                    <a:pt x="14160" y="4373"/>
                  </a:lnTo>
                  <a:lnTo>
                    <a:pt x="24069" y="13283"/>
                  </a:lnTo>
                  <a:cubicBezTo>
                    <a:pt x="24142" y="13338"/>
                    <a:pt x="24216" y="13366"/>
                    <a:pt x="24290" y="13366"/>
                  </a:cubicBezTo>
                  <a:cubicBezTo>
                    <a:pt x="24364" y="13366"/>
                    <a:pt x="24438" y="13338"/>
                    <a:pt x="24512" y="13283"/>
                  </a:cubicBezTo>
                  <a:lnTo>
                    <a:pt x="32905" y="5667"/>
                  </a:lnTo>
                  <a:lnTo>
                    <a:pt x="45438" y="15131"/>
                  </a:lnTo>
                  <a:cubicBezTo>
                    <a:pt x="45504" y="15164"/>
                    <a:pt x="45578" y="15183"/>
                    <a:pt x="45646" y="15183"/>
                  </a:cubicBezTo>
                  <a:cubicBezTo>
                    <a:pt x="45729" y="15183"/>
                    <a:pt x="45804" y="15155"/>
                    <a:pt x="45844" y="15094"/>
                  </a:cubicBezTo>
                  <a:lnTo>
                    <a:pt x="59671" y="528"/>
                  </a:lnTo>
                  <a:cubicBezTo>
                    <a:pt x="59782" y="380"/>
                    <a:pt x="59782" y="195"/>
                    <a:pt x="59634" y="84"/>
                  </a:cubicBezTo>
                  <a:cubicBezTo>
                    <a:pt x="59579" y="29"/>
                    <a:pt x="59505" y="1"/>
                    <a:pt x="59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37"/>
            <p:cNvSpPr/>
            <p:nvPr/>
          </p:nvSpPr>
          <p:spPr>
            <a:xfrm>
              <a:off x="2210525" y="2716075"/>
              <a:ext cx="91525" cy="91525"/>
            </a:xfrm>
            <a:custGeom>
              <a:avLst/>
              <a:gdLst/>
              <a:ahLst/>
              <a:cxnLst/>
              <a:rect l="l" t="t" r="r" b="b"/>
              <a:pathLst>
                <a:path w="3661" h="3661" extrusionOk="0">
                  <a:moveTo>
                    <a:pt x="1812" y="0"/>
                  </a:moveTo>
                  <a:cubicBezTo>
                    <a:pt x="814" y="0"/>
                    <a:pt x="1" y="814"/>
                    <a:pt x="1" y="1812"/>
                  </a:cubicBezTo>
                  <a:cubicBezTo>
                    <a:pt x="1" y="2847"/>
                    <a:pt x="814" y="3661"/>
                    <a:pt x="1812" y="3661"/>
                  </a:cubicBezTo>
                  <a:cubicBezTo>
                    <a:pt x="2848" y="3661"/>
                    <a:pt x="3661" y="2847"/>
                    <a:pt x="3661" y="1812"/>
                  </a:cubicBezTo>
                  <a:cubicBezTo>
                    <a:pt x="3661" y="814"/>
                    <a:pt x="2848" y="0"/>
                    <a:pt x="18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37"/>
            <p:cNvSpPr/>
            <p:nvPr/>
          </p:nvSpPr>
          <p:spPr>
            <a:xfrm>
              <a:off x="2203150" y="2708675"/>
              <a:ext cx="106300" cy="106325"/>
            </a:xfrm>
            <a:custGeom>
              <a:avLst/>
              <a:gdLst/>
              <a:ahLst/>
              <a:cxnLst/>
              <a:rect l="l" t="t" r="r" b="b"/>
              <a:pathLst>
                <a:path w="4252" h="4253" extrusionOk="0">
                  <a:moveTo>
                    <a:pt x="2107" y="629"/>
                  </a:moveTo>
                  <a:cubicBezTo>
                    <a:pt x="2958" y="629"/>
                    <a:pt x="3623" y="1295"/>
                    <a:pt x="3623" y="2108"/>
                  </a:cubicBezTo>
                  <a:cubicBezTo>
                    <a:pt x="3623" y="2958"/>
                    <a:pt x="2958" y="3624"/>
                    <a:pt x="2107" y="3624"/>
                  </a:cubicBezTo>
                  <a:cubicBezTo>
                    <a:pt x="1294" y="3624"/>
                    <a:pt x="592" y="2958"/>
                    <a:pt x="592" y="2108"/>
                  </a:cubicBezTo>
                  <a:cubicBezTo>
                    <a:pt x="592" y="1295"/>
                    <a:pt x="1294" y="629"/>
                    <a:pt x="2107" y="629"/>
                  </a:cubicBezTo>
                  <a:close/>
                  <a:moveTo>
                    <a:pt x="2107" y="1"/>
                  </a:moveTo>
                  <a:cubicBezTo>
                    <a:pt x="924" y="1"/>
                    <a:pt x="0" y="962"/>
                    <a:pt x="0" y="2108"/>
                  </a:cubicBezTo>
                  <a:cubicBezTo>
                    <a:pt x="0" y="3291"/>
                    <a:pt x="924" y="4252"/>
                    <a:pt x="2107" y="4252"/>
                  </a:cubicBezTo>
                  <a:cubicBezTo>
                    <a:pt x="3291" y="4252"/>
                    <a:pt x="4252" y="3291"/>
                    <a:pt x="4252" y="2108"/>
                  </a:cubicBezTo>
                  <a:cubicBezTo>
                    <a:pt x="4252" y="962"/>
                    <a:pt x="3291" y="1"/>
                    <a:pt x="21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37"/>
            <p:cNvSpPr/>
            <p:nvPr/>
          </p:nvSpPr>
          <p:spPr>
            <a:xfrm>
              <a:off x="2679125" y="2748425"/>
              <a:ext cx="91550" cy="91525"/>
            </a:xfrm>
            <a:custGeom>
              <a:avLst/>
              <a:gdLst/>
              <a:ahLst/>
              <a:cxnLst/>
              <a:rect l="l" t="t" r="r" b="b"/>
              <a:pathLst>
                <a:path w="3662" h="3661" extrusionOk="0">
                  <a:moveTo>
                    <a:pt x="1813" y="0"/>
                  </a:moveTo>
                  <a:cubicBezTo>
                    <a:pt x="814" y="0"/>
                    <a:pt x="1" y="814"/>
                    <a:pt x="1" y="1849"/>
                  </a:cubicBezTo>
                  <a:cubicBezTo>
                    <a:pt x="1" y="2847"/>
                    <a:pt x="814" y="3661"/>
                    <a:pt x="1813" y="3661"/>
                  </a:cubicBezTo>
                  <a:cubicBezTo>
                    <a:pt x="2848" y="3661"/>
                    <a:pt x="3661" y="2847"/>
                    <a:pt x="3661" y="1849"/>
                  </a:cubicBezTo>
                  <a:cubicBezTo>
                    <a:pt x="3661" y="814"/>
                    <a:pt x="2848" y="0"/>
                    <a:pt x="18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7"/>
            <p:cNvSpPr/>
            <p:nvPr/>
          </p:nvSpPr>
          <p:spPr>
            <a:xfrm>
              <a:off x="2671750" y="2741025"/>
              <a:ext cx="106300" cy="106325"/>
            </a:xfrm>
            <a:custGeom>
              <a:avLst/>
              <a:gdLst/>
              <a:ahLst/>
              <a:cxnLst/>
              <a:rect l="l" t="t" r="r" b="b"/>
              <a:pathLst>
                <a:path w="4252" h="4253" extrusionOk="0">
                  <a:moveTo>
                    <a:pt x="2108" y="629"/>
                  </a:moveTo>
                  <a:cubicBezTo>
                    <a:pt x="2958" y="629"/>
                    <a:pt x="3623" y="1295"/>
                    <a:pt x="3623" y="2145"/>
                  </a:cubicBezTo>
                  <a:cubicBezTo>
                    <a:pt x="3623" y="2958"/>
                    <a:pt x="2958" y="3661"/>
                    <a:pt x="2108" y="3661"/>
                  </a:cubicBezTo>
                  <a:cubicBezTo>
                    <a:pt x="1294" y="3661"/>
                    <a:pt x="592" y="2958"/>
                    <a:pt x="592" y="2145"/>
                  </a:cubicBezTo>
                  <a:cubicBezTo>
                    <a:pt x="592" y="1295"/>
                    <a:pt x="1294" y="629"/>
                    <a:pt x="2108" y="629"/>
                  </a:cubicBezTo>
                  <a:close/>
                  <a:moveTo>
                    <a:pt x="2108" y="1"/>
                  </a:moveTo>
                  <a:cubicBezTo>
                    <a:pt x="961" y="1"/>
                    <a:pt x="0" y="962"/>
                    <a:pt x="0" y="2145"/>
                  </a:cubicBezTo>
                  <a:cubicBezTo>
                    <a:pt x="0" y="3328"/>
                    <a:pt x="961" y="4252"/>
                    <a:pt x="2108" y="4252"/>
                  </a:cubicBezTo>
                  <a:cubicBezTo>
                    <a:pt x="3291" y="4252"/>
                    <a:pt x="4252" y="3328"/>
                    <a:pt x="4252" y="2145"/>
                  </a:cubicBezTo>
                  <a:cubicBezTo>
                    <a:pt x="4252" y="962"/>
                    <a:pt x="3291" y="1"/>
                    <a:pt x="21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7"/>
            <p:cNvSpPr/>
            <p:nvPr/>
          </p:nvSpPr>
          <p:spPr>
            <a:xfrm>
              <a:off x="2998000" y="2989650"/>
              <a:ext cx="91525" cy="91525"/>
            </a:xfrm>
            <a:custGeom>
              <a:avLst/>
              <a:gdLst/>
              <a:ahLst/>
              <a:cxnLst/>
              <a:rect l="l" t="t" r="r" b="b"/>
              <a:pathLst>
                <a:path w="3661" h="3661" extrusionOk="0">
                  <a:moveTo>
                    <a:pt x="1812" y="1"/>
                  </a:moveTo>
                  <a:cubicBezTo>
                    <a:pt x="814" y="1"/>
                    <a:pt x="1" y="814"/>
                    <a:pt x="1" y="1812"/>
                  </a:cubicBezTo>
                  <a:cubicBezTo>
                    <a:pt x="1" y="2811"/>
                    <a:pt x="814" y="3661"/>
                    <a:pt x="1812" y="3661"/>
                  </a:cubicBezTo>
                  <a:cubicBezTo>
                    <a:pt x="2848" y="3661"/>
                    <a:pt x="3661" y="2811"/>
                    <a:pt x="3661" y="1812"/>
                  </a:cubicBezTo>
                  <a:cubicBezTo>
                    <a:pt x="3661" y="814"/>
                    <a:pt x="2848"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7"/>
            <p:cNvSpPr/>
            <p:nvPr/>
          </p:nvSpPr>
          <p:spPr>
            <a:xfrm>
              <a:off x="2990625" y="2982275"/>
              <a:ext cx="106300" cy="106300"/>
            </a:xfrm>
            <a:custGeom>
              <a:avLst/>
              <a:gdLst/>
              <a:ahLst/>
              <a:cxnLst/>
              <a:rect l="l" t="t" r="r" b="b"/>
              <a:pathLst>
                <a:path w="4252" h="4252" extrusionOk="0">
                  <a:moveTo>
                    <a:pt x="2107" y="592"/>
                  </a:moveTo>
                  <a:cubicBezTo>
                    <a:pt x="2958" y="592"/>
                    <a:pt x="3623" y="1294"/>
                    <a:pt x="3623" y="2107"/>
                  </a:cubicBezTo>
                  <a:cubicBezTo>
                    <a:pt x="3623" y="2958"/>
                    <a:pt x="2958" y="3623"/>
                    <a:pt x="2107" y="3623"/>
                  </a:cubicBezTo>
                  <a:cubicBezTo>
                    <a:pt x="1294" y="3623"/>
                    <a:pt x="592" y="2958"/>
                    <a:pt x="592" y="2107"/>
                  </a:cubicBezTo>
                  <a:cubicBezTo>
                    <a:pt x="592" y="1294"/>
                    <a:pt x="1294" y="592"/>
                    <a:pt x="2107" y="592"/>
                  </a:cubicBezTo>
                  <a:close/>
                  <a:moveTo>
                    <a:pt x="2107" y="0"/>
                  </a:moveTo>
                  <a:cubicBezTo>
                    <a:pt x="961" y="0"/>
                    <a:pt x="0" y="924"/>
                    <a:pt x="0" y="2107"/>
                  </a:cubicBezTo>
                  <a:cubicBezTo>
                    <a:pt x="0" y="3290"/>
                    <a:pt x="961" y="4252"/>
                    <a:pt x="2107" y="4252"/>
                  </a:cubicBezTo>
                  <a:cubicBezTo>
                    <a:pt x="3290" y="4252"/>
                    <a:pt x="4252" y="3290"/>
                    <a:pt x="4252" y="2107"/>
                  </a:cubicBezTo>
                  <a:cubicBezTo>
                    <a:pt x="4252" y="924"/>
                    <a:pt x="3290" y="0"/>
                    <a:pt x="2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37"/>
            <p:cNvSpPr/>
            <p:nvPr/>
          </p:nvSpPr>
          <p:spPr>
            <a:xfrm>
              <a:off x="3336300" y="2625500"/>
              <a:ext cx="91525" cy="90600"/>
            </a:xfrm>
            <a:custGeom>
              <a:avLst/>
              <a:gdLst/>
              <a:ahLst/>
              <a:cxnLst/>
              <a:rect l="l" t="t" r="r" b="b"/>
              <a:pathLst>
                <a:path w="3661" h="3624" extrusionOk="0">
                  <a:moveTo>
                    <a:pt x="1849" y="0"/>
                  </a:moveTo>
                  <a:cubicBezTo>
                    <a:pt x="813" y="0"/>
                    <a:pt x="0" y="814"/>
                    <a:pt x="0" y="1812"/>
                  </a:cubicBezTo>
                  <a:cubicBezTo>
                    <a:pt x="0" y="2810"/>
                    <a:pt x="813" y="3623"/>
                    <a:pt x="1849" y="3623"/>
                  </a:cubicBezTo>
                  <a:cubicBezTo>
                    <a:pt x="2847" y="3623"/>
                    <a:pt x="3660" y="2810"/>
                    <a:pt x="3660" y="1812"/>
                  </a:cubicBezTo>
                  <a:cubicBezTo>
                    <a:pt x="3660" y="814"/>
                    <a:pt x="2847" y="0"/>
                    <a:pt x="18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37"/>
            <p:cNvSpPr/>
            <p:nvPr/>
          </p:nvSpPr>
          <p:spPr>
            <a:xfrm>
              <a:off x="3328900" y="2617175"/>
              <a:ext cx="106300" cy="107250"/>
            </a:xfrm>
            <a:custGeom>
              <a:avLst/>
              <a:gdLst/>
              <a:ahLst/>
              <a:cxnLst/>
              <a:rect l="l" t="t" r="r" b="b"/>
              <a:pathLst>
                <a:path w="4252" h="4290" extrusionOk="0">
                  <a:moveTo>
                    <a:pt x="2145" y="629"/>
                  </a:moveTo>
                  <a:cubicBezTo>
                    <a:pt x="2958" y="629"/>
                    <a:pt x="3660" y="1295"/>
                    <a:pt x="3660" y="2145"/>
                  </a:cubicBezTo>
                  <a:cubicBezTo>
                    <a:pt x="3660" y="2995"/>
                    <a:pt x="2958" y="3661"/>
                    <a:pt x="2145" y="3661"/>
                  </a:cubicBezTo>
                  <a:cubicBezTo>
                    <a:pt x="1294" y="3661"/>
                    <a:pt x="629" y="2995"/>
                    <a:pt x="629" y="2145"/>
                  </a:cubicBezTo>
                  <a:cubicBezTo>
                    <a:pt x="629" y="1295"/>
                    <a:pt x="1294" y="629"/>
                    <a:pt x="2145" y="629"/>
                  </a:cubicBezTo>
                  <a:close/>
                  <a:moveTo>
                    <a:pt x="2145" y="1"/>
                  </a:moveTo>
                  <a:cubicBezTo>
                    <a:pt x="962" y="1"/>
                    <a:pt x="0" y="962"/>
                    <a:pt x="0" y="2145"/>
                  </a:cubicBezTo>
                  <a:cubicBezTo>
                    <a:pt x="0" y="3328"/>
                    <a:pt x="962" y="4289"/>
                    <a:pt x="2145" y="4289"/>
                  </a:cubicBezTo>
                  <a:cubicBezTo>
                    <a:pt x="3291" y="4289"/>
                    <a:pt x="4252" y="3328"/>
                    <a:pt x="4252" y="2145"/>
                  </a:cubicBezTo>
                  <a:cubicBezTo>
                    <a:pt x="4252" y="962"/>
                    <a:pt x="3291" y="1"/>
                    <a:pt x="2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7"/>
            <p:cNvSpPr/>
            <p:nvPr/>
          </p:nvSpPr>
          <p:spPr>
            <a:xfrm>
              <a:off x="1865775" y="3060825"/>
              <a:ext cx="90600" cy="91525"/>
            </a:xfrm>
            <a:custGeom>
              <a:avLst/>
              <a:gdLst/>
              <a:ahLst/>
              <a:cxnLst/>
              <a:rect l="l" t="t" r="r" b="b"/>
              <a:pathLst>
                <a:path w="3624" h="3661" extrusionOk="0">
                  <a:moveTo>
                    <a:pt x="1812" y="1"/>
                  </a:moveTo>
                  <a:cubicBezTo>
                    <a:pt x="814" y="1"/>
                    <a:pt x="1" y="814"/>
                    <a:pt x="1" y="1849"/>
                  </a:cubicBezTo>
                  <a:cubicBezTo>
                    <a:pt x="1" y="2847"/>
                    <a:pt x="814" y="3661"/>
                    <a:pt x="1812" y="3661"/>
                  </a:cubicBezTo>
                  <a:cubicBezTo>
                    <a:pt x="2811" y="3661"/>
                    <a:pt x="3624" y="2847"/>
                    <a:pt x="3624" y="1849"/>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7"/>
            <p:cNvSpPr/>
            <p:nvPr/>
          </p:nvSpPr>
          <p:spPr>
            <a:xfrm>
              <a:off x="1857475" y="3053425"/>
              <a:ext cx="107225" cy="106325"/>
            </a:xfrm>
            <a:custGeom>
              <a:avLst/>
              <a:gdLst/>
              <a:ahLst/>
              <a:cxnLst/>
              <a:rect l="l" t="t" r="r" b="b"/>
              <a:pathLst>
                <a:path w="4289" h="4253" extrusionOk="0">
                  <a:moveTo>
                    <a:pt x="2144" y="629"/>
                  </a:moveTo>
                  <a:cubicBezTo>
                    <a:pt x="2995" y="629"/>
                    <a:pt x="3660" y="1295"/>
                    <a:pt x="3660" y="2145"/>
                  </a:cubicBezTo>
                  <a:cubicBezTo>
                    <a:pt x="3660" y="2958"/>
                    <a:pt x="2995" y="3661"/>
                    <a:pt x="2144" y="3661"/>
                  </a:cubicBezTo>
                  <a:cubicBezTo>
                    <a:pt x="1294" y="3661"/>
                    <a:pt x="629" y="2958"/>
                    <a:pt x="629" y="2145"/>
                  </a:cubicBezTo>
                  <a:cubicBezTo>
                    <a:pt x="629" y="1295"/>
                    <a:pt x="1294" y="629"/>
                    <a:pt x="2144" y="629"/>
                  </a:cubicBezTo>
                  <a:close/>
                  <a:moveTo>
                    <a:pt x="2144" y="1"/>
                  </a:moveTo>
                  <a:cubicBezTo>
                    <a:pt x="961" y="1"/>
                    <a:pt x="0" y="962"/>
                    <a:pt x="0" y="2145"/>
                  </a:cubicBezTo>
                  <a:cubicBezTo>
                    <a:pt x="0" y="3328"/>
                    <a:pt x="961" y="4252"/>
                    <a:pt x="2144" y="4252"/>
                  </a:cubicBezTo>
                  <a:cubicBezTo>
                    <a:pt x="3327" y="4252"/>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7"/>
            <p:cNvSpPr/>
            <p:nvPr/>
          </p:nvSpPr>
          <p:spPr>
            <a:xfrm>
              <a:off x="2464700" y="2931425"/>
              <a:ext cx="90600" cy="90600"/>
            </a:xfrm>
            <a:custGeom>
              <a:avLst/>
              <a:gdLst/>
              <a:ahLst/>
              <a:cxnLst/>
              <a:rect l="l" t="t" r="r" b="b"/>
              <a:pathLst>
                <a:path w="3624" h="3624" extrusionOk="0">
                  <a:moveTo>
                    <a:pt x="1812" y="1"/>
                  </a:moveTo>
                  <a:cubicBezTo>
                    <a:pt x="814" y="1"/>
                    <a:pt x="1" y="814"/>
                    <a:pt x="1" y="1812"/>
                  </a:cubicBezTo>
                  <a:cubicBezTo>
                    <a:pt x="1" y="2810"/>
                    <a:pt x="814" y="3624"/>
                    <a:pt x="1812" y="3624"/>
                  </a:cubicBezTo>
                  <a:cubicBezTo>
                    <a:pt x="2811" y="3624"/>
                    <a:pt x="3624" y="2810"/>
                    <a:pt x="3624" y="1812"/>
                  </a:cubicBezTo>
                  <a:cubicBezTo>
                    <a:pt x="3624" y="814"/>
                    <a:pt x="2811" y="1"/>
                    <a:pt x="18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37"/>
            <p:cNvSpPr/>
            <p:nvPr/>
          </p:nvSpPr>
          <p:spPr>
            <a:xfrm>
              <a:off x="2456400" y="2923100"/>
              <a:ext cx="107225" cy="106325"/>
            </a:xfrm>
            <a:custGeom>
              <a:avLst/>
              <a:gdLst/>
              <a:ahLst/>
              <a:cxnLst/>
              <a:rect l="l" t="t" r="r" b="b"/>
              <a:pathLst>
                <a:path w="4289" h="4253" extrusionOk="0">
                  <a:moveTo>
                    <a:pt x="2144" y="629"/>
                  </a:moveTo>
                  <a:cubicBezTo>
                    <a:pt x="2995" y="629"/>
                    <a:pt x="3660" y="1295"/>
                    <a:pt x="3660" y="2145"/>
                  </a:cubicBezTo>
                  <a:cubicBezTo>
                    <a:pt x="3660" y="2959"/>
                    <a:pt x="2995" y="3661"/>
                    <a:pt x="2144" y="3661"/>
                  </a:cubicBezTo>
                  <a:cubicBezTo>
                    <a:pt x="1294" y="3661"/>
                    <a:pt x="629" y="2959"/>
                    <a:pt x="629" y="2145"/>
                  </a:cubicBezTo>
                  <a:cubicBezTo>
                    <a:pt x="629" y="1295"/>
                    <a:pt x="1294" y="629"/>
                    <a:pt x="2144" y="629"/>
                  </a:cubicBezTo>
                  <a:close/>
                  <a:moveTo>
                    <a:pt x="2144" y="1"/>
                  </a:moveTo>
                  <a:cubicBezTo>
                    <a:pt x="961" y="1"/>
                    <a:pt x="0" y="962"/>
                    <a:pt x="0" y="2145"/>
                  </a:cubicBezTo>
                  <a:cubicBezTo>
                    <a:pt x="0" y="3328"/>
                    <a:pt x="961" y="4253"/>
                    <a:pt x="2144" y="4253"/>
                  </a:cubicBezTo>
                  <a:cubicBezTo>
                    <a:pt x="3327" y="4253"/>
                    <a:pt x="4289" y="3328"/>
                    <a:pt x="4289" y="2145"/>
                  </a:cubicBezTo>
                  <a:cubicBezTo>
                    <a:pt x="4289" y="962"/>
                    <a:pt x="3327" y="1"/>
                    <a:pt x="21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37"/>
            <p:cNvSpPr/>
            <p:nvPr/>
          </p:nvSpPr>
          <p:spPr>
            <a:xfrm>
              <a:off x="3707850" y="1843575"/>
              <a:ext cx="52700" cy="1651675"/>
            </a:xfrm>
            <a:custGeom>
              <a:avLst/>
              <a:gdLst/>
              <a:ahLst/>
              <a:cxnLst/>
              <a:rect l="l" t="t" r="r" b="b"/>
              <a:pathLst>
                <a:path w="2108" h="66067" extrusionOk="0">
                  <a:moveTo>
                    <a:pt x="1035" y="0"/>
                  </a:moveTo>
                  <a:cubicBezTo>
                    <a:pt x="481" y="0"/>
                    <a:pt x="0" y="481"/>
                    <a:pt x="0" y="1072"/>
                  </a:cubicBezTo>
                  <a:lnTo>
                    <a:pt x="0" y="65032"/>
                  </a:lnTo>
                  <a:cubicBezTo>
                    <a:pt x="0" y="65586"/>
                    <a:pt x="481" y="66067"/>
                    <a:pt x="1035" y="66067"/>
                  </a:cubicBezTo>
                  <a:cubicBezTo>
                    <a:pt x="1627" y="66067"/>
                    <a:pt x="2108" y="65586"/>
                    <a:pt x="2108" y="65032"/>
                  </a:cubicBezTo>
                  <a:lnTo>
                    <a:pt x="2108" y="1072"/>
                  </a:lnTo>
                  <a:cubicBezTo>
                    <a:pt x="2108" y="481"/>
                    <a:pt x="1627" y="0"/>
                    <a:pt x="1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7"/>
            <p:cNvSpPr/>
            <p:nvPr/>
          </p:nvSpPr>
          <p:spPr>
            <a:xfrm>
              <a:off x="3700450" y="1836175"/>
              <a:ext cx="67500" cy="1666475"/>
            </a:xfrm>
            <a:custGeom>
              <a:avLst/>
              <a:gdLst/>
              <a:ahLst/>
              <a:cxnLst/>
              <a:rect l="l" t="t" r="r" b="b"/>
              <a:pathLst>
                <a:path w="2700" h="66659" extrusionOk="0">
                  <a:moveTo>
                    <a:pt x="1331" y="629"/>
                  </a:moveTo>
                  <a:cubicBezTo>
                    <a:pt x="1738" y="629"/>
                    <a:pt x="2071" y="962"/>
                    <a:pt x="2071" y="1368"/>
                  </a:cubicBezTo>
                  <a:lnTo>
                    <a:pt x="2071" y="65328"/>
                  </a:lnTo>
                  <a:cubicBezTo>
                    <a:pt x="2071" y="65734"/>
                    <a:pt x="1738" y="66067"/>
                    <a:pt x="1331" y="66067"/>
                  </a:cubicBezTo>
                  <a:cubicBezTo>
                    <a:pt x="925" y="66067"/>
                    <a:pt x="592" y="65734"/>
                    <a:pt x="592" y="65328"/>
                  </a:cubicBezTo>
                  <a:lnTo>
                    <a:pt x="592" y="1368"/>
                  </a:lnTo>
                  <a:cubicBezTo>
                    <a:pt x="592" y="962"/>
                    <a:pt x="925" y="629"/>
                    <a:pt x="1331" y="629"/>
                  </a:cubicBezTo>
                  <a:close/>
                  <a:moveTo>
                    <a:pt x="1331" y="0"/>
                  </a:moveTo>
                  <a:cubicBezTo>
                    <a:pt x="592" y="0"/>
                    <a:pt x="0" y="592"/>
                    <a:pt x="0" y="1368"/>
                  </a:cubicBezTo>
                  <a:lnTo>
                    <a:pt x="0" y="65328"/>
                  </a:lnTo>
                  <a:cubicBezTo>
                    <a:pt x="0" y="66067"/>
                    <a:pt x="592" y="66659"/>
                    <a:pt x="1331" y="66659"/>
                  </a:cubicBezTo>
                  <a:cubicBezTo>
                    <a:pt x="2108" y="66659"/>
                    <a:pt x="2699" y="66067"/>
                    <a:pt x="2699" y="65328"/>
                  </a:cubicBezTo>
                  <a:lnTo>
                    <a:pt x="2699" y="1368"/>
                  </a:lnTo>
                  <a:cubicBezTo>
                    <a:pt x="2699" y="592"/>
                    <a:pt x="2108" y="0"/>
                    <a:pt x="1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7"/>
            <p:cNvSpPr/>
            <p:nvPr/>
          </p:nvSpPr>
          <p:spPr>
            <a:xfrm>
              <a:off x="4015625" y="2157825"/>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7"/>
            <p:cNvSpPr/>
            <p:nvPr/>
          </p:nvSpPr>
          <p:spPr>
            <a:xfrm>
              <a:off x="3805825" y="2157825"/>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7"/>
            <p:cNvSpPr/>
            <p:nvPr/>
          </p:nvSpPr>
          <p:spPr>
            <a:xfrm>
              <a:off x="4256850" y="2234525"/>
              <a:ext cx="66575" cy="15750"/>
            </a:xfrm>
            <a:custGeom>
              <a:avLst/>
              <a:gdLst/>
              <a:ahLst/>
              <a:cxnLst/>
              <a:rect l="l" t="t" r="r" b="b"/>
              <a:pathLst>
                <a:path w="2663" h="630" extrusionOk="0">
                  <a:moveTo>
                    <a:pt x="334" y="1"/>
                  </a:moveTo>
                  <a:cubicBezTo>
                    <a:pt x="149" y="1"/>
                    <a:pt x="1" y="149"/>
                    <a:pt x="1" y="333"/>
                  </a:cubicBezTo>
                  <a:cubicBezTo>
                    <a:pt x="1" y="481"/>
                    <a:pt x="149" y="629"/>
                    <a:pt x="334" y="629"/>
                  </a:cubicBezTo>
                  <a:lnTo>
                    <a:pt x="2367" y="629"/>
                  </a:lnTo>
                  <a:cubicBezTo>
                    <a:pt x="2552" y="629"/>
                    <a:pt x="2663" y="481"/>
                    <a:pt x="2663" y="333"/>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37"/>
            <p:cNvSpPr/>
            <p:nvPr/>
          </p:nvSpPr>
          <p:spPr>
            <a:xfrm>
              <a:off x="4112675" y="2234525"/>
              <a:ext cx="118325" cy="15750"/>
            </a:xfrm>
            <a:custGeom>
              <a:avLst/>
              <a:gdLst/>
              <a:ahLst/>
              <a:cxnLst/>
              <a:rect l="l" t="t" r="r" b="b"/>
              <a:pathLst>
                <a:path w="4733" h="630" extrusionOk="0">
                  <a:moveTo>
                    <a:pt x="333" y="1"/>
                  </a:moveTo>
                  <a:cubicBezTo>
                    <a:pt x="148" y="1"/>
                    <a:pt x="0" y="149"/>
                    <a:pt x="0" y="333"/>
                  </a:cubicBezTo>
                  <a:cubicBezTo>
                    <a:pt x="0" y="481"/>
                    <a:pt x="148" y="629"/>
                    <a:pt x="333" y="629"/>
                  </a:cubicBezTo>
                  <a:lnTo>
                    <a:pt x="4400" y="629"/>
                  </a:lnTo>
                  <a:cubicBezTo>
                    <a:pt x="4585" y="629"/>
                    <a:pt x="4733" y="481"/>
                    <a:pt x="4733" y="333"/>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37"/>
            <p:cNvSpPr/>
            <p:nvPr/>
          </p:nvSpPr>
          <p:spPr>
            <a:xfrm>
              <a:off x="3805825" y="2234525"/>
              <a:ext cx="253275" cy="15750"/>
            </a:xfrm>
            <a:custGeom>
              <a:avLst/>
              <a:gdLst/>
              <a:ahLst/>
              <a:cxnLst/>
              <a:rect l="l" t="t" r="r" b="b"/>
              <a:pathLst>
                <a:path w="10131" h="630" extrusionOk="0">
                  <a:moveTo>
                    <a:pt x="333" y="1"/>
                  </a:moveTo>
                  <a:cubicBezTo>
                    <a:pt x="148" y="1"/>
                    <a:pt x="0" y="149"/>
                    <a:pt x="0" y="333"/>
                  </a:cubicBezTo>
                  <a:cubicBezTo>
                    <a:pt x="0" y="481"/>
                    <a:pt x="148" y="629"/>
                    <a:pt x="333" y="629"/>
                  </a:cubicBezTo>
                  <a:lnTo>
                    <a:pt x="9797" y="629"/>
                  </a:lnTo>
                  <a:cubicBezTo>
                    <a:pt x="9982" y="629"/>
                    <a:pt x="10130" y="481"/>
                    <a:pt x="10130" y="333"/>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7"/>
            <p:cNvSpPr/>
            <p:nvPr/>
          </p:nvSpPr>
          <p:spPr>
            <a:xfrm>
              <a:off x="4047975" y="2312175"/>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7"/>
            <p:cNvSpPr/>
            <p:nvPr/>
          </p:nvSpPr>
          <p:spPr>
            <a:xfrm>
              <a:off x="3805825" y="2312175"/>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7"/>
            <p:cNvSpPr/>
            <p:nvPr/>
          </p:nvSpPr>
          <p:spPr>
            <a:xfrm>
              <a:off x="4196775" y="2389800"/>
              <a:ext cx="126650" cy="14825"/>
            </a:xfrm>
            <a:custGeom>
              <a:avLst/>
              <a:gdLst/>
              <a:ahLst/>
              <a:cxnLst/>
              <a:rect l="l" t="t" r="r" b="b"/>
              <a:pathLst>
                <a:path w="5066" h="593" extrusionOk="0">
                  <a:moveTo>
                    <a:pt x="296" y="1"/>
                  </a:moveTo>
                  <a:cubicBezTo>
                    <a:pt x="149" y="1"/>
                    <a:pt x="1" y="112"/>
                    <a:pt x="1" y="297"/>
                  </a:cubicBezTo>
                  <a:cubicBezTo>
                    <a:pt x="1" y="444"/>
                    <a:pt x="149" y="592"/>
                    <a:pt x="296" y="592"/>
                  </a:cubicBezTo>
                  <a:lnTo>
                    <a:pt x="4770" y="592"/>
                  </a:lnTo>
                  <a:cubicBezTo>
                    <a:pt x="4955" y="592"/>
                    <a:pt x="5066" y="444"/>
                    <a:pt x="5066" y="297"/>
                  </a:cubicBezTo>
                  <a:cubicBezTo>
                    <a:pt x="5066" y="112"/>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7"/>
            <p:cNvSpPr/>
            <p:nvPr/>
          </p:nvSpPr>
          <p:spPr>
            <a:xfrm>
              <a:off x="3917650" y="2389800"/>
              <a:ext cx="247725" cy="14825"/>
            </a:xfrm>
            <a:custGeom>
              <a:avLst/>
              <a:gdLst/>
              <a:ahLst/>
              <a:cxnLst/>
              <a:rect l="l" t="t" r="r" b="b"/>
              <a:pathLst>
                <a:path w="9909" h="593" extrusionOk="0">
                  <a:moveTo>
                    <a:pt x="296" y="1"/>
                  </a:moveTo>
                  <a:cubicBezTo>
                    <a:pt x="148" y="1"/>
                    <a:pt x="1" y="112"/>
                    <a:pt x="1" y="297"/>
                  </a:cubicBezTo>
                  <a:cubicBezTo>
                    <a:pt x="1" y="444"/>
                    <a:pt x="148" y="592"/>
                    <a:pt x="296" y="592"/>
                  </a:cubicBezTo>
                  <a:lnTo>
                    <a:pt x="9613" y="592"/>
                  </a:lnTo>
                  <a:cubicBezTo>
                    <a:pt x="9798" y="592"/>
                    <a:pt x="9909" y="444"/>
                    <a:pt x="9909" y="297"/>
                  </a:cubicBezTo>
                  <a:cubicBezTo>
                    <a:pt x="9909" y="112"/>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37"/>
            <p:cNvSpPr/>
            <p:nvPr/>
          </p:nvSpPr>
          <p:spPr>
            <a:xfrm>
              <a:off x="3805825" y="2389800"/>
              <a:ext cx="75800" cy="14825"/>
            </a:xfrm>
            <a:custGeom>
              <a:avLst/>
              <a:gdLst/>
              <a:ahLst/>
              <a:cxnLst/>
              <a:rect l="l" t="t" r="r" b="b"/>
              <a:pathLst>
                <a:path w="3032" h="593" extrusionOk="0">
                  <a:moveTo>
                    <a:pt x="333" y="1"/>
                  </a:moveTo>
                  <a:cubicBezTo>
                    <a:pt x="148" y="1"/>
                    <a:pt x="0" y="112"/>
                    <a:pt x="0" y="297"/>
                  </a:cubicBezTo>
                  <a:cubicBezTo>
                    <a:pt x="0" y="444"/>
                    <a:pt x="148" y="592"/>
                    <a:pt x="333" y="592"/>
                  </a:cubicBezTo>
                  <a:lnTo>
                    <a:pt x="2736" y="592"/>
                  </a:lnTo>
                  <a:cubicBezTo>
                    <a:pt x="2921" y="592"/>
                    <a:pt x="3032" y="444"/>
                    <a:pt x="3032" y="297"/>
                  </a:cubicBezTo>
                  <a:cubicBezTo>
                    <a:pt x="3032" y="112"/>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37"/>
            <p:cNvSpPr/>
            <p:nvPr/>
          </p:nvSpPr>
          <p:spPr>
            <a:xfrm>
              <a:off x="4015625" y="2457275"/>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37"/>
            <p:cNvSpPr/>
            <p:nvPr/>
          </p:nvSpPr>
          <p:spPr>
            <a:xfrm>
              <a:off x="3805825" y="2457275"/>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37"/>
            <p:cNvSpPr/>
            <p:nvPr/>
          </p:nvSpPr>
          <p:spPr>
            <a:xfrm>
              <a:off x="4256850" y="2534000"/>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37"/>
            <p:cNvSpPr/>
            <p:nvPr/>
          </p:nvSpPr>
          <p:spPr>
            <a:xfrm>
              <a:off x="4112675" y="2534000"/>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37"/>
            <p:cNvSpPr/>
            <p:nvPr/>
          </p:nvSpPr>
          <p:spPr>
            <a:xfrm>
              <a:off x="3805825" y="2534000"/>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37"/>
            <p:cNvSpPr/>
            <p:nvPr/>
          </p:nvSpPr>
          <p:spPr>
            <a:xfrm>
              <a:off x="4047975" y="2611625"/>
              <a:ext cx="275450" cy="15750"/>
            </a:xfrm>
            <a:custGeom>
              <a:avLst/>
              <a:gdLst/>
              <a:ahLst/>
              <a:cxnLst/>
              <a:rect l="l" t="t" r="r" b="b"/>
              <a:pathLst>
                <a:path w="11018" h="630" extrusionOk="0">
                  <a:moveTo>
                    <a:pt x="296" y="1"/>
                  </a:moveTo>
                  <a:cubicBezTo>
                    <a:pt x="148" y="1"/>
                    <a:pt x="0" y="149"/>
                    <a:pt x="0" y="297"/>
                  </a:cubicBezTo>
                  <a:cubicBezTo>
                    <a:pt x="0" y="481"/>
                    <a:pt x="148" y="629"/>
                    <a:pt x="296" y="629"/>
                  </a:cubicBezTo>
                  <a:lnTo>
                    <a:pt x="10722" y="629"/>
                  </a:lnTo>
                  <a:cubicBezTo>
                    <a:pt x="10907" y="629"/>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37"/>
            <p:cNvSpPr/>
            <p:nvPr/>
          </p:nvSpPr>
          <p:spPr>
            <a:xfrm>
              <a:off x="3805825" y="2611625"/>
              <a:ext cx="201500" cy="15750"/>
            </a:xfrm>
            <a:custGeom>
              <a:avLst/>
              <a:gdLst/>
              <a:ahLst/>
              <a:cxnLst/>
              <a:rect l="l" t="t" r="r" b="b"/>
              <a:pathLst>
                <a:path w="8060" h="630" extrusionOk="0">
                  <a:moveTo>
                    <a:pt x="333" y="1"/>
                  </a:moveTo>
                  <a:cubicBezTo>
                    <a:pt x="148" y="1"/>
                    <a:pt x="0" y="149"/>
                    <a:pt x="0" y="297"/>
                  </a:cubicBezTo>
                  <a:cubicBezTo>
                    <a:pt x="0" y="481"/>
                    <a:pt x="148" y="629"/>
                    <a:pt x="333" y="629"/>
                  </a:cubicBezTo>
                  <a:lnTo>
                    <a:pt x="7764" y="629"/>
                  </a:lnTo>
                  <a:cubicBezTo>
                    <a:pt x="7949" y="629"/>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37"/>
            <p:cNvSpPr/>
            <p:nvPr/>
          </p:nvSpPr>
          <p:spPr>
            <a:xfrm>
              <a:off x="4196775" y="2688350"/>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37"/>
            <p:cNvSpPr/>
            <p:nvPr/>
          </p:nvSpPr>
          <p:spPr>
            <a:xfrm>
              <a:off x="3917650" y="2688350"/>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37"/>
            <p:cNvSpPr/>
            <p:nvPr/>
          </p:nvSpPr>
          <p:spPr>
            <a:xfrm>
              <a:off x="3805825" y="2688350"/>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37"/>
            <p:cNvSpPr/>
            <p:nvPr/>
          </p:nvSpPr>
          <p:spPr>
            <a:xfrm>
              <a:off x="4015625" y="2756750"/>
              <a:ext cx="307800" cy="14800"/>
            </a:xfrm>
            <a:custGeom>
              <a:avLst/>
              <a:gdLst/>
              <a:ahLst/>
              <a:cxnLst/>
              <a:rect l="l" t="t" r="r" b="b"/>
              <a:pathLst>
                <a:path w="12312" h="592" extrusionOk="0">
                  <a:moveTo>
                    <a:pt x="296" y="0"/>
                  </a:moveTo>
                  <a:cubicBezTo>
                    <a:pt x="111" y="0"/>
                    <a:pt x="0" y="111"/>
                    <a:pt x="0" y="296"/>
                  </a:cubicBezTo>
                  <a:cubicBezTo>
                    <a:pt x="0" y="481"/>
                    <a:pt x="111" y="592"/>
                    <a:pt x="296" y="592"/>
                  </a:cubicBezTo>
                  <a:lnTo>
                    <a:pt x="12016" y="592"/>
                  </a:lnTo>
                  <a:cubicBezTo>
                    <a:pt x="12201" y="592"/>
                    <a:pt x="12312" y="481"/>
                    <a:pt x="12312" y="296"/>
                  </a:cubicBezTo>
                  <a:cubicBezTo>
                    <a:pt x="12312" y="111"/>
                    <a:pt x="12201" y="0"/>
                    <a:pt x="120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37"/>
            <p:cNvSpPr/>
            <p:nvPr/>
          </p:nvSpPr>
          <p:spPr>
            <a:xfrm>
              <a:off x="3805825" y="2756750"/>
              <a:ext cx="118325" cy="14800"/>
            </a:xfrm>
            <a:custGeom>
              <a:avLst/>
              <a:gdLst/>
              <a:ahLst/>
              <a:cxnLst/>
              <a:rect l="l" t="t" r="r" b="b"/>
              <a:pathLst>
                <a:path w="4733" h="592" extrusionOk="0">
                  <a:moveTo>
                    <a:pt x="333" y="0"/>
                  </a:moveTo>
                  <a:cubicBezTo>
                    <a:pt x="148" y="0"/>
                    <a:pt x="0" y="111"/>
                    <a:pt x="0" y="296"/>
                  </a:cubicBezTo>
                  <a:cubicBezTo>
                    <a:pt x="0" y="481"/>
                    <a:pt x="148" y="592"/>
                    <a:pt x="333" y="592"/>
                  </a:cubicBezTo>
                  <a:lnTo>
                    <a:pt x="4400" y="592"/>
                  </a:lnTo>
                  <a:cubicBezTo>
                    <a:pt x="4584" y="592"/>
                    <a:pt x="4732" y="481"/>
                    <a:pt x="4732" y="296"/>
                  </a:cubicBezTo>
                  <a:cubicBezTo>
                    <a:pt x="4732" y="111"/>
                    <a:pt x="4584"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7"/>
            <p:cNvSpPr/>
            <p:nvPr/>
          </p:nvSpPr>
          <p:spPr>
            <a:xfrm>
              <a:off x="4256850" y="2833450"/>
              <a:ext cx="66575" cy="15750"/>
            </a:xfrm>
            <a:custGeom>
              <a:avLst/>
              <a:gdLst/>
              <a:ahLst/>
              <a:cxnLst/>
              <a:rect l="l" t="t" r="r" b="b"/>
              <a:pathLst>
                <a:path w="2663" h="630" extrusionOk="0">
                  <a:moveTo>
                    <a:pt x="334" y="1"/>
                  </a:moveTo>
                  <a:cubicBezTo>
                    <a:pt x="149" y="1"/>
                    <a:pt x="1" y="149"/>
                    <a:pt x="1" y="334"/>
                  </a:cubicBezTo>
                  <a:cubicBezTo>
                    <a:pt x="1" y="481"/>
                    <a:pt x="149" y="629"/>
                    <a:pt x="334" y="629"/>
                  </a:cubicBezTo>
                  <a:lnTo>
                    <a:pt x="2367" y="629"/>
                  </a:lnTo>
                  <a:cubicBezTo>
                    <a:pt x="2552" y="629"/>
                    <a:pt x="2663" y="481"/>
                    <a:pt x="2663" y="334"/>
                  </a:cubicBezTo>
                  <a:cubicBezTo>
                    <a:pt x="2663" y="149"/>
                    <a:pt x="2552" y="1"/>
                    <a:pt x="23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7"/>
            <p:cNvSpPr/>
            <p:nvPr/>
          </p:nvSpPr>
          <p:spPr>
            <a:xfrm>
              <a:off x="4112675" y="2833450"/>
              <a:ext cx="118325" cy="15750"/>
            </a:xfrm>
            <a:custGeom>
              <a:avLst/>
              <a:gdLst/>
              <a:ahLst/>
              <a:cxnLst/>
              <a:rect l="l" t="t" r="r" b="b"/>
              <a:pathLst>
                <a:path w="4733" h="630" extrusionOk="0">
                  <a:moveTo>
                    <a:pt x="333" y="1"/>
                  </a:moveTo>
                  <a:cubicBezTo>
                    <a:pt x="148" y="1"/>
                    <a:pt x="0" y="149"/>
                    <a:pt x="0" y="334"/>
                  </a:cubicBezTo>
                  <a:cubicBezTo>
                    <a:pt x="0" y="481"/>
                    <a:pt x="148" y="629"/>
                    <a:pt x="333" y="629"/>
                  </a:cubicBezTo>
                  <a:lnTo>
                    <a:pt x="4400" y="629"/>
                  </a:lnTo>
                  <a:cubicBezTo>
                    <a:pt x="4585" y="629"/>
                    <a:pt x="4733" y="481"/>
                    <a:pt x="4733" y="334"/>
                  </a:cubicBezTo>
                  <a:cubicBezTo>
                    <a:pt x="4733" y="149"/>
                    <a:pt x="4585"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7"/>
            <p:cNvSpPr/>
            <p:nvPr/>
          </p:nvSpPr>
          <p:spPr>
            <a:xfrm>
              <a:off x="3805825" y="2833450"/>
              <a:ext cx="253275" cy="15750"/>
            </a:xfrm>
            <a:custGeom>
              <a:avLst/>
              <a:gdLst/>
              <a:ahLst/>
              <a:cxnLst/>
              <a:rect l="l" t="t" r="r" b="b"/>
              <a:pathLst>
                <a:path w="10131" h="630" extrusionOk="0">
                  <a:moveTo>
                    <a:pt x="333" y="1"/>
                  </a:moveTo>
                  <a:cubicBezTo>
                    <a:pt x="148" y="1"/>
                    <a:pt x="0" y="149"/>
                    <a:pt x="0" y="334"/>
                  </a:cubicBezTo>
                  <a:cubicBezTo>
                    <a:pt x="0" y="481"/>
                    <a:pt x="148" y="629"/>
                    <a:pt x="333" y="629"/>
                  </a:cubicBezTo>
                  <a:lnTo>
                    <a:pt x="9797" y="629"/>
                  </a:lnTo>
                  <a:cubicBezTo>
                    <a:pt x="9982" y="629"/>
                    <a:pt x="10130" y="481"/>
                    <a:pt x="10130" y="334"/>
                  </a:cubicBezTo>
                  <a:cubicBezTo>
                    <a:pt x="10130" y="149"/>
                    <a:pt x="9982" y="1"/>
                    <a:pt x="9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7"/>
            <p:cNvSpPr/>
            <p:nvPr/>
          </p:nvSpPr>
          <p:spPr>
            <a:xfrm>
              <a:off x="4047975" y="2911100"/>
              <a:ext cx="275450" cy="15725"/>
            </a:xfrm>
            <a:custGeom>
              <a:avLst/>
              <a:gdLst/>
              <a:ahLst/>
              <a:cxnLst/>
              <a:rect l="l" t="t" r="r" b="b"/>
              <a:pathLst>
                <a:path w="11018" h="629" extrusionOk="0">
                  <a:moveTo>
                    <a:pt x="296" y="0"/>
                  </a:moveTo>
                  <a:cubicBezTo>
                    <a:pt x="148" y="0"/>
                    <a:pt x="0" y="148"/>
                    <a:pt x="0" y="296"/>
                  </a:cubicBezTo>
                  <a:cubicBezTo>
                    <a:pt x="0" y="481"/>
                    <a:pt x="148" y="629"/>
                    <a:pt x="296" y="629"/>
                  </a:cubicBezTo>
                  <a:lnTo>
                    <a:pt x="10722" y="629"/>
                  </a:lnTo>
                  <a:cubicBezTo>
                    <a:pt x="10907" y="629"/>
                    <a:pt x="11018" y="481"/>
                    <a:pt x="11018" y="296"/>
                  </a:cubicBezTo>
                  <a:cubicBezTo>
                    <a:pt x="11018" y="148"/>
                    <a:pt x="10907" y="0"/>
                    <a:pt x="107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7"/>
            <p:cNvSpPr/>
            <p:nvPr/>
          </p:nvSpPr>
          <p:spPr>
            <a:xfrm>
              <a:off x="3805825" y="2911100"/>
              <a:ext cx="201500" cy="15725"/>
            </a:xfrm>
            <a:custGeom>
              <a:avLst/>
              <a:gdLst/>
              <a:ahLst/>
              <a:cxnLst/>
              <a:rect l="l" t="t" r="r" b="b"/>
              <a:pathLst>
                <a:path w="8060" h="629" extrusionOk="0">
                  <a:moveTo>
                    <a:pt x="333" y="0"/>
                  </a:moveTo>
                  <a:cubicBezTo>
                    <a:pt x="148" y="0"/>
                    <a:pt x="0" y="148"/>
                    <a:pt x="0" y="296"/>
                  </a:cubicBezTo>
                  <a:cubicBezTo>
                    <a:pt x="0" y="481"/>
                    <a:pt x="148" y="629"/>
                    <a:pt x="333" y="629"/>
                  </a:cubicBezTo>
                  <a:lnTo>
                    <a:pt x="7764" y="629"/>
                  </a:lnTo>
                  <a:cubicBezTo>
                    <a:pt x="7949" y="629"/>
                    <a:pt x="8060" y="481"/>
                    <a:pt x="8060" y="296"/>
                  </a:cubicBezTo>
                  <a:cubicBezTo>
                    <a:pt x="8060" y="148"/>
                    <a:pt x="7949" y="0"/>
                    <a:pt x="7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7"/>
            <p:cNvSpPr/>
            <p:nvPr/>
          </p:nvSpPr>
          <p:spPr>
            <a:xfrm>
              <a:off x="4196775" y="2987800"/>
              <a:ext cx="126650" cy="15750"/>
            </a:xfrm>
            <a:custGeom>
              <a:avLst/>
              <a:gdLst/>
              <a:ahLst/>
              <a:cxnLst/>
              <a:rect l="l" t="t" r="r" b="b"/>
              <a:pathLst>
                <a:path w="5066" h="630" extrusionOk="0">
                  <a:moveTo>
                    <a:pt x="296" y="1"/>
                  </a:moveTo>
                  <a:cubicBezTo>
                    <a:pt x="149" y="1"/>
                    <a:pt x="1" y="149"/>
                    <a:pt x="1" y="334"/>
                  </a:cubicBezTo>
                  <a:cubicBezTo>
                    <a:pt x="1" y="481"/>
                    <a:pt x="149" y="629"/>
                    <a:pt x="296" y="629"/>
                  </a:cubicBezTo>
                  <a:lnTo>
                    <a:pt x="4770" y="629"/>
                  </a:lnTo>
                  <a:cubicBezTo>
                    <a:pt x="4955" y="629"/>
                    <a:pt x="5066" y="481"/>
                    <a:pt x="5066" y="334"/>
                  </a:cubicBezTo>
                  <a:cubicBezTo>
                    <a:pt x="5066" y="149"/>
                    <a:pt x="4955" y="1"/>
                    <a:pt x="47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7"/>
            <p:cNvSpPr/>
            <p:nvPr/>
          </p:nvSpPr>
          <p:spPr>
            <a:xfrm>
              <a:off x="3917650" y="2987800"/>
              <a:ext cx="247725" cy="15750"/>
            </a:xfrm>
            <a:custGeom>
              <a:avLst/>
              <a:gdLst/>
              <a:ahLst/>
              <a:cxnLst/>
              <a:rect l="l" t="t" r="r" b="b"/>
              <a:pathLst>
                <a:path w="9909" h="630" extrusionOk="0">
                  <a:moveTo>
                    <a:pt x="296" y="1"/>
                  </a:moveTo>
                  <a:cubicBezTo>
                    <a:pt x="148" y="1"/>
                    <a:pt x="1" y="149"/>
                    <a:pt x="1" y="334"/>
                  </a:cubicBezTo>
                  <a:cubicBezTo>
                    <a:pt x="1" y="481"/>
                    <a:pt x="148" y="629"/>
                    <a:pt x="296" y="629"/>
                  </a:cubicBezTo>
                  <a:lnTo>
                    <a:pt x="9613" y="629"/>
                  </a:lnTo>
                  <a:cubicBezTo>
                    <a:pt x="9798" y="629"/>
                    <a:pt x="9909" y="481"/>
                    <a:pt x="9909" y="334"/>
                  </a:cubicBezTo>
                  <a:cubicBezTo>
                    <a:pt x="9909" y="149"/>
                    <a:pt x="9798" y="1"/>
                    <a:pt x="96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7"/>
            <p:cNvSpPr/>
            <p:nvPr/>
          </p:nvSpPr>
          <p:spPr>
            <a:xfrm>
              <a:off x="3805825" y="2987800"/>
              <a:ext cx="75800" cy="15750"/>
            </a:xfrm>
            <a:custGeom>
              <a:avLst/>
              <a:gdLst/>
              <a:ahLst/>
              <a:cxnLst/>
              <a:rect l="l" t="t" r="r" b="b"/>
              <a:pathLst>
                <a:path w="3032" h="630" extrusionOk="0">
                  <a:moveTo>
                    <a:pt x="333" y="1"/>
                  </a:moveTo>
                  <a:cubicBezTo>
                    <a:pt x="148" y="1"/>
                    <a:pt x="0" y="149"/>
                    <a:pt x="0" y="334"/>
                  </a:cubicBezTo>
                  <a:cubicBezTo>
                    <a:pt x="0" y="481"/>
                    <a:pt x="148" y="629"/>
                    <a:pt x="333" y="629"/>
                  </a:cubicBezTo>
                  <a:lnTo>
                    <a:pt x="2736" y="629"/>
                  </a:lnTo>
                  <a:cubicBezTo>
                    <a:pt x="2921" y="629"/>
                    <a:pt x="3032" y="481"/>
                    <a:pt x="3032" y="334"/>
                  </a:cubicBezTo>
                  <a:cubicBezTo>
                    <a:pt x="3032" y="149"/>
                    <a:pt x="2921" y="1"/>
                    <a:pt x="27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7"/>
            <p:cNvSpPr/>
            <p:nvPr/>
          </p:nvSpPr>
          <p:spPr>
            <a:xfrm>
              <a:off x="4015625" y="3056200"/>
              <a:ext cx="307800" cy="14825"/>
            </a:xfrm>
            <a:custGeom>
              <a:avLst/>
              <a:gdLst/>
              <a:ahLst/>
              <a:cxnLst/>
              <a:rect l="l" t="t" r="r" b="b"/>
              <a:pathLst>
                <a:path w="12312" h="593" extrusionOk="0">
                  <a:moveTo>
                    <a:pt x="296" y="1"/>
                  </a:moveTo>
                  <a:cubicBezTo>
                    <a:pt x="111" y="1"/>
                    <a:pt x="0" y="112"/>
                    <a:pt x="0" y="296"/>
                  </a:cubicBezTo>
                  <a:cubicBezTo>
                    <a:pt x="0" y="481"/>
                    <a:pt x="111" y="592"/>
                    <a:pt x="296" y="592"/>
                  </a:cubicBezTo>
                  <a:lnTo>
                    <a:pt x="12016" y="592"/>
                  </a:lnTo>
                  <a:cubicBezTo>
                    <a:pt x="12201" y="592"/>
                    <a:pt x="12312" y="481"/>
                    <a:pt x="12312" y="296"/>
                  </a:cubicBezTo>
                  <a:cubicBezTo>
                    <a:pt x="12312" y="112"/>
                    <a:pt x="12201" y="1"/>
                    <a:pt x="120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7"/>
            <p:cNvSpPr/>
            <p:nvPr/>
          </p:nvSpPr>
          <p:spPr>
            <a:xfrm>
              <a:off x="3805825" y="3056200"/>
              <a:ext cx="118325" cy="14825"/>
            </a:xfrm>
            <a:custGeom>
              <a:avLst/>
              <a:gdLst/>
              <a:ahLst/>
              <a:cxnLst/>
              <a:rect l="l" t="t" r="r" b="b"/>
              <a:pathLst>
                <a:path w="4733" h="593" extrusionOk="0">
                  <a:moveTo>
                    <a:pt x="333" y="1"/>
                  </a:moveTo>
                  <a:cubicBezTo>
                    <a:pt x="148" y="1"/>
                    <a:pt x="0" y="112"/>
                    <a:pt x="0" y="296"/>
                  </a:cubicBezTo>
                  <a:cubicBezTo>
                    <a:pt x="0" y="481"/>
                    <a:pt x="148" y="592"/>
                    <a:pt x="333" y="592"/>
                  </a:cubicBezTo>
                  <a:lnTo>
                    <a:pt x="4400" y="592"/>
                  </a:lnTo>
                  <a:cubicBezTo>
                    <a:pt x="4584" y="592"/>
                    <a:pt x="4732" y="481"/>
                    <a:pt x="4732" y="296"/>
                  </a:cubicBezTo>
                  <a:cubicBezTo>
                    <a:pt x="4732" y="112"/>
                    <a:pt x="4584" y="1"/>
                    <a:pt x="4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7"/>
            <p:cNvSpPr/>
            <p:nvPr/>
          </p:nvSpPr>
          <p:spPr>
            <a:xfrm>
              <a:off x="4256850" y="3132925"/>
              <a:ext cx="66575" cy="15725"/>
            </a:xfrm>
            <a:custGeom>
              <a:avLst/>
              <a:gdLst/>
              <a:ahLst/>
              <a:cxnLst/>
              <a:rect l="l" t="t" r="r" b="b"/>
              <a:pathLst>
                <a:path w="2663" h="629" extrusionOk="0">
                  <a:moveTo>
                    <a:pt x="334" y="0"/>
                  </a:moveTo>
                  <a:cubicBezTo>
                    <a:pt x="149" y="0"/>
                    <a:pt x="1" y="148"/>
                    <a:pt x="1" y="333"/>
                  </a:cubicBezTo>
                  <a:cubicBezTo>
                    <a:pt x="1" y="481"/>
                    <a:pt x="149" y="629"/>
                    <a:pt x="334" y="629"/>
                  </a:cubicBezTo>
                  <a:lnTo>
                    <a:pt x="2367" y="629"/>
                  </a:lnTo>
                  <a:cubicBezTo>
                    <a:pt x="2552" y="629"/>
                    <a:pt x="2663" y="481"/>
                    <a:pt x="2663" y="333"/>
                  </a:cubicBezTo>
                  <a:cubicBezTo>
                    <a:pt x="2663" y="148"/>
                    <a:pt x="2552" y="0"/>
                    <a:pt x="2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7"/>
            <p:cNvSpPr/>
            <p:nvPr/>
          </p:nvSpPr>
          <p:spPr>
            <a:xfrm>
              <a:off x="4112675" y="3132925"/>
              <a:ext cx="118325" cy="15725"/>
            </a:xfrm>
            <a:custGeom>
              <a:avLst/>
              <a:gdLst/>
              <a:ahLst/>
              <a:cxnLst/>
              <a:rect l="l" t="t" r="r" b="b"/>
              <a:pathLst>
                <a:path w="4733" h="629" extrusionOk="0">
                  <a:moveTo>
                    <a:pt x="333" y="0"/>
                  </a:moveTo>
                  <a:cubicBezTo>
                    <a:pt x="148" y="0"/>
                    <a:pt x="0" y="148"/>
                    <a:pt x="0" y="333"/>
                  </a:cubicBezTo>
                  <a:cubicBezTo>
                    <a:pt x="0" y="481"/>
                    <a:pt x="148" y="629"/>
                    <a:pt x="333" y="629"/>
                  </a:cubicBezTo>
                  <a:lnTo>
                    <a:pt x="4400" y="629"/>
                  </a:lnTo>
                  <a:cubicBezTo>
                    <a:pt x="4585" y="629"/>
                    <a:pt x="4733" y="481"/>
                    <a:pt x="4733" y="333"/>
                  </a:cubicBezTo>
                  <a:cubicBezTo>
                    <a:pt x="4733" y="148"/>
                    <a:pt x="4585" y="0"/>
                    <a:pt x="4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7"/>
            <p:cNvSpPr/>
            <p:nvPr/>
          </p:nvSpPr>
          <p:spPr>
            <a:xfrm>
              <a:off x="3805825" y="3132925"/>
              <a:ext cx="253275" cy="15725"/>
            </a:xfrm>
            <a:custGeom>
              <a:avLst/>
              <a:gdLst/>
              <a:ahLst/>
              <a:cxnLst/>
              <a:rect l="l" t="t" r="r" b="b"/>
              <a:pathLst>
                <a:path w="10131" h="629" extrusionOk="0">
                  <a:moveTo>
                    <a:pt x="333" y="0"/>
                  </a:moveTo>
                  <a:cubicBezTo>
                    <a:pt x="148" y="0"/>
                    <a:pt x="0" y="148"/>
                    <a:pt x="0" y="333"/>
                  </a:cubicBezTo>
                  <a:cubicBezTo>
                    <a:pt x="0" y="481"/>
                    <a:pt x="148" y="629"/>
                    <a:pt x="333" y="629"/>
                  </a:cubicBezTo>
                  <a:lnTo>
                    <a:pt x="9797" y="629"/>
                  </a:lnTo>
                  <a:cubicBezTo>
                    <a:pt x="9982" y="629"/>
                    <a:pt x="10130" y="481"/>
                    <a:pt x="10130" y="333"/>
                  </a:cubicBezTo>
                  <a:cubicBezTo>
                    <a:pt x="10130" y="148"/>
                    <a:pt x="9982" y="0"/>
                    <a:pt x="9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7"/>
            <p:cNvSpPr/>
            <p:nvPr/>
          </p:nvSpPr>
          <p:spPr>
            <a:xfrm>
              <a:off x="4047975" y="3210550"/>
              <a:ext cx="275450" cy="14825"/>
            </a:xfrm>
            <a:custGeom>
              <a:avLst/>
              <a:gdLst/>
              <a:ahLst/>
              <a:cxnLst/>
              <a:rect l="l" t="t" r="r" b="b"/>
              <a:pathLst>
                <a:path w="11018" h="593" extrusionOk="0">
                  <a:moveTo>
                    <a:pt x="296" y="1"/>
                  </a:moveTo>
                  <a:cubicBezTo>
                    <a:pt x="148" y="1"/>
                    <a:pt x="0" y="149"/>
                    <a:pt x="0" y="297"/>
                  </a:cubicBezTo>
                  <a:cubicBezTo>
                    <a:pt x="0" y="481"/>
                    <a:pt x="148" y="592"/>
                    <a:pt x="296" y="592"/>
                  </a:cubicBezTo>
                  <a:lnTo>
                    <a:pt x="10722" y="592"/>
                  </a:lnTo>
                  <a:cubicBezTo>
                    <a:pt x="10907" y="592"/>
                    <a:pt x="11018" y="481"/>
                    <a:pt x="11018" y="297"/>
                  </a:cubicBezTo>
                  <a:cubicBezTo>
                    <a:pt x="11018" y="149"/>
                    <a:pt x="10907" y="1"/>
                    <a:pt x="107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7"/>
            <p:cNvSpPr/>
            <p:nvPr/>
          </p:nvSpPr>
          <p:spPr>
            <a:xfrm>
              <a:off x="3805825" y="3210550"/>
              <a:ext cx="201500" cy="14825"/>
            </a:xfrm>
            <a:custGeom>
              <a:avLst/>
              <a:gdLst/>
              <a:ahLst/>
              <a:cxnLst/>
              <a:rect l="l" t="t" r="r" b="b"/>
              <a:pathLst>
                <a:path w="8060" h="593" extrusionOk="0">
                  <a:moveTo>
                    <a:pt x="333" y="1"/>
                  </a:moveTo>
                  <a:cubicBezTo>
                    <a:pt x="148" y="1"/>
                    <a:pt x="0" y="149"/>
                    <a:pt x="0" y="297"/>
                  </a:cubicBezTo>
                  <a:cubicBezTo>
                    <a:pt x="0" y="481"/>
                    <a:pt x="148" y="592"/>
                    <a:pt x="333" y="592"/>
                  </a:cubicBezTo>
                  <a:lnTo>
                    <a:pt x="7764" y="592"/>
                  </a:lnTo>
                  <a:cubicBezTo>
                    <a:pt x="7949" y="592"/>
                    <a:pt x="8060" y="481"/>
                    <a:pt x="8060" y="297"/>
                  </a:cubicBezTo>
                  <a:cubicBezTo>
                    <a:pt x="8060" y="149"/>
                    <a:pt x="7949" y="1"/>
                    <a:pt x="7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7"/>
            <p:cNvSpPr/>
            <p:nvPr/>
          </p:nvSpPr>
          <p:spPr>
            <a:xfrm>
              <a:off x="4196775" y="3287275"/>
              <a:ext cx="126650" cy="15725"/>
            </a:xfrm>
            <a:custGeom>
              <a:avLst/>
              <a:gdLst/>
              <a:ahLst/>
              <a:cxnLst/>
              <a:rect l="l" t="t" r="r" b="b"/>
              <a:pathLst>
                <a:path w="5066" h="629" extrusionOk="0">
                  <a:moveTo>
                    <a:pt x="296" y="0"/>
                  </a:moveTo>
                  <a:cubicBezTo>
                    <a:pt x="149" y="0"/>
                    <a:pt x="1" y="148"/>
                    <a:pt x="1" y="333"/>
                  </a:cubicBezTo>
                  <a:cubicBezTo>
                    <a:pt x="1" y="481"/>
                    <a:pt x="149" y="629"/>
                    <a:pt x="296" y="629"/>
                  </a:cubicBezTo>
                  <a:lnTo>
                    <a:pt x="4770" y="629"/>
                  </a:lnTo>
                  <a:cubicBezTo>
                    <a:pt x="4955" y="629"/>
                    <a:pt x="5066" y="481"/>
                    <a:pt x="5066" y="333"/>
                  </a:cubicBezTo>
                  <a:cubicBezTo>
                    <a:pt x="5066" y="148"/>
                    <a:pt x="4955" y="0"/>
                    <a:pt x="47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7"/>
            <p:cNvSpPr/>
            <p:nvPr/>
          </p:nvSpPr>
          <p:spPr>
            <a:xfrm>
              <a:off x="3917650" y="3287275"/>
              <a:ext cx="247725" cy="15725"/>
            </a:xfrm>
            <a:custGeom>
              <a:avLst/>
              <a:gdLst/>
              <a:ahLst/>
              <a:cxnLst/>
              <a:rect l="l" t="t" r="r" b="b"/>
              <a:pathLst>
                <a:path w="9909" h="629" extrusionOk="0">
                  <a:moveTo>
                    <a:pt x="296" y="0"/>
                  </a:moveTo>
                  <a:cubicBezTo>
                    <a:pt x="148" y="0"/>
                    <a:pt x="1" y="148"/>
                    <a:pt x="1" y="333"/>
                  </a:cubicBezTo>
                  <a:cubicBezTo>
                    <a:pt x="1" y="481"/>
                    <a:pt x="148" y="629"/>
                    <a:pt x="296" y="629"/>
                  </a:cubicBezTo>
                  <a:lnTo>
                    <a:pt x="9613" y="629"/>
                  </a:lnTo>
                  <a:cubicBezTo>
                    <a:pt x="9798" y="629"/>
                    <a:pt x="9909" y="481"/>
                    <a:pt x="9909" y="333"/>
                  </a:cubicBezTo>
                  <a:cubicBezTo>
                    <a:pt x="9909" y="148"/>
                    <a:pt x="9798" y="0"/>
                    <a:pt x="96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7"/>
            <p:cNvSpPr/>
            <p:nvPr/>
          </p:nvSpPr>
          <p:spPr>
            <a:xfrm>
              <a:off x="3805825" y="3287275"/>
              <a:ext cx="75800" cy="15725"/>
            </a:xfrm>
            <a:custGeom>
              <a:avLst/>
              <a:gdLst/>
              <a:ahLst/>
              <a:cxnLst/>
              <a:rect l="l" t="t" r="r" b="b"/>
              <a:pathLst>
                <a:path w="3032" h="629" extrusionOk="0">
                  <a:moveTo>
                    <a:pt x="333" y="0"/>
                  </a:moveTo>
                  <a:cubicBezTo>
                    <a:pt x="148" y="0"/>
                    <a:pt x="0" y="148"/>
                    <a:pt x="0" y="333"/>
                  </a:cubicBezTo>
                  <a:cubicBezTo>
                    <a:pt x="0" y="481"/>
                    <a:pt x="148" y="629"/>
                    <a:pt x="333" y="629"/>
                  </a:cubicBezTo>
                  <a:lnTo>
                    <a:pt x="2736" y="629"/>
                  </a:lnTo>
                  <a:cubicBezTo>
                    <a:pt x="2921" y="629"/>
                    <a:pt x="3032" y="481"/>
                    <a:pt x="3032" y="333"/>
                  </a:cubicBezTo>
                  <a:cubicBezTo>
                    <a:pt x="3032" y="148"/>
                    <a:pt x="2921" y="0"/>
                    <a:pt x="2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7"/>
            <p:cNvSpPr/>
            <p:nvPr/>
          </p:nvSpPr>
          <p:spPr>
            <a:xfrm>
              <a:off x="1700350" y="3333475"/>
              <a:ext cx="69325" cy="154400"/>
            </a:xfrm>
            <a:custGeom>
              <a:avLst/>
              <a:gdLst/>
              <a:ahLst/>
              <a:cxnLst/>
              <a:rect l="l" t="t" r="r" b="b"/>
              <a:pathLst>
                <a:path w="2773" h="6176" extrusionOk="0">
                  <a:moveTo>
                    <a:pt x="0" y="1"/>
                  </a:moveTo>
                  <a:lnTo>
                    <a:pt x="0" y="6175"/>
                  </a:lnTo>
                  <a:lnTo>
                    <a:pt x="2773" y="6175"/>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7"/>
            <p:cNvSpPr/>
            <p:nvPr/>
          </p:nvSpPr>
          <p:spPr>
            <a:xfrm>
              <a:off x="1838975" y="3401875"/>
              <a:ext cx="69350" cy="86000"/>
            </a:xfrm>
            <a:custGeom>
              <a:avLst/>
              <a:gdLst/>
              <a:ahLst/>
              <a:cxnLst/>
              <a:rect l="l" t="t" r="r" b="b"/>
              <a:pathLst>
                <a:path w="2774" h="3440" extrusionOk="0">
                  <a:moveTo>
                    <a:pt x="1" y="1"/>
                  </a:moveTo>
                  <a:lnTo>
                    <a:pt x="1" y="3439"/>
                  </a:lnTo>
                  <a:lnTo>
                    <a:pt x="2774" y="3439"/>
                  </a:lnTo>
                  <a:lnTo>
                    <a:pt x="27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7"/>
            <p:cNvSpPr/>
            <p:nvPr/>
          </p:nvSpPr>
          <p:spPr>
            <a:xfrm>
              <a:off x="1977625" y="3441625"/>
              <a:ext cx="69350" cy="46250"/>
            </a:xfrm>
            <a:custGeom>
              <a:avLst/>
              <a:gdLst/>
              <a:ahLst/>
              <a:cxnLst/>
              <a:rect l="l" t="t" r="r" b="b"/>
              <a:pathLst>
                <a:path w="2774" h="1850" extrusionOk="0">
                  <a:moveTo>
                    <a:pt x="0" y="0"/>
                  </a:moveTo>
                  <a:lnTo>
                    <a:pt x="0" y="1849"/>
                  </a:lnTo>
                  <a:lnTo>
                    <a:pt x="2773" y="1849"/>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7"/>
            <p:cNvSpPr/>
            <p:nvPr/>
          </p:nvSpPr>
          <p:spPr>
            <a:xfrm>
              <a:off x="2116250" y="3378775"/>
              <a:ext cx="69350" cy="109100"/>
            </a:xfrm>
            <a:custGeom>
              <a:avLst/>
              <a:gdLst/>
              <a:ahLst/>
              <a:cxnLst/>
              <a:rect l="l" t="t" r="r" b="b"/>
              <a:pathLst>
                <a:path w="2774" h="4364" extrusionOk="0">
                  <a:moveTo>
                    <a:pt x="1" y="0"/>
                  </a:moveTo>
                  <a:lnTo>
                    <a:pt x="1" y="4363"/>
                  </a:lnTo>
                  <a:lnTo>
                    <a:pt x="2774" y="4363"/>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7"/>
            <p:cNvSpPr/>
            <p:nvPr/>
          </p:nvSpPr>
          <p:spPr>
            <a:xfrm>
              <a:off x="2254900" y="3418525"/>
              <a:ext cx="69350" cy="69350"/>
            </a:xfrm>
            <a:custGeom>
              <a:avLst/>
              <a:gdLst/>
              <a:ahLst/>
              <a:cxnLst/>
              <a:rect l="l" t="t" r="r" b="b"/>
              <a:pathLst>
                <a:path w="2774" h="2774" extrusionOk="0">
                  <a:moveTo>
                    <a:pt x="0" y="0"/>
                  </a:moveTo>
                  <a:lnTo>
                    <a:pt x="0" y="2773"/>
                  </a:lnTo>
                  <a:lnTo>
                    <a:pt x="2773" y="2773"/>
                  </a:lnTo>
                  <a:lnTo>
                    <a:pt x="2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7"/>
            <p:cNvSpPr/>
            <p:nvPr/>
          </p:nvSpPr>
          <p:spPr>
            <a:xfrm>
              <a:off x="2393550" y="3373225"/>
              <a:ext cx="69325" cy="114650"/>
            </a:xfrm>
            <a:custGeom>
              <a:avLst/>
              <a:gdLst/>
              <a:ahLst/>
              <a:cxnLst/>
              <a:rect l="l" t="t" r="r" b="b"/>
              <a:pathLst>
                <a:path w="2773" h="4586" extrusionOk="0">
                  <a:moveTo>
                    <a:pt x="0" y="1"/>
                  </a:moveTo>
                  <a:lnTo>
                    <a:pt x="0" y="4585"/>
                  </a:lnTo>
                  <a:lnTo>
                    <a:pt x="2773" y="458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7"/>
            <p:cNvSpPr/>
            <p:nvPr/>
          </p:nvSpPr>
          <p:spPr>
            <a:xfrm>
              <a:off x="2532175" y="3468425"/>
              <a:ext cx="69350" cy="19450"/>
            </a:xfrm>
            <a:custGeom>
              <a:avLst/>
              <a:gdLst/>
              <a:ahLst/>
              <a:cxnLst/>
              <a:rect l="l" t="t" r="r" b="b"/>
              <a:pathLst>
                <a:path w="2774" h="778" extrusionOk="0">
                  <a:moveTo>
                    <a:pt x="1" y="1"/>
                  </a:moveTo>
                  <a:lnTo>
                    <a:pt x="1" y="777"/>
                  </a:lnTo>
                  <a:lnTo>
                    <a:pt x="2773" y="777"/>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7"/>
            <p:cNvSpPr/>
            <p:nvPr/>
          </p:nvSpPr>
          <p:spPr>
            <a:xfrm>
              <a:off x="2670825" y="3333475"/>
              <a:ext cx="69350" cy="154400"/>
            </a:xfrm>
            <a:custGeom>
              <a:avLst/>
              <a:gdLst/>
              <a:ahLst/>
              <a:cxnLst/>
              <a:rect l="l" t="t" r="r" b="b"/>
              <a:pathLst>
                <a:path w="2774" h="6176" extrusionOk="0">
                  <a:moveTo>
                    <a:pt x="0" y="1"/>
                  </a:moveTo>
                  <a:lnTo>
                    <a:pt x="0"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7"/>
            <p:cNvSpPr/>
            <p:nvPr/>
          </p:nvSpPr>
          <p:spPr>
            <a:xfrm>
              <a:off x="2809450" y="3431450"/>
              <a:ext cx="69350" cy="56425"/>
            </a:xfrm>
            <a:custGeom>
              <a:avLst/>
              <a:gdLst/>
              <a:ahLst/>
              <a:cxnLst/>
              <a:rect l="l" t="t" r="r" b="b"/>
              <a:pathLst>
                <a:path w="2774" h="2257" extrusionOk="0">
                  <a:moveTo>
                    <a:pt x="1" y="1"/>
                  </a:moveTo>
                  <a:lnTo>
                    <a:pt x="1" y="2256"/>
                  </a:lnTo>
                  <a:lnTo>
                    <a:pt x="2774" y="2256"/>
                  </a:lnTo>
                  <a:lnTo>
                    <a:pt x="277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7"/>
            <p:cNvSpPr/>
            <p:nvPr/>
          </p:nvSpPr>
          <p:spPr>
            <a:xfrm>
              <a:off x="2948100" y="3465650"/>
              <a:ext cx="69350" cy="22225"/>
            </a:xfrm>
            <a:custGeom>
              <a:avLst/>
              <a:gdLst/>
              <a:ahLst/>
              <a:cxnLst/>
              <a:rect l="l" t="t" r="r" b="b"/>
              <a:pathLst>
                <a:path w="2774" h="889" extrusionOk="0">
                  <a:moveTo>
                    <a:pt x="0" y="1"/>
                  </a:moveTo>
                  <a:lnTo>
                    <a:pt x="0" y="888"/>
                  </a:lnTo>
                  <a:lnTo>
                    <a:pt x="2773" y="888"/>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7"/>
            <p:cNvSpPr/>
            <p:nvPr/>
          </p:nvSpPr>
          <p:spPr>
            <a:xfrm>
              <a:off x="3086750" y="3437000"/>
              <a:ext cx="69325" cy="50875"/>
            </a:xfrm>
            <a:custGeom>
              <a:avLst/>
              <a:gdLst/>
              <a:ahLst/>
              <a:cxnLst/>
              <a:rect l="l" t="t" r="r" b="b"/>
              <a:pathLst>
                <a:path w="2773" h="2035" extrusionOk="0">
                  <a:moveTo>
                    <a:pt x="0" y="1"/>
                  </a:moveTo>
                  <a:lnTo>
                    <a:pt x="0" y="2034"/>
                  </a:lnTo>
                  <a:lnTo>
                    <a:pt x="2773" y="2034"/>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7"/>
            <p:cNvSpPr/>
            <p:nvPr/>
          </p:nvSpPr>
          <p:spPr>
            <a:xfrm>
              <a:off x="3225375" y="3333475"/>
              <a:ext cx="69350" cy="154400"/>
            </a:xfrm>
            <a:custGeom>
              <a:avLst/>
              <a:gdLst/>
              <a:ahLst/>
              <a:cxnLst/>
              <a:rect l="l" t="t" r="r" b="b"/>
              <a:pathLst>
                <a:path w="2774" h="6176" extrusionOk="0">
                  <a:moveTo>
                    <a:pt x="1" y="1"/>
                  </a:moveTo>
                  <a:lnTo>
                    <a:pt x="1" y="6175"/>
                  </a:lnTo>
                  <a:lnTo>
                    <a:pt x="2773" y="6175"/>
                  </a:lnTo>
                  <a:lnTo>
                    <a:pt x="277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7"/>
            <p:cNvSpPr/>
            <p:nvPr/>
          </p:nvSpPr>
          <p:spPr>
            <a:xfrm>
              <a:off x="3364025" y="3364900"/>
              <a:ext cx="69325" cy="122975"/>
            </a:xfrm>
            <a:custGeom>
              <a:avLst/>
              <a:gdLst/>
              <a:ahLst/>
              <a:cxnLst/>
              <a:rect l="l" t="t" r="r" b="b"/>
              <a:pathLst>
                <a:path w="2773" h="4919" extrusionOk="0">
                  <a:moveTo>
                    <a:pt x="0" y="1"/>
                  </a:moveTo>
                  <a:lnTo>
                    <a:pt x="0" y="4918"/>
                  </a:lnTo>
                  <a:lnTo>
                    <a:pt x="2773" y="4918"/>
                  </a:lnTo>
                  <a:lnTo>
                    <a:pt x="2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7"/>
            <p:cNvSpPr/>
            <p:nvPr/>
          </p:nvSpPr>
          <p:spPr>
            <a:xfrm>
              <a:off x="3502650" y="3386175"/>
              <a:ext cx="69350" cy="101700"/>
            </a:xfrm>
            <a:custGeom>
              <a:avLst/>
              <a:gdLst/>
              <a:ahLst/>
              <a:cxnLst/>
              <a:rect l="l" t="t" r="r" b="b"/>
              <a:pathLst>
                <a:path w="2774" h="4068" extrusionOk="0">
                  <a:moveTo>
                    <a:pt x="1" y="0"/>
                  </a:moveTo>
                  <a:lnTo>
                    <a:pt x="1" y="4067"/>
                  </a:lnTo>
                  <a:lnTo>
                    <a:pt x="2774" y="4067"/>
                  </a:lnTo>
                  <a:lnTo>
                    <a:pt x="27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7"/>
            <p:cNvSpPr/>
            <p:nvPr/>
          </p:nvSpPr>
          <p:spPr>
            <a:xfrm>
              <a:off x="3855725" y="1244650"/>
              <a:ext cx="170100" cy="822625"/>
            </a:xfrm>
            <a:custGeom>
              <a:avLst/>
              <a:gdLst/>
              <a:ahLst/>
              <a:cxnLst/>
              <a:rect l="l" t="t" r="r" b="b"/>
              <a:pathLst>
                <a:path w="6804" h="32905" extrusionOk="0">
                  <a:moveTo>
                    <a:pt x="296" y="0"/>
                  </a:moveTo>
                  <a:cubicBezTo>
                    <a:pt x="222" y="0"/>
                    <a:pt x="148" y="37"/>
                    <a:pt x="111" y="74"/>
                  </a:cubicBezTo>
                  <a:cubicBezTo>
                    <a:pt x="38" y="148"/>
                    <a:pt x="1" y="222"/>
                    <a:pt x="1" y="296"/>
                  </a:cubicBezTo>
                  <a:lnTo>
                    <a:pt x="1" y="32571"/>
                  </a:lnTo>
                  <a:cubicBezTo>
                    <a:pt x="1" y="32756"/>
                    <a:pt x="148" y="32904"/>
                    <a:pt x="296" y="32904"/>
                  </a:cubicBezTo>
                  <a:cubicBezTo>
                    <a:pt x="481" y="32904"/>
                    <a:pt x="629" y="32756"/>
                    <a:pt x="629" y="32571"/>
                  </a:cubicBezTo>
                  <a:lnTo>
                    <a:pt x="629" y="629"/>
                  </a:lnTo>
                  <a:lnTo>
                    <a:pt x="6507" y="629"/>
                  </a:lnTo>
                  <a:cubicBezTo>
                    <a:pt x="6655" y="629"/>
                    <a:pt x="6803" y="481"/>
                    <a:pt x="6803" y="296"/>
                  </a:cubicBezTo>
                  <a:cubicBezTo>
                    <a:pt x="6803" y="148"/>
                    <a:pt x="6655" y="0"/>
                    <a:pt x="65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7"/>
            <p:cNvSpPr/>
            <p:nvPr/>
          </p:nvSpPr>
          <p:spPr>
            <a:xfrm>
              <a:off x="4130225" y="1239100"/>
              <a:ext cx="302275" cy="14800"/>
            </a:xfrm>
            <a:custGeom>
              <a:avLst/>
              <a:gdLst/>
              <a:ahLst/>
              <a:cxnLst/>
              <a:rect l="l" t="t" r="r" b="b"/>
              <a:pathLst>
                <a:path w="12091" h="592" extrusionOk="0">
                  <a:moveTo>
                    <a:pt x="334" y="0"/>
                  </a:moveTo>
                  <a:cubicBezTo>
                    <a:pt x="149" y="0"/>
                    <a:pt x="1" y="148"/>
                    <a:pt x="1" y="296"/>
                  </a:cubicBezTo>
                  <a:cubicBezTo>
                    <a:pt x="1" y="481"/>
                    <a:pt x="149" y="592"/>
                    <a:pt x="334" y="592"/>
                  </a:cubicBezTo>
                  <a:lnTo>
                    <a:pt x="11757" y="592"/>
                  </a:lnTo>
                  <a:cubicBezTo>
                    <a:pt x="11942" y="592"/>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37"/>
            <p:cNvSpPr/>
            <p:nvPr/>
          </p:nvSpPr>
          <p:spPr>
            <a:xfrm>
              <a:off x="4130225" y="13306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37"/>
            <p:cNvSpPr/>
            <p:nvPr/>
          </p:nvSpPr>
          <p:spPr>
            <a:xfrm>
              <a:off x="4130225" y="1422100"/>
              <a:ext cx="302275" cy="15725"/>
            </a:xfrm>
            <a:custGeom>
              <a:avLst/>
              <a:gdLst/>
              <a:ahLst/>
              <a:cxnLst/>
              <a:rect l="l" t="t" r="r" b="b"/>
              <a:pathLst>
                <a:path w="12091" h="629" extrusionOk="0">
                  <a:moveTo>
                    <a:pt x="334" y="0"/>
                  </a:moveTo>
                  <a:cubicBezTo>
                    <a:pt x="149" y="0"/>
                    <a:pt x="1" y="148"/>
                    <a:pt x="1" y="296"/>
                  </a:cubicBezTo>
                  <a:cubicBezTo>
                    <a:pt x="1" y="481"/>
                    <a:pt x="149" y="629"/>
                    <a:pt x="334" y="629"/>
                  </a:cubicBezTo>
                  <a:lnTo>
                    <a:pt x="11757" y="629"/>
                  </a:lnTo>
                  <a:cubicBezTo>
                    <a:pt x="11942" y="629"/>
                    <a:pt x="12090" y="481"/>
                    <a:pt x="12090" y="296"/>
                  </a:cubicBezTo>
                  <a:cubicBezTo>
                    <a:pt x="12090" y="148"/>
                    <a:pt x="11942" y="0"/>
                    <a:pt x="1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37"/>
            <p:cNvSpPr/>
            <p:nvPr/>
          </p:nvSpPr>
          <p:spPr>
            <a:xfrm>
              <a:off x="1709575" y="4545200"/>
              <a:ext cx="317975" cy="15750"/>
            </a:xfrm>
            <a:custGeom>
              <a:avLst/>
              <a:gdLst/>
              <a:ahLst/>
              <a:cxnLst/>
              <a:rect l="l" t="t" r="r" b="b"/>
              <a:pathLst>
                <a:path w="12719" h="630" extrusionOk="0">
                  <a:moveTo>
                    <a:pt x="297" y="1"/>
                  </a:moveTo>
                  <a:cubicBezTo>
                    <a:pt x="112" y="1"/>
                    <a:pt x="1" y="148"/>
                    <a:pt x="1" y="296"/>
                  </a:cubicBezTo>
                  <a:cubicBezTo>
                    <a:pt x="1" y="481"/>
                    <a:pt x="112" y="629"/>
                    <a:pt x="297" y="629"/>
                  </a:cubicBezTo>
                  <a:lnTo>
                    <a:pt x="12423" y="629"/>
                  </a:lnTo>
                  <a:cubicBezTo>
                    <a:pt x="12608" y="629"/>
                    <a:pt x="12719" y="481"/>
                    <a:pt x="12719" y="296"/>
                  </a:cubicBezTo>
                  <a:cubicBezTo>
                    <a:pt x="12719" y="148"/>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37"/>
            <p:cNvSpPr/>
            <p:nvPr/>
          </p:nvSpPr>
          <p:spPr>
            <a:xfrm>
              <a:off x="1709575" y="4631150"/>
              <a:ext cx="317975" cy="15750"/>
            </a:xfrm>
            <a:custGeom>
              <a:avLst/>
              <a:gdLst/>
              <a:ahLst/>
              <a:cxnLst/>
              <a:rect l="l" t="t" r="r" b="b"/>
              <a:pathLst>
                <a:path w="12719" h="630" extrusionOk="0">
                  <a:moveTo>
                    <a:pt x="297" y="1"/>
                  </a:moveTo>
                  <a:cubicBezTo>
                    <a:pt x="112" y="1"/>
                    <a:pt x="1" y="149"/>
                    <a:pt x="1" y="297"/>
                  </a:cubicBezTo>
                  <a:cubicBezTo>
                    <a:pt x="1" y="481"/>
                    <a:pt x="112" y="629"/>
                    <a:pt x="297" y="629"/>
                  </a:cubicBezTo>
                  <a:lnTo>
                    <a:pt x="12423" y="629"/>
                  </a:lnTo>
                  <a:cubicBezTo>
                    <a:pt x="12608" y="629"/>
                    <a:pt x="12719" y="481"/>
                    <a:pt x="12719" y="297"/>
                  </a:cubicBezTo>
                  <a:cubicBezTo>
                    <a:pt x="12719" y="149"/>
                    <a:pt x="12608" y="1"/>
                    <a:pt x="12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7"/>
            <p:cNvSpPr/>
            <p:nvPr/>
          </p:nvSpPr>
          <p:spPr>
            <a:xfrm>
              <a:off x="1709575" y="4717125"/>
              <a:ext cx="317975" cy="15725"/>
            </a:xfrm>
            <a:custGeom>
              <a:avLst/>
              <a:gdLst/>
              <a:ahLst/>
              <a:cxnLst/>
              <a:rect l="l" t="t" r="r" b="b"/>
              <a:pathLst>
                <a:path w="12719" h="629" extrusionOk="0">
                  <a:moveTo>
                    <a:pt x="297" y="0"/>
                  </a:moveTo>
                  <a:cubicBezTo>
                    <a:pt x="112" y="0"/>
                    <a:pt x="1" y="148"/>
                    <a:pt x="1" y="296"/>
                  </a:cubicBezTo>
                  <a:cubicBezTo>
                    <a:pt x="1" y="481"/>
                    <a:pt x="112" y="629"/>
                    <a:pt x="297" y="629"/>
                  </a:cubicBezTo>
                  <a:lnTo>
                    <a:pt x="12423" y="629"/>
                  </a:lnTo>
                  <a:cubicBezTo>
                    <a:pt x="12608" y="629"/>
                    <a:pt x="12719" y="481"/>
                    <a:pt x="12719" y="296"/>
                  </a:cubicBezTo>
                  <a:cubicBezTo>
                    <a:pt x="12719" y="148"/>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7"/>
            <p:cNvSpPr/>
            <p:nvPr/>
          </p:nvSpPr>
          <p:spPr>
            <a:xfrm>
              <a:off x="1709575" y="4803075"/>
              <a:ext cx="317975" cy="14800"/>
            </a:xfrm>
            <a:custGeom>
              <a:avLst/>
              <a:gdLst/>
              <a:ahLst/>
              <a:cxnLst/>
              <a:rect l="l" t="t" r="r" b="b"/>
              <a:pathLst>
                <a:path w="12719" h="592" extrusionOk="0">
                  <a:moveTo>
                    <a:pt x="297" y="0"/>
                  </a:moveTo>
                  <a:cubicBezTo>
                    <a:pt x="112" y="0"/>
                    <a:pt x="1" y="111"/>
                    <a:pt x="1" y="296"/>
                  </a:cubicBezTo>
                  <a:cubicBezTo>
                    <a:pt x="1" y="481"/>
                    <a:pt x="112" y="592"/>
                    <a:pt x="297" y="592"/>
                  </a:cubicBezTo>
                  <a:lnTo>
                    <a:pt x="12423" y="592"/>
                  </a:lnTo>
                  <a:cubicBezTo>
                    <a:pt x="12608" y="592"/>
                    <a:pt x="12719" y="481"/>
                    <a:pt x="12719" y="296"/>
                  </a:cubicBezTo>
                  <a:cubicBezTo>
                    <a:pt x="12719" y="111"/>
                    <a:pt x="12608" y="0"/>
                    <a:pt x="124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37"/>
            <p:cNvSpPr/>
            <p:nvPr/>
          </p:nvSpPr>
          <p:spPr>
            <a:xfrm>
              <a:off x="2163400" y="3753100"/>
              <a:ext cx="949250" cy="949250"/>
            </a:xfrm>
            <a:custGeom>
              <a:avLst/>
              <a:gdLst/>
              <a:ahLst/>
              <a:cxnLst/>
              <a:rect l="l" t="t" r="r" b="b"/>
              <a:pathLst>
                <a:path w="37970" h="37970" extrusionOk="0">
                  <a:moveTo>
                    <a:pt x="19003" y="1"/>
                  </a:moveTo>
                  <a:cubicBezTo>
                    <a:pt x="8504" y="1"/>
                    <a:pt x="0" y="8504"/>
                    <a:pt x="0" y="19004"/>
                  </a:cubicBezTo>
                  <a:cubicBezTo>
                    <a:pt x="0" y="29466"/>
                    <a:pt x="8504" y="37970"/>
                    <a:pt x="19003" y="37970"/>
                  </a:cubicBezTo>
                  <a:cubicBezTo>
                    <a:pt x="29466" y="37970"/>
                    <a:pt x="37969" y="29466"/>
                    <a:pt x="37969" y="19004"/>
                  </a:cubicBezTo>
                  <a:cubicBezTo>
                    <a:pt x="37969" y="8504"/>
                    <a:pt x="29466" y="1"/>
                    <a:pt x="190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7"/>
            <p:cNvSpPr/>
            <p:nvPr/>
          </p:nvSpPr>
          <p:spPr>
            <a:xfrm>
              <a:off x="2155075" y="3744775"/>
              <a:ext cx="965875" cy="965900"/>
            </a:xfrm>
            <a:custGeom>
              <a:avLst/>
              <a:gdLst/>
              <a:ahLst/>
              <a:cxnLst/>
              <a:rect l="l" t="t" r="r" b="b"/>
              <a:pathLst>
                <a:path w="38635" h="38636" extrusionOk="0">
                  <a:moveTo>
                    <a:pt x="19336" y="629"/>
                  </a:moveTo>
                  <a:cubicBezTo>
                    <a:pt x="24475" y="629"/>
                    <a:pt x="29133" y="2737"/>
                    <a:pt x="32535" y="6101"/>
                  </a:cubicBezTo>
                  <a:cubicBezTo>
                    <a:pt x="35899" y="9502"/>
                    <a:pt x="38006" y="14161"/>
                    <a:pt x="38006" y="19337"/>
                  </a:cubicBezTo>
                  <a:cubicBezTo>
                    <a:pt x="38006" y="24476"/>
                    <a:pt x="35899" y="29171"/>
                    <a:pt x="32535" y="32535"/>
                  </a:cubicBezTo>
                  <a:cubicBezTo>
                    <a:pt x="29133" y="35936"/>
                    <a:pt x="24475" y="38007"/>
                    <a:pt x="19336" y="38007"/>
                  </a:cubicBezTo>
                  <a:cubicBezTo>
                    <a:pt x="14160" y="38007"/>
                    <a:pt x="9502" y="35936"/>
                    <a:pt x="6101" y="32535"/>
                  </a:cubicBezTo>
                  <a:cubicBezTo>
                    <a:pt x="2736" y="29171"/>
                    <a:pt x="629" y="24476"/>
                    <a:pt x="629" y="19337"/>
                  </a:cubicBezTo>
                  <a:cubicBezTo>
                    <a:pt x="629" y="14161"/>
                    <a:pt x="2736" y="9502"/>
                    <a:pt x="6101" y="6101"/>
                  </a:cubicBezTo>
                  <a:cubicBezTo>
                    <a:pt x="9502" y="2737"/>
                    <a:pt x="14160" y="629"/>
                    <a:pt x="19336" y="629"/>
                  </a:cubicBezTo>
                  <a:close/>
                  <a:moveTo>
                    <a:pt x="19336" y="1"/>
                  </a:moveTo>
                  <a:cubicBezTo>
                    <a:pt x="8652" y="1"/>
                    <a:pt x="1" y="8652"/>
                    <a:pt x="1" y="19337"/>
                  </a:cubicBezTo>
                  <a:cubicBezTo>
                    <a:pt x="1" y="29984"/>
                    <a:pt x="8652" y="38635"/>
                    <a:pt x="19336" y="38635"/>
                  </a:cubicBezTo>
                  <a:cubicBezTo>
                    <a:pt x="29984" y="38635"/>
                    <a:pt x="38635" y="29984"/>
                    <a:pt x="38635" y="19337"/>
                  </a:cubicBezTo>
                  <a:cubicBezTo>
                    <a:pt x="38635" y="8652"/>
                    <a:pt x="29984" y="1"/>
                    <a:pt x="193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7"/>
            <p:cNvSpPr/>
            <p:nvPr/>
          </p:nvSpPr>
          <p:spPr>
            <a:xfrm>
              <a:off x="2283550" y="3873250"/>
              <a:ext cx="708950" cy="708950"/>
            </a:xfrm>
            <a:custGeom>
              <a:avLst/>
              <a:gdLst/>
              <a:ahLst/>
              <a:cxnLst/>
              <a:rect l="l" t="t" r="r" b="b"/>
              <a:pathLst>
                <a:path w="28358" h="28358" extrusionOk="0">
                  <a:moveTo>
                    <a:pt x="14197" y="1"/>
                  </a:moveTo>
                  <a:cubicBezTo>
                    <a:pt x="6360" y="1"/>
                    <a:pt x="1" y="6360"/>
                    <a:pt x="1" y="14198"/>
                  </a:cubicBezTo>
                  <a:cubicBezTo>
                    <a:pt x="1" y="22035"/>
                    <a:pt x="6360" y="28357"/>
                    <a:pt x="14197" y="28357"/>
                  </a:cubicBezTo>
                  <a:cubicBezTo>
                    <a:pt x="22035" y="28357"/>
                    <a:pt x="28357" y="22035"/>
                    <a:pt x="28357" y="14198"/>
                  </a:cubicBezTo>
                  <a:cubicBezTo>
                    <a:pt x="28357" y="6360"/>
                    <a:pt x="22035" y="1"/>
                    <a:pt x="14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7"/>
            <p:cNvSpPr/>
            <p:nvPr/>
          </p:nvSpPr>
          <p:spPr>
            <a:xfrm>
              <a:off x="2275225" y="3864950"/>
              <a:ext cx="725575" cy="725575"/>
            </a:xfrm>
            <a:custGeom>
              <a:avLst/>
              <a:gdLst/>
              <a:ahLst/>
              <a:cxnLst/>
              <a:rect l="l" t="t" r="r" b="b"/>
              <a:pathLst>
                <a:path w="29023" h="29023" extrusionOk="0">
                  <a:moveTo>
                    <a:pt x="14530" y="629"/>
                  </a:moveTo>
                  <a:cubicBezTo>
                    <a:pt x="18338" y="629"/>
                    <a:pt x="21813" y="2181"/>
                    <a:pt x="24327" y="4695"/>
                  </a:cubicBezTo>
                  <a:cubicBezTo>
                    <a:pt x="26841" y="7209"/>
                    <a:pt x="28394" y="10685"/>
                    <a:pt x="28394" y="14530"/>
                  </a:cubicBezTo>
                  <a:cubicBezTo>
                    <a:pt x="28394" y="18338"/>
                    <a:pt x="26841" y="21813"/>
                    <a:pt x="24327" y="24327"/>
                  </a:cubicBezTo>
                  <a:cubicBezTo>
                    <a:pt x="21813" y="26841"/>
                    <a:pt x="18338" y="28394"/>
                    <a:pt x="14530" y="28394"/>
                  </a:cubicBezTo>
                  <a:cubicBezTo>
                    <a:pt x="10685" y="28394"/>
                    <a:pt x="7210" y="26841"/>
                    <a:pt x="4696" y="24327"/>
                  </a:cubicBezTo>
                  <a:cubicBezTo>
                    <a:pt x="2182" y="21813"/>
                    <a:pt x="629" y="18338"/>
                    <a:pt x="629" y="14530"/>
                  </a:cubicBezTo>
                  <a:cubicBezTo>
                    <a:pt x="629" y="10685"/>
                    <a:pt x="2182" y="7209"/>
                    <a:pt x="4696" y="4695"/>
                  </a:cubicBezTo>
                  <a:cubicBezTo>
                    <a:pt x="7210" y="2181"/>
                    <a:pt x="10685" y="629"/>
                    <a:pt x="14530" y="629"/>
                  </a:cubicBezTo>
                  <a:close/>
                  <a:moveTo>
                    <a:pt x="14530" y="0"/>
                  </a:moveTo>
                  <a:cubicBezTo>
                    <a:pt x="6508" y="0"/>
                    <a:pt x="1" y="6507"/>
                    <a:pt x="1" y="14530"/>
                  </a:cubicBezTo>
                  <a:cubicBezTo>
                    <a:pt x="1" y="22515"/>
                    <a:pt x="6508" y="29022"/>
                    <a:pt x="14530" y="29022"/>
                  </a:cubicBezTo>
                  <a:cubicBezTo>
                    <a:pt x="22516" y="29022"/>
                    <a:pt x="29023" y="22515"/>
                    <a:pt x="29023" y="14530"/>
                  </a:cubicBezTo>
                  <a:cubicBezTo>
                    <a:pt x="29023" y="6507"/>
                    <a:pt x="22516" y="0"/>
                    <a:pt x="145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7"/>
            <p:cNvSpPr/>
            <p:nvPr/>
          </p:nvSpPr>
          <p:spPr>
            <a:xfrm>
              <a:off x="2413875" y="4003575"/>
              <a:ext cx="448300" cy="448300"/>
            </a:xfrm>
            <a:custGeom>
              <a:avLst/>
              <a:gdLst/>
              <a:ahLst/>
              <a:cxnLst/>
              <a:rect l="l" t="t" r="r" b="b"/>
              <a:pathLst>
                <a:path w="17932" h="17932" extrusionOk="0">
                  <a:moveTo>
                    <a:pt x="8984" y="1"/>
                  </a:moveTo>
                  <a:cubicBezTo>
                    <a:pt x="4030" y="1"/>
                    <a:pt x="0" y="4030"/>
                    <a:pt x="0" y="8985"/>
                  </a:cubicBezTo>
                  <a:cubicBezTo>
                    <a:pt x="0" y="13902"/>
                    <a:pt x="4030" y="17931"/>
                    <a:pt x="8984" y="17931"/>
                  </a:cubicBezTo>
                  <a:cubicBezTo>
                    <a:pt x="13901" y="17931"/>
                    <a:pt x="17931" y="13902"/>
                    <a:pt x="17931" y="8985"/>
                  </a:cubicBezTo>
                  <a:cubicBezTo>
                    <a:pt x="17931" y="4030"/>
                    <a:pt x="13901" y="1"/>
                    <a:pt x="8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7"/>
            <p:cNvSpPr/>
            <p:nvPr/>
          </p:nvSpPr>
          <p:spPr>
            <a:xfrm>
              <a:off x="2406475" y="3996175"/>
              <a:ext cx="463075" cy="463100"/>
            </a:xfrm>
            <a:custGeom>
              <a:avLst/>
              <a:gdLst/>
              <a:ahLst/>
              <a:cxnLst/>
              <a:rect l="l" t="t" r="r" b="b"/>
              <a:pathLst>
                <a:path w="18523" h="18524" extrusionOk="0">
                  <a:moveTo>
                    <a:pt x="9280" y="592"/>
                  </a:moveTo>
                  <a:cubicBezTo>
                    <a:pt x="11646" y="592"/>
                    <a:pt x="13828" y="1591"/>
                    <a:pt x="15380" y="3143"/>
                  </a:cubicBezTo>
                  <a:cubicBezTo>
                    <a:pt x="16933" y="4696"/>
                    <a:pt x="17931" y="6877"/>
                    <a:pt x="17931" y="9281"/>
                  </a:cubicBezTo>
                  <a:cubicBezTo>
                    <a:pt x="17931" y="11647"/>
                    <a:pt x="16933" y="13828"/>
                    <a:pt x="15380" y="15381"/>
                  </a:cubicBezTo>
                  <a:cubicBezTo>
                    <a:pt x="13828" y="16934"/>
                    <a:pt x="11646" y="17932"/>
                    <a:pt x="9280" y="17932"/>
                  </a:cubicBezTo>
                  <a:cubicBezTo>
                    <a:pt x="6877" y="17932"/>
                    <a:pt x="4696" y="16934"/>
                    <a:pt x="3143" y="15381"/>
                  </a:cubicBezTo>
                  <a:cubicBezTo>
                    <a:pt x="1590" y="13828"/>
                    <a:pt x="592" y="11647"/>
                    <a:pt x="592" y="9281"/>
                  </a:cubicBezTo>
                  <a:cubicBezTo>
                    <a:pt x="592" y="6877"/>
                    <a:pt x="1590" y="4696"/>
                    <a:pt x="3143" y="3143"/>
                  </a:cubicBezTo>
                  <a:cubicBezTo>
                    <a:pt x="4696" y="1591"/>
                    <a:pt x="6877" y="592"/>
                    <a:pt x="9280" y="592"/>
                  </a:cubicBezTo>
                  <a:close/>
                  <a:moveTo>
                    <a:pt x="9280" y="1"/>
                  </a:moveTo>
                  <a:cubicBezTo>
                    <a:pt x="4141" y="1"/>
                    <a:pt x="1" y="4142"/>
                    <a:pt x="1" y="9281"/>
                  </a:cubicBezTo>
                  <a:cubicBezTo>
                    <a:pt x="1" y="14383"/>
                    <a:pt x="4141" y="18523"/>
                    <a:pt x="9280" y="18523"/>
                  </a:cubicBezTo>
                  <a:cubicBezTo>
                    <a:pt x="14382" y="18523"/>
                    <a:pt x="18523" y="14383"/>
                    <a:pt x="18523" y="9281"/>
                  </a:cubicBezTo>
                  <a:cubicBezTo>
                    <a:pt x="18523" y="4142"/>
                    <a:pt x="14382" y="1"/>
                    <a:pt x="9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7"/>
            <p:cNvSpPr/>
            <p:nvPr/>
          </p:nvSpPr>
          <p:spPr>
            <a:xfrm>
              <a:off x="1636575" y="3993425"/>
              <a:ext cx="469550" cy="468625"/>
            </a:xfrm>
            <a:custGeom>
              <a:avLst/>
              <a:gdLst/>
              <a:ahLst/>
              <a:cxnLst/>
              <a:rect l="l" t="t" r="r" b="b"/>
              <a:pathLst>
                <a:path w="18782" h="18745" extrusionOk="0">
                  <a:moveTo>
                    <a:pt x="9391" y="0"/>
                  </a:moveTo>
                  <a:cubicBezTo>
                    <a:pt x="4215" y="0"/>
                    <a:pt x="0" y="4178"/>
                    <a:pt x="0" y="9391"/>
                  </a:cubicBezTo>
                  <a:cubicBezTo>
                    <a:pt x="0" y="14566"/>
                    <a:pt x="4215" y="18744"/>
                    <a:pt x="9391" y="18744"/>
                  </a:cubicBezTo>
                  <a:cubicBezTo>
                    <a:pt x="14567" y="18744"/>
                    <a:pt x="18781" y="14566"/>
                    <a:pt x="18781" y="9391"/>
                  </a:cubicBezTo>
                  <a:cubicBezTo>
                    <a:pt x="18781" y="4178"/>
                    <a:pt x="14567" y="0"/>
                    <a:pt x="93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7"/>
            <p:cNvSpPr/>
            <p:nvPr/>
          </p:nvSpPr>
          <p:spPr>
            <a:xfrm>
              <a:off x="1629175" y="3985100"/>
              <a:ext cx="484325" cy="485250"/>
            </a:xfrm>
            <a:custGeom>
              <a:avLst/>
              <a:gdLst/>
              <a:ahLst/>
              <a:cxnLst/>
              <a:rect l="l" t="t" r="r" b="b"/>
              <a:pathLst>
                <a:path w="19373" h="19410" extrusionOk="0">
                  <a:moveTo>
                    <a:pt x="9687" y="629"/>
                  </a:moveTo>
                  <a:cubicBezTo>
                    <a:pt x="12201" y="629"/>
                    <a:pt x="14456" y="1664"/>
                    <a:pt x="16120" y="3291"/>
                  </a:cubicBezTo>
                  <a:cubicBezTo>
                    <a:pt x="17746" y="4917"/>
                    <a:pt x="18744" y="7210"/>
                    <a:pt x="18744" y="9724"/>
                  </a:cubicBezTo>
                  <a:cubicBezTo>
                    <a:pt x="18744" y="12201"/>
                    <a:pt x="17746" y="14493"/>
                    <a:pt x="16120" y="16120"/>
                  </a:cubicBezTo>
                  <a:cubicBezTo>
                    <a:pt x="14456" y="17783"/>
                    <a:pt x="12201" y="18781"/>
                    <a:pt x="9687" y="18781"/>
                  </a:cubicBezTo>
                  <a:cubicBezTo>
                    <a:pt x="7173" y="18781"/>
                    <a:pt x="4917" y="17783"/>
                    <a:pt x="3254" y="16120"/>
                  </a:cubicBezTo>
                  <a:cubicBezTo>
                    <a:pt x="1627" y="14493"/>
                    <a:pt x="592" y="12201"/>
                    <a:pt x="592" y="9724"/>
                  </a:cubicBezTo>
                  <a:cubicBezTo>
                    <a:pt x="592" y="7210"/>
                    <a:pt x="1627" y="4917"/>
                    <a:pt x="3254" y="3291"/>
                  </a:cubicBezTo>
                  <a:cubicBezTo>
                    <a:pt x="4917" y="1664"/>
                    <a:pt x="7173" y="629"/>
                    <a:pt x="9687" y="629"/>
                  </a:cubicBezTo>
                  <a:close/>
                  <a:moveTo>
                    <a:pt x="9687" y="0"/>
                  </a:moveTo>
                  <a:cubicBezTo>
                    <a:pt x="4326" y="0"/>
                    <a:pt x="0" y="4363"/>
                    <a:pt x="0" y="9724"/>
                  </a:cubicBezTo>
                  <a:cubicBezTo>
                    <a:pt x="0" y="15047"/>
                    <a:pt x="4326" y="19410"/>
                    <a:pt x="9687" y="19410"/>
                  </a:cubicBezTo>
                  <a:cubicBezTo>
                    <a:pt x="15047" y="19410"/>
                    <a:pt x="19373" y="15047"/>
                    <a:pt x="19373" y="9724"/>
                  </a:cubicBezTo>
                  <a:cubicBezTo>
                    <a:pt x="19373" y="4363"/>
                    <a:pt x="15047" y="0"/>
                    <a:pt x="96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7"/>
            <p:cNvSpPr/>
            <p:nvPr/>
          </p:nvSpPr>
          <p:spPr>
            <a:xfrm>
              <a:off x="1740075" y="4096925"/>
              <a:ext cx="262525" cy="262525"/>
            </a:xfrm>
            <a:custGeom>
              <a:avLst/>
              <a:gdLst/>
              <a:ahLst/>
              <a:cxnLst/>
              <a:rect l="l" t="t" r="r" b="b"/>
              <a:pathLst>
                <a:path w="10501" h="10501" extrusionOk="0">
                  <a:moveTo>
                    <a:pt x="5251" y="1"/>
                  </a:moveTo>
                  <a:cubicBezTo>
                    <a:pt x="2367" y="1"/>
                    <a:pt x="1" y="2330"/>
                    <a:pt x="1" y="5251"/>
                  </a:cubicBezTo>
                  <a:cubicBezTo>
                    <a:pt x="1" y="8134"/>
                    <a:pt x="2367" y="10500"/>
                    <a:pt x="5251" y="10500"/>
                  </a:cubicBezTo>
                  <a:cubicBezTo>
                    <a:pt x="8134" y="10500"/>
                    <a:pt x="10501" y="8134"/>
                    <a:pt x="10501" y="5251"/>
                  </a:cubicBezTo>
                  <a:cubicBezTo>
                    <a:pt x="10501" y="2330"/>
                    <a:pt x="8134" y="1"/>
                    <a:pt x="52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7"/>
            <p:cNvSpPr/>
            <p:nvPr/>
          </p:nvSpPr>
          <p:spPr>
            <a:xfrm>
              <a:off x="1732700" y="4088600"/>
              <a:ext cx="277300" cy="278250"/>
            </a:xfrm>
            <a:custGeom>
              <a:avLst/>
              <a:gdLst/>
              <a:ahLst/>
              <a:cxnLst/>
              <a:rect l="l" t="t" r="r" b="b"/>
              <a:pathLst>
                <a:path w="11092" h="11130" extrusionOk="0">
                  <a:moveTo>
                    <a:pt x="5546" y="629"/>
                  </a:moveTo>
                  <a:cubicBezTo>
                    <a:pt x="6914" y="629"/>
                    <a:pt x="8134" y="1184"/>
                    <a:pt x="9021" y="2071"/>
                  </a:cubicBezTo>
                  <a:cubicBezTo>
                    <a:pt x="9945" y="2959"/>
                    <a:pt x="10500" y="4216"/>
                    <a:pt x="10500" y="5584"/>
                  </a:cubicBezTo>
                  <a:cubicBezTo>
                    <a:pt x="10500" y="6915"/>
                    <a:pt x="9945" y="8172"/>
                    <a:pt x="9021" y="9059"/>
                  </a:cubicBezTo>
                  <a:cubicBezTo>
                    <a:pt x="8134" y="9946"/>
                    <a:pt x="6914" y="10501"/>
                    <a:pt x="5546" y="10501"/>
                  </a:cubicBezTo>
                  <a:cubicBezTo>
                    <a:pt x="4178" y="10501"/>
                    <a:pt x="2958" y="9946"/>
                    <a:pt x="2033" y="9059"/>
                  </a:cubicBezTo>
                  <a:cubicBezTo>
                    <a:pt x="1146" y="8172"/>
                    <a:pt x="592" y="6915"/>
                    <a:pt x="592" y="5584"/>
                  </a:cubicBezTo>
                  <a:cubicBezTo>
                    <a:pt x="592" y="4216"/>
                    <a:pt x="1146" y="2959"/>
                    <a:pt x="2033" y="2071"/>
                  </a:cubicBezTo>
                  <a:cubicBezTo>
                    <a:pt x="2958" y="1184"/>
                    <a:pt x="4178" y="629"/>
                    <a:pt x="5546" y="629"/>
                  </a:cubicBezTo>
                  <a:close/>
                  <a:moveTo>
                    <a:pt x="5546" y="1"/>
                  </a:moveTo>
                  <a:cubicBezTo>
                    <a:pt x="2477" y="1"/>
                    <a:pt x="0" y="2515"/>
                    <a:pt x="0" y="5584"/>
                  </a:cubicBezTo>
                  <a:cubicBezTo>
                    <a:pt x="0" y="8652"/>
                    <a:pt x="2477" y="11129"/>
                    <a:pt x="5546" y="11129"/>
                  </a:cubicBezTo>
                  <a:cubicBezTo>
                    <a:pt x="8614" y="11129"/>
                    <a:pt x="11091" y="8652"/>
                    <a:pt x="11091" y="5584"/>
                  </a:cubicBezTo>
                  <a:cubicBezTo>
                    <a:pt x="11091" y="2515"/>
                    <a:pt x="8614" y="1"/>
                    <a:pt x="55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7"/>
            <p:cNvSpPr/>
            <p:nvPr/>
          </p:nvSpPr>
          <p:spPr>
            <a:xfrm>
              <a:off x="1304750" y="4090450"/>
              <a:ext cx="274525" cy="274550"/>
            </a:xfrm>
            <a:custGeom>
              <a:avLst/>
              <a:gdLst/>
              <a:ahLst/>
              <a:cxnLst/>
              <a:rect l="l" t="t" r="r" b="b"/>
              <a:pathLst>
                <a:path w="10981" h="10982" extrusionOk="0">
                  <a:moveTo>
                    <a:pt x="5509" y="1"/>
                  </a:moveTo>
                  <a:cubicBezTo>
                    <a:pt x="2478" y="1"/>
                    <a:pt x="1" y="2478"/>
                    <a:pt x="1" y="5510"/>
                  </a:cubicBezTo>
                  <a:cubicBezTo>
                    <a:pt x="1" y="8541"/>
                    <a:pt x="2478" y="10981"/>
                    <a:pt x="5509" y="10981"/>
                  </a:cubicBezTo>
                  <a:cubicBezTo>
                    <a:pt x="8541" y="10981"/>
                    <a:pt x="10981" y="8541"/>
                    <a:pt x="10981" y="5510"/>
                  </a:cubicBezTo>
                  <a:cubicBezTo>
                    <a:pt x="10981" y="2478"/>
                    <a:pt x="8541" y="1"/>
                    <a:pt x="55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7"/>
            <p:cNvSpPr/>
            <p:nvPr/>
          </p:nvSpPr>
          <p:spPr>
            <a:xfrm>
              <a:off x="1297350" y="4083075"/>
              <a:ext cx="290250" cy="289300"/>
            </a:xfrm>
            <a:custGeom>
              <a:avLst/>
              <a:gdLst/>
              <a:ahLst/>
              <a:cxnLst/>
              <a:rect l="l" t="t" r="r" b="b"/>
              <a:pathLst>
                <a:path w="11610" h="11572" extrusionOk="0">
                  <a:moveTo>
                    <a:pt x="5805" y="592"/>
                  </a:moveTo>
                  <a:cubicBezTo>
                    <a:pt x="7210" y="592"/>
                    <a:pt x="8504" y="1183"/>
                    <a:pt x="9465" y="2108"/>
                  </a:cubicBezTo>
                  <a:cubicBezTo>
                    <a:pt x="10390" y="3069"/>
                    <a:pt x="10981" y="4363"/>
                    <a:pt x="10981" y="5805"/>
                  </a:cubicBezTo>
                  <a:cubicBezTo>
                    <a:pt x="10981" y="7209"/>
                    <a:pt x="10390" y="8503"/>
                    <a:pt x="9465" y="9465"/>
                  </a:cubicBezTo>
                  <a:cubicBezTo>
                    <a:pt x="8504" y="10389"/>
                    <a:pt x="7210" y="10980"/>
                    <a:pt x="5805" y="10980"/>
                  </a:cubicBezTo>
                  <a:cubicBezTo>
                    <a:pt x="4363" y="10980"/>
                    <a:pt x="3070" y="10389"/>
                    <a:pt x="2108" y="9465"/>
                  </a:cubicBezTo>
                  <a:cubicBezTo>
                    <a:pt x="1184" y="8503"/>
                    <a:pt x="592" y="7209"/>
                    <a:pt x="592" y="5805"/>
                  </a:cubicBezTo>
                  <a:cubicBezTo>
                    <a:pt x="592" y="4363"/>
                    <a:pt x="1184" y="3069"/>
                    <a:pt x="2108" y="2108"/>
                  </a:cubicBezTo>
                  <a:cubicBezTo>
                    <a:pt x="3070" y="1183"/>
                    <a:pt x="4363" y="592"/>
                    <a:pt x="5805" y="592"/>
                  </a:cubicBezTo>
                  <a:close/>
                  <a:moveTo>
                    <a:pt x="5805" y="0"/>
                  </a:moveTo>
                  <a:cubicBezTo>
                    <a:pt x="2589" y="0"/>
                    <a:pt x="1" y="2588"/>
                    <a:pt x="1" y="5805"/>
                  </a:cubicBezTo>
                  <a:cubicBezTo>
                    <a:pt x="1" y="8984"/>
                    <a:pt x="2589" y="11572"/>
                    <a:pt x="5805" y="11572"/>
                  </a:cubicBezTo>
                  <a:cubicBezTo>
                    <a:pt x="8985" y="11572"/>
                    <a:pt x="11610" y="8984"/>
                    <a:pt x="11610" y="5805"/>
                  </a:cubicBezTo>
                  <a:cubicBezTo>
                    <a:pt x="11610" y="2588"/>
                    <a:pt x="8985" y="0"/>
                    <a:pt x="58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7"/>
            <p:cNvSpPr/>
            <p:nvPr/>
          </p:nvSpPr>
          <p:spPr>
            <a:xfrm>
              <a:off x="1364825" y="4150550"/>
              <a:ext cx="154375" cy="154375"/>
            </a:xfrm>
            <a:custGeom>
              <a:avLst/>
              <a:gdLst/>
              <a:ahLst/>
              <a:cxnLst/>
              <a:rect l="l" t="t" r="r" b="b"/>
              <a:pathLst>
                <a:path w="6175" h="6175" extrusionOk="0">
                  <a:moveTo>
                    <a:pt x="3106" y="0"/>
                  </a:moveTo>
                  <a:cubicBezTo>
                    <a:pt x="1406" y="0"/>
                    <a:pt x="1" y="1405"/>
                    <a:pt x="1" y="3106"/>
                  </a:cubicBezTo>
                  <a:cubicBezTo>
                    <a:pt x="1" y="4806"/>
                    <a:pt x="1406" y="6174"/>
                    <a:pt x="3106" y="6174"/>
                  </a:cubicBezTo>
                  <a:cubicBezTo>
                    <a:pt x="4807" y="6174"/>
                    <a:pt x="6175" y="4806"/>
                    <a:pt x="6175" y="3106"/>
                  </a:cubicBezTo>
                  <a:cubicBezTo>
                    <a:pt x="6175" y="1405"/>
                    <a:pt x="4807" y="0"/>
                    <a:pt x="3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7"/>
            <p:cNvSpPr/>
            <p:nvPr/>
          </p:nvSpPr>
          <p:spPr>
            <a:xfrm>
              <a:off x="1357450" y="4143150"/>
              <a:ext cx="169150" cy="169150"/>
            </a:xfrm>
            <a:custGeom>
              <a:avLst/>
              <a:gdLst/>
              <a:ahLst/>
              <a:cxnLst/>
              <a:rect l="l" t="t" r="r" b="b"/>
              <a:pathLst>
                <a:path w="6766" h="6766" extrusionOk="0">
                  <a:moveTo>
                    <a:pt x="3401" y="629"/>
                  </a:moveTo>
                  <a:cubicBezTo>
                    <a:pt x="4141" y="629"/>
                    <a:pt x="4843" y="925"/>
                    <a:pt x="5361" y="1442"/>
                  </a:cubicBezTo>
                  <a:cubicBezTo>
                    <a:pt x="5841" y="1923"/>
                    <a:pt x="6174" y="2625"/>
                    <a:pt x="6174" y="3402"/>
                  </a:cubicBezTo>
                  <a:cubicBezTo>
                    <a:pt x="6174" y="4141"/>
                    <a:pt x="5841" y="4843"/>
                    <a:pt x="5361" y="5361"/>
                  </a:cubicBezTo>
                  <a:cubicBezTo>
                    <a:pt x="4843" y="5842"/>
                    <a:pt x="4141" y="6174"/>
                    <a:pt x="3401" y="6174"/>
                  </a:cubicBezTo>
                  <a:cubicBezTo>
                    <a:pt x="2625" y="6174"/>
                    <a:pt x="1923" y="5842"/>
                    <a:pt x="1442" y="5361"/>
                  </a:cubicBezTo>
                  <a:cubicBezTo>
                    <a:pt x="924" y="4843"/>
                    <a:pt x="629" y="4141"/>
                    <a:pt x="629" y="3402"/>
                  </a:cubicBezTo>
                  <a:cubicBezTo>
                    <a:pt x="629" y="2625"/>
                    <a:pt x="924" y="1923"/>
                    <a:pt x="1442" y="1442"/>
                  </a:cubicBezTo>
                  <a:cubicBezTo>
                    <a:pt x="1923" y="925"/>
                    <a:pt x="2625" y="629"/>
                    <a:pt x="3401" y="629"/>
                  </a:cubicBezTo>
                  <a:close/>
                  <a:moveTo>
                    <a:pt x="3401" y="0"/>
                  </a:moveTo>
                  <a:cubicBezTo>
                    <a:pt x="1516" y="0"/>
                    <a:pt x="0" y="1516"/>
                    <a:pt x="0" y="3402"/>
                  </a:cubicBezTo>
                  <a:cubicBezTo>
                    <a:pt x="0" y="5250"/>
                    <a:pt x="1516" y="6766"/>
                    <a:pt x="3401" y="6766"/>
                  </a:cubicBezTo>
                  <a:cubicBezTo>
                    <a:pt x="5250" y="6766"/>
                    <a:pt x="6766" y="5250"/>
                    <a:pt x="6766" y="3402"/>
                  </a:cubicBezTo>
                  <a:cubicBezTo>
                    <a:pt x="6766" y="1516"/>
                    <a:pt x="5250" y="0"/>
                    <a:pt x="3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7"/>
            <p:cNvSpPr/>
            <p:nvPr/>
          </p:nvSpPr>
          <p:spPr>
            <a:xfrm>
              <a:off x="1150400" y="4228175"/>
              <a:ext cx="1488100" cy="25"/>
            </a:xfrm>
            <a:custGeom>
              <a:avLst/>
              <a:gdLst/>
              <a:ahLst/>
              <a:cxnLst/>
              <a:rect l="l" t="t" r="r" b="b"/>
              <a:pathLst>
                <a:path w="59524" h="1" extrusionOk="0">
                  <a:moveTo>
                    <a:pt x="59523" y="1"/>
                  </a:moveTo>
                  <a:lnTo>
                    <a:pt x="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7"/>
            <p:cNvSpPr/>
            <p:nvPr/>
          </p:nvSpPr>
          <p:spPr>
            <a:xfrm>
              <a:off x="1143000" y="4219850"/>
              <a:ext cx="1502900" cy="15750"/>
            </a:xfrm>
            <a:custGeom>
              <a:avLst/>
              <a:gdLst/>
              <a:ahLst/>
              <a:cxnLst/>
              <a:rect l="l" t="t" r="r" b="b"/>
              <a:pathLst>
                <a:path w="60116" h="630" extrusionOk="0">
                  <a:moveTo>
                    <a:pt x="297" y="1"/>
                  </a:moveTo>
                  <a:cubicBezTo>
                    <a:pt x="112" y="1"/>
                    <a:pt x="1" y="149"/>
                    <a:pt x="1" y="334"/>
                  </a:cubicBezTo>
                  <a:cubicBezTo>
                    <a:pt x="1" y="481"/>
                    <a:pt x="112" y="629"/>
                    <a:pt x="297" y="629"/>
                  </a:cubicBezTo>
                  <a:lnTo>
                    <a:pt x="59819" y="629"/>
                  </a:lnTo>
                  <a:cubicBezTo>
                    <a:pt x="59967" y="629"/>
                    <a:pt x="60115" y="481"/>
                    <a:pt x="60115" y="334"/>
                  </a:cubicBezTo>
                  <a:cubicBezTo>
                    <a:pt x="60115" y="149"/>
                    <a:pt x="59967" y="1"/>
                    <a:pt x="59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7"/>
            <p:cNvSpPr/>
            <p:nvPr/>
          </p:nvSpPr>
          <p:spPr>
            <a:xfrm>
              <a:off x="2662500" y="939625"/>
              <a:ext cx="943700" cy="739450"/>
            </a:xfrm>
            <a:custGeom>
              <a:avLst/>
              <a:gdLst/>
              <a:ahLst/>
              <a:cxnLst/>
              <a:rect l="l" t="t" r="r" b="b"/>
              <a:pathLst>
                <a:path w="37748" h="29578" extrusionOk="0">
                  <a:moveTo>
                    <a:pt x="1" y="1"/>
                  </a:moveTo>
                  <a:lnTo>
                    <a:pt x="1" y="29577"/>
                  </a:lnTo>
                  <a:lnTo>
                    <a:pt x="3587" y="29577"/>
                  </a:lnTo>
                  <a:cubicBezTo>
                    <a:pt x="5472" y="27507"/>
                    <a:pt x="7653" y="25917"/>
                    <a:pt x="10093" y="24956"/>
                  </a:cubicBezTo>
                  <a:cubicBezTo>
                    <a:pt x="15454" y="22775"/>
                    <a:pt x="20260" y="21998"/>
                    <a:pt x="24623" y="21998"/>
                  </a:cubicBezTo>
                  <a:cubicBezTo>
                    <a:pt x="29503" y="21998"/>
                    <a:pt x="33829" y="22960"/>
                    <a:pt x="37747" y="24106"/>
                  </a:cubicBezTo>
                  <a:lnTo>
                    <a:pt x="3774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7"/>
            <p:cNvSpPr/>
            <p:nvPr/>
          </p:nvSpPr>
          <p:spPr>
            <a:xfrm>
              <a:off x="2752150" y="1489575"/>
              <a:ext cx="854050" cy="189500"/>
            </a:xfrm>
            <a:custGeom>
              <a:avLst/>
              <a:gdLst/>
              <a:ahLst/>
              <a:cxnLst/>
              <a:rect l="l" t="t" r="r" b="b"/>
              <a:pathLst>
                <a:path w="34162" h="7580" extrusionOk="0">
                  <a:moveTo>
                    <a:pt x="21037" y="0"/>
                  </a:moveTo>
                  <a:cubicBezTo>
                    <a:pt x="16674" y="0"/>
                    <a:pt x="11868" y="777"/>
                    <a:pt x="6507" y="2958"/>
                  </a:cubicBezTo>
                  <a:cubicBezTo>
                    <a:pt x="4067" y="3919"/>
                    <a:pt x="1886" y="5509"/>
                    <a:pt x="1" y="7579"/>
                  </a:cubicBezTo>
                  <a:lnTo>
                    <a:pt x="34161" y="7579"/>
                  </a:lnTo>
                  <a:lnTo>
                    <a:pt x="34161" y="2108"/>
                  </a:lnTo>
                  <a:cubicBezTo>
                    <a:pt x="30243" y="962"/>
                    <a:pt x="25917" y="0"/>
                    <a:pt x="210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7"/>
            <p:cNvSpPr/>
            <p:nvPr/>
          </p:nvSpPr>
          <p:spPr>
            <a:xfrm>
              <a:off x="2662500" y="1694750"/>
              <a:ext cx="943700" cy="74900"/>
            </a:xfrm>
            <a:custGeom>
              <a:avLst/>
              <a:gdLst/>
              <a:ahLst/>
              <a:cxnLst/>
              <a:rect l="l" t="t" r="r" b="b"/>
              <a:pathLst>
                <a:path w="37748" h="2996" extrusionOk="0">
                  <a:moveTo>
                    <a:pt x="1" y="1"/>
                  </a:moveTo>
                  <a:lnTo>
                    <a:pt x="1" y="2995"/>
                  </a:lnTo>
                  <a:lnTo>
                    <a:pt x="37747" y="2995"/>
                  </a:lnTo>
                  <a:lnTo>
                    <a:pt x="3774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7"/>
            <p:cNvSpPr/>
            <p:nvPr/>
          </p:nvSpPr>
          <p:spPr>
            <a:xfrm>
              <a:off x="2662500" y="1679050"/>
              <a:ext cx="943700" cy="15725"/>
            </a:xfrm>
            <a:custGeom>
              <a:avLst/>
              <a:gdLst/>
              <a:ahLst/>
              <a:cxnLst/>
              <a:rect l="l" t="t" r="r" b="b"/>
              <a:pathLst>
                <a:path w="37748" h="629" extrusionOk="0">
                  <a:moveTo>
                    <a:pt x="1" y="0"/>
                  </a:moveTo>
                  <a:lnTo>
                    <a:pt x="1" y="629"/>
                  </a:lnTo>
                  <a:lnTo>
                    <a:pt x="37747" y="629"/>
                  </a:lnTo>
                  <a:lnTo>
                    <a:pt x="377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7"/>
            <p:cNvSpPr/>
            <p:nvPr/>
          </p:nvSpPr>
          <p:spPr>
            <a:xfrm>
              <a:off x="2655100" y="932250"/>
              <a:ext cx="959425" cy="844800"/>
            </a:xfrm>
            <a:custGeom>
              <a:avLst/>
              <a:gdLst/>
              <a:ahLst/>
              <a:cxnLst/>
              <a:rect l="l" t="t" r="r" b="b"/>
              <a:pathLst>
                <a:path w="38377" h="33792" extrusionOk="0">
                  <a:moveTo>
                    <a:pt x="37748" y="629"/>
                  </a:moveTo>
                  <a:lnTo>
                    <a:pt x="37748" y="33200"/>
                  </a:lnTo>
                  <a:lnTo>
                    <a:pt x="592" y="33200"/>
                  </a:lnTo>
                  <a:lnTo>
                    <a:pt x="592" y="629"/>
                  </a:lnTo>
                  <a:close/>
                  <a:moveTo>
                    <a:pt x="297" y="0"/>
                  </a:moveTo>
                  <a:cubicBezTo>
                    <a:pt x="223" y="0"/>
                    <a:pt x="149" y="37"/>
                    <a:pt x="75" y="111"/>
                  </a:cubicBezTo>
                  <a:cubicBezTo>
                    <a:pt x="1" y="148"/>
                    <a:pt x="1" y="222"/>
                    <a:pt x="1" y="296"/>
                  </a:cubicBezTo>
                  <a:lnTo>
                    <a:pt x="1" y="33495"/>
                  </a:lnTo>
                  <a:cubicBezTo>
                    <a:pt x="1" y="33569"/>
                    <a:pt x="1" y="33643"/>
                    <a:pt x="75" y="33717"/>
                  </a:cubicBezTo>
                  <a:cubicBezTo>
                    <a:pt x="149" y="33791"/>
                    <a:pt x="223" y="33791"/>
                    <a:pt x="297" y="33791"/>
                  </a:cubicBezTo>
                  <a:lnTo>
                    <a:pt x="38043" y="33791"/>
                  </a:lnTo>
                  <a:cubicBezTo>
                    <a:pt x="38154" y="33791"/>
                    <a:pt x="38228" y="33791"/>
                    <a:pt x="38265" y="33717"/>
                  </a:cubicBezTo>
                  <a:cubicBezTo>
                    <a:pt x="38339" y="33643"/>
                    <a:pt x="38376" y="33569"/>
                    <a:pt x="38376" y="33495"/>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7"/>
            <p:cNvSpPr/>
            <p:nvPr/>
          </p:nvSpPr>
          <p:spPr>
            <a:xfrm>
              <a:off x="2662500" y="939625"/>
              <a:ext cx="943700" cy="141450"/>
            </a:xfrm>
            <a:custGeom>
              <a:avLst/>
              <a:gdLst/>
              <a:ahLst/>
              <a:cxnLst/>
              <a:rect l="l" t="t" r="r" b="b"/>
              <a:pathLst>
                <a:path w="37748" h="5658" extrusionOk="0">
                  <a:moveTo>
                    <a:pt x="1" y="1"/>
                  </a:moveTo>
                  <a:lnTo>
                    <a:pt x="1" y="5657"/>
                  </a:lnTo>
                  <a:lnTo>
                    <a:pt x="37747" y="5657"/>
                  </a:lnTo>
                  <a:lnTo>
                    <a:pt x="377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7"/>
            <p:cNvSpPr/>
            <p:nvPr/>
          </p:nvSpPr>
          <p:spPr>
            <a:xfrm>
              <a:off x="2655100" y="932250"/>
              <a:ext cx="959425" cy="156225"/>
            </a:xfrm>
            <a:custGeom>
              <a:avLst/>
              <a:gdLst/>
              <a:ahLst/>
              <a:cxnLst/>
              <a:rect l="l" t="t" r="r" b="b"/>
              <a:pathLst>
                <a:path w="38377" h="6249" extrusionOk="0">
                  <a:moveTo>
                    <a:pt x="37748" y="629"/>
                  </a:moveTo>
                  <a:lnTo>
                    <a:pt x="37748" y="5657"/>
                  </a:lnTo>
                  <a:lnTo>
                    <a:pt x="592" y="5657"/>
                  </a:lnTo>
                  <a:lnTo>
                    <a:pt x="592" y="629"/>
                  </a:lnTo>
                  <a:close/>
                  <a:moveTo>
                    <a:pt x="297" y="0"/>
                  </a:moveTo>
                  <a:cubicBezTo>
                    <a:pt x="223" y="0"/>
                    <a:pt x="149" y="37"/>
                    <a:pt x="75" y="111"/>
                  </a:cubicBezTo>
                  <a:cubicBezTo>
                    <a:pt x="1" y="148"/>
                    <a:pt x="1" y="222"/>
                    <a:pt x="1" y="296"/>
                  </a:cubicBezTo>
                  <a:lnTo>
                    <a:pt x="1" y="5952"/>
                  </a:lnTo>
                  <a:cubicBezTo>
                    <a:pt x="1" y="6026"/>
                    <a:pt x="1" y="6100"/>
                    <a:pt x="75" y="6174"/>
                  </a:cubicBezTo>
                  <a:cubicBezTo>
                    <a:pt x="149" y="6211"/>
                    <a:pt x="223" y="6248"/>
                    <a:pt x="297" y="6248"/>
                  </a:cubicBezTo>
                  <a:lnTo>
                    <a:pt x="38043" y="6248"/>
                  </a:lnTo>
                  <a:cubicBezTo>
                    <a:pt x="38154" y="6248"/>
                    <a:pt x="38228" y="6211"/>
                    <a:pt x="38265" y="6174"/>
                  </a:cubicBezTo>
                  <a:cubicBezTo>
                    <a:pt x="38339" y="6100"/>
                    <a:pt x="38376" y="6026"/>
                    <a:pt x="38376" y="5952"/>
                  </a:cubicBezTo>
                  <a:lnTo>
                    <a:pt x="38376" y="296"/>
                  </a:lnTo>
                  <a:cubicBezTo>
                    <a:pt x="38376" y="222"/>
                    <a:pt x="38339" y="148"/>
                    <a:pt x="38265" y="111"/>
                  </a:cubicBezTo>
                  <a:cubicBezTo>
                    <a:pt x="38228" y="37"/>
                    <a:pt x="38154" y="0"/>
                    <a:pt x="38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2942550" y="1191950"/>
              <a:ext cx="389150" cy="389150"/>
            </a:xfrm>
            <a:custGeom>
              <a:avLst/>
              <a:gdLst/>
              <a:ahLst/>
              <a:cxnLst/>
              <a:rect l="l" t="t" r="r" b="b"/>
              <a:pathLst>
                <a:path w="15566" h="15566" extrusionOk="0">
                  <a:moveTo>
                    <a:pt x="7801" y="1"/>
                  </a:moveTo>
                  <a:cubicBezTo>
                    <a:pt x="3476" y="1"/>
                    <a:pt x="1" y="3476"/>
                    <a:pt x="1" y="7765"/>
                  </a:cubicBezTo>
                  <a:cubicBezTo>
                    <a:pt x="1" y="12090"/>
                    <a:pt x="3476" y="15565"/>
                    <a:pt x="7801" y="15565"/>
                  </a:cubicBezTo>
                  <a:cubicBezTo>
                    <a:pt x="12090" y="15565"/>
                    <a:pt x="15565" y="12090"/>
                    <a:pt x="15565" y="7765"/>
                  </a:cubicBezTo>
                  <a:cubicBezTo>
                    <a:pt x="15565" y="3476"/>
                    <a:pt x="12090" y="1"/>
                    <a:pt x="78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7"/>
            <p:cNvSpPr/>
            <p:nvPr/>
          </p:nvSpPr>
          <p:spPr>
            <a:xfrm>
              <a:off x="2935150" y="1183650"/>
              <a:ext cx="404850" cy="404850"/>
            </a:xfrm>
            <a:custGeom>
              <a:avLst/>
              <a:gdLst/>
              <a:ahLst/>
              <a:cxnLst/>
              <a:rect l="l" t="t" r="r" b="b"/>
              <a:pathLst>
                <a:path w="16194" h="16194" extrusionOk="0">
                  <a:moveTo>
                    <a:pt x="8097" y="629"/>
                  </a:moveTo>
                  <a:cubicBezTo>
                    <a:pt x="10168" y="629"/>
                    <a:pt x="12016" y="1479"/>
                    <a:pt x="13384" y="2810"/>
                  </a:cubicBezTo>
                  <a:cubicBezTo>
                    <a:pt x="14715" y="4178"/>
                    <a:pt x="15565" y="6026"/>
                    <a:pt x="15565" y="8097"/>
                  </a:cubicBezTo>
                  <a:cubicBezTo>
                    <a:pt x="15565" y="10167"/>
                    <a:pt x="14715" y="12052"/>
                    <a:pt x="13384" y="13383"/>
                  </a:cubicBezTo>
                  <a:cubicBezTo>
                    <a:pt x="12016" y="14751"/>
                    <a:pt x="10168" y="15565"/>
                    <a:pt x="8097" y="15565"/>
                  </a:cubicBezTo>
                  <a:cubicBezTo>
                    <a:pt x="6027" y="15565"/>
                    <a:pt x="4142" y="14751"/>
                    <a:pt x="2811" y="13383"/>
                  </a:cubicBezTo>
                  <a:cubicBezTo>
                    <a:pt x="1443" y="12052"/>
                    <a:pt x="629" y="10167"/>
                    <a:pt x="629" y="8097"/>
                  </a:cubicBezTo>
                  <a:cubicBezTo>
                    <a:pt x="629" y="6026"/>
                    <a:pt x="1443" y="4178"/>
                    <a:pt x="2811" y="2810"/>
                  </a:cubicBezTo>
                  <a:cubicBezTo>
                    <a:pt x="4142" y="1479"/>
                    <a:pt x="6027" y="629"/>
                    <a:pt x="8097" y="629"/>
                  </a:cubicBezTo>
                  <a:close/>
                  <a:moveTo>
                    <a:pt x="8097" y="0"/>
                  </a:moveTo>
                  <a:cubicBezTo>
                    <a:pt x="3624" y="0"/>
                    <a:pt x="1" y="3623"/>
                    <a:pt x="1" y="8097"/>
                  </a:cubicBezTo>
                  <a:cubicBezTo>
                    <a:pt x="1" y="12570"/>
                    <a:pt x="3624" y="16193"/>
                    <a:pt x="8097" y="16193"/>
                  </a:cubicBezTo>
                  <a:cubicBezTo>
                    <a:pt x="12571" y="16193"/>
                    <a:pt x="16194" y="12570"/>
                    <a:pt x="16194" y="8097"/>
                  </a:cubicBezTo>
                  <a:cubicBezTo>
                    <a:pt x="16194" y="3623"/>
                    <a:pt x="12571" y="0"/>
                    <a:pt x="80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7"/>
            <p:cNvSpPr/>
            <p:nvPr/>
          </p:nvSpPr>
          <p:spPr>
            <a:xfrm>
              <a:off x="3046075" y="1257575"/>
              <a:ext cx="228325" cy="263450"/>
            </a:xfrm>
            <a:custGeom>
              <a:avLst/>
              <a:gdLst/>
              <a:ahLst/>
              <a:cxnLst/>
              <a:rect l="l" t="t" r="r" b="b"/>
              <a:pathLst>
                <a:path w="9133" h="10538" extrusionOk="0">
                  <a:moveTo>
                    <a:pt x="0" y="1"/>
                  </a:moveTo>
                  <a:lnTo>
                    <a:pt x="0" y="10537"/>
                  </a:lnTo>
                  <a:lnTo>
                    <a:pt x="9132" y="528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038675" y="1250425"/>
              <a:ext cx="243100" cy="278675"/>
            </a:xfrm>
            <a:custGeom>
              <a:avLst/>
              <a:gdLst/>
              <a:ahLst/>
              <a:cxnLst/>
              <a:rect l="l" t="t" r="r" b="b"/>
              <a:pathLst>
                <a:path w="9724" h="11147" extrusionOk="0">
                  <a:moveTo>
                    <a:pt x="592" y="838"/>
                  </a:moveTo>
                  <a:lnTo>
                    <a:pt x="8800" y="5574"/>
                  </a:lnTo>
                  <a:lnTo>
                    <a:pt x="592" y="10306"/>
                  </a:lnTo>
                  <a:lnTo>
                    <a:pt x="592" y="838"/>
                  </a:lnTo>
                  <a:close/>
                  <a:moveTo>
                    <a:pt x="310" y="0"/>
                  </a:moveTo>
                  <a:cubicBezTo>
                    <a:pt x="259" y="0"/>
                    <a:pt x="204" y="9"/>
                    <a:pt x="148" y="28"/>
                  </a:cubicBezTo>
                  <a:cubicBezTo>
                    <a:pt x="38" y="102"/>
                    <a:pt x="1" y="213"/>
                    <a:pt x="1" y="287"/>
                  </a:cubicBezTo>
                  <a:lnTo>
                    <a:pt x="1" y="10823"/>
                  </a:lnTo>
                  <a:cubicBezTo>
                    <a:pt x="1" y="10934"/>
                    <a:pt x="38" y="11045"/>
                    <a:pt x="148" y="11119"/>
                  </a:cubicBezTo>
                  <a:cubicBezTo>
                    <a:pt x="204" y="11138"/>
                    <a:pt x="259" y="11147"/>
                    <a:pt x="310" y="11147"/>
                  </a:cubicBezTo>
                  <a:cubicBezTo>
                    <a:pt x="361" y="11147"/>
                    <a:pt x="407" y="11138"/>
                    <a:pt x="444" y="11119"/>
                  </a:cubicBezTo>
                  <a:lnTo>
                    <a:pt x="9576" y="5832"/>
                  </a:lnTo>
                  <a:cubicBezTo>
                    <a:pt x="9687" y="5795"/>
                    <a:pt x="9724" y="5684"/>
                    <a:pt x="9724" y="5574"/>
                  </a:cubicBezTo>
                  <a:cubicBezTo>
                    <a:pt x="9724" y="5463"/>
                    <a:pt x="9687" y="5352"/>
                    <a:pt x="9576" y="5315"/>
                  </a:cubicBezTo>
                  <a:lnTo>
                    <a:pt x="444" y="28"/>
                  </a:lnTo>
                  <a:cubicBezTo>
                    <a:pt x="407" y="9"/>
                    <a:pt x="361" y="0"/>
                    <a:pt x="3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6" name="Google Shape;2106;p37"/>
          <p:cNvGrpSpPr/>
          <p:nvPr/>
        </p:nvGrpSpPr>
        <p:grpSpPr>
          <a:xfrm>
            <a:off x="300326" y="983328"/>
            <a:ext cx="635100" cy="734640"/>
            <a:chOff x="731647" y="573573"/>
            <a:chExt cx="635100" cy="734640"/>
          </a:xfrm>
        </p:grpSpPr>
        <p:grpSp>
          <p:nvGrpSpPr>
            <p:cNvPr id="2107" name="Google Shape;2107;p37"/>
            <p:cNvGrpSpPr/>
            <p:nvPr/>
          </p:nvGrpSpPr>
          <p:grpSpPr>
            <a:xfrm>
              <a:off x="731647" y="573573"/>
              <a:ext cx="635100" cy="635100"/>
              <a:chOff x="917231" y="750460"/>
              <a:chExt cx="635100" cy="635100"/>
            </a:xfrm>
          </p:grpSpPr>
          <p:sp>
            <p:nvSpPr>
              <p:cNvPr id="2108" name="Google Shape;2108;p37"/>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7"/>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0" name="Google Shape;2110;p37"/>
            <p:cNvGrpSpPr/>
            <p:nvPr/>
          </p:nvGrpSpPr>
          <p:grpSpPr>
            <a:xfrm>
              <a:off x="961679" y="1281213"/>
              <a:ext cx="175013" cy="27000"/>
              <a:chOff x="5662375" y="212375"/>
              <a:chExt cx="175013" cy="27000"/>
            </a:xfrm>
          </p:grpSpPr>
          <p:sp>
            <p:nvSpPr>
              <p:cNvPr id="2111" name="Google Shape;2111;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2" name="Google Shape;2112;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13" name="Google Shape;2113;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grpSp>
        <p:nvGrpSpPr>
          <p:cNvPr id="2115" name="Google Shape;2115;p37"/>
          <p:cNvGrpSpPr/>
          <p:nvPr/>
        </p:nvGrpSpPr>
        <p:grpSpPr>
          <a:xfrm>
            <a:off x="300326" y="1941602"/>
            <a:ext cx="635100" cy="635100"/>
            <a:chOff x="917231" y="1827973"/>
            <a:chExt cx="635100" cy="635100"/>
          </a:xfrm>
        </p:grpSpPr>
        <p:sp>
          <p:nvSpPr>
            <p:cNvPr id="2116" name="Google Shape;2116;p37"/>
            <p:cNvSpPr/>
            <p:nvPr/>
          </p:nvSpPr>
          <p:spPr>
            <a:xfrm>
              <a:off x="917231" y="1827973"/>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37"/>
            <p:cNvSpPr/>
            <p:nvPr/>
          </p:nvSpPr>
          <p:spPr>
            <a:xfrm>
              <a:off x="1001931" y="1912710"/>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8" name="Google Shape;2118;p37"/>
          <p:cNvGrpSpPr/>
          <p:nvPr/>
        </p:nvGrpSpPr>
        <p:grpSpPr>
          <a:xfrm>
            <a:off x="530358" y="2626526"/>
            <a:ext cx="175013" cy="27000"/>
            <a:chOff x="5662375" y="212375"/>
            <a:chExt cx="175013" cy="27000"/>
          </a:xfrm>
        </p:grpSpPr>
        <p:sp>
          <p:nvSpPr>
            <p:cNvPr id="2119" name="Google Shape;2119;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0" name="Google Shape;2120;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1" name="Google Shape;2121;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nvGrpSpPr>
          <p:cNvPr id="2122" name="Google Shape;2122;p37"/>
          <p:cNvGrpSpPr/>
          <p:nvPr/>
        </p:nvGrpSpPr>
        <p:grpSpPr>
          <a:xfrm>
            <a:off x="300326" y="3062551"/>
            <a:ext cx="635100" cy="734984"/>
            <a:chOff x="731647" y="2728277"/>
            <a:chExt cx="635100" cy="734984"/>
          </a:xfrm>
        </p:grpSpPr>
        <p:grpSp>
          <p:nvGrpSpPr>
            <p:cNvPr id="2123" name="Google Shape;2123;p37"/>
            <p:cNvGrpSpPr/>
            <p:nvPr/>
          </p:nvGrpSpPr>
          <p:grpSpPr>
            <a:xfrm>
              <a:off x="731647" y="2728277"/>
              <a:ext cx="635100" cy="635100"/>
              <a:chOff x="917231" y="2905502"/>
              <a:chExt cx="635100" cy="635100"/>
            </a:xfrm>
          </p:grpSpPr>
          <p:sp>
            <p:nvSpPr>
              <p:cNvPr id="2124" name="Google Shape;2124;p37"/>
              <p:cNvSpPr/>
              <p:nvPr/>
            </p:nvSpPr>
            <p:spPr>
              <a:xfrm>
                <a:off x="917231" y="2905502"/>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37"/>
              <p:cNvSpPr/>
              <p:nvPr/>
            </p:nvSpPr>
            <p:spPr>
              <a:xfrm>
                <a:off x="1001931" y="2990252"/>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6" name="Google Shape;2126;p37"/>
            <p:cNvGrpSpPr/>
            <p:nvPr/>
          </p:nvGrpSpPr>
          <p:grpSpPr>
            <a:xfrm>
              <a:off x="961679" y="3436260"/>
              <a:ext cx="175013" cy="27000"/>
              <a:chOff x="5662375" y="212375"/>
              <a:chExt cx="175013" cy="27000"/>
            </a:xfrm>
          </p:grpSpPr>
          <p:sp>
            <p:nvSpPr>
              <p:cNvPr id="2127" name="Google Shape;2127;p37"/>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8" name="Google Shape;2128;p37"/>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29" name="Google Shape;2129;p37"/>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138" name="Google Shape;2138;p37"/>
          <p:cNvSpPr txBox="1">
            <a:spLocks noGrp="1"/>
          </p:cNvSpPr>
          <p:nvPr>
            <p:ph type="title"/>
          </p:nvPr>
        </p:nvSpPr>
        <p:spPr>
          <a:xfrm>
            <a:off x="6456958" y="43908"/>
            <a:ext cx="2615100" cy="576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2400"/>
              <a:t>Table of Contents</a:t>
            </a:r>
            <a:endParaRPr sz="2400"/>
          </a:p>
        </p:txBody>
      </p:sp>
      <p:sp>
        <p:nvSpPr>
          <p:cNvPr id="2139" name="Google Shape;2139;p37"/>
          <p:cNvSpPr txBox="1">
            <a:spLocks noGrp="1"/>
          </p:cNvSpPr>
          <p:nvPr>
            <p:ph type="subTitle" idx="2"/>
          </p:nvPr>
        </p:nvSpPr>
        <p:spPr>
          <a:xfrm>
            <a:off x="1092708" y="1133770"/>
            <a:ext cx="2615100" cy="576000"/>
          </a:xfrm>
          <a:prstGeom prst="rect">
            <a:avLst/>
          </a:prstGeom>
        </p:spPr>
        <p:txBody>
          <a:bodyPr spcFirstLastPara="1" wrap="square" lIns="91425" tIns="91425" rIns="91425" bIns="91425" anchor="t" anchorCtr="0">
            <a:noAutofit/>
          </a:bodyPr>
          <a:lstStyle/>
          <a:p>
            <a:r>
              <a:rPr lang="en"/>
              <a:t>What food insecurity is and it's problems.</a:t>
            </a:r>
            <a:endParaRPr lang="en-US"/>
          </a:p>
        </p:txBody>
      </p:sp>
      <p:sp>
        <p:nvSpPr>
          <p:cNvPr id="2140" name="Google Shape;2140;p37"/>
          <p:cNvSpPr txBox="1">
            <a:spLocks noGrp="1"/>
          </p:cNvSpPr>
          <p:nvPr>
            <p:ph type="subTitle" idx="1"/>
          </p:nvPr>
        </p:nvSpPr>
        <p:spPr>
          <a:xfrm>
            <a:off x="1092708" y="796391"/>
            <a:ext cx="2615100" cy="384000"/>
          </a:xfrm>
          <a:prstGeom prst="rect">
            <a:avLst/>
          </a:prstGeom>
        </p:spPr>
        <p:txBody>
          <a:bodyPr spcFirstLastPara="1" wrap="square" lIns="91425" tIns="91425" rIns="91425" bIns="91425" anchor="t" anchorCtr="0">
            <a:noAutofit/>
          </a:bodyPr>
          <a:lstStyle/>
          <a:p>
            <a:pPr>
              <a:lnSpc>
                <a:spcPct val="115000"/>
              </a:lnSpc>
            </a:pPr>
            <a:r>
              <a:rPr lang="en"/>
              <a:t>The Issue</a:t>
            </a:r>
            <a:endParaRPr/>
          </a:p>
        </p:txBody>
      </p:sp>
      <p:sp>
        <p:nvSpPr>
          <p:cNvPr id="2141" name="Google Shape;2141;p37"/>
          <p:cNvSpPr txBox="1">
            <a:spLocks noGrp="1"/>
          </p:cNvSpPr>
          <p:nvPr>
            <p:ph type="subTitle" idx="3"/>
          </p:nvPr>
        </p:nvSpPr>
        <p:spPr>
          <a:xfrm>
            <a:off x="1049576" y="1875383"/>
            <a:ext cx="2615100" cy="384000"/>
          </a:xfrm>
          <a:prstGeom prst="rect">
            <a:avLst/>
          </a:prstGeom>
        </p:spPr>
        <p:txBody>
          <a:bodyPr spcFirstLastPara="1" wrap="square" lIns="91425" tIns="91425" rIns="91425" bIns="91425" anchor="t" anchorCtr="0">
            <a:noAutofit/>
          </a:bodyPr>
          <a:lstStyle/>
          <a:p>
            <a:pPr>
              <a:lnSpc>
                <a:spcPct val="115000"/>
              </a:lnSpc>
            </a:pPr>
            <a:r>
              <a:rPr lang="en"/>
              <a:t>Global &amp; Local Solutions</a:t>
            </a:r>
            <a:endParaRPr/>
          </a:p>
        </p:txBody>
      </p:sp>
      <p:sp>
        <p:nvSpPr>
          <p:cNvPr id="2142" name="Google Shape;2142;p37"/>
          <p:cNvSpPr txBox="1">
            <a:spLocks noGrp="1"/>
          </p:cNvSpPr>
          <p:nvPr>
            <p:ph type="subTitle" idx="4"/>
          </p:nvPr>
        </p:nvSpPr>
        <p:spPr>
          <a:xfrm>
            <a:off x="1049576" y="2223545"/>
            <a:ext cx="2615100" cy="576000"/>
          </a:xfrm>
          <a:prstGeom prst="rect">
            <a:avLst/>
          </a:prstGeom>
        </p:spPr>
        <p:txBody>
          <a:bodyPr spcFirstLastPara="1" wrap="square" lIns="91425" tIns="91425" rIns="91425" bIns="91425" anchor="t" anchorCtr="0">
            <a:noAutofit/>
          </a:bodyPr>
          <a:lstStyle/>
          <a:p>
            <a:r>
              <a:rPr lang="en"/>
              <a:t>Water treatments, welfare, and economic policies.</a:t>
            </a:r>
            <a:endParaRPr lang="en-US"/>
          </a:p>
        </p:txBody>
      </p:sp>
      <p:sp>
        <p:nvSpPr>
          <p:cNvPr id="2143" name="Google Shape;2143;p37"/>
          <p:cNvSpPr txBox="1">
            <a:spLocks noGrp="1"/>
          </p:cNvSpPr>
          <p:nvPr>
            <p:ph type="subTitle" idx="5"/>
          </p:nvPr>
        </p:nvSpPr>
        <p:spPr>
          <a:xfrm>
            <a:off x="1049576" y="2965158"/>
            <a:ext cx="2615100" cy="384000"/>
          </a:xfrm>
          <a:prstGeom prst="rect">
            <a:avLst/>
          </a:prstGeom>
        </p:spPr>
        <p:txBody>
          <a:bodyPr spcFirstLastPara="1" wrap="square" lIns="91425" tIns="91425" rIns="91425" bIns="91425" anchor="t" anchorCtr="0">
            <a:noAutofit/>
          </a:bodyPr>
          <a:lstStyle/>
          <a:p>
            <a:pPr>
              <a:lnSpc>
                <a:spcPct val="114999"/>
              </a:lnSpc>
            </a:pPr>
            <a:r>
              <a:rPr lang="en"/>
              <a:t>Global Barriers </a:t>
            </a:r>
            <a:endParaRPr lang="en-US"/>
          </a:p>
        </p:txBody>
      </p:sp>
      <p:sp>
        <p:nvSpPr>
          <p:cNvPr id="2144" name="Google Shape;2144;p37"/>
          <p:cNvSpPr txBox="1">
            <a:spLocks noGrp="1"/>
          </p:cNvSpPr>
          <p:nvPr>
            <p:ph type="subTitle" idx="6"/>
          </p:nvPr>
        </p:nvSpPr>
        <p:spPr>
          <a:xfrm>
            <a:off x="1049576" y="3259405"/>
            <a:ext cx="2615100" cy="576000"/>
          </a:xfrm>
          <a:prstGeom prst="rect">
            <a:avLst/>
          </a:prstGeom>
        </p:spPr>
        <p:txBody>
          <a:bodyPr spcFirstLastPara="1" wrap="square" lIns="91425" tIns="91425" rIns="91425" bIns="91425" anchor="t" anchorCtr="0">
            <a:noAutofit/>
          </a:bodyPr>
          <a:lstStyle/>
          <a:p>
            <a:r>
              <a:rPr lang="en"/>
              <a:t>Monetary allocation.</a:t>
            </a:r>
            <a:endParaRPr lang="en-US"/>
          </a:p>
        </p:txBody>
      </p:sp>
      <p:sp>
        <p:nvSpPr>
          <p:cNvPr id="2147" name="Google Shape;2147;p37"/>
          <p:cNvSpPr txBox="1">
            <a:spLocks noGrp="1"/>
          </p:cNvSpPr>
          <p:nvPr>
            <p:ph type="title" idx="9"/>
          </p:nvPr>
        </p:nvSpPr>
        <p:spPr>
          <a:xfrm>
            <a:off x="382495" y="1164480"/>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148" name="Google Shape;2148;p37"/>
          <p:cNvSpPr txBox="1">
            <a:spLocks noGrp="1"/>
          </p:cNvSpPr>
          <p:nvPr>
            <p:ph type="title" idx="13"/>
          </p:nvPr>
        </p:nvSpPr>
        <p:spPr>
          <a:xfrm>
            <a:off x="382495" y="2114076"/>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149" name="Google Shape;2149;p37"/>
          <p:cNvSpPr txBox="1">
            <a:spLocks noGrp="1"/>
          </p:cNvSpPr>
          <p:nvPr>
            <p:ph type="title" idx="14"/>
          </p:nvPr>
        </p:nvSpPr>
        <p:spPr>
          <a:xfrm>
            <a:off x="382495" y="3214633"/>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150" name="Google Shape;2150;p37"/>
          <p:cNvSpPr txBox="1">
            <a:spLocks noGrp="1"/>
          </p:cNvSpPr>
          <p:nvPr>
            <p:ph type="title" idx="15"/>
          </p:nvPr>
        </p:nvSpPr>
        <p:spPr>
          <a:xfrm>
            <a:off x="382495" y="3948569"/>
            <a:ext cx="457200" cy="34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2" name="Google Shape;2130;p37">
            <a:extLst>
              <a:ext uri="{FF2B5EF4-FFF2-40B4-BE49-F238E27FC236}">
                <a16:creationId xmlns:a16="http://schemas.microsoft.com/office/drawing/2014/main" id="{2AA0287E-C3D8-3697-13A2-259D78EFA176}"/>
              </a:ext>
            </a:extLst>
          </p:cNvPr>
          <p:cNvGrpSpPr/>
          <p:nvPr/>
        </p:nvGrpSpPr>
        <p:grpSpPr>
          <a:xfrm>
            <a:off x="4236128" y="808995"/>
            <a:ext cx="635100" cy="734704"/>
            <a:chOff x="731647" y="3806675"/>
            <a:chExt cx="635100" cy="734704"/>
          </a:xfrm>
        </p:grpSpPr>
        <p:grpSp>
          <p:nvGrpSpPr>
            <p:cNvPr id="3" name="Google Shape;2131;p37">
              <a:extLst>
                <a:ext uri="{FF2B5EF4-FFF2-40B4-BE49-F238E27FC236}">
                  <a16:creationId xmlns:a16="http://schemas.microsoft.com/office/drawing/2014/main" id="{64393FCC-652D-4161-1F3B-DFE760EE901F}"/>
                </a:ext>
              </a:extLst>
            </p:cNvPr>
            <p:cNvGrpSpPr/>
            <p:nvPr/>
          </p:nvGrpSpPr>
          <p:grpSpPr>
            <a:xfrm>
              <a:off x="731647" y="3806675"/>
              <a:ext cx="635100" cy="635100"/>
              <a:chOff x="917231" y="3983097"/>
              <a:chExt cx="635100" cy="635100"/>
            </a:xfrm>
          </p:grpSpPr>
          <p:sp>
            <p:nvSpPr>
              <p:cNvPr id="8" name="Google Shape;2132;p37">
                <a:extLst>
                  <a:ext uri="{FF2B5EF4-FFF2-40B4-BE49-F238E27FC236}">
                    <a16:creationId xmlns:a16="http://schemas.microsoft.com/office/drawing/2014/main" id="{D1868059-649C-919F-6945-3CD4035EF347}"/>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133;p37">
                <a:extLst>
                  <a:ext uri="{FF2B5EF4-FFF2-40B4-BE49-F238E27FC236}">
                    <a16:creationId xmlns:a16="http://schemas.microsoft.com/office/drawing/2014/main" id="{EA413417-27DC-1E1B-5F3F-E3FC97DECC1F}"/>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2134;p37">
              <a:extLst>
                <a:ext uri="{FF2B5EF4-FFF2-40B4-BE49-F238E27FC236}">
                  <a16:creationId xmlns:a16="http://schemas.microsoft.com/office/drawing/2014/main" id="{544D97FB-6B94-5F5B-4F14-052261D686E4}"/>
                </a:ext>
              </a:extLst>
            </p:cNvPr>
            <p:cNvGrpSpPr/>
            <p:nvPr/>
          </p:nvGrpSpPr>
          <p:grpSpPr>
            <a:xfrm>
              <a:off x="961679" y="4514379"/>
              <a:ext cx="175013" cy="27000"/>
              <a:chOff x="5662375" y="212375"/>
              <a:chExt cx="175013" cy="27000"/>
            </a:xfrm>
          </p:grpSpPr>
          <p:sp>
            <p:nvSpPr>
              <p:cNvPr id="5" name="Google Shape;2135;p37">
                <a:extLst>
                  <a:ext uri="{FF2B5EF4-FFF2-40B4-BE49-F238E27FC236}">
                    <a16:creationId xmlns:a16="http://schemas.microsoft.com/office/drawing/2014/main" id="{DDB690AE-7507-91E7-F3FE-1BF93C16107A}"/>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6" name="Google Shape;2136;p37">
                <a:extLst>
                  <a:ext uri="{FF2B5EF4-FFF2-40B4-BE49-F238E27FC236}">
                    <a16:creationId xmlns:a16="http://schemas.microsoft.com/office/drawing/2014/main" id="{77FCD955-9893-DCD3-2DFB-4340D2BDDF0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7" name="Google Shape;2137;p37">
                <a:extLst>
                  <a:ext uri="{FF2B5EF4-FFF2-40B4-BE49-F238E27FC236}">
                    <a16:creationId xmlns:a16="http://schemas.microsoft.com/office/drawing/2014/main" id="{C322261B-0B5F-6277-C045-789D9817C22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1" name="Google Shape;2140;p37">
            <a:extLst>
              <a:ext uri="{FF2B5EF4-FFF2-40B4-BE49-F238E27FC236}">
                <a16:creationId xmlns:a16="http://schemas.microsoft.com/office/drawing/2014/main" id="{662B4F39-2056-8B9A-019B-764B697994B3}"/>
              </a:ext>
            </a:extLst>
          </p:cNvPr>
          <p:cNvSpPr txBox="1">
            <a:spLocks/>
          </p:cNvSpPr>
          <p:nvPr/>
        </p:nvSpPr>
        <p:spPr>
          <a:xfrm>
            <a:off x="5029948" y="754697"/>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a:t>Local Barriers</a:t>
            </a:r>
          </a:p>
        </p:txBody>
      </p:sp>
      <p:sp>
        <p:nvSpPr>
          <p:cNvPr id="13" name="Google Shape;2139;p37">
            <a:extLst>
              <a:ext uri="{FF2B5EF4-FFF2-40B4-BE49-F238E27FC236}">
                <a16:creationId xmlns:a16="http://schemas.microsoft.com/office/drawing/2014/main" id="{7DF10E41-0314-4893-A3DE-5B4A8C5BC0A2}"/>
              </a:ext>
            </a:extLst>
          </p:cNvPr>
          <p:cNvSpPr txBox="1">
            <a:spLocks/>
          </p:cNvSpPr>
          <p:nvPr/>
        </p:nvSpPr>
        <p:spPr>
          <a:xfrm>
            <a:off x="5028510" y="1090637"/>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
              <a:t>Awareness and population density</a:t>
            </a:r>
          </a:p>
        </p:txBody>
      </p:sp>
      <p:sp>
        <p:nvSpPr>
          <p:cNvPr id="15" name="Google Shape;2150;p37">
            <a:extLst>
              <a:ext uri="{FF2B5EF4-FFF2-40B4-BE49-F238E27FC236}">
                <a16:creationId xmlns:a16="http://schemas.microsoft.com/office/drawing/2014/main" id="{DD3C5F17-0F0F-0BFD-C95F-979FD489E194}"/>
              </a:ext>
            </a:extLst>
          </p:cNvPr>
          <p:cNvSpPr txBox="1">
            <a:spLocks/>
          </p:cNvSpPr>
          <p:nvPr/>
        </p:nvSpPr>
        <p:spPr>
          <a:xfrm>
            <a:off x="4339863" y="961672"/>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a:t>04</a:t>
            </a:r>
          </a:p>
        </p:txBody>
      </p:sp>
      <p:grpSp>
        <p:nvGrpSpPr>
          <p:cNvPr id="16" name="Google Shape;2130;p37">
            <a:extLst>
              <a:ext uri="{FF2B5EF4-FFF2-40B4-BE49-F238E27FC236}">
                <a16:creationId xmlns:a16="http://schemas.microsoft.com/office/drawing/2014/main" id="{4C698EE5-BB74-814C-36A1-D7E39BBED397}"/>
              </a:ext>
            </a:extLst>
          </p:cNvPr>
          <p:cNvGrpSpPr/>
          <p:nvPr/>
        </p:nvGrpSpPr>
        <p:grpSpPr>
          <a:xfrm>
            <a:off x="4236128" y="1898080"/>
            <a:ext cx="635100" cy="734704"/>
            <a:chOff x="731647" y="3806675"/>
            <a:chExt cx="635100" cy="734704"/>
          </a:xfrm>
        </p:grpSpPr>
        <p:grpSp>
          <p:nvGrpSpPr>
            <p:cNvPr id="17" name="Google Shape;2131;p37">
              <a:extLst>
                <a:ext uri="{FF2B5EF4-FFF2-40B4-BE49-F238E27FC236}">
                  <a16:creationId xmlns:a16="http://schemas.microsoft.com/office/drawing/2014/main" id="{EDFE9AD1-49A4-6100-6A94-9C295DDCECCB}"/>
                </a:ext>
              </a:extLst>
            </p:cNvPr>
            <p:cNvGrpSpPr/>
            <p:nvPr/>
          </p:nvGrpSpPr>
          <p:grpSpPr>
            <a:xfrm>
              <a:off x="731647" y="3806675"/>
              <a:ext cx="635100" cy="635100"/>
              <a:chOff x="917231" y="3983097"/>
              <a:chExt cx="635100" cy="635100"/>
            </a:xfrm>
          </p:grpSpPr>
          <p:sp>
            <p:nvSpPr>
              <p:cNvPr id="22" name="Google Shape;2132;p37">
                <a:extLst>
                  <a:ext uri="{FF2B5EF4-FFF2-40B4-BE49-F238E27FC236}">
                    <a16:creationId xmlns:a16="http://schemas.microsoft.com/office/drawing/2014/main" id="{A09AFB2D-65FF-86C4-161F-9CEE57BB477D}"/>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133;p37">
                <a:extLst>
                  <a:ext uri="{FF2B5EF4-FFF2-40B4-BE49-F238E27FC236}">
                    <a16:creationId xmlns:a16="http://schemas.microsoft.com/office/drawing/2014/main" id="{4B82E3A8-F1F4-7DAF-31CC-B8FD48DD27DB}"/>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2134;p37">
              <a:extLst>
                <a:ext uri="{FF2B5EF4-FFF2-40B4-BE49-F238E27FC236}">
                  <a16:creationId xmlns:a16="http://schemas.microsoft.com/office/drawing/2014/main" id="{C722F12B-36BA-9C83-DE8C-17C795F75E2F}"/>
                </a:ext>
              </a:extLst>
            </p:cNvPr>
            <p:cNvGrpSpPr/>
            <p:nvPr/>
          </p:nvGrpSpPr>
          <p:grpSpPr>
            <a:xfrm>
              <a:off x="961679" y="4514379"/>
              <a:ext cx="175013" cy="27000"/>
              <a:chOff x="5662375" y="212375"/>
              <a:chExt cx="175013" cy="27000"/>
            </a:xfrm>
          </p:grpSpPr>
          <p:sp>
            <p:nvSpPr>
              <p:cNvPr id="19" name="Google Shape;2135;p37">
                <a:extLst>
                  <a:ext uri="{FF2B5EF4-FFF2-40B4-BE49-F238E27FC236}">
                    <a16:creationId xmlns:a16="http://schemas.microsoft.com/office/drawing/2014/main" id="{D835CDE9-5E6B-AC85-53FC-9D72AC167383}"/>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36;p37">
                <a:extLst>
                  <a:ext uri="{FF2B5EF4-FFF2-40B4-BE49-F238E27FC236}">
                    <a16:creationId xmlns:a16="http://schemas.microsoft.com/office/drawing/2014/main" id="{9BCF0A19-899E-CEE6-1D7F-9A737C81218A}"/>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1" name="Google Shape;2137;p37">
                <a:extLst>
                  <a:ext uri="{FF2B5EF4-FFF2-40B4-BE49-F238E27FC236}">
                    <a16:creationId xmlns:a16="http://schemas.microsoft.com/office/drawing/2014/main" id="{F5C401EC-0E44-E597-F8A6-3B6A2E80EAE8}"/>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4" name="Google Shape;2150;p37">
            <a:extLst>
              <a:ext uri="{FF2B5EF4-FFF2-40B4-BE49-F238E27FC236}">
                <a16:creationId xmlns:a16="http://schemas.microsoft.com/office/drawing/2014/main" id="{CC00B93F-2CB0-5D5D-F2F0-42603D4070AA}"/>
              </a:ext>
            </a:extLst>
          </p:cNvPr>
          <p:cNvSpPr txBox="1">
            <a:spLocks/>
          </p:cNvSpPr>
          <p:nvPr/>
        </p:nvSpPr>
        <p:spPr>
          <a:xfrm>
            <a:off x="4339863" y="2050757"/>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a:t>05</a:t>
            </a:r>
          </a:p>
        </p:txBody>
      </p:sp>
      <p:grpSp>
        <p:nvGrpSpPr>
          <p:cNvPr id="25" name="Google Shape;2130;p37">
            <a:extLst>
              <a:ext uri="{FF2B5EF4-FFF2-40B4-BE49-F238E27FC236}">
                <a16:creationId xmlns:a16="http://schemas.microsoft.com/office/drawing/2014/main" id="{DB2C11AA-7800-19DA-A45E-8B5548CF102F}"/>
              </a:ext>
            </a:extLst>
          </p:cNvPr>
          <p:cNvGrpSpPr/>
          <p:nvPr/>
        </p:nvGrpSpPr>
        <p:grpSpPr>
          <a:xfrm>
            <a:off x="4236127" y="3062647"/>
            <a:ext cx="635100" cy="734704"/>
            <a:chOff x="731647" y="3806675"/>
            <a:chExt cx="635100" cy="734704"/>
          </a:xfrm>
        </p:grpSpPr>
        <p:grpSp>
          <p:nvGrpSpPr>
            <p:cNvPr id="26" name="Google Shape;2131;p37">
              <a:extLst>
                <a:ext uri="{FF2B5EF4-FFF2-40B4-BE49-F238E27FC236}">
                  <a16:creationId xmlns:a16="http://schemas.microsoft.com/office/drawing/2014/main" id="{21CE853F-BDAA-9BB6-0749-438E6C5EB69D}"/>
                </a:ext>
              </a:extLst>
            </p:cNvPr>
            <p:cNvGrpSpPr/>
            <p:nvPr/>
          </p:nvGrpSpPr>
          <p:grpSpPr>
            <a:xfrm>
              <a:off x="731647" y="3806675"/>
              <a:ext cx="635100" cy="635100"/>
              <a:chOff x="917231" y="3983097"/>
              <a:chExt cx="635100" cy="635100"/>
            </a:xfrm>
          </p:grpSpPr>
          <p:sp>
            <p:nvSpPr>
              <p:cNvPr id="31" name="Google Shape;2132;p37">
                <a:extLst>
                  <a:ext uri="{FF2B5EF4-FFF2-40B4-BE49-F238E27FC236}">
                    <a16:creationId xmlns:a16="http://schemas.microsoft.com/office/drawing/2014/main" id="{CDE4BBB5-B5F1-39E6-FC47-AB3BE21D17A6}"/>
                  </a:ext>
                </a:extLst>
              </p:cNvPr>
              <p:cNvSpPr/>
              <p:nvPr/>
            </p:nvSpPr>
            <p:spPr>
              <a:xfrm>
                <a:off x="917231" y="3983097"/>
                <a:ext cx="635100" cy="6351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133;p37">
                <a:extLst>
                  <a:ext uri="{FF2B5EF4-FFF2-40B4-BE49-F238E27FC236}">
                    <a16:creationId xmlns:a16="http://schemas.microsoft.com/office/drawing/2014/main" id="{52C13639-8E80-4979-FDBB-816A16970990}"/>
                  </a:ext>
                </a:extLst>
              </p:cNvPr>
              <p:cNvSpPr/>
              <p:nvPr/>
            </p:nvSpPr>
            <p:spPr>
              <a:xfrm>
                <a:off x="1001931" y="4067797"/>
                <a:ext cx="465600" cy="465600"/>
              </a:xfrm>
              <a:prstGeom prst="ellipse">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134;p37">
              <a:extLst>
                <a:ext uri="{FF2B5EF4-FFF2-40B4-BE49-F238E27FC236}">
                  <a16:creationId xmlns:a16="http://schemas.microsoft.com/office/drawing/2014/main" id="{C4EF2849-609B-4C0B-D343-41F8D444DF16}"/>
                </a:ext>
              </a:extLst>
            </p:cNvPr>
            <p:cNvGrpSpPr/>
            <p:nvPr/>
          </p:nvGrpSpPr>
          <p:grpSpPr>
            <a:xfrm>
              <a:off x="961679" y="4514379"/>
              <a:ext cx="175013" cy="27000"/>
              <a:chOff x="5662375" y="212375"/>
              <a:chExt cx="175013" cy="27000"/>
            </a:xfrm>
          </p:grpSpPr>
          <p:sp>
            <p:nvSpPr>
              <p:cNvPr id="28" name="Google Shape;2135;p37">
                <a:extLst>
                  <a:ext uri="{FF2B5EF4-FFF2-40B4-BE49-F238E27FC236}">
                    <a16:creationId xmlns:a16="http://schemas.microsoft.com/office/drawing/2014/main" id="{406D1223-6CF5-B55C-FE0E-D6599A2DA00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9" name="Google Shape;2136;p37">
                <a:extLst>
                  <a:ext uri="{FF2B5EF4-FFF2-40B4-BE49-F238E27FC236}">
                    <a16:creationId xmlns:a16="http://schemas.microsoft.com/office/drawing/2014/main" id="{EFE6B24B-E03D-5BA0-E71D-9A89E74592FD}"/>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30" name="Google Shape;2137;p37">
                <a:extLst>
                  <a:ext uri="{FF2B5EF4-FFF2-40B4-BE49-F238E27FC236}">
                    <a16:creationId xmlns:a16="http://schemas.microsoft.com/office/drawing/2014/main" id="{3950E889-EFED-03DE-78EA-14B3B19BF312}"/>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33" name="Google Shape;2150;p37">
            <a:extLst>
              <a:ext uri="{FF2B5EF4-FFF2-40B4-BE49-F238E27FC236}">
                <a16:creationId xmlns:a16="http://schemas.microsoft.com/office/drawing/2014/main" id="{16EAEBB0-16F3-86C2-D9BF-2021966552B4}"/>
              </a:ext>
            </a:extLst>
          </p:cNvPr>
          <p:cNvSpPr txBox="1">
            <a:spLocks/>
          </p:cNvSpPr>
          <p:nvPr/>
        </p:nvSpPr>
        <p:spPr>
          <a:xfrm>
            <a:off x="4339863" y="3236890"/>
            <a:ext cx="457200" cy="347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r>
              <a:rPr lang="en"/>
              <a:t>06</a:t>
            </a:r>
          </a:p>
        </p:txBody>
      </p:sp>
      <p:sp>
        <p:nvSpPr>
          <p:cNvPr id="44" name="Google Shape;2139;p37">
            <a:extLst>
              <a:ext uri="{FF2B5EF4-FFF2-40B4-BE49-F238E27FC236}">
                <a16:creationId xmlns:a16="http://schemas.microsoft.com/office/drawing/2014/main" id="{A94173A5-8613-336C-A176-5F619B39D8C9}"/>
              </a:ext>
            </a:extLst>
          </p:cNvPr>
          <p:cNvSpPr txBox="1">
            <a:spLocks/>
          </p:cNvSpPr>
          <p:nvPr/>
        </p:nvSpPr>
        <p:spPr>
          <a:xfrm>
            <a:off x="5028510" y="2158157"/>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
              <a:t>The best solutions and overall thoughts</a:t>
            </a:r>
          </a:p>
        </p:txBody>
      </p:sp>
      <p:sp>
        <p:nvSpPr>
          <p:cNvPr id="46" name="Google Shape;2140;p37">
            <a:extLst>
              <a:ext uri="{FF2B5EF4-FFF2-40B4-BE49-F238E27FC236}">
                <a16:creationId xmlns:a16="http://schemas.microsoft.com/office/drawing/2014/main" id="{7FCF6880-165F-7DE9-945A-08FB38CEF2CD}"/>
              </a:ext>
            </a:extLst>
          </p:cNvPr>
          <p:cNvSpPr txBox="1">
            <a:spLocks/>
          </p:cNvSpPr>
          <p:nvPr/>
        </p:nvSpPr>
        <p:spPr>
          <a:xfrm>
            <a:off x="5029948" y="1811433"/>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a:t>Conclusion</a:t>
            </a:r>
          </a:p>
        </p:txBody>
      </p:sp>
      <p:sp>
        <p:nvSpPr>
          <p:cNvPr id="47" name="Google Shape;2140;p37">
            <a:extLst>
              <a:ext uri="{FF2B5EF4-FFF2-40B4-BE49-F238E27FC236}">
                <a16:creationId xmlns:a16="http://schemas.microsoft.com/office/drawing/2014/main" id="{DBE04E10-3C56-8C7B-CA19-11CA2FBA2F7D}"/>
              </a:ext>
            </a:extLst>
          </p:cNvPr>
          <p:cNvSpPr txBox="1">
            <a:spLocks/>
          </p:cNvSpPr>
          <p:nvPr/>
        </p:nvSpPr>
        <p:spPr>
          <a:xfrm>
            <a:off x="5029948" y="2954432"/>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a:lnSpc>
                <a:spcPct val="115000"/>
              </a:lnSpc>
            </a:pPr>
            <a:r>
              <a:rPr lang="en-US"/>
              <a:t>Bibliography</a:t>
            </a:r>
          </a:p>
        </p:txBody>
      </p:sp>
      <p:sp>
        <p:nvSpPr>
          <p:cNvPr id="51" name="Google Shape;2139;p37">
            <a:extLst>
              <a:ext uri="{FF2B5EF4-FFF2-40B4-BE49-F238E27FC236}">
                <a16:creationId xmlns:a16="http://schemas.microsoft.com/office/drawing/2014/main" id="{07391344-E100-E191-D8DE-79892AB0601E}"/>
              </a:ext>
            </a:extLst>
          </p:cNvPr>
          <p:cNvSpPr txBox="1">
            <a:spLocks/>
          </p:cNvSpPr>
          <p:nvPr/>
        </p:nvSpPr>
        <p:spPr>
          <a:xfrm>
            <a:off x="5028510" y="3290373"/>
            <a:ext cx="2615100" cy="576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l"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r>
              <a:rPr lang="en"/>
              <a:t>Sources used.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49"/>
        <p:cNvGrpSpPr/>
        <p:nvPr/>
      </p:nvGrpSpPr>
      <p:grpSpPr>
        <a:xfrm>
          <a:off x="0" y="0"/>
          <a:ext cx="0" cy="0"/>
          <a:chOff x="0" y="0"/>
          <a:chExt cx="0" cy="0"/>
        </a:xfrm>
      </p:grpSpPr>
      <p:sp>
        <p:nvSpPr>
          <p:cNvPr id="4951" name="Google Shape;4951;p65"/>
          <p:cNvSpPr txBox="1">
            <a:spLocks noGrp="1"/>
          </p:cNvSpPr>
          <p:nvPr>
            <p:ph type="body" idx="2"/>
          </p:nvPr>
        </p:nvSpPr>
        <p:spPr>
          <a:xfrm>
            <a:off x="1114815" y="1203718"/>
            <a:ext cx="7337626" cy="27372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accent1"/>
                </a:solidFill>
                <a:latin typeface="Barlow Semi Condensed Medium"/>
                <a:ea typeface="Barlow Semi Condensed Medium"/>
                <a:cs typeface="Barlow Semi Condensed Medium"/>
                <a:sym typeface="Barlow Semi Condensed Medium"/>
              </a:rPr>
              <a:t>Photos</a:t>
            </a:r>
            <a:endParaRPr sz="1800">
              <a:solidFill>
                <a:schemeClr val="accent1"/>
              </a:solidFill>
              <a:latin typeface="Barlow Semi Condensed Medium"/>
              <a:ea typeface="Barlow Semi Condensed Medium"/>
              <a:cs typeface="Barlow Semi Condensed Medium"/>
              <a:sym typeface="Barlow Semi Condensed Medium"/>
            </a:endParaRPr>
          </a:p>
          <a:p>
            <a:pPr marL="171450" indent="-171450">
              <a:lnSpc>
                <a:spcPct val="60000"/>
              </a:lnSpc>
            </a:pPr>
            <a:endParaRPr lang="en-US" sz="800">
              <a:solidFill>
                <a:schemeClr val="accent1"/>
              </a:solidFill>
              <a:latin typeface="Arial"/>
              <a:cs typeface="Arial"/>
            </a:endParaRPr>
          </a:p>
          <a:p>
            <a:pPr marL="0" indent="0">
              <a:lnSpc>
                <a:spcPct val="60000"/>
              </a:lnSpc>
              <a:buClr>
                <a:srgbClr val="77C6FC"/>
              </a:buClr>
              <a:buNone/>
            </a:pPr>
            <a:endParaRPr lang="en-US" sz="1000">
              <a:solidFill>
                <a:schemeClr val="accent1"/>
              </a:solidFill>
              <a:latin typeface="Arial"/>
              <a:cs typeface="Arial"/>
            </a:endParaRPr>
          </a:p>
          <a:p>
            <a:pPr marL="171450" indent="-171450">
              <a:lnSpc>
                <a:spcPct val="60000"/>
              </a:lnSpc>
            </a:pPr>
            <a:endParaRPr lang="en-US" sz="1000">
              <a:solidFill>
                <a:schemeClr val="accent1"/>
              </a:solidFill>
              <a:latin typeface="Arial"/>
              <a:cs typeface="Arial"/>
            </a:endParaRPr>
          </a:p>
          <a:p>
            <a:pPr marR="50800"/>
            <a:r>
              <a:rPr lang="en-US">
                <a:uFill>
                  <a:noFill/>
                </a:uFill>
                <a:ea typeface="Barlow Semi Condensed Medium"/>
                <a:cs typeface="Arial"/>
              </a:rPr>
              <a:t>Administration of Maps of World. (2021, July 1). </a:t>
            </a:r>
            <a:r>
              <a:rPr lang="en-US" i="1">
                <a:uFill>
                  <a:noFill/>
                </a:uFill>
                <a:ea typeface="Barlow Semi Condensed Medium"/>
                <a:cs typeface="Arial"/>
              </a:rPr>
              <a:t>Water crisis around the world</a:t>
            </a:r>
            <a:r>
              <a:rPr lang="en-US">
                <a:uFill>
                  <a:noFill/>
                </a:uFill>
                <a:ea typeface="Barlow Semi Condensed Medium"/>
                <a:cs typeface="Arial"/>
              </a:rPr>
              <a:t>. Around the World. </a:t>
            </a:r>
            <a:r>
              <a:rPr lang="en-US">
                <a:uFill>
                  <a:noFill/>
                </a:uFill>
                <a:ea typeface="Barlow Semi Condensed Medium"/>
                <a:cs typeface="Arial"/>
                <a:hlinkClick r:id="rId3"/>
              </a:rPr>
              <a:t>https://www.mapsofworld.com/around-the-world/water-crisis.html</a:t>
            </a:r>
            <a:r>
              <a:rPr lang="en-US">
                <a:uFill>
                  <a:noFill/>
                </a:uFill>
                <a:ea typeface="Barlow Semi Condensed Medium"/>
                <a:cs typeface="Arial"/>
              </a:rPr>
              <a:t> </a:t>
            </a:r>
            <a:endParaRPr lang="en" sz="1400">
              <a:uFill>
                <a:noFill/>
              </a:uFill>
              <a:ea typeface="Barlow Semi Condensed Medium"/>
              <a:cs typeface="Arial"/>
            </a:endParaRPr>
          </a:p>
          <a:p>
            <a:pPr marR="50800"/>
            <a:endParaRPr lang="en-US">
              <a:uFill>
                <a:noFill/>
              </a:uFill>
              <a:ea typeface="Barlow Semi Condensed Medium"/>
              <a:cs typeface="Arial"/>
            </a:endParaRPr>
          </a:p>
          <a:p>
            <a:pPr marR="50800"/>
            <a:r>
              <a:rPr lang="en-US">
                <a:uFill>
                  <a:noFill/>
                </a:uFill>
                <a:ea typeface="Barlow Semi Condensed Medium"/>
                <a:cs typeface="Arial"/>
              </a:rPr>
              <a:t>AHMED, A., BAKHTIAR, M. M., GILLIGAN, D., HODDINOTT, J., ROY, S., ANOWAR, S., GHOSTLAW, J., &amp; THAI, G. (2021, January). Bangladesh.ifpri.info. </a:t>
            </a:r>
            <a:r>
              <a:rPr lang="en-US">
                <a:uFill>
                  <a:noFill/>
                </a:uFill>
                <a:ea typeface="Barlow Semi Condensed Medium"/>
                <a:cs typeface="Arial"/>
                <a:hlinkClick r:id="rId4"/>
              </a:rPr>
              <a:t>https://bangladesh.ifpri.info/2021/10/latest-food-security-situation-in-bangladesh-data-collection-ongoing/</a:t>
            </a:r>
            <a:r>
              <a:rPr lang="en-US">
                <a:uFill>
                  <a:noFill/>
                </a:uFill>
                <a:ea typeface="Barlow Semi Condensed Medium"/>
                <a:cs typeface="Arial"/>
              </a:rPr>
              <a:t> </a:t>
            </a:r>
          </a:p>
          <a:p>
            <a:pPr marR="50800"/>
            <a:r>
              <a:rPr lang="en-US">
                <a:uFill>
                  <a:noFill/>
                </a:uFill>
                <a:ea typeface="Barlow Semi Condensed Medium"/>
                <a:cs typeface="Arial"/>
              </a:rPr>
              <a:t>Snap supplemental emergency allotment for October released - PNC ... (n.d.). </a:t>
            </a:r>
            <a:r>
              <a:rPr lang="en-US">
                <a:uFill>
                  <a:noFill/>
                </a:uFill>
                <a:ea typeface="Barlow Semi Condensed Medium"/>
                <a:cs typeface="Arial"/>
                <a:hlinkClick r:id="rId5"/>
              </a:rPr>
              <a:t>https://www.pncguam.com/snap-supplemental-emergency-allotment-for-october-released/</a:t>
            </a:r>
            <a:r>
              <a:rPr lang="en-US">
                <a:uFill>
                  <a:noFill/>
                </a:uFill>
                <a:ea typeface="Barlow Semi Condensed Medium"/>
                <a:cs typeface="Arial"/>
              </a:rPr>
              <a:t> </a:t>
            </a:r>
          </a:p>
          <a:p>
            <a:pPr marR="50800"/>
            <a:endParaRPr lang="en-US">
              <a:uFill>
                <a:noFill/>
              </a:uFill>
              <a:ea typeface="Barlow Semi Condensed Medium"/>
              <a:cs typeface="Arial"/>
            </a:endParaRPr>
          </a:p>
          <a:p>
            <a:pPr marR="50800"/>
            <a:endParaRPr lang="en-US">
              <a:uFill>
                <a:noFill/>
              </a:uFill>
              <a:ea typeface="Barlow Semi Condensed Medium"/>
              <a:cs typeface="Arial"/>
            </a:endParaRPr>
          </a:p>
          <a:p>
            <a:pPr marL="139700" marR="50800" lvl="0" indent="0" algn="l" rtl="0">
              <a:spcBef>
                <a:spcPts val="0"/>
              </a:spcBef>
              <a:spcAft>
                <a:spcPts val="0"/>
              </a:spcAft>
              <a:buNone/>
            </a:pPr>
            <a:endParaRPr lang="en-US">
              <a:solidFill>
                <a:srgbClr val="494949"/>
              </a:solidFill>
              <a:uFill>
                <a:noFill/>
              </a:uFill>
              <a:latin typeface="Arial"/>
              <a:ea typeface="Barlow Semi Condensed Medium"/>
              <a:cs typeface="Arial"/>
            </a:endParaRPr>
          </a:p>
          <a:p>
            <a:pPr marR="50800" lvl="0" indent="0" algn="l" rtl="0">
              <a:spcBef>
                <a:spcPts val="0"/>
              </a:spcBef>
              <a:spcAft>
                <a:spcPts val="0"/>
              </a:spcAft>
              <a:buNone/>
            </a:pPr>
            <a:endParaRPr lang="en" sz="1800">
              <a:solidFill>
                <a:schemeClr val="accent1"/>
              </a:solidFill>
              <a:latin typeface="Barlow Semi Condensed Medium"/>
              <a:ea typeface="Barlow Semi Condensed Medium"/>
              <a:cs typeface="Barlow Semi Condensed Medium"/>
            </a:endParaRPr>
          </a:p>
          <a:p>
            <a:pPr marL="0" indent="0">
              <a:buNone/>
            </a:pPr>
            <a:endParaRPr lang="en" sz="1400">
              <a:solidFill>
                <a:schemeClr val="accent1"/>
              </a:solidFill>
              <a:uFill>
                <a:noFill/>
              </a:uFill>
              <a:latin typeface="Barlow Semi Condensed Medium"/>
              <a:ea typeface="Barlow Semi Condensed Medium"/>
              <a:cs typeface="Barlow Semi Condensed Medium"/>
            </a:endParaRPr>
          </a:p>
        </p:txBody>
      </p:sp>
      <p:sp>
        <p:nvSpPr>
          <p:cNvPr id="4952" name="Google Shape;4952;p65"/>
          <p:cNvSpPr txBox="1">
            <a:spLocks noGrp="1"/>
          </p:cNvSpPr>
          <p:nvPr>
            <p:ph type="title"/>
          </p:nvPr>
        </p:nvSpPr>
        <p:spPr>
          <a:xfrm>
            <a:off x="2532888" y="338328"/>
            <a:ext cx="40875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Bibliography</a:t>
            </a:r>
            <a:endParaRPr err="1"/>
          </a:p>
        </p:txBody>
      </p:sp>
      <p:grpSp>
        <p:nvGrpSpPr>
          <p:cNvPr id="13" name="Group 12">
            <a:extLst>
              <a:ext uri="{FF2B5EF4-FFF2-40B4-BE49-F238E27FC236}">
                <a16:creationId xmlns:a16="http://schemas.microsoft.com/office/drawing/2014/main" id="{22BAC6DC-B9BD-FAC6-7433-D18A4FF65932}"/>
              </a:ext>
            </a:extLst>
          </p:cNvPr>
          <p:cNvGrpSpPr/>
          <p:nvPr/>
        </p:nvGrpSpPr>
        <p:grpSpPr>
          <a:xfrm>
            <a:off x="375807" y="260866"/>
            <a:ext cx="3256519" cy="734640"/>
            <a:chOff x="149364" y="153036"/>
            <a:chExt cx="3256519" cy="734640"/>
          </a:xfrm>
        </p:grpSpPr>
        <p:grpSp>
          <p:nvGrpSpPr>
            <p:cNvPr id="3" name="Google Shape;2106;p37">
              <a:extLst>
                <a:ext uri="{FF2B5EF4-FFF2-40B4-BE49-F238E27FC236}">
                  <a16:creationId xmlns:a16="http://schemas.microsoft.com/office/drawing/2014/main" id="{1628BC3D-F5E0-C050-1FDE-77EB418EA4F6}"/>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3729555A-0F3B-1C7B-9D45-FB70225A666B}"/>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E7DE92D4-371B-12ED-BF62-3141EC45141E}"/>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88170646-7592-2ED4-7B24-B8E28B01BBE3}"/>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5149F2E3-9E72-7A15-5678-635F9BE5D342}"/>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563160AF-C718-8594-3686-731B7AF34968}"/>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90AFD323-899C-1CAB-AAD7-912A631AFE41}"/>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5F2963F3-F93D-D69F-FF3B-7987800EAC97}"/>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936F6353-CEF8-5708-2B73-063C79BF18AE}"/>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Bibliography</a:t>
              </a:r>
            </a:p>
          </p:txBody>
        </p:sp>
        <p:sp>
          <p:nvSpPr>
            <p:cNvPr id="5" name="Google Shape;2147;p37">
              <a:extLst>
                <a:ext uri="{FF2B5EF4-FFF2-40B4-BE49-F238E27FC236}">
                  <a16:creationId xmlns:a16="http://schemas.microsoft.com/office/drawing/2014/main" id="{A56BBABB-7BC9-CD6B-FD83-03595A08CEBD}"/>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06</a:t>
              </a:r>
            </a:p>
          </p:txBody>
        </p:sp>
      </p:grpSp>
    </p:spTree>
    <p:extLst>
      <p:ext uri="{BB962C8B-B14F-4D97-AF65-F5344CB8AC3E}">
        <p14:creationId xmlns:p14="http://schemas.microsoft.com/office/powerpoint/2010/main" val="3056139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5"/>
        <p:cNvGrpSpPr/>
        <p:nvPr/>
      </p:nvGrpSpPr>
      <p:grpSpPr>
        <a:xfrm>
          <a:off x="0" y="0"/>
          <a:ext cx="0" cy="0"/>
          <a:chOff x="0" y="0"/>
          <a:chExt cx="0" cy="0"/>
        </a:xfrm>
      </p:grpSpPr>
      <p:sp>
        <p:nvSpPr>
          <p:cNvPr id="2336" name="Google Shape;2336;p45"/>
          <p:cNvSpPr txBox="1">
            <a:spLocks noGrp="1"/>
          </p:cNvSpPr>
          <p:nvPr>
            <p:ph type="title"/>
          </p:nvPr>
        </p:nvSpPr>
        <p:spPr>
          <a:xfrm>
            <a:off x="2624328" y="1620753"/>
            <a:ext cx="3904500" cy="1902000"/>
          </a:xfrm>
          <a:prstGeom prst="rect">
            <a:avLst/>
          </a:prstGeom>
        </p:spPr>
        <p:txBody>
          <a:bodyPr spcFirstLastPara="1" wrap="square" lIns="91425" tIns="91425" rIns="91425" bIns="91425" anchor="ctr" anchorCtr="0">
            <a:noAutofit/>
          </a:bodyPr>
          <a:lstStyle/>
          <a:p>
            <a:r>
              <a:rPr lang="en"/>
              <a:t> 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1"/>
        <p:cNvGrpSpPr/>
        <p:nvPr/>
      </p:nvGrpSpPr>
      <p:grpSpPr>
        <a:xfrm>
          <a:off x="0" y="0"/>
          <a:ext cx="0" cy="0"/>
          <a:chOff x="0" y="0"/>
          <a:chExt cx="0" cy="0"/>
        </a:xfrm>
      </p:grpSpPr>
      <p:sp>
        <p:nvSpPr>
          <p:cNvPr id="2732" name="Google Shape;2732;p50"/>
          <p:cNvSpPr txBox="1">
            <a:spLocks noGrp="1"/>
          </p:cNvSpPr>
          <p:nvPr>
            <p:ph type="title"/>
          </p:nvPr>
        </p:nvSpPr>
        <p:spPr>
          <a:xfrm>
            <a:off x="2419451" y="1164677"/>
            <a:ext cx="4907320" cy="1902000"/>
          </a:xfrm>
          <a:prstGeom prst="rect">
            <a:avLst/>
          </a:prstGeom>
        </p:spPr>
        <p:txBody>
          <a:bodyPr spcFirstLastPara="1" wrap="square" lIns="91425" tIns="91425" rIns="91425" bIns="91425" anchor="ctr" anchorCtr="0">
            <a:noAutofit/>
          </a:bodyPr>
          <a:lstStyle/>
          <a:p>
            <a:r>
              <a:rPr lang="en" sz="3600"/>
              <a:t>What is Food Insecurity?</a:t>
            </a:r>
            <a:endParaRPr lang="en-US" sz="3600"/>
          </a:p>
        </p:txBody>
      </p:sp>
      <p:sp>
        <p:nvSpPr>
          <p:cNvPr id="2733" name="Google Shape;2733;p50"/>
          <p:cNvSpPr txBox="1">
            <a:spLocks noGrp="1"/>
          </p:cNvSpPr>
          <p:nvPr>
            <p:ph type="subTitle" idx="1"/>
          </p:nvPr>
        </p:nvSpPr>
        <p:spPr>
          <a:xfrm>
            <a:off x="3095270" y="2699917"/>
            <a:ext cx="3276900" cy="868800"/>
          </a:xfrm>
          <a:prstGeom prst="rect">
            <a:avLst/>
          </a:prstGeom>
        </p:spPr>
        <p:txBody>
          <a:bodyPr spcFirstLastPara="1" wrap="square" lIns="91425" tIns="91425" rIns="91425" bIns="91425" anchor="t" anchorCtr="0">
            <a:noAutofit/>
          </a:bodyPr>
          <a:lstStyle/>
          <a:p>
            <a:r>
              <a:rPr lang="en-US">
                <a:solidFill>
                  <a:srgbClr val="111111"/>
                </a:solidFill>
              </a:rPr>
              <a:t>The condition of not having access to sufficient food, or food of an adequate quality, to meet one's basic needs.</a:t>
            </a:r>
            <a:endParaRPr lang="en-US"/>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None/>
            </a:pPr>
            <a:endParaRPr/>
          </a:p>
        </p:txBody>
      </p:sp>
      <p:grpSp>
        <p:nvGrpSpPr>
          <p:cNvPr id="13" name="Group 12">
            <a:extLst>
              <a:ext uri="{FF2B5EF4-FFF2-40B4-BE49-F238E27FC236}">
                <a16:creationId xmlns:a16="http://schemas.microsoft.com/office/drawing/2014/main" id="{7C734865-E465-EED8-0C7F-0C56ADF0BFE0}"/>
              </a:ext>
            </a:extLst>
          </p:cNvPr>
          <p:cNvGrpSpPr/>
          <p:nvPr/>
        </p:nvGrpSpPr>
        <p:grpSpPr>
          <a:xfrm>
            <a:off x="149364" y="153036"/>
            <a:ext cx="3256519" cy="734640"/>
            <a:chOff x="149364" y="153036"/>
            <a:chExt cx="3256519" cy="734640"/>
          </a:xfrm>
        </p:grpSpPr>
        <p:grpSp>
          <p:nvGrpSpPr>
            <p:cNvPr id="3" name="Google Shape;2106;p37">
              <a:extLst>
                <a:ext uri="{FF2B5EF4-FFF2-40B4-BE49-F238E27FC236}">
                  <a16:creationId xmlns:a16="http://schemas.microsoft.com/office/drawing/2014/main" id="{9578196D-AEB6-7EE3-542E-15EA0FB28C75}"/>
                </a:ext>
              </a:extLst>
            </p:cNvPr>
            <p:cNvGrpSpPr/>
            <p:nvPr/>
          </p:nvGrpSpPr>
          <p:grpSpPr>
            <a:xfrm>
              <a:off x="149364" y="153036"/>
              <a:ext cx="635100" cy="734640"/>
              <a:chOff x="731647" y="573573"/>
              <a:chExt cx="635100" cy="734640"/>
            </a:xfrm>
          </p:grpSpPr>
          <p:grpSp>
            <p:nvGrpSpPr>
              <p:cNvPr id="6" name="Google Shape;2107;p37">
                <a:extLst>
                  <a:ext uri="{FF2B5EF4-FFF2-40B4-BE49-F238E27FC236}">
                    <a16:creationId xmlns:a16="http://schemas.microsoft.com/office/drawing/2014/main" id="{9F4D8660-330A-8D0B-6F3E-4D0CB7E6BFB5}"/>
                  </a:ext>
                </a:extLst>
              </p:cNvPr>
              <p:cNvGrpSpPr/>
              <p:nvPr/>
            </p:nvGrpSpPr>
            <p:grpSpPr>
              <a:xfrm>
                <a:off x="731647" y="573573"/>
                <a:ext cx="635100" cy="635100"/>
                <a:chOff x="917231" y="750460"/>
                <a:chExt cx="635100" cy="635100"/>
              </a:xfrm>
            </p:grpSpPr>
            <p:sp>
              <p:nvSpPr>
                <p:cNvPr id="11" name="Google Shape;2108;p37">
                  <a:extLst>
                    <a:ext uri="{FF2B5EF4-FFF2-40B4-BE49-F238E27FC236}">
                      <a16:creationId xmlns:a16="http://schemas.microsoft.com/office/drawing/2014/main" id="{9282CC4B-3876-9691-0AB4-824DB57E581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09;p37">
                  <a:extLst>
                    <a:ext uri="{FF2B5EF4-FFF2-40B4-BE49-F238E27FC236}">
                      <a16:creationId xmlns:a16="http://schemas.microsoft.com/office/drawing/2014/main" id="{78E003EB-7B9D-6E28-B7CC-6A44997DBE12}"/>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 name="Google Shape;2110;p37">
                <a:extLst>
                  <a:ext uri="{FF2B5EF4-FFF2-40B4-BE49-F238E27FC236}">
                    <a16:creationId xmlns:a16="http://schemas.microsoft.com/office/drawing/2014/main" id="{8EB08B3D-FF19-5DC1-4760-29D4DB0AF2EC}"/>
                  </a:ext>
                </a:extLst>
              </p:cNvPr>
              <p:cNvGrpSpPr/>
              <p:nvPr/>
            </p:nvGrpSpPr>
            <p:grpSpPr>
              <a:xfrm>
                <a:off x="961679" y="1281213"/>
                <a:ext cx="175013" cy="27000"/>
                <a:chOff x="5662375" y="212375"/>
                <a:chExt cx="175013" cy="27000"/>
              </a:xfrm>
            </p:grpSpPr>
            <p:sp>
              <p:nvSpPr>
                <p:cNvPr id="8" name="Google Shape;2111;p37">
                  <a:extLst>
                    <a:ext uri="{FF2B5EF4-FFF2-40B4-BE49-F238E27FC236}">
                      <a16:creationId xmlns:a16="http://schemas.microsoft.com/office/drawing/2014/main" id="{E8DD1E75-805A-DF3A-E436-F7F2389A4B6D}"/>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9" name="Google Shape;2112;p37">
                  <a:extLst>
                    <a:ext uri="{FF2B5EF4-FFF2-40B4-BE49-F238E27FC236}">
                      <a16:creationId xmlns:a16="http://schemas.microsoft.com/office/drawing/2014/main" id="{F93CD8CB-5BD6-996F-1CED-45EB24AF1B40}"/>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0" name="Google Shape;2113;p37">
                  <a:extLst>
                    <a:ext uri="{FF2B5EF4-FFF2-40B4-BE49-F238E27FC236}">
                      <a16:creationId xmlns:a16="http://schemas.microsoft.com/office/drawing/2014/main" id="{702A7CA4-280A-73CA-7243-A233F5AD201E}"/>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4" name="Google Shape;2140;p37">
              <a:extLst>
                <a:ext uri="{FF2B5EF4-FFF2-40B4-BE49-F238E27FC236}">
                  <a16:creationId xmlns:a16="http://schemas.microsoft.com/office/drawing/2014/main" id="{0A8E5991-D45C-BC3D-B055-95748BCEC701}"/>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The Issue</a:t>
              </a:r>
              <a:endParaRPr lang="en-US"/>
            </a:p>
          </p:txBody>
        </p:sp>
        <p:sp>
          <p:nvSpPr>
            <p:cNvPr id="5" name="Google Shape;2147;p37">
              <a:extLst>
                <a:ext uri="{FF2B5EF4-FFF2-40B4-BE49-F238E27FC236}">
                  <a16:creationId xmlns:a16="http://schemas.microsoft.com/office/drawing/2014/main" id="{B9BB2407-E872-FFCA-E2F7-6F45F46F6C91}"/>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01</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1"/>
        <p:cNvGrpSpPr/>
        <p:nvPr/>
      </p:nvGrpSpPr>
      <p:grpSpPr>
        <a:xfrm>
          <a:off x="0" y="0"/>
          <a:ext cx="0" cy="0"/>
          <a:chOff x="0" y="0"/>
          <a:chExt cx="0" cy="0"/>
        </a:xfrm>
      </p:grpSpPr>
      <p:sp>
        <p:nvSpPr>
          <p:cNvPr id="2177" name="Google Shape;2177;p39"/>
          <p:cNvSpPr txBox="1">
            <a:spLocks noGrp="1"/>
          </p:cNvSpPr>
          <p:nvPr>
            <p:ph type="title"/>
          </p:nvPr>
        </p:nvSpPr>
        <p:spPr>
          <a:xfrm>
            <a:off x="2512185" y="569430"/>
            <a:ext cx="4809600" cy="576000"/>
          </a:xfrm>
          <a:prstGeom prst="rect">
            <a:avLst/>
          </a:prstGeom>
        </p:spPr>
        <p:txBody>
          <a:bodyPr spcFirstLastPara="1" wrap="square" lIns="91425" tIns="91425" rIns="91425" bIns="91425" anchor="t" anchorCtr="0">
            <a:noAutofit/>
          </a:bodyPr>
          <a:lstStyle/>
          <a:p>
            <a:r>
              <a:rPr lang="en"/>
              <a:t>Why is this a Problem?</a:t>
            </a:r>
            <a:endParaRPr/>
          </a:p>
        </p:txBody>
      </p:sp>
      <p:sp>
        <p:nvSpPr>
          <p:cNvPr id="2178" name="Google Shape;2178;p39"/>
          <p:cNvSpPr txBox="1">
            <a:spLocks noGrp="1"/>
          </p:cNvSpPr>
          <p:nvPr>
            <p:ph type="subTitle" idx="1"/>
          </p:nvPr>
        </p:nvSpPr>
        <p:spPr>
          <a:xfrm>
            <a:off x="797685" y="1738568"/>
            <a:ext cx="3430273" cy="2394893"/>
          </a:xfrm>
          <a:prstGeom prst="rect">
            <a:avLst/>
          </a:prstGeom>
        </p:spPr>
        <p:txBody>
          <a:bodyPr spcFirstLastPara="1" wrap="square" lIns="91425" tIns="91425" rIns="91425" bIns="91425" anchor="t" anchorCtr="0">
            <a:noAutofit/>
          </a:bodyPr>
          <a:lstStyle/>
          <a:p>
            <a:pPr marL="285750" indent="-285750" algn="l">
              <a:lnSpc>
                <a:spcPct val="140000"/>
              </a:lnSpc>
              <a:spcBef>
                <a:spcPts val="930"/>
              </a:spcBef>
              <a:buFont typeface="Courier New"/>
              <a:buChar char="o"/>
            </a:pPr>
            <a:r>
              <a:rPr lang="en-US" sz="1600">
                <a:solidFill>
                  <a:srgbClr val="404040"/>
                </a:solidFill>
                <a:latin typeface="Barlow Semi Condensed Light"/>
                <a:cs typeface="Arial"/>
              </a:rPr>
              <a:t>Food insecurity is severe in lower developed counties such as Bangladesh </a:t>
            </a:r>
            <a:r>
              <a:rPr lang="en-US" sz="1600">
                <a:solidFill>
                  <a:srgbClr val="404040"/>
                </a:solidFill>
                <a:latin typeface="Barlow Semi Condensed Light"/>
                <a:cs typeface="Arial"/>
                <a:sym typeface="Barlow Semi Condensed"/>
              </a:rPr>
              <a:t>and </a:t>
            </a:r>
            <a:r>
              <a:rPr lang="en-US" sz="1600">
                <a:solidFill>
                  <a:srgbClr val="404040"/>
                </a:solidFill>
                <a:latin typeface="Barlow Semi Condensed Light"/>
                <a:cs typeface="Arial"/>
              </a:rPr>
              <a:t>Niger </a:t>
            </a:r>
            <a:r>
              <a:rPr lang="en-US" sz="1600">
                <a:solidFill>
                  <a:srgbClr val="404040"/>
                </a:solidFill>
                <a:latin typeface="Barlow Semi Condensed Light"/>
                <a:cs typeface="Arial"/>
                <a:sym typeface="Barlow Semi Condensed"/>
              </a:rPr>
              <a:t>has </a:t>
            </a:r>
            <a:r>
              <a:rPr lang="en-US" sz="1600">
                <a:solidFill>
                  <a:srgbClr val="404040"/>
                </a:solidFill>
                <a:latin typeface="Barlow Semi Condensed Light"/>
                <a:cs typeface="Arial"/>
              </a:rPr>
              <a:t>afflicted multiple issues on civilians.</a:t>
            </a:r>
            <a:endParaRPr lang="en-US" sz="1600">
              <a:solidFill>
                <a:srgbClr val="000000"/>
              </a:solidFill>
              <a:latin typeface="Barlow Semi Condensed Light"/>
              <a:cs typeface="Arial"/>
            </a:endParaRPr>
          </a:p>
          <a:p>
            <a:pPr marL="285750" indent="-285750" algn="l">
              <a:lnSpc>
                <a:spcPct val="140000"/>
              </a:lnSpc>
              <a:spcBef>
                <a:spcPts val="930"/>
              </a:spcBef>
              <a:buFont typeface="Courier New"/>
              <a:buChar char="o"/>
            </a:pPr>
            <a:endParaRPr lang="en-US" sz="1600">
              <a:solidFill>
                <a:srgbClr val="404040"/>
              </a:solidFill>
              <a:latin typeface="Barlow Semi Condensed Light"/>
              <a:cs typeface="Arial"/>
            </a:endParaRPr>
          </a:p>
          <a:p>
            <a:pPr marL="285750" indent="-285750" algn="l">
              <a:lnSpc>
                <a:spcPct val="140000"/>
              </a:lnSpc>
              <a:spcBef>
                <a:spcPts val="930"/>
              </a:spcBef>
              <a:buFont typeface="Courier New"/>
              <a:buChar char="o"/>
            </a:pPr>
            <a:r>
              <a:rPr lang="en-US" sz="1600">
                <a:solidFill>
                  <a:srgbClr val="404040"/>
                </a:solidFill>
                <a:latin typeface="Barlow Semi Condensed Light"/>
                <a:cs typeface="Arial"/>
              </a:rPr>
              <a:t>Moreover</a:t>
            </a:r>
            <a:r>
              <a:rPr lang="en-US" sz="1600">
                <a:solidFill>
                  <a:srgbClr val="404040"/>
                </a:solidFill>
                <a:latin typeface="Barlow Semi Condensed Light"/>
                <a:cs typeface="Arial"/>
                <a:sym typeface="Barlow Semi Condensed"/>
              </a:rPr>
              <a:t>, </a:t>
            </a:r>
            <a:r>
              <a:rPr lang="en-US" sz="1600">
                <a:solidFill>
                  <a:srgbClr val="404040"/>
                </a:solidFill>
                <a:latin typeface="Barlow Semi Condensed Light"/>
                <a:cs typeface="Arial"/>
              </a:rPr>
              <a:t>food insecurity presents itself to be an issue locally within </a:t>
            </a:r>
            <a:r>
              <a:rPr lang="en-US" sz="1600">
                <a:solidFill>
                  <a:srgbClr val="404040"/>
                </a:solidFill>
                <a:latin typeface="Barlow Semi Condensed Light"/>
                <a:cs typeface="Arial"/>
                <a:sym typeface="Barlow Semi Condensed"/>
              </a:rPr>
              <a:t>the </a:t>
            </a:r>
            <a:r>
              <a:rPr lang="en-US" sz="1600">
                <a:solidFill>
                  <a:srgbClr val="404040"/>
                </a:solidFill>
                <a:latin typeface="Barlow Semi Condensed Light"/>
                <a:cs typeface="Arial"/>
              </a:rPr>
              <a:t>state of Florida. </a:t>
            </a:r>
            <a:endParaRPr sz="1600">
              <a:latin typeface="Barlow Semi Condensed Light"/>
            </a:endParaRPr>
          </a:p>
        </p:txBody>
      </p:sp>
      <p:grpSp>
        <p:nvGrpSpPr>
          <p:cNvPr id="15" name="Group 14">
            <a:extLst>
              <a:ext uri="{FF2B5EF4-FFF2-40B4-BE49-F238E27FC236}">
                <a16:creationId xmlns:a16="http://schemas.microsoft.com/office/drawing/2014/main" id="{CEA0E801-59C0-EACE-1CC5-2A35872B43FE}"/>
              </a:ext>
            </a:extLst>
          </p:cNvPr>
          <p:cNvGrpSpPr/>
          <p:nvPr/>
        </p:nvGrpSpPr>
        <p:grpSpPr>
          <a:xfrm>
            <a:off x="386590" y="282432"/>
            <a:ext cx="3256519" cy="734640"/>
            <a:chOff x="149364" y="153036"/>
            <a:chExt cx="3256519" cy="734640"/>
          </a:xfrm>
        </p:grpSpPr>
        <p:grpSp>
          <p:nvGrpSpPr>
            <p:cNvPr id="5" name="Google Shape;2106;p37">
              <a:extLst>
                <a:ext uri="{FF2B5EF4-FFF2-40B4-BE49-F238E27FC236}">
                  <a16:creationId xmlns:a16="http://schemas.microsoft.com/office/drawing/2014/main" id="{BF23B620-5F2C-C0D4-2D17-EA10DEFAF114}"/>
                </a:ext>
              </a:extLst>
            </p:cNvPr>
            <p:cNvGrpSpPr/>
            <p:nvPr/>
          </p:nvGrpSpPr>
          <p:grpSpPr>
            <a:xfrm>
              <a:off x="149364" y="153036"/>
              <a:ext cx="635100" cy="734640"/>
              <a:chOff x="731647" y="573573"/>
              <a:chExt cx="635100" cy="734640"/>
            </a:xfrm>
          </p:grpSpPr>
          <p:grpSp>
            <p:nvGrpSpPr>
              <p:cNvPr id="8" name="Google Shape;2107;p37">
                <a:extLst>
                  <a:ext uri="{FF2B5EF4-FFF2-40B4-BE49-F238E27FC236}">
                    <a16:creationId xmlns:a16="http://schemas.microsoft.com/office/drawing/2014/main" id="{FECFB5F2-8DAD-5413-9F76-8DFF8E888A4D}"/>
                  </a:ext>
                </a:extLst>
              </p:cNvPr>
              <p:cNvGrpSpPr/>
              <p:nvPr/>
            </p:nvGrpSpPr>
            <p:grpSpPr>
              <a:xfrm>
                <a:off x="731647" y="573573"/>
                <a:ext cx="635100" cy="635100"/>
                <a:chOff x="917231" y="750460"/>
                <a:chExt cx="635100" cy="635100"/>
              </a:xfrm>
            </p:grpSpPr>
            <p:sp>
              <p:nvSpPr>
                <p:cNvPr id="13" name="Google Shape;2108;p37">
                  <a:extLst>
                    <a:ext uri="{FF2B5EF4-FFF2-40B4-BE49-F238E27FC236}">
                      <a16:creationId xmlns:a16="http://schemas.microsoft.com/office/drawing/2014/main" id="{E8F42E0D-6255-616F-5BAD-D0B92B5F1B41}"/>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109;p37">
                  <a:extLst>
                    <a:ext uri="{FF2B5EF4-FFF2-40B4-BE49-F238E27FC236}">
                      <a16:creationId xmlns:a16="http://schemas.microsoft.com/office/drawing/2014/main" id="{B584EDAD-39DF-098A-033E-F3612B3AD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2110;p37">
                <a:extLst>
                  <a:ext uri="{FF2B5EF4-FFF2-40B4-BE49-F238E27FC236}">
                    <a16:creationId xmlns:a16="http://schemas.microsoft.com/office/drawing/2014/main" id="{F0F293FB-2B13-F526-E444-B4D2BA1804CD}"/>
                  </a:ext>
                </a:extLst>
              </p:cNvPr>
              <p:cNvGrpSpPr/>
              <p:nvPr/>
            </p:nvGrpSpPr>
            <p:grpSpPr>
              <a:xfrm>
                <a:off x="961679" y="1281213"/>
                <a:ext cx="175013" cy="27000"/>
                <a:chOff x="5662375" y="212375"/>
                <a:chExt cx="175013" cy="27000"/>
              </a:xfrm>
            </p:grpSpPr>
            <p:sp>
              <p:nvSpPr>
                <p:cNvPr id="10" name="Google Shape;2111;p37">
                  <a:extLst>
                    <a:ext uri="{FF2B5EF4-FFF2-40B4-BE49-F238E27FC236}">
                      <a16:creationId xmlns:a16="http://schemas.microsoft.com/office/drawing/2014/main" id="{12916FEF-2AC0-6BA8-B8ED-FF4FDA63D8AB}"/>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1" name="Google Shape;2112;p37">
                  <a:extLst>
                    <a:ext uri="{FF2B5EF4-FFF2-40B4-BE49-F238E27FC236}">
                      <a16:creationId xmlns:a16="http://schemas.microsoft.com/office/drawing/2014/main" id="{85DC849B-82A7-4B9C-FA3E-44ADBEBA0DDF}"/>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2" name="Google Shape;2113;p37">
                  <a:extLst>
                    <a:ext uri="{FF2B5EF4-FFF2-40B4-BE49-F238E27FC236}">
                      <a16:creationId xmlns:a16="http://schemas.microsoft.com/office/drawing/2014/main" id="{9FD1AEC5-DF6D-5600-CC57-48D9348CC694}"/>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6" name="Google Shape;2140;p37">
              <a:extLst>
                <a:ext uri="{FF2B5EF4-FFF2-40B4-BE49-F238E27FC236}">
                  <a16:creationId xmlns:a16="http://schemas.microsoft.com/office/drawing/2014/main" id="{D0019824-5E7F-11D3-B956-86C8ECDDB475}"/>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The Issue</a:t>
              </a:r>
              <a:endParaRPr lang="en-US"/>
            </a:p>
          </p:txBody>
        </p:sp>
        <p:sp>
          <p:nvSpPr>
            <p:cNvPr id="7" name="Google Shape;2147;p37">
              <a:extLst>
                <a:ext uri="{FF2B5EF4-FFF2-40B4-BE49-F238E27FC236}">
                  <a16:creationId xmlns:a16="http://schemas.microsoft.com/office/drawing/2014/main" id="{07C1A2A1-3195-ABF3-6193-B84A8ECDA6E3}"/>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01</a:t>
              </a:r>
            </a:p>
          </p:txBody>
        </p:sp>
      </p:grpSp>
      <p:pic>
        <p:nvPicPr>
          <p:cNvPr id="16" name="Picture 15" descr="A graph of a number of people in different countries/regions&#10;&#10;Description automatically generated">
            <a:extLst>
              <a:ext uri="{FF2B5EF4-FFF2-40B4-BE49-F238E27FC236}">
                <a16:creationId xmlns:a16="http://schemas.microsoft.com/office/drawing/2014/main" id="{30118BA3-5883-2900-6C1D-1E42930B5084}"/>
              </a:ext>
            </a:extLst>
          </p:cNvPr>
          <p:cNvPicPr>
            <a:picLocks noChangeAspect="1"/>
          </p:cNvPicPr>
          <p:nvPr/>
        </p:nvPicPr>
        <p:blipFill rotWithShape="1">
          <a:blip r:embed="rId3"/>
          <a:srcRect l="2980" r="4636" b="-804"/>
          <a:stretch/>
        </p:blipFill>
        <p:spPr>
          <a:xfrm>
            <a:off x="4339984" y="1804987"/>
            <a:ext cx="3795963" cy="20987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19"/>
        <p:cNvGrpSpPr/>
        <p:nvPr/>
      </p:nvGrpSpPr>
      <p:grpSpPr>
        <a:xfrm>
          <a:off x="0" y="0"/>
          <a:ext cx="0" cy="0"/>
          <a:chOff x="0" y="0"/>
          <a:chExt cx="0" cy="0"/>
        </a:xfrm>
      </p:grpSpPr>
      <p:grpSp>
        <p:nvGrpSpPr>
          <p:cNvPr id="2623" name="Google Shape;2623;p47"/>
          <p:cNvGrpSpPr/>
          <p:nvPr/>
        </p:nvGrpSpPr>
        <p:grpSpPr>
          <a:xfrm>
            <a:off x="3252388" y="1411788"/>
            <a:ext cx="2650008" cy="853959"/>
            <a:chOff x="2771600" y="526920"/>
            <a:chExt cx="3480300" cy="1145100"/>
          </a:xfrm>
        </p:grpSpPr>
        <p:sp>
          <p:nvSpPr>
            <p:cNvPr id="2624" name="Google Shape;2624;p47"/>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7"/>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33" name="Google Shape;2633;p47"/>
          <p:cNvSpPr txBox="1">
            <a:spLocks noGrp="1"/>
          </p:cNvSpPr>
          <p:nvPr>
            <p:ph type="title" idx="4"/>
          </p:nvPr>
        </p:nvSpPr>
        <p:spPr>
          <a:xfrm>
            <a:off x="3246035" y="1632031"/>
            <a:ext cx="2653608" cy="416038"/>
          </a:xfrm>
          <a:prstGeom prst="rect">
            <a:avLst/>
          </a:prstGeom>
        </p:spPr>
        <p:txBody>
          <a:bodyPr spcFirstLastPara="1" wrap="square" lIns="91425" tIns="91425" rIns="91425" bIns="91425" anchor="ctr" anchorCtr="0">
            <a:noAutofit/>
          </a:bodyPr>
          <a:lstStyle/>
          <a:p>
            <a:r>
              <a:rPr lang="en" sz="1800"/>
              <a:t>Poverty</a:t>
            </a:r>
          </a:p>
        </p:txBody>
      </p:sp>
      <p:grpSp>
        <p:nvGrpSpPr>
          <p:cNvPr id="12" name="Google Shape;2623;p47">
            <a:extLst>
              <a:ext uri="{FF2B5EF4-FFF2-40B4-BE49-F238E27FC236}">
                <a16:creationId xmlns:a16="http://schemas.microsoft.com/office/drawing/2014/main" id="{4439A264-A5BF-12A1-5F49-F7CE93FE56E3}"/>
              </a:ext>
            </a:extLst>
          </p:cNvPr>
          <p:cNvGrpSpPr/>
          <p:nvPr/>
        </p:nvGrpSpPr>
        <p:grpSpPr>
          <a:xfrm>
            <a:off x="3252388" y="3924231"/>
            <a:ext cx="2650008" cy="853959"/>
            <a:chOff x="2771600" y="526920"/>
            <a:chExt cx="3480300" cy="1145100"/>
          </a:xfrm>
        </p:grpSpPr>
        <p:sp>
          <p:nvSpPr>
            <p:cNvPr id="13" name="Google Shape;2624;p47">
              <a:extLst>
                <a:ext uri="{FF2B5EF4-FFF2-40B4-BE49-F238E27FC236}">
                  <a16:creationId xmlns:a16="http://schemas.microsoft.com/office/drawing/2014/main" id="{F2E8CF27-D53D-FE79-32E6-64A64ECFB87F}"/>
                </a:ext>
              </a:extLst>
            </p:cNvPr>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625;p47">
              <a:extLst>
                <a:ext uri="{FF2B5EF4-FFF2-40B4-BE49-F238E27FC236}">
                  <a16:creationId xmlns:a16="http://schemas.microsoft.com/office/drawing/2014/main" id="{5E3CEA66-A482-9D87-951A-2848C815DA05}"/>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2623;p47">
            <a:extLst>
              <a:ext uri="{FF2B5EF4-FFF2-40B4-BE49-F238E27FC236}">
                <a16:creationId xmlns:a16="http://schemas.microsoft.com/office/drawing/2014/main" id="{0CCCE302-16BA-DB57-897E-7CB95C3A9B8D}"/>
              </a:ext>
            </a:extLst>
          </p:cNvPr>
          <p:cNvGrpSpPr/>
          <p:nvPr/>
        </p:nvGrpSpPr>
        <p:grpSpPr>
          <a:xfrm>
            <a:off x="2087822" y="2662618"/>
            <a:ext cx="2650008" cy="853959"/>
            <a:chOff x="2771600" y="526920"/>
            <a:chExt cx="3480300" cy="1145100"/>
          </a:xfrm>
        </p:grpSpPr>
        <p:sp>
          <p:nvSpPr>
            <p:cNvPr id="16" name="Google Shape;2624;p47">
              <a:extLst>
                <a:ext uri="{FF2B5EF4-FFF2-40B4-BE49-F238E27FC236}">
                  <a16:creationId xmlns:a16="http://schemas.microsoft.com/office/drawing/2014/main" id="{8893B8CC-B497-61EB-F30B-AA1B23EBA5CC}"/>
                </a:ext>
              </a:extLst>
            </p:cNvPr>
            <p:cNvSpPr/>
            <p:nvPr/>
          </p:nvSpPr>
          <p:spPr>
            <a:xfrm>
              <a:off x="2771600" y="526920"/>
              <a:ext cx="3480300" cy="1145100"/>
            </a:xfrm>
            <a:prstGeom prst="roundRect">
              <a:avLst>
                <a:gd name="adj" fmla="val 16667"/>
              </a:avLst>
            </a:prstGeom>
            <a:solidFill>
              <a:schemeClr val="accen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25;p47">
              <a:extLst>
                <a:ext uri="{FF2B5EF4-FFF2-40B4-BE49-F238E27FC236}">
                  <a16:creationId xmlns:a16="http://schemas.microsoft.com/office/drawing/2014/main" id="{1B6C8FC6-93C0-BDE8-A157-EC02EFB12E88}"/>
                </a:ext>
              </a:extLst>
            </p:cNvPr>
            <p:cNvSpPr/>
            <p:nvPr/>
          </p:nvSpPr>
          <p:spPr>
            <a:xfrm>
              <a:off x="2849650" y="606775"/>
              <a:ext cx="3324000" cy="985500"/>
            </a:xfrm>
            <a:prstGeom prst="roundRect">
              <a:avLst>
                <a:gd name="adj" fmla="val 16667"/>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2177;p39">
            <a:extLst>
              <a:ext uri="{FF2B5EF4-FFF2-40B4-BE49-F238E27FC236}">
                <a16:creationId xmlns:a16="http://schemas.microsoft.com/office/drawing/2014/main" id="{BDA32782-8A16-2D33-8ADF-D64C9932D178}"/>
              </a:ext>
            </a:extLst>
          </p:cNvPr>
          <p:cNvSpPr txBox="1">
            <a:spLocks noGrp="1"/>
          </p:cNvSpPr>
          <p:nvPr>
            <p:ph type="title"/>
          </p:nvPr>
        </p:nvSpPr>
        <p:spPr>
          <a:xfrm>
            <a:off x="1832855" y="321420"/>
            <a:ext cx="5801637" cy="651481"/>
          </a:xfrm>
          <a:prstGeom prst="rect">
            <a:avLst/>
          </a:prstGeom>
        </p:spPr>
        <p:txBody>
          <a:bodyPr spcFirstLastPara="1" wrap="square" lIns="91425" tIns="91425" rIns="91425" bIns="91425" anchor="t" anchorCtr="0">
            <a:noAutofit/>
          </a:bodyPr>
          <a:lstStyle/>
          <a:p>
            <a:r>
              <a:rPr lang="en" sz="3200"/>
              <a:t>Root Causes of Food Insecurity</a:t>
            </a:r>
          </a:p>
        </p:txBody>
      </p:sp>
      <p:grpSp>
        <p:nvGrpSpPr>
          <p:cNvPr id="31" name="Group 30">
            <a:extLst>
              <a:ext uri="{FF2B5EF4-FFF2-40B4-BE49-F238E27FC236}">
                <a16:creationId xmlns:a16="http://schemas.microsoft.com/office/drawing/2014/main" id="{93EEB98A-6BD7-C74F-737F-6025D268C87A}"/>
              </a:ext>
            </a:extLst>
          </p:cNvPr>
          <p:cNvGrpSpPr/>
          <p:nvPr/>
        </p:nvGrpSpPr>
        <p:grpSpPr>
          <a:xfrm>
            <a:off x="257194" y="239300"/>
            <a:ext cx="3256519" cy="734640"/>
            <a:chOff x="149364" y="153036"/>
            <a:chExt cx="3256519" cy="734640"/>
          </a:xfrm>
        </p:grpSpPr>
        <p:grpSp>
          <p:nvGrpSpPr>
            <p:cNvPr id="21" name="Google Shape;2106;p37">
              <a:extLst>
                <a:ext uri="{FF2B5EF4-FFF2-40B4-BE49-F238E27FC236}">
                  <a16:creationId xmlns:a16="http://schemas.microsoft.com/office/drawing/2014/main" id="{B5AF5B4E-B324-1E6E-5403-CDDA3D04D38A}"/>
                </a:ext>
              </a:extLst>
            </p:cNvPr>
            <p:cNvGrpSpPr/>
            <p:nvPr/>
          </p:nvGrpSpPr>
          <p:grpSpPr>
            <a:xfrm>
              <a:off x="149364" y="153036"/>
              <a:ext cx="635100" cy="734640"/>
              <a:chOff x="731647" y="573573"/>
              <a:chExt cx="635100" cy="734640"/>
            </a:xfrm>
          </p:grpSpPr>
          <p:grpSp>
            <p:nvGrpSpPr>
              <p:cNvPr id="24" name="Google Shape;2107;p37">
                <a:extLst>
                  <a:ext uri="{FF2B5EF4-FFF2-40B4-BE49-F238E27FC236}">
                    <a16:creationId xmlns:a16="http://schemas.microsoft.com/office/drawing/2014/main" id="{CDD63B30-E3EA-DBFE-97C2-5835040A0601}"/>
                  </a:ext>
                </a:extLst>
              </p:cNvPr>
              <p:cNvGrpSpPr/>
              <p:nvPr/>
            </p:nvGrpSpPr>
            <p:grpSpPr>
              <a:xfrm>
                <a:off x="731647" y="573573"/>
                <a:ext cx="635100" cy="635100"/>
                <a:chOff x="917231" y="750460"/>
                <a:chExt cx="635100" cy="635100"/>
              </a:xfrm>
            </p:grpSpPr>
            <p:sp>
              <p:nvSpPr>
                <p:cNvPr id="29" name="Google Shape;2108;p37">
                  <a:extLst>
                    <a:ext uri="{FF2B5EF4-FFF2-40B4-BE49-F238E27FC236}">
                      <a16:creationId xmlns:a16="http://schemas.microsoft.com/office/drawing/2014/main" id="{2DFE527C-1F12-C15E-91BF-57D05312E167}"/>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109;p37">
                  <a:extLst>
                    <a:ext uri="{FF2B5EF4-FFF2-40B4-BE49-F238E27FC236}">
                      <a16:creationId xmlns:a16="http://schemas.microsoft.com/office/drawing/2014/main" id="{5FACC666-0DC1-5D28-EC2C-C6C26D04DAC6}"/>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 name="Google Shape;2110;p37">
                <a:extLst>
                  <a:ext uri="{FF2B5EF4-FFF2-40B4-BE49-F238E27FC236}">
                    <a16:creationId xmlns:a16="http://schemas.microsoft.com/office/drawing/2014/main" id="{DF2655A2-6707-349D-AE7D-926F9994D54E}"/>
                  </a:ext>
                </a:extLst>
              </p:cNvPr>
              <p:cNvGrpSpPr/>
              <p:nvPr/>
            </p:nvGrpSpPr>
            <p:grpSpPr>
              <a:xfrm>
                <a:off x="961679" y="1281213"/>
                <a:ext cx="175013" cy="27000"/>
                <a:chOff x="5662375" y="212375"/>
                <a:chExt cx="175013" cy="27000"/>
              </a:xfrm>
            </p:grpSpPr>
            <p:sp>
              <p:nvSpPr>
                <p:cNvPr id="26" name="Google Shape;2111;p37">
                  <a:extLst>
                    <a:ext uri="{FF2B5EF4-FFF2-40B4-BE49-F238E27FC236}">
                      <a16:creationId xmlns:a16="http://schemas.microsoft.com/office/drawing/2014/main" id="{006EB7DE-A14B-B444-6766-1FE37EC90345}"/>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7" name="Google Shape;2112;p37">
                  <a:extLst>
                    <a:ext uri="{FF2B5EF4-FFF2-40B4-BE49-F238E27FC236}">
                      <a16:creationId xmlns:a16="http://schemas.microsoft.com/office/drawing/2014/main" id="{41E5E6F0-7F81-0D58-62A3-253D6273460E}"/>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8" name="Google Shape;2113;p37">
                  <a:extLst>
                    <a:ext uri="{FF2B5EF4-FFF2-40B4-BE49-F238E27FC236}">
                      <a16:creationId xmlns:a16="http://schemas.microsoft.com/office/drawing/2014/main" id="{DACCDEE9-B78F-D578-996C-DB65384C7AD1}"/>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22" name="Google Shape;2140;p37">
              <a:extLst>
                <a:ext uri="{FF2B5EF4-FFF2-40B4-BE49-F238E27FC236}">
                  <a16:creationId xmlns:a16="http://schemas.microsoft.com/office/drawing/2014/main" id="{846D7AA5-2D6E-8B6A-F502-C6E5D338D450}"/>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The Issue</a:t>
              </a:r>
              <a:endParaRPr lang="en-US"/>
            </a:p>
          </p:txBody>
        </p:sp>
        <p:sp>
          <p:nvSpPr>
            <p:cNvPr id="23" name="Google Shape;2147;p37">
              <a:extLst>
                <a:ext uri="{FF2B5EF4-FFF2-40B4-BE49-F238E27FC236}">
                  <a16:creationId xmlns:a16="http://schemas.microsoft.com/office/drawing/2014/main" id="{4364B070-0282-C19D-E794-8DDDBD47A437}"/>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01</a:t>
              </a:r>
            </a:p>
          </p:txBody>
        </p:sp>
      </p:grpSp>
      <p:sp>
        <p:nvSpPr>
          <p:cNvPr id="35" name="Google Shape;2633;p47">
            <a:extLst>
              <a:ext uri="{FF2B5EF4-FFF2-40B4-BE49-F238E27FC236}">
                <a16:creationId xmlns:a16="http://schemas.microsoft.com/office/drawing/2014/main" id="{5E4982CA-7241-68BE-51E8-DB592ACDB8E2}"/>
              </a:ext>
            </a:extLst>
          </p:cNvPr>
          <p:cNvSpPr txBox="1">
            <a:spLocks/>
          </p:cNvSpPr>
          <p:nvPr/>
        </p:nvSpPr>
        <p:spPr>
          <a:xfrm>
            <a:off x="3258256" y="4135129"/>
            <a:ext cx="2653608" cy="416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2pPr>
            <a:lvl3pPr marR="0" lvl="2"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3pPr>
            <a:lvl4pPr marR="0" lvl="3"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4pPr>
            <a:lvl5pPr marR="0" lvl="4"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5pPr>
            <a:lvl6pPr marR="0" lvl="5"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6pPr>
            <a:lvl7pPr marR="0" lvl="6"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7pPr>
            <a:lvl8pPr marR="0" lvl="7"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8pPr>
            <a:lvl9pPr marR="0" lvl="8"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9pPr>
          </a:lstStyle>
          <a:p>
            <a:r>
              <a:rPr lang="en" sz="1800"/>
              <a:t>Natural Disasters</a:t>
            </a:r>
          </a:p>
        </p:txBody>
      </p:sp>
      <p:sp>
        <p:nvSpPr>
          <p:cNvPr id="3" name="Google Shape;2633;p47">
            <a:extLst>
              <a:ext uri="{FF2B5EF4-FFF2-40B4-BE49-F238E27FC236}">
                <a16:creationId xmlns:a16="http://schemas.microsoft.com/office/drawing/2014/main" id="{8E208917-B174-A66E-1E3E-E94CBC563FD8}"/>
              </a:ext>
            </a:extLst>
          </p:cNvPr>
          <p:cNvSpPr txBox="1">
            <a:spLocks/>
          </p:cNvSpPr>
          <p:nvPr/>
        </p:nvSpPr>
        <p:spPr>
          <a:xfrm>
            <a:off x="2082907" y="2927431"/>
            <a:ext cx="2653608" cy="41603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1pPr>
            <a:lvl2pPr marR="0" lvl="1"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2pPr>
            <a:lvl3pPr marR="0" lvl="2"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3pPr>
            <a:lvl4pPr marR="0" lvl="3"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4pPr>
            <a:lvl5pPr marR="0" lvl="4"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5pPr>
            <a:lvl6pPr marR="0" lvl="5"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6pPr>
            <a:lvl7pPr marR="0" lvl="6"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7pPr>
            <a:lvl8pPr marR="0" lvl="7"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8pPr>
            <a:lvl9pPr marR="0" lvl="8" algn="ctr" rtl="0">
              <a:lnSpc>
                <a:spcPct val="100000"/>
              </a:lnSpc>
              <a:spcBef>
                <a:spcPts val="0"/>
              </a:spcBef>
              <a:spcAft>
                <a:spcPts val="0"/>
              </a:spcAft>
              <a:buClr>
                <a:schemeClr val="accent1"/>
              </a:buClr>
              <a:buSzPts val="3600"/>
              <a:buFont typeface="Fjalla One"/>
              <a:buNone/>
              <a:defRPr sz="3600" b="0" i="0" u="none" strike="noStrike" cap="none">
                <a:solidFill>
                  <a:schemeClr val="accent1"/>
                </a:solidFill>
                <a:latin typeface="Fjalla One"/>
                <a:ea typeface="Fjalla One"/>
                <a:cs typeface="Fjalla One"/>
                <a:sym typeface="Fjalla One"/>
              </a:defRPr>
            </a:lvl9pPr>
          </a:lstStyle>
          <a:p>
            <a:r>
              <a:rPr lang="en" sz="1800"/>
              <a:t>Water Scarcity</a:t>
            </a:r>
          </a:p>
        </p:txBody>
      </p:sp>
      <p:pic>
        <p:nvPicPr>
          <p:cNvPr id="5" name="Picture 4" descr="A screenshot of a map&#10;&#10;Description automatically generated">
            <a:extLst>
              <a:ext uri="{FF2B5EF4-FFF2-40B4-BE49-F238E27FC236}">
                <a16:creationId xmlns:a16="http://schemas.microsoft.com/office/drawing/2014/main" id="{93246785-7373-3394-1587-D77A7D4BEFB4}"/>
              </a:ext>
            </a:extLst>
          </p:cNvPr>
          <p:cNvPicPr>
            <a:picLocks noChangeAspect="1"/>
          </p:cNvPicPr>
          <p:nvPr/>
        </p:nvPicPr>
        <p:blipFill>
          <a:blip r:embed="rId3"/>
          <a:stretch>
            <a:fillRect/>
          </a:stretch>
        </p:blipFill>
        <p:spPr>
          <a:xfrm>
            <a:off x="5994154" y="2308541"/>
            <a:ext cx="2459909" cy="17274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9" name="Google Shape;2979;p52"/>
          <p:cNvSpPr txBox="1">
            <a:spLocks noGrp="1"/>
          </p:cNvSpPr>
          <p:nvPr>
            <p:ph type="subTitle" idx="2"/>
          </p:nvPr>
        </p:nvSpPr>
        <p:spPr>
          <a:xfrm>
            <a:off x="3330663" y="2236828"/>
            <a:ext cx="4508524" cy="2197865"/>
          </a:xfrm>
          <a:prstGeom prst="rect">
            <a:avLst/>
          </a:prstGeom>
        </p:spPr>
        <p:txBody>
          <a:bodyPr spcFirstLastPara="1" wrap="square" lIns="91425" tIns="91425" rIns="91425" bIns="91425" anchor="t" anchorCtr="0">
            <a:noAutofit/>
          </a:bodyPr>
          <a:lstStyle/>
          <a:p>
            <a:pPr marL="171450" indent="-171450" algn="l">
              <a:buFont typeface="Courier New"/>
              <a:buChar char="o"/>
            </a:pPr>
            <a:r>
              <a:rPr lang="en" sz="1600">
                <a:solidFill>
                  <a:schemeClr val="tx1"/>
                </a:solidFill>
                <a:latin typeface="Barlow Semi Condensed Light"/>
              </a:rPr>
              <a:t>Effectively used in Australia  to address their water scarcity issues. </a:t>
            </a:r>
            <a:endParaRPr lang="en-US" sz="1600">
              <a:solidFill>
                <a:schemeClr val="tx1"/>
              </a:solidFill>
              <a:latin typeface="Barlow Semi Condensed Light"/>
            </a:endParaRPr>
          </a:p>
          <a:p>
            <a:pPr marL="171450" indent="-171450" algn="l">
              <a:buFont typeface="Courier New"/>
              <a:buChar char="o"/>
            </a:pPr>
            <a:endParaRPr lang="en" sz="1600">
              <a:solidFill>
                <a:schemeClr val="tx1"/>
              </a:solidFill>
              <a:latin typeface="Barlow Semi Condensed Light"/>
            </a:endParaRPr>
          </a:p>
          <a:p>
            <a:pPr marL="171450" indent="-171450" algn="l">
              <a:buFont typeface="Courier New,monospace"/>
              <a:buChar char="o"/>
            </a:pPr>
            <a:r>
              <a:rPr lang="en" sz="1600">
                <a:solidFill>
                  <a:schemeClr val="tx1"/>
                </a:solidFill>
                <a:latin typeface="Barlow Semi Condensed Light"/>
              </a:rPr>
              <a:t> According to floridadep.gov "</a:t>
            </a:r>
            <a:r>
              <a:rPr lang="en" sz="1600">
                <a:solidFill>
                  <a:schemeClr val="tx1"/>
                </a:solidFill>
                <a:latin typeface="Barlow Semi Condensed Light"/>
                <a:cs typeface="Arial"/>
              </a:rPr>
              <a:t>Florida is the national leader in water reuse, using 48 percent of total domestic wastewater."</a:t>
            </a:r>
            <a:endParaRPr lang="en-US" sz="1600">
              <a:solidFill>
                <a:schemeClr val="tx1"/>
              </a:solidFill>
              <a:latin typeface="Barlow Semi Condensed Light"/>
            </a:endParaRPr>
          </a:p>
        </p:txBody>
      </p:sp>
      <p:sp>
        <p:nvSpPr>
          <p:cNvPr id="2980" name="Google Shape;2980;p52"/>
          <p:cNvSpPr txBox="1">
            <a:spLocks noGrp="1"/>
          </p:cNvSpPr>
          <p:nvPr>
            <p:ph type="title"/>
          </p:nvPr>
        </p:nvSpPr>
        <p:spPr>
          <a:xfrm>
            <a:off x="2691700" y="704951"/>
            <a:ext cx="2962800" cy="576000"/>
          </a:xfrm>
          <a:prstGeom prst="rect">
            <a:avLst/>
          </a:prstGeom>
        </p:spPr>
        <p:txBody>
          <a:bodyPr spcFirstLastPara="1" wrap="square" lIns="91425" tIns="91425" rIns="91425" bIns="91425" anchor="t" anchorCtr="0">
            <a:noAutofit/>
          </a:bodyPr>
          <a:lstStyle/>
          <a:p>
            <a:r>
              <a:rPr lang="en"/>
              <a:t>Recycled Water</a:t>
            </a:r>
          </a:p>
        </p:txBody>
      </p:sp>
      <p:grpSp>
        <p:nvGrpSpPr>
          <p:cNvPr id="23" name="Group 22">
            <a:extLst>
              <a:ext uri="{FF2B5EF4-FFF2-40B4-BE49-F238E27FC236}">
                <a16:creationId xmlns:a16="http://schemas.microsoft.com/office/drawing/2014/main" id="{43634F33-3925-A413-A768-D9EA664C4534}"/>
              </a:ext>
            </a:extLst>
          </p:cNvPr>
          <p:cNvGrpSpPr/>
          <p:nvPr/>
        </p:nvGrpSpPr>
        <p:grpSpPr>
          <a:xfrm>
            <a:off x="224845" y="260866"/>
            <a:ext cx="3256519" cy="734640"/>
            <a:chOff x="149364" y="153036"/>
            <a:chExt cx="3256519" cy="734640"/>
          </a:xfrm>
        </p:grpSpPr>
        <p:grpSp>
          <p:nvGrpSpPr>
            <p:cNvPr id="13" name="Google Shape;2106;p37">
              <a:extLst>
                <a:ext uri="{FF2B5EF4-FFF2-40B4-BE49-F238E27FC236}">
                  <a16:creationId xmlns:a16="http://schemas.microsoft.com/office/drawing/2014/main" id="{078A9655-F62A-CD25-0843-DCCECBA11D8D}"/>
                </a:ext>
              </a:extLst>
            </p:cNvPr>
            <p:cNvGrpSpPr/>
            <p:nvPr/>
          </p:nvGrpSpPr>
          <p:grpSpPr>
            <a:xfrm>
              <a:off x="149364" y="153036"/>
              <a:ext cx="635100" cy="734640"/>
              <a:chOff x="731647" y="573573"/>
              <a:chExt cx="635100" cy="734640"/>
            </a:xfrm>
          </p:grpSpPr>
          <p:grpSp>
            <p:nvGrpSpPr>
              <p:cNvPr id="16" name="Google Shape;2107;p37">
                <a:extLst>
                  <a:ext uri="{FF2B5EF4-FFF2-40B4-BE49-F238E27FC236}">
                    <a16:creationId xmlns:a16="http://schemas.microsoft.com/office/drawing/2014/main" id="{585CE61E-D73C-94E8-5313-FB995B9B5EB5}"/>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4BBEFB9D-D5A8-0BAE-14EB-1B73B85B4F2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1BA0FC95-5BAE-90A3-296D-4802966FB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93F10CA9-E215-D370-D723-0A775791812F}"/>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6626A59C-E2AB-CDAF-F64E-97A0367C0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139C0165-7F5C-69ED-8255-2F17834D590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4956E0B1-F411-C126-578E-5C3F02F32F1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4" name="Google Shape;2140;p37">
              <a:extLst>
                <a:ext uri="{FF2B5EF4-FFF2-40B4-BE49-F238E27FC236}">
                  <a16:creationId xmlns:a16="http://schemas.microsoft.com/office/drawing/2014/main" id="{1CBB2FA7-134D-A82D-E0BC-822EA9B9BA66}"/>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and Local Solutions</a:t>
              </a:r>
            </a:p>
          </p:txBody>
        </p:sp>
        <p:sp>
          <p:nvSpPr>
            <p:cNvPr id="15" name="Google Shape;2147;p37">
              <a:extLst>
                <a:ext uri="{FF2B5EF4-FFF2-40B4-BE49-F238E27FC236}">
                  <a16:creationId xmlns:a16="http://schemas.microsoft.com/office/drawing/2014/main" id="{C957DC76-5812-7BF5-C860-AE57F1C0E299}"/>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02</a:t>
              </a:r>
            </a:p>
          </p:txBody>
        </p:sp>
      </p:grpSp>
      <p:pic>
        <p:nvPicPr>
          <p:cNvPr id="2" name="Picture 1" descr="A sign on a pole in a park&#10;&#10;Description automatically generated">
            <a:extLst>
              <a:ext uri="{FF2B5EF4-FFF2-40B4-BE49-F238E27FC236}">
                <a16:creationId xmlns:a16="http://schemas.microsoft.com/office/drawing/2014/main" id="{8E9060EB-7DC1-F008-9741-7F807F2280FD}"/>
              </a:ext>
            </a:extLst>
          </p:cNvPr>
          <p:cNvPicPr>
            <a:picLocks noChangeAspect="1"/>
          </p:cNvPicPr>
          <p:nvPr/>
        </p:nvPicPr>
        <p:blipFill rotWithShape="1">
          <a:blip r:embed="rId3"/>
          <a:srcRect l="35294" t="14256" r="35014" b="47170"/>
          <a:stretch/>
        </p:blipFill>
        <p:spPr>
          <a:xfrm>
            <a:off x="1342119" y="1566395"/>
            <a:ext cx="1458111" cy="2523231"/>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8" name="Google Shape;2978;p52"/>
          <p:cNvSpPr txBox="1">
            <a:spLocks noGrp="1"/>
          </p:cNvSpPr>
          <p:nvPr>
            <p:ph type="subTitle" idx="6"/>
          </p:nvPr>
        </p:nvSpPr>
        <p:spPr>
          <a:xfrm>
            <a:off x="3913167" y="2108430"/>
            <a:ext cx="4010643" cy="2115212"/>
          </a:xfrm>
          <a:prstGeom prst="rect">
            <a:avLst/>
          </a:prstGeom>
        </p:spPr>
        <p:txBody>
          <a:bodyPr spcFirstLastPara="1" wrap="square" lIns="91425" tIns="91425" rIns="91425" bIns="91425" anchor="t" anchorCtr="0">
            <a:noAutofit/>
          </a:bodyPr>
          <a:lstStyle/>
          <a:p>
            <a:pPr marL="171450" indent="-171450" algn="l">
              <a:buClr>
                <a:schemeClr val="dk1"/>
              </a:buClr>
              <a:buSzPts val="1100"/>
              <a:buFont typeface="Courier New"/>
              <a:buChar char="o"/>
            </a:pPr>
            <a:r>
              <a:rPr lang="en" sz="1600">
                <a:solidFill>
                  <a:schemeClr val="tx1"/>
                </a:solidFill>
              </a:rPr>
              <a:t>Tackels the issue of natural disasters such as floods and can innovatively be used for crops.</a:t>
            </a:r>
            <a:endParaRPr lang="en-US" sz="1600">
              <a:solidFill>
                <a:schemeClr val="tx1"/>
              </a:solidFill>
            </a:endParaRPr>
          </a:p>
          <a:p>
            <a:pPr marL="0" lvl="0" indent="0" algn="ctr" rtl="0">
              <a:spcBef>
                <a:spcPts val="0"/>
              </a:spcBef>
              <a:spcAft>
                <a:spcPts val="0"/>
              </a:spcAft>
              <a:buNone/>
            </a:pPr>
            <a:endParaRPr>
              <a:latin typeface="Barlow Semi Condensed"/>
              <a:ea typeface="Barlow Semi Condensed"/>
              <a:cs typeface="Barlow Semi Condensed"/>
              <a:sym typeface="Barlow Semi Condensed"/>
            </a:endParaRPr>
          </a:p>
        </p:txBody>
      </p:sp>
      <p:sp>
        <p:nvSpPr>
          <p:cNvPr id="2980" name="Google Shape;2980;p52"/>
          <p:cNvSpPr txBox="1">
            <a:spLocks noGrp="1"/>
          </p:cNvSpPr>
          <p:nvPr>
            <p:ph type="title"/>
          </p:nvPr>
        </p:nvSpPr>
        <p:spPr>
          <a:xfrm>
            <a:off x="2799530" y="651036"/>
            <a:ext cx="3555866" cy="791660"/>
          </a:xfrm>
          <a:prstGeom prst="rect">
            <a:avLst/>
          </a:prstGeom>
        </p:spPr>
        <p:txBody>
          <a:bodyPr spcFirstLastPara="1" wrap="square" lIns="91425" tIns="91425" rIns="91425" bIns="91425" anchor="t" anchorCtr="0">
            <a:noAutofit/>
          </a:bodyPr>
          <a:lstStyle/>
          <a:p>
            <a:r>
              <a:rPr lang="en" sz="2400">
                <a:solidFill>
                  <a:schemeClr val="tx1"/>
                </a:solidFill>
              </a:rPr>
              <a:t>Flood Prevention Systems</a:t>
            </a:r>
            <a:endParaRPr lang="en-US" sz="2400">
              <a:solidFill>
                <a:schemeClr val="tx1"/>
              </a:solidFill>
            </a:endParaRPr>
          </a:p>
        </p:txBody>
      </p:sp>
      <p:grpSp>
        <p:nvGrpSpPr>
          <p:cNvPr id="23" name="Group 22">
            <a:extLst>
              <a:ext uri="{FF2B5EF4-FFF2-40B4-BE49-F238E27FC236}">
                <a16:creationId xmlns:a16="http://schemas.microsoft.com/office/drawing/2014/main" id="{43634F33-3925-A413-A768-D9EA664C4534}"/>
              </a:ext>
            </a:extLst>
          </p:cNvPr>
          <p:cNvGrpSpPr/>
          <p:nvPr/>
        </p:nvGrpSpPr>
        <p:grpSpPr>
          <a:xfrm>
            <a:off x="224845" y="260866"/>
            <a:ext cx="3256519" cy="734640"/>
            <a:chOff x="149364" y="153036"/>
            <a:chExt cx="3256519" cy="734640"/>
          </a:xfrm>
        </p:grpSpPr>
        <p:grpSp>
          <p:nvGrpSpPr>
            <p:cNvPr id="13" name="Google Shape;2106;p37">
              <a:extLst>
                <a:ext uri="{FF2B5EF4-FFF2-40B4-BE49-F238E27FC236}">
                  <a16:creationId xmlns:a16="http://schemas.microsoft.com/office/drawing/2014/main" id="{078A9655-F62A-CD25-0843-DCCECBA11D8D}"/>
                </a:ext>
              </a:extLst>
            </p:cNvPr>
            <p:cNvGrpSpPr/>
            <p:nvPr/>
          </p:nvGrpSpPr>
          <p:grpSpPr>
            <a:xfrm>
              <a:off x="149364" y="153036"/>
              <a:ext cx="635100" cy="734640"/>
              <a:chOff x="731647" y="573573"/>
              <a:chExt cx="635100" cy="734640"/>
            </a:xfrm>
          </p:grpSpPr>
          <p:grpSp>
            <p:nvGrpSpPr>
              <p:cNvPr id="16" name="Google Shape;2107;p37">
                <a:extLst>
                  <a:ext uri="{FF2B5EF4-FFF2-40B4-BE49-F238E27FC236}">
                    <a16:creationId xmlns:a16="http://schemas.microsoft.com/office/drawing/2014/main" id="{585CE61E-D73C-94E8-5313-FB995B9B5EB5}"/>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4BBEFB9D-D5A8-0BAE-14EB-1B73B85B4F2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1BA0FC95-5BAE-90A3-296D-4802966FB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93F10CA9-E215-D370-D723-0A775791812F}"/>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6626A59C-E2AB-CDAF-F64E-97A0367C0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139C0165-7F5C-69ED-8255-2F17834D590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4956E0B1-F411-C126-578E-5C3F02F32F1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4" name="Google Shape;2140;p37">
              <a:extLst>
                <a:ext uri="{FF2B5EF4-FFF2-40B4-BE49-F238E27FC236}">
                  <a16:creationId xmlns:a16="http://schemas.microsoft.com/office/drawing/2014/main" id="{1CBB2FA7-134D-A82D-E0BC-822EA9B9BA66}"/>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and Local Solutions</a:t>
              </a:r>
            </a:p>
          </p:txBody>
        </p:sp>
        <p:sp>
          <p:nvSpPr>
            <p:cNvPr id="15" name="Google Shape;2147;p37">
              <a:extLst>
                <a:ext uri="{FF2B5EF4-FFF2-40B4-BE49-F238E27FC236}">
                  <a16:creationId xmlns:a16="http://schemas.microsoft.com/office/drawing/2014/main" id="{C957DC76-5812-7BF5-C860-AE57F1C0E299}"/>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02</a:t>
              </a:r>
            </a:p>
          </p:txBody>
        </p:sp>
      </p:grpSp>
      <p:pic>
        <p:nvPicPr>
          <p:cNvPr id="5" name="Picture 4" descr="A screenshot of a computer screen&#10;&#10;Description automatically generated">
            <a:extLst>
              <a:ext uri="{FF2B5EF4-FFF2-40B4-BE49-F238E27FC236}">
                <a16:creationId xmlns:a16="http://schemas.microsoft.com/office/drawing/2014/main" id="{0F846E63-DDCC-BC67-8BBE-EA08123D012F}"/>
              </a:ext>
            </a:extLst>
          </p:cNvPr>
          <p:cNvPicPr>
            <a:picLocks noChangeAspect="1"/>
          </p:cNvPicPr>
          <p:nvPr/>
        </p:nvPicPr>
        <p:blipFill>
          <a:blip r:embed="rId3"/>
          <a:stretch>
            <a:fillRect/>
          </a:stretch>
        </p:blipFill>
        <p:spPr>
          <a:xfrm>
            <a:off x="1069676" y="1618621"/>
            <a:ext cx="2262098" cy="2234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221824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80" name="Google Shape;2980;p52"/>
          <p:cNvSpPr txBox="1">
            <a:spLocks noGrp="1"/>
          </p:cNvSpPr>
          <p:nvPr>
            <p:ph type="title"/>
          </p:nvPr>
        </p:nvSpPr>
        <p:spPr>
          <a:xfrm>
            <a:off x="3090672" y="823564"/>
            <a:ext cx="2962800" cy="576000"/>
          </a:xfrm>
          <a:prstGeom prst="rect">
            <a:avLst/>
          </a:prstGeom>
        </p:spPr>
        <p:txBody>
          <a:bodyPr spcFirstLastPara="1" wrap="square" lIns="91425" tIns="91425" rIns="91425" bIns="91425" anchor="t" anchorCtr="0">
            <a:noAutofit/>
          </a:bodyPr>
          <a:lstStyle/>
          <a:p>
            <a:r>
              <a:rPr lang="en"/>
              <a:t>GMO's</a:t>
            </a:r>
          </a:p>
        </p:txBody>
      </p:sp>
      <p:grpSp>
        <p:nvGrpSpPr>
          <p:cNvPr id="23" name="Group 22">
            <a:extLst>
              <a:ext uri="{FF2B5EF4-FFF2-40B4-BE49-F238E27FC236}">
                <a16:creationId xmlns:a16="http://schemas.microsoft.com/office/drawing/2014/main" id="{43634F33-3925-A413-A768-D9EA664C4534}"/>
              </a:ext>
            </a:extLst>
          </p:cNvPr>
          <p:cNvGrpSpPr/>
          <p:nvPr/>
        </p:nvGrpSpPr>
        <p:grpSpPr>
          <a:xfrm>
            <a:off x="224845" y="260866"/>
            <a:ext cx="3256519" cy="734640"/>
            <a:chOff x="149364" y="153036"/>
            <a:chExt cx="3256519" cy="734640"/>
          </a:xfrm>
        </p:grpSpPr>
        <p:grpSp>
          <p:nvGrpSpPr>
            <p:cNvPr id="13" name="Google Shape;2106;p37">
              <a:extLst>
                <a:ext uri="{FF2B5EF4-FFF2-40B4-BE49-F238E27FC236}">
                  <a16:creationId xmlns:a16="http://schemas.microsoft.com/office/drawing/2014/main" id="{078A9655-F62A-CD25-0843-DCCECBA11D8D}"/>
                </a:ext>
              </a:extLst>
            </p:cNvPr>
            <p:cNvGrpSpPr/>
            <p:nvPr/>
          </p:nvGrpSpPr>
          <p:grpSpPr>
            <a:xfrm>
              <a:off x="149364" y="153036"/>
              <a:ext cx="635100" cy="734640"/>
              <a:chOff x="731647" y="573573"/>
              <a:chExt cx="635100" cy="734640"/>
            </a:xfrm>
          </p:grpSpPr>
          <p:grpSp>
            <p:nvGrpSpPr>
              <p:cNvPr id="16" name="Google Shape;2107;p37">
                <a:extLst>
                  <a:ext uri="{FF2B5EF4-FFF2-40B4-BE49-F238E27FC236}">
                    <a16:creationId xmlns:a16="http://schemas.microsoft.com/office/drawing/2014/main" id="{585CE61E-D73C-94E8-5313-FB995B9B5EB5}"/>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4BBEFB9D-D5A8-0BAE-14EB-1B73B85B4F2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1BA0FC95-5BAE-90A3-296D-4802966FB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93F10CA9-E215-D370-D723-0A775791812F}"/>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6626A59C-E2AB-CDAF-F64E-97A0367C0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139C0165-7F5C-69ED-8255-2F17834D590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4956E0B1-F411-C126-578E-5C3F02F32F1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4" name="Google Shape;2140;p37">
              <a:extLst>
                <a:ext uri="{FF2B5EF4-FFF2-40B4-BE49-F238E27FC236}">
                  <a16:creationId xmlns:a16="http://schemas.microsoft.com/office/drawing/2014/main" id="{1CBB2FA7-134D-A82D-E0BC-822EA9B9BA66}"/>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and Local Solutions</a:t>
              </a:r>
            </a:p>
          </p:txBody>
        </p:sp>
        <p:sp>
          <p:nvSpPr>
            <p:cNvPr id="15" name="Google Shape;2147;p37">
              <a:extLst>
                <a:ext uri="{FF2B5EF4-FFF2-40B4-BE49-F238E27FC236}">
                  <a16:creationId xmlns:a16="http://schemas.microsoft.com/office/drawing/2014/main" id="{C957DC76-5812-7BF5-C860-AE57F1C0E299}"/>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02</a:t>
              </a:r>
            </a:p>
          </p:txBody>
        </p:sp>
      </p:grpSp>
      <p:pic>
        <p:nvPicPr>
          <p:cNvPr id="7" name="Picture 6" descr="Image result for GMos">
            <a:extLst>
              <a:ext uri="{FF2B5EF4-FFF2-40B4-BE49-F238E27FC236}">
                <a16:creationId xmlns:a16="http://schemas.microsoft.com/office/drawing/2014/main" id="{6DAA5D32-9C08-031B-46C0-D8D32DF43B43}"/>
              </a:ext>
            </a:extLst>
          </p:cNvPr>
          <p:cNvPicPr>
            <a:picLocks noChangeAspect="1"/>
          </p:cNvPicPr>
          <p:nvPr/>
        </p:nvPicPr>
        <p:blipFill>
          <a:blip r:embed="rId3"/>
          <a:stretch>
            <a:fillRect/>
          </a:stretch>
        </p:blipFill>
        <p:spPr>
          <a:xfrm>
            <a:off x="546790" y="1702819"/>
            <a:ext cx="2854624" cy="1872830"/>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5398F11F-158B-F906-A36E-A5D2C859B789}"/>
              </a:ext>
            </a:extLst>
          </p:cNvPr>
          <p:cNvSpPr txBox="1"/>
          <p:nvPr/>
        </p:nvSpPr>
        <p:spPr>
          <a:xfrm>
            <a:off x="3830668" y="1981200"/>
            <a:ext cx="4824322"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ourier New"/>
              <a:buChar char="o"/>
            </a:pPr>
            <a:r>
              <a:rPr lang="en-US" sz="1600">
                <a:solidFill>
                  <a:schemeClr val="tx1">
                    <a:lumMod val="50000"/>
                  </a:schemeClr>
                </a:solidFill>
                <a:latin typeface="Barlow Semi Condensed Light"/>
              </a:rPr>
              <a:t>Progress has been made to achieve drought resistant.</a:t>
            </a:r>
            <a:endParaRPr lang="en-US" sz="1600">
              <a:solidFill>
                <a:schemeClr val="tx1">
                  <a:lumMod val="50000"/>
                </a:schemeClr>
              </a:solidFill>
            </a:endParaRPr>
          </a:p>
          <a:p>
            <a:pPr marL="285750" indent="-285750">
              <a:buFont typeface="Courier New"/>
              <a:buChar char="o"/>
            </a:pPr>
            <a:endParaRPr lang="en-US" sz="1600">
              <a:solidFill>
                <a:schemeClr val="tx1">
                  <a:lumMod val="50000"/>
                </a:schemeClr>
              </a:solidFill>
              <a:latin typeface="Barlow Semi Condensed Light"/>
            </a:endParaRPr>
          </a:p>
          <a:p>
            <a:pPr marL="285750" indent="-285750">
              <a:buFont typeface="Courier New"/>
              <a:buChar char="o"/>
            </a:pPr>
            <a:r>
              <a:rPr lang="en-US" sz="1600">
                <a:solidFill>
                  <a:schemeClr val="tx1">
                    <a:lumMod val="50000"/>
                  </a:schemeClr>
                </a:solidFill>
                <a:latin typeface="Barlow Semi Condensed Light"/>
              </a:rPr>
              <a:t> For instance, Argentina's approval of the world's first drought resistant HB4 wheat in 2020. (According to a scientific journal published in the National Library of Medicine.)</a:t>
            </a:r>
            <a:endParaRPr lang="en-US" sz="1600">
              <a:solidFill>
                <a:schemeClr val="tx1">
                  <a:lumMod val="50000"/>
                </a:schemeClr>
              </a:solidFill>
            </a:endParaRPr>
          </a:p>
        </p:txBody>
      </p:sp>
    </p:spTree>
    <p:extLst>
      <p:ext uri="{BB962C8B-B14F-4D97-AF65-F5344CB8AC3E}">
        <p14:creationId xmlns:p14="http://schemas.microsoft.com/office/powerpoint/2010/main" val="4146970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p:cNvGrpSpPr/>
        <p:nvPr/>
      </p:nvGrpSpPr>
      <p:grpSpPr>
        <a:xfrm>
          <a:off x="0" y="0"/>
          <a:ext cx="0" cy="0"/>
          <a:chOff x="0" y="0"/>
          <a:chExt cx="0" cy="0"/>
        </a:xfrm>
      </p:grpSpPr>
      <p:sp>
        <p:nvSpPr>
          <p:cNvPr id="2979" name="Google Shape;2979;p52"/>
          <p:cNvSpPr txBox="1">
            <a:spLocks noGrp="1"/>
          </p:cNvSpPr>
          <p:nvPr>
            <p:ph type="subTitle" idx="2"/>
          </p:nvPr>
        </p:nvSpPr>
        <p:spPr>
          <a:xfrm>
            <a:off x="3772361" y="2074854"/>
            <a:ext cx="5032153" cy="2294750"/>
          </a:xfrm>
          <a:prstGeom prst="rect">
            <a:avLst/>
          </a:prstGeom>
        </p:spPr>
        <p:txBody>
          <a:bodyPr spcFirstLastPara="1" wrap="square" lIns="91425" tIns="91425" rIns="91425" bIns="91425" anchor="t" anchorCtr="0">
            <a:noAutofit/>
          </a:bodyPr>
          <a:lstStyle/>
          <a:p>
            <a:pPr marL="285750" indent="-285750" algn="l">
              <a:buFont typeface="Courier New"/>
              <a:buChar char="o"/>
            </a:pPr>
            <a:r>
              <a:rPr lang="en" sz="1600">
                <a:solidFill>
                  <a:srgbClr val="111111"/>
                </a:solidFill>
                <a:latin typeface="Barlow Semi Condensed Light"/>
              </a:rPr>
              <a:t>Low-income families can receive food subsidies to help them purchase nutritious food.</a:t>
            </a:r>
            <a:endParaRPr lang="en-US" sz="1600">
              <a:solidFill>
                <a:srgbClr val="494949"/>
              </a:solidFill>
            </a:endParaRPr>
          </a:p>
          <a:p>
            <a:pPr marL="285750" indent="-285750" algn="l">
              <a:buFont typeface="Courier New"/>
              <a:buChar char="o"/>
            </a:pPr>
            <a:endParaRPr lang="en" sz="1600">
              <a:solidFill>
                <a:srgbClr val="111111"/>
              </a:solidFill>
              <a:latin typeface="Barlow Semi Condensed Light"/>
            </a:endParaRPr>
          </a:p>
          <a:p>
            <a:pPr marL="285750" indent="-285750" algn="l">
              <a:buFont typeface="Courier New"/>
              <a:buChar char="o"/>
            </a:pPr>
            <a:r>
              <a:rPr lang="en" sz="1600">
                <a:solidFill>
                  <a:srgbClr val="111111"/>
                </a:solidFill>
                <a:latin typeface="Barlow Semi Condensed Light"/>
              </a:rPr>
              <a:t>However these programs do not lower poverty rate. </a:t>
            </a:r>
          </a:p>
          <a:p>
            <a:pPr marL="285750" indent="-285750" algn="l">
              <a:buFont typeface="Courier New"/>
              <a:buChar char="o"/>
            </a:pPr>
            <a:endParaRPr lang="en" sz="1600">
              <a:solidFill>
                <a:srgbClr val="111111"/>
              </a:solidFill>
              <a:latin typeface="Barlow Semi Condensed Light"/>
            </a:endParaRPr>
          </a:p>
          <a:p>
            <a:pPr marL="285750" indent="-285750" algn="l">
              <a:buFont typeface="Courier New"/>
              <a:buChar char="o"/>
            </a:pPr>
            <a:r>
              <a:rPr lang="en" sz="1600">
                <a:solidFill>
                  <a:srgbClr val="111111"/>
                </a:solidFill>
                <a:latin typeface="Barlow Semi Condensed Light"/>
              </a:rPr>
              <a:t>Welfare fraud.</a:t>
            </a:r>
          </a:p>
          <a:p>
            <a:pPr algn="l"/>
            <a:endParaRPr lang="en" sz="1200">
              <a:solidFill>
                <a:srgbClr val="111111"/>
              </a:solidFill>
              <a:latin typeface="Barlow Semi Condensed Light"/>
            </a:endParaRPr>
          </a:p>
          <a:p>
            <a:pPr marL="285750" indent="-285750" algn="l">
              <a:buFont typeface="Courier New"/>
              <a:buChar char="o"/>
            </a:pPr>
            <a:endParaRPr lang="en" sz="1200">
              <a:solidFill>
                <a:srgbClr val="111111"/>
              </a:solidFill>
              <a:latin typeface="Barlow Semi Condensed Light"/>
            </a:endParaRPr>
          </a:p>
          <a:p>
            <a:pPr algn="l"/>
            <a:endParaRPr lang="en" sz="1200">
              <a:solidFill>
                <a:srgbClr val="202124"/>
              </a:solidFill>
              <a:latin typeface="Barlow Semi Condensed Light"/>
            </a:endParaRPr>
          </a:p>
          <a:p>
            <a:pPr marL="285750" indent="-285750" algn="l">
              <a:buFont typeface="Courier New"/>
              <a:buChar char="o"/>
            </a:pPr>
            <a:endParaRPr lang="en" sz="1200">
              <a:solidFill>
                <a:srgbClr val="111111"/>
              </a:solidFill>
            </a:endParaRPr>
          </a:p>
        </p:txBody>
      </p:sp>
      <p:sp>
        <p:nvSpPr>
          <p:cNvPr id="2980" name="Google Shape;2980;p52"/>
          <p:cNvSpPr txBox="1">
            <a:spLocks noGrp="1"/>
          </p:cNvSpPr>
          <p:nvPr>
            <p:ph type="title"/>
          </p:nvPr>
        </p:nvSpPr>
        <p:spPr>
          <a:xfrm>
            <a:off x="2896578" y="801998"/>
            <a:ext cx="2962800" cy="576000"/>
          </a:xfrm>
          <a:prstGeom prst="rect">
            <a:avLst/>
          </a:prstGeom>
        </p:spPr>
        <p:txBody>
          <a:bodyPr spcFirstLastPara="1" wrap="square" lIns="91425" tIns="91425" rIns="91425" bIns="91425" anchor="t" anchorCtr="0">
            <a:noAutofit/>
          </a:bodyPr>
          <a:lstStyle/>
          <a:p>
            <a:r>
              <a:rPr lang="en"/>
              <a:t>Welfare Programs</a:t>
            </a:r>
          </a:p>
        </p:txBody>
      </p:sp>
      <p:grpSp>
        <p:nvGrpSpPr>
          <p:cNvPr id="23" name="Group 22">
            <a:extLst>
              <a:ext uri="{FF2B5EF4-FFF2-40B4-BE49-F238E27FC236}">
                <a16:creationId xmlns:a16="http://schemas.microsoft.com/office/drawing/2014/main" id="{43634F33-3925-A413-A768-D9EA664C4534}"/>
              </a:ext>
            </a:extLst>
          </p:cNvPr>
          <p:cNvGrpSpPr/>
          <p:nvPr/>
        </p:nvGrpSpPr>
        <p:grpSpPr>
          <a:xfrm>
            <a:off x="224845" y="260866"/>
            <a:ext cx="3256519" cy="734640"/>
            <a:chOff x="149364" y="153036"/>
            <a:chExt cx="3256519" cy="734640"/>
          </a:xfrm>
        </p:grpSpPr>
        <p:grpSp>
          <p:nvGrpSpPr>
            <p:cNvPr id="13" name="Google Shape;2106;p37">
              <a:extLst>
                <a:ext uri="{FF2B5EF4-FFF2-40B4-BE49-F238E27FC236}">
                  <a16:creationId xmlns:a16="http://schemas.microsoft.com/office/drawing/2014/main" id="{078A9655-F62A-CD25-0843-DCCECBA11D8D}"/>
                </a:ext>
              </a:extLst>
            </p:cNvPr>
            <p:cNvGrpSpPr/>
            <p:nvPr/>
          </p:nvGrpSpPr>
          <p:grpSpPr>
            <a:xfrm>
              <a:off x="149364" y="153036"/>
              <a:ext cx="635100" cy="734640"/>
              <a:chOff x="731647" y="573573"/>
              <a:chExt cx="635100" cy="734640"/>
            </a:xfrm>
          </p:grpSpPr>
          <p:grpSp>
            <p:nvGrpSpPr>
              <p:cNvPr id="16" name="Google Shape;2107;p37">
                <a:extLst>
                  <a:ext uri="{FF2B5EF4-FFF2-40B4-BE49-F238E27FC236}">
                    <a16:creationId xmlns:a16="http://schemas.microsoft.com/office/drawing/2014/main" id="{585CE61E-D73C-94E8-5313-FB995B9B5EB5}"/>
                  </a:ext>
                </a:extLst>
              </p:cNvPr>
              <p:cNvGrpSpPr/>
              <p:nvPr/>
            </p:nvGrpSpPr>
            <p:grpSpPr>
              <a:xfrm>
                <a:off x="731647" y="573573"/>
                <a:ext cx="635100" cy="635100"/>
                <a:chOff x="917231" y="750460"/>
                <a:chExt cx="635100" cy="635100"/>
              </a:xfrm>
            </p:grpSpPr>
            <p:sp>
              <p:nvSpPr>
                <p:cNvPr id="21" name="Google Shape;2108;p37">
                  <a:extLst>
                    <a:ext uri="{FF2B5EF4-FFF2-40B4-BE49-F238E27FC236}">
                      <a16:creationId xmlns:a16="http://schemas.microsoft.com/office/drawing/2014/main" id="{4BBEFB9D-D5A8-0BAE-14EB-1B73B85B4F28}"/>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109;p37">
                  <a:extLst>
                    <a:ext uri="{FF2B5EF4-FFF2-40B4-BE49-F238E27FC236}">
                      <a16:creationId xmlns:a16="http://schemas.microsoft.com/office/drawing/2014/main" id="{1BA0FC95-5BAE-90A3-296D-4802966FB06B}"/>
                    </a:ext>
                  </a:extLst>
                </p:cNvPr>
                <p:cNvSpPr/>
                <p:nvPr/>
              </p:nvSpPr>
              <p:spPr>
                <a:xfrm>
                  <a:off x="1001943" y="835185"/>
                  <a:ext cx="465600" cy="465600"/>
                </a:xfrm>
                <a:prstGeom prst="ellipse">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2110;p37">
                <a:extLst>
                  <a:ext uri="{FF2B5EF4-FFF2-40B4-BE49-F238E27FC236}">
                    <a16:creationId xmlns:a16="http://schemas.microsoft.com/office/drawing/2014/main" id="{93F10CA9-E215-D370-D723-0A775791812F}"/>
                  </a:ext>
                </a:extLst>
              </p:cNvPr>
              <p:cNvGrpSpPr/>
              <p:nvPr/>
            </p:nvGrpSpPr>
            <p:grpSpPr>
              <a:xfrm>
                <a:off x="961679" y="1281213"/>
                <a:ext cx="175013" cy="27000"/>
                <a:chOff x="5662375" y="212375"/>
                <a:chExt cx="175013" cy="27000"/>
              </a:xfrm>
            </p:grpSpPr>
            <p:sp>
              <p:nvSpPr>
                <p:cNvPr id="18" name="Google Shape;2111;p37">
                  <a:extLst>
                    <a:ext uri="{FF2B5EF4-FFF2-40B4-BE49-F238E27FC236}">
                      <a16:creationId xmlns:a16="http://schemas.microsoft.com/office/drawing/2014/main" id="{6626A59C-E2AB-CDAF-F64E-97A0367C0C7E}"/>
                    </a:ext>
                  </a:extLst>
                </p:cNvPr>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19" name="Google Shape;2112;p37">
                  <a:extLst>
                    <a:ext uri="{FF2B5EF4-FFF2-40B4-BE49-F238E27FC236}">
                      <a16:creationId xmlns:a16="http://schemas.microsoft.com/office/drawing/2014/main" id="{139C0165-7F5C-69ED-8255-2F17834D5909}"/>
                    </a:ext>
                  </a:extLst>
                </p:cNvPr>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sp>
              <p:nvSpPr>
                <p:cNvPr id="20" name="Google Shape;2113;p37">
                  <a:extLst>
                    <a:ext uri="{FF2B5EF4-FFF2-40B4-BE49-F238E27FC236}">
                      <a16:creationId xmlns:a16="http://schemas.microsoft.com/office/drawing/2014/main" id="{4956E0B1-F411-C126-578E-5C3F02F32F19}"/>
                    </a:ext>
                  </a:extLst>
                </p:cNvPr>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595959"/>
                    </a:solidFill>
                  </a:endParaRPr>
                </a:p>
              </p:txBody>
            </p:sp>
          </p:grpSp>
        </p:grpSp>
        <p:sp>
          <p:nvSpPr>
            <p:cNvPr id="14" name="Google Shape;2140;p37">
              <a:extLst>
                <a:ext uri="{FF2B5EF4-FFF2-40B4-BE49-F238E27FC236}">
                  <a16:creationId xmlns:a16="http://schemas.microsoft.com/office/drawing/2014/main" id="{1CBB2FA7-134D-A82D-E0BC-822EA9B9BA66}"/>
                </a:ext>
              </a:extLst>
            </p:cNvPr>
            <p:cNvSpPr txBox="1">
              <a:spLocks/>
            </p:cNvSpPr>
            <p:nvPr/>
          </p:nvSpPr>
          <p:spPr>
            <a:xfrm>
              <a:off x="790783" y="192541"/>
              <a:ext cx="2615100" cy="384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1pPr>
              <a:lvl2pPr marR="0" lvl="1"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2pPr>
              <a:lvl3pPr marR="0" lvl="2"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3pPr>
              <a:lvl4pPr marR="0" lvl="3"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4pPr>
              <a:lvl5pPr marR="0" lvl="4"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5pPr>
              <a:lvl6pPr marR="0" lvl="5"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6pPr>
              <a:lvl7pPr marR="0" lvl="6"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7pPr>
              <a:lvl8pPr marR="0" lvl="7"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8pPr>
              <a:lvl9pPr marR="0" lvl="8" algn="ctr" rtl="0">
                <a:lnSpc>
                  <a:spcPct val="100000"/>
                </a:lnSpc>
                <a:spcBef>
                  <a:spcPts val="0"/>
                </a:spcBef>
                <a:spcAft>
                  <a:spcPts val="0"/>
                </a:spcAft>
                <a:buClr>
                  <a:srgbClr val="000000"/>
                </a:buClr>
                <a:buFont typeface="Arial"/>
                <a:buNone/>
                <a:defRPr sz="1600" b="0" i="0" u="none" strike="noStrike" cap="none">
                  <a:solidFill>
                    <a:schemeClr val="dk2"/>
                  </a:solidFill>
                  <a:latin typeface="Barlow Semi Condensed"/>
                  <a:ea typeface="Barlow Semi Condensed"/>
                  <a:cs typeface="Barlow Semi Condensed"/>
                  <a:sym typeface="Barlow Semi Condensed"/>
                </a:defRPr>
              </a:lvl9pPr>
            </a:lstStyle>
            <a:p>
              <a:pPr algn="l">
                <a:lnSpc>
                  <a:spcPct val="115000"/>
                </a:lnSpc>
              </a:pPr>
              <a:r>
                <a:rPr lang="en">
                  <a:solidFill>
                    <a:srgbClr val="77C6FC"/>
                  </a:solidFill>
                </a:rPr>
                <a:t>Global and Local Solutions</a:t>
              </a:r>
            </a:p>
          </p:txBody>
        </p:sp>
        <p:sp>
          <p:nvSpPr>
            <p:cNvPr id="15" name="Google Shape;2147;p37">
              <a:extLst>
                <a:ext uri="{FF2B5EF4-FFF2-40B4-BE49-F238E27FC236}">
                  <a16:creationId xmlns:a16="http://schemas.microsoft.com/office/drawing/2014/main" id="{C957DC76-5812-7BF5-C860-AE57F1C0E299}"/>
                </a:ext>
              </a:extLst>
            </p:cNvPr>
            <p:cNvSpPr txBox="1">
              <a:spLocks/>
            </p:cNvSpPr>
            <p:nvPr/>
          </p:nvSpPr>
          <p:spPr>
            <a:xfrm>
              <a:off x="231533" y="291055"/>
              <a:ext cx="457200" cy="3474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a:solidFill>
                    <a:schemeClr val="bg1"/>
                  </a:solidFill>
                  <a:latin typeface="Fjalla One"/>
                </a:rPr>
                <a:t>02</a:t>
              </a:r>
            </a:p>
          </p:txBody>
        </p:sp>
      </p:grpSp>
      <p:pic>
        <p:nvPicPr>
          <p:cNvPr id="7" name="Picture 6" descr="File:Supplemental Nutrition Assistance Program logo.svg - Wikipedia">
            <a:extLst>
              <a:ext uri="{FF2B5EF4-FFF2-40B4-BE49-F238E27FC236}">
                <a16:creationId xmlns:a16="http://schemas.microsoft.com/office/drawing/2014/main" id="{DAA27B78-B203-97F9-0CE2-EBCF1A066FF8}"/>
              </a:ext>
            </a:extLst>
          </p:cNvPr>
          <p:cNvPicPr>
            <a:picLocks noChangeAspect="1"/>
          </p:cNvPicPr>
          <p:nvPr/>
        </p:nvPicPr>
        <p:blipFill>
          <a:blip r:embed="rId3"/>
          <a:stretch>
            <a:fillRect/>
          </a:stretch>
        </p:blipFill>
        <p:spPr>
          <a:xfrm>
            <a:off x="817353" y="1917233"/>
            <a:ext cx="2085436" cy="1309032"/>
          </a:xfrm>
          <a:prstGeom prst="rect">
            <a:avLst/>
          </a:prstGeom>
        </p:spPr>
      </p:pic>
    </p:spTree>
    <p:extLst>
      <p:ext uri="{BB962C8B-B14F-4D97-AF65-F5344CB8AC3E}">
        <p14:creationId xmlns:p14="http://schemas.microsoft.com/office/powerpoint/2010/main" val="1464735145"/>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21</Slides>
  <Notes>21</Notes>
  <HiddenSlides>0</HiddenSlide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Technology Consulting by Slidesgo</vt:lpstr>
      <vt:lpstr>Slidesgo Final Pages</vt:lpstr>
      <vt:lpstr>HOW TECHNOLOGY CAN IMPROVE FOOD INSECURITY </vt:lpstr>
      <vt:lpstr>Table of Contents</vt:lpstr>
      <vt:lpstr>What is Food Insecurity?</vt:lpstr>
      <vt:lpstr>Why is this a Problem?</vt:lpstr>
      <vt:lpstr>Poverty</vt:lpstr>
      <vt:lpstr>Recycled Water</vt:lpstr>
      <vt:lpstr>Flood Prevention Systems</vt:lpstr>
      <vt:lpstr>GMO's</vt:lpstr>
      <vt:lpstr>Welfare Programs</vt:lpstr>
      <vt:lpstr>Foreign Policy</vt:lpstr>
      <vt:lpstr>Global Barriers </vt:lpstr>
      <vt:lpstr>Local Barriers </vt:lpstr>
      <vt:lpstr>Decision Matrix</vt:lpstr>
      <vt:lpstr>Conclusion</vt:lpstr>
      <vt:lpstr>Bibliography</vt:lpstr>
      <vt:lpstr>Bibliography</vt:lpstr>
      <vt:lpstr>Bibliography</vt:lpstr>
      <vt:lpstr>Bibliography</vt:lpstr>
      <vt:lpstr>Bibliography</vt:lpstr>
      <vt:lpstr>Bibliography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cp:revision>4</cp:revision>
  <dcterms:modified xsi:type="dcterms:W3CDTF">2025-05-20T19:35:12Z</dcterms:modified>
</cp:coreProperties>
</file>