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T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AEFA-B848-494D-8DE6-2D5C03C6B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A5EC3-9698-46D7-BDA1-9017E0F3D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00B41-C956-47AE-9FA1-6DF2164C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91CB-81CD-444A-82E9-D3D4BBF4FE9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1272F-757C-4623-A57F-0FBA6117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A2DC1-4E5D-4F76-9C35-5880CB7D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3F1E-4736-40E0-8EB3-AC71086C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1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A03A-6B71-4413-A4BD-B75C2EF3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AE02E-AF7D-42C8-97BF-7FEEACF8B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7C2E-3EC8-451B-B0F8-9ABF91F0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91CB-81CD-444A-82E9-D3D4BBF4FE9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75377-13FE-406F-A93C-B6D1F750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CA562-3F1A-4A0E-9955-24801882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3F1E-4736-40E0-8EB3-AC71086C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9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E3E09-91F1-4770-837E-AA8F9FDDF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90A7D-D9F5-45C4-858C-541E3E634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E642-C236-4DFC-8AEB-9088A75A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91CB-81CD-444A-82E9-D3D4BBF4FE9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121F3-8DCB-44FB-AA08-64157DC0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B2CAD-E668-47EB-9AB3-9063BDFF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3F1E-4736-40E0-8EB3-AC71086C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5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675D-C965-450D-B65F-0451001B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9245-A788-4A2D-B6EC-FDDC46664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349DE-2055-45ED-B462-25EDD897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91CB-81CD-444A-82E9-D3D4BBF4FE9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BCF73-1442-4F3F-9C50-C2CEEE03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0A973-CAF8-4EB0-B5A4-716B0B2A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3F1E-4736-40E0-8EB3-AC71086C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8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8B6E-A60E-451B-A1A9-8C02771E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9A778-2765-4058-828C-B6BDCB278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A4C6-A31B-49DF-81C4-F6C453E8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91CB-81CD-444A-82E9-D3D4BBF4FE9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993E-B4B6-4936-92DF-033BF03E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07BD-404F-468E-8AE1-DA074724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3F1E-4736-40E0-8EB3-AC71086C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4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33A3-C20C-4B9E-85BB-30487E64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36F93-90A5-4EE1-984F-FFA6E51C2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B4E5A-0662-470C-8E81-D39615869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0CB79-E66A-4EE2-AA46-DBD233F4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91CB-81CD-444A-82E9-D3D4BBF4FE9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8DAC1-88F0-407D-B00A-CF511242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5D4C2-0E6F-4052-A5E6-5A7D2484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3F1E-4736-40E0-8EB3-AC71086C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3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1FDB-759B-4535-9B22-C9F57E73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92DAE-0F29-48A9-8B78-707FCB713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5454B-1449-484E-9E23-3BAF9A0E5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96917-30A4-4E48-A1B9-EF0D73D30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EE794-577D-4750-B59B-ED9161618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889E7-FC1F-4E00-859E-80940AB4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91CB-81CD-444A-82E9-D3D4BBF4FE9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88B53-EFBB-4500-957E-6E8B7C80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8C90C-B73D-4F2D-A031-4A1B6AEF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3F1E-4736-40E0-8EB3-AC71086C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8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907A-596E-448A-A468-688F1C4F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F7DBD-2939-444B-BE74-31096F28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91CB-81CD-444A-82E9-D3D4BBF4FE9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0B040-A8EC-4505-A9B6-551D01B9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A7A57-1083-437A-94AA-CD9A8C6B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3F1E-4736-40E0-8EB3-AC71086C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F8B7C-1247-4A8C-BC19-F75D830E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91CB-81CD-444A-82E9-D3D4BBF4FE9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FBAA9-42C9-4326-BE99-8C0494B1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75FBA-3790-47AD-875B-0DA207CF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3F1E-4736-40E0-8EB3-AC71086C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334B-9AB4-446F-9D4F-4E8BF5CB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2DDF8-1E79-49C9-B6DC-49199FDFD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E57E5-F1CC-47FD-9C14-0573717FB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4F1CE-E2D5-44BE-818A-B96B3A4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91CB-81CD-444A-82E9-D3D4BBF4FE9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6C4F9-C152-4BDB-9257-0E81FF44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2F21F-49FD-4A26-97E7-EE43F576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3F1E-4736-40E0-8EB3-AC71086C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5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C2C9-6BFA-48E0-8536-7CC3F1CA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04F39-7BF0-431F-A861-92544913E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EF11-1D9C-48BC-AD69-CB5813F71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B6777-F3CB-4AF3-AFD4-DE1EDBEF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91CB-81CD-444A-82E9-D3D4BBF4FE9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ADD25-DEE9-42C6-B65A-F795D4F5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38685-2CF6-441D-B9DB-A792F9A4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3F1E-4736-40E0-8EB3-AC71086C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2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A4F56-5326-41F0-8958-DC9BA3F4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73D00-7579-41FA-9241-DC704BE51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554E7-1738-4C7E-8C67-5E9E201B4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391CB-81CD-444A-82E9-D3D4BBF4FE9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71404-930D-4EA4-A2B0-C7696A0BC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B604-CD45-4879-AFCE-500E0A3AA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F3F1E-4736-40E0-8EB3-AC71086C1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5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F768-3232-4FEA-8ADC-E467E1EE9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B2CA3-F420-4F67-9896-5A23BC7B6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CD07781-04C6-452B-8235-EF03F8620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35281" y="-1537791"/>
            <a:ext cx="6921438" cy="98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9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7911-061A-4DE9-9F64-F5A9826E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B70E8C-5562-4041-BC1F-236730BA7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3840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882B-2E25-4032-87FF-475F75F8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1046BAE1-6702-441A-BAF3-B76121652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9550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FA0F-0EE9-455F-AFF5-84D76EA9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FB45BB1C-102E-42A9-94B8-EEC73658F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028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E2B3-4CC9-4FAA-A462-7CE32826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BF444F7-965D-44BE-89AB-8DC5C3A15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775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SAADETTİN FİDAN</dc:creator>
  <cp:lastModifiedBy>SAADETTİN FİDAN</cp:lastModifiedBy>
  <cp:revision>1</cp:revision>
  <dcterms:created xsi:type="dcterms:W3CDTF">2021-01-26T17:44:51Z</dcterms:created>
  <dcterms:modified xsi:type="dcterms:W3CDTF">2021-01-26T17:46:48Z</dcterms:modified>
</cp:coreProperties>
</file>