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5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18" y="-910882"/>
            <a:ext cx="8574622" cy="326474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EMPLOYEE DATA ANALYSIS USING EXCEL</a:t>
            </a:r>
            <a:endParaRPr lang="en-IN" sz="4800" b="1" u="sng" dirty="0"/>
          </a:p>
        </p:txBody>
      </p:sp>
      <p:sp>
        <p:nvSpPr>
          <p:cNvPr id="3" name="Subtitle 2" descr="s"/>
          <p:cNvSpPr>
            <a:spLocks noGrp="1"/>
          </p:cNvSpPr>
          <p:nvPr>
            <p:ph type="subTitle" idx="1"/>
          </p:nvPr>
        </p:nvSpPr>
        <p:spPr>
          <a:xfrm>
            <a:off x="1924461" y="3201016"/>
            <a:ext cx="6081936" cy="2417596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STUDENT NAME :SADHA.C</a:t>
            </a:r>
          </a:p>
          <a:p>
            <a:pPr algn="l"/>
            <a:r>
              <a:rPr lang="en-US" sz="2000" b="1" dirty="0"/>
              <a:t>REGISTER NO : 4222000511</a:t>
            </a:r>
          </a:p>
          <a:p>
            <a:pPr algn="l"/>
            <a:r>
              <a:rPr lang="en-US" sz="2000" b="1" dirty="0"/>
              <a:t>NM ID :991A15B44DB39CD961742284C16604EB </a:t>
            </a:r>
          </a:p>
          <a:p>
            <a:pPr algn="l"/>
            <a:r>
              <a:rPr lang="en-US" sz="2000" b="1" dirty="0"/>
              <a:t>DEPARTMENT : BCOM [Information System Management]</a:t>
            </a:r>
          </a:p>
          <a:p>
            <a:pPr algn="l"/>
            <a:r>
              <a:rPr lang="en-US" sz="2000" b="1" dirty="0"/>
              <a:t>COLLEGE : </a:t>
            </a:r>
            <a:r>
              <a:rPr lang="en-US" sz="2000" b="1" dirty="0" err="1"/>
              <a:t>Valliammal</a:t>
            </a:r>
            <a:r>
              <a:rPr lang="en-US" sz="2000" b="1" dirty="0"/>
              <a:t> College For Women  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011D4-E1E4-3E4B-80C1-FCA59D063E97}"/>
              </a:ext>
            </a:extLst>
          </p:cNvPr>
          <p:cNvSpPr txBox="1"/>
          <p:nvPr/>
        </p:nvSpPr>
        <p:spPr>
          <a:xfrm>
            <a:off x="5184576" y="23538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538" y="0"/>
            <a:ext cx="7899696" cy="460118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MODELLING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10" y="1866899"/>
            <a:ext cx="7899697" cy="38581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data is collected from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mudhalvan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 formatting and sort and filter.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TABLE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name, gender,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LEVEL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very high, high, medium, low.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RESULT</a:t>
            </a:r>
            <a:endParaRPr lang="en-IN" sz="4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49" y="1309392"/>
            <a:ext cx="5744377" cy="4229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2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0" y="571501"/>
            <a:ext cx="4089797" cy="499110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CONCLUSION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594" y="2438399"/>
            <a:ext cx="835262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TITLE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008" y="1474605"/>
            <a:ext cx="701475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Employee Salary Analysis Using Excel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6" y="1534887"/>
            <a:ext cx="10018713" cy="139119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  <a:endParaRPr lang="en-IN" sz="4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8422" y="685801"/>
            <a:ext cx="7145383" cy="4480560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8600" b="1" dirty="0"/>
              <a:t> 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Who are the 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Our solution and its value proposition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“WOW” in our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Conclusion</a:t>
            </a:r>
            <a:endParaRPr lang="en-IN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19709" cy="460118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PROBLEM STATEMENT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8408"/>
            <a:ext cx="4158348" cy="460118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PROJECT OVERVIEW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646" y="1955244"/>
            <a:ext cx="8425436" cy="178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is made using employee id, department, salary level, employee type and work location.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WHO ARE THE END USERS ?</a:t>
            </a:r>
            <a:endParaRPr lang="en-IN" sz="4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E611B-7002-F9B2-CDF6-7DD5DBD9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494" y="2178846"/>
            <a:ext cx="4692217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66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3" y="1445247"/>
            <a:ext cx="4107657" cy="3574599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/>
              <a:t>OUR SOLUTION AND ITS VALUE PROPOSITION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297" y="1922938"/>
            <a:ext cx="7277784" cy="13096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B0DB0-51D7-07DA-ED2A-BAC97E5D604B}"/>
              </a:ext>
            </a:extLst>
          </p:cNvPr>
          <p:cNvSpPr txBox="1"/>
          <p:nvPr/>
        </p:nvSpPr>
        <p:spPr>
          <a:xfrm>
            <a:off x="6469858" y="28632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3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9653" y="1525254"/>
            <a:ext cx="3905177" cy="190374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6" y="848821"/>
            <a:ext cx="6653428" cy="4049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11 features.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taken 5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461831" cy="460118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THE “WOW” IN OUR SOLUTION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893" y="112383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the formula for salary analysis is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= IFS(Z8&gt;=5,”VERYHIGH”,Z8&gt;=,”HIGH”,Z8&gt;=3,”MED”,TRUE,”LOW”)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9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398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sadhacsadhac@gmail.com</cp:lastModifiedBy>
  <cp:revision>16</cp:revision>
  <dcterms:created xsi:type="dcterms:W3CDTF">2024-08-27T14:42:30Z</dcterms:created>
  <dcterms:modified xsi:type="dcterms:W3CDTF">2024-08-30T03:05:33Z</dcterms:modified>
</cp:coreProperties>
</file>