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2"/>
  </p:sldMasterIdLst>
  <p:notesMasterIdLst>
    <p:notesMasterId r:id="rId14"/>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8"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9"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0"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60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0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lstStyle/>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604"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605"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err="1">
                <a:solidFill>
                  <a:schemeClr val="accent1">
                    <a:lumMod val="75000"/>
                  </a:schemeClr>
                </a:solidFill>
                <a:latin typeface="Arial"/>
                <a:cs typeface="Arial"/>
              </a:rPr>
              <a:t>S.Sadha</a:t>
            </a:r>
            <a:r>
              <a:rPr lang="en-US" altLang="zh-CN" sz="2000" b="1" dirty="0">
                <a:solidFill>
                  <a:schemeClr val="accent1">
                    <a:lumMod val="75000"/>
                  </a:schemeClr>
                </a:solidFill>
                <a:latin typeface="Arial"/>
                <a:cs typeface="Arial"/>
              </a:rPr>
              <a:t> </a:t>
            </a:r>
            <a:r>
              <a:rPr lang="en-US" altLang="zh-CN" sz="2000" b="1" dirty="0" err="1">
                <a:solidFill>
                  <a:schemeClr val="accent1">
                    <a:lumMod val="75000"/>
                  </a:schemeClr>
                </a:solidFill>
                <a:latin typeface="Arial"/>
                <a:cs typeface="Arial"/>
              </a:rPr>
              <a:t>Priyan</a:t>
            </a:r>
            <a:endParaRPr lang="zh-CN" altLang="en-US" dirty="0"/>
          </a:p>
          <a:p>
            <a:r>
              <a:rPr lang="en-US" altLang="en-US" sz="2000" b="1" dirty="0">
                <a:solidFill>
                  <a:schemeClr val="accent1">
                    <a:lumMod val="75000"/>
                  </a:schemeClr>
                </a:solidFill>
                <a:latin typeface="Arial"/>
                <a:cs typeface="Arial"/>
              </a:rPr>
              <a:t>Kings engineering college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1"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87"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589"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593"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4" name="Picture 2097153"/>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C4CF7D-6DCE-3449-90F1-F7A497ABA536}">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indumathi indu</cp:lastModifiedBy>
  <cp:revision>1</cp:revision>
  <dcterms:created xsi:type="dcterms:W3CDTF">2021-05-26T05:50:10Z</dcterms:created>
  <dcterms:modified xsi:type="dcterms:W3CDTF">2024-04-05T06:19:02Z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