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97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2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4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08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5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6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3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20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14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7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3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0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Ecommerce Sales Dashboard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Power BI Project | Madhav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Data Loading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Source: CSV/Excel files from internal ecommerce platform</a:t>
            </a:r>
          </a:p>
          <a:p>
            <a:r>
              <a:rPr dirty="0"/>
              <a:t>- Tools Used: Power BI Desktop</a:t>
            </a:r>
          </a:p>
          <a:p>
            <a:r>
              <a:rPr dirty="0"/>
              <a:t>- Data imported using Power Query Editor</a:t>
            </a:r>
          </a:p>
          <a:p>
            <a:r>
              <a:rPr dirty="0"/>
              <a:t>- Loaded tables: Orders, Details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Data Cleaning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Removed null or blank rows</a:t>
            </a:r>
          </a:p>
          <a:p>
            <a:r>
              <a:t>- Removed duplicates based on Order ID</a:t>
            </a:r>
          </a:p>
          <a:p>
            <a:r>
              <a:t>- Converted data types (Date to datetime, Amount to number)</a:t>
            </a:r>
          </a:p>
          <a:p>
            <a:r>
              <a:t>- Standardized text (e.g., category names)</a:t>
            </a:r>
          </a:p>
          <a:p>
            <a:r>
              <a:t>- Renamed ambiguous column headers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Data Model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Fact Table: Orders (Order ID, Amount, Quantity, Profit)</a:t>
            </a:r>
          </a:p>
          <a:p>
            <a:r>
              <a:t>- Dimension Tables: Customers, Products, Payment Modes, Cities</a:t>
            </a:r>
          </a:p>
          <a:p>
            <a:r>
              <a:t>- Relationships established using keys (e.g., CustomerID)</a:t>
            </a:r>
          </a:p>
          <a:p>
            <a:r>
              <a:t>- Ensured 1:M relationships with referential integrity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Dashboard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KPIs: Total Sales (438K), Profit (37K), Quantity (6K), AOV</a:t>
            </a:r>
          </a:p>
          <a:p>
            <a:r>
              <a:t>- Charts: Profit by Month, Sub-category, City</a:t>
            </a:r>
          </a:p>
          <a:p>
            <a:r>
              <a:t>- Donuts: Quantity by Payment Mode</a:t>
            </a:r>
          </a:p>
          <a:p>
            <a:r>
              <a:t>- Bar Charts: Top Customers by Sales</a:t>
            </a:r>
          </a:p>
          <a:p>
            <a:r>
              <a:t>- Filters: Quarterly Selection (Q1 to Q4)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Conclusion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 profit observed in October–December</a:t>
            </a:r>
          </a:p>
          <a:p>
            <a:r>
              <a:t>- Sarees contributed 57% of total quantity</a:t>
            </a:r>
          </a:p>
          <a:p>
            <a:r>
              <a:t>- COD is most used payment mode (44%)</a:t>
            </a:r>
          </a:p>
          <a:p>
            <a:r>
              <a:t>- Key customers: Harivansh, Madhav</a:t>
            </a:r>
          </a:p>
          <a:p>
            <a:r>
              <a:t>- Cities like Indore and Pune perform well in profit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5</TotalTime>
  <Words>250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Atlas</vt:lpstr>
      <vt:lpstr>Ecommerce Sales Dashboard Report</vt:lpstr>
      <vt:lpstr>1. Data Loading Process</vt:lpstr>
      <vt:lpstr>2. Data Cleaning Steps</vt:lpstr>
      <vt:lpstr>3. Data Model Overview</vt:lpstr>
      <vt:lpstr>4. Dashboard Components</vt:lpstr>
      <vt:lpstr>5. Conclusion &amp;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Asus</dc:creator>
  <cp:keywords/>
  <dc:description>generated using python-pptx</dc:description>
  <cp:lastModifiedBy>SADHAN DAS</cp:lastModifiedBy>
  <cp:revision>2</cp:revision>
  <dcterms:created xsi:type="dcterms:W3CDTF">2013-01-27T09:14:16Z</dcterms:created>
  <dcterms:modified xsi:type="dcterms:W3CDTF">2025-07-18T09:32:56Z</dcterms:modified>
  <cp:category/>
</cp:coreProperties>
</file>