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45E9-4027-43B5-9AC2-A6EA8EB6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A36DD-40BE-4833-ABBA-55197AD94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CF8D-CF68-4B30-8625-3CDE700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0089-4A87-4B00-9B67-739A819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7B44-AE81-4664-A524-6178550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08D8-7A36-4B01-ACBA-50B8BCF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28877-77D3-41B3-8635-9CC108150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85C2-14E5-4DDB-8A03-1C2ACA9B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6394-51E3-4BF4-BFE0-4EA630E3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CAA5-C360-47AE-8EEB-0B2EC844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45F43-EB53-45FF-8698-45A319F4F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6FF48-E471-4590-8127-52990ACD4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F13E-D50D-470E-8A59-8407EBC7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46B1-5A6E-4A5C-B338-38D7DF8A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AA5B-C203-4B80-AF8D-33F7A561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68FF-F676-4A36-BC24-8B607C81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38D9-5CBB-4591-960A-75055602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369-BD7B-4789-98F4-60C0C56A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5026-4C15-421E-BFB2-FB92C0BF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B393-D7AE-427D-B99D-FB82D9E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DE65-737D-4513-8EF8-6AC059E1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BD90-7744-4C4A-87AB-B66950669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E843-590C-4F73-88AB-AB14BE7F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83E3-0A64-4601-A3A9-ACD925D0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B983-2204-450D-AFA4-CF7A506C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9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62D5-5718-4CE2-9C78-B6A4FE16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F00B-639E-4D40-98DF-D75902A40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23DF6-96C0-4C53-9209-8816CCBE2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1700-98D7-443A-925E-88BFF78D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F52F-09F1-43CA-B90C-E11BE34C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9EB01-672A-4213-BBB0-ADB4E20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A391-3462-4542-B44A-49C2B403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7345-371B-4FA4-81DE-ACAE6BC9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F7E86-BAF1-46B2-AC38-76CF7E44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8E52B-F6DE-4685-8784-C14F24B61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3AA64-9573-4F91-B423-7EDE5F09A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018B-1ADD-4ECE-8D7E-3041F644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49517-3851-4229-A01B-B3679043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71EA-50C9-401F-A593-91D4384C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25E5-A415-4EB5-8C12-2AAD6238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1D1ED-02AE-4419-9A45-DFF3FF73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26179-0071-4BE0-B797-12B2FBB7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5B0FE-5FDD-4A8B-8D89-A22AA7F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C0822-0B64-46AC-9328-1FE31968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F7D4F-2E51-4769-B458-48DDC91B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47D2F-53B5-4FDC-9F3E-82F5890A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6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A8C-B360-4D54-A1A4-9CDFA5ED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638-4526-4123-8CC2-EA493A5F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96717-5E4C-421D-BBAE-F6C700D1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C26BC-86A2-4AFE-87DD-6D347749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BDA2-3D55-48B6-9B9E-F09426D0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03E82-59CE-4BF5-BD9C-4D24104E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C46A-072E-45C1-A9AE-C9ADAAF1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CC1FC-4162-4258-B67B-DE702CB5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50C0D-F34F-45A6-9481-52ECDB4D1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6491-FC71-4AD4-A641-F35B9597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3A89-F7B7-4DEC-8694-2123F7CA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BE303-8612-463D-A63D-D2BC4656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CB0FD-534D-44C7-9004-78BBA5EA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0E9B4-FE15-4490-95D8-E221D66B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025D-1881-4C55-8194-D0907E44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9050-4BD9-4AFF-A922-F5B6577F87B1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6223-8ADF-4EA5-8B93-A4BD096FB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D496-1A9C-4345-A979-F86E368A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7D8D-ACEA-4F61-8377-7D3A884C4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88A1-B8EF-4734-8320-F2D89520B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 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5B9C8-7F8A-4349-BE1F-9075F83D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2F98-04D8-4421-B30D-10CDC24E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Sadhana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4215-F51C-4CE9-9CB9-CC1A16010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5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 Hello</vt:lpstr>
      <vt:lpstr>Sadhana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Hello</dc:title>
  <dc:creator>Adivi, Sai Durga Lakshmi Sadhana</dc:creator>
  <cp:lastModifiedBy>Adivi, Sai Durga Lakshmi Sadhana</cp:lastModifiedBy>
  <cp:revision>1</cp:revision>
  <dcterms:created xsi:type="dcterms:W3CDTF">2022-03-27T22:15:18Z</dcterms:created>
  <dcterms:modified xsi:type="dcterms:W3CDTF">2022-03-27T22:22:12Z</dcterms:modified>
</cp:coreProperties>
</file>