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d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ana </a:t>
            </a:r>
            <a:r>
              <a:rPr altLang="en-GB" dirty="0" sz="2400" lang="en-US" smtClean="0"/>
              <a:t>R </a:t>
            </a:r>
            <a:endParaRPr dirty="0" sz="2400" lang="en-US"/>
          </a:p>
          <a:p>
            <a:r>
              <a:rPr dirty="0" sz="2400" lang="en-US"/>
              <a:t>NM ID: </a:t>
            </a:r>
            <a:r>
              <a:rPr altLang="en-GB" dirty="0" sz="2400" lang="en-US"/>
              <a:t>564FC68EB954C6BA22240B03F1E07E39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2024-09-10T16:19:33Z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5b1d4072ced2461fb7f2eab16aa3e2c9</vt:lpwstr>
  </property>
</Properties>
</file>