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70" r:id="rId5"/>
    <p:sldId id="271" r:id="rId6"/>
    <p:sldId id="267" r:id="rId7"/>
    <p:sldId id="260" r:id="rId8"/>
    <p:sldId id="266" r:id="rId9"/>
    <p:sldId id="259" r:id="rId10"/>
    <p:sldId id="264" r:id="rId11"/>
    <p:sldId id="261" r:id="rId12"/>
    <p:sldId id="262" r:id="rId13"/>
    <p:sldId id="269" r:id="rId14"/>
    <p:sldId id="263" r:id="rId15"/>
    <p:sldId id="272" r:id="rId16"/>
    <p:sldId id="273" r:id="rId17"/>
    <p:sldId id="274" r:id="rId18"/>
    <p:sldId id="275" r:id="rId19"/>
    <p:sldId id="282" r:id="rId20"/>
    <p:sldId id="278" r:id="rId21"/>
    <p:sldId id="279" r:id="rId22"/>
    <p:sldId id="276" r:id="rId23"/>
    <p:sldId id="280" r:id="rId24"/>
    <p:sldId id="277" r:id="rId25"/>
    <p:sldId id="281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DDCB7-2564-4C80-AB5C-39EED4F4BD9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CB259-AD11-4582-BCF2-50E99AE7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48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056457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793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a483f03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4a483f03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16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a483f0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a483f0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78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a483f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4a483f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15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a483f0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a483f0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94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0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4a483f03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4a483f03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98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a483f03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a483f03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761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a483f03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a483f03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80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a483f03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a483f03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8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getting-started/hands-on/build-serverless-web-app-lambda-apigateway-s3-dynamodb-cognito/" TargetMode="External"/><Relationship Id="rId7" Type="http://schemas.openxmlformats.org/officeDocument/2006/relationships/hyperlink" Target="https://dev.to/cdkpatterns/watch-me-deconstruct-the-scalable-webhook-aws-serverless-pattern-lambda-api-gw-sqs-25ec" TargetMode="External"/><Relationship Id="rId2" Type="http://schemas.openxmlformats.org/officeDocument/2006/relationships/hyperlink" Target="https://aws.amazon.com/serverless/build-a-web-app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aws.amazon.com/serverless-application-model/?id=docs_gateway" TargetMode="External"/><Relationship Id="rId5" Type="http://schemas.openxmlformats.org/officeDocument/2006/relationships/hyperlink" Target="https://docs.aws.amazon.com/lambda/?id=docs_gateway" TargetMode="External"/><Relationship Id="rId4" Type="http://schemas.openxmlformats.org/officeDocument/2006/relationships/hyperlink" Target="https://docs.aws.amazon.com/dynamodb/?id=docs_gatewa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057641" y="145144"/>
            <a:ext cx="6876900" cy="16038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Serverless Web Application in AWS</a:t>
            </a:r>
            <a:endParaRPr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Google Shape;55;p13"/>
          <p:cNvSpPr txBox="1">
            <a:spLocks/>
          </p:cNvSpPr>
          <p:nvPr/>
        </p:nvSpPr>
        <p:spPr>
          <a:xfrm>
            <a:off x="1057641" y="3137403"/>
            <a:ext cx="6876900" cy="95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By</a:t>
            </a:r>
          </a:p>
          <a:p>
            <a:endParaRPr lang="en-GB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Sadhana Sahu            Sandhya </a:t>
            </a:r>
            <a:r>
              <a:rPr lang="en-GB" sz="1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Ammasi</a:t>
            </a:r>
            <a:r>
              <a:rPr lang="en-GB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</a:t>
            </a:r>
            <a:r>
              <a:rPr lang="en-GB" sz="1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Sindhura</a:t>
            </a:r>
            <a:r>
              <a:rPr lang="en-GB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Gundubogula</a:t>
            </a:r>
            <a:endParaRPr lang="en-GB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2575775" y="605000"/>
            <a:ext cx="57744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400" b="1" dirty="0">
                <a:solidFill>
                  <a:schemeClr val="dk1"/>
                </a:solidFill>
                <a:highlight>
                  <a:srgbClr val="FFFFFF"/>
                </a:highlight>
              </a:rPr>
              <a:t>a user authentication service that lets you add access control to your web and mobile apps.</a:t>
            </a: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8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362" dirty="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2300"/>
              </a:spcBef>
              <a:spcAft>
                <a:spcPts val="1200"/>
              </a:spcAft>
              <a:buSzPts val="275"/>
              <a:buNone/>
            </a:pPr>
            <a:endParaRPr sz="1550" dirty="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25" y="605000"/>
            <a:ext cx="1916376" cy="17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400" y="1426300"/>
            <a:ext cx="1203800" cy="82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625" y="2055225"/>
            <a:ext cx="1567150" cy="10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750" y="2392588"/>
            <a:ext cx="886100" cy="111928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2441150" y="2392600"/>
            <a:ext cx="2220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>
                <a:solidFill>
                  <a:srgbClr val="333333"/>
                </a:solidFill>
              </a:rPr>
              <a:t>An identity store for all your apps and users</a:t>
            </a:r>
            <a:endParaRPr sz="1800" b="1"/>
          </a:p>
        </p:txBody>
      </p:sp>
      <p:sp>
        <p:nvSpPr>
          <p:cNvPr id="127" name="Google Shape;127;p21"/>
          <p:cNvSpPr txBox="1"/>
          <p:nvPr/>
        </p:nvSpPr>
        <p:spPr>
          <a:xfrm>
            <a:off x="4621075" y="3244825"/>
            <a:ext cx="2471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>
                <a:solidFill>
                  <a:srgbClr val="333333"/>
                </a:solidFill>
              </a:rPr>
              <a:t>Built-in customizable UI to sign in users</a:t>
            </a:r>
            <a:endParaRPr sz="1800" b="1"/>
          </a:p>
        </p:txBody>
      </p:sp>
      <p:sp>
        <p:nvSpPr>
          <p:cNvPr id="128" name="Google Shape;128;p21"/>
          <p:cNvSpPr txBox="1"/>
          <p:nvPr/>
        </p:nvSpPr>
        <p:spPr>
          <a:xfrm>
            <a:off x="6570025" y="3737050"/>
            <a:ext cx="2631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>
                <a:solidFill>
                  <a:srgbClr val="333333"/>
                </a:solidFill>
              </a:rPr>
              <a:t>Advanced security features to protect your users</a:t>
            </a:r>
            <a:endParaRPr sz="17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2883150" y="708650"/>
            <a:ext cx="6019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68" b="1" dirty="0">
                <a:solidFill>
                  <a:srgbClr val="202124"/>
                </a:solidFill>
                <a:highlight>
                  <a:srgbClr val="FFFFFF"/>
                </a:highlight>
              </a:rPr>
              <a:t>an AWS service for creating, publishing, maintaining, monitoring, and securing REST, HTTP, and WebSocket APIs at any scale</a:t>
            </a:r>
            <a:r>
              <a:rPr lang="en-GB" sz="5468" dirty="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5468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13" y="352413"/>
            <a:ext cx="20669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788" y="1511763"/>
            <a:ext cx="6548863" cy="2885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2471300" y="713700"/>
            <a:ext cx="63189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 b="1">
                <a:solidFill>
                  <a:srgbClr val="202124"/>
                </a:solidFill>
                <a:highlight>
                  <a:srgbClr val="FFFFFF"/>
                </a:highlight>
              </a:rPr>
              <a:t>a serverless compute service that runs your code in response to events and automatically manages the underlying compute resources for you</a:t>
            </a:r>
            <a:endParaRPr sz="2100"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l="15908" r="14195"/>
          <a:stretch/>
        </p:blipFill>
        <p:spPr>
          <a:xfrm>
            <a:off x="200925" y="463825"/>
            <a:ext cx="1979025" cy="1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00" y="2419750"/>
            <a:ext cx="8803693" cy="209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B217-E623-4007-A15D-ED546F71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208" y="445025"/>
            <a:ext cx="6928091" cy="572700"/>
          </a:xfrm>
        </p:spPr>
        <p:txBody>
          <a:bodyPr>
            <a:noAutofit/>
          </a:bodyPr>
          <a:lstStyle/>
          <a:p>
            <a:r>
              <a:rPr lang="en-US" sz="1400" b="1" i="0" dirty="0">
                <a:solidFill>
                  <a:srgbClr val="232F3E"/>
                </a:solidFill>
                <a:effectLst/>
                <a:latin typeface="AmazonEmber"/>
              </a:rPr>
              <a:t>Amazon Simple Queue Service (SQS) is a fully managed message queuing service that enables you to decouple and scale microservices, distributed systems, and serverless applications</a:t>
            </a:r>
            <a:endParaRPr lang="en-US" sz="1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791B7-7393-45E7-ACA1-A0C92A60A7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44BF0A-5BE4-4DBC-8BE5-547C1D4D65A9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5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194EAF89-45D5-4507-8191-693E088D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5720" y="124732"/>
            <a:ext cx="4282346" cy="273594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236D905-6534-4768-944D-E512C1653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81" y="1211925"/>
            <a:ext cx="5915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8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2883175" y="874000"/>
            <a:ext cx="6077700" cy="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b="1">
                <a:solidFill>
                  <a:schemeClr val="dk1"/>
                </a:solidFill>
                <a:highlight>
                  <a:srgbClr val="FFFFFF"/>
                </a:highlight>
              </a:rPr>
              <a:t> a fully managed, serverless, key-value NoSQL database designed to run high-performance applications at any scale.</a:t>
            </a:r>
            <a:endParaRPr sz="1400" b="1">
              <a:solidFill>
                <a:schemeClr val="dk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8444" r="8444"/>
          <a:stretch/>
        </p:blipFill>
        <p:spPr>
          <a:xfrm>
            <a:off x="-12" y="459300"/>
            <a:ext cx="2471325" cy="18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 l="2770" r="-2770"/>
          <a:stretch/>
        </p:blipFill>
        <p:spPr>
          <a:xfrm>
            <a:off x="2059400" y="2084850"/>
            <a:ext cx="7185474" cy="25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EB4-0F40-4A57-91A0-3CF50503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A6A96-14B3-4F5E-918A-0876A2F7F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6013A-AE4B-459F-AEAA-3732E485F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2EB08-7292-4B78-B7C2-0BA989A2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6" y="1017726"/>
            <a:ext cx="8302171" cy="33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2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E1FA1-F9A9-4C02-B86C-A6EEFC30A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27E17-DC70-44C4-B4A4-09007D1FFB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499FF-8511-4BFB-B9D4-1F016EAE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983" y="574625"/>
            <a:ext cx="4314825" cy="3714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9E853-7C87-46C6-BE3D-C31D547F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92" y="705658"/>
            <a:ext cx="3771900" cy="34163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8B5C5E-6952-4919-BAFF-B1905B3AEDBD}"/>
              </a:ext>
            </a:extLst>
          </p:cNvPr>
          <p:cNvCxnSpPr/>
          <p:nvPr/>
        </p:nvCxnSpPr>
        <p:spPr>
          <a:xfrm>
            <a:off x="4180114" y="25717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0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63A39-BCB4-4A35-8914-6E444B03DC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A859E-75B5-475F-8503-A95EC07A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45" y="288875"/>
            <a:ext cx="5731510" cy="2722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8CEFC-ACE0-41BD-BE08-423939E15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97" y="3011714"/>
            <a:ext cx="3333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4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E4F-22BF-4FFA-A172-0FEC61DE4F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15D5C-F933-4155-8AB0-B8164791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73" y="701484"/>
            <a:ext cx="4043376" cy="3740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CF5BC-A0B0-4F93-8A35-65654B04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08" y="554718"/>
            <a:ext cx="32575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4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4BA6-2EAE-4BD6-986B-43D19D27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Scalability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D5BF-9752-47F3-98F2-4CBB7A3B6C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25E90E-EAF8-4EB8-8743-34C6A1D4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" y="1152475"/>
            <a:ext cx="8126244" cy="29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7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339125" y="1199175"/>
            <a:ext cx="49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-GB" sz="2577"/>
              <a:t>what is serverless web application?</a:t>
            </a:r>
            <a:endParaRPr sz="257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463750" y="1869775"/>
            <a:ext cx="4334700" cy="17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Serverless refers to an application framework for building web applications without going into the detailing of servers.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The servers are managed by cloud provider, taking care of its provisioning and allocation.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l="6082" r="6275"/>
          <a:stretch/>
        </p:blipFill>
        <p:spPr>
          <a:xfrm>
            <a:off x="0" y="0"/>
            <a:ext cx="4339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6BB-BF22-43C7-BF03-A1112D24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557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/>
              <a:t>Load Testing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60FE1-4363-4475-830E-12567A253B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AC4DF-2107-436A-802D-EAC4F230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69043"/>
            <a:ext cx="8709458" cy="40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1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CE28-A6CA-42C3-8834-50E7C7FA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Load Testing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959F5-81F2-4BB2-A2AF-CEBE2F2917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D02AB-4AF4-4EA0-8B35-A19F5D7F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3" y="1017725"/>
            <a:ext cx="79343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1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FF04-46EA-4C84-8FB6-E5051A4A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Load Testing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8131-40DF-4E61-BC57-3B5120B1D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solidFill>
                  <a:schemeClr val="tx1"/>
                </a:solidFill>
              </a:rPr>
              <a:t>Used Artillery which is a load testing tool ,which helped us to put load onto our API gateway endpoints.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B7DB5-2BC3-44E3-9D96-314E88BFED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CB30E-D336-4381-984F-8A7A397A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911400"/>
            <a:ext cx="54006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50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22A1-D76B-43B6-9DDB-8AFE44DD3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8C837-F72D-4A41-AA51-1AA6F737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28" y="625033"/>
            <a:ext cx="7109809" cy="369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958F5-2D56-4448-9A7B-20F6651AE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8" y="625033"/>
            <a:ext cx="7109809" cy="24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87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DD858-0C0F-4BFE-9978-317424D0B1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0C16F-6B39-44FA-AA70-9D86E365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30735"/>
            <a:ext cx="4014788" cy="3479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77205F-8CAF-43F8-955E-D93F1DB3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43" y="919160"/>
            <a:ext cx="4014789" cy="347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2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8BE2-F979-4F60-9B97-2250B71E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EEE2-3F42-4195-97C3-FC3954FA0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https://aws.amazon.com/serverless/build-a-web-app/</a:t>
            </a:r>
            <a:endParaRPr lang="en-IN" dirty="0"/>
          </a:p>
          <a:p>
            <a:r>
              <a:rPr lang="en-IN" dirty="0">
                <a:hlinkClick r:id="rId3"/>
              </a:rPr>
              <a:t>https://aws.amazon.com/getting-started/hands-on/build-serverless-web-app-lambda-apigateway-s3-dynamodb-cognito/</a:t>
            </a:r>
            <a:endParaRPr lang="en-IN" dirty="0"/>
          </a:p>
          <a:p>
            <a:r>
              <a:rPr lang="en-IN" dirty="0">
                <a:hlinkClick r:id="rId4"/>
              </a:rPr>
              <a:t>https://docs.aws.amazon.com/dynamodb/?id=docs_gateway</a:t>
            </a:r>
            <a:endParaRPr lang="en-IN" dirty="0"/>
          </a:p>
          <a:p>
            <a:r>
              <a:rPr lang="en-IN" dirty="0">
                <a:hlinkClick r:id="rId5"/>
              </a:rPr>
              <a:t>https://docs.aws.amazon.com/lambda/?id=docs_gateway</a:t>
            </a:r>
            <a:endParaRPr lang="en-IN" dirty="0"/>
          </a:p>
          <a:p>
            <a:r>
              <a:rPr lang="en-IN" dirty="0">
                <a:hlinkClick r:id="rId6"/>
              </a:rPr>
              <a:t>https://docs.aws.amazon.com/serverless-application-model/?id=docs_gateway</a:t>
            </a:r>
            <a:endParaRPr lang="en-IN" dirty="0"/>
          </a:p>
          <a:p>
            <a:r>
              <a:rPr lang="en-IN" dirty="0">
                <a:hlinkClick r:id="rId7"/>
              </a:rPr>
              <a:t>https://dev.to/cdkpatterns/watch-me-deconstruct-the-scalable-webhook-aws-serverless-pattern-lambda-api-gw-sqs-25ec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09549-B447-48EB-A044-4F3AF1D537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87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510972" y="2788695"/>
            <a:ext cx="4332514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1400" b="1" dirty="0"/>
              <a:t>Advantages of serverless web application </a:t>
            </a:r>
            <a:endParaRPr sz="14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02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l="56765" t="50001" r="12460" b="31715"/>
          <a:stretch/>
        </p:blipFill>
        <p:spPr>
          <a:xfrm>
            <a:off x="334825" y="1801438"/>
            <a:ext cx="1948650" cy="107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l="13844" t="24009" r="65926" b="59042"/>
          <a:stretch/>
        </p:blipFill>
        <p:spPr>
          <a:xfrm>
            <a:off x="2283475" y="3625800"/>
            <a:ext cx="1307900" cy="9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l="56354" t="26106" r="12227" b="55044"/>
          <a:stretch/>
        </p:blipFill>
        <p:spPr>
          <a:xfrm>
            <a:off x="3532225" y="241325"/>
            <a:ext cx="1948650" cy="107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l="34291" t="73708" r="32783" b="5367"/>
          <a:stretch/>
        </p:blipFill>
        <p:spPr>
          <a:xfrm>
            <a:off x="6401625" y="1801450"/>
            <a:ext cx="1948650" cy="118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58900" t="24606" r="14849" b="63814"/>
          <a:stretch/>
        </p:blipFill>
        <p:spPr>
          <a:xfrm>
            <a:off x="3492575" y="1962874"/>
            <a:ext cx="1733375" cy="75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l="14419" t="47687" r="55664" b="29202"/>
          <a:stretch/>
        </p:blipFill>
        <p:spPr>
          <a:xfrm>
            <a:off x="5789275" y="3625800"/>
            <a:ext cx="1824025" cy="118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61F4-F820-48B5-B5B0-341D61CB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Near By Explore Web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2F65-3EBA-48ED-B1F5-B3AC23A5C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What is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‘Near By Explore’ is a web application which lets you explore , review and post questions about near by attractions &amp; places in real time.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What does it do?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‘Near By Explore’ lets you login with </a:t>
            </a:r>
            <a:r>
              <a:rPr lang="en-US" dirty="0" err="1"/>
              <a:t>gmail</a:t>
            </a:r>
            <a:r>
              <a:rPr lang="en-US" dirty="0"/>
              <a:t> id or authenticator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will fetch your location and lets you explore near by places.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post questions regarding any place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give reviews &amp; ratings of the places you have visited.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99F19-346D-499E-8FEE-74FAEB4E4E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76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1498-92D0-4256-BDFA-08B1D1F0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F899B-4506-4A38-8C9F-8B89AE16B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9FE03-83BE-450C-A482-BE0FB86C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035"/>
            <a:ext cx="8911771" cy="432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0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42B5-D387-478D-BB97-8D404272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Frontend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60394-F02D-4E9E-A6C8-F74F82560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B2D546-144E-4E37-876F-7D1F7FF8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76" y="1629120"/>
            <a:ext cx="5619048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9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320600" y="632900"/>
            <a:ext cx="6760800" cy="1149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400" b="1" dirty="0">
                <a:solidFill>
                  <a:schemeClr val="tx1"/>
                </a:solidFill>
              </a:rPr>
              <a:t>A content delivery network (CDN) service built for high performance, security, and developer convenience.</a:t>
            </a:r>
            <a:endParaRPr sz="1400" b="1" dirty="0">
              <a:solidFill>
                <a:schemeClr val="tx1"/>
              </a:solidFill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028" name="Picture 4" descr="AWS Storage Costs - DEV Commun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7" t="52416" r="20990" b="9598"/>
          <a:stretch/>
        </p:blipFill>
        <p:spPr bwMode="auto">
          <a:xfrm>
            <a:off x="539430" y="539430"/>
            <a:ext cx="960449" cy="15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-page-diagram_CloudFront_HI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854" y="1299237"/>
            <a:ext cx="5633384" cy="325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2050" name="Picture 2" descr="AWS Storage Costs - DEV Commun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11799" r="82710" b="56793"/>
          <a:stretch/>
        </p:blipFill>
        <p:spPr bwMode="auto">
          <a:xfrm>
            <a:off x="624950" y="513115"/>
            <a:ext cx="1098595" cy="12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32008" y="513115"/>
            <a:ext cx="56404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33333"/>
                </a:solidFill>
                <a:latin typeface="+mj-lt"/>
              </a:rPr>
              <a:t>Amazon Simple Storage Service (Amazon S3) is an object storage service that offers industry-leading scalability, data availability, security, and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customers of all sizes and industries can use it to store and protect any amount of data for a range of use cases, such as data lakes, websites, cloud-native applications, backups, archive, machine learning,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3003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150551"/>
            <a:ext cx="8520600" cy="57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Backend Architecture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43A52-447D-46AD-9C38-CCD1C41C0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14" y="725715"/>
            <a:ext cx="6364515" cy="4120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524</Words>
  <Application>Microsoft Office PowerPoint</Application>
  <PresentationFormat>On-screen Show (16:9)</PresentationFormat>
  <Paragraphs>70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AmazonEmber</vt:lpstr>
      <vt:lpstr>Arial</vt:lpstr>
      <vt:lpstr>Wingdings</vt:lpstr>
      <vt:lpstr>Roboto</vt:lpstr>
      <vt:lpstr>Simple Light</vt:lpstr>
      <vt:lpstr>Serverless Web Application in AWS</vt:lpstr>
      <vt:lpstr>what is serverless web application? </vt:lpstr>
      <vt:lpstr>Advantages of serverless web application  </vt:lpstr>
      <vt:lpstr>Near By Explore Web Application</vt:lpstr>
      <vt:lpstr>Application SS</vt:lpstr>
      <vt:lpstr>Frontend Architecture</vt:lpstr>
      <vt:lpstr>PowerPoint Presentation</vt:lpstr>
      <vt:lpstr>PowerPoint Presentation</vt:lpstr>
      <vt:lpstr>Backend Architecture</vt:lpstr>
      <vt:lpstr>PowerPoint Presentation</vt:lpstr>
      <vt:lpstr>PowerPoint Presentation</vt:lpstr>
      <vt:lpstr>PowerPoint Presentation</vt:lpstr>
      <vt:lpstr>Amazon Simple Queue Service (SQS) is a fully managed message queuing service that enables you to decouple and scale microservices, distributed systems, and serverless applications</vt:lpstr>
      <vt:lpstr>PowerPoint Presentation</vt:lpstr>
      <vt:lpstr>Experimental Results </vt:lpstr>
      <vt:lpstr>PowerPoint Presentation</vt:lpstr>
      <vt:lpstr>PowerPoint Presentation</vt:lpstr>
      <vt:lpstr>PowerPoint Presentation</vt:lpstr>
      <vt:lpstr>  Scalability</vt:lpstr>
      <vt:lpstr>Load Testing </vt:lpstr>
      <vt:lpstr>Load Testing Inputs</vt:lpstr>
      <vt:lpstr>Load Testing Results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web application</dc:title>
  <dc:creator>Sadhana Sahu</dc:creator>
  <cp:lastModifiedBy>Sahu, Sadhana</cp:lastModifiedBy>
  <cp:revision>29</cp:revision>
  <dcterms:modified xsi:type="dcterms:W3CDTF">2021-11-30T21:45:41Z</dcterms:modified>
</cp:coreProperties>
</file>