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2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18-09-2025</a:t>
            </a:fld>
            <a:endParaRPr lang="en-IN"/>
          </a:p>
        </p:txBody>
      </p:sp>
      <p:sp>
        <p:nvSpPr>
          <p:cNvPr id="104873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3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Slide Image Placeholder 1"/>
          <p:cNvSpPr>
            <a:spLocks noChangeAspect="1" noRot="1" noGrp="1"/>
          </p:cNvSpPr>
          <p:nvPr>
            <p:ph type="sldImg"/>
          </p:nvPr>
        </p:nvSpPr>
        <p:spPr/>
      </p:sp>
      <p:sp>
        <p:nvSpPr>
          <p:cNvPr id="1048610" name="Notes Placeholder 2"/>
          <p:cNvSpPr>
            <a:spLocks noGrp="1"/>
          </p:cNvSpPr>
          <p:nvPr>
            <p:ph type="body" idx="1"/>
          </p:nvPr>
        </p:nvSpPr>
        <p:spPr/>
        <p:txBody>
          <a:bodyPr/>
          <a:p>
            <a:endParaRPr dirty="0" lang="en-IN"/>
          </a:p>
        </p:txBody>
      </p:sp>
      <p:sp>
        <p:nvSpPr>
          <p:cNvPr id="104861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0" name=""/>
        <p:cNvGrpSpPr/>
        <p:nvPr/>
      </p:nvGrpSpPr>
      <p:grpSpPr>
        <a:xfrm>
          <a:off x="0" y="0"/>
          <a:ext cx="0" cy="0"/>
          <a:chOff x="0" y="0"/>
          <a:chExt cx="0" cy="0"/>
        </a:xfrm>
      </p:grpSpPr>
      <p:pic>
        <p:nvPicPr>
          <p:cNvPr id="2097156"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1"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632"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33" name="Date Placeholder 3"/>
          <p:cNvSpPr>
            <a:spLocks noGrp="1"/>
          </p:cNvSpPr>
          <p:nvPr>
            <p:ph type="dt" sz="half" idx="10"/>
          </p:nvPr>
        </p:nvSpPr>
        <p:spPr/>
        <p:txBody>
          <a:bodyPr/>
          <a:p>
            <a:fld id="{1D8BD707-D9CF-40AE-B4C6-C98DA3205C09}" type="datetimeFigureOut">
              <a:rPr lang="en-US" smtClean="0"/>
              <a:t>9/18/2025</a:t>
            </a:fld>
            <a:endParaRPr lang="en-US"/>
          </a:p>
        </p:txBody>
      </p:sp>
      <p:sp>
        <p:nvSpPr>
          <p:cNvPr id="1048634" name="Footer Placeholder 4"/>
          <p:cNvSpPr>
            <a:spLocks noGrp="1"/>
          </p:cNvSpPr>
          <p:nvPr>
            <p:ph type="ftr" sz="quarter" idx="11"/>
          </p:nvPr>
        </p:nvSpPr>
        <p:spPr/>
        <p:txBody>
          <a:bodyPr/>
          <a:p>
            <a:endParaRPr lang="en-IN"/>
          </a:p>
        </p:txBody>
      </p:sp>
      <p:sp>
        <p:nvSpPr>
          <p:cNvPr id="10486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pic>
        <p:nvPicPr>
          <p:cNvPr id="209716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6"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697"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8"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700" name="Footer Placeholder 5"/>
          <p:cNvSpPr>
            <a:spLocks noGrp="1"/>
          </p:cNvSpPr>
          <p:nvPr>
            <p:ph type="ftr" sz="quarter" idx="11"/>
          </p:nvPr>
        </p:nvSpPr>
        <p:spPr/>
        <p:txBody>
          <a:bodyPr/>
          <a:p>
            <a:endParaRPr lang="en-IN"/>
          </a:p>
        </p:txBody>
      </p:sp>
      <p:sp>
        <p:nvSpPr>
          <p:cNvPr id="104870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2" name=""/>
        <p:cNvGrpSpPr/>
        <p:nvPr/>
      </p:nvGrpSpPr>
      <p:grpSpPr>
        <a:xfrm>
          <a:off x="0" y="0"/>
          <a:ext cx="0" cy="0"/>
          <a:chOff x="0" y="0"/>
          <a:chExt cx="0" cy="0"/>
        </a:xfrm>
      </p:grpSpPr>
      <p:pic>
        <p:nvPicPr>
          <p:cNvPr id="2097158"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1"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42"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3"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644" name="Footer Placeholder 5"/>
          <p:cNvSpPr>
            <a:spLocks noGrp="1"/>
          </p:cNvSpPr>
          <p:nvPr>
            <p:ph type="ftr" sz="quarter" idx="11"/>
          </p:nvPr>
        </p:nvSpPr>
        <p:spPr/>
        <p:txBody>
          <a:bodyPr/>
          <a:p>
            <a:endParaRPr lang="en-IN"/>
          </a:p>
        </p:txBody>
      </p:sp>
      <p:sp>
        <p:nvSpPr>
          <p:cNvPr id="1048645"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8" name=""/>
        <p:cNvGrpSpPr/>
        <p:nvPr/>
      </p:nvGrpSpPr>
      <p:grpSpPr>
        <a:xfrm>
          <a:off x="0" y="0"/>
          <a:ext cx="0" cy="0"/>
          <a:chOff x="0" y="0"/>
          <a:chExt cx="0" cy="0"/>
        </a:xfrm>
      </p:grpSpPr>
      <p:pic>
        <p:nvPicPr>
          <p:cNvPr id="2097164"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3"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84"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6"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687" name="Footer Placeholder 5"/>
          <p:cNvSpPr>
            <a:spLocks noGrp="1"/>
          </p:cNvSpPr>
          <p:nvPr>
            <p:ph type="ftr" sz="quarter" idx="11"/>
          </p:nvPr>
        </p:nvSpPr>
        <p:spPr/>
        <p:txBody>
          <a:bodyPr/>
          <a:p>
            <a:endParaRPr lang="en-IN"/>
          </a:p>
        </p:txBody>
      </p:sp>
      <p:sp>
        <p:nvSpPr>
          <p:cNvPr id="104868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89"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0"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1" name=""/>
        <p:cNvGrpSpPr/>
        <p:nvPr/>
      </p:nvGrpSpPr>
      <p:grpSpPr>
        <a:xfrm>
          <a:off x="0" y="0"/>
          <a:ext cx="0" cy="0"/>
          <a:chOff x="0" y="0"/>
          <a:chExt cx="0" cy="0"/>
        </a:xfrm>
      </p:grpSpPr>
      <p:pic>
        <p:nvPicPr>
          <p:cNvPr id="209715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36"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37"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8"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639" name="Footer Placeholder 5"/>
          <p:cNvSpPr>
            <a:spLocks noGrp="1"/>
          </p:cNvSpPr>
          <p:nvPr>
            <p:ph type="ftr" sz="quarter" idx="11"/>
          </p:nvPr>
        </p:nvSpPr>
        <p:spPr/>
        <p:txBody>
          <a:bodyPr/>
          <a:p>
            <a:endParaRPr lang="en-IN"/>
          </a:p>
        </p:txBody>
      </p:sp>
      <p:sp>
        <p:nvSpPr>
          <p:cNvPr id="10486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pic>
        <p:nvPicPr>
          <p:cNvPr id="2097168"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8"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709"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0"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1"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2"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3"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4"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5" name="Date Placeholder 2"/>
          <p:cNvSpPr>
            <a:spLocks noGrp="1"/>
          </p:cNvSpPr>
          <p:nvPr>
            <p:ph type="dt" sz="half" idx="10"/>
          </p:nvPr>
        </p:nvSpPr>
        <p:spPr/>
        <p:txBody>
          <a:bodyPr/>
          <a:p>
            <a:fld id="{1D8BD707-D9CF-40AE-B4C6-C98DA3205C09}" type="datetimeFigureOut">
              <a:rPr lang="en-US" smtClean="0"/>
              <a:t>9/18/2025</a:t>
            </a:fld>
            <a:endParaRPr lang="en-US"/>
          </a:p>
        </p:txBody>
      </p:sp>
      <p:sp>
        <p:nvSpPr>
          <p:cNvPr id="1048716" name="Footer Placeholder 3"/>
          <p:cNvSpPr>
            <a:spLocks noGrp="1"/>
          </p:cNvSpPr>
          <p:nvPr>
            <p:ph type="ftr" sz="quarter" idx="11"/>
          </p:nvPr>
        </p:nvSpPr>
        <p:spPr/>
        <p:txBody>
          <a:bodyPr/>
          <a:p>
            <a:endParaRPr lang="en-IN"/>
          </a:p>
        </p:txBody>
      </p:sp>
      <p:sp>
        <p:nvSpPr>
          <p:cNvPr id="104871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pic>
        <p:nvPicPr>
          <p:cNvPr id="2097160"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2"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53"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5"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6"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8"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9"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1"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2" name="Date Placeholder 2"/>
          <p:cNvSpPr>
            <a:spLocks noGrp="1"/>
          </p:cNvSpPr>
          <p:nvPr>
            <p:ph type="dt" sz="half" idx="10"/>
          </p:nvPr>
        </p:nvSpPr>
        <p:spPr/>
        <p:txBody>
          <a:bodyPr/>
          <a:p>
            <a:fld id="{1D8BD707-D9CF-40AE-B4C6-C98DA3205C09}" type="datetimeFigureOut">
              <a:rPr lang="en-US" smtClean="0"/>
              <a:t>9/18/2025</a:t>
            </a:fld>
            <a:endParaRPr lang="en-US"/>
          </a:p>
        </p:txBody>
      </p:sp>
      <p:sp>
        <p:nvSpPr>
          <p:cNvPr id="1048663" name="Footer Placeholder 3"/>
          <p:cNvSpPr>
            <a:spLocks noGrp="1"/>
          </p:cNvSpPr>
          <p:nvPr>
            <p:ph type="ftr" sz="quarter" idx="11"/>
          </p:nvPr>
        </p:nvSpPr>
        <p:spPr/>
        <p:txBody>
          <a:bodyPr/>
          <a:p>
            <a:endParaRPr lang="en-IN"/>
          </a:p>
        </p:txBody>
      </p:sp>
      <p:sp>
        <p:nvSpPr>
          <p:cNvPr id="1048664"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4" name=""/>
        <p:cNvGrpSpPr/>
        <p:nvPr/>
      </p:nvGrpSpPr>
      <p:grpSpPr>
        <a:xfrm>
          <a:off x="0" y="0"/>
          <a:ext cx="0" cy="0"/>
          <a:chOff x="0" y="0"/>
          <a:chExt cx="0" cy="0"/>
        </a:xfrm>
      </p:grpSpPr>
      <p:pic>
        <p:nvPicPr>
          <p:cNvPr id="2097170"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4" name="Title 1"/>
          <p:cNvSpPr>
            <a:spLocks noGrp="1"/>
          </p:cNvSpPr>
          <p:nvPr>
            <p:ph type="title"/>
          </p:nvPr>
        </p:nvSpPr>
        <p:spPr/>
        <p:txBody>
          <a:bodyPr/>
          <a:p>
            <a:r>
              <a:rPr lang="en-US"/>
              <a:t>Click to edit Master title style</a:t>
            </a:r>
            <a:endParaRPr dirty="0" lang="en-US"/>
          </a:p>
        </p:txBody>
      </p:sp>
      <p:sp>
        <p:nvSpPr>
          <p:cNvPr id="1048725"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6" name="Date Placeholder 3"/>
          <p:cNvSpPr>
            <a:spLocks noGrp="1"/>
          </p:cNvSpPr>
          <p:nvPr>
            <p:ph type="dt" sz="half" idx="10"/>
          </p:nvPr>
        </p:nvSpPr>
        <p:spPr/>
        <p:txBody>
          <a:bodyPr/>
          <a:p>
            <a:fld id="{1D8BD707-D9CF-40AE-B4C6-C98DA3205C09}" type="datetimeFigureOut">
              <a:rPr lang="en-US" smtClean="0"/>
              <a:t>9/18/2025</a:t>
            </a:fld>
            <a:endParaRPr lang="en-US"/>
          </a:p>
        </p:txBody>
      </p:sp>
      <p:sp>
        <p:nvSpPr>
          <p:cNvPr id="1048727" name="Footer Placeholder 4"/>
          <p:cNvSpPr>
            <a:spLocks noGrp="1"/>
          </p:cNvSpPr>
          <p:nvPr>
            <p:ph type="ftr" sz="quarter" idx="11"/>
          </p:nvPr>
        </p:nvSpPr>
        <p:spPr/>
        <p:txBody>
          <a:bodyPr/>
          <a:p>
            <a:endParaRPr lang="en-IN"/>
          </a:p>
        </p:txBody>
      </p:sp>
      <p:sp>
        <p:nvSpPr>
          <p:cNvPr id="104872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pic>
        <p:nvPicPr>
          <p:cNvPr id="2097163"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8"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79"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3"/>
          <p:cNvSpPr>
            <a:spLocks noGrp="1"/>
          </p:cNvSpPr>
          <p:nvPr>
            <p:ph type="dt" sz="half" idx="10"/>
          </p:nvPr>
        </p:nvSpPr>
        <p:spPr/>
        <p:txBody>
          <a:bodyPr/>
          <a:p>
            <a:fld id="{1D8BD707-D9CF-40AE-B4C6-C98DA3205C09}" type="datetimeFigureOut">
              <a:rPr lang="en-US" smtClean="0"/>
              <a:t>9/18/2025</a:t>
            </a:fld>
            <a:endParaRPr lang="en-US"/>
          </a:p>
        </p:txBody>
      </p:sp>
      <p:sp>
        <p:nvSpPr>
          <p:cNvPr id="1048681" name="Footer Placeholder 4"/>
          <p:cNvSpPr>
            <a:spLocks noGrp="1"/>
          </p:cNvSpPr>
          <p:nvPr>
            <p:ph type="ftr" sz="quarter" idx="11"/>
          </p:nvPr>
        </p:nvSpPr>
        <p:spPr/>
        <p:txBody>
          <a:bodyPr/>
          <a:p>
            <a:endParaRPr lang="en-IN"/>
          </a:p>
        </p:txBody>
      </p:sp>
      <p:sp>
        <p:nvSpPr>
          <p:cNvPr id="104868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39" name=""/>
        <p:cNvGrpSpPr/>
        <p:nvPr/>
      </p:nvGrpSpPr>
      <p:grpSpPr>
        <a:xfrm>
          <a:off x="0" y="0"/>
          <a:ext cx="0" cy="0"/>
          <a:chOff x="0" y="0"/>
          <a:chExt cx="0" cy="0"/>
        </a:xfrm>
      </p:grpSpPr>
      <p:sp>
        <p:nvSpPr>
          <p:cNvPr id="1048598" name="Holder 2"/>
          <p:cNvSpPr>
            <a:spLocks noGrp="1"/>
          </p:cNvSpPr>
          <p:nvPr>
            <p:ph type="ctrTitle"/>
          </p:nvPr>
        </p:nvSpPr>
        <p:spPr>
          <a:xfrm>
            <a:off x="3195574" y="2109215"/>
            <a:ext cx="5800851" cy="43434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9" name="Holder 3"/>
          <p:cNvSpPr>
            <a:spLocks noGrp="1"/>
          </p:cNvSpPr>
          <p:nvPr>
            <p:ph type="subTitle" idx="4"/>
          </p:nvPr>
        </p:nvSpPr>
        <p:spPr>
          <a:xfrm>
            <a:off x="1828800" y="3840480"/>
            <a:ext cx="8534400" cy="365760"/>
          </a:xfrm>
          <a:prstGeom prst="rect"/>
        </p:spPr>
        <p:txBody>
          <a:bodyPr bIns="0" lIns="0" rIns="0" tIns="0" wrap="square">
            <a:spAutoFit/>
          </a:bodyPr>
          <a:p/>
        </p:txBody>
      </p:sp>
      <p:sp>
        <p:nvSpPr>
          <p:cNvPr id="10486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9" name=""/>
        <p:cNvGrpSpPr/>
        <p:nvPr/>
      </p:nvGrpSpPr>
      <p:grpSpPr>
        <a:xfrm>
          <a:off x="0" y="0"/>
          <a:ext cx="0" cy="0"/>
          <a:chOff x="0" y="0"/>
          <a:chExt cx="0" cy="0"/>
        </a:xfrm>
      </p:grpSpPr>
      <p:pic>
        <p:nvPicPr>
          <p:cNvPr id="2097165"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1" name="Title 1"/>
          <p:cNvSpPr>
            <a:spLocks noGrp="1"/>
          </p:cNvSpPr>
          <p:nvPr>
            <p:ph type="title"/>
          </p:nvPr>
        </p:nvSpPr>
        <p:spPr/>
        <p:txBody>
          <a:bodyPr/>
          <a:p>
            <a:r>
              <a:rPr lang="en-US"/>
              <a:t>Click to edit Master title style</a:t>
            </a:r>
            <a:endParaRPr dirty="0" lang="en-US"/>
          </a:p>
        </p:txBody>
      </p:sp>
      <p:sp>
        <p:nvSpPr>
          <p:cNvPr id="1048692"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Date Placeholder 3"/>
          <p:cNvSpPr>
            <a:spLocks noGrp="1"/>
          </p:cNvSpPr>
          <p:nvPr>
            <p:ph type="dt" sz="half" idx="10"/>
          </p:nvPr>
        </p:nvSpPr>
        <p:spPr/>
        <p:txBody>
          <a:bodyPr/>
          <a:p>
            <a:fld id="{1D8BD707-D9CF-40AE-B4C6-C98DA3205C09}" type="datetimeFigureOut">
              <a:rPr lang="en-US" smtClean="0"/>
              <a:t>9/18/2025</a:t>
            </a:fld>
            <a:endParaRPr lang="en-US"/>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5" name=""/>
        <p:cNvGrpSpPr/>
        <p:nvPr/>
      </p:nvGrpSpPr>
      <p:grpSpPr>
        <a:xfrm>
          <a:off x="0" y="0"/>
          <a:ext cx="0" cy="0"/>
          <a:chOff x="0" y="0"/>
          <a:chExt cx="0" cy="0"/>
        </a:xfrm>
      </p:grpSpPr>
      <p:pic>
        <p:nvPicPr>
          <p:cNvPr id="2097161"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5"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66"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7" name="Date Placeholder 3"/>
          <p:cNvSpPr>
            <a:spLocks noGrp="1"/>
          </p:cNvSpPr>
          <p:nvPr>
            <p:ph type="dt" sz="half" idx="10"/>
          </p:nvPr>
        </p:nvSpPr>
        <p:spPr/>
        <p:txBody>
          <a:bodyPr/>
          <a:p>
            <a:fld id="{1D8BD707-D9CF-40AE-B4C6-C98DA3205C09}" type="datetimeFigureOut">
              <a:rPr lang="en-US" smtClean="0"/>
              <a:t>9/18/2025</a:t>
            </a:fld>
            <a:endParaRPr lang="en-US"/>
          </a:p>
        </p:txBody>
      </p:sp>
      <p:sp>
        <p:nvSpPr>
          <p:cNvPr id="1048668" name="Footer Placeholder 4"/>
          <p:cNvSpPr>
            <a:spLocks noGrp="1"/>
          </p:cNvSpPr>
          <p:nvPr>
            <p:ph type="ftr" sz="quarter" idx="11"/>
          </p:nvPr>
        </p:nvSpPr>
        <p:spPr/>
        <p:txBody>
          <a:bodyPr/>
          <a:p>
            <a:endParaRPr lang="en-IN"/>
          </a:p>
        </p:txBody>
      </p:sp>
      <p:sp>
        <p:nvSpPr>
          <p:cNvPr id="104866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1" name=""/>
        <p:cNvGrpSpPr/>
        <p:nvPr/>
      </p:nvGrpSpPr>
      <p:grpSpPr>
        <a:xfrm>
          <a:off x="0" y="0"/>
          <a:ext cx="0" cy="0"/>
          <a:chOff x="0" y="0"/>
          <a:chExt cx="0" cy="0"/>
        </a:xfrm>
      </p:grpSpPr>
      <p:pic>
        <p:nvPicPr>
          <p:cNvPr id="2097167"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2"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703"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706" name="Footer Placeholder 5"/>
          <p:cNvSpPr>
            <a:spLocks noGrp="1"/>
          </p:cNvSpPr>
          <p:nvPr>
            <p:ph type="ftr" sz="quarter" idx="11"/>
          </p:nvPr>
        </p:nvSpPr>
        <p:spPr/>
        <p:txBody>
          <a:bodyPr/>
          <a:p>
            <a:endParaRPr lang="en-IN"/>
          </a:p>
        </p:txBody>
      </p:sp>
      <p:sp>
        <p:nvSpPr>
          <p:cNvPr id="104870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6" name=""/>
        <p:cNvGrpSpPr/>
        <p:nvPr/>
      </p:nvGrpSpPr>
      <p:grpSpPr>
        <a:xfrm>
          <a:off x="0" y="0"/>
          <a:ext cx="0" cy="0"/>
          <a:chOff x="0" y="0"/>
          <a:chExt cx="0" cy="0"/>
        </a:xfrm>
      </p:grpSpPr>
      <p:pic>
        <p:nvPicPr>
          <p:cNvPr id="2097162"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0"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71"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5" name="Date Placeholder 6"/>
          <p:cNvSpPr>
            <a:spLocks noGrp="1"/>
          </p:cNvSpPr>
          <p:nvPr>
            <p:ph type="dt" sz="half" idx="10"/>
          </p:nvPr>
        </p:nvSpPr>
        <p:spPr/>
        <p:txBody>
          <a:bodyPr/>
          <a:p>
            <a:fld id="{1D8BD707-D9CF-40AE-B4C6-C98DA3205C09}" type="datetimeFigureOut">
              <a:rPr lang="en-US" smtClean="0"/>
              <a:t>9/18/2025</a:t>
            </a:fld>
            <a:endParaRPr lang="en-US"/>
          </a:p>
        </p:txBody>
      </p:sp>
      <p:sp>
        <p:nvSpPr>
          <p:cNvPr id="1048676" name="Footer Placeholder 7"/>
          <p:cNvSpPr>
            <a:spLocks noGrp="1"/>
          </p:cNvSpPr>
          <p:nvPr>
            <p:ph type="ftr" sz="quarter" idx="11"/>
          </p:nvPr>
        </p:nvSpPr>
        <p:spPr/>
        <p:txBody>
          <a:bodyPr/>
          <a:p>
            <a:endParaRPr lang="en-IN"/>
          </a:p>
        </p:txBody>
      </p:sp>
      <p:sp>
        <p:nvSpPr>
          <p:cNvPr id="104867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5" name=""/>
        <p:cNvGrpSpPr/>
        <p:nvPr/>
      </p:nvGrpSpPr>
      <p:grpSpPr>
        <a:xfrm>
          <a:off x="0" y="0"/>
          <a:ext cx="0" cy="0"/>
          <a:chOff x="0" y="0"/>
          <a:chExt cx="0" cy="0"/>
        </a:xfrm>
      </p:grpSpPr>
      <p:pic>
        <p:nvPicPr>
          <p:cNvPr id="2097154"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5" name="Title 1"/>
          <p:cNvSpPr>
            <a:spLocks noGrp="1"/>
          </p:cNvSpPr>
          <p:nvPr>
            <p:ph type="title"/>
          </p:nvPr>
        </p:nvSpPr>
        <p:spPr/>
        <p:txBody>
          <a:bodyPr/>
          <a:p>
            <a:r>
              <a:rPr lang="en-US"/>
              <a:t>Click to edit Master title style</a:t>
            </a:r>
            <a:endParaRPr dirty="0" lang="en-US"/>
          </a:p>
        </p:txBody>
      </p:sp>
      <p:sp>
        <p:nvSpPr>
          <p:cNvPr id="1048586" name="Date Placeholder 2"/>
          <p:cNvSpPr>
            <a:spLocks noGrp="1"/>
          </p:cNvSpPr>
          <p:nvPr>
            <p:ph type="dt" sz="half" idx="10"/>
          </p:nvPr>
        </p:nvSpPr>
        <p:spPr/>
        <p:txBody>
          <a:bodyPr/>
          <a:p>
            <a:fld id="{1D8BD707-D9CF-40AE-B4C6-C98DA3205C09}" type="datetimeFigureOut">
              <a:rPr lang="en-US" smtClean="0"/>
              <a:t>9/18/2025</a:t>
            </a:fld>
            <a:endParaRPr lang="en-US"/>
          </a:p>
        </p:txBody>
      </p:sp>
      <p:sp>
        <p:nvSpPr>
          <p:cNvPr id="1048587" name="Footer Placeholder 3"/>
          <p:cNvSpPr>
            <a:spLocks noGrp="1"/>
          </p:cNvSpPr>
          <p:nvPr>
            <p:ph type="ftr" sz="quarter" idx="11"/>
          </p:nvPr>
        </p:nvSpPr>
        <p:spPr/>
        <p:txBody>
          <a:bodyPr/>
          <a:p>
            <a:endParaRPr lang="en-IN"/>
          </a:p>
        </p:txBody>
      </p:sp>
      <p:sp>
        <p:nvSpPr>
          <p:cNvPr id="104858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pic>
        <p:nvPicPr>
          <p:cNvPr id="2097153"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Date Placeholder 1"/>
          <p:cNvSpPr>
            <a:spLocks noGrp="1"/>
          </p:cNvSpPr>
          <p:nvPr>
            <p:ph type="dt" sz="half" idx="10"/>
          </p:nvPr>
        </p:nvSpPr>
        <p:spPr/>
        <p:txBody>
          <a:bodyPr/>
          <a:p>
            <a:fld id="{1D8BD707-D9CF-40AE-B4C6-C98DA3205C09}" type="datetimeFigureOut">
              <a:rPr lang="en-US" smtClean="0"/>
              <a:t>9/18/2025</a:t>
            </a:fld>
            <a:endParaRPr lang="en-US"/>
          </a:p>
        </p:txBody>
      </p:sp>
      <p:sp>
        <p:nvSpPr>
          <p:cNvPr id="1048582" name="Footer Placeholder 2"/>
          <p:cNvSpPr>
            <a:spLocks noGrp="1"/>
          </p:cNvSpPr>
          <p:nvPr>
            <p:ph type="ftr" sz="quarter" idx="11"/>
          </p:nvPr>
        </p:nvSpPr>
        <p:spPr/>
        <p:txBody>
          <a:bodyPr/>
          <a:p>
            <a:endParaRPr lang="en-IN"/>
          </a:p>
        </p:txBody>
      </p:sp>
      <p:sp>
        <p:nvSpPr>
          <p:cNvPr id="1048583"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 name=""/>
        <p:cNvGrpSpPr/>
        <p:nvPr/>
      </p:nvGrpSpPr>
      <p:grpSpPr>
        <a:xfrm>
          <a:off x="0" y="0"/>
          <a:ext cx="0" cy="0"/>
          <a:chOff x="0" y="0"/>
          <a:chExt cx="0" cy="0"/>
        </a:xfrm>
      </p:grpSpPr>
      <p:pic>
        <p:nvPicPr>
          <p:cNvPr id="2097169"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8"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19"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1"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722" name="Footer Placeholder 5"/>
          <p:cNvSpPr>
            <a:spLocks noGrp="1"/>
          </p:cNvSpPr>
          <p:nvPr>
            <p:ph type="ftr" sz="quarter" idx="11"/>
          </p:nvPr>
        </p:nvSpPr>
        <p:spPr/>
        <p:txBody>
          <a:bodyPr/>
          <a:p>
            <a:endParaRPr lang="en-IN"/>
          </a:p>
        </p:txBody>
      </p:sp>
      <p:sp>
        <p:nvSpPr>
          <p:cNvPr id="104872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pic>
        <p:nvPicPr>
          <p:cNvPr id="2097159"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6"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47"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8"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9" name="Date Placeholder 4"/>
          <p:cNvSpPr>
            <a:spLocks noGrp="1"/>
          </p:cNvSpPr>
          <p:nvPr>
            <p:ph type="dt" sz="half" idx="10"/>
          </p:nvPr>
        </p:nvSpPr>
        <p:spPr/>
        <p:txBody>
          <a:bodyPr/>
          <a:p>
            <a:fld id="{1D8BD707-D9CF-40AE-B4C6-C98DA3205C09}" type="datetimeFigureOut">
              <a:rPr lang="en-US" smtClean="0"/>
              <a:t>9/18/2025</a:t>
            </a:fld>
            <a:endParaRPr lang="en-US"/>
          </a:p>
        </p:txBody>
      </p:sp>
      <p:sp>
        <p:nvSpPr>
          <p:cNvPr id="1048650" name="Footer Placeholder 5"/>
          <p:cNvSpPr>
            <a:spLocks noGrp="1"/>
          </p:cNvSpPr>
          <p:nvPr>
            <p:ph type="ftr" sz="quarter" idx="11"/>
          </p:nvPr>
        </p:nvSpPr>
        <p:spPr/>
        <p:txBody>
          <a:bodyPr/>
          <a:p>
            <a:endParaRPr lang="en-IN"/>
          </a:p>
        </p:txBody>
      </p:sp>
      <p:sp>
        <p:nvSpPr>
          <p:cNvPr id="10486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4"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mt="80000"/>
          </a:blip>
          <a:srcRect/>
          <a:stretch>
            <a:fillRect/>
          </a:stretch>
        </p:blipFill>
        <p:spPr bwMode="auto">
          <a:xfrm>
            <a:off x="0" y="0"/>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1D8BD707-D9CF-40AE-B4C6-C98DA3205C09}" type="datetimeFigureOut">
              <a:rPr lang="en-US" smtClean="0"/>
              <a:t>9/18/2025</a:t>
            </a:fld>
            <a:endParaRPr lang="en-US"/>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lang="en-IN"/>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6" name="object 7"/>
          <p:cNvSpPr txBox="1">
            <a:spLocks noGrp="1"/>
          </p:cNvSpPr>
          <p:nvPr>
            <p:ph type="ctrTitle"/>
          </p:nvPr>
        </p:nvSpPr>
        <p:spPr>
          <a:xfrm>
            <a:off x="1523999" y="77847"/>
            <a:ext cx="7629525" cy="885192"/>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sp>
        <p:nvSpPr>
          <p:cNvPr id="1048607" name="object 11"/>
          <p:cNvSpPr txBox="1">
            <a:spLocks noGrp="1"/>
          </p:cNvSpPr>
          <p:nvPr>
            <p:ph type="sldNum" sz="quarter" idx="7"/>
          </p:nvPr>
        </p:nvSpPr>
        <p:spPr>
          <a:xfrm>
            <a:off x="-1143000" y="6910270"/>
            <a:ext cx="12333739"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8"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SADHANA.B</a:t>
            </a:r>
          </a:p>
          <a:p>
            <a:r>
              <a:rPr dirty="0" sz="2400" lang="en-US"/>
              <a:t>REGISTER NO AND NMID: 212401753</a:t>
            </a:r>
            <a:r>
              <a:rPr dirty="0" sz="2400" lang="en-US"/>
              <a:t>/</a:t>
            </a:r>
            <a:r>
              <a:rPr dirty="0" sz="2400" lang="en-US"/>
              <a:t>E</a:t>
            </a:r>
            <a:r>
              <a:rPr dirty="0" sz="2400" lang="en-US"/>
              <a:t>D</a:t>
            </a:r>
            <a:r>
              <a:rPr dirty="0" sz="2400" lang="en-US"/>
              <a:t>F</a:t>
            </a:r>
            <a:r>
              <a:rPr dirty="0" sz="2400" lang="en-US"/>
              <a:t>E</a:t>
            </a:r>
            <a:r>
              <a:rPr dirty="0" sz="2400" lang="en-US"/>
              <a:t>A</a:t>
            </a:r>
            <a:r>
              <a:rPr dirty="0" sz="2400" lang="en-US"/>
              <a:t>1</a:t>
            </a:r>
            <a:r>
              <a:rPr dirty="0" sz="2400" lang="en-US"/>
              <a:t>0</a:t>
            </a:r>
            <a:r>
              <a:rPr dirty="0" sz="2400" lang="en-US"/>
              <a:t>A</a:t>
            </a:r>
            <a:r>
              <a:rPr dirty="0" sz="2400" lang="en-US"/>
              <a:t>4</a:t>
            </a:r>
            <a:r>
              <a:rPr dirty="0" sz="2400" lang="en-US"/>
              <a:t>D</a:t>
            </a:r>
            <a:r>
              <a:rPr dirty="0" sz="2400" lang="en-US"/>
              <a:t>F</a:t>
            </a:r>
            <a:r>
              <a:rPr dirty="0" sz="2400" lang="en-US"/>
              <a:t>D</a:t>
            </a:r>
            <a:r>
              <a:rPr dirty="0" sz="2400" lang="en-US"/>
              <a:t>B</a:t>
            </a:r>
            <a:r>
              <a:rPr dirty="0" sz="2400" lang="en-US"/>
              <a:t>6</a:t>
            </a:r>
            <a:r>
              <a:rPr dirty="0" sz="2400" lang="en-US"/>
              <a:t>3</a:t>
            </a:r>
            <a:r>
              <a:rPr dirty="0" sz="2400" lang="en-US"/>
              <a:t>A</a:t>
            </a:r>
            <a:r>
              <a:rPr dirty="0" sz="2400" lang="en-US"/>
              <a:t>6</a:t>
            </a:r>
            <a:r>
              <a:rPr dirty="0" sz="2400" lang="en-US"/>
              <a:t>1</a:t>
            </a:r>
            <a:r>
              <a:rPr dirty="0" sz="2400" lang="en-US"/>
              <a:t>C</a:t>
            </a:r>
            <a:r>
              <a:rPr dirty="0" sz="2400" lang="en-US"/>
              <a:t>4</a:t>
            </a:r>
            <a:r>
              <a:rPr dirty="0" sz="2400" lang="en-US"/>
              <a:t>B</a:t>
            </a:r>
            <a:r>
              <a:rPr dirty="0" sz="2400" lang="en-US"/>
              <a:t>0</a:t>
            </a:r>
            <a:r>
              <a:rPr dirty="0" sz="2400" lang="en-US"/>
              <a:t>F</a:t>
            </a:r>
            <a:r>
              <a:rPr dirty="0" sz="2400" lang="en-US"/>
              <a:t>A</a:t>
            </a:r>
            <a:r>
              <a:rPr dirty="0" sz="2400" lang="en-US"/>
              <a:t>E</a:t>
            </a:r>
            <a:r>
              <a:rPr dirty="0" sz="2400" lang="en-US"/>
              <a:t>1</a:t>
            </a:r>
            <a:r>
              <a:rPr dirty="0" sz="2400" lang="en-US"/>
              <a:t>B</a:t>
            </a:r>
            <a:r>
              <a:rPr dirty="0" sz="2400" lang="en-US"/>
              <a:t>F</a:t>
            </a:r>
            <a:r>
              <a:rPr dirty="0" sz="2400" lang="en-US"/>
              <a:t>3</a:t>
            </a:r>
            <a:r>
              <a:rPr dirty="0" sz="2400" lang="en-US"/>
              <a:t>F</a:t>
            </a:r>
            <a:r>
              <a:rPr dirty="0" sz="2400" lang="en-US"/>
              <a:t>1</a:t>
            </a:r>
            <a:r>
              <a:rPr dirty="0" sz="2400" lang="en-US"/>
              <a:t>3</a:t>
            </a:r>
            <a:endParaRPr dirty="0" sz="2400" lang="en-US">
              <a:cs typeface="Calibri"/>
            </a:endParaRPr>
          </a:p>
          <a:p>
            <a:r>
              <a:rPr dirty="0" sz="2400" lang="en-US"/>
              <a:t>DEPARTMENT: BCA </a:t>
            </a:r>
          </a:p>
          <a:p>
            <a:r>
              <a:rPr dirty="0" sz="2400" lang="en-US"/>
              <a:t>COLLEGE: COLLEGE/ UNIVERSITY :NAZARETH COLLEGE OF ARTS AND SCIENCE/ MADRAS UNIVERSITY</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3"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59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5" name=""/>
          <p:cNvPicPr>
            <a:picLocks/>
          </p:cNvPicPr>
          <p:nvPr/>
        </p:nvPicPr>
        <p:blipFill>
          <a:blip xmlns:r="http://schemas.openxmlformats.org/officeDocument/2006/relationships" r:embed="rId1"/>
          <a:stretch>
            <a:fillRect/>
          </a:stretch>
        </p:blipFill>
        <p:spPr>
          <a:xfrm rot="0">
            <a:off x="1933598" y="1736060"/>
            <a:ext cx="7737098" cy="533026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73" name=""/>
          <p:cNvPicPr>
            <a:picLocks/>
          </p:cNvPicPr>
          <p:nvPr/>
        </p:nvPicPr>
        <p:blipFill>
          <a:blip xmlns:r="http://schemas.openxmlformats.org/officeDocument/2006/relationships" r:embed="rId1"/>
          <a:stretch>
            <a:fillRect/>
          </a:stretch>
        </p:blipFill>
        <p:spPr>
          <a:xfrm rot="0">
            <a:off x="4594942" y="1989665"/>
            <a:ext cx="2425688" cy="5413855"/>
          </a:xfrm>
          <a:prstGeom prst="rect"/>
        </p:spPr>
      </p:pic>
      <p:pic>
        <p:nvPicPr>
          <p:cNvPr id="2097174" name=""/>
          <p:cNvPicPr>
            <a:picLocks/>
          </p:cNvPicPr>
          <p:nvPr/>
        </p:nvPicPr>
        <p:blipFill>
          <a:blip xmlns:r="http://schemas.openxmlformats.org/officeDocument/2006/relationships" r:embed="rId2"/>
          <a:stretch>
            <a:fillRect/>
          </a:stretch>
        </p:blipFill>
        <p:spPr>
          <a:xfrm rot="0">
            <a:off x="1516683" y="1980867"/>
            <a:ext cx="2579316" cy="5756735"/>
          </a:xfrm>
          <a:prstGeom prst="rect"/>
        </p:spPr>
      </p:pic>
      <p:pic>
        <p:nvPicPr>
          <p:cNvPr id="2097177" name=""/>
          <p:cNvPicPr>
            <a:picLocks/>
          </p:cNvPicPr>
          <p:nvPr/>
        </p:nvPicPr>
        <p:blipFill>
          <a:blip xmlns:r="http://schemas.openxmlformats.org/officeDocument/2006/relationships" r:embed="rId3"/>
          <a:stretch>
            <a:fillRect/>
          </a:stretch>
        </p:blipFill>
        <p:spPr>
          <a:xfrm rot="0">
            <a:off x="7519573" y="1893303"/>
            <a:ext cx="2277109" cy="627088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89" name="object 7"/>
          <p:cNvSpPr txBox="1">
            <a:spLocks noGrp="1"/>
          </p:cNvSpPr>
          <p:nvPr>
            <p:ph type="title"/>
          </p:nvPr>
        </p:nvSpPr>
        <p:spPr>
          <a:xfrm>
            <a:off x="755332" y="488141"/>
            <a:ext cx="4578668" cy="5467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591" name="TextBox 2"/>
          <p:cNvSpPr txBox="1"/>
          <p:nvPr/>
        </p:nvSpPr>
        <p:spPr>
          <a:xfrm>
            <a:off x="914401" y="1305342"/>
            <a:ext cx="6096000" cy="4091940"/>
          </a:xfrm>
          <a:prstGeom prst="rect"/>
          <a:noFill/>
        </p:spPr>
        <p:txBody>
          <a:bodyPr wrap="square">
            <a:spAutoFit/>
          </a:bodyPr>
          <a:p>
            <a:pPr>
              <a:buNone/>
            </a:pPr>
            <a:r>
              <a:rPr dirty="0" lang="en-US"/>
              <a:t>The Digital Portfolio project plays a vital role in building a strong professional identity in today’s digital world. Unlike traditional resumes, it provides an interactive and engaging way to showcase skills, projects, and achievements. By organizing content into structured sections such as About Me, Skills, Projects, and Certifications, the portfolio offers a clear and complete view of an individual’s capabilities.</a:t>
            </a:r>
          </a:p>
          <a:p>
            <a:pPr>
              <a:buNone/>
            </a:pPr>
            <a:r>
              <a:rPr dirty="0" lang="en-US"/>
              <a:t>This project highlights the importance of creativity, technical knowledge, and design principles in presenting information effectively. With features like responsive design, multimedia integration, and easy accessibility, the portfolio becomes a powerful tool for students, job seekers, and professionals. It not only enhances career opportunities but also serves as a platform for continuous growth, where new skills and accomplishments can be added over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sp>
        <p:nvSpPr>
          <p:cNvPr id="1048612" name="object 17"/>
          <p:cNvSpPr txBox="1">
            <a:spLocks noGrp="1"/>
          </p:cNvSpPr>
          <p:nvPr>
            <p:ph type="title"/>
          </p:nvPr>
        </p:nvSpPr>
        <p:spPr>
          <a:xfrm>
            <a:off x="739775" y="849312"/>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13" name="object 22"/>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4" name=""/>
          <p:cNvSpPr txBox="1"/>
          <p:nvPr/>
        </p:nvSpPr>
        <p:spPr>
          <a:xfrm flipH="1">
            <a:off x="3074225" y="3173730"/>
            <a:ext cx="6043550" cy="510539"/>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nt </a:t>
            </a:r>
            <a:r>
              <a:rPr sz="2800" lang="en-US">
                <a:solidFill>
                  <a:srgbClr val="000000"/>
                </a:solidFill>
              </a:rPr>
              <a:t>D</a:t>
            </a:r>
            <a:r>
              <a:rPr sz="2800" lang="en-US">
                <a:solidFill>
                  <a:srgbClr val="000000"/>
                </a:solidFill>
              </a:rPr>
              <a:t>i</a:t>
            </a:r>
            <a:r>
              <a:rPr sz="2800" lang="en-US">
                <a:solidFill>
                  <a:srgbClr val="000000"/>
                </a:solidFill>
              </a:rPr>
              <a:t>g</a:t>
            </a:r>
            <a:r>
              <a:rPr sz="2800" lang="en-US">
                <a:solidFill>
                  <a:srgbClr val="000000"/>
                </a:solidFill>
              </a:rPr>
              <a:t>i</a:t>
            </a:r>
            <a:r>
              <a:rPr sz="2800" lang="en-US">
                <a:solidFill>
                  <a:srgbClr val="000000"/>
                </a:solidFill>
              </a:rPr>
              <a:t>tal </a:t>
            </a:r>
            <a:r>
              <a:rPr sz="2800" lang="en-US">
                <a:solidFill>
                  <a:srgbClr val="000000"/>
                </a:solidFill>
              </a:rPr>
              <a:t>Portfolio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5" name=""/>
        <p:cNvGrpSpPr/>
        <p:nvPr/>
      </p:nvGrpSpPr>
      <p:grpSpPr>
        <a:xfrm>
          <a:off x="0" y="0"/>
          <a:ext cx="0" cy="0"/>
          <a:chOff x="0" y="0"/>
          <a:chExt cx="0" cy="0"/>
        </a:xfrm>
      </p:grpSpPr>
      <p:sp>
        <p:nvSpPr>
          <p:cNvPr id="104861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6" name="object 21"/>
          <p:cNvSpPr txBox="1">
            <a:spLocks noGrp="1"/>
          </p:cNvSpPr>
          <p:nvPr>
            <p:ph type="title"/>
          </p:nvPr>
        </p:nvSpPr>
        <p:spPr>
          <a:xfrm>
            <a:off x="739775" y="551115"/>
            <a:ext cx="2357120" cy="5467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7" name="object 22"/>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8"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7"/>
          <p:cNvSpPr txBox="1">
            <a:spLocks noGrp="1"/>
          </p:cNvSpPr>
          <p:nvPr>
            <p:ph type="title"/>
          </p:nvPr>
        </p:nvSpPr>
        <p:spPr>
          <a:xfrm>
            <a:off x="834072" y="594740"/>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20" name="object 10"/>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21" name="TextBox 2"/>
          <p:cNvSpPr txBox="1"/>
          <p:nvPr/>
        </p:nvSpPr>
        <p:spPr>
          <a:xfrm>
            <a:off x="609600" y="1937356"/>
            <a:ext cx="6705600" cy="4003040"/>
          </a:xfrm>
          <a:prstGeom prst="rect"/>
          <a:noFill/>
        </p:spPr>
        <p:txBody>
          <a:bodyPr wrap="square">
            <a:spAutoFit/>
          </a:bodyPr>
          <a:p>
            <a:r>
              <a:rPr dirty="0" sz="2400" lang="en-US"/>
              <a:t>In today's increasingly digital world, traditional paper-based portfolios are becoming outdated, inefficient, and less accessible. Students, professionals, and creatives often struggle to present their work in a visually appealing and organized manner that is easy to share and update. There is a lack of centralized, interactive, and user-friendly platforms where individuals can showcase their skills, achievements, and projects in a digital format. This limits opportunities for personal branding, professional networking, and career advancement.</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2" name="object 7"/>
          <p:cNvSpPr txBox="1">
            <a:spLocks noGrp="1"/>
          </p:cNvSpPr>
          <p:nvPr>
            <p:ph type="title"/>
          </p:nvPr>
        </p:nvSpPr>
        <p:spPr>
          <a:xfrm>
            <a:off x="739775" y="849312"/>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3" name="object 10"/>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4" name="TextBox 2"/>
          <p:cNvSpPr txBox="1"/>
          <p:nvPr/>
        </p:nvSpPr>
        <p:spPr>
          <a:xfrm>
            <a:off x="381000" y="1720840"/>
            <a:ext cx="8766687" cy="4003041"/>
          </a:xfrm>
          <a:prstGeom prst="rect"/>
          <a:noFill/>
        </p:spPr>
        <p:txBody>
          <a:bodyPr wrap="square">
            <a:spAutoFit/>
          </a:bodyPr>
          <a:p>
            <a:pPr>
              <a:buNone/>
            </a:pPr>
            <a:r>
              <a:rPr dirty="0" sz="2400" lang="en-US"/>
              <a:t>A </a:t>
            </a:r>
            <a:r>
              <a:rPr b="1" dirty="0" sz="2400" lang="en-US"/>
              <a:t>Digital Portfolio</a:t>
            </a:r>
            <a:r>
              <a:rPr dirty="0" sz="2400" lang="en-US"/>
              <a:t> is an online representation of an individual’s skills, achievements, and work. It is designed to showcase personal, academic, and professional accomplishments in a structured and creative manner. Unlike traditional paper-based resumes, a digital portfolio provides interactive access to projects, certifications, and creative work, making it easier for others to evaluate one’s capabilities.</a:t>
            </a:r>
          </a:p>
          <a:p>
            <a:pPr>
              <a:buNone/>
            </a:pPr>
            <a:r>
              <a:rPr dirty="0" sz="2400" lang="en-US"/>
              <a:t>The main objective of creating a digital portfolio is to establish a strong professional presence. It helps students, job seekers, and professionals highlight their skills, talents, and experiences effectively. It also acts as a platform for continuous learning, where new projects and achievements can be added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6" name="object 8"/>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7" name="TextBox 2"/>
          <p:cNvSpPr txBox="1"/>
          <p:nvPr/>
        </p:nvSpPr>
        <p:spPr>
          <a:xfrm>
            <a:off x="913774" y="1818520"/>
            <a:ext cx="6098458" cy="4091940"/>
          </a:xfrm>
          <a:prstGeom prst="rect"/>
          <a:noFill/>
        </p:spPr>
        <p:txBody>
          <a:bodyPr wrap="square">
            <a:spAutoFit/>
          </a:bodyPr>
          <a:p>
            <a:pPr>
              <a:buNone/>
            </a:pPr>
            <a:r>
              <a:rPr dirty="0" lang="en-US"/>
              <a:t>For a </a:t>
            </a:r>
            <a:r>
              <a:rPr b="1" dirty="0" lang="en-US"/>
              <a:t>Digital Portfolio Project</a:t>
            </a:r>
            <a:r>
              <a:rPr dirty="0" lang="en-US"/>
              <a:t>, the </a:t>
            </a:r>
            <a:r>
              <a:rPr b="1" dirty="0" lang="en-US"/>
              <a:t>end users</a:t>
            </a:r>
            <a:r>
              <a:rPr dirty="0" lang="en-US"/>
              <a:t> are:</a:t>
            </a:r>
          </a:p>
          <a:p>
            <a:pPr>
              <a:buFont typeface="+mj-lt"/>
              <a:buAutoNum type="arabicPeriod"/>
            </a:pPr>
            <a:r>
              <a:rPr b="1" dirty="0" lang="en-US"/>
              <a:t>Students</a:t>
            </a:r>
            <a:r>
              <a:rPr dirty="0" lang="en-US"/>
              <a:t> – to showcase academic work, skills, and achievements.</a:t>
            </a:r>
          </a:p>
          <a:p>
            <a:pPr>
              <a:buFont typeface="+mj-lt"/>
              <a:buAutoNum type="arabicPeriod"/>
            </a:pPr>
            <a:r>
              <a:rPr b="1" dirty="0" lang="en-US"/>
              <a:t>Job Seekers / Fresh Graduates</a:t>
            </a:r>
            <a:r>
              <a:rPr dirty="0" lang="en-US"/>
              <a:t> – to present resumes, projects, and certifications to recruiters.</a:t>
            </a:r>
          </a:p>
          <a:p>
            <a:pPr>
              <a:buFont typeface="+mj-lt"/>
              <a:buAutoNum type="arabicPeriod"/>
            </a:pPr>
            <a:r>
              <a:rPr b="1" dirty="0" lang="en-US"/>
              <a:t>Professionals</a:t>
            </a:r>
            <a:r>
              <a:rPr dirty="0" lang="en-US"/>
              <a:t> – to highlight work experience, creative projects, and technical expertise.</a:t>
            </a:r>
          </a:p>
          <a:p>
            <a:pPr>
              <a:buFont typeface="+mj-lt"/>
              <a:buAutoNum type="arabicPeriod"/>
            </a:pPr>
            <a:r>
              <a:rPr b="1" dirty="0" lang="en-US"/>
              <a:t>Recruiters / Employers</a:t>
            </a:r>
            <a:r>
              <a:rPr dirty="0" lang="en-US"/>
              <a:t> – to evaluate a candidate’s skills and suitability for jobs.</a:t>
            </a:r>
          </a:p>
          <a:p>
            <a:pPr>
              <a:buFont typeface="+mj-lt"/>
              <a:buAutoNum type="arabicPeriod"/>
            </a:pPr>
            <a:r>
              <a:rPr b="1" dirty="0" lang="en-US"/>
              <a:t>Teachers / Mentors</a:t>
            </a:r>
            <a:r>
              <a:rPr dirty="0" lang="en-US"/>
              <a:t> – to assess student progress and project work.</a:t>
            </a:r>
          </a:p>
          <a:p>
            <a:pPr>
              <a:buFont typeface="+mj-lt"/>
              <a:buAutoNum type="arabicPeriod"/>
            </a:pPr>
            <a:r>
              <a:rPr b="1" dirty="0" lang="en-US"/>
              <a:t>Clients (for freelancers)</a:t>
            </a:r>
            <a:r>
              <a:rPr dirty="0" lang="en-US"/>
              <a:t> – to check portfolios before giving projects.</a:t>
            </a:r>
          </a:p>
          <a:p>
            <a:pPr>
              <a:buNone/>
            </a:pPr>
            <a:r>
              <a:rPr dirty="0" lang="en-US"/>
              <a:t>👉 In short: </a:t>
            </a:r>
            <a:r>
              <a:rPr b="1" dirty="0" lang="en-US"/>
              <a:t>Students, professionals, recruiters, and clients</a:t>
            </a:r>
            <a:r>
              <a:rPr dirty="0" lang="en-US"/>
              <a:t> are the main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object 6"/>
          <p:cNvSpPr txBox="1">
            <a:spLocks noGrp="1"/>
          </p:cNvSpPr>
          <p:nvPr>
            <p:ph type="title"/>
          </p:nvPr>
        </p:nvSpPr>
        <p:spPr>
          <a:xfrm>
            <a:off x="457200" y="-17668"/>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sp>
        <p:nvSpPr>
          <p:cNvPr id="1048629" name="object 9"/>
          <p:cNvSpPr txBox="1">
            <a:spLocks noGrp="1"/>
          </p:cNvSpPr>
          <p:nvPr>
            <p:ph type="sldNum" sz="quarter" idx="12"/>
          </p:nvPr>
        </p:nvSpPr>
        <p:spPr>
          <a:xfrm>
            <a:off x="10514011" y="5992495"/>
            <a:ext cx="764215"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0" name="TextBox 2"/>
          <p:cNvSpPr txBox="1"/>
          <p:nvPr/>
        </p:nvSpPr>
        <p:spPr>
          <a:xfrm>
            <a:off x="1676399" y="543356"/>
            <a:ext cx="8837611" cy="4892041"/>
          </a:xfrm>
          <a:prstGeom prst="rect"/>
          <a:noFill/>
        </p:spPr>
        <p:txBody>
          <a:bodyPr wrap="square">
            <a:spAutoFit/>
          </a:bodyPr>
          <a:p>
            <a:pPr>
              <a:buNone/>
            </a:pPr>
            <a:r>
              <a:rPr b="1" dirty="0" lang="en-IN"/>
              <a:t>Tools</a:t>
            </a:r>
          </a:p>
          <a:p>
            <a:pPr>
              <a:buFont typeface="Arial" panose="020B0604020202020204" pitchFamily="34" charset="0"/>
              <a:buChar char="•"/>
            </a:pPr>
            <a:r>
              <a:rPr b="1" dirty="0" lang="en-IN"/>
              <a:t>Web Development Tools</a:t>
            </a:r>
            <a:r>
              <a:rPr dirty="0" lang="en-IN"/>
              <a:t>: HTML, CSS, JavaScript</a:t>
            </a:r>
          </a:p>
          <a:p>
            <a:pPr>
              <a:buFont typeface="Arial" panose="020B0604020202020204" pitchFamily="34" charset="0"/>
              <a:buChar char="•"/>
            </a:pPr>
            <a:r>
              <a:rPr b="1" dirty="0" lang="en-IN"/>
              <a:t>Frameworks</a:t>
            </a:r>
            <a:r>
              <a:rPr dirty="0" lang="en-IN"/>
              <a:t>: Bootstrap, React (for responsive design)</a:t>
            </a:r>
          </a:p>
          <a:p>
            <a:pPr>
              <a:buFont typeface="Arial" panose="020B0604020202020204" pitchFamily="34" charset="0"/>
              <a:buChar char="•"/>
            </a:pPr>
            <a:r>
              <a:rPr b="1" dirty="0" lang="en-IN"/>
              <a:t>Content Management Systems (CMS)</a:t>
            </a:r>
            <a:r>
              <a:rPr dirty="0" lang="en-IN"/>
              <a:t>: WordPress, Wix, Google Sites</a:t>
            </a:r>
          </a:p>
          <a:p>
            <a:pPr>
              <a:buFont typeface="Arial" panose="020B0604020202020204" pitchFamily="34" charset="0"/>
              <a:buChar char="•"/>
            </a:pPr>
            <a:r>
              <a:rPr b="1" dirty="0" lang="en-IN"/>
              <a:t>Design Tools</a:t>
            </a:r>
            <a:r>
              <a:rPr dirty="0" lang="en-IN"/>
              <a:t>: Canva, Figma, Adobe Photoshop/Illustrator</a:t>
            </a:r>
          </a:p>
          <a:p>
            <a:pPr>
              <a:buFont typeface="Arial" panose="020B0604020202020204" pitchFamily="34" charset="0"/>
              <a:buChar char="•"/>
            </a:pPr>
            <a:r>
              <a:rPr b="1" dirty="0" lang="en-IN"/>
              <a:t>Code Editors</a:t>
            </a:r>
            <a:r>
              <a:rPr dirty="0" lang="en-IN"/>
              <a:t>: VS Code, Sublime Text, PyCharm</a:t>
            </a:r>
          </a:p>
          <a:p>
            <a:pPr>
              <a:buFont typeface="Arial" panose="020B0604020202020204" pitchFamily="34" charset="0"/>
              <a:buChar char="•"/>
            </a:pPr>
            <a:r>
              <a:rPr b="1" dirty="0" lang="en-IN"/>
              <a:t>Hosting Platforms</a:t>
            </a:r>
            <a:r>
              <a:rPr dirty="0" lang="en-IN"/>
              <a:t>: GitHub Pages, Netlify, Google Drive, Cloud Hosting</a:t>
            </a:r>
          </a:p>
          <a:p>
            <a:pPr>
              <a:buFont typeface="Arial" panose="020B0604020202020204" pitchFamily="34" charset="0"/>
              <a:buChar char="•"/>
            </a:pPr>
            <a:r>
              <a:rPr b="1" dirty="0" lang="en-IN"/>
              <a:t>Document &amp; File Tools</a:t>
            </a:r>
            <a:r>
              <a:rPr dirty="0" lang="en-IN"/>
              <a:t>: MS Office, Google Docs, PDF tools for uploading certificates</a:t>
            </a:r>
          </a:p>
          <a:p>
            <a:pPr>
              <a:buNone/>
            </a:pPr>
            <a:br>
              <a:rPr dirty="0" lang="en-IN"/>
            </a:br>
            <a:endParaRPr dirty="0" lang="en-IN"/>
          </a:p>
          <a:p>
            <a:pPr>
              <a:buNone/>
            </a:pPr>
            <a:r>
              <a:rPr b="1" dirty="0" lang="en-IN"/>
              <a:t>Techniques</a:t>
            </a:r>
          </a:p>
          <a:p>
            <a:pPr>
              <a:buFont typeface="Arial" panose="020B0604020202020204" pitchFamily="34" charset="0"/>
              <a:buChar char="•"/>
            </a:pPr>
            <a:r>
              <a:rPr b="1" dirty="0" lang="en-IN"/>
              <a:t>Responsive Web Design</a:t>
            </a:r>
            <a:r>
              <a:rPr dirty="0" lang="en-IN"/>
              <a:t> – to make the portfolio accessible on mobile and desktop.</a:t>
            </a:r>
          </a:p>
          <a:p>
            <a:pPr>
              <a:buFont typeface="Arial" panose="020B0604020202020204" pitchFamily="34" charset="0"/>
              <a:buChar char="•"/>
            </a:pPr>
            <a:r>
              <a:rPr b="1" dirty="0" lang="en-IN"/>
              <a:t>UI/UX Design Principles</a:t>
            </a:r>
            <a:r>
              <a:rPr dirty="0" lang="en-IN"/>
              <a:t> – for easy navigation and attractive layout.</a:t>
            </a:r>
          </a:p>
          <a:p>
            <a:pPr>
              <a:buFont typeface="Arial" panose="020B0604020202020204" pitchFamily="34" charset="0"/>
              <a:buChar char="•"/>
            </a:pPr>
            <a:r>
              <a:rPr b="1" dirty="0" lang="en-IN"/>
              <a:t>Content Organization</a:t>
            </a:r>
            <a:r>
              <a:rPr dirty="0" lang="en-IN"/>
              <a:t> – dividing sections like About Me, Skills, Projects, and Certifications.</a:t>
            </a:r>
          </a:p>
          <a:p>
            <a:pPr>
              <a:buFont typeface="Arial" panose="020B0604020202020204" pitchFamily="34" charset="0"/>
              <a:buChar char="•"/>
            </a:pPr>
            <a:r>
              <a:rPr b="1" dirty="0" lang="en-IN"/>
              <a:t>Version Control (Git/GitHub)</a:t>
            </a:r>
            <a:r>
              <a:rPr dirty="0" lang="en-IN"/>
              <a:t> – to track changes and maintain portfolio updates.</a:t>
            </a:r>
          </a:p>
          <a:p>
            <a:pPr>
              <a:buFont typeface="Arial" panose="020B0604020202020204" pitchFamily="34" charset="0"/>
              <a:buChar char="•"/>
            </a:pPr>
            <a:r>
              <a:rPr b="1" dirty="0" lang="en-IN"/>
              <a:t>SEO (Search Engine Optimization)</a:t>
            </a:r>
            <a:r>
              <a:rPr dirty="0" lang="en-IN"/>
              <a:t> – to make the portfolio discoverable online.</a:t>
            </a:r>
          </a:p>
          <a:p>
            <a:pPr>
              <a:buFont typeface="Arial" panose="020B0604020202020204" pitchFamily="34" charset="0"/>
              <a:buChar char="•"/>
            </a:pPr>
            <a:r>
              <a:rPr b="1" dirty="0" lang="en-IN"/>
              <a:t>Multimedia Integration</a:t>
            </a:r>
            <a:r>
              <a:rPr dirty="0" lang="en-IN"/>
              <a:t> – embedding images, videos, documents, and links.</a:t>
            </a:r>
          </a:p>
          <a:p>
            <a:pPr>
              <a:buFont typeface="Arial" panose="020B0604020202020204" pitchFamily="34" charset="0"/>
              <a:buChar char="•"/>
            </a:pPr>
            <a:r>
              <a:rPr b="1" dirty="0" lang="en-IN"/>
              <a:t>Continuous Updating</a:t>
            </a:r>
            <a:r>
              <a:rPr dirty="0" lang="en-IN"/>
              <a:t> – regularly adding new skills, certifications, and projects.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0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05" name="TextBox 2"/>
          <p:cNvSpPr txBox="1"/>
          <p:nvPr/>
        </p:nvSpPr>
        <p:spPr>
          <a:xfrm>
            <a:off x="533401" y="1066800"/>
            <a:ext cx="7239000" cy="3444240"/>
          </a:xfrm>
          <a:prstGeom prst="rect"/>
          <a:noFill/>
        </p:spPr>
        <p:txBody>
          <a:bodyPr wrap="square">
            <a:spAutoFit/>
          </a:bodyPr>
          <a:p>
            <a:r>
              <a:rPr dirty="0" sz="2800" lang="en-US"/>
              <a:t>The digital portfolio should have a </a:t>
            </a:r>
            <a:r>
              <a:rPr b="1" dirty="0" sz="2800" lang="en-US"/>
              <a:t>clean, simple, and professional design</a:t>
            </a:r>
            <a:r>
              <a:rPr dirty="0" sz="2800" lang="en-US"/>
              <a:t>. The layout typically includes: </a:t>
            </a:r>
            <a:r>
              <a:rPr b="1" dirty="0" sz="2800" lang="en-US"/>
              <a:t>Home/Intro, About Me, Resume &amp; Skills, Projects, Certifications, and Contact</a:t>
            </a:r>
            <a:r>
              <a:rPr dirty="0" sz="2800" lang="en-US"/>
              <a:t>. A consistent color theme, clear fonts, and responsive design ensure easy navigation. Visuals and multimedia make the portfolio engaging, while a minimalistic approach keeps it neat and user-friendly.</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dirty="0" lang="en-IN"/>
              <a:t>FEATURES AND FUNCTIONALITY</a:t>
            </a:r>
          </a:p>
        </p:txBody>
      </p:sp>
      <p:sp>
        <p:nvSpPr>
          <p:cNvPr id="1048597" name="TextBox 3"/>
          <p:cNvSpPr txBox="1"/>
          <p:nvPr/>
        </p:nvSpPr>
        <p:spPr>
          <a:xfrm>
            <a:off x="762001" y="1828800"/>
            <a:ext cx="6934200" cy="2936240"/>
          </a:xfrm>
          <a:prstGeom prst="rect"/>
          <a:noFill/>
        </p:spPr>
        <p:txBody>
          <a:bodyPr wrap="square">
            <a:spAutoFit/>
          </a:bodyPr>
          <a:p>
            <a:pPr>
              <a:buNone/>
            </a:pPr>
            <a:r>
              <a:rPr dirty="0" sz="2400" lang="en-US"/>
              <a:t>The digital portfolio includes features like </a:t>
            </a:r>
            <a:r>
              <a:rPr b="1" dirty="0" sz="2400" lang="en-US"/>
              <a:t>organized sections</a:t>
            </a:r>
            <a:r>
              <a:rPr dirty="0" sz="2400" lang="en-US"/>
              <a:t> (About Me, Skills, Projects, Certificates), </a:t>
            </a:r>
            <a:r>
              <a:rPr b="1" dirty="0" sz="2400" lang="en-US"/>
              <a:t>responsive design</a:t>
            </a:r>
            <a:r>
              <a:rPr dirty="0" sz="2400" lang="en-US"/>
              <a:t> for mobile and desktop, and </a:t>
            </a:r>
            <a:r>
              <a:rPr b="1" dirty="0" sz="2400" lang="en-US"/>
              <a:t>easy navigation</a:t>
            </a:r>
            <a:r>
              <a:rPr dirty="0" sz="2400" lang="en-US"/>
              <a:t> through menus. It supports </a:t>
            </a:r>
            <a:r>
              <a:rPr b="1" dirty="0" sz="2400" lang="en-US"/>
              <a:t>multimedia integration</a:t>
            </a:r>
            <a:r>
              <a:rPr dirty="0" sz="2400" lang="en-US"/>
              <a:t> (images, videos, documents) and allows </a:t>
            </a:r>
            <a:r>
              <a:rPr b="1" dirty="0" sz="2400" lang="en-US"/>
              <a:t>easy sharing</a:t>
            </a:r>
            <a:r>
              <a:rPr dirty="0" sz="2400" lang="en-US"/>
              <a:t> via links. Functionality focuses on </a:t>
            </a:r>
            <a:r>
              <a:rPr b="1" dirty="0" sz="2400" lang="en-US"/>
              <a:t>user-friendly design, fast loading, and regular updates</a:t>
            </a:r>
            <a:r>
              <a:rPr dirty="0" sz="2400" lang="en-US"/>
              <a:t> to showcase new achievements.</a:t>
            </a:r>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user</cp:lastModifiedBy>
  <dcterms:created xsi:type="dcterms:W3CDTF">2024-03-26T10:07:22Z</dcterms:created>
  <dcterms:modified xsi:type="dcterms:W3CDTF">2025-09-18T12:11:03Z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2dc0624b1cd444729ce7224972754798</vt:lpwstr>
  </property>
</Properties>
</file>