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Bold" charset="1" panose="020B0803030501040103"/>
      <p:regular r:id="rId18"/>
    </p:embeddedFont>
    <p:embeddedFont>
      <p:font typeface="Calibri (MS) Bold" charset="1" panose="020F070203040403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 Id="rId8"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922503" y="857250"/>
            <a:ext cx="9107019" cy="1566520"/>
          </a:xfrm>
          <a:prstGeom prst="rect">
            <a:avLst/>
          </a:prstGeom>
        </p:spPr>
        <p:txBody>
          <a:bodyPr anchor="t" rtlCol="false" tIns="0" lIns="0" bIns="0" rIns="0">
            <a:spAutoFit/>
          </a:bodyPr>
          <a:lstStyle/>
          <a:p>
            <a:pPr algn="ctr">
              <a:lnSpc>
                <a:spcPts val="12880"/>
              </a:lnSpc>
            </a:pPr>
            <a:r>
              <a:rPr lang="en-US" sz="9200" b="true">
                <a:solidFill>
                  <a:srgbClr val="004AAD"/>
                </a:solidFill>
                <a:latin typeface="Canva Sans Bold"/>
                <a:ea typeface="Canva Sans Bold"/>
                <a:cs typeface="Canva Sans Bold"/>
                <a:sym typeface="Canva Sans Bold"/>
              </a:rPr>
              <a:t>Digital Portfolio</a:t>
            </a:r>
          </a:p>
        </p:txBody>
      </p:sp>
      <p:sp>
        <p:nvSpPr>
          <p:cNvPr name="TextBox 7" id="7"/>
          <p:cNvSpPr txBox="true"/>
          <p:nvPr/>
        </p:nvSpPr>
        <p:spPr>
          <a:xfrm rot="0">
            <a:off x="4585650" y="3911248"/>
            <a:ext cx="11681174" cy="3455289"/>
          </a:xfrm>
          <a:prstGeom prst="rect">
            <a:avLst/>
          </a:prstGeom>
        </p:spPr>
        <p:txBody>
          <a:bodyPr anchor="t" rtlCol="false" tIns="0" lIns="0" bIns="0" rIns="0">
            <a:spAutoFit/>
          </a:bodyPr>
          <a:lstStyle/>
          <a:p>
            <a:pPr algn="l">
              <a:lnSpc>
                <a:spcPts val="3813"/>
              </a:lnSpc>
            </a:pPr>
            <a:r>
              <a:rPr lang="en-US" sz="4100" b="true">
                <a:solidFill>
                  <a:srgbClr val="000000"/>
                </a:solidFill>
                <a:latin typeface="Calibri (MS) Bold"/>
                <a:ea typeface="Calibri (MS) Bold"/>
                <a:cs typeface="Calibri (MS) Bold"/>
                <a:sym typeface="Calibri (MS) Bold"/>
              </a:rPr>
              <a:t>STUDENT NAME: SADHANA.C</a:t>
            </a:r>
          </a:p>
          <a:p>
            <a:pPr algn="l">
              <a:lnSpc>
                <a:spcPts val="3813"/>
              </a:lnSpc>
            </a:pPr>
          </a:p>
          <a:p>
            <a:pPr algn="l">
              <a:lnSpc>
                <a:spcPts val="3813"/>
              </a:lnSpc>
            </a:pPr>
            <a:r>
              <a:rPr lang="en-US" sz="4100" b="true">
                <a:solidFill>
                  <a:srgbClr val="000000"/>
                </a:solidFill>
                <a:latin typeface="Calibri (MS) Bold"/>
                <a:ea typeface="Calibri (MS) Bold"/>
                <a:cs typeface="Calibri (MS) Bold"/>
                <a:sym typeface="Calibri (MS) Bold"/>
              </a:rPr>
              <a:t>REGISTER NO AND NMID: asunm1112401111033033</a:t>
            </a:r>
          </a:p>
          <a:p>
            <a:pPr algn="l">
              <a:lnSpc>
                <a:spcPts val="3813"/>
              </a:lnSpc>
            </a:pPr>
          </a:p>
          <a:p>
            <a:pPr algn="l">
              <a:lnSpc>
                <a:spcPts val="3813"/>
              </a:lnSpc>
            </a:pPr>
            <a:r>
              <a:rPr lang="en-US" sz="4100" b="true">
                <a:solidFill>
                  <a:srgbClr val="000000"/>
                </a:solidFill>
                <a:latin typeface="Calibri (MS) Bold"/>
                <a:ea typeface="Calibri (MS) Bold"/>
                <a:cs typeface="Calibri (MS) Bold"/>
                <a:sym typeface="Calibri (MS) Bold"/>
              </a:rPr>
              <a:t>DEPARTMENT: BCA</a:t>
            </a:r>
          </a:p>
          <a:p>
            <a:pPr algn="l">
              <a:lnSpc>
                <a:spcPts val="3813"/>
              </a:lnSpc>
            </a:pPr>
          </a:p>
          <a:p>
            <a:pPr algn="l">
              <a:lnSpc>
                <a:spcPts val="3813"/>
              </a:lnSpc>
            </a:pPr>
            <a:r>
              <a:rPr lang="en-US" sz="4100" b="true">
                <a:solidFill>
                  <a:srgbClr val="000000"/>
                </a:solidFill>
                <a:latin typeface="Calibri (MS) Bold"/>
                <a:ea typeface="Calibri (MS) Bold"/>
                <a:cs typeface="Calibri (MS) Bold"/>
                <a:sym typeface="Calibri (MS) Bold"/>
              </a:rPr>
              <a:t>COLLEGE: L.N. Government College, madras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676935" y="1600669"/>
            <a:ext cx="3897991" cy="8686331"/>
          </a:xfrm>
          <a:custGeom>
            <a:avLst/>
            <a:gdLst/>
            <a:ahLst/>
            <a:cxnLst/>
            <a:rect r="r" b="b" t="t" l="l"/>
            <a:pathLst>
              <a:path h="8686331" w="3897991">
                <a:moveTo>
                  <a:pt x="0" y="0"/>
                </a:moveTo>
                <a:lnTo>
                  <a:pt x="3897990" y="0"/>
                </a:lnTo>
                <a:lnTo>
                  <a:pt x="3897990" y="8686331"/>
                </a:lnTo>
                <a:lnTo>
                  <a:pt x="0" y="8686331"/>
                </a:lnTo>
                <a:lnTo>
                  <a:pt x="0" y="0"/>
                </a:lnTo>
                <a:close/>
              </a:path>
            </a:pathLst>
          </a:custGeom>
          <a:blipFill>
            <a:blip r:embed="rId7"/>
            <a:stretch>
              <a:fillRect l="0" t="0" r="0" b="0"/>
            </a:stretch>
          </a:blipFill>
        </p:spPr>
      </p:sp>
      <p:sp>
        <p:nvSpPr>
          <p:cNvPr name="Freeform 8" id="8"/>
          <p:cNvSpPr/>
          <p:nvPr/>
        </p:nvSpPr>
        <p:spPr>
          <a:xfrm flipH="false" flipV="false" rot="0">
            <a:off x="8183037" y="2907309"/>
            <a:ext cx="5325582" cy="6984370"/>
          </a:xfrm>
          <a:custGeom>
            <a:avLst/>
            <a:gdLst/>
            <a:ahLst/>
            <a:cxnLst/>
            <a:rect r="r" b="b" t="t" l="l"/>
            <a:pathLst>
              <a:path h="6984370" w="5325582">
                <a:moveTo>
                  <a:pt x="0" y="0"/>
                </a:moveTo>
                <a:lnTo>
                  <a:pt x="5325583" y="0"/>
                </a:lnTo>
                <a:lnTo>
                  <a:pt x="5325583" y="6984371"/>
                </a:lnTo>
                <a:lnTo>
                  <a:pt x="0" y="6984371"/>
                </a:lnTo>
                <a:lnTo>
                  <a:pt x="0" y="0"/>
                </a:lnTo>
                <a:close/>
              </a:path>
            </a:pathLst>
          </a:custGeom>
          <a:blipFill>
            <a:blip r:embed="rId8"/>
            <a:stretch>
              <a:fillRect l="0" t="0" r="0" b="0"/>
            </a:stretch>
          </a:blipFill>
        </p:spPr>
      </p:sp>
      <p:sp>
        <p:nvSpPr>
          <p:cNvPr name="TextBox 9" id="9"/>
          <p:cNvSpPr txBox="true"/>
          <p:nvPr/>
        </p:nvSpPr>
        <p:spPr>
          <a:xfrm rot="0">
            <a:off x="4922503" y="659124"/>
            <a:ext cx="7192578" cy="662952"/>
          </a:xfrm>
          <a:prstGeom prst="rect">
            <a:avLst/>
          </a:prstGeom>
        </p:spPr>
        <p:txBody>
          <a:bodyPr anchor="t" rtlCol="false" tIns="0" lIns="0" bIns="0" rIns="0">
            <a:spAutoFit/>
          </a:bodyPr>
          <a:lstStyle/>
          <a:p>
            <a:pPr algn="ctr">
              <a:lnSpc>
                <a:spcPts val="5459"/>
              </a:lnSpc>
            </a:pPr>
            <a:r>
              <a:rPr lang="en-US" sz="3900" b="true">
                <a:solidFill>
                  <a:srgbClr val="000000"/>
                </a:solidFill>
                <a:latin typeface="Canva Sans Bold"/>
                <a:ea typeface="Canva Sans Bold"/>
                <a:cs typeface="Canva Sans Bold"/>
                <a:sym typeface="Canva Sans Bold"/>
              </a:rPr>
              <a:t>RESULTS AND SCREENSHOTS</a:t>
            </a:r>
          </a:p>
        </p:txBody>
      </p:sp>
      <p:sp>
        <p:nvSpPr>
          <p:cNvPr name="TextBox 10" id="10"/>
          <p:cNvSpPr txBox="true"/>
          <p:nvPr/>
        </p:nvSpPr>
        <p:spPr>
          <a:xfrm rot="0">
            <a:off x="609363" y="4200905"/>
            <a:ext cx="7039803" cy="2766065"/>
          </a:xfrm>
          <a:prstGeom prst="rect">
            <a:avLst/>
          </a:prstGeom>
        </p:spPr>
        <p:txBody>
          <a:bodyPr anchor="t" rtlCol="false" tIns="0" lIns="0" bIns="0" rIns="0">
            <a:spAutoFit/>
          </a:bodyPr>
          <a:lstStyle/>
          <a:p>
            <a:pPr algn="ctr">
              <a:lnSpc>
                <a:spcPts val="5500"/>
              </a:lnSpc>
            </a:pPr>
            <a:r>
              <a:rPr lang="en-US" sz="3929" b="true">
                <a:solidFill>
                  <a:srgbClr val="000000"/>
                </a:solidFill>
                <a:latin typeface="Canva Sans Bold"/>
                <a:ea typeface="Canva Sans Bold"/>
                <a:cs typeface="Canva Sans Bold"/>
                <a:sym typeface="Canva Sans Bold"/>
              </a:rPr>
              <a:t>Built an interactive personal </a:t>
            </a:r>
          </a:p>
          <a:p>
            <a:pPr algn="ctr">
              <a:lnSpc>
                <a:spcPts val="5500"/>
              </a:lnSpc>
            </a:pPr>
            <a:r>
              <a:rPr lang="en-US" sz="3929" b="true">
                <a:solidFill>
                  <a:srgbClr val="000000"/>
                </a:solidFill>
                <a:latin typeface="Canva Sans Bold"/>
                <a:ea typeface="Canva Sans Bold"/>
                <a:cs typeface="Canva Sans Bold"/>
                <a:sym typeface="Canva Sans Bold"/>
              </a:rPr>
              <a:t>portfolio using HTML, </a:t>
            </a:r>
          </a:p>
          <a:p>
            <a:pPr algn="ctr">
              <a:lnSpc>
                <a:spcPts val="5500"/>
              </a:lnSpc>
            </a:pPr>
            <a:r>
              <a:rPr lang="en-US" sz="3929" b="true">
                <a:solidFill>
                  <a:srgbClr val="000000"/>
                </a:solidFill>
                <a:latin typeface="Canva Sans Bold"/>
                <a:ea typeface="Canva Sans Bold"/>
                <a:cs typeface="Canva Sans Bold"/>
                <a:sym typeface="Canva Sans Bold"/>
              </a:rPr>
              <a:t>CSS, JavaScript, </a:t>
            </a:r>
          </a:p>
          <a:p>
            <a:pPr algn="ctr">
              <a:lnSpc>
                <a:spcPts val="5500"/>
              </a:lnSpc>
              <a:spcBef>
                <a:spcPct val="0"/>
              </a:spcBef>
            </a:pPr>
            <a:r>
              <a:rPr lang="en-US" b="true" sz="3929">
                <a:solidFill>
                  <a:srgbClr val="000000"/>
                </a:solidFill>
                <a:latin typeface="Canva Sans Bold"/>
                <a:ea typeface="Canva Sans Bold"/>
                <a:cs typeface="Canva Sans Bold"/>
                <a:sym typeface="Canva Sans Bold"/>
              </a:rPr>
              <a:t>and React.js.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200502" y="362464"/>
            <a:ext cx="4301764" cy="863588"/>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CONCLUSION</a:t>
            </a:r>
          </a:p>
        </p:txBody>
      </p:sp>
      <p:sp>
        <p:nvSpPr>
          <p:cNvPr name="TextBox 7" id="7"/>
          <p:cNvSpPr txBox="true"/>
          <p:nvPr/>
        </p:nvSpPr>
        <p:spPr>
          <a:xfrm rot="0">
            <a:off x="4320513" y="2561349"/>
            <a:ext cx="12938787" cy="5448120"/>
          </a:xfrm>
          <a:prstGeom prst="rect">
            <a:avLst/>
          </a:prstGeom>
        </p:spPr>
        <p:txBody>
          <a:bodyPr anchor="t" rtlCol="false" tIns="0" lIns="0" bIns="0" rIns="0">
            <a:spAutoFit/>
          </a:bodyPr>
          <a:lstStyle/>
          <a:p>
            <a:pPr algn="just">
              <a:lnSpc>
                <a:spcPts val="2850"/>
              </a:lnSpc>
            </a:pPr>
            <a:r>
              <a:rPr lang="en-US" sz="3000" b="true">
                <a:solidFill>
                  <a:srgbClr val="000000"/>
                </a:solidFill>
                <a:latin typeface="Canva Sans Bold"/>
                <a:ea typeface="Canva Sans Bold"/>
                <a:cs typeface="Canva Sans Bold"/>
                <a:sym typeface="Canva Sans Bold"/>
              </a:rPr>
              <a:t>digital portfolio is a modern replacement for traditional resumes.</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It provides an interactive and professional identity.</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The project demonstrates knowledge of HTML, CSS, and JavaScript.</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It shows the ability to design and develop responsive websites.</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The portfolio highlights achievements, skills, and real-world projects</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It is useful for students, job seekers, freelancers, and professionals.</a:t>
            </a:r>
          </a:p>
          <a:p>
            <a:pPr algn="just">
              <a:lnSpc>
                <a:spcPts val="2850"/>
              </a:lnSpc>
            </a:pPr>
          </a:p>
          <a:p>
            <a:pPr algn="just">
              <a:lnSpc>
                <a:spcPts val="2850"/>
              </a:lnSpc>
            </a:pPr>
            <a:r>
              <a:rPr lang="en-US" sz="3000" b="true">
                <a:solidFill>
                  <a:srgbClr val="000000"/>
                </a:solidFill>
                <a:latin typeface="Canva Sans Bold"/>
                <a:ea typeface="Canva Sans Bold"/>
                <a:cs typeface="Canva Sans Bold"/>
                <a:sym typeface="Canva Sans Bold"/>
              </a:rPr>
              <a:t>Recruiters and clients gain confidence by seeing actual work samples.</a:t>
            </a:r>
          </a:p>
          <a:p>
            <a:pPr algn="just">
              <a:lnSpc>
                <a:spcPts val="2850"/>
              </a:lnSpc>
            </a:pPr>
          </a:p>
          <a:p>
            <a:pPr algn="just">
              <a:lnSpc>
                <a:spcPts val="2850"/>
              </a:lnSpc>
            </a:pPr>
            <a:r>
              <a:rPr lang="en-US" b="true" sz="3000">
                <a:solidFill>
                  <a:srgbClr val="000000"/>
                </a:solidFill>
                <a:latin typeface="Canva Sans Bold"/>
                <a:ea typeface="Canva Sans Bold"/>
                <a:cs typeface="Canva Sans Bold"/>
                <a:sym typeface="Canva Sans Bold"/>
              </a:rPr>
              <a:t>The portfolio boosts career opportunities and academic visibility.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246089" y="159715"/>
            <a:ext cx="9094115" cy="1566520"/>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7" id="7"/>
          <p:cNvSpPr txBox="true"/>
          <p:nvPr/>
        </p:nvSpPr>
        <p:spPr>
          <a:xfrm rot="0">
            <a:off x="2308940" y="4686629"/>
            <a:ext cx="13670119" cy="828016"/>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Canva Sans Bold"/>
                <a:ea typeface="Canva Sans Bold"/>
                <a:cs typeface="Canva Sans Bold"/>
                <a:sym typeface="Canva Sans Bold"/>
              </a:rPr>
              <a:t>https://sadhana1412.github.io/My-portfolio-/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375436" y="904875"/>
            <a:ext cx="5537128" cy="1005193"/>
          </a:xfrm>
          <a:prstGeom prst="rect">
            <a:avLst/>
          </a:prstGeom>
        </p:spPr>
        <p:txBody>
          <a:bodyPr anchor="t" rtlCol="false" tIns="0" lIns="0" bIns="0" rIns="0">
            <a:spAutoFit/>
          </a:bodyPr>
          <a:lstStyle/>
          <a:p>
            <a:pPr algn="ctr">
              <a:lnSpc>
                <a:spcPts val="8119"/>
              </a:lnSpc>
            </a:pPr>
            <a:r>
              <a:rPr lang="en-US" sz="5799" b="true">
                <a:solidFill>
                  <a:srgbClr val="000000"/>
                </a:solidFill>
                <a:latin typeface="Canva Sans Bold"/>
                <a:ea typeface="Canva Sans Bold"/>
                <a:cs typeface="Canva Sans Bold"/>
                <a:sym typeface="Canva Sans Bold"/>
              </a:rPr>
              <a:t>PROJECT TITLE</a:t>
            </a:r>
          </a:p>
        </p:txBody>
      </p:sp>
      <p:sp>
        <p:nvSpPr>
          <p:cNvPr name="TextBox 8" id="8"/>
          <p:cNvSpPr txBox="true"/>
          <p:nvPr/>
        </p:nvSpPr>
        <p:spPr>
          <a:xfrm rot="0">
            <a:off x="1372977" y="4341190"/>
            <a:ext cx="15542047" cy="863588"/>
          </a:xfrm>
          <a:prstGeom prst="rect">
            <a:avLst/>
          </a:prstGeom>
        </p:spPr>
        <p:txBody>
          <a:bodyPr anchor="t" rtlCol="false" tIns="0" lIns="0" bIns="0" rIns="0">
            <a:spAutoFit/>
          </a:bodyPr>
          <a:lstStyle/>
          <a:p>
            <a:pPr algn="ctr">
              <a:lnSpc>
                <a:spcPts val="7000"/>
              </a:lnSpc>
              <a:spcBef>
                <a:spcPct val="0"/>
              </a:spcBef>
            </a:pPr>
            <a:r>
              <a:rPr lang="en-US" b="true" sz="5000">
                <a:solidFill>
                  <a:srgbClr val="004AAD"/>
                </a:solidFill>
                <a:latin typeface="Canva Sans Bold"/>
                <a:ea typeface="Canva Sans Bold"/>
                <a:cs typeface="Canva Sans Bold"/>
                <a:sym typeface="Canva Sans Bold"/>
              </a:rPr>
              <a:t>Digital portfolio using front end web development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336722" y="942975"/>
            <a:ext cx="4678001" cy="828016"/>
          </a:xfrm>
          <a:prstGeom prst="rect">
            <a:avLst/>
          </a:prstGeom>
        </p:spPr>
        <p:txBody>
          <a:bodyPr anchor="t" rtlCol="false" tIns="0" lIns="0" bIns="0" rIns="0">
            <a:spAutoFit/>
          </a:bodyPr>
          <a:lstStyle/>
          <a:p>
            <a:pPr algn="ctr">
              <a:lnSpc>
                <a:spcPts val="6859"/>
              </a:lnSpc>
            </a:pPr>
            <a:r>
              <a:rPr lang="en-US" sz="4899" b="true">
                <a:solidFill>
                  <a:srgbClr val="000000"/>
                </a:solidFill>
                <a:latin typeface="Canva Sans Bold"/>
                <a:ea typeface="Canva Sans Bold"/>
                <a:cs typeface="Canva Sans Bold"/>
                <a:sym typeface="Canva Sans Bold"/>
              </a:rPr>
              <a:t>AGENDA</a:t>
            </a:r>
          </a:p>
        </p:txBody>
      </p:sp>
      <p:sp>
        <p:nvSpPr>
          <p:cNvPr name="TextBox 8" id="8"/>
          <p:cNvSpPr txBox="true"/>
          <p:nvPr/>
        </p:nvSpPr>
        <p:spPr>
          <a:xfrm rot="0">
            <a:off x="6362785" y="2598092"/>
            <a:ext cx="6157826" cy="5441309"/>
          </a:xfrm>
          <a:prstGeom prst="rect">
            <a:avLst/>
          </a:prstGeom>
        </p:spPr>
        <p:txBody>
          <a:bodyPr anchor="t" rtlCol="false" tIns="0" lIns="0" bIns="0" rIns="0">
            <a:spAutoFit/>
          </a:bodyPr>
          <a:lstStyle/>
          <a:p>
            <a:pPr algn="just">
              <a:lnSpc>
                <a:spcPts val="2498"/>
              </a:lnSpc>
            </a:pPr>
            <a:r>
              <a:rPr lang="en-US" b="true" sz="3330">
                <a:solidFill>
                  <a:srgbClr val="000000"/>
                </a:solidFill>
                <a:latin typeface="Canva Sans Bold"/>
                <a:ea typeface="Canva Sans Bold"/>
                <a:cs typeface="Canva Sans Bold"/>
                <a:sym typeface="Canva Sans Bold"/>
              </a:rPr>
              <a:t>1.P</a:t>
            </a:r>
            <a:r>
              <a:rPr lang="en-US" b="true" sz="3330">
                <a:solidFill>
                  <a:srgbClr val="000000"/>
                </a:solidFill>
                <a:latin typeface="Canva Sans Bold"/>
                <a:ea typeface="Canva Sans Bold"/>
                <a:cs typeface="Canva Sans Bold"/>
                <a:sym typeface="Canva Sans Bold"/>
              </a:rPr>
              <a:t>roblem Statement</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2.Project Overview</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3.End Users</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4. Tools and Technologies</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5. Portfolio design and Layout</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6.Features and Functionality</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7.Results and Screenshots</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8.Conclusion</a:t>
            </a:r>
          </a:p>
          <a:p>
            <a:pPr algn="just">
              <a:lnSpc>
                <a:spcPts val="2498"/>
              </a:lnSpc>
            </a:pPr>
          </a:p>
          <a:p>
            <a:pPr algn="just">
              <a:lnSpc>
                <a:spcPts val="2498"/>
              </a:lnSpc>
            </a:pPr>
            <a:r>
              <a:rPr lang="en-US" b="true" sz="3330">
                <a:solidFill>
                  <a:srgbClr val="000000"/>
                </a:solidFill>
                <a:latin typeface="Canva Sans Bold"/>
                <a:ea typeface="Canva Sans Bold"/>
                <a:cs typeface="Canva Sans Bold"/>
                <a:sym typeface="Canva Sans Bold"/>
              </a:rPr>
              <a:t>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65226" y="942975"/>
            <a:ext cx="8914554" cy="828016"/>
          </a:xfrm>
          <a:prstGeom prst="rect">
            <a:avLst/>
          </a:prstGeom>
        </p:spPr>
        <p:txBody>
          <a:bodyPr anchor="t" rtlCol="false" tIns="0" lIns="0" bIns="0" rIns="0">
            <a:spAutoFit/>
          </a:bodyPr>
          <a:lstStyle/>
          <a:p>
            <a:pPr algn="ctr">
              <a:lnSpc>
                <a:spcPts val="6859"/>
              </a:lnSpc>
            </a:pPr>
            <a:r>
              <a:rPr lang="en-US" sz="4899" b="true">
                <a:solidFill>
                  <a:srgbClr val="000000"/>
                </a:solidFill>
                <a:latin typeface="Canva Sans Bold"/>
                <a:ea typeface="Canva Sans Bold"/>
                <a:cs typeface="Canva Sans Bold"/>
                <a:sym typeface="Canva Sans Bold"/>
              </a:rPr>
              <a:t>PROBLEM STATEMENT</a:t>
            </a:r>
          </a:p>
        </p:txBody>
      </p:sp>
      <p:sp>
        <p:nvSpPr>
          <p:cNvPr name="TextBox 7" id="7"/>
          <p:cNvSpPr txBox="true"/>
          <p:nvPr/>
        </p:nvSpPr>
        <p:spPr>
          <a:xfrm rot="0">
            <a:off x="315625" y="2625407"/>
            <a:ext cx="17259300" cy="3449150"/>
          </a:xfrm>
          <a:prstGeom prst="rect">
            <a:avLst/>
          </a:prstGeom>
        </p:spPr>
        <p:txBody>
          <a:bodyPr anchor="t" rtlCol="false" tIns="0" lIns="0" bIns="0" rIns="0">
            <a:spAutoFit/>
          </a:bodyPr>
          <a:lstStyle/>
          <a:p>
            <a:pPr algn="just">
              <a:lnSpc>
                <a:spcPts val="3936"/>
              </a:lnSpc>
            </a:pPr>
            <a:r>
              <a:rPr lang="en-US" b="true" sz="3099" spc="-198">
                <a:solidFill>
                  <a:srgbClr val="000000"/>
                </a:solidFill>
                <a:latin typeface="Canva Sans Bold"/>
                <a:ea typeface="Canva Sans Bold"/>
                <a:cs typeface="Canva Sans Bold"/>
                <a:sym typeface="Canva Sans Bold"/>
              </a:rPr>
              <a:t>In</a:t>
            </a:r>
            <a:r>
              <a:rPr lang="en-US" b="true" sz="3099" spc="-198">
                <a:solidFill>
                  <a:srgbClr val="000000"/>
                </a:solidFill>
                <a:latin typeface="Canva Sans Bold"/>
                <a:ea typeface="Canva Sans Bold"/>
                <a:cs typeface="Canva Sans Bold"/>
                <a:sym typeface="Canva Sans Bold"/>
              </a:rPr>
              <a:t> today's world, traditional resumes and CVs are no longer enough Recruiters and clients want to see real work and practical applications.Students often struggle to present academic projects in a professional format. Job seekers need a platform that goes beyond plain text documents. Many professionals lack a central place to highlight their skills and experience.A digital portfolio solves this gap by combining resumes, projects, and skills in one place.It also offers interactivity with visuals, animations, and structured content. Without a portfolio, opportunities may be lost due to weak first impressionsxt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22503" y="942975"/>
            <a:ext cx="5902915" cy="778510"/>
          </a:xfrm>
          <a:prstGeom prst="rect">
            <a:avLst/>
          </a:prstGeom>
        </p:spPr>
        <p:txBody>
          <a:bodyPr anchor="t" rtlCol="false" tIns="0" lIns="0" bIns="0" rIns="0">
            <a:spAutoFit/>
          </a:bodyPr>
          <a:lstStyle/>
          <a:p>
            <a:pPr algn="ctr">
              <a:lnSpc>
                <a:spcPts val="6439"/>
              </a:lnSpc>
            </a:pPr>
            <a:r>
              <a:rPr lang="en-US" sz="4599" b="true">
                <a:solidFill>
                  <a:srgbClr val="000000"/>
                </a:solidFill>
                <a:latin typeface="Canva Sans Bold"/>
                <a:ea typeface="Canva Sans Bold"/>
                <a:cs typeface="Canva Sans Bold"/>
                <a:sym typeface="Canva Sans Bold"/>
              </a:rPr>
              <a:t>PROJECT OVERVIEW</a:t>
            </a:r>
          </a:p>
        </p:txBody>
      </p:sp>
      <p:sp>
        <p:nvSpPr>
          <p:cNvPr name="TextBox 7" id="7"/>
          <p:cNvSpPr txBox="true"/>
          <p:nvPr/>
        </p:nvSpPr>
        <p:spPr>
          <a:xfrm rot="0">
            <a:off x="5372676" y="2894514"/>
            <a:ext cx="12202249" cy="2958561"/>
          </a:xfrm>
          <a:prstGeom prst="rect">
            <a:avLst/>
          </a:prstGeom>
        </p:spPr>
        <p:txBody>
          <a:bodyPr anchor="t" rtlCol="false" tIns="0" lIns="0" bIns="0" rIns="0">
            <a:spAutoFit/>
          </a:bodyPr>
          <a:lstStyle/>
          <a:p>
            <a:pPr algn="just">
              <a:lnSpc>
                <a:spcPts val="2106"/>
              </a:lnSpc>
            </a:pPr>
            <a:r>
              <a:rPr lang="en-US" sz="2106" b="true">
                <a:solidFill>
                  <a:srgbClr val="000000"/>
                </a:solidFill>
                <a:latin typeface="Canva Sans Bold"/>
                <a:ea typeface="Canva Sans Bold"/>
                <a:cs typeface="Canva Sans Bold"/>
                <a:sym typeface="Canva Sans Bold"/>
              </a:rPr>
              <a:t>1.This project is about creating a student digital portfolio website.</a:t>
            </a:r>
          </a:p>
          <a:p>
            <a:pPr algn="just">
              <a:lnSpc>
                <a:spcPts val="2106"/>
              </a:lnSpc>
            </a:pPr>
          </a:p>
          <a:p>
            <a:pPr algn="just">
              <a:lnSpc>
                <a:spcPts val="2106"/>
              </a:lnSpc>
            </a:pPr>
            <a:r>
              <a:rPr lang="en-US" sz="2106" b="true">
                <a:solidFill>
                  <a:srgbClr val="000000"/>
                </a:solidFill>
                <a:latin typeface="Canva Sans Bold"/>
                <a:ea typeface="Canva Sans Bold"/>
                <a:cs typeface="Canva Sans Bold"/>
                <a:sym typeface="Canva Sans Bold"/>
              </a:rPr>
              <a:t>2. The portfolio is a professional, structured, and interactive website</a:t>
            </a:r>
          </a:p>
          <a:p>
            <a:pPr algn="just">
              <a:lnSpc>
                <a:spcPts val="2106"/>
              </a:lnSpc>
            </a:pPr>
          </a:p>
          <a:p>
            <a:pPr algn="just">
              <a:lnSpc>
                <a:spcPts val="2106"/>
              </a:lnSpc>
            </a:pPr>
            <a:r>
              <a:rPr lang="en-US" sz="2106" b="true">
                <a:solidFill>
                  <a:srgbClr val="000000"/>
                </a:solidFill>
                <a:latin typeface="Canva Sans Bold"/>
                <a:ea typeface="Canva Sans Bold"/>
                <a:cs typeface="Canva Sans Bold"/>
                <a:sym typeface="Canva Sans Bold"/>
              </a:rPr>
              <a:t>3. It begins with a Home section, giving an introduction and call-to-action</a:t>
            </a:r>
          </a:p>
          <a:p>
            <a:pPr algn="just">
              <a:lnSpc>
                <a:spcPts val="2106"/>
              </a:lnSpc>
            </a:pPr>
          </a:p>
          <a:p>
            <a:pPr algn="just">
              <a:lnSpc>
                <a:spcPts val="2106"/>
              </a:lnSpc>
            </a:pPr>
            <a:r>
              <a:rPr lang="en-US" sz="2106" b="true">
                <a:solidFill>
                  <a:srgbClr val="000000"/>
                </a:solidFill>
                <a:latin typeface="Canva Sans Bold"/>
                <a:ea typeface="Canva Sans Bold"/>
                <a:cs typeface="Canva Sans Bold"/>
                <a:sym typeface="Canva Sans Bold"/>
              </a:rPr>
              <a:t>4. The About section highlights career goals, personal details, and passions</a:t>
            </a:r>
          </a:p>
          <a:p>
            <a:pPr algn="just">
              <a:lnSpc>
                <a:spcPts val="2106"/>
              </a:lnSpc>
            </a:pPr>
          </a:p>
          <a:p>
            <a:pPr algn="just">
              <a:lnSpc>
                <a:spcPts val="2106"/>
              </a:lnSpc>
            </a:pPr>
            <a:r>
              <a:rPr lang="en-US" sz="2106" b="true">
                <a:solidFill>
                  <a:srgbClr val="000000"/>
                </a:solidFill>
                <a:latin typeface="Canva Sans Bold"/>
                <a:ea typeface="Canva Sans Bold"/>
                <a:cs typeface="Canva Sans Bold"/>
                <a:sym typeface="Canva Sans Bold"/>
              </a:rPr>
              <a:t>5. The Skills section lists technical abilities like HTML, CSS, JavaScript, and Python</a:t>
            </a:r>
          </a:p>
          <a:p>
            <a:pPr algn="just">
              <a:lnSpc>
                <a:spcPts val="2106"/>
              </a:lnSpc>
            </a:pPr>
          </a:p>
          <a:p>
            <a:pPr algn="just">
              <a:lnSpc>
                <a:spcPts val="2106"/>
              </a:lnSpc>
            </a:pPr>
            <a:r>
              <a:rPr lang="en-US" b="true" sz="2106">
                <a:solidFill>
                  <a:srgbClr val="000000"/>
                </a:solidFill>
                <a:latin typeface="Canva Sans Bold"/>
                <a:ea typeface="Canva Sans Bold"/>
                <a:cs typeface="Canva Sans Bold"/>
                <a:sym typeface="Canva Sans Bold"/>
              </a:rPr>
              <a:t>6. The Projects section showcases practical works such as Al chatbots, web apps, and designs.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061426" y="933450"/>
            <a:ext cx="3953296" cy="927112"/>
          </a:xfrm>
          <a:prstGeom prst="rect">
            <a:avLst/>
          </a:prstGeom>
        </p:spPr>
        <p:txBody>
          <a:bodyPr anchor="t" rtlCol="false" tIns="0" lIns="0" bIns="0" rIns="0">
            <a:spAutoFit/>
          </a:bodyPr>
          <a:lstStyle/>
          <a:p>
            <a:pPr algn="ctr">
              <a:lnSpc>
                <a:spcPts val="7699"/>
              </a:lnSpc>
            </a:pPr>
            <a:r>
              <a:rPr lang="en-US" sz="5499" b="true">
                <a:solidFill>
                  <a:srgbClr val="000000"/>
                </a:solidFill>
                <a:latin typeface="Canva Sans Bold"/>
                <a:ea typeface="Canva Sans Bold"/>
                <a:cs typeface="Canva Sans Bold"/>
                <a:sym typeface="Canva Sans Bold"/>
              </a:rPr>
              <a:t>END USERS</a:t>
            </a:r>
          </a:p>
        </p:txBody>
      </p:sp>
      <p:sp>
        <p:nvSpPr>
          <p:cNvPr name="TextBox 8" id="8"/>
          <p:cNvSpPr txBox="true"/>
          <p:nvPr/>
        </p:nvSpPr>
        <p:spPr>
          <a:xfrm rot="0">
            <a:off x="4405090" y="2291893"/>
            <a:ext cx="12297713" cy="3995288"/>
          </a:xfrm>
          <a:prstGeom prst="rect">
            <a:avLst/>
          </a:prstGeom>
        </p:spPr>
        <p:txBody>
          <a:bodyPr anchor="t" rtlCol="false" tIns="0" lIns="0" bIns="0" rIns="0">
            <a:spAutoFit/>
          </a:bodyPr>
          <a:lstStyle/>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The portfolio is designed for a wide range of users</a:t>
            </a:r>
          </a:p>
          <a:p>
            <a:pPr algn="just">
              <a:lnSpc>
                <a:spcPts val="2860"/>
              </a:lnSpc>
            </a:pPr>
          </a:p>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Students can use it to showcase academic projects, resumes, skills</a:t>
            </a:r>
          </a:p>
          <a:p>
            <a:pPr algn="just">
              <a:lnSpc>
                <a:spcPts val="2860"/>
              </a:lnSpc>
            </a:pPr>
          </a:p>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Job seekers can share their portfolio links directly with recruiters</a:t>
            </a:r>
          </a:p>
          <a:p>
            <a:pPr algn="just">
              <a:lnSpc>
                <a:spcPts val="2860"/>
              </a:lnSpc>
            </a:pPr>
          </a:p>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Instead of long attachments, recruiters can see work live on a website</a:t>
            </a:r>
          </a:p>
          <a:p>
            <a:pPr algn="just">
              <a:lnSpc>
                <a:spcPts val="2860"/>
              </a:lnSpc>
            </a:pPr>
          </a:p>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Freelancers can show completed projects to attract clients.</a:t>
            </a:r>
          </a:p>
          <a:p>
            <a:pPr algn="just">
              <a:lnSpc>
                <a:spcPts val="2860"/>
              </a:lnSpc>
            </a:pPr>
          </a:p>
          <a:p>
            <a:pPr algn="just" marL="561341" indent="-280670" lvl="1">
              <a:lnSpc>
                <a:spcPts val="2860"/>
              </a:lnSpc>
              <a:buFont typeface="Arial"/>
              <a:buChar char="•"/>
            </a:pPr>
            <a:r>
              <a:rPr lang="en-US" b="true" sz="2600">
                <a:solidFill>
                  <a:srgbClr val="000000"/>
                </a:solidFill>
                <a:latin typeface="Canva Sans Bold"/>
                <a:ea typeface="Canva Sans Bold"/>
                <a:cs typeface="Canva Sans Bold"/>
                <a:sym typeface="Canva Sans Bold"/>
              </a:rPr>
              <a:t>It acts as a project gallery, demonstrating creativity and professionalism.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922503" y="381514"/>
            <a:ext cx="7690235" cy="811554"/>
          </a:xfrm>
          <a:prstGeom prst="rect">
            <a:avLst/>
          </a:prstGeom>
        </p:spPr>
        <p:txBody>
          <a:bodyPr anchor="t" rtlCol="false" tIns="0" lIns="0" bIns="0" rIns="0">
            <a:spAutoFit/>
          </a:bodyPr>
          <a:lstStyle/>
          <a:p>
            <a:pPr algn="ctr">
              <a:lnSpc>
                <a:spcPts val="6719"/>
              </a:lnSpc>
            </a:pPr>
            <a:r>
              <a:rPr lang="en-US" sz="4800" b="true">
                <a:solidFill>
                  <a:srgbClr val="000000"/>
                </a:solidFill>
                <a:latin typeface="Canva Sans Bold"/>
                <a:ea typeface="Canva Sans Bold"/>
                <a:cs typeface="Canva Sans Bold"/>
                <a:sym typeface="Canva Sans Bold"/>
              </a:rPr>
              <a:t>TOOLS AND TECHNIQUES</a:t>
            </a:r>
          </a:p>
        </p:txBody>
      </p:sp>
      <p:sp>
        <p:nvSpPr>
          <p:cNvPr name="TextBox 8" id="8"/>
          <p:cNvSpPr txBox="true"/>
          <p:nvPr/>
        </p:nvSpPr>
        <p:spPr>
          <a:xfrm rot="0">
            <a:off x="3367119" y="2329993"/>
            <a:ext cx="15694904" cy="4210050"/>
          </a:xfrm>
          <a:prstGeom prst="rect">
            <a:avLst/>
          </a:prstGeom>
        </p:spPr>
        <p:txBody>
          <a:bodyPr anchor="t" rtlCol="false" tIns="0" lIns="0" bIns="0" rIns="0">
            <a:spAutoFit/>
          </a:bodyPr>
          <a:lstStyle/>
          <a:p>
            <a:pPr algn="just">
              <a:lnSpc>
                <a:spcPts val="3000"/>
              </a:lnSpc>
            </a:pPr>
            <a:r>
              <a:rPr lang="en-US" sz="3000" b="true">
                <a:solidFill>
                  <a:srgbClr val="000000"/>
                </a:solidFill>
                <a:latin typeface="Canva Sans Bold"/>
                <a:ea typeface="Canva Sans Bold"/>
                <a:cs typeface="Canva Sans Bold"/>
                <a:sym typeface="Canva Sans Bold"/>
              </a:rPr>
              <a:t>The portfolio is built using core web development tools.</a:t>
            </a:r>
          </a:p>
          <a:p>
            <a:pPr algn="just">
              <a:lnSpc>
                <a:spcPts val="3000"/>
              </a:lnSpc>
            </a:pPr>
          </a:p>
          <a:p>
            <a:pPr algn="just">
              <a:lnSpc>
                <a:spcPts val="3000"/>
              </a:lnSpc>
            </a:pPr>
            <a:r>
              <a:rPr lang="en-US" sz="3000" b="true">
                <a:solidFill>
                  <a:srgbClr val="000000"/>
                </a:solidFill>
                <a:latin typeface="Canva Sans Bold"/>
                <a:ea typeface="Canva Sans Bold"/>
                <a:cs typeface="Canva Sans Bold"/>
                <a:sym typeface="Canva Sans Bold"/>
              </a:rPr>
              <a:t>HTML provides the structure of pages and sections.</a:t>
            </a:r>
          </a:p>
          <a:p>
            <a:pPr algn="just">
              <a:lnSpc>
                <a:spcPts val="3000"/>
              </a:lnSpc>
            </a:pPr>
          </a:p>
          <a:p>
            <a:pPr algn="just">
              <a:lnSpc>
                <a:spcPts val="3000"/>
              </a:lnSpc>
            </a:pPr>
            <a:r>
              <a:rPr lang="en-US" sz="3000" b="true">
                <a:solidFill>
                  <a:srgbClr val="000000"/>
                </a:solidFill>
                <a:latin typeface="Canva Sans Bold"/>
                <a:ea typeface="Canva Sans Bold"/>
                <a:cs typeface="Canva Sans Bold"/>
                <a:sym typeface="Canva Sans Bold"/>
              </a:rPr>
              <a:t>CSS adds styling, colors, layouts, and responsiveness for all devices.</a:t>
            </a:r>
          </a:p>
          <a:p>
            <a:pPr algn="just">
              <a:lnSpc>
                <a:spcPts val="3000"/>
              </a:lnSpc>
            </a:pPr>
          </a:p>
          <a:p>
            <a:pPr algn="just">
              <a:lnSpc>
                <a:spcPts val="3000"/>
              </a:lnSpc>
            </a:pPr>
            <a:r>
              <a:rPr lang="en-US" sz="3000" b="true">
                <a:solidFill>
                  <a:srgbClr val="000000"/>
                </a:solidFill>
                <a:latin typeface="Canva Sans Bold"/>
                <a:ea typeface="Canva Sans Bold"/>
                <a:cs typeface="Canva Sans Bold"/>
                <a:sym typeface="Canva Sans Bold"/>
              </a:rPr>
              <a:t>JavaScript ensures interactivity such as navigation, animations, and form validation.</a:t>
            </a:r>
          </a:p>
          <a:p>
            <a:pPr algn="just">
              <a:lnSpc>
                <a:spcPts val="3000"/>
              </a:lnSpc>
            </a:pPr>
          </a:p>
          <a:p>
            <a:pPr algn="just">
              <a:lnSpc>
                <a:spcPts val="3000"/>
              </a:lnSpc>
            </a:pPr>
            <a:r>
              <a:rPr lang="en-US" sz="3000" b="true">
                <a:solidFill>
                  <a:srgbClr val="000000"/>
                </a:solidFill>
                <a:latin typeface="Canva Sans Bold"/>
                <a:ea typeface="Canva Sans Bold"/>
                <a:cs typeface="Canva Sans Bold"/>
                <a:sym typeface="Canva Sans Bold"/>
              </a:rPr>
              <a:t>The project uses modern coding practices for better performance.</a:t>
            </a:r>
          </a:p>
          <a:p>
            <a:pPr algn="just">
              <a:lnSpc>
                <a:spcPts val="3000"/>
              </a:lnSpc>
            </a:pPr>
          </a:p>
          <a:p>
            <a:pPr algn="just">
              <a:lnSpc>
                <a:spcPts val="3000"/>
              </a:lnSpc>
            </a:pPr>
            <a:r>
              <a:rPr lang="en-US" b="true" sz="3000">
                <a:solidFill>
                  <a:srgbClr val="000000"/>
                </a:solidFill>
                <a:latin typeface="Canva Sans Bold"/>
                <a:ea typeface="Canva Sans Bold"/>
                <a:cs typeface="Canva Sans Bold"/>
                <a:sym typeface="Canva Sans Bold"/>
              </a:rPr>
              <a:t>Code editors like VS Code and CodePen were used for development.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424799" y="933450"/>
            <a:ext cx="10496081" cy="887107"/>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POTFOLIO DESIGN AND LAYOUT</a:t>
            </a:r>
          </a:p>
        </p:txBody>
      </p:sp>
      <p:sp>
        <p:nvSpPr>
          <p:cNvPr name="TextBox 8" id="8"/>
          <p:cNvSpPr txBox="true"/>
          <p:nvPr/>
        </p:nvSpPr>
        <p:spPr>
          <a:xfrm rot="0">
            <a:off x="4922503" y="2993815"/>
            <a:ext cx="11464978" cy="4196527"/>
          </a:xfrm>
          <a:prstGeom prst="rect">
            <a:avLst/>
          </a:prstGeom>
        </p:spPr>
        <p:txBody>
          <a:bodyPr anchor="t" rtlCol="false" tIns="0" lIns="0" bIns="0" rIns="0">
            <a:spAutoFit/>
          </a:bodyPr>
          <a:lstStyle/>
          <a:p>
            <a:pPr algn="just">
              <a:lnSpc>
                <a:spcPts val="1939"/>
              </a:lnSpc>
            </a:pPr>
            <a:r>
              <a:rPr lang="en-US" sz="2454" b="true">
                <a:solidFill>
                  <a:srgbClr val="000000"/>
                </a:solidFill>
                <a:latin typeface="Canva Sans Bold"/>
                <a:ea typeface="Canva Sans Bold"/>
                <a:cs typeface="Canva Sans Bold"/>
                <a:sym typeface="Canva Sans Bold"/>
              </a:rPr>
              <a:t>The design follows a clean and modern layout.</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Home section welcomes visitors with a professional intro.</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About section shares career goals, skills, and aspirations.</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Skills section lists technical knowledge and tools used.</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Projects section shows sample works with images and details.</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Each project card includes titles, descriptions, and live demo links.</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Contact section provides a form and clickable links for communication.</a:t>
            </a:r>
          </a:p>
          <a:p>
            <a:pPr algn="just">
              <a:lnSpc>
                <a:spcPts val="1939"/>
              </a:lnSpc>
            </a:pPr>
          </a:p>
          <a:p>
            <a:pPr algn="just">
              <a:lnSpc>
                <a:spcPts val="1939"/>
              </a:lnSpc>
            </a:pPr>
            <a:r>
              <a:rPr lang="en-US" sz="2454" b="true">
                <a:solidFill>
                  <a:srgbClr val="000000"/>
                </a:solidFill>
                <a:latin typeface="Canva Sans Bold"/>
                <a:ea typeface="Canva Sans Bold"/>
                <a:cs typeface="Canva Sans Bold"/>
                <a:sym typeface="Canva Sans Bold"/>
              </a:rPr>
              <a:t>The design is fully responsive, ensuring accessibility on any screen.</a:t>
            </a:r>
          </a:p>
          <a:p>
            <a:pPr algn="just">
              <a:lnSpc>
                <a:spcPts val="1939"/>
              </a:lnSpc>
            </a:pPr>
          </a:p>
          <a:p>
            <a:pPr algn="just">
              <a:lnSpc>
                <a:spcPts val="1939"/>
              </a:lnSpc>
            </a:pPr>
            <a:r>
              <a:rPr lang="en-US" b="true" sz="2454">
                <a:solidFill>
                  <a:srgbClr val="000000"/>
                </a:solidFill>
                <a:latin typeface="Canva Sans Bold"/>
                <a:ea typeface="Canva Sans Bold"/>
                <a:cs typeface="Canva Sans Bold"/>
                <a:sym typeface="Canva Sans Bold"/>
              </a:rPr>
              <a:t>Smooth navigation allows visitors to reach sections easily.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277357" y="634371"/>
            <a:ext cx="8519043" cy="712458"/>
          </a:xfrm>
          <a:prstGeom prst="rect">
            <a:avLst/>
          </a:prstGeom>
        </p:spPr>
        <p:txBody>
          <a:bodyPr anchor="t" rtlCol="false" tIns="0" lIns="0" bIns="0" rIns="0">
            <a:spAutoFit/>
          </a:bodyPr>
          <a:lstStyle/>
          <a:p>
            <a:pPr algn="ctr">
              <a:lnSpc>
                <a:spcPts val="5880"/>
              </a:lnSpc>
            </a:pPr>
            <a:r>
              <a:rPr lang="en-US" sz="4200" b="true">
                <a:solidFill>
                  <a:srgbClr val="000000"/>
                </a:solidFill>
                <a:latin typeface="Canva Sans Bold"/>
                <a:ea typeface="Canva Sans Bold"/>
                <a:cs typeface="Canva Sans Bold"/>
                <a:sym typeface="Canva Sans Bold"/>
              </a:rPr>
              <a:t>FEATURES AND FUNCTIONALITY</a:t>
            </a:r>
          </a:p>
        </p:txBody>
      </p:sp>
      <p:sp>
        <p:nvSpPr>
          <p:cNvPr name="TextBox 8" id="8"/>
          <p:cNvSpPr txBox="true"/>
          <p:nvPr/>
        </p:nvSpPr>
        <p:spPr>
          <a:xfrm rot="0">
            <a:off x="2138209" y="2291893"/>
            <a:ext cx="18288000" cy="3738077"/>
          </a:xfrm>
          <a:prstGeom prst="rect">
            <a:avLst/>
          </a:prstGeom>
        </p:spPr>
        <p:txBody>
          <a:bodyPr anchor="t" rtlCol="false" tIns="0" lIns="0" bIns="0" rIns="0">
            <a:spAutoFit/>
          </a:bodyPr>
          <a:lstStyle/>
          <a:p>
            <a:pPr algn="just">
              <a:lnSpc>
                <a:spcPts val="4254"/>
              </a:lnSpc>
            </a:pPr>
            <a:r>
              <a:rPr lang="en-US" b="true" sz="3699">
                <a:solidFill>
                  <a:srgbClr val="000000"/>
                </a:solidFill>
                <a:latin typeface="Canva Sans Bold"/>
                <a:ea typeface="Canva Sans Bold"/>
                <a:cs typeface="Canva Sans Bold"/>
                <a:sym typeface="Canva Sans Bold"/>
              </a:rPr>
              <a:t>1.</a:t>
            </a:r>
            <a:r>
              <a:rPr lang="en-US" b="true" sz="3699">
                <a:solidFill>
                  <a:srgbClr val="000000"/>
                </a:solidFill>
                <a:latin typeface="Canva Sans Bold"/>
                <a:ea typeface="Canva Sans Bold"/>
                <a:cs typeface="Canva Sans Bold"/>
                <a:sym typeface="Canva Sans Bold"/>
              </a:rPr>
              <a:t>The portfolio provides easy navigation with a clean interface.</a:t>
            </a:r>
          </a:p>
          <a:p>
            <a:pPr algn="just">
              <a:lnSpc>
                <a:spcPts val="4254"/>
              </a:lnSpc>
            </a:pPr>
            <a:r>
              <a:rPr lang="en-US" b="true" sz="3699">
                <a:solidFill>
                  <a:srgbClr val="000000"/>
                </a:solidFill>
                <a:latin typeface="Canva Sans Bold"/>
                <a:ea typeface="Canva Sans Bold"/>
                <a:cs typeface="Canva Sans Bold"/>
                <a:sym typeface="Canva Sans Bold"/>
              </a:rPr>
              <a:t>2.Projects are displayed with visual appeal and animations.</a:t>
            </a:r>
          </a:p>
          <a:p>
            <a:pPr algn="just">
              <a:lnSpc>
                <a:spcPts val="4254"/>
              </a:lnSpc>
            </a:pPr>
            <a:r>
              <a:rPr lang="en-US" b="true" sz="3699">
                <a:solidFill>
                  <a:srgbClr val="000000"/>
                </a:solidFill>
                <a:latin typeface="Canva Sans Bold"/>
                <a:ea typeface="Canva Sans Bold"/>
                <a:cs typeface="Canva Sans Bold"/>
                <a:sym typeface="Canva Sans Bold"/>
              </a:rPr>
              <a:t>3.It creates a memorable first impression for recruiters and clients.</a:t>
            </a:r>
          </a:p>
          <a:p>
            <a:pPr algn="just">
              <a:lnSpc>
                <a:spcPts val="4254"/>
              </a:lnSpc>
            </a:pPr>
            <a:r>
              <a:rPr lang="en-US" b="true" sz="3699">
                <a:solidFill>
                  <a:srgbClr val="000000"/>
                </a:solidFill>
                <a:latin typeface="Canva Sans Bold"/>
                <a:ea typeface="Canva Sans Bold"/>
                <a:cs typeface="Canva Sans Bold"/>
                <a:sym typeface="Canva Sans Bold"/>
              </a:rPr>
              <a:t>4.Visitors can explore skills, projects, and achievements in one place.</a:t>
            </a:r>
          </a:p>
          <a:p>
            <a:pPr algn="just">
              <a:lnSpc>
                <a:spcPts val="4254"/>
              </a:lnSpc>
            </a:pPr>
            <a:r>
              <a:rPr lang="en-US" b="true" sz="3699">
                <a:solidFill>
                  <a:srgbClr val="000000"/>
                </a:solidFill>
                <a:latin typeface="Canva Sans Bold"/>
                <a:ea typeface="Canva Sans Bold"/>
                <a:cs typeface="Canva Sans Bold"/>
                <a:sym typeface="Canva Sans Bold"/>
              </a:rPr>
              <a:t>5.The website works on all devices, from laptops to smartphones.</a:t>
            </a:r>
          </a:p>
          <a:p>
            <a:pPr algn="just">
              <a:lnSpc>
                <a:spcPts val="4254"/>
              </a:lnSpc>
            </a:pPr>
            <a:r>
              <a:rPr lang="en-US" b="true" sz="3699">
                <a:solidFill>
                  <a:srgbClr val="000000"/>
                </a:solidFill>
                <a:latin typeface="Canva Sans Bold"/>
                <a:ea typeface="Canva Sans Bold"/>
                <a:cs typeface="Canva Sans Bold"/>
                <a:sym typeface="Canva Sans Bold"/>
              </a:rPr>
              <a:t>6.The contact form allows direct communication with potential employers.7.It boosts professional credibility and builds trust with recruiters.h 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DAGx8uMhduc</dc:identifier>
  <dcterms:modified xsi:type="dcterms:W3CDTF">2011-08-01T06:04:30Z</dcterms:modified>
  <cp:revision>1</cp:revision>
  <dc:title>Blue Modern Elegant Presentation</dc:title>
</cp:coreProperties>
</file>