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259" autoAdjust="0"/>
    <p:restoredTop sz="94660"/>
  </p:normalViewPr>
  <p:slideViewPr>
    <p:cSldViewPr>
      <p:cViewPr varScale="1">
        <p:scale>
          <a:sx n="78" d="100"/>
          <a:sy n="78" d="100"/>
        </p:scale>
        <p:origin x="86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6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6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07-09-2024</a:t>
            </a:fld>
            <a:endParaRPr lang="en-IN"/>
          </a:p>
        </p:txBody>
      </p:sp>
      <p:sp>
        <p:nvSpPr>
          <p:cNvPr id="104877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7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7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7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5" name="Slide Image Placeholder 1"/>
          <p:cNvSpPr>
            <a:spLocks noChangeAspect="1" noRot="1" noGrp="1"/>
          </p:cNvSpPr>
          <p:nvPr>
            <p:ph type="sldImg"/>
          </p:nvPr>
        </p:nvSpPr>
        <p:spPr/>
      </p:sp>
      <p:sp>
        <p:nvSpPr>
          <p:cNvPr id="1048596" name="Notes Placeholder 2"/>
          <p:cNvSpPr>
            <a:spLocks noGrp="1"/>
          </p:cNvSpPr>
          <p:nvPr>
            <p:ph type="body" idx="1"/>
          </p:nvPr>
        </p:nvSpPr>
        <p:spPr/>
        <p:txBody>
          <a:bodyPr/>
          <a:p>
            <a:endParaRPr dirty="0" lang="en-IN"/>
          </a:p>
        </p:txBody>
      </p:sp>
      <p:sp>
        <p:nvSpPr>
          <p:cNvPr id="104859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Slide Image Placeholder 1"/>
          <p:cNvSpPr>
            <a:spLocks noChangeAspect="1" noRot="1" noGrp="1"/>
          </p:cNvSpPr>
          <p:nvPr>
            <p:ph type="sldImg"/>
          </p:nvPr>
        </p:nvSpPr>
        <p:spPr/>
      </p:sp>
      <p:sp>
        <p:nvSpPr>
          <p:cNvPr id="1048620" name="Notes Placeholder 2"/>
          <p:cNvSpPr>
            <a:spLocks noGrp="1"/>
          </p:cNvSpPr>
          <p:nvPr>
            <p:ph type="body" idx="1"/>
          </p:nvPr>
        </p:nvSpPr>
        <p:spPr/>
        <p:txBody>
          <a:bodyPr/>
          <a:p>
            <a:endParaRPr dirty="0" lang="en-IN"/>
          </a:p>
        </p:txBody>
      </p:sp>
      <p:sp>
        <p:nvSpPr>
          <p:cNvPr id="1048621"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IN"/>
          </a:p>
        </p:txBody>
      </p:sp>
      <p:sp>
        <p:nvSpPr>
          <p:cNvPr id="1048634" name="Slide Number Placeholder 3"/>
          <p:cNvSpPr>
            <a:spLocks noGrp="1"/>
          </p:cNvSpPr>
          <p:nvPr>
            <p:ph type="sldNum" sz="quarter" idx="5"/>
          </p:nvPr>
        </p:nvSpPr>
        <p:spPr/>
        <p:txBody>
          <a:bodyPr/>
          <a:p>
            <a:fld id="{F7F439ED-1E90-4106-847A-8EF19031FE2F}"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4" name=""/>
        <p:cNvGrpSpPr/>
        <p:nvPr/>
      </p:nvGrpSpPr>
      <p:grpSpPr>
        <a:xfrm>
          <a:off x="0" y="0"/>
          <a:ext cx="0" cy="0"/>
          <a:chOff x="0" y="0"/>
          <a:chExt cx="0" cy="0"/>
        </a:xfrm>
      </p:grpSpPr>
      <p:sp>
        <p:nvSpPr>
          <p:cNvPr id="1048667"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668" name="Subtitle 2"/>
          <p:cNvSpPr>
            <a:spLocks noGrp="1"/>
          </p:cNvSpPr>
          <p:nvPr>
            <p:ph type="subTitle" idx="1"/>
          </p:nvPr>
        </p:nvSpPr>
        <p:spPr>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9"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670" name="Footer Placeholder 4"/>
          <p:cNvSpPr>
            <a:spLocks noGrp="1"/>
          </p:cNvSpPr>
          <p:nvPr>
            <p:ph type="ftr" sz="quarter" idx="11"/>
          </p:nvPr>
        </p:nvSpPr>
        <p:spPr/>
        <p:txBody>
          <a:bodyPr/>
          <a:p>
            <a:endParaRPr lang="en-IN"/>
          </a:p>
        </p:txBody>
      </p:sp>
      <p:sp>
        <p:nvSpPr>
          <p:cNvPr id="104867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35"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736" name="Picture Placeholder 2"/>
          <p:cNvSpPr>
            <a:spLocks noChangeAspect="1" noGrp="1"/>
          </p:cNvSpPr>
          <p:nvPr>
            <p:ph type="pic" idx="1"/>
          </p:nvPr>
        </p:nvSpPr>
        <p:spPr>
          <a:xfrm>
            <a:off x="1154955" y="685799"/>
            <a:ext cx="8825658" cy="3640667"/>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37"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8" name="Date Placeholder 4"/>
          <p:cNvSpPr>
            <a:spLocks noGrp="1"/>
          </p:cNvSpPr>
          <p:nvPr>
            <p:ph type="dt" sz="half" idx="10"/>
          </p:nvPr>
        </p:nvSpPr>
        <p:spPr/>
        <p:txBody>
          <a:bodyPr/>
          <a:p>
            <a:fld id="{1D8BD707-D9CF-40AE-B4C6-C98DA3205C09}" type="datetimeFigureOut">
              <a:rPr lang="en-US" smtClean="0"/>
              <a:t>9/7/2024</a:t>
            </a:fld>
            <a:endParaRPr lang="en-US"/>
          </a:p>
        </p:txBody>
      </p:sp>
      <p:sp>
        <p:nvSpPr>
          <p:cNvPr id="1048739" name="Footer Placeholder 5"/>
          <p:cNvSpPr>
            <a:spLocks noGrp="1"/>
          </p:cNvSpPr>
          <p:nvPr>
            <p:ph type="ftr" sz="quarter" idx="11"/>
          </p:nvPr>
        </p:nvSpPr>
        <p:spPr/>
        <p:txBody>
          <a:bodyPr/>
          <a:p>
            <a:endParaRPr lang="en-IN"/>
          </a:p>
        </p:txBody>
      </p:sp>
      <p:sp>
        <p:nvSpPr>
          <p:cNvPr id="104874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77"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78"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72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dirty="0" lang="en-US"/>
          </a:p>
        </p:txBody>
      </p:sp>
      <p:sp>
        <p:nvSpPr>
          <p:cNvPr id="1048723" name="Text Placeholder 3"/>
          <p:cNvSpPr>
            <a:spLocks noGrp="1"/>
          </p:cNvSpPr>
          <p:nvPr>
            <p:ph type="body" sz="half" idx="13"/>
          </p:nvPr>
        </p:nvSpPr>
        <p:spPr>
          <a:xfrm>
            <a:off x="1930400" y="3771174"/>
            <a:ext cx="7279649" cy="342174"/>
          </a:xfrm>
        </p:spPr>
        <p:txBody>
          <a:bodyPr anchor="t">
            <a:normAutofit/>
          </a:bodyPr>
          <a:lstStyle>
            <a:lvl1pPr indent="0" marL="0">
              <a:buNone/>
              <a:defRPr b="0" cap="small" dirty="0" sz="1400" i="0" kern="1200" lang="en-US">
                <a:solidFill>
                  <a:schemeClr val="accent1">
                    <a:lumMod val="60000"/>
                    <a:lumOff val="4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4"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5"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726" name="Footer Placeholder 4"/>
          <p:cNvSpPr>
            <a:spLocks noGrp="1"/>
          </p:cNvSpPr>
          <p:nvPr>
            <p:ph type="ftr" sz="quarter" idx="11"/>
          </p:nvPr>
        </p:nvSpPr>
        <p:spPr/>
        <p:txBody>
          <a:bodyPr/>
          <a:p>
            <a:endParaRPr lang="en-IN"/>
          </a:p>
        </p:txBody>
      </p:sp>
      <p:sp>
        <p:nvSpPr>
          <p:cNvPr id="104872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28" name="TextBox 11"/>
          <p:cNvSpPr txBox="1"/>
          <p:nvPr/>
        </p:nvSpPr>
        <p:spPr>
          <a:xfrm>
            <a:off x="898295" y="971253"/>
            <a:ext cx="801912" cy="1969770"/>
          </a:xfrm>
          <a:prstGeom prst="rect"/>
          <a:noFill/>
        </p:spPr>
        <p:txBody>
          <a:bodyPr rtlCol="0" wrap="square">
            <a:spAutoFit/>
          </a:bodyPr>
          <a:p>
            <a:pPr algn="r"/>
            <a:r>
              <a:rPr b="0" dirty="0" sz="12200" i="0" lang="en-US">
                <a:solidFill>
                  <a:schemeClr val="accent1">
                    <a:lumMod val="60000"/>
                    <a:lumOff val="40000"/>
                  </a:schemeClr>
                </a:solidFill>
                <a:latin typeface="Arial"/>
                <a:ea typeface="+mj-ea"/>
                <a:cs typeface="+mj-cs"/>
              </a:rPr>
              <a:t>“</a:t>
            </a:r>
          </a:p>
        </p:txBody>
      </p:sp>
      <p:sp>
        <p:nvSpPr>
          <p:cNvPr id="1048729" name="TextBox 10"/>
          <p:cNvSpPr txBox="1"/>
          <p:nvPr/>
        </p:nvSpPr>
        <p:spPr>
          <a:xfrm>
            <a:off x="9330490" y="2613787"/>
            <a:ext cx="801912" cy="1969770"/>
          </a:xfrm>
          <a:prstGeom prst="rect"/>
          <a:noFill/>
        </p:spPr>
        <p:txBody>
          <a:bodyPr rtlCol="0" wrap="square">
            <a:spAutoFit/>
          </a:bodyPr>
          <a:p>
            <a:pPr algn="r"/>
            <a:r>
              <a:rPr b="0" dirty="0" sz="12200" i="0" lang="en-US">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2" name="Title 1"/>
          <p:cNvSpPr>
            <a:spLocks noGrp="1"/>
          </p:cNvSpPr>
          <p:nvPr>
            <p:ph type="title"/>
          </p:nvPr>
        </p:nvSpPr>
        <p:spPr>
          <a:xfrm>
            <a:off x="1154954" y="3124201"/>
            <a:ext cx="8825659" cy="1653180"/>
          </a:xfrm>
        </p:spPr>
        <p:txBody>
          <a:bodyPr anchor="b"/>
          <a:lstStyle>
            <a:lvl1pPr algn="l">
              <a:defRPr b="0" cap="none" sz="4000"/>
            </a:lvl1pPr>
          </a:lstStyle>
          <a:p>
            <a:r>
              <a:rPr lang="en-US"/>
              <a:t>Click to edit Master title style</a:t>
            </a:r>
            <a:endParaRPr dirty="0" lang="en-US"/>
          </a:p>
        </p:txBody>
      </p:sp>
      <p:sp>
        <p:nvSpPr>
          <p:cNvPr id="1048673" name="Text Placeholder 2"/>
          <p:cNvSpPr>
            <a:spLocks noGrp="1"/>
          </p:cNvSpPr>
          <p:nvPr>
            <p:ph type="body" idx="1"/>
          </p:nvPr>
        </p:nvSpPr>
        <p:spPr>
          <a:xfrm>
            <a:off x="1154955" y="4777381"/>
            <a:ext cx="8825658"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675" name="Footer Placeholder 4"/>
          <p:cNvSpPr>
            <a:spLocks noGrp="1"/>
          </p:cNvSpPr>
          <p:nvPr>
            <p:ph type="ftr" sz="quarter" idx="11"/>
          </p:nvPr>
        </p:nvSpPr>
        <p:spPr/>
        <p:txBody>
          <a:bodyPr/>
          <a:p>
            <a:endParaRPr lang="en-IN"/>
          </a:p>
        </p:txBody>
      </p:sp>
      <p:sp>
        <p:nvSpPr>
          <p:cNvPr id="104867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748"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9"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0"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1"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2"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3"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54"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755" name="Footer Placeholder 4"/>
          <p:cNvSpPr>
            <a:spLocks noGrp="1"/>
          </p:cNvSpPr>
          <p:nvPr>
            <p:ph type="ftr" sz="quarter" idx="11"/>
          </p:nvPr>
        </p:nvSpPr>
        <p:spPr/>
        <p:txBody>
          <a:bodyPr/>
          <a:p>
            <a:endParaRPr lang="en-IN"/>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88"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89"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4"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7"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8"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699" name="Footer Placeholder 4"/>
          <p:cNvSpPr>
            <a:spLocks noGrp="1"/>
          </p:cNvSpPr>
          <p:nvPr>
            <p:ph type="ftr" sz="quarter" idx="11"/>
          </p:nvPr>
        </p:nvSpPr>
        <p:spPr/>
        <p:txBody>
          <a:bodyPr/>
          <a:p>
            <a:endParaRPr lang="en-IN"/>
          </a:p>
        </p:txBody>
      </p:sp>
      <p:sp>
        <p:nvSpPr>
          <p:cNvPr id="104870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63" name="Title 1"/>
          <p:cNvSpPr>
            <a:spLocks noGrp="1"/>
          </p:cNvSpPr>
          <p:nvPr>
            <p:ph type="title"/>
          </p:nvPr>
        </p:nvSpPr>
        <p:spPr/>
        <p:txBody>
          <a:bodyPr/>
          <a:p>
            <a:r>
              <a:rPr lang="en-US"/>
              <a:t>Click to edit Master title style</a:t>
            </a:r>
            <a:endParaRPr dirty="0" lang="en-US"/>
          </a:p>
        </p:txBody>
      </p:sp>
      <p:sp>
        <p:nvSpPr>
          <p:cNvPr id="1048764"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766" name="Footer Placeholder 4"/>
          <p:cNvSpPr>
            <a:spLocks noGrp="1"/>
          </p:cNvSpPr>
          <p:nvPr>
            <p:ph type="ftr" sz="quarter" idx="11"/>
          </p:nvPr>
        </p:nvSpPr>
        <p:spPr/>
        <p:txBody>
          <a:bodyPr/>
          <a:p>
            <a:endParaRPr lang="en-IN"/>
          </a:p>
        </p:txBody>
      </p:sp>
      <p:sp>
        <p:nvSpPr>
          <p:cNvPr id="10487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17"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718"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720" name="Footer Placeholder 4"/>
          <p:cNvSpPr>
            <a:spLocks noGrp="1"/>
          </p:cNvSpPr>
          <p:nvPr>
            <p:ph type="ftr" sz="quarter" idx="11"/>
          </p:nvPr>
        </p:nvSpPr>
        <p:spPr/>
        <p:txBody>
          <a:bodyPr/>
          <a:p>
            <a:endParaRPr lang="en-IN"/>
          </a:p>
        </p:txBody>
      </p:sp>
      <p:sp>
        <p:nvSpPr>
          <p:cNvPr id="104872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3"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730" name="Title 1"/>
          <p:cNvSpPr>
            <a:spLocks noGrp="1"/>
          </p:cNvSpPr>
          <p:nvPr>
            <p:ph type="title"/>
          </p:nvPr>
        </p:nvSpPr>
        <p:spPr/>
        <p:txBody>
          <a:bodyPr/>
          <a:p>
            <a:r>
              <a:rPr lang="en-US"/>
              <a:t>Click to edit Master title style</a:t>
            </a:r>
            <a:endParaRPr dirty="0" lang="en-US"/>
          </a:p>
        </p:txBody>
      </p:sp>
      <p:sp>
        <p:nvSpPr>
          <p:cNvPr id="104873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2"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733" name="Footer Placeholder 4"/>
          <p:cNvSpPr>
            <a:spLocks noGrp="1"/>
          </p:cNvSpPr>
          <p:nvPr>
            <p:ph type="ftr" sz="quarter" idx="11"/>
          </p:nvPr>
        </p:nvSpPr>
        <p:spPr/>
        <p:txBody>
          <a:bodyPr/>
          <a:p>
            <a:endParaRPr lang="en-IN"/>
          </a:p>
        </p:txBody>
      </p:sp>
      <p:sp>
        <p:nvSpPr>
          <p:cNvPr id="104873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701"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702"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3" name="Date Placeholder 3"/>
          <p:cNvSpPr>
            <a:spLocks noGrp="1"/>
          </p:cNvSpPr>
          <p:nvPr>
            <p:ph type="dt" sz="half" idx="10"/>
          </p:nvPr>
        </p:nvSpPr>
        <p:spPr/>
        <p:txBody>
          <a:bodyPr/>
          <a:p>
            <a:fld id="{1D8BD707-D9CF-40AE-B4C6-C98DA3205C09}" type="datetimeFigureOut">
              <a:rPr lang="en-US" smtClean="0"/>
              <a:t>9/7/2024</a:t>
            </a:fld>
            <a:endParaRPr lang="en-US"/>
          </a:p>
        </p:txBody>
      </p:sp>
      <p:sp>
        <p:nvSpPr>
          <p:cNvPr id="1048704" name="Footer Placeholder 4"/>
          <p:cNvSpPr>
            <a:spLocks noGrp="1"/>
          </p:cNvSpPr>
          <p:nvPr>
            <p:ph type="ftr" sz="quarter" idx="11"/>
          </p:nvPr>
        </p:nvSpPr>
        <p:spPr/>
        <p:txBody>
          <a:bodyPr/>
          <a:p>
            <a:endParaRPr lang="en-IN"/>
          </a:p>
        </p:txBody>
      </p:sp>
      <p:sp>
        <p:nvSpPr>
          <p:cNvPr id="104870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41" name="Title 1"/>
          <p:cNvSpPr>
            <a:spLocks noGrp="1"/>
          </p:cNvSpPr>
          <p:nvPr>
            <p:ph type="title"/>
          </p:nvPr>
        </p:nvSpPr>
        <p:spPr/>
        <p:txBody>
          <a:bodyPr/>
          <a:p>
            <a:r>
              <a:rPr lang="en-US"/>
              <a:t>Click to edit Master title style</a:t>
            </a:r>
            <a:endParaRPr dirty="0" lang="en-US"/>
          </a:p>
        </p:txBody>
      </p:sp>
      <p:sp>
        <p:nvSpPr>
          <p:cNvPr id="1048742"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3"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4" name="Date Placeholder 4"/>
          <p:cNvSpPr>
            <a:spLocks noGrp="1"/>
          </p:cNvSpPr>
          <p:nvPr>
            <p:ph type="dt" sz="half" idx="10"/>
          </p:nvPr>
        </p:nvSpPr>
        <p:spPr/>
        <p:txBody>
          <a:bodyPr/>
          <a:p>
            <a:fld id="{1D8BD707-D9CF-40AE-B4C6-C98DA3205C09}" type="datetimeFigureOut">
              <a:rPr lang="en-US" smtClean="0"/>
              <a:t>9/7/2024</a:t>
            </a:fld>
            <a:endParaRPr lang="en-US"/>
          </a:p>
        </p:txBody>
      </p:sp>
      <p:sp>
        <p:nvSpPr>
          <p:cNvPr id="1048745" name="Footer Placeholder 5"/>
          <p:cNvSpPr>
            <a:spLocks noGrp="1"/>
          </p:cNvSpPr>
          <p:nvPr>
            <p:ph type="ftr" sz="quarter" idx="11"/>
          </p:nvPr>
        </p:nvSpPr>
        <p:spPr/>
        <p:txBody>
          <a:bodyPr/>
          <a:p>
            <a:endParaRPr lang="en-IN"/>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6" name="Title 1"/>
          <p:cNvSpPr>
            <a:spLocks noGrp="1"/>
          </p:cNvSpPr>
          <p:nvPr>
            <p:ph type="title"/>
          </p:nvPr>
        </p:nvSpPr>
        <p:spPr/>
        <p:txBody>
          <a:bodyPr/>
          <a:p>
            <a:r>
              <a:rPr lang="en-US"/>
              <a:t>Click to edit Master title style</a:t>
            </a:r>
            <a:endParaRPr dirty="0" lang="en-US"/>
          </a:p>
        </p:txBody>
      </p:sp>
      <p:sp>
        <p:nvSpPr>
          <p:cNvPr id="1048707"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8"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0"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6"/>
          <p:cNvSpPr>
            <a:spLocks noGrp="1"/>
          </p:cNvSpPr>
          <p:nvPr>
            <p:ph type="dt" sz="half" idx="10"/>
          </p:nvPr>
        </p:nvSpPr>
        <p:spPr/>
        <p:txBody>
          <a:bodyPr/>
          <a:p>
            <a:fld id="{1D8BD707-D9CF-40AE-B4C6-C98DA3205C09}" type="datetimeFigureOut">
              <a:rPr lang="en-US" smtClean="0"/>
              <a:t>9/7/2024</a:t>
            </a:fld>
            <a:endParaRPr lang="en-US"/>
          </a:p>
        </p:txBody>
      </p:sp>
      <p:sp>
        <p:nvSpPr>
          <p:cNvPr id="1048712" name="Footer Placeholder 7"/>
          <p:cNvSpPr>
            <a:spLocks noGrp="1"/>
          </p:cNvSpPr>
          <p:nvPr>
            <p:ph type="ftr" sz="quarter" idx="11"/>
          </p:nvPr>
        </p:nvSpPr>
        <p:spPr/>
        <p:txBody>
          <a:bodyPr/>
          <a:p>
            <a:endParaRPr lang="en-IN"/>
          </a:p>
        </p:txBody>
      </p:sp>
      <p:sp>
        <p:nvSpPr>
          <p:cNvPr id="104871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598" name="Title 1"/>
          <p:cNvSpPr>
            <a:spLocks noGrp="1"/>
          </p:cNvSpPr>
          <p:nvPr>
            <p:ph type="title"/>
          </p:nvPr>
        </p:nvSpPr>
        <p:spPr/>
        <p:txBody>
          <a:bodyPr/>
          <a:p>
            <a:r>
              <a:rPr lang="en-US"/>
              <a:t>Click to edit Master title style</a:t>
            </a:r>
            <a:endParaRPr dirty="0" lang="en-US"/>
          </a:p>
        </p:txBody>
      </p:sp>
      <p:sp>
        <p:nvSpPr>
          <p:cNvPr id="1048599" name="Date Placeholder 2"/>
          <p:cNvSpPr>
            <a:spLocks noGrp="1"/>
          </p:cNvSpPr>
          <p:nvPr>
            <p:ph type="dt" sz="half" idx="10"/>
          </p:nvPr>
        </p:nvSpPr>
        <p:spPr/>
        <p:txBody>
          <a:bodyPr/>
          <a:p>
            <a:fld id="{1D8BD707-D9CF-40AE-B4C6-C98DA3205C09}" type="datetimeFigureOut">
              <a:rPr lang="en-US" smtClean="0"/>
              <a:t>9/7/2024</a:t>
            </a:fld>
            <a:endParaRPr lang="en-US"/>
          </a:p>
        </p:txBody>
      </p:sp>
      <p:sp>
        <p:nvSpPr>
          <p:cNvPr id="1048600" name="Footer Placeholder 3"/>
          <p:cNvSpPr>
            <a:spLocks noGrp="1"/>
          </p:cNvSpPr>
          <p:nvPr>
            <p:ph type="ftr" sz="quarter" idx="11"/>
          </p:nvPr>
        </p:nvSpPr>
        <p:spPr/>
        <p:txBody>
          <a:bodyPr/>
          <a:p>
            <a:endParaRPr lang="en-IN"/>
          </a:p>
        </p:txBody>
      </p:sp>
      <p:sp>
        <p:nvSpPr>
          <p:cNvPr id="1048601"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4" name="Date Placeholder 1"/>
          <p:cNvSpPr>
            <a:spLocks noGrp="1"/>
          </p:cNvSpPr>
          <p:nvPr>
            <p:ph type="dt" sz="half" idx="10"/>
          </p:nvPr>
        </p:nvSpPr>
        <p:spPr/>
        <p:txBody>
          <a:bodyPr/>
          <a:p>
            <a:fld id="{1D8BD707-D9CF-40AE-B4C6-C98DA3205C09}" type="datetimeFigureOut">
              <a:rPr lang="en-US" smtClean="0"/>
              <a:t>9/7/2024</a:t>
            </a:fld>
            <a:endParaRPr lang="en-US"/>
          </a:p>
        </p:txBody>
      </p:sp>
      <p:sp>
        <p:nvSpPr>
          <p:cNvPr id="1048715" name="Footer Placeholder 2"/>
          <p:cNvSpPr>
            <a:spLocks noGrp="1"/>
          </p:cNvSpPr>
          <p:nvPr>
            <p:ph type="ftr" sz="quarter" idx="11"/>
          </p:nvPr>
        </p:nvSpPr>
        <p:spPr/>
        <p:txBody>
          <a:bodyPr/>
          <a:p>
            <a:endParaRPr lang="en-IN"/>
          </a:p>
        </p:txBody>
      </p:sp>
      <p:sp>
        <p:nvSpPr>
          <p:cNvPr id="104871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57" name="Title 1"/>
          <p:cNvSpPr>
            <a:spLocks noGrp="1"/>
          </p:cNvSpPr>
          <p:nvPr>
            <p:ph type="title"/>
          </p:nvPr>
        </p:nvSpPr>
        <p:spPr>
          <a:xfrm>
            <a:off x="1154954" y="1447800"/>
            <a:ext cx="3401063" cy="1447800"/>
          </a:xfrm>
        </p:spPr>
        <p:txBody>
          <a:bodyPr anchor="b"/>
          <a:lstStyle>
            <a:lvl1pPr algn="l">
              <a:defRPr b="0" sz="2400"/>
            </a:lvl1pPr>
          </a:lstStyle>
          <a:p>
            <a:r>
              <a:rPr lang="en-US"/>
              <a:t>Click to edit Master title style</a:t>
            </a:r>
            <a:endParaRPr dirty="0" lang="en-US"/>
          </a:p>
        </p:txBody>
      </p:sp>
      <p:sp>
        <p:nvSpPr>
          <p:cNvPr id="1048758"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9" name="Text Placeholder 3"/>
          <p:cNvSpPr>
            <a:spLocks noGrp="1"/>
          </p:cNvSpPr>
          <p:nvPr>
            <p:ph type="body" sz="half" idx="2"/>
          </p:nvPr>
        </p:nvSpPr>
        <p:spPr>
          <a:xfrm>
            <a:off x="1154955" y="3129280"/>
            <a:ext cx="3401062"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60" name="Date Placeholder 4"/>
          <p:cNvSpPr>
            <a:spLocks noGrp="1"/>
          </p:cNvSpPr>
          <p:nvPr>
            <p:ph type="dt" sz="half" idx="10"/>
          </p:nvPr>
        </p:nvSpPr>
        <p:spPr/>
        <p:txBody>
          <a:bodyPr/>
          <a:p>
            <a:fld id="{1D8BD707-D9CF-40AE-B4C6-C98DA3205C09}" type="datetimeFigureOut">
              <a:rPr lang="en-US" smtClean="0"/>
              <a:t>9/7/2024</a:t>
            </a:fld>
            <a:endParaRPr lang="en-US"/>
          </a:p>
        </p:txBody>
      </p:sp>
      <p:sp>
        <p:nvSpPr>
          <p:cNvPr id="1048761" name="Footer Placeholder 5"/>
          <p:cNvSpPr>
            <a:spLocks noGrp="1"/>
          </p:cNvSpPr>
          <p:nvPr>
            <p:ph type="ftr" sz="quarter" idx="11"/>
          </p:nvPr>
        </p:nvSpPr>
        <p:spPr/>
        <p:txBody>
          <a:bodyPr/>
          <a:p>
            <a:endParaRPr lang="en-IN"/>
          </a:p>
        </p:txBody>
      </p:sp>
      <p:sp>
        <p:nvSpPr>
          <p:cNvPr id="104876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82"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83"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4"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5" name="Date Placeholder 4"/>
          <p:cNvSpPr>
            <a:spLocks noGrp="1"/>
          </p:cNvSpPr>
          <p:nvPr>
            <p:ph type="dt" sz="half" idx="10"/>
          </p:nvPr>
        </p:nvSpPr>
        <p:spPr/>
        <p:txBody>
          <a:bodyPr/>
          <a:p>
            <a:fld id="{1D8BD707-D9CF-40AE-B4C6-C98DA3205C09}" type="datetimeFigureOut">
              <a:rPr lang="en-US" smtClean="0"/>
              <a:t>9/7/2024</a:t>
            </a:fld>
            <a:endParaRPr lang="en-US"/>
          </a:p>
        </p:txBody>
      </p:sp>
      <p:sp>
        <p:nvSpPr>
          <p:cNvPr id="1048686" name="Footer Placeholder 5"/>
          <p:cNvSpPr>
            <a:spLocks noGrp="1"/>
          </p:cNvSpPr>
          <p:nvPr>
            <p:ph type="ftr" sz="quarter" idx="11"/>
          </p:nvPr>
        </p:nvSpPr>
        <p:spPr/>
        <p:txBody>
          <a:bodyPr/>
          <a:p>
            <a:endParaRPr lang="en-IN"/>
          </a:p>
        </p:txBody>
      </p:sp>
      <p:sp>
        <p:nvSpPr>
          <p:cNvPr id="104868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png"/><Relationship Id="rId20" Type="http://schemas.openxmlformats.org/officeDocument/2006/relationships/image" Target="../media/image2.png"/><Relationship Id="rId21" Type="http://schemas.openxmlformats.org/officeDocument/2006/relationships/image" Target="../media/image3.png"/><Relationship Id="rId22" Type="http://schemas.openxmlformats.org/officeDocument/2006/relationships/image" Target="../media/image4.png"/><Relationship Id="rId2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9"/>
          <a:srcRect l="3644"/>
          <a:stretch>
            <a:fillRect/>
          </a:stretch>
        </p:blipFill>
        <p:spPr>
          <a:xfrm>
            <a:off x="0" y="2669685"/>
            <a:ext cx="4035669" cy="4188315"/>
          </a:xfrm>
          <a:prstGeom prst="rect"/>
        </p:spPr>
      </p:pic>
      <p:pic>
        <p:nvPicPr>
          <p:cNvPr id="2097153" name="Picture 6"/>
          <p:cNvPicPr>
            <a:picLocks noChangeAspect="1"/>
          </p:cNvPicPr>
          <p:nvPr/>
        </p:nvPicPr>
        <p:blipFill rotWithShape="1">
          <a:blip xmlns:r="http://schemas.openxmlformats.org/officeDocument/2006/relationships" r:embed="rId20"/>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1"/>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2"/>
          <a:srcRect b="23320"/>
          <a:stretch>
            <a:fillRect/>
          </a:stretch>
        </p:blipFill>
        <p:spPr>
          <a:xfrm>
            <a:off x="8609012"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1D8BD707-D9CF-40AE-B4C6-C98DA3205C09}" type="datetimeFigureOut">
              <a:rPr lang="en-US" smtClean="0"/>
              <a:t>9/7/2024</a:t>
            </a:fld>
            <a:endParaRPr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IN"/>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lumMod val="60000"/>
            <a:lumOff val="4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accent1">
            <a:lumMod val="60000"/>
            <a:lumOff val="4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accent1">
            <a:lumMod val="60000"/>
            <a:lumOff val="4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146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commons.wikimedia.org/wiki/File:Light_bulb_(yellow)_icon.svg" TargetMode="External"/><Relationship Id="rId3" Type="http://schemas.openxmlformats.org/officeDocument/2006/relationships/hyperlink" Target="https://creativecommons.org/licenses/by-sa/3.0/" TargetMode="External"/><Relationship Id="rId4" Type="http://schemas.openxmlformats.org/officeDocument/2006/relationships/slideLayout" Target="../slideLayouts/slideLayout6.xml"/><Relationship Id="rId5"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8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20000"/>
              <a:lumOff val="80000"/>
            </a:schemeClr>
          </a:solidFill>
        </p:spPr>
        <p:txBody>
          <a:bodyPr bIns="0" lIns="0" rIns="0" rtlCol="0" tIns="0" wrap="square"/>
          <a:p/>
        </p:txBody>
      </p:sp>
      <p:sp>
        <p:nvSpPr>
          <p:cNvPr id="1048592" name="object 7"/>
          <p:cNvSpPr txBox="1">
            <a:spLocks noGrp="1"/>
          </p:cNvSpPr>
          <p:nvPr>
            <p:ph type="ctrTitle"/>
          </p:nvPr>
        </p:nvSpPr>
        <p:spPr>
          <a:xfrm>
            <a:off x="-828675" y="50957"/>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3" name="object 11"/>
          <p:cNvSpPr txBox="1">
            <a:spLocks noGrp="1"/>
          </p:cNvSpPr>
          <p:nvPr>
            <p:ph type="sldNum" sz="quarter" idx="7"/>
          </p:nvPr>
        </p:nvSpPr>
        <p:spPr>
          <a:xfrm>
            <a:off x="10352540" y="891331"/>
            <a:ext cx="83819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4" name="TextBox 13"/>
          <p:cNvSpPr txBox="1"/>
          <p:nvPr/>
        </p:nvSpPr>
        <p:spPr>
          <a:xfrm>
            <a:off x="1600200" y="3136494"/>
            <a:ext cx="8610600" cy="2123440"/>
          </a:xfrm>
          <a:prstGeom prst="rect"/>
          <a:noFill/>
        </p:spPr>
        <p:txBody>
          <a:bodyPr rtlCol="0" wrap="square">
            <a:spAutoFit/>
          </a:bodyPr>
          <a:p>
            <a:r>
              <a:rPr dirty="0" sz="2800" lang="en-US">
                <a:latin typeface="Times New Roman" panose="02020603050405020304" pitchFamily="18" charset="0"/>
                <a:cs typeface="Times New Roman" panose="02020603050405020304" pitchFamily="18" charset="0"/>
              </a:rPr>
              <a:t>STUDENT NAME: S</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D</a:t>
            </a:r>
            <a:r>
              <a:rPr dirty="0" sz="2800" lang="en-US">
                <a:latin typeface="Times New Roman" panose="02020603050405020304" pitchFamily="18" charset="0"/>
                <a:cs typeface="Times New Roman" panose="02020603050405020304" pitchFamily="18" charset="0"/>
              </a:rPr>
              <a:t>H</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a:t>
            </a:r>
            <a:r>
              <a:rPr dirty="0" sz="2800" lang="en-US">
                <a:latin typeface="Times New Roman" panose="02020603050405020304" pitchFamily="18" charset="0"/>
                <a:cs typeface="Times New Roman" panose="02020603050405020304" pitchFamily="18" charset="0"/>
              </a:rPr>
              <a:t>N</a:t>
            </a:r>
            <a:endParaRPr altLang="en-US" lang="zh-CN"/>
          </a:p>
          <a:p>
            <a:r>
              <a:rPr dirty="0" sz="2800" lang="en-US">
                <a:latin typeface="Times New Roman" panose="02020603050405020304" pitchFamily="18" charset="0"/>
                <a:cs typeface="Times New Roman" panose="02020603050405020304" pitchFamily="18" charset="0"/>
              </a:rPr>
              <a:t>REGISTER NO: 1222040</a:t>
            </a:r>
            <a:r>
              <a:rPr dirty="0" sz="2800" lang="en-US">
                <a:latin typeface="Times New Roman" panose="02020603050405020304" pitchFamily="18" charset="0"/>
                <a:cs typeface="Times New Roman" panose="02020603050405020304" pitchFamily="18" charset="0"/>
              </a:rPr>
              <a:t>3</a:t>
            </a:r>
            <a:r>
              <a:rPr dirty="0" sz="2800" lang="en-US">
                <a:latin typeface="Times New Roman" panose="02020603050405020304" pitchFamily="18" charset="0"/>
                <a:cs typeface="Times New Roman" panose="02020603050405020304" pitchFamily="18" charset="0"/>
              </a:rPr>
              <a:t>7</a:t>
            </a:r>
            <a:endParaRPr altLang="en-US" lang="zh-CN"/>
          </a:p>
          <a:p>
            <a:r>
              <a:rPr dirty="0" sz="2800" lang="en-US">
                <a:latin typeface="Times New Roman" panose="02020603050405020304" pitchFamily="18" charset="0"/>
                <a:cs typeface="Times New Roman" panose="02020603050405020304" pitchFamily="18" charset="0"/>
              </a:rPr>
              <a:t>DEPARTMENT: B.COM CS</a:t>
            </a:r>
          </a:p>
          <a:p>
            <a:r>
              <a:rPr dirty="0" sz="2800" lang="en-US">
                <a:latin typeface="Times New Roman" panose="02020603050405020304" pitchFamily="18" charset="0"/>
                <a:cs typeface="Times New Roman" panose="02020603050405020304" pitchFamily="18" charset="0"/>
              </a:rPr>
              <a:t>COLLEGE: Shri Krishnaswamy College for Women</a:t>
            </a:r>
            <a:r>
              <a:rPr dirty="0" sz="2400" lang="en-US">
                <a:latin typeface="Times New Roman" panose="02020603050405020304" pitchFamily="18" charset="0"/>
                <a:cs typeface="Times New Roman" panose="02020603050405020304" pitchFamily="18" charset="0"/>
              </a:rPr>
              <a:t>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6" name="object 5"/>
          <p:cNvSpPr/>
          <p:nvPr/>
        </p:nvSpPr>
        <p:spPr>
          <a:xfrm>
            <a:off x="8382000" y="3702285"/>
            <a:ext cx="3123818" cy="2765190"/>
          </a:xfrm>
          <a:custGeom>
            <a:avLst/>
            <a:ahLst/>
            <a:rect l="l" t="t" r="r" b="b"/>
            <a:pathLst>
              <a:path w="180975" h="180975">
                <a:moveTo>
                  <a:pt x="180975" y="0"/>
                </a:moveTo>
                <a:lnTo>
                  <a:pt x="0" y="0"/>
                </a:lnTo>
                <a:lnTo>
                  <a:pt x="0" y="180975"/>
                </a:lnTo>
                <a:lnTo>
                  <a:pt x="180975" y="180975"/>
                </a:lnTo>
                <a:lnTo>
                  <a:pt x="180975" y="0"/>
                </a:lnTo>
                <a:close/>
              </a:path>
            </a:pathLst>
          </a:custGeom>
          <a:solidFill>
            <a:schemeClr val="accent1">
              <a:lumMod val="40000"/>
              <a:lumOff val="60000"/>
            </a:schemeClr>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58" name="object 8"/>
          <p:cNvSpPr txBox="1"/>
          <p:nvPr/>
        </p:nvSpPr>
        <p:spPr>
          <a:xfrm>
            <a:off x="228600" y="291147"/>
            <a:ext cx="3815079" cy="758190"/>
          </a:xfrm>
          <a:prstGeom prst="rect"/>
        </p:spPr>
        <p:txBody>
          <a:bodyPr bIns="0" lIns="0" rIns="0" rtlCol="0" tIns="13335" vert="horz" wrap="square">
            <a:spAutoFit/>
          </a:bodyPr>
          <a:p>
            <a:pPr marL="12700">
              <a:lnSpc>
                <a:spcPct val="100000"/>
              </a:lnSpc>
              <a:spcBef>
                <a:spcPts val="105"/>
              </a:spcBef>
            </a:pPr>
            <a:r>
              <a:rPr b="1" dirty="0" sz="4800" spc="15">
                <a:solidFill>
                  <a:srgbClr val="FF0000"/>
                </a:solidFill>
                <a:latin typeface="Trebuchet MS"/>
                <a:cs typeface="Trebuchet MS"/>
              </a:rPr>
              <a:t>M</a:t>
            </a:r>
            <a:r>
              <a:rPr b="1" dirty="0" sz="4800">
                <a:solidFill>
                  <a:srgbClr val="FF0000"/>
                </a:solidFill>
                <a:latin typeface="Trebuchet MS"/>
                <a:cs typeface="Trebuchet MS"/>
              </a:rPr>
              <a:t>O</a:t>
            </a:r>
            <a:r>
              <a:rPr b="1" dirty="0" sz="4800" spc="-15">
                <a:solidFill>
                  <a:srgbClr val="FF0000"/>
                </a:solidFill>
                <a:latin typeface="Trebuchet MS"/>
                <a:cs typeface="Trebuchet MS"/>
              </a:rPr>
              <a:t>D</a:t>
            </a:r>
            <a:r>
              <a:rPr b="1" dirty="0" sz="4800" spc="-35">
                <a:solidFill>
                  <a:srgbClr val="FF0000"/>
                </a:solidFill>
                <a:latin typeface="Trebuchet MS"/>
                <a:cs typeface="Trebuchet MS"/>
              </a:rPr>
              <a:t>E</a:t>
            </a:r>
            <a:r>
              <a:rPr b="1" dirty="0" sz="4800" spc="-30">
                <a:solidFill>
                  <a:srgbClr val="FF0000"/>
                </a:solidFill>
                <a:latin typeface="Trebuchet MS"/>
                <a:cs typeface="Trebuchet MS"/>
              </a:rPr>
              <a:t>LL</a:t>
            </a:r>
            <a:r>
              <a:rPr b="1" dirty="0" sz="4800" spc="-5">
                <a:solidFill>
                  <a:srgbClr val="FF0000"/>
                </a:solidFill>
                <a:latin typeface="Trebuchet MS"/>
                <a:cs typeface="Trebuchet MS"/>
              </a:rPr>
              <a:t>I</a:t>
            </a:r>
            <a:r>
              <a:rPr b="1" dirty="0" sz="4800" spc="30">
                <a:solidFill>
                  <a:srgbClr val="FF0000"/>
                </a:solidFill>
                <a:latin typeface="Trebuchet MS"/>
                <a:cs typeface="Trebuchet MS"/>
              </a:rPr>
              <a:t>N</a:t>
            </a:r>
            <a:r>
              <a:rPr b="1" dirty="0" sz="4800" spc="5">
                <a:solidFill>
                  <a:srgbClr val="FF0000"/>
                </a:solidFill>
                <a:latin typeface="Trebuchet MS"/>
                <a:cs typeface="Trebuchet MS"/>
              </a:rPr>
              <a:t>G</a:t>
            </a:r>
            <a:endParaRPr dirty="0" sz="4800">
              <a:solidFill>
                <a:srgbClr val="FF0000"/>
              </a:solidFill>
              <a:latin typeface="Trebuchet MS"/>
              <a:cs typeface="Trebuchet MS"/>
            </a:endParaRPr>
          </a:p>
        </p:txBody>
      </p:sp>
      <p:sp>
        <p:nvSpPr>
          <p:cNvPr id="1048659" name="object 3"/>
          <p:cNvSpPr/>
          <p:nvPr/>
        </p:nvSpPr>
        <p:spPr>
          <a:xfrm>
            <a:off x="10591800" y="9906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TextBox 1"/>
          <p:cNvSpPr txBox="1"/>
          <p:nvPr/>
        </p:nvSpPr>
        <p:spPr>
          <a:xfrm>
            <a:off x="381000" y="1295400"/>
            <a:ext cx="7315200" cy="4320540"/>
          </a:xfrm>
          <a:prstGeom prst="rect"/>
          <a:noFill/>
        </p:spPr>
        <p:txBody>
          <a:bodyPr rtlCol="0" wrap="square">
            <a:spAutoFit/>
          </a:bodyPr>
          <a:p>
            <a:pPr indent="-342900" marL="342900">
              <a:buAutoNum type="arabicPeriod"/>
            </a:pPr>
            <a:r>
              <a:rPr dirty="0" sz="2000" lang="en-IN">
                <a:latin typeface="Times New Roman" panose="02020603050405020304" pitchFamily="18" charset="0"/>
                <a:cs typeface="Times New Roman" panose="02020603050405020304" pitchFamily="18" charset="0"/>
              </a:rPr>
              <a:t>COLLECTION</a:t>
            </a:r>
            <a:r>
              <a:rPr dirty="0" sz="2000" lang="en-IN"/>
              <a:t>: </a:t>
            </a:r>
            <a:r>
              <a:rPr dirty="0" sz="2000" lang="en-IN">
                <a:latin typeface="Times New Roman" panose="02020603050405020304" pitchFamily="18" charset="0"/>
                <a:cs typeface="Times New Roman" panose="02020603050405020304" pitchFamily="18" charset="0"/>
              </a:rPr>
              <a:t>Collected the data from EDUNET Data set which was mentioned in the class</a:t>
            </a:r>
          </a:p>
          <a:p>
            <a:pPr indent="-342900" marL="342900">
              <a:buAutoNum type="arabicPeriod"/>
            </a:pPr>
            <a:r>
              <a:rPr dirty="0" sz="2000" lang="en-IN">
                <a:latin typeface="Times New Roman" panose="02020603050405020304" pitchFamily="18" charset="0"/>
                <a:cs typeface="Times New Roman" panose="02020603050405020304" pitchFamily="18" charset="0"/>
              </a:rPr>
              <a:t>FEATURE COLLECTION: Selected 9 specific features from the total of 26 features</a:t>
            </a:r>
          </a:p>
          <a:p>
            <a:pPr indent="-342900" marL="342900">
              <a:buAutoNum type="arabicPeriod"/>
            </a:pPr>
            <a:r>
              <a:rPr dirty="0" sz="2000" lang="en-IN">
                <a:latin typeface="Times New Roman" panose="02020603050405020304" pitchFamily="18" charset="0"/>
                <a:cs typeface="Times New Roman" panose="02020603050405020304" pitchFamily="18" charset="0"/>
              </a:rPr>
              <a:t>DATA CLEANING:  A) Identifying the missing values</a:t>
            </a:r>
          </a:p>
          <a:p>
            <a:r>
              <a:rPr dirty="0" sz="2000" lang="en-IN">
                <a:latin typeface="Times New Roman" panose="02020603050405020304" pitchFamily="18" charset="0"/>
                <a:cs typeface="Times New Roman" panose="02020603050405020304" pitchFamily="18" charset="0"/>
              </a:rPr>
              <a:t>                                        B) Filtering the missing values</a:t>
            </a:r>
          </a:p>
          <a:p>
            <a:pPr indent="-342900" marL="342900">
              <a:buAutoNum type="arabicPeriod"/>
            </a:pPr>
            <a:r>
              <a:rPr dirty="0" sz="2000" lang="en-IN">
                <a:latin typeface="Times New Roman" panose="02020603050405020304" pitchFamily="18" charset="0"/>
                <a:cs typeface="Times New Roman" panose="02020603050405020304" pitchFamily="18" charset="0"/>
              </a:rPr>
              <a:t>PERFORMANCE LEVEL:  Applied the performance level formula </a:t>
            </a:r>
          </a:p>
          <a:p>
            <a:r>
              <a:rPr dirty="0" sz="2000" lang="en-IN">
                <a:latin typeface="Times New Roman" panose="02020603050405020304" pitchFamily="18" charset="0"/>
                <a:cs typeface="Times New Roman" panose="02020603050405020304" pitchFamily="18" charset="0"/>
              </a:rPr>
              <a:t>      =IFS(Z8&gt;=5,”VERY HIGH”,Z8&gt;=3,”MED”,”TRUE”,”LOW”)</a:t>
            </a:r>
          </a:p>
          <a:p>
            <a:r>
              <a:rPr dirty="0" sz="2000" lang="en-IN">
                <a:latin typeface="Times New Roman" panose="02020603050405020304" pitchFamily="18" charset="0"/>
                <a:cs typeface="Times New Roman" panose="02020603050405020304" pitchFamily="18" charset="0"/>
              </a:rPr>
              <a:t>5.    SUMMARY: A) Using the Pivot table classify the necessary fields</a:t>
            </a:r>
          </a:p>
          <a:p>
            <a:r>
              <a:rPr dirty="0" sz="2000" lang="en-IN">
                <a:latin typeface="Times New Roman" panose="02020603050405020304" pitchFamily="18" charset="0"/>
                <a:cs typeface="Times New Roman" panose="02020603050405020304" pitchFamily="18" charset="0"/>
              </a:rPr>
              <a:t>                             B) Highlight the necessary data </a:t>
            </a:r>
          </a:p>
          <a:p>
            <a:pPr indent="-342900" marL="342900">
              <a:buAutoNum type="arabicPeriod" startAt="6"/>
            </a:pPr>
            <a:r>
              <a:rPr dirty="0" sz="2000" lang="en-IN">
                <a:latin typeface="Times New Roman" panose="02020603050405020304" pitchFamily="18" charset="0"/>
                <a:cs typeface="Times New Roman" panose="02020603050405020304" pitchFamily="18" charset="0"/>
              </a:rPr>
              <a:t>VISUALIZATION: A) Recommended graph</a:t>
            </a:r>
          </a:p>
          <a:p>
            <a:r>
              <a:rPr dirty="0" sz="2000" lang="en-IN">
                <a:latin typeface="Times New Roman" panose="02020603050405020304" pitchFamily="18" charset="0"/>
                <a:cs typeface="Times New Roman" panose="02020603050405020304" pitchFamily="18" charset="0"/>
              </a:rPr>
              <a:t>                                       B) Pie Chart</a:t>
            </a:r>
          </a:p>
          <a:p>
            <a:endParaRPr dirty="0" lang="en-IN">
              <a:latin typeface="Times New Roman" panose="02020603050405020304" pitchFamily="18" charset="0"/>
              <a:cs typeface="Times New Roman" panose="02020603050405020304" pitchFamily="18" charset="0"/>
            </a:endParaRPr>
          </a:p>
        </p:txBody>
      </p:sp>
      <p:pic>
        <p:nvPicPr>
          <p:cNvPr id="2097167" name="Picture 9"/>
          <p:cNvPicPr>
            <a:picLocks noChangeAspect="1"/>
          </p:cNvPicPr>
          <p:nvPr/>
        </p:nvPicPr>
        <p:blipFill>
          <a:blip xmlns:r="http://schemas.openxmlformats.org/officeDocument/2006/relationships" r:embed="rId2"/>
          <a:stretch>
            <a:fillRect/>
          </a:stretch>
        </p:blipFill>
        <p:spPr>
          <a:xfrm>
            <a:off x="8561671" y="4028008"/>
            <a:ext cx="2829847" cy="212335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61" name="object 4"/>
          <p:cNvSpPr/>
          <p:nvPr/>
        </p:nvSpPr>
        <p:spPr>
          <a:xfrm>
            <a:off x="10667618" y="5641975"/>
            <a:ext cx="799718" cy="1216025"/>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10721211" y="606901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7"/>
          <p:cNvSpPr txBox="1">
            <a:spLocks noGrp="1"/>
          </p:cNvSpPr>
          <p:nvPr>
            <p:ph type="title"/>
          </p:nvPr>
        </p:nvSpPr>
        <p:spPr>
          <a:xfrm>
            <a:off x="755332" y="385444"/>
            <a:ext cx="2437130" cy="659796"/>
          </a:xfrm>
          <a:prstGeom prst="rect"/>
        </p:spPr>
        <p:txBody>
          <a:bodyPr bIns="0" lIns="0" rIns="0" rtlCol="0" tIns="13335" vert="horz" wrap="square">
            <a:spAutoFit/>
          </a:bodyPr>
          <a:p>
            <a:pPr marL="12700">
              <a:lnSpc>
                <a:spcPct val="100000"/>
              </a:lnSpc>
              <a:spcBef>
                <a:spcPts val="105"/>
              </a:spcBef>
            </a:pPr>
            <a:r>
              <a:rPr dirty="0">
                <a:solidFill>
                  <a:srgbClr val="FF0000"/>
                </a:solidFill>
              </a:rPr>
              <a:t>R</a:t>
            </a:r>
            <a:r>
              <a:rPr dirty="0" spc="-40">
                <a:solidFill>
                  <a:srgbClr val="FF0000"/>
                </a:solidFill>
              </a:rPr>
              <a:t>E</a:t>
            </a:r>
            <a:r>
              <a:rPr dirty="0" spc="15">
                <a:solidFill>
                  <a:srgbClr val="FF0000"/>
                </a:solidFill>
              </a:rPr>
              <a:t>S</a:t>
            </a:r>
            <a:r>
              <a:rPr dirty="0" spc="-30">
                <a:solidFill>
                  <a:srgbClr val="FF0000"/>
                </a:solidFill>
              </a:rPr>
              <a:t>U</a:t>
            </a:r>
            <a:r>
              <a:rPr dirty="0" spc="-405">
                <a:solidFill>
                  <a:srgbClr val="FF0000"/>
                </a:solidFill>
              </a:rPr>
              <a:t>L</a:t>
            </a:r>
            <a:r>
              <a:rPr dirty="0">
                <a:solidFill>
                  <a:srgbClr val="FF0000"/>
                </a:solidFill>
              </a:rPr>
              <a:t>TS</a:t>
            </a:r>
          </a:p>
        </p:txBody>
      </p:sp>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1" cstate="print"/>
          <a:stretch>
            <a:fillRect/>
          </a:stretch>
        </p:blipFill>
        <p:spPr>
          <a:xfrm>
            <a:off x="755332" y="2053230"/>
            <a:ext cx="4580357" cy="2751539"/>
          </a:xfrm>
          <a:prstGeom prst="rect"/>
        </p:spPr>
      </p:pic>
      <p:pic>
        <p:nvPicPr>
          <p:cNvPr id="2097169" name="Picture 10"/>
          <p:cNvPicPr>
            <a:picLocks noChangeAspect="1"/>
          </p:cNvPicPr>
          <p:nvPr/>
        </p:nvPicPr>
        <p:blipFill>
          <a:blip xmlns:r="http://schemas.openxmlformats.org/officeDocument/2006/relationships" r:embed="rId2" cstate="print"/>
          <a:stretch>
            <a:fillRect/>
          </a:stretch>
        </p:blipFill>
        <p:spPr>
          <a:xfrm>
            <a:off x="6324600" y="2053229"/>
            <a:ext cx="4577586" cy="275153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5" name="Title 1"/>
          <p:cNvSpPr>
            <a:spLocks noGrp="1"/>
          </p:cNvSpPr>
          <p:nvPr>
            <p:ph type="title"/>
          </p:nvPr>
        </p:nvSpPr>
        <p:spPr/>
        <p:txBody>
          <a:bodyPr/>
          <a:p>
            <a:r>
              <a:rPr dirty="0" lang="en-US">
                <a:solidFill>
                  <a:srgbClr val="FF0000"/>
                </a:solidFill>
                <a:latin typeface="Times New Roman" panose="02020603050405020304" pitchFamily="18" charset="0"/>
                <a:cs typeface="Times New Roman" panose="02020603050405020304" pitchFamily="18" charset="0"/>
              </a:rPr>
              <a:t>Conclusion</a:t>
            </a:r>
            <a:endParaRPr dirty="0" lang="en-IN">
              <a:solidFill>
                <a:srgbClr val="FF0000"/>
              </a:solidFill>
              <a:latin typeface="Times New Roman" panose="02020603050405020304" pitchFamily="18" charset="0"/>
              <a:cs typeface="Times New Roman" panose="02020603050405020304" pitchFamily="18" charset="0"/>
            </a:endParaRPr>
          </a:p>
        </p:txBody>
      </p:sp>
      <p:sp>
        <p:nvSpPr>
          <p:cNvPr id="1048666" name="TextBox 3"/>
          <p:cNvSpPr txBox="1"/>
          <p:nvPr/>
        </p:nvSpPr>
        <p:spPr>
          <a:xfrm>
            <a:off x="646111" y="1391583"/>
            <a:ext cx="4992689" cy="2987040"/>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According to the graph, the performance of the employees are expo line low of 40 and there are classification of high, very high and medium. </a:t>
            </a:r>
          </a:p>
        </p:txBody>
      </p:sp>
      <p:pic>
        <p:nvPicPr>
          <p:cNvPr id="2097170" name="Picture 5"/>
          <p:cNvPicPr>
            <a:picLocks noChangeAspect="1"/>
          </p:cNvPicPr>
          <p:nvPr/>
        </p:nvPicPr>
        <p:blipFill>
          <a:blip xmlns:r="http://schemas.openxmlformats.org/officeDocument/2006/relationships" r:embed="rId1" cstate="print"/>
          <a:stretch>
            <a:fillRect/>
          </a:stretch>
        </p:blipFill>
        <p:spPr>
          <a:xfrm>
            <a:off x="6248400" y="2915077"/>
            <a:ext cx="4758007" cy="312839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2" name="object 2"/>
          <p:cNvSpPr/>
          <p:nvPr/>
        </p:nvSpPr>
        <p:spPr>
          <a:xfrm flipV="1">
            <a:off x="0" y="7153728"/>
            <a:ext cx="12192000" cy="86111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0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chemeClr val="accent6">
              <a:lumMod val="75000"/>
            </a:schemeClr>
          </a:solidFill>
        </p:spPr>
        <p:txBody>
          <a:bodyPr bIns="0" lIns="0" rIns="0" rtlCol="0" tIns="0" wrap="square"/>
          <a:p/>
        </p:txBody>
      </p:sp>
      <p:sp>
        <p:nvSpPr>
          <p:cNvPr id="1048604" name="object 15"/>
          <p:cNvSpPr/>
          <p:nvPr/>
        </p:nvSpPr>
        <p:spPr>
          <a:xfrm>
            <a:off x="9412378" y="5438322"/>
            <a:ext cx="4667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1">
              <a:lumMod val="40000"/>
              <a:lumOff val="60000"/>
            </a:schemeClr>
          </a:solidFill>
        </p:spPr>
        <p:txBody>
          <a:bodyPr bIns="0" lIns="0" rIns="0" rtlCol="0" tIns="0" wrap="square"/>
          <a:p/>
        </p:txBody>
      </p:sp>
      <p:sp>
        <p:nvSpPr>
          <p:cNvPr id="104860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chemeClr val="bg2">
              <a:lumMod val="50000"/>
            </a:schemeClr>
          </a:solidFill>
        </p:spPr>
        <p:txBody>
          <a:bodyPr bIns="0" lIns="0" rIns="0" rtlCol="0" tIns="0" wrap="square"/>
          <a:p/>
        </p:txBody>
      </p:sp>
      <p:sp>
        <p:nvSpPr>
          <p:cNvPr id="1048606" name="object 17"/>
          <p:cNvSpPr txBox="1">
            <a:spLocks noGrp="1"/>
          </p:cNvSpPr>
          <p:nvPr>
            <p:ph type="title"/>
          </p:nvPr>
        </p:nvSpPr>
        <p:spPr>
          <a:xfrm>
            <a:off x="582161" y="295729"/>
            <a:ext cx="4828039" cy="638810"/>
          </a:xfrm>
          <a:prstGeom prst="rect"/>
        </p:spPr>
        <p:txBody>
          <a:bodyPr bIns="0" lIns="0" rIns="0" rtlCol="0" tIns="16510" vert="horz" wrap="square">
            <a:spAutoFit/>
          </a:bodyPr>
          <a:p>
            <a:pPr marL="12700">
              <a:lnSpc>
                <a:spcPct val="100000"/>
              </a:lnSpc>
              <a:spcBef>
                <a:spcPts val="130"/>
              </a:spcBef>
            </a:pPr>
            <a:r>
              <a:rPr dirty="0" sz="4250" spc="5">
                <a:solidFill>
                  <a:srgbClr val="FF0000"/>
                </a:solidFill>
              </a:rPr>
              <a:t>PROJECT</a:t>
            </a:r>
            <a:r>
              <a:rPr dirty="0" sz="4250" spc="-85">
                <a:solidFill>
                  <a:srgbClr val="FF0000"/>
                </a:solidFill>
              </a:rPr>
              <a:t> </a:t>
            </a:r>
            <a:r>
              <a:rPr dirty="0" sz="4250" spc="25">
                <a:solidFill>
                  <a:srgbClr val="FF0000"/>
                </a:solidFill>
              </a:rPr>
              <a:t>TITLE</a:t>
            </a:r>
            <a:endParaRPr dirty="0" sz="4250">
              <a:solidFill>
                <a:srgbClr val="FF0000"/>
              </a:solidFill>
            </a:endParaRPr>
          </a:p>
        </p:txBody>
      </p:sp>
      <p:sp>
        <p:nvSpPr>
          <p:cNvPr id="1048607" name="object 22"/>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08" name="TextBox 22"/>
          <p:cNvSpPr txBox="1"/>
          <p:nvPr/>
        </p:nvSpPr>
        <p:spPr>
          <a:xfrm>
            <a:off x="1217522" y="2123271"/>
            <a:ext cx="8593228" cy="1412241"/>
          </a:xfrm>
          <a:prstGeom prst="rect"/>
          <a:noFill/>
        </p:spPr>
        <p:txBody>
          <a:bodyPr rtlCol="0" wrap="square">
            <a:spAutoFit/>
          </a:bodyPr>
          <a:p>
            <a:r>
              <a:rPr b="1" dirty="0" sz="4400" lang="en-US">
                <a:latin typeface="Times New Roman" panose="02020603050405020304" pitchFamily="18" charset="0"/>
                <a:cs typeface="Times New Roman" panose="02020603050405020304" pitchFamily="18" charset="0"/>
              </a:rPr>
              <a:t>Employee Performance Analysis using Excel</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0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6">
              <a:lumMod val="75000"/>
            </a:schemeClr>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610128" y="3642509"/>
            <a:ext cx="1733550" cy="3009898"/>
          </a:xfrm>
          <a:prstGeom prst="rect"/>
        </p:spPr>
      </p:pic>
      <p:sp>
        <p:nvSpPr>
          <p:cNvPr id="1048611" name="object 21"/>
          <p:cNvSpPr txBox="1">
            <a:spLocks noGrp="1"/>
          </p:cNvSpPr>
          <p:nvPr>
            <p:ph type="title"/>
          </p:nvPr>
        </p:nvSpPr>
        <p:spPr>
          <a:xfrm>
            <a:off x="739775" y="445388"/>
            <a:ext cx="2357120" cy="659796"/>
          </a:xfrm>
          <a:prstGeom prst="rect"/>
        </p:spPr>
        <p:txBody>
          <a:bodyPr bIns="0" lIns="0" rIns="0" rtlCol="0" tIns="13335" vert="horz" wrap="square">
            <a:spAutoFit/>
          </a:bodyPr>
          <a:p>
            <a:pPr marL="12700">
              <a:lnSpc>
                <a:spcPct val="100000"/>
              </a:lnSpc>
              <a:spcBef>
                <a:spcPts val="105"/>
              </a:spcBef>
            </a:pPr>
            <a:r>
              <a:rPr dirty="0" spc="25">
                <a:solidFill>
                  <a:srgbClr val="FF0000"/>
                </a:solidFill>
              </a:rPr>
              <a:t>A</a:t>
            </a:r>
            <a:r>
              <a:rPr dirty="0" spc="-5">
                <a:solidFill>
                  <a:srgbClr val="FF0000"/>
                </a:solidFill>
              </a:rPr>
              <a:t>G</a:t>
            </a:r>
            <a:r>
              <a:rPr dirty="0" spc="-35">
                <a:solidFill>
                  <a:srgbClr val="FF0000"/>
                </a:solidFill>
              </a:rPr>
              <a:t>E</a:t>
            </a:r>
            <a:r>
              <a:rPr dirty="0" spc="15">
                <a:solidFill>
                  <a:srgbClr val="FF0000"/>
                </a:solidFill>
              </a:rPr>
              <a:t>N</a:t>
            </a:r>
            <a:r>
              <a:rPr dirty="0">
                <a:solidFill>
                  <a:srgbClr val="FF0000"/>
                </a:solidFill>
              </a:rPr>
              <a:t>DA</a:t>
            </a:r>
          </a:p>
        </p:txBody>
      </p:sp>
      <p:sp>
        <p:nvSpPr>
          <p:cNvPr id="1048612" name="object 22"/>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3" name="TextBox 22"/>
          <p:cNvSpPr txBox="1"/>
          <p:nvPr/>
        </p:nvSpPr>
        <p:spPr>
          <a:xfrm>
            <a:off x="2565166" y="1105184"/>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chemeClr val="tx1">
                    <a:lumMod val="95000"/>
                  </a:schemeClr>
                </a:solidFill>
                <a:effectLst/>
                <a:latin typeface="Times New Roman" panose="02020603050405020304" pitchFamily="18" charset="0"/>
                <a:cs typeface="Times New Roman" panose="02020603050405020304" pitchFamily="18" charset="0"/>
              </a:rPr>
              <a:t>Results and </a:t>
            </a:r>
            <a:r>
              <a:rPr dirty="0" sz="2800" lang="en-US">
                <a:solidFill>
                  <a:schemeClr val="tx1">
                    <a:lumMod val="95000"/>
                  </a:schemeClr>
                </a:solidFill>
                <a:latin typeface="Times New Roman" panose="02020603050405020304" pitchFamily="18" charset="0"/>
                <a:cs typeface="Times New Roman" panose="02020603050405020304" pitchFamily="18" charset="0"/>
              </a:rPr>
              <a:t>Discussion</a:t>
            </a:r>
            <a:endParaRPr b="0" dirty="0" sz="2800" i="0" lang="en-US">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object 6"/>
          <p:cNvSpPr/>
          <p:nvPr/>
        </p:nvSpPr>
        <p:spPr>
          <a:xfrm>
            <a:off x="7467600" y="2819401"/>
            <a:ext cx="4114800" cy="3276600"/>
          </a:xfrm>
          <a:custGeom>
            <a:avLst/>
            <a:ahLst/>
            <a:rect l="l" t="t" r="r" b="b"/>
            <a:pathLst>
              <a:path w="314325" h="323850">
                <a:moveTo>
                  <a:pt x="314325" y="0"/>
                </a:moveTo>
                <a:lnTo>
                  <a:pt x="0" y="0"/>
                </a:lnTo>
                <a:lnTo>
                  <a:pt x="0" y="323850"/>
                </a:lnTo>
                <a:lnTo>
                  <a:pt x="314325" y="323850"/>
                </a:lnTo>
                <a:lnTo>
                  <a:pt x="314325" y="0"/>
                </a:lnTo>
                <a:close/>
              </a:path>
            </a:pathLst>
          </a:custGeom>
          <a:solidFill>
            <a:schemeClr val="tx1">
              <a:lumMod val="95000"/>
            </a:schemeClr>
          </a:solidFill>
        </p:spPr>
        <p:txBody>
          <a:bodyPr bIns="0" lIns="0" rIns="0" rtlCol="0" tIns="0" wrap="square"/>
          <a:p/>
        </p:txBody>
      </p:sp>
      <p:sp>
        <p:nvSpPr>
          <p:cNvPr id="1048615" name="object 7"/>
          <p:cNvSpPr txBox="1">
            <a:spLocks noGrp="1"/>
          </p:cNvSpPr>
          <p:nvPr>
            <p:ph type="title"/>
          </p:nvPr>
        </p:nvSpPr>
        <p:spPr>
          <a:xfrm>
            <a:off x="846362" y="533400"/>
            <a:ext cx="6164038" cy="638810"/>
          </a:xfrm>
          <a:prstGeom prst="rect"/>
        </p:spPr>
        <p:txBody>
          <a:bodyPr bIns="0" lIns="0" rIns="0" rtlCol="0" tIns="16510" vert="horz" wrap="square">
            <a:spAutoFit/>
          </a:bodyPr>
          <a:p>
            <a:pPr marL="12700">
              <a:lnSpc>
                <a:spcPct val="100000"/>
              </a:lnSpc>
              <a:spcBef>
                <a:spcPts val="130"/>
              </a:spcBef>
              <a:tabLst>
                <a:tab algn="l" pos="2727960"/>
              </a:tabLst>
            </a:pPr>
            <a:r>
              <a:rPr b="1" dirty="0" sz="4250" spc="-20">
                <a:solidFill>
                  <a:srgbClr val="FF0000"/>
                </a:solidFill>
                <a:latin typeface="Times New Roman" panose="02020603050405020304" pitchFamily="18" charset="0"/>
                <a:cs typeface="Times New Roman" panose="02020603050405020304" pitchFamily="18" charset="0"/>
              </a:rPr>
              <a:t>P</a:t>
            </a:r>
            <a:r>
              <a:rPr b="1" dirty="0" sz="4250" spc="15">
                <a:solidFill>
                  <a:srgbClr val="FF0000"/>
                </a:solidFill>
                <a:latin typeface="Times New Roman" panose="02020603050405020304" pitchFamily="18" charset="0"/>
                <a:cs typeface="Times New Roman" panose="02020603050405020304" pitchFamily="18" charset="0"/>
              </a:rPr>
              <a:t>ROB</a:t>
            </a:r>
            <a:r>
              <a:rPr b="1" dirty="0" sz="4250" spc="55">
                <a:solidFill>
                  <a:srgbClr val="FF0000"/>
                </a:solidFill>
                <a:latin typeface="Times New Roman" panose="02020603050405020304" pitchFamily="18" charset="0"/>
                <a:cs typeface="Times New Roman" panose="02020603050405020304" pitchFamily="18" charset="0"/>
              </a:rPr>
              <a:t>L</a:t>
            </a:r>
            <a:r>
              <a:rPr b="1" dirty="0" sz="4250" spc="-20">
                <a:solidFill>
                  <a:srgbClr val="FF0000"/>
                </a:solidFill>
                <a:latin typeface="Times New Roman" panose="02020603050405020304" pitchFamily="18" charset="0"/>
                <a:cs typeface="Times New Roman" panose="02020603050405020304" pitchFamily="18" charset="0"/>
              </a:rPr>
              <a:t>E</a:t>
            </a:r>
            <a:r>
              <a:rPr b="1" dirty="0" sz="4250" spc="20">
                <a:solidFill>
                  <a:srgbClr val="FF0000"/>
                </a:solidFill>
                <a:latin typeface="Times New Roman" panose="02020603050405020304" pitchFamily="18" charset="0"/>
                <a:cs typeface="Times New Roman" panose="02020603050405020304" pitchFamily="18" charset="0"/>
              </a:rPr>
              <a:t>M</a:t>
            </a:r>
            <a:r>
              <a:rPr b="1" dirty="0" sz="4250" lang="en-IN" spc="20">
                <a:solidFill>
                  <a:srgbClr val="FF0000"/>
                </a:solidFill>
                <a:latin typeface="Times New Roman" panose="02020603050405020304" pitchFamily="18" charset="0"/>
                <a:cs typeface="Times New Roman" panose="02020603050405020304" pitchFamily="18" charset="0"/>
              </a:rPr>
              <a:t> </a:t>
            </a:r>
            <a:r>
              <a:rPr b="1" dirty="0" sz="4250" spc="10">
                <a:solidFill>
                  <a:srgbClr val="FF0000"/>
                </a:solidFill>
                <a:latin typeface="Times New Roman" panose="02020603050405020304" pitchFamily="18" charset="0"/>
                <a:cs typeface="Times New Roman" panose="02020603050405020304" pitchFamily="18" charset="0"/>
              </a:rPr>
              <a:t>S</a:t>
            </a:r>
            <a:r>
              <a:rPr b="1" dirty="0" sz="4250" spc="-370">
                <a:solidFill>
                  <a:srgbClr val="FF0000"/>
                </a:solidFill>
                <a:latin typeface="Times New Roman" panose="02020603050405020304" pitchFamily="18" charset="0"/>
                <a:cs typeface="Times New Roman" panose="02020603050405020304" pitchFamily="18" charset="0"/>
              </a:rPr>
              <a:t>T</a:t>
            </a:r>
            <a:r>
              <a:rPr b="1" dirty="0" sz="4250" spc="-375">
                <a:solidFill>
                  <a:srgbClr val="FF0000"/>
                </a:solidFill>
                <a:latin typeface="Times New Roman" panose="02020603050405020304" pitchFamily="18" charset="0"/>
                <a:cs typeface="Times New Roman" panose="02020603050405020304" pitchFamily="18" charset="0"/>
              </a:rPr>
              <a:t>A</a:t>
            </a:r>
            <a:r>
              <a:rPr b="1" dirty="0" sz="4250" spc="15">
                <a:solidFill>
                  <a:srgbClr val="FF0000"/>
                </a:solidFill>
                <a:latin typeface="Times New Roman" panose="02020603050405020304" pitchFamily="18" charset="0"/>
                <a:cs typeface="Times New Roman" panose="02020603050405020304" pitchFamily="18" charset="0"/>
              </a:rPr>
              <a:t>T</a:t>
            </a:r>
            <a:r>
              <a:rPr b="1" dirty="0" sz="4250" spc="-10">
                <a:solidFill>
                  <a:srgbClr val="FF0000"/>
                </a:solidFill>
                <a:latin typeface="Times New Roman" panose="02020603050405020304" pitchFamily="18" charset="0"/>
                <a:cs typeface="Times New Roman" panose="02020603050405020304" pitchFamily="18" charset="0"/>
              </a:rPr>
              <a:t>E</a:t>
            </a:r>
            <a:r>
              <a:rPr b="1" dirty="0" sz="4250" spc="-20">
                <a:solidFill>
                  <a:srgbClr val="FF0000"/>
                </a:solidFill>
                <a:latin typeface="Times New Roman" panose="02020603050405020304" pitchFamily="18" charset="0"/>
                <a:cs typeface="Times New Roman" panose="02020603050405020304" pitchFamily="18" charset="0"/>
              </a:rPr>
              <a:t>ME</a:t>
            </a:r>
            <a:r>
              <a:rPr b="1" dirty="0" sz="4250" spc="10">
                <a:solidFill>
                  <a:srgbClr val="FF0000"/>
                </a:solidFill>
                <a:latin typeface="Times New Roman" panose="02020603050405020304" pitchFamily="18" charset="0"/>
                <a:cs typeface="Times New Roman" panose="02020603050405020304" pitchFamily="18" charset="0"/>
              </a:rPr>
              <a:t>NT</a:t>
            </a:r>
            <a:endParaRPr b="1" dirty="0" sz="4250">
              <a:solidFill>
                <a:srgbClr val="FF0000"/>
              </a:solidFill>
              <a:latin typeface="Times New Roman" panose="02020603050405020304" pitchFamily="18" charset="0"/>
              <a:cs typeface="Times New Roman" panose="02020603050405020304" pitchFamily="18" charset="0"/>
            </a:endParaRPr>
          </a:p>
        </p:txBody>
      </p:sp>
      <p:sp>
        <p:nvSpPr>
          <p:cNvPr id="1048616" name="object 10"/>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7" name="TextBox 18"/>
          <p:cNvSpPr txBox="1"/>
          <p:nvPr/>
        </p:nvSpPr>
        <p:spPr>
          <a:xfrm>
            <a:off x="846362" y="1371600"/>
            <a:ext cx="6096000" cy="3291840"/>
          </a:xfrm>
          <a:prstGeom prst="rect"/>
          <a:noFill/>
        </p:spPr>
        <p:txBody>
          <a:bodyPr wrap="square">
            <a:spAutoFit/>
          </a:bodyPr>
          <a:p>
            <a:r>
              <a:rPr b="1" dirty="0" lang="en-US"/>
              <a:t>Employee performance evaluation is a crucial aspect of any successful organization’s strategy.      It’s not just a routine task or an HR formality; it’s a powerful tool that can shape the future of your company. In this blog, we delve deep into the reasons why employee performance evaluation should be a top priority for your business.  </a:t>
            </a:r>
          </a:p>
          <a:p>
            <a:endParaRPr b="1" dirty="0" lang="en-US"/>
          </a:p>
          <a:p>
            <a:r>
              <a:rPr b="1" dirty="0" lang="en-US"/>
              <a:t>Today’s fiercely competitive business landscape presents greater challenges in the quest to attract and retain top talent than ever before. To stay ahead, businesses must continuously assess and enhance their workforce’s capabilities</a:t>
            </a:r>
            <a:r>
              <a:rPr dirty="0" lang="en-US"/>
              <a:t>.                                </a:t>
            </a:r>
          </a:p>
        </p:txBody>
      </p:sp>
      <p:sp>
        <p:nvSpPr>
          <p:cNvPr id="1048618" name="TextBox 23"/>
          <p:cNvSpPr txBox="1"/>
          <p:nvPr/>
        </p:nvSpPr>
        <p:spPr>
          <a:xfrm>
            <a:off x="851693" y="5029200"/>
            <a:ext cx="6324600" cy="1424941"/>
          </a:xfrm>
          <a:prstGeom prst="rect"/>
          <a:noFill/>
        </p:spPr>
        <p:txBody>
          <a:bodyPr wrap="square">
            <a:spAutoFit/>
          </a:bodyPr>
          <a:p>
            <a:pPr algn="just"/>
            <a:r>
              <a:rPr b="1" dirty="0" lang="en-US"/>
              <a:t>The primary purpose of performance evaluation is to provide feedback, evaluate accomplishments, identify areas for improvement, and make informed decisions regarding career development, compensation, promotions, and other HR-related matters. </a:t>
            </a:r>
            <a:endParaRPr b="1" dirty="0" lang="en-IN"/>
          </a:p>
        </p:txBody>
      </p:sp>
      <p:pic>
        <p:nvPicPr>
          <p:cNvPr id="2097159" name="Picture 2"/>
          <p:cNvPicPr>
            <a:picLocks noChangeAspect="1"/>
          </p:cNvPicPr>
          <p:nvPr/>
        </p:nvPicPr>
        <p:blipFill>
          <a:blip xmlns:r="http://schemas.openxmlformats.org/officeDocument/2006/relationships" r:embed="rId1" cstate="print"/>
          <a:stretch>
            <a:fillRect/>
          </a:stretch>
        </p:blipFill>
        <p:spPr>
          <a:xfrm>
            <a:off x="7931545" y="2971800"/>
            <a:ext cx="3269858" cy="3124201"/>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2" name="object 6"/>
          <p:cNvSpPr/>
          <p:nvPr/>
        </p:nvSpPr>
        <p:spPr>
          <a:xfrm>
            <a:off x="7772400" y="2095268"/>
            <a:ext cx="3581400" cy="2667463"/>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1">
              <a:lumMod val="40000"/>
              <a:lumOff val="60000"/>
            </a:schemeClr>
          </a:solidFill>
        </p:spPr>
        <p:txBody>
          <a:bodyPr bIns="0" lIns="0" rIns="0" rtlCol="0" tIns="0" wrap="square"/>
          <a:p/>
        </p:txBody>
      </p:sp>
      <p:sp>
        <p:nvSpPr>
          <p:cNvPr id="1048623" name="object 7"/>
          <p:cNvSpPr txBox="1">
            <a:spLocks noGrp="1"/>
          </p:cNvSpPr>
          <p:nvPr>
            <p:ph type="title"/>
          </p:nvPr>
        </p:nvSpPr>
        <p:spPr>
          <a:xfrm>
            <a:off x="381000" y="401055"/>
            <a:ext cx="6705600" cy="638810"/>
          </a:xfrm>
          <a:prstGeom prst="rect"/>
        </p:spPr>
        <p:txBody>
          <a:bodyPr bIns="0" lIns="0" rIns="0" rtlCol="0" tIns="16510" vert="horz" wrap="square">
            <a:spAutoFit/>
          </a:bodyPr>
          <a:p>
            <a:pPr marL="12700">
              <a:lnSpc>
                <a:spcPct val="100000"/>
              </a:lnSpc>
              <a:spcBef>
                <a:spcPts val="130"/>
              </a:spcBef>
              <a:tabLst>
                <a:tab algn="l" pos="2642870"/>
              </a:tabLst>
            </a:pPr>
            <a:r>
              <a:rPr b="1" dirty="0" sz="4250" spc="5">
                <a:solidFill>
                  <a:srgbClr val="FF0000"/>
                </a:solidFill>
                <a:latin typeface="Times New Roman" panose="02020603050405020304" pitchFamily="18" charset="0"/>
                <a:cs typeface="Times New Roman" panose="02020603050405020304" pitchFamily="18" charset="0"/>
              </a:rPr>
              <a:t>PROJECT</a:t>
            </a:r>
            <a:r>
              <a:rPr b="1" dirty="0" sz="4250" lang="en-IN" spc="5">
                <a:solidFill>
                  <a:srgbClr val="FF0000"/>
                </a:solidFill>
                <a:latin typeface="Times New Roman" panose="02020603050405020304" pitchFamily="18" charset="0"/>
                <a:cs typeface="Times New Roman" panose="02020603050405020304" pitchFamily="18" charset="0"/>
              </a:rPr>
              <a:t> </a:t>
            </a:r>
            <a:r>
              <a:rPr b="1" dirty="0" sz="4250" spc="-20">
                <a:solidFill>
                  <a:srgbClr val="FF0000"/>
                </a:solidFill>
                <a:latin typeface="Times New Roman" panose="02020603050405020304" pitchFamily="18" charset="0"/>
                <a:cs typeface="Times New Roman" panose="02020603050405020304" pitchFamily="18" charset="0"/>
              </a:rPr>
              <a:t>OVERVIEW</a:t>
            </a:r>
            <a:endParaRPr b="1" dirty="0" sz="4250">
              <a:solidFill>
                <a:srgbClr val="FF0000"/>
              </a:solidFill>
              <a:latin typeface="Times New Roman" panose="02020603050405020304" pitchFamily="18" charset="0"/>
              <a:cs typeface="Times New Roman" panose="02020603050405020304" pitchFamily="18" charset="0"/>
            </a:endParaRPr>
          </a:p>
        </p:txBody>
      </p:sp>
      <p:sp>
        <p:nvSpPr>
          <p:cNvPr id="1048624" name="object 10"/>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25" name="TextBox 13"/>
          <p:cNvSpPr txBox="1"/>
          <p:nvPr/>
        </p:nvSpPr>
        <p:spPr>
          <a:xfrm>
            <a:off x="361335" y="4572000"/>
            <a:ext cx="6096000" cy="1691641"/>
          </a:xfrm>
          <a:prstGeom prst="rect"/>
          <a:noFill/>
        </p:spPr>
        <p:txBody>
          <a:bodyPr wrap="square">
            <a:spAutoFit/>
          </a:bodyPr>
          <a:p>
            <a:r>
              <a:rPr b="1" dirty="0" lang="en-US"/>
              <a:t>Employee performance analytics is the act of analyzing HR data to measure how your employees are performing against KPIs. These KPIs are role-specific performance goals, metrics, or standards that are tied to your larger business goals. </a:t>
            </a:r>
          </a:p>
          <a:p>
            <a:endParaRPr dirty="0" lang="en-US"/>
          </a:p>
        </p:txBody>
      </p:sp>
      <p:pic>
        <p:nvPicPr>
          <p:cNvPr id="2097160" name="Picture 15"/>
          <p:cNvPicPr>
            <a:picLocks noChangeAspect="1"/>
          </p:cNvPicPr>
          <p:nvPr/>
        </p:nvPicPr>
        <p:blipFill>
          <a:blip xmlns:r="http://schemas.openxmlformats.org/officeDocument/2006/relationships" r:embed="rId1" cstate="print">
            <a:clrChange>
              <a:clrFrom>
                <a:srgbClr val="8FB9A1"/>
              </a:clrFrom>
              <a:clrTo>
                <a:srgbClr val="8FB9A1">
                  <a:alpha val="0"/>
                </a:srgbClr>
              </a:clrTo>
            </a:clrChange>
          </a:blip>
          <a:stretch>
            <a:fillRect/>
          </a:stretch>
        </p:blipFill>
        <p:spPr>
          <a:xfrm>
            <a:off x="8086204" y="2180115"/>
            <a:ext cx="3124200" cy="2401717"/>
          </a:xfrm>
          <a:prstGeom prst="rect"/>
        </p:spPr>
      </p:pic>
      <p:sp>
        <p:nvSpPr>
          <p:cNvPr id="1048626" name="TextBox 20"/>
          <p:cNvSpPr txBox="1"/>
          <p:nvPr/>
        </p:nvSpPr>
        <p:spPr>
          <a:xfrm>
            <a:off x="381000" y="1173183"/>
            <a:ext cx="5867400" cy="1691641"/>
          </a:xfrm>
          <a:prstGeom prst="rect"/>
          <a:noFill/>
        </p:spPr>
        <p:txBody>
          <a:bodyPr wrap="square">
            <a:spAutoFit/>
          </a:bodyPr>
          <a:p>
            <a:r>
              <a:rPr b="1" dirty="0" lang="en-US"/>
              <a:t>A performance evaluation is a snapshot of an employee's performance over a period of time. It’s a formal process that celebrates accomplishments, quantifies the value an employee brings to the company, creates a feedback loop for future improvement, and motivates employees to keep growing</a:t>
            </a:r>
            <a:r>
              <a:rPr dirty="0" lang="en-US"/>
              <a:t>.</a:t>
            </a:r>
            <a:endParaRPr dirty="0" lang="en-IN"/>
          </a:p>
        </p:txBody>
      </p:sp>
      <p:sp>
        <p:nvSpPr>
          <p:cNvPr id="1048627" name="TextBox 24"/>
          <p:cNvSpPr txBox="1"/>
          <p:nvPr/>
        </p:nvSpPr>
        <p:spPr>
          <a:xfrm>
            <a:off x="381000" y="3230522"/>
            <a:ext cx="6096000" cy="891541"/>
          </a:xfrm>
          <a:prstGeom prst="rect"/>
          <a:noFill/>
        </p:spPr>
        <p:txBody>
          <a:bodyPr wrap="square">
            <a:spAutoFit/>
          </a:bodyPr>
          <a:p>
            <a:r>
              <a:rPr b="1" dirty="0" lang="en-US"/>
              <a:t>Evaluating and measuring employee performance makes sure your employees are efficiently performing and alerts you to those who aren’t working at the levels they should be.</a:t>
            </a:r>
            <a:endParaRPr b="1"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8" name="object 5"/>
          <p:cNvSpPr txBox="1">
            <a:spLocks noGrp="1"/>
          </p:cNvSpPr>
          <p:nvPr>
            <p:ph type="title"/>
          </p:nvPr>
        </p:nvSpPr>
        <p:spPr>
          <a:xfrm>
            <a:off x="609600" y="679572"/>
            <a:ext cx="6310948" cy="570669"/>
          </a:xfrm>
          <a:prstGeom prst="rect"/>
        </p:spPr>
        <p:txBody>
          <a:bodyPr bIns="0" lIns="0" rIns="0" rtlCol="0" tIns="16510" vert="horz" wrap="square">
            <a:spAutoFit/>
          </a:bodyPr>
          <a:p>
            <a:pPr marL="12700">
              <a:lnSpc>
                <a:spcPct val="100000"/>
              </a:lnSpc>
              <a:spcBef>
                <a:spcPts val="130"/>
              </a:spcBef>
            </a:pPr>
            <a:r>
              <a:rPr b="1" dirty="0" sz="3600" spc="25">
                <a:solidFill>
                  <a:srgbClr val="FF0000"/>
                </a:solidFill>
                <a:latin typeface="Times New Roman" panose="02020603050405020304" pitchFamily="18" charset="0"/>
                <a:cs typeface="Times New Roman" panose="02020603050405020304" pitchFamily="18" charset="0"/>
              </a:rPr>
              <a:t>W</a:t>
            </a:r>
            <a:r>
              <a:rPr b="1" dirty="0" sz="3600" spc="-20">
                <a:solidFill>
                  <a:srgbClr val="FF0000"/>
                </a:solidFill>
                <a:latin typeface="Times New Roman" panose="02020603050405020304" pitchFamily="18" charset="0"/>
                <a:cs typeface="Times New Roman" panose="02020603050405020304" pitchFamily="18" charset="0"/>
              </a:rPr>
              <a:t>H</a:t>
            </a:r>
            <a:r>
              <a:rPr b="1" dirty="0" sz="3600" spc="20">
                <a:solidFill>
                  <a:srgbClr val="FF0000"/>
                </a:solidFill>
                <a:latin typeface="Times New Roman" panose="02020603050405020304" pitchFamily="18" charset="0"/>
                <a:cs typeface="Times New Roman" panose="02020603050405020304" pitchFamily="18" charset="0"/>
              </a:rPr>
              <a:t>O</a:t>
            </a:r>
            <a:r>
              <a:rPr b="1" dirty="0" sz="3600" spc="-235">
                <a:solidFill>
                  <a:srgbClr val="FF0000"/>
                </a:solidFill>
                <a:latin typeface="Times New Roman" panose="02020603050405020304" pitchFamily="18" charset="0"/>
                <a:cs typeface="Times New Roman" panose="02020603050405020304" pitchFamily="18" charset="0"/>
              </a:rPr>
              <a:t> </a:t>
            </a:r>
            <a:r>
              <a:rPr b="1" dirty="0" sz="3600" spc="-10">
                <a:solidFill>
                  <a:srgbClr val="FF0000"/>
                </a:solidFill>
                <a:latin typeface="Times New Roman" panose="02020603050405020304" pitchFamily="18" charset="0"/>
                <a:cs typeface="Times New Roman" panose="02020603050405020304" pitchFamily="18" charset="0"/>
              </a:rPr>
              <a:t>AR</a:t>
            </a:r>
            <a:r>
              <a:rPr b="1" dirty="0" sz="3600" spc="15">
                <a:solidFill>
                  <a:srgbClr val="FF0000"/>
                </a:solidFill>
                <a:latin typeface="Times New Roman" panose="02020603050405020304" pitchFamily="18" charset="0"/>
                <a:cs typeface="Times New Roman" panose="02020603050405020304" pitchFamily="18" charset="0"/>
              </a:rPr>
              <a:t>E</a:t>
            </a:r>
            <a:r>
              <a:rPr b="1" dirty="0" sz="3600" spc="-35">
                <a:solidFill>
                  <a:srgbClr val="FF0000"/>
                </a:solidFill>
                <a:latin typeface="Times New Roman" panose="02020603050405020304" pitchFamily="18" charset="0"/>
                <a:cs typeface="Times New Roman" panose="02020603050405020304" pitchFamily="18" charset="0"/>
              </a:rPr>
              <a:t> </a:t>
            </a:r>
            <a:r>
              <a:rPr b="1" dirty="0" sz="3600" spc="-10">
                <a:solidFill>
                  <a:srgbClr val="FF0000"/>
                </a:solidFill>
                <a:latin typeface="Times New Roman" panose="02020603050405020304" pitchFamily="18" charset="0"/>
                <a:cs typeface="Times New Roman" panose="02020603050405020304" pitchFamily="18" charset="0"/>
              </a:rPr>
              <a:t>T</a:t>
            </a:r>
            <a:r>
              <a:rPr b="1" dirty="0" sz="3600" spc="-15">
                <a:solidFill>
                  <a:srgbClr val="FF0000"/>
                </a:solidFill>
                <a:latin typeface="Times New Roman" panose="02020603050405020304" pitchFamily="18" charset="0"/>
                <a:cs typeface="Times New Roman" panose="02020603050405020304" pitchFamily="18" charset="0"/>
              </a:rPr>
              <a:t>H</a:t>
            </a:r>
            <a:r>
              <a:rPr b="1" dirty="0" sz="3600" spc="15">
                <a:solidFill>
                  <a:srgbClr val="FF0000"/>
                </a:solidFill>
                <a:latin typeface="Times New Roman" panose="02020603050405020304" pitchFamily="18" charset="0"/>
                <a:cs typeface="Times New Roman" panose="02020603050405020304" pitchFamily="18" charset="0"/>
              </a:rPr>
              <a:t>E</a:t>
            </a:r>
            <a:r>
              <a:rPr b="1" dirty="0" sz="3600" spc="-35">
                <a:solidFill>
                  <a:srgbClr val="FF0000"/>
                </a:solidFill>
                <a:latin typeface="Times New Roman" panose="02020603050405020304" pitchFamily="18" charset="0"/>
                <a:cs typeface="Times New Roman" panose="02020603050405020304" pitchFamily="18" charset="0"/>
              </a:rPr>
              <a:t> </a:t>
            </a:r>
            <a:r>
              <a:rPr b="1" dirty="0" sz="3600" spc="-20">
                <a:solidFill>
                  <a:srgbClr val="FF0000"/>
                </a:solidFill>
                <a:latin typeface="Times New Roman" panose="02020603050405020304" pitchFamily="18" charset="0"/>
                <a:cs typeface="Times New Roman" panose="02020603050405020304" pitchFamily="18" charset="0"/>
              </a:rPr>
              <a:t>E</a:t>
            </a:r>
            <a:r>
              <a:rPr b="1" dirty="0" sz="3600" spc="30">
                <a:solidFill>
                  <a:srgbClr val="FF0000"/>
                </a:solidFill>
                <a:latin typeface="Times New Roman" panose="02020603050405020304" pitchFamily="18" charset="0"/>
                <a:cs typeface="Times New Roman" panose="02020603050405020304" pitchFamily="18" charset="0"/>
              </a:rPr>
              <a:t>N</a:t>
            </a:r>
            <a:r>
              <a:rPr b="1" dirty="0" sz="3600" spc="15">
                <a:solidFill>
                  <a:srgbClr val="FF0000"/>
                </a:solidFill>
                <a:latin typeface="Times New Roman" panose="02020603050405020304" pitchFamily="18" charset="0"/>
                <a:cs typeface="Times New Roman" panose="02020603050405020304" pitchFamily="18" charset="0"/>
              </a:rPr>
              <a:t>D</a:t>
            </a:r>
            <a:r>
              <a:rPr b="1" dirty="0" sz="3600" spc="-45">
                <a:solidFill>
                  <a:srgbClr val="FF0000"/>
                </a:solidFill>
                <a:latin typeface="Times New Roman" panose="02020603050405020304" pitchFamily="18" charset="0"/>
                <a:cs typeface="Times New Roman" panose="02020603050405020304" pitchFamily="18" charset="0"/>
              </a:rPr>
              <a:t> </a:t>
            </a:r>
            <a:r>
              <a:rPr b="1" dirty="0" sz="3600">
                <a:solidFill>
                  <a:srgbClr val="FF0000"/>
                </a:solidFill>
                <a:latin typeface="Times New Roman" panose="02020603050405020304" pitchFamily="18" charset="0"/>
                <a:cs typeface="Times New Roman" panose="02020603050405020304" pitchFamily="18" charset="0"/>
              </a:rPr>
              <a:t>U</a:t>
            </a:r>
            <a:r>
              <a:rPr b="1" dirty="0" sz="3600" spc="10">
                <a:solidFill>
                  <a:srgbClr val="FF0000"/>
                </a:solidFill>
                <a:latin typeface="Times New Roman" panose="02020603050405020304" pitchFamily="18" charset="0"/>
                <a:cs typeface="Times New Roman" panose="02020603050405020304" pitchFamily="18" charset="0"/>
              </a:rPr>
              <a:t>S</a:t>
            </a:r>
            <a:r>
              <a:rPr b="1" dirty="0" sz="3600" spc="-25">
                <a:solidFill>
                  <a:srgbClr val="FF0000"/>
                </a:solidFill>
                <a:latin typeface="Times New Roman" panose="02020603050405020304" pitchFamily="18" charset="0"/>
                <a:cs typeface="Times New Roman" panose="02020603050405020304" pitchFamily="18" charset="0"/>
              </a:rPr>
              <a:t>E</a:t>
            </a:r>
            <a:r>
              <a:rPr b="1" dirty="0" sz="3600" spc="-10">
                <a:solidFill>
                  <a:srgbClr val="FF0000"/>
                </a:solidFill>
                <a:latin typeface="Times New Roman" panose="02020603050405020304" pitchFamily="18" charset="0"/>
                <a:cs typeface="Times New Roman" panose="02020603050405020304" pitchFamily="18" charset="0"/>
              </a:rPr>
              <a:t>R</a:t>
            </a:r>
            <a:r>
              <a:rPr b="1" dirty="0" sz="3600" spc="5">
                <a:solidFill>
                  <a:srgbClr val="FF0000"/>
                </a:solidFill>
                <a:latin typeface="Times New Roman" panose="02020603050405020304" pitchFamily="18" charset="0"/>
                <a:cs typeface="Times New Roman" panose="02020603050405020304" pitchFamily="18" charset="0"/>
              </a:rPr>
              <a:t>S</a:t>
            </a:r>
            <a:r>
              <a:rPr b="1" dirty="0" sz="3600" lang="en-IN" spc="5">
                <a:solidFill>
                  <a:srgbClr val="FF0000"/>
                </a:solidFill>
                <a:latin typeface="Times New Roman" panose="02020603050405020304" pitchFamily="18" charset="0"/>
                <a:cs typeface="Times New Roman" panose="02020603050405020304" pitchFamily="18" charset="0"/>
              </a:rPr>
              <a:t>?</a:t>
            </a:r>
            <a:endParaRPr b="1" dirty="0" sz="3600">
              <a:solidFill>
                <a:srgbClr val="FF0000"/>
              </a:solidFill>
              <a:latin typeface="Times New Roman" panose="02020603050405020304" pitchFamily="18" charset="0"/>
              <a:cs typeface="Times New Roman" panose="02020603050405020304" pitchFamily="18" charset="0"/>
            </a:endParaRPr>
          </a:p>
        </p:txBody>
      </p:sp>
      <p:sp>
        <p:nvSpPr>
          <p:cNvPr id="1048629" name="object 8"/>
          <p:cNvSpPr txBox="1">
            <a:spLocks noGrp="1"/>
          </p:cNvSpPr>
          <p:nvPr>
            <p:ph type="sldNum" sz="quarter" idx="12"/>
          </p:nvPr>
        </p:nvSpPr>
        <p:spPr>
          <a:xfrm>
            <a:off x="10352540" y="637331"/>
            <a:ext cx="838199" cy="426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0" name="TextBox 12"/>
          <p:cNvSpPr txBox="1"/>
          <p:nvPr/>
        </p:nvSpPr>
        <p:spPr>
          <a:xfrm>
            <a:off x="457200" y="1605224"/>
            <a:ext cx="8915400" cy="3952240"/>
          </a:xfrm>
          <a:prstGeom prst="rect"/>
          <a:noFill/>
        </p:spPr>
        <p:txBody>
          <a:bodyPr rtlCol="0" wrap="square">
            <a:spAutoFit/>
          </a:bodyPr>
          <a:p>
            <a:endParaRPr dirty="0" sz="3200" lang="en-IN">
              <a:latin typeface="Times New Roman" panose="02020603050405020304" pitchFamily="18" charset="0"/>
              <a:cs typeface="Times New Roman" panose="02020603050405020304" pitchFamily="18" charset="0"/>
            </a:endParaRPr>
          </a:p>
          <a:p>
            <a:r>
              <a:rPr dirty="0" sz="3200" lang="en-IN">
                <a:latin typeface="Times New Roman" panose="02020603050405020304" pitchFamily="18" charset="0"/>
                <a:cs typeface="Times New Roman" panose="02020603050405020304" pitchFamily="18" charset="0"/>
              </a:rPr>
              <a:t>              Every performance evaluation should be directly tied with that employee’s job description. Determining who should evaluate the performance of the employee is the next decision. It could be their direct manager ( most common method ), subordinates, customers or clients, self, and/or peers. </a:t>
            </a:r>
          </a:p>
        </p:txBody>
      </p:sp>
      <p:pic>
        <p:nvPicPr>
          <p:cNvPr id="2097161" name="Picture 25"/>
          <p:cNvPicPr>
            <a:picLocks noChangeAspect="1"/>
          </p:cNvPicPr>
          <p:nvPr/>
        </p:nvPicPr>
        <p:blipFill>
          <a:blip xmlns:r="http://schemas.openxmlformats.org/officeDocument/2006/relationships" r:embed="rId1" cstate="print">
            <a:alphaModFix/>
          </a:blip>
          <a:stretch>
            <a:fillRect/>
          </a:stretch>
        </p:blipFill>
        <p:spPr>
          <a:xfrm>
            <a:off x="8763000" y="2971800"/>
            <a:ext cx="3886200" cy="3886200"/>
          </a:xfrm>
          <a:prstGeom prst="rect"/>
        </p:spPr>
      </p:pic>
      <p:sp>
        <p:nvSpPr>
          <p:cNvPr id="1048631" name="TextBox 26"/>
          <p:cNvSpPr txBox="1"/>
          <p:nvPr/>
        </p:nvSpPr>
        <p:spPr>
          <a:xfrm>
            <a:off x="8763000" y="6970738"/>
            <a:ext cx="3886200" cy="230832"/>
          </a:xfrm>
          <a:prstGeom prst="rect"/>
          <a:noFill/>
        </p:spPr>
        <p:txBody>
          <a:bodyPr rtlCol="0" wrap="square">
            <a:spAutoFit/>
          </a:bodyPr>
          <a:p>
            <a:r>
              <a:rPr sz="900" lang="en-IN">
                <a:hlinkClick r:id="rId2" tooltip="https://commons.wikimedia.org/wiki/File:Light_bulb_(yellow)_icon.svg"/>
              </a:rPr>
              <a:t>This Photo</a:t>
            </a:r>
            <a:r>
              <a:rPr sz="900" lang="en-IN"/>
              <a:t> by Unknown Author is licensed under </a:t>
            </a:r>
            <a:r>
              <a:rPr sz="900" lang="en-IN">
                <a:hlinkClick r:id="rId3"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object 3"/>
          <p:cNvSpPr/>
          <p:nvPr/>
        </p:nvSpPr>
        <p:spPr>
          <a:xfrm>
            <a:off x="8269035" y="3145109"/>
            <a:ext cx="3211770" cy="3043501"/>
          </a:xfrm>
          <a:custGeom>
            <a:avLst/>
            <a:ahLst/>
            <a:rect l="l" t="t" r="r" b="b"/>
            <a:pathLst>
              <a:path w="457200" h="457200">
                <a:moveTo>
                  <a:pt x="457200" y="0"/>
                </a:moveTo>
                <a:lnTo>
                  <a:pt x="0" y="0"/>
                </a:lnTo>
                <a:lnTo>
                  <a:pt x="0" y="457200"/>
                </a:lnTo>
                <a:lnTo>
                  <a:pt x="457200" y="457200"/>
                </a:lnTo>
                <a:lnTo>
                  <a:pt x="457200" y="0"/>
                </a:lnTo>
                <a:close/>
              </a:path>
            </a:pathLst>
          </a:custGeom>
          <a:solidFill>
            <a:schemeClr val="tx1">
              <a:lumMod val="95000"/>
            </a:schemeClr>
          </a:solidFill>
        </p:spPr>
        <p:txBody>
          <a:bodyPr bIns="0" lIns="0" rIns="0" rtlCol="0" tIns="0" wrap="square"/>
          <a:p>
            <a:endParaRPr dirty="0"/>
          </a:p>
        </p:txBody>
      </p:sp>
      <p:sp>
        <p:nvSpPr>
          <p:cNvPr id="1048636" name="object 6"/>
          <p:cNvSpPr txBox="1">
            <a:spLocks noGrp="1"/>
          </p:cNvSpPr>
          <p:nvPr>
            <p:ph type="title"/>
          </p:nvPr>
        </p:nvSpPr>
        <p:spPr>
          <a:xfrm>
            <a:off x="381000" y="347445"/>
            <a:ext cx="11430000" cy="998350"/>
          </a:xfrm>
          <a:prstGeom prst="rect"/>
        </p:spPr>
        <p:txBody>
          <a:bodyPr bIns="0" lIns="0" rIns="0" rtlCol="0" tIns="13335" vert="horz" wrap="square">
            <a:spAutoFit/>
          </a:bodyPr>
          <a:p>
            <a:pPr marL="12700">
              <a:lnSpc>
                <a:spcPct val="100000"/>
              </a:lnSpc>
              <a:spcBef>
                <a:spcPts val="105"/>
              </a:spcBef>
            </a:pPr>
            <a:r>
              <a:rPr b="1" dirty="0" sz="3200" spc="10">
                <a:solidFill>
                  <a:srgbClr val="FF0000"/>
                </a:solidFill>
                <a:latin typeface="Times New Roman" panose="02020603050405020304" pitchFamily="18" charset="0"/>
                <a:cs typeface="Times New Roman" panose="02020603050405020304" pitchFamily="18" charset="0"/>
              </a:rPr>
              <a:t>O</a:t>
            </a:r>
            <a:r>
              <a:rPr b="1" dirty="0" sz="3200" spc="25">
                <a:solidFill>
                  <a:srgbClr val="FF0000"/>
                </a:solidFill>
                <a:latin typeface="Times New Roman" panose="02020603050405020304" pitchFamily="18" charset="0"/>
                <a:cs typeface="Times New Roman" panose="02020603050405020304" pitchFamily="18" charset="0"/>
              </a:rPr>
              <a:t>U</a:t>
            </a:r>
            <a:r>
              <a:rPr b="1" dirty="0" sz="3200">
                <a:solidFill>
                  <a:srgbClr val="FF0000"/>
                </a:solidFill>
                <a:latin typeface="Times New Roman" panose="02020603050405020304" pitchFamily="18" charset="0"/>
                <a:cs typeface="Times New Roman" panose="02020603050405020304" pitchFamily="18" charset="0"/>
              </a:rPr>
              <a:t>R</a:t>
            </a:r>
            <a:r>
              <a:rPr b="1" dirty="0" sz="3200" spc="5">
                <a:solidFill>
                  <a:srgbClr val="FF0000"/>
                </a:solidFill>
                <a:latin typeface="Times New Roman" panose="02020603050405020304" pitchFamily="18" charset="0"/>
                <a:cs typeface="Times New Roman" panose="02020603050405020304" pitchFamily="18" charset="0"/>
              </a:rPr>
              <a:t> </a:t>
            </a:r>
            <a:r>
              <a:rPr b="1" dirty="0" sz="3200" spc="25">
                <a:solidFill>
                  <a:srgbClr val="FF0000"/>
                </a:solidFill>
                <a:latin typeface="Times New Roman" panose="02020603050405020304" pitchFamily="18" charset="0"/>
                <a:cs typeface="Times New Roman" panose="02020603050405020304" pitchFamily="18" charset="0"/>
              </a:rPr>
              <a:t>S</a:t>
            </a:r>
            <a:r>
              <a:rPr b="1" dirty="0" sz="3200" spc="10">
                <a:solidFill>
                  <a:srgbClr val="FF0000"/>
                </a:solidFill>
                <a:latin typeface="Times New Roman" panose="02020603050405020304" pitchFamily="18" charset="0"/>
                <a:cs typeface="Times New Roman" panose="02020603050405020304" pitchFamily="18" charset="0"/>
              </a:rPr>
              <a:t>O</a:t>
            </a:r>
            <a:r>
              <a:rPr b="1" dirty="0" sz="3200" spc="25">
                <a:solidFill>
                  <a:srgbClr val="FF0000"/>
                </a:solidFill>
                <a:latin typeface="Times New Roman" panose="02020603050405020304" pitchFamily="18" charset="0"/>
                <a:cs typeface="Times New Roman" panose="02020603050405020304" pitchFamily="18" charset="0"/>
              </a:rPr>
              <a:t>LU</a:t>
            </a:r>
            <a:r>
              <a:rPr b="1" dirty="0" sz="3200" spc="-35">
                <a:solidFill>
                  <a:srgbClr val="FF0000"/>
                </a:solidFill>
                <a:latin typeface="Times New Roman" panose="02020603050405020304" pitchFamily="18" charset="0"/>
                <a:cs typeface="Times New Roman" panose="02020603050405020304" pitchFamily="18" charset="0"/>
              </a:rPr>
              <a:t>T</a:t>
            </a:r>
            <a:r>
              <a:rPr b="1" dirty="0" sz="3200" spc="-30">
                <a:solidFill>
                  <a:srgbClr val="FF0000"/>
                </a:solidFill>
                <a:latin typeface="Times New Roman" panose="02020603050405020304" pitchFamily="18" charset="0"/>
                <a:cs typeface="Times New Roman" panose="02020603050405020304" pitchFamily="18" charset="0"/>
              </a:rPr>
              <a:t>I</a:t>
            </a:r>
            <a:r>
              <a:rPr b="1" dirty="0" sz="3200" spc="10">
                <a:solidFill>
                  <a:srgbClr val="FF0000"/>
                </a:solidFill>
                <a:latin typeface="Times New Roman" panose="02020603050405020304" pitchFamily="18" charset="0"/>
                <a:cs typeface="Times New Roman" panose="02020603050405020304" pitchFamily="18" charset="0"/>
              </a:rPr>
              <a:t>O</a:t>
            </a:r>
            <a:r>
              <a:rPr b="1" dirty="0" sz="3200">
                <a:solidFill>
                  <a:srgbClr val="FF0000"/>
                </a:solidFill>
                <a:latin typeface="Times New Roman" panose="02020603050405020304" pitchFamily="18" charset="0"/>
                <a:cs typeface="Times New Roman" panose="02020603050405020304" pitchFamily="18" charset="0"/>
              </a:rPr>
              <a:t>N</a:t>
            </a:r>
            <a:r>
              <a:rPr b="1" dirty="0" sz="3200" spc="-345">
                <a:solidFill>
                  <a:srgbClr val="FF0000"/>
                </a:solidFill>
                <a:latin typeface="Times New Roman" panose="02020603050405020304" pitchFamily="18" charset="0"/>
                <a:cs typeface="Times New Roman" panose="02020603050405020304" pitchFamily="18" charset="0"/>
              </a:rPr>
              <a:t> </a:t>
            </a:r>
            <a:r>
              <a:rPr b="1" dirty="0" sz="3200" spc="-35">
                <a:solidFill>
                  <a:srgbClr val="FF0000"/>
                </a:solidFill>
                <a:latin typeface="Times New Roman" panose="02020603050405020304" pitchFamily="18" charset="0"/>
                <a:cs typeface="Times New Roman" panose="02020603050405020304" pitchFamily="18" charset="0"/>
              </a:rPr>
              <a:t>A</a:t>
            </a:r>
            <a:r>
              <a:rPr b="1" dirty="0" sz="3200" spc="-5">
                <a:solidFill>
                  <a:srgbClr val="FF0000"/>
                </a:solidFill>
                <a:latin typeface="Times New Roman" panose="02020603050405020304" pitchFamily="18" charset="0"/>
                <a:cs typeface="Times New Roman" panose="02020603050405020304" pitchFamily="18" charset="0"/>
              </a:rPr>
              <a:t>N</a:t>
            </a:r>
            <a:r>
              <a:rPr b="1" dirty="0" sz="3200">
                <a:solidFill>
                  <a:srgbClr val="FF0000"/>
                </a:solidFill>
                <a:latin typeface="Times New Roman" panose="02020603050405020304" pitchFamily="18" charset="0"/>
                <a:cs typeface="Times New Roman" panose="02020603050405020304" pitchFamily="18" charset="0"/>
              </a:rPr>
              <a:t>D</a:t>
            </a:r>
            <a:r>
              <a:rPr b="1" dirty="0" sz="3200" spc="35">
                <a:solidFill>
                  <a:srgbClr val="FF0000"/>
                </a:solidFill>
                <a:latin typeface="Times New Roman" panose="02020603050405020304" pitchFamily="18" charset="0"/>
                <a:cs typeface="Times New Roman" panose="02020603050405020304" pitchFamily="18" charset="0"/>
              </a:rPr>
              <a:t> </a:t>
            </a:r>
            <a:r>
              <a:rPr b="1" dirty="0" sz="3200" spc="-30">
                <a:solidFill>
                  <a:srgbClr val="FF0000"/>
                </a:solidFill>
                <a:latin typeface="Times New Roman" panose="02020603050405020304" pitchFamily="18" charset="0"/>
                <a:cs typeface="Times New Roman" panose="02020603050405020304" pitchFamily="18" charset="0"/>
              </a:rPr>
              <a:t>I</a:t>
            </a:r>
            <a:r>
              <a:rPr b="1" dirty="0" sz="3200" spc="-35">
                <a:solidFill>
                  <a:srgbClr val="FF0000"/>
                </a:solidFill>
                <a:latin typeface="Times New Roman" panose="02020603050405020304" pitchFamily="18" charset="0"/>
                <a:cs typeface="Times New Roman" panose="02020603050405020304" pitchFamily="18" charset="0"/>
              </a:rPr>
              <a:t>T</a:t>
            </a:r>
            <a:r>
              <a:rPr b="1" dirty="0" sz="3200">
                <a:solidFill>
                  <a:srgbClr val="FF0000"/>
                </a:solidFill>
                <a:latin typeface="Times New Roman" panose="02020603050405020304" pitchFamily="18" charset="0"/>
                <a:cs typeface="Times New Roman" panose="02020603050405020304" pitchFamily="18" charset="0"/>
              </a:rPr>
              <a:t>S</a:t>
            </a:r>
            <a:r>
              <a:rPr b="1" dirty="0" sz="3200" spc="60">
                <a:solidFill>
                  <a:srgbClr val="FF0000"/>
                </a:solidFill>
                <a:latin typeface="Times New Roman" panose="02020603050405020304" pitchFamily="18" charset="0"/>
                <a:cs typeface="Times New Roman" panose="02020603050405020304" pitchFamily="18" charset="0"/>
              </a:rPr>
              <a:t> </a:t>
            </a:r>
            <a:r>
              <a:rPr b="1" dirty="0" sz="3200" spc="-295">
                <a:solidFill>
                  <a:srgbClr val="FF0000"/>
                </a:solidFill>
                <a:latin typeface="Times New Roman" panose="02020603050405020304" pitchFamily="18" charset="0"/>
                <a:cs typeface="Times New Roman" panose="02020603050405020304" pitchFamily="18" charset="0"/>
              </a:rPr>
              <a:t>V</a:t>
            </a:r>
            <a:r>
              <a:rPr b="1" dirty="0" sz="3200" spc="-35">
                <a:solidFill>
                  <a:srgbClr val="FF0000"/>
                </a:solidFill>
                <a:latin typeface="Times New Roman" panose="02020603050405020304" pitchFamily="18" charset="0"/>
                <a:cs typeface="Times New Roman" panose="02020603050405020304" pitchFamily="18" charset="0"/>
              </a:rPr>
              <a:t>A</a:t>
            </a:r>
            <a:r>
              <a:rPr b="1" dirty="0" sz="3200" spc="25">
                <a:solidFill>
                  <a:srgbClr val="FF0000"/>
                </a:solidFill>
                <a:latin typeface="Times New Roman" panose="02020603050405020304" pitchFamily="18" charset="0"/>
                <a:cs typeface="Times New Roman" panose="02020603050405020304" pitchFamily="18" charset="0"/>
              </a:rPr>
              <a:t>LU</a:t>
            </a:r>
            <a:r>
              <a:rPr b="1" dirty="0" sz="3200">
                <a:solidFill>
                  <a:srgbClr val="FF0000"/>
                </a:solidFill>
                <a:latin typeface="Times New Roman" panose="02020603050405020304" pitchFamily="18" charset="0"/>
                <a:cs typeface="Times New Roman" panose="02020603050405020304" pitchFamily="18" charset="0"/>
              </a:rPr>
              <a:t>E</a:t>
            </a:r>
            <a:r>
              <a:rPr b="1" dirty="0" sz="3200" lang="en-IN" spc="-65">
                <a:solidFill>
                  <a:srgbClr val="FF0000"/>
                </a:solidFill>
                <a:latin typeface="Times New Roman" panose="02020603050405020304" pitchFamily="18" charset="0"/>
                <a:cs typeface="Times New Roman" panose="02020603050405020304" pitchFamily="18" charset="0"/>
              </a:rPr>
              <a:t> </a:t>
            </a:r>
            <a:br>
              <a:rPr b="1" dirty="0" sz="3200" lang="en-IN" spc="-65">
                <a:solidFill>
                  <a:srgbClr val="FF0000"/>
                </a:solidFill>
                <a:latin typeface="Times New Roman" panose="02020603050405020304" pitchFamily="18" charset="0"/>
                <a:cs typeface="Times New Roman" panose="02020603050405020304" pitchFamily="18" charset="0"/>
              </a:rPr>
            </a:br>
            <a:r>
              <a:rPr b="1" dirty="0" sz="3200" spc="-15">
                <a:solidFill>
                  <a:srgbClr val="FF0000"/>
                </a:solidFill>
                <a:latin typeface="Times New Roman" panose="02020603050405020304" pitchFamily="18" charset="0"/>
                <a:cs typeface="Times New Roman" panose="02020603050405020304" pitchFamily="18" charset="0"/>
              </a:rPr>
              <a:t>P</a:t>
            </a:r>
            <a:r>
              <a:rPr b="1" dirty="0" sz="3200" spc="-30">
                <a:solidFill>
                  <a:srgbClr val="FF0000"/>
                </a:solidFill>
                <a:latin typeface="Times New Roman" panose="02020603050405020304" pitchFamily="18" charset="0"/>
                <a:cs typeface="Times New Roman" panose="02020603050405020304" pitchFamily="18" charset="0"/>
              </a:rPr>
              <a:t>R</a:t>
            </a:r>
            <a:r>
              <a:rPr b="1" dirty="0" sz="3200" spc="10">
                <a:solidFill>
                  <a:srgbClr val="FF0000"/>
                </a:solidFill>
                <a:latin typeface="Times New Roman" panose="02020603050405020304" pitchFamily="18" charset="0"/>
                <a:cs typeface="Times New Roman" panose="02020603050405020304" pitchFamily="18" charset="0"/>
              </a:rPr>
              <a:t>O</a:t>
            </a:r>
            <a:r>
              <a:rPr b="1" dirty="0" sz="3200" spc="-15">
                <a:solidFill>
                  <a:srgbClr val="FF0000"/>
                </a:solidFill>
                <a:latin typeface="Times New Roman" panose="02020603050405020304" pitchFamily="18" charset="0"/>
                <a:cs typeface="Times New Roman" panose="02020603050405020304" pitchFamily="18" charset="0"/>
              </a:rPr>
              <a:t>P</a:t>
            </a:r>
            <a:r>
              <a:rPr b="1" dirty="0" sz="3200" spc="10">
                <a:solidFill>
                  <a:srgbClr val="FF0000"/>
                </a:solidFill>
                <a:latin typeface="Times New Roman" panose="02020603050405020304" pitchFamily="18" charset="0"/>
                <a:cs typeface="Times New Roman" panose="02020603050405020304" pitchFamily="18" charset="0"/>
              </a:rPr>
              <a:t>O</a:t>
            </a:r>
            <a:r>
              <a:rPr b="1" dirty="0" sz="3200" spc="25">
                <a:solidFill>
                  <a:srgbClr val="FF0000"/>
                </a:solidFill>
                <a:latin typeface="Times New Roman" panose="02020603050405020304" pitchFamily="18" charset="0"/>
                <a:cs typeface="Times New Roman" panose="02020603050405020304" pitchFamily="18" charset="0"/>
              </a:rPr>
              <a:t>S</a:t>
            </a:r>
            <a:r>
              <a:rPr b="1" dirty="0" sz="3200" spc="-30">
                <a:solidFill>
                  <a:srgbClr val="FF0000"/>
                </a:solidFill>
                <a:latin typeface="Times New Roman" panose="02020603050405020304" pitchFamily="18" charset="0"/>
                <a:cs typeface="Times New Roman" panose="02020603050405020304" pitchFamily="18" charset="0"/>
              </a:rPr>
              <a:t>I</a:t>
            </a:r>
            <a:r>
              <a:rPr b="1" dirty="0" sz="3200" spc="-35">
                <a:solidFill>
                  <a:srgbClr val="FF0000"/>
                </a:solidFill>
                <a:latin typeface="Times New Roman" panose="02020603050405020304" pitchFamily="18" charset="0"/>
                <a:cs typeface="Times New Roman" panose="02020603050405020304" pitchFamily="18" charset="0"/>
              </a:rPr>
              <a:t>T</a:t>
            </a:r>
            <a:r>
              <a:rPr b="1" dirty="0" sz="3200" spc="-30">
                <a:solidFill>
                  <a:srgbClr val="FF0000"/>
                </a:solidFill>
                <a:latin typeface="Times New Roman" panose="02020603050405020304" pitchFamily="18" charset="0"/>
                <a:cs typeface="Times New Roman" panose="02020603050405020304" pitchFamily="18" charset="0"/>
              </a:rPr>
              <a:t>I</a:t>
            </a:r>
            <a:r>
              <a:rPr b="1" dirty="0" sz="3200" spc="10">
                <a:solidFill>
                  <a:srgbClr val="FF0000"/>
                </a:solidFill>
                <a:latin typeface="Times New Roman" panose="02020603050405020304" pitchFamily="18" charset="0"/>
                <a:cs typeface="Times New Roman" panose="02020603050405020304" pitchFamily="18" charset="0"/>
              </a:rPr>
              <a:t>O</a:t>
            </a:r>
            <a:r>
              <a:rPr b="1" dirty="0" sz="3200">
                <a:solidFill>
                  <a:srgbClr val="FF0000"/>
                </a:solidFill>
                <a:latin typeface="Times New Roman" panose="02020603050405020304" pitchFamily="18" charset="0"/>
                <a:cs typeface="Times New Roman" panose="02020603050405020304" pitchFamily="18" charset="0"/>
              </a:rPr>
              <a:t>N</a:t>
            </a:r>
          </a:p>
        </p:txBody>
      </p:sp>
      <p:sp>
        <p:nvSpPr>
          <p:cNvPr id="1048637" name="object 9"/>
          <p:cNvSpPr txBox="1">
            <a:spLocks noGrp="1"/>
          </p:cNvSpPr>
          <p:nvPr>
            <p:ph type="sldNum" sz="quarter" idx="12"/>
          </p:nvPr>
        </p:nvSpPr>
        <p:spPr>
          <a:xfrm>
            <a:off x="8915400" y="2352920"/>
            <a:ext cx="838199" cy="4260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2"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8" name="TextBox 10"/>
          <p:cNvSpPr txBox="1"/>
          <p:nvPr/>
        </p:nvSpPr>
        <p:spPr>
          <a:xfrm>
            <a:off x="676274" y="1347756"/>
            <a:ext cx="9915526" cy="584775"/>
          </a:xfrm>
          <a:prstGeom prst="rect"/>
          <a:noFill/>
        </p:spPr>
        <p:txBody>
          <a:bodyPr wrap="square">
            <a:spAutoFit/>
          </a:bodyPr>
          <a:p>
            <a:r>
              <a:rPr dirty="0" sz="3200" lang="en-IN">
                <a:latin typeface="Times New Roman" panose="02020603050405020304" pitchFamily="18" charset="0"/>
                <a:cs typeface="Times New Roman" panose="02020603050405020304" pitchFamily="18" charset="0"/>
              </a:rPr>
              <a:t>Conditional Formatting – To Highlight the Missing Values</a:t>
            </a:r>
          </a:p>
        </p:txBody>
      </p:sp>
      <p:sp>
        <p:nvSpPr>
          <p:cNvPr id="1048639" name="TextBox 12"/>
          <p:cNvSpPr txBox="1"/>
          <p:nvPr/>
        </p:nvSpPr>
        <p:spPr>
          <a:xfrm>
            <a:off x="676274" y="1803142"/>
            <a:ext cx="9534526" cy="2504440"/>
          </a:xfrm>
          <a:prstGeom prst="rect"/>
          <a:noFill/>
        </p:spPr>
        <p:txBody>
          <a:bodyPr wrap="square">
            <a:spAutoFit/>
          </a:bodyPr>
          <a:p>
            <a:r>
              <a:rPr dirty="0" sz="3200" lang="en-IN">
                <a:latin typeface="Times New Roman" panose="02020603050405020304" pitchFamily="18" charset="0"/>
                <a:cs typeface="Times New Roman" panose="02020603050405020304" pitchFamily="18" charset="0"/>
              </a:rPr>
              <a:t>Filtering – To Remove the Missing Values</a:t>
            </a:r>
          </a:p>
          <a:p>
            <a:r>
              <a:rPr dirty="0" sz="3200" lang="en-IN">
                <a:latin typeface="Times New Roman" panose="02020603050405020304" pitchFamily="18" charset="0"/>
                <a:cs typeface="Times New Roman" panose="02020603050405020304" pitchFamily="18" charset="0"/>
              </a:rPr>
              <a:t>Formula – To Calculate the Employee </a:t>
            </a:r>
            <a:r>
              <a:rPr dirty="0" sz="3200" lang="en-IN" err="1">
                <a:latin typeface="Times New Roman" panose="02020603050405020304" pitchFamily="18" charset="0"/>
                <a:cs typeface="Times New Roman" panose="02020603050405020304" pitchFamily="18" charset="0"/>
              </a:rPr>
              <a:t>performancelevel</a:t>
            </a:r>
            <a:endParaRPr dirty="0" sz="3200" lang="en-IN">
              <a:latin typeface="Times New Roman" panose="02020603050405020304" pitchFamily="18" charset="0"/>
              <a:cs typeface="Times New Roman" panose="02020603050405020304" pitchFamily="18" charset="0"/>
            </a:endParaRPr>
          </a:p>
          <a:p>
            <a:r>
              <a:rPr dirty="0" sz="3200" lang="en-IN">
                <a:latin typeface="Times New Roman" panose="02020603050405020304" pitchFamily="18" charset="0"/>
                <a:cs typeface="Times New Roman" panose="02020603050405020304" pitchFamily="18" charset="0"/>
              </a:rPr>
              <a:t>Pivot – To Summarize</a:t>
            </a:r>
          </a:p>
          <a:p>
            <a:r>
              <a:rPr dirty="0" sz="3200" lang="en-IN">
                <a:latin typeface="Times New Roman" panose="02020603050405020304" pitchFamily="18" charset="0"/>
                <a:cs typeface="Times New Roman" panose="02020603050405020304" pitchFamily="18" charset="0"/>
              </a:rPr>
              <a:t>Graph – For data visualization</a:t>
            </a:r>
          </a:p>
          <a:p>
            <a:r>
              <a:rPr dirty="0" sz="3200" lang="en-IN">
                <a:latin typeface="Times New Roman" panose="02020603050405020304" pitchFamily="18" charset="0"/>
                <a:cs typeface="Times New Roman" panose="02020603050405020304" pitchFamily="18" charset="0"/>
              </a:rPr>
              <a:t>Pie Chart – For data visualization</a:t>
            </a:r>
          </a:p>
        </p:txBody>
      </p:sp>
      <p:sp>
        <p:nvSpPr>
          <p:cNvPr id="1048640" name="Diamond 13"/>
          <p:cNvSpPr/>
          <p:nvPr/>
        </p:nvSpPr>
        <p:spPr>
          <a:xfrm>
            <a:off x="268235" y="1524000"/>
            <a:ext cx="408039" cy="320408"/>
          </a:xfrm>
          <a:prstGeom prst="diamond"/>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1" name="Diamond 14"/>
          <p:cNvSpPr/>
          <p:nvPr/>
        </p:nvSpPr>
        <p:spPr>
          <a:xfrm>
            <a:off x="283902" y="1985162"/>
            <a:ext cx="408039" cy="320408"/>
          </a:xfrm>
          <a:prstGeom prst="diamond"/>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2" name="Diamond 15"/>
          <p:cNvSpPr/>
          <p:nvPr/>
        </p:nvSpPr>
        <p:spPr>
          <a:xfrm>
            <a:off x="291893" y="2486089"/>
            <a:ext cx="408039" cy="320408"/>
          </a:xfrm>
          <a:prstGeom prst="diamond"/>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3" name="Diamond 16"/>
          <p:cNvSpPr/>
          <p:nvPr/>
        </p:nvSpPr>
        <p:spPr>
          <a:xfrm>
            <a:off x="317241" y="2984905"/>
            <a:ext cx="408039" cy="320408"/>
          </a:xfrm>
          <a:prstGeom prst="diamond"/>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4" name="Diamond 17"/>
          <p:cNvSpPr/>
          <p:nvPr/>
        </p:nvSpPr>
        <p:spPr>
          <a:xfrm>
            <a:off x="329070" y="3392484"/>
            <a:ext cx="408039" cy="320408"/>
          </a:xfrm>
          <a:prstGeom prst="diamond"/>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45" name="Diamond 18"/>
          <p:cNvSpPr/>
          <p:nvPr/>
        </p:nvSpPr>
        <p:spPr>
          <a:xfrm>
            <a:off x="325077" y="3831830"/>
            <a:ext cx="408039" cy="320408"/>
          </a:xfrm>
          <a:prstGeom prst="diamond"/>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63" name="Picture 19"/>
          <p:cNvPicPr>
            <a:picLocks noChangeAspect="1"/>
          </p:cNvPicPr>
          <p:nvPr/>
        </p:nvPicPr>
        <p:blipFill>
          <a:blip xmlns:r="http://schemas.openxmlformats.org/officeDocument/2006/relationships" r:embed="rId2"/>
          <a:stretch>
            <a:fillRect/>
          </a:stretch>
        </p:blipFill>
        <p:spPr>
          <a:xfrm>
            <a:off x="8269035" y="3291323"/>
            <a:ext cx="3043482" cy="30435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6" name="Title 1"/>
          <p:cNvSpPr>
            <a:spLocks noGrp="1"/>
          </p:cNvSpPr>
          <p:nvPr>
            <p:ph type="title"/>
          </p:nvPr>
        </p:nvSpPr>
        <p:spPr>
          <a:xfrm>
            <a:off x="284966" y="457200"/>
            <a:ext cx="9404723" cy="1400530"/>
          </a:xfrm>
        </p:spPr>
        <p:txBody>
          <a:bodyPr/>
          <a:p>
            <a:r>
              <a:rPr b="1" dirty="0" lang="en-IN">
                <a:solidFill>
                  <a:srgbClr val="FF0000"/>
                </a:solidFill>
                <a:latin typeface="Times New Roman" panose="02020603050405020304" pitchFamily="18" charset="0"/>
                <a:cs typeface="Times New Roman" panose="02020603050405020304" pitchFamily="18" charset="0"/>
              </a:rPr>
              <a:t>Dataset Description</a:t>
            </a:r>
          </a:p>
        </p:txBody>
      </p:sp>
      <p:sp>
        <p:nvSpPr>
          <p:cNvPr id="1048647" name="TextBox 5"/>
          <p:cNvSpPr txBox="1"/>
          <p:nvPr/>
        </p:nvSpPr>
        <p:spPr>
          <a:xfrm>
            <a:off x="299799" y="1382286"/>
            <a:ext cx="7548801" cy="4358641"/>
          </a:xfrm>
          <a:prstGeom prst="rect"/>
          <a:noFill/>
        </p:spPr>
        <p:txBody>
          <a:bodyPr rtlCol="0" wrap="square">
            <a:spAutoFit/>
          </a:bodyPr>
          <a:p>
            <a:r>
              <a:rPr dirty="0" sz="2000" lang="en-IN">
                <a:latin typeface="Times New Roman" panose="02020603050405020304" pitchFamily="18" charset="0"/>
                <a:cs typeface="Times New Roman" panose="02020603050405020304" pitchFamily="18" charset="0"/>
              </a:rPr>
              <a:t>EMPLOYEE PERFORMANCE ANALYSIS DATA SET IS TAKEN FROM EDUNET</a:t>
            </a:r>
          </a:p>
          <a:p>
            <a:r>
              <a:rPr dirty="0" sz="2000" lang="en-IN">
                <a:latin typeface="Times New Roman" panose="02020603050405020304" pitchFamily="18" charset="0"/>
                <a:cs typeface="Times New Roman" panose="02020603050405020304" pitchFamily="18" charset="0"/>
              </a:rPr>
              <a:t>DESCRIPTION </a:t>
            </a:r>
          </a:p>
          <a:p>
            <a:r>
              <a:rPr dirty="0" sz="2000" lang="en-IN">
                <a:latin typeface="Times New Roman" panose="02020603050405020304" pitchFamily="18" charset="0"/>
                <a:cs typeface="Times New Roman" panose="02020603050405020304" pitchFamily="18" charset="0"/>
              </a:rPr>
              <a:t>TOTAL FEATURES – 26, FEATURES TAKEN FOR CONSIDERATION – 9</a:t>
            </a:r>
          </a:p>
          <a:p>
            <a:r>
              <a:rPr dirty="0" sz="2000" lang="en-IN">
                <a:latin typeface="Times New Roman" panose="02020603050405020304" pitchFamily="18" charset="0"/>
                <a:cs typeface="Times New Roman" panose="02020603050405020304" pitchFamily="18" charset="0"/>
              </a:rPr>
              <a:t>EMP ID – NUMBER </a:t>
            </a:r>
          </a:p>
          <a:p>
            <a:r>
              <a:rPr dirty="0" sz="2000" lang="en-IN">
                <a:latin typeface="Times New Roman" panose="02020603050405020304" pitchFamily="18" charset="0"/>
                <a:cs typeface="Times New Roman" panose="02020603050405020304" pitchFamily="18" charset="0"/>
              </a:rPr>
              <a:t>NAME – TEXT</a:t>
            </a:r>
          </a:p>
          <a:p>
            <a:r>
              <a:rPr dirty="0" sz="2000" lang="en-IN">
                <a:latin typeface="Times New Roman" panose="02020603050405020304" pitchFamily="18" charset="0"/>
                <a:cs typeface="Times New Roman" panose="02020603050405020304" pitchFamily="18" charset="0"/>
              </a:rPr>
              <a:t>EMPLOYEE TYPE</a:t>
            </a:r>
          </a:p>
          <a:p>
            <a:r>
              <a:rPr dirty="0" sz="2000" lang="en-IN">
                <a:latin typeface="Times New Roman" panose="02020603050405020304" pitchFamily="18" charset="0"/>
                <a:cs typeface="Times New Roman" panose="02020603050405020304" pitchFamily="18" charset="0"/>
              </a:rPr>
              <a:t>PERFORMANCE LEVEL</a:t>
            </a:r>
          </a:p>
          <a:p>
            <a:r>
              <a:rPr dirty="0" sz="2000" lang="en-IN">
                <a:latin typeface="Times New Roman" panose="02020603050405020304" pitchFamily="18" charset="0"/>
                <a:cs typeface="Times New Roman" panose="02020603050405020304" pitchFamily="18" charset="0"/>
              </a:rPr>
              <a:t>GENDER – MALE FEMALE</a:t>
            </a:r>
          </a:p>
          <a:p>
            <a:r>
              <a:rPr dirty="0" sz="2000" lang="en-IN">
                <a:latin typeface="Times New Roman" panose="02020603050405020304" pitchFamily="18" charset="0"/>
                <a:cs typeface="Times New Roman" panose="02020603050405020304" pitchFamily="18" charset="0"/>
              </a:rPr>
              <a:t>EMPLOYEE RATING – NUMBER</a:t>
            </a:r>
          </a:p>
          <a:p>
            <a:r>
              <a:rPr dirty="0" sz="2000" lang="en-IN">
                <a:latin typeface="Times New Roman" panose="02020603050405020304" pitchFamily="18" charset="0"/>
                <a:cs typeface="Times New Roman" panose="02020603050405020304" pitchFamily="18" charset="0"/>
              </a:rPr>
              <a:t>BUSINESS TYPE</a:t>
            </a:r>
          </a:p>
          <a:p>
            <a:r>
              <a:rPr dirty="0" sz="2000" lang="en-IN">
                <a:latin typeface="Times New Roman" panose="02020603050405020304" pitchFamily="18" charset="0"/>
                <a:cs typeface="Times New Roman" panose="02020603050405020304" pitchFamily="18" charset="0"/>
              </a:rPr>
              <a:t>FIRST NAME</a:t>
            </a:r>
          </a:p>
          <a:p>
            <a:r>
              <a:rPr dirty="0" sz="2000" lang="en-IN">
                <a:latin typeface="Times New Roman" panose="02020603050405020304" pitchFamily="18" charset="0"/>
                <a:cs typeface="Times New Roman" panose="02020603050405020304" pitchFamily="18" charset="0"/>
              </a:rPr>
              <a:t>LAST NAME</a:t>
            </a:r>
          </a:p>
          <a:p>
            <a:r>
              <a:rPr dirty="0" sz="2000" lang="en-IN">
                <a:latin typeface="Times New Roman" panose="02020603050405020304" pitchFamily="18" charset="0"/>
                <a:cs typeface="Times New Roman" panose="02020603050405020304" pitchFamily="18" charset="0"/>
              </a:rPr>
              <a:t>EXIT DATE (USING CONDITIONAL FORMATTING)</a:t>
            </a:r>
          </a:p>
        </p:txBody>
      </p:sp>
      <p:pic>
        <p:nvPicPr>
          <p:cNvPr id="2097164" name="Picture 7"/>
          <p:cNvPicPr>
            <a:picLocks noChangeAspect="1"/>
          </p:cNvPicPr>
          <p:nvPr/>
        </p:nvPicPr>
        <p:blipFill>
          <a:blip xmlns:r="http://schemas.openxmlformats.org/officeDocument/2006/relationships" r:embed="rId1"/>
          <a:stretch>
            <a:fillRect/>
          </a:stretch>
        </p:blipFill>
        <p:spPr>
          <a:xfrm>
            <a:off x="6553200" y="2834807"/>
            <a:ext cx="5165894" cy="352464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10234041" y="1079156"/>
            <a:ext cx="1066799" cy="175260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6">
              <a:lumMod val="50000"/>
            </a:schemeClr>
          </a:solidFill>
        </p:spPr>
        <p:txBody>
          <a:bodyPr bIns="0" lIns="0" rIns="0" rtlCol="0" tIns="0" wrap="square"/>
          <a:p/>
        </p:txBody>
      </p:sp>
      <p:sp>
        <p:nvSpPr>
          <p:cNvPr id="104865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7696200" y="2574621"/>
            <a:ext cx="2466975" cy="3419475"/>
          </a:xfrm>
          <a:prstGeom prst="rect"/>
        </p:spPr>
      </p:pic>
      <p:sp>
        <p:nvSpPr>
          <p:cNvPr id="1048652" name="object 7"/>
          <p:cNvSpPr txBox="1">
            <a:spLocks noGrp="1"/>
          </p:cNvSpPr>
          <p:nvPr>
            <p:ph type="title"/>
          </p:nvPr>
        </p:nvSpPr>
        <p:spPr>
          <a:xfrm>
            <a:off x="312379" y="615258"/>
            <a:ext cx="9222146" cy="638810"/>
          </a:xfrm>
          <a:prstGeom prst="rect"/>
        </p:spPr>
        <p:txBody>
          <a:bodyPr bIns="0" lIns="0" rIns="0" rtlCol="0" tIns="16510" vert="horz" wrap="square">
            <a:spAutoFit/>
          </a:bodyPr>
          <a:p>
            <a:pPr marL="12700">
              <a:lnSpc>
                <a:spcPct val="100000"/>
              </a:lnSpc>
              <a:spcBef>
                <a:spcPts val="130"/>
              </a:spcBef>
            </a:pPr>
            <a:r>
              <a:rPr b="1" dirty="0" sz="4250" spc="15">
                <a:solidFill>
                  <a:srgbClr val="FF0000"/>
                </a:solidFill>
                <a:latin typeface="Times New Roman" panose="02020603050405020304" pitchFamily="18" charset="0"/>
                <a:cs typeface="Times New Roman" panose="02020603050405020304" pitchFamily="18" charset="0"/>
              </a:rPr>
              <a:t>THE</a:t>
            </a:r>
            <a:r>
              <a:rPr b="1" dirty="0" sz="4250" spc="20">
                <a:solidFill>
                  <a:srgbClr val="FF0000"/>
                </a:solidFill>
                <a:latin typeface="Times New Roman" panose="02020603050405020304" pitchFamily="18" charset="0"/>
                <a:cs typeface="Times New Roman" panose="02020603050405020304" pitchFamily="18" charset="0"/>
              </a:rPr>
              <a:t> </a:t>
            </a:r>
            <a:r>
              <a:rPr b="1" dirty="0" sz="4250" lang="en-US" spc="20">
                <a:solidFill>
                  <a:srgbClr val="FF0000"/>
                </a:solidFill>
                <a:latin typeface="Times New Roman" panose="02020603050405020304" pitchFamily="18" charset="0"/>
                <a:cs typeface="Times New Roman" panose="02020603050405020304" pitchFamily="18" charset="0"/>
              </a:rPr>
              <a:t>"</a:t>
            </a:r>
            <a:r>
              <a:rPr b="1" dirty="0" sz="4250" spc="10">
                <a:solidFill>
                  <a:srgbClr val="FF0000"/>
                </a:solidFill>
                <a:latin typeface="Times New Roman" panose="02020603050405020304" pitchFamily="18" charset="0"/>
                <a:cs typeface="Times New Roman" panose="02020603050405020304" pitchFamily="18" charset="0"/>
              </a:rPr>
              <a:t>WOW</a:t>
            </a:r>
            <a:r>
              <a:rPr b="1" dirty="0" sz="4250" lang="en-US" spc="10">
                <a:solidFill>
                  <a:srgbClr val="FF0000"/>
                </a:solidFill>
                <a:latin typeface="Times New Roman" panose="02020603050405020304" pitchFamily="18" charset="0"/>
                <a:cs typeface="Times New Roman" panose="02020603050405020304" pitchFamily="18" charset="0"/>
              </a:rPr>
              <a:t>"</a:t>
            </a:r>
            <a:r>
              <a:rPr b="1" dirty="0" sz="4250" spc="85">
                <a:solidFill>
                  <a:srgbClr val="FF0000"/>
                </a:solidFill>
                <a:latin typeface="Times New Roman" panose="02020603050405020304" pitchFamily="18" charset="0"/>
                <a:cs typeface="Times New Roman" panose="02020603050405020304" pitchFamily="18" charset="0"/>
              </a:rPr>
              <a:t> </a:t>
            </a:r>
            <a:r>
              <a:rPr b="1" dirty="0" sz="4250" spc="10">
                <a:solidFill>
                  <a:srgbClr val="FF0000"/>
                </a:solidFill>
                <a:latin typeface="Times New Roman" panose="02020603050405020304" pitchFamily="18" charset="0"/>
                <a:cs typeface="Times New Roman" panose="02020603050405020304" pitchFamily="18" charset="0"/>
              </a:rPr>
              <a:t>IN</a:t>
            </a:r>
            <a:r>
              <a:rPr b="1" dirty="0" sz="4250" spc="-5">
                <a:solidFill>
                  <a:srgbClr val="FF0000"/>
                </a:solidFill>
                <a:latin typeface="Times New Roman" panose="02020603050405020304" pitchFamily="18" charset="0"/>
                <a:cs typeface="Times New Roman" panose="02020603050405020304" pitchFamily="18" charset="0"/>
              </a:rPr>
              <a:t> </a:t>
            </a:r>
            <a:r>
              <a:rPr b="1" dirty="0" sz="4250" spc="15">
                <a:solidFill>
                  <a:srgbClr val="FF0000"/>
                </a:solidFill>
                <a:latin typeface="Times New Roman" panose="02020603050405020304" pitchFamily="18" charset="0"/>
                <a:cs typeface="Times New Roman" panose="02020603050405020304" pitchFamily="18" charset="0"/>
              </a:rPr>
              <a:t>OUR</a:t>
            </a:r>
            <a:r>
              <a:rPr b="1" dirty="0" sz="4250" spc="-10">
                <a:solidFill>
                  <a:srgbClr val="FF0000"/>
                </a:solidFill>
                <a:latin typeface="Times New Roman" panose="02020603050405020304" pitchFamily="18" charset="0"/>
                <a:cs typeface="Times New Roman" panose="02020603050405020304" pitchFamily="18" charset="0"/>
              </a:rPr>
              <a:t> </a:t>
            </a:r>
            <a:r>
              <a:rPr b="1" dirty="0" sz="4250" spc="20">
                <a:solidFill>
                  <a:srgbClr val="FF0000"/>
                </a:solidFill>
                <a:latin typeface="Times New Roman" panose="02020603050405020304" pitchFamily="18" charset="0"/>
                <a:cs typeface="Times New Roman" panose="02020603050405020304" pitchFamily="18" charset="0"/>
              </a:rPr>
              <a:t>SOLUTION</a:t>
            </a:r>
            <a:endParaRPr b="1" dirty="0" sz="4250">
              <a:solidFill>
                <a:srgbClr val="FF0000"/>
              </a:solidFill>
              <a:latin typeface="Times New Roman" panose="02020603050405020304" pitchFamily="18" charset="0"/>
              <a:cs typeface="Times New Roman" panose="02020603050405020304" pitchFamily="18" charset="0"/>
            </a:endParaRPr>
          </a:p>
        </p:txBody>
      </p:sp>
      <p:sp>
        <p:nvSpPr>
          <p:cNvPr id="104865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5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55" name="TextBox 11"/>
          <p:cNvSpPr txBox="1"/>
          <p:nvPr/>
        </p:nvSpPr>
        <p:spPr>
          <a:xfrm>
            <a:off x="428240" y="1530172"/>
            <a:ext cx="9412007" cy="1077218"/>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level formula: = IFS ( Z8&gt;=5,”VERY 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swetha stephen</cp:lastModifiedBy>
  <dcterms:created xsi:type="dcterms:W3CDTF">2024-03-29T04:07:22Z</dcterms:created>
  <dcterms:modified xsi:type="dcterms:W3CDTF">2024-09-08T10:40:50Z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400569e9c7a04b289bf49d39a796feac</vt:lpwstr>
  </property>
</Properties>
</file>