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extLst>
      <p:ext uri="{BB962C8B-B14F-4D97-AF65-F5344CB8AC3E}">
        <p14:creationId xmlns:p14="http://schemas.microsoft.com/office/powerpoint/2010/main" val="3952929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extLst>
      <p:ext uri="{BB962C8B-B14F-4D97-AF65-F5344CB8AC3E}">
        <p14:creationId xmlns:p14="http://schemas.microsoft.com/office/powerpoint/2010/main" val="62130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extLst>
      <p:ext uri="{BB962C8B-B14F-4D97-AF65-F5344CB8AC3E}">
        <p14:creationId xmlns:p14="http://schemas.microsoft.com/office/powerpoint/2010/main" val="337983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8/28/2024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85000" lnSpcReduction="10000"/>
          </a:bodyPr>
          <a:lstStyle/>
          <a:p>
            <a:pPr algn="l"/>
            <a:r>
              <a:rPr lang="en-IN" dirty="0">
                <a:solidFill>
                  <a:schemeClr val="tx1">
                    <a:lumMod val="95000"/>
                  </a:schemeClr>
                </a:solidFill>
              </a:rPr>
              <a:t>P</a:t>
            </a:r>
            <a:r>
              <a:rPr lang="en-US" dirty="0">
                <a:solidFill>
                  <a:schemeClr val="tx1">
                    <a:lumMod val="95000"/>
                  </a:schemeClr>
                </a:solidFill>
              </a:rPr>
              <a:t>RESENTED  BY: SADHANA  J</a:t>
            </a:r>
            <a:endParaRPr lang="en-IN" dirty="0">
              <a:solidFill>
                <a:schemeClr val="tx1">
                  <a:lumMod val="95000"/>
                </a:schemeClr>
              </a:solidFill>
            </a:endParaRPr>
          </a:p>
          <a:p>
            <a:pPr algn="l"/>
            <a:r>
              <a:rPr lang="en-US" dirty="0">
                <a:solidFill>
                  <a:schemeClr val="tx1">
                    <a:lumMod val="95000"/>
                  </a:schemeClr>
                </a:solidFill>
              </a:rPr>
              <a:t>REGISTER NO : </a:t>
            </a:r>
            <a:r>
              <a:rPr lang="en-US" dirty="0">
                <a:solidFill>
                  <a:schemeClr val="tx1">
                    <a:lumMod val="95000"/>
                  </a:schemeClr>
                </a:solidFill>
              </a:rPr>
              <a:t>312204618, F22FF6432236C83A693435E50FCD634D</a:t>
            </a:r>
            <a:endParaRPr lang="en-US" dirty="0">
              <a:solidFill>
                <a:schemeClr val="tx1">
                  <a:lumMod val="95000"/>
                </a:schemeClr>
              </a:solidFill>
            </a:endParaRP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AR</a:t>
            </a:r>
            <a:r>
              <a:rPr lang="en-IN" dirty="0">
                <a:solidFill>
                  <a:schemeClr val="tx1">
                    <a:lumMod val="95000"/>
                  </a:schemeClr>
                </a:solidFill>
              </a:rPr>
              <a:t>TS</a:t>
            </a:r>
            <a:r>
              <a:rPr lang="en-US" dirty="0">
                <a:solidFill>
                  <a:schemeClr val="tx1">
                    <a:lumMod val="95000"/>
                  </a:schemeClr>
                </a:solidFill>
              </a:rPr>
              <a:t> &amp;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r>
              <a:rPr lang="en-IN" sz="2800" dirty="0"/>
              <a:t/>
            </a:r>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332</Words>
  <Application>Microsoft Office PowerPoint</Application>
  <PresentationFormat>On-screen Show (4:3)</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Wingdings</vt:lpstr>
      <vt:lpstr>Wingdings 2</vt: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Windows User</cp:lastModifiedBy>
  <cp:revision>24</cp:revision>
  <dcterms:created xsi:type="dcterms:W3CDTF">2024-08-20T05:15:08Z</dcterms:created>
  <dcterms:modified xsi:type="dcterms:W3CDTF">2024-08-28T04:43:59Z</dcterms:modified>
</cp:coreProperties>
</file>