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dffc27f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dffc27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dffc27f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dffc27f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ffc27f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ffc27f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ffc27f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ffc27f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4975" y="96825"/>
            <a:ext cx="41697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Orange Coding Academy, 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Full Stack Web Development 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Final Project Presentation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3950" y="2056550"/>
            <a:ext cx="5990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73763"/>
                </a:solidFill>
              </a:rPr>
              <a:t>G-</a:t>
            </a:r>
            <a:r>
              <a:rPr b="1" lang="en" sz="3100">
                <a:solidFill>
                  <a:srgbClr val="990000"/>
                </a:solidFill>
              </a:rPr>
              <a:t>Tak</a:t>
            </a:r>
            <a:endParaRPr b="1" sz="31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Done By :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Sadi Ashlaq.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32825" y="324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Project Objective </a:t>
            </a:r>
            <a:endParaRPr b="1"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783175" y="3153825"/>
            <a:ext cx="512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work takes the responsibility of building a web Application </a:t>
            </a:r>
            <a:r>
              <a:rPr lang="en" sz="1700"/>
              <a:t>public site and admin dashboard.</a:t>
            </a:r>
            <a:endParaRPr sz="17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725" y="1727925"/>
            <a:ext cx="38862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34050" y="190500"/>
            <a:ext cx="476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PROJECT’S T</a:t>
            </a:r>
            <a:r>
              <a:rPr b="1" lang="en" sz="2000"/>
              <a:t>echnology</a:t>
            </a:r>
            <a:endParaRPr b="1" sz="2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25" y="2621150"/>
            <a:ext cx="1598050" cy="14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75" y="860200"/>
            <a:ext cx="4031774" cy="155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8475" y="1235550"/>
            <a:ext cx="1241800" cy="10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1025" y="2599972"/>
            <a:ext cx="2626051" cy="13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389950" y="2199775"/>
            <a:ext cx="420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73763"/>
                </a:solidFill>
              </a:rPr>
              <a:t>Live </a:t>
            </a:r>
            <a:r>
              <a:rPr b="1" lang="en" sz="4400">
                <a:solidFill>
                  <a:srgbClr val="E06666"/>
                </a:solidFill>
              </a:rPr>
              <a:t>Demo</a:t>
            </a:r>
            <a:endParaRPr b="1" sz="44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665100" y="2140800"/>
            <a:ext cx="354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73763"/>
                </a:solidFill>
              </a:rPr>
              <a:t>Thank </a:t>
            </a:r>
            <a:r>
              <a:rPr b="1" lang="en" sz="4400">
                <a:solidFill>
                  <a:srgbClr val="E06666"/>
                </a:solidFill>
              </a:rPr>
              <a:t>You</a:t>
            </a:r>
            <a:endParaRPr b="1" sz="44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