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562E2B8-60F0-4C2F-94D4-61BA5F5D11D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7D74B0-646C-4EF0-9D44-EDE8489A18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E2B8-60F0-4C2F-94D4-61BA5F5D11D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4B0-646C-4EF0-9D44-EDE8489A1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E2B8-60F0-4C2F-94D4-61BA5F5D11D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4B0-646C-4EF0-9D44-EDE8489A18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E2B8-60F0-4C2F-94D4-61BA5F5D11D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4B0-646C-4EF0-9D44-EDE8489A18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562E2B8-60F0-4C2F-94D4-61BA5F5D11D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7D74B0-646C-4EF0-9D44-EDE8489A18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E2B8-60F0-4C2F-94D4-61BA5F5D11D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4B0-646C-4EF0-9D44-EDE8489A18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E2B8-60F0-4C2F-94D4-61BA5F5D11D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4B0-646C-4EF0-9D44-EDE8489A18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E2B8-60F0-4C2F-94D4-61BA5F5D11D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4B0-646C-4EF0-9D44-EDE8489A18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E2B8-60F0-4C2F-94D4-61BA5F5D11D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4B0-646C-4EF0-9D44-EDE8489A182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E2B8-60F0-4C2F-94D4-61BA5F5D11D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4B0-646C-4EF0-9D44-EDE8489A18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E2B8-60F0-4C2F-94D4-61BA5F5D11D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74B0-646C-4EF0-9D44-EDE8489A18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62E2B8-60F0-4C2F-94D4-61BA5F5D11D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7D74B0-646C-4EF0-9D44-EDE8489A182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752600"/>
            <a:ext cx="68580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Image Annotation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858000" cy="533400"/>
          </a:xfrm>
        </p:spPr>
        <p:txBody>
          <a:bodyPr/>
          <a:lstStyle/>
          <a:p>
            <a:r>
              <a:rPr lang="en-US" dirty="0" smtClean="0"/>
              <a:t>CSE499.10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3657600"/>
            <a:ext cx="7010400" cy="1143000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 smtClean="0">
                <a:latin typeface="+mj-lt"/>
                <a:ea typeface="+mj-ea"/>
                <a:cs typeface="+mj-cs"/>
              </a:rPr>
              <a:t>Sadia</a:t>
            </a:r>
            <a:r>
              <a:rPr lang="en-US" sz="1400" dirty="0" smtClean="0">
                <a:latin typeface="+mj-lt"/>
                <a:ea typeface="+mj-ea"/>
                <a:cs typeface="+mj-cs"/>
              </a:rPr>
              <a:t> Ahmed </a:t>
            </a:r>
            <a:r>
              <a:rPr lang="en-US" sz="1400" dirty="0" err="1" smtClean="0">
                <a:latin typeface="+mj-lt"/>
                <a:ea typeface="+mj-ea"/>
                <a:cs typeface="+mj-cs"/>
              </a:rPr>
              <a:t>Tandra</a:t>
            </a:r>
            <a:r>
              <a:rPr lang="en-US" sz="1400" dirty="0" smtClean="0">
                <a:latin typeface="+mj-lt"/>
                <a:ea typeface="+mj-ea"/>
                <a:cs typeface="+mj-cs"/>
              </a:rPr>
              <a:t>(1631474042)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Jannatul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ferdouse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onny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(1631561042)</a:t>
            </a:r>
            <a:endParaRPr lang="en-US" sz="1400" dirty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Md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Sehebub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Zaman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Pranta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(1611251042)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baseline="0" dirty="0" err="1" smtClean="0">
                <a:latin typeface="+mj-lt"/>
                <a:ea typeface="+mj-ea"/>
                <a:cs typeface="+mj-cs"/>
              </a:rPr>
              <a:t>Tanvir</a:t>
            </a:r>
            <a:r>
              <a:rPr lang="en-US" sz="1400" dirty="0" smtClean="0">
                <a:latin typeface="+mj-lt"/>
                <a:ea typeface="+mj-ea"/>
                <a:cs typeface="+mj-cs"/>
              </a:rPr>
              <a:t> Ahmed(1410982042)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Rokeya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Akanda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Sriti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(1620165042)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method is </a:t>
            </a:r>
            <a:r>
              <a:rPr lang="en-US" dirty="0" smtClean="0"/>
              <a:t>more accurate than those generated </a:t>
            </a:r>
            <a:r>
              <a:rPr lang="en-US" dirty="0" smtClean="0"/>
              <a:t>with normalized cuts</a:t>
            </a:r>
            <a:r>
              <a:rPr lang="en-US" dirty="0" smtClean="0"/>
              <a:t>. </a:t>
            </a:r>
            <a:r>
              <a:rPr lang="en-US" dirty="0" smtClean="0"/>
              <a:t>It is common for normalized cut stop partition regions that belong to the same object </a:t>
            </a:r>
            <a:r>
              <a:rPr lang="en-US" dirty="0" smtClean="0"/>
              <a:t>in more than a single </a:t>
            </a:r>
            <a:r>
              <a:rPr lang="en-US" dirty="0" smtClean="0"/>
              <a:t>region</a:t>
            </a:r>
          </a:p>
          <a:p>
            <a:r>
              <a:rPr lang="en-US" dirty="0" smtClean="0"/>
              <a:t>B</a:t>
            </a:r>
            <a:r>
              <a:rPr lang="en-US" dirty="0" smtClean="0"/>
              <a:t>ut here in this method, it correctly identifies homogeneous </a:t>
            </a:r>
            <a:r>
              <a:rPr lang="en-US" dirty="0" smtClean="0"/>
              <a:t>segments. </a:t>
            </a:r>
            <a:r>
              <a:rPr lang="en-US" dirty="0" smtClean="0"/>
              <a:t>Here noted that was </a:t>
            </a:r>
            <a:r>
              <a:rPr lang="en-US" dirty="0" smtClean="0"/>
              <a:t>stated above, segmentation is a highly subjective process, hence evaluating the quality of segmentations produced with different methods is a subjective task as well.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T</a:t>
            </a:r>
            <a:r>
              <a:rPr lang="en-US" dirty="0" smtClean="0"/>
              <a:t>his is a </a:t>
            </a:r>
            <a:r>
              <a:rPr lang="en-US" dirty="0" smtClean="0"/>
              <a:t>simple and </a:t>
            </a:r>
            <a:r>
              <a:rPr lang="en-US" dirty="0" smtClean="0"/>
              <a:t>efficient </a:t>
            </a:r>
            <a:r>
              <a:rPr lang="en-US" dirty="0" smtClean="0"/>
              <a:t>method for image segmentation, which resulted very helpful for </a:t>
            </a:r>
            <a:r>
              <a:rPr lang="en-US" dirty="0" smtClean="0"/>
              <a:t>image annotation, as evidenced by experimental results</a:t>
            </a:r>
            <a:r>
              <a:rPr lang="en-US" dirty="0" smtClean="0"/>
              <a:t>. </a:t>
            </a:r>
            <a:r>
              <a:rPr lang="en-US" dirty="0" smtClean="0"/>
              <a:t>This is specially true for images with big objects </a:t>
            </a:r>
            <a:r>
              <a:rPr lang="en-US" dirty="0" smtClean="0"/>
              <a:t>and simple textures</a:t>
            </a:r>
            <a:r>
              <a:rPr lang="en-US" dirty="0" smtClean="0"/>
              <a:t>.</a:t>
            </a:r>
            <a:endParaRPr lang="en-US" smtClean="0"/>
          </a:p>
          <a:p>
            <a:r>
              <a:rPr lang="en-US" smtClean="0"/>
              <a:t> </a:t>
            </a:r>
            <a:r>
              <a:rPr lang="en-US" dirty="0" smtClean="0"/>
              <a:t>The any time segmentation feature of our proposal in combination with its order of complexity makes it attractive to be used in time restricted environments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A </a:t>
            </a:r>
            <a:r>
              <a:rPr lang="en-US" sz="3500" dirty="0" err="1" smtClean="0"/>
              <a:t>Quadtree</a:t>
            </a:r>
            <a:r>
              <a:rPr lang="en-US" sz="3500" dirty="0" smtClean="0"/>
              <a:t> image segmentation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proposed method is able to </a:t>
            </a:r>
            <a:r>
              <a:rPr lang="en-US" dirty="0" err="1" smtClean="0"/>
              <a:t>efﬁciently</a:t>
            </a:r>
            <a:r>
              <a:rPr lang="en-US" dirty="0" smtClean="0"/>
              <a:t> divide the image in homogeneous segments by merging adjacent regions using border and color information. </a:t>
            </a:r>
            <a:endParaRPr lang="en-US" dirty="0" smtClean="0"/>
          </a:p>
          <a:p>
            <a:r>
              <a:rPr lang="en-US" dirty="0" smtClean="0"/>
              <a:t>This method </a:t>
            </a:r>
            <a:r>
              <a:rPr lang="en-US" dirty="0" smtClean="0"/>
              <a:t>is highly </a:t>
            </a:r>
            <a:r>
              <a:rPr lang="en-US" dirty="0" smtClean="0"/>
              <a:t>efficient </a:t>
            </a:r>
            <a:r>
              <a:rPr lang="en-US" dirty="0" smtClean="0"/>
              <a:t>and provides segmentations of acceptable </a:t>
            </a:r>
            <a:r>
              <a:rPr lang="en-US" dirty="0" smtClean="0"/>
              <a:t>performance used </a:t>
            </a:r>
            <a:r>
              <a:rPr lang="en-US" dirty="0" smtClean="0"/>
              <a:t>for automatic image annotation and related tasks </a:t>
            </a:r>
            <a:r>
              <a:rPr lang="en-US" dirty="0" smtClean="0"/>
              <a:t>like object recognition. </a:t>
            </a:r>
          </a:p>
          <a:p>
            <a:r>
              <a:rPr lang="en-US" dirty="0" smtClean="0"/>
              <a:t>The main objective is </a:t>
            </a:r>
            <a:r>
              <a:rPr lang="en-US" dirty="0" smtClean="0"/>
              <a:t>to offer a tradeoff between </a:t>
            </a:r>
            <a:r>
              <a:rPr lang="en-US" dirty="0" smtClean="0"/>
              <a:t>efficiency </a:t>
            </a:r>
            <a:r>
              <a:rPr lang="en-US" dirty="0" smtClean="0"/>
              <a:t>and segmentation </a:t>
            </a:r>
            <a:r>
              <a:rPr lang="en-US" dirty="0" smtClean="0"/>
              <a:t>that </a:t>
            </a:r>
            <a:r>
              <a:rPr lang="en-US" dirty="0" smtClean="0"/>
              <a:t>aims at give support to automatic image annotation and content-based image retrieval (CBIR).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Quadtree</a:t>
            </a:r>
            <a:r>
              <a:rPr lang="en-US" dirty="0" smtClean="0"/>
              <a:t> image </a:t>
            </a:r>
            <a:r>
              <a:rPr lang="en-US" dirty="0" smtClean="0"/>
              <a:t>segmentation(cont.)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This technique follows some guidelines like:</a:t>
            </a:r>
          </a:p>
          <a:p>
            <a:r>
              <a:rPr lang="en-US" dirty="0" smtClean="0"/>
              <a:t>recursively divide the image using a </a:t>
            </a:r>
            <a:r>
              <a:rPr lang="en-US" dirty="0" err="1" smtClean="0"/>
              <a:t>quadtree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Merge homogeneous and similar </a:t>
            </a:r>
            <a:r>
              <a:rPr lang="en-US" dirty="0" err="1" smtClean="0"/>
              <a:t>quadtrees</a:t>
            </a:r>
            <a:r>
              <a:rPr lang="en-US" dirty="0" smtClean="0"/>
              <a:t>’ regions based on borders and color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process </a:t>
            </a:r>
            <a:r>
              <a:rPr lang="en-US" dirty="0" smtClean="0"/>
              <a:t>and discard large image regions as fast as </a:t>
            </a:r>
            <a:r>
              <a:rPr lang="en-US" dirty="0" smtClean="0"/>
              <a:t>possible,</a:t>
            </a:r>
          </a:p>
          <a:p>
            <a:r>
              <a:rPr lang="en-US" dirty="0" smtClean="0"/>
              <a:t>prefer </a:t>
            </a:r>
            <a:r>
              <a:rPr lang="en-US" dirty="0" smtClean="0"/>
              <a:t>detection of large objects, </a:t>
            </a:r>
            <a:endParaRPr lang="en-US" dirty="0" smtClean="0"/>
          </a:p>
          <a:p>
            <a:r>
              <a:rPr lang="en-US" dirty="0" smtClean="0"/>
              <a:t>avoid </a:t>
            </a:r>
            <a:r>
              <a:rPr lang="en-US" dirty="0" smtClean="0"/>
              <a:t>noise in result segments and provide any-time segmentation.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Quadtree</a:t>
            </a:r>
            <a:r>
              <a:rPr lang="en-US" dirty="0" smtClean="0"/>
              <a:t> image segmentation(cont.)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</a:t>
            </a:r>
            <a:r>
              <a:rPr lang="en-US" dirty="0" smtClean="0"/>
              <a:t>ividing </a:t>
            </a:r>
            <a:r>
              <a:rPr lang="en-US" dirty="0" smtClean="0"/>
              <a:t>the segmentation process in </a:t>
            </a:r>
            <a:r>
              <a:rPr lang="en-US" dirty="0" err="1" smtClean="0"/>
              <a:t>ﬁve</a:t>
            </a:r>
            <a:r>
              <a:rPr lang="en-US" dirty="0" smtClean="0"/>
              <a:t> steps: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(1) edge detection, </a:t>
            </a:r>
          </a:p>
          <a:p>
            <a:r>
              <a:rPr lang="en-US" dirty="0" smtClean="0"/>
              <a:t>(2) border processing, </a:t>
            </a:r>
          </a:p>
          <a:p>
            <a:r>
              <a:rPr lang="en-US" dirty="0" smtClean="0"/>
              <a:t>(3) color </a:t>
            </a:r>
            <a:r>
              <a:rPr lang="en-US" dirty="0" err="1" smtClean="0"/>
              <a:t>discretization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(4) </a:t>
            </a:r>
            <a:r>
              <a:rPr lang="en-US" dirty="0" err="1" smtClean="0"/>
              <a:t>quadtree</a:t>
            </a:r>
            <a:r>
              <a:rPr lang="en-US" dirty="0" smtClean="0"/>
              <a:t> scanning and </a:t>
            </a:r>
          </a:p>
          <a:p>
            <a:r>
              <a:rPr lang="en-US" dirty="0" smtClean="0"/>
              <a:t>(5) segmentation enhancement.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Although our formulation is intended for automatic image</a:t>
            </a:r>
          </a:p>
          <a:p>
            <a:pPr>
              <a:buNone/>
            </a:pPr>
            <a:r>
              <a:rPr lang="en-US" dirty="0" smtClean="0"/>
              <a:t>annotation usage, it can be used for other tasks that require</a:t>
            </a:r>
          </a:p>
          <a:p>
            <a:pPr>
              <a:buNone/>
            </a:pPr>
            <a:r>
              <a:rPr lang="en-US" dirty="0" smtClean="0"/>
              <a:t>a fast segmentation implementation.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493776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2057400"/>
            <a:ext cx="17526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(1)Border Detection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84970" y="2037945"/>
            <a:ext cx="17526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(2)Border Selection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33600" y="3352800"/>
            <a:ext cx="17526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(3)Color</a:t>
            </a:r>
          </a:p>
          <a:p>
            <a:pPr algn="ctr"/>
            <a:r>
              <a:rPr lang="en-US" dirty="0" err="1"/>
              <a:t>D</a:t>
            </a:r>
            <a:r>
              <a:rPr lang="en-US" dirty="0" err="1" smtClean="0"/>
              <a:t>iscretization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48200" y="3352800"/>
            <a:ext cx="17526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(4)</a:t>
            </a:r>
            <a:r>
              <a:rPr lang="en-US" dirty="0" err="1" smtClean="0"/>
              <a:t>QuadTree</a:t>
            </a:r>
            <a:r>
              <a:rPr lang="en-US" dirty="0" smtClean="0"/>
              <a:t> Segmentation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0" y="4572000"/>
            <a:ext cx="18288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(5)Segmentation Enhancement</a:t>
            </a: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762000" y="2438400"/>
            <a:ext cx="1295400" cy="38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2057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 smtClean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609600" y="31242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1"/>
          </p:cNvCxnSpPr>
          <p:nvPr/>
        </p:nvCxnSpPr>
        <p:spPr>
          <a:xfrm flipV="1">
            <a:off x="1295400" y="3771900"/>
            <a:ext cx="838200" cy="38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6" idx="1"/>
          </p:cNvCxnSpPr>
          <p:nvPr/>
        </p:nvCxnSpPr>
        <p:spPr>
          <a:xfrm flipV="1">
            <a:off x="3810000" y="2457045"/>
            <a:ext cx="774970" cy="194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86200" y="3810000"/>
            <a:ext cx="774970" cy="194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6324600" y="2438400"/>
            <a:ext cx="113003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6400800" y="3657599"/>
            <a:ext cx="68580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6400800" y="4038599"/>
            <a:ext cx="68580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410994" y="3733800"/>
            <a:ext cx="2590006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3"/>
          </p:cNvCxnSpPr>
          <p:nvPr/>
        </p:nvCxnSpPr>
        <p:spPr>
          <a:xfrm rot="10800000">
            <a:off x="6400800" y="4991100"/>
            <a:ext cx="304800" cy="38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934200" y="1828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Minimum Object Size</a:t>
            </a:r>
            <a:endParaRPr lang="en-US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7086600" y="5486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Segmentation</a:t>
            </a:r>
          </a:p>
          <a:p>
            <a:r>
              <a:rPr lang="en-US" dirty="0" smtClean="0"/>
              <a:t>Result 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7086600" y="3810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Homogeneity threshold</a:t>
            </a:r>
            <a:endParaRPr lang="en-US" dirty="0" smtClean="0"/>
          </a:p>
        </p:txBody>
      </p:sp>
      <p:cxnSp>
        <p:nvCxnSpPr>
          <p:cNvPr id="54" name="Elbow Connector 53"/>
          <p:cNvCxnSpPr/>
          <p:nvPr/>
        </p:nvCxnSpPr>
        <p:spPr>
          <a:xfrm>
            <a:off x="6400800" y="5105400"/>
            <a:ext cx="1143000" cy="30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62800" y="3352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Minimum quad Size</a:t>
            </a:r>
            <a:endParaRPr lang="en-US" dirty="0" smtClean="0"/>
          </a:p>
        </p:txBody>
      </p:sp>
      <p:cxnSp>
        <p:nvCxnSpPr>
          <p:cNvPr id="59" name="Straight Connector 58"/>
          <p:cNvCxnSpPr/>
          <p:nvPr/>
        </p:nvCxnSpPr>
        <p:spPr>
          <a:xfrm rot="5400000">
            <a:off x="-762000" y="3733800"/>
            <a:ext cx="38100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4953794" y="3733006"/>
            <a:ext cx="38100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143000" y="1828800"/>
            <a:ext cx="57150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43000" y="5638800"/>
            <a:ext cx="57150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 each step the complexity are following:</a:t>
            </a:r>
          </a:p>
          <a:p>
            <a:endParaRPr lang="en-US" dirty="0" smtClean="0"/>
          </a:p>
          <a:p>
            <a:r>
              <a:rPr lang="en-US" dirty="0" smtClean="0"/>
              <a:t>(1) Border detection: </a:t>
            </a:r>
            <a:r>
              <a:rPr lang="en-US" dirty="0" smtClean="0"/>
              <a:t>7×N</a:t>
            </a:r>
            <a:r>
              <a:rPr lang="en-US" dirty="0" smtClean="0"/>
              <a:t>;</a:t>
            </a:r>
          </a:p>
          <a:p>
            <a:r>
              <a:rPr lang="en-US" dirty="0" smtClean="0"/>
              <a:t>(2) Border selection: 4N</a:t>
            </a:r>
          </a:p>
          <a:p>
            <a:r>
              <a:rPr lang="en-US" dirty="0" smtClean="0"/>
              <a:t>(3) Color </a:t>
            </a:r>
            <a:r>
              <a:rPr lang="en-US" dirty="0" err="1" smtClean="0"/>
              <a:t>discretization</a:t>
            </a:r>
            <a:r>
              <a:rPr lang="en-US" dirty="0" smtClean="0"/>
              <a:t>: N</a:t>
            </a:r>
          </a:p>
          <a:p>
            <a:r>
              <a:rPr lang="en-US" dirty="0" smtClean="0"/>
              <a:t>(</a:t>
            </a:r>
            <a:r>
              <a:rPr lang="en-US" dirty="0" smtClean="0"/>
              <a:t>4) </a:t>
            </a:r>
            <a:r>
              <a:rPr lang="en-US" dirty="0" err="1" smtClean="0"/>
              <a:t>QuadTree</a:t>
            </a:r>
            <a:r>
              <a:rPr lang="en-US" dirty="0" smtClean="0"/>
              <a:t> scanning: 2</a:t>
            </a:r>
            <a:r>
              <a:rPr lang="en-US" baseline="30000" dirty="0" smtClean="0"/>
              <a:t>log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(N-1)</a:t>
            </a:r>
            <a:r>
              <a:rPr lang="en-US" dirty="0" smtClean="0"/>
              <a:t>6N+C ; with C the number of operations required to divide a </a:t>
            </a:r>
            <a:r>
              <a:rPr lang="en-US" dirty="0" err="1" smtClean="0"/>
              <a:t>quadtree</a:t>
            </a:r>
            <a:endParaRPr lang="en-US" dirty="0" smtClean="0"/>
          </a:p>
          <a:p>
            <a:r>
              <a:rPr lang="en-US" dirty="0" smtClean="0"/>
              <a:t>(5) segmentation </a:t>
            </a:r>
            <a:r>
              <a:rPr lang="en-US" dirty="0" smtClean="0"/>
              <a:t>enhancement: 2K+K</a:t>
            </a:r>
            <a:r>
              <a:rPr lang="en-US" baseline="30000" dirty="0" smtClean="0"/>
              <a:t>2</a:t>
            </a:r>
            <a:r>
              <a:rPr lang="en-US" dirty="0" smtClean="0"/>
              <a:t>+N; with </a:t>
            </a:r>
            <a:r>
              <a:rPr lang="en-US" dirty="0" smtClean="0"/>
              <a:t>K the number of segments found.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goal of this </a:t>
            </a:r>
            <a:r>
              <a:rPr lang="en-US" dirty="0" smtClean="0"/>
              <a:t>experiment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(1</a:t>
            </a:r>
            <a:r>
              <a:rPr lang="en-US" dirty="0" smtClean="0"/>
              <a:t>) to evaluate the segmentation performance of the proposed method </a:t>
            </a:r>
            <a:r>
              <a:rPr lang="en-US" dirty="0" smtClean="0"/>
              <a:t>where</a:t>
            </a:r>
          </a:p>
          <a:p>
            <a:r>
              <a:rPr lang="en-US" dirty="0" smtClean="0"/>
              <a:t> </a:t>
            </a:r>
            <a:r>
              <a:rPr lang="en-US" dirty="0" smtClean="0"/>
              <a:t>First one </a:t>
            </a:r>
            <a:r>
              <a:rPr lang="en-US" dirty="0" smtClean="0"/>
              <a:t>consists of 18 heterogeneous manually selected images; 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econd </a:t>
            </a:r>
            <a:r>
              <a:rPr lang="en-US" dirty="0" smtClean="0"/>
              <a:t>one consists of 100 randomly selected images from the Berkeley Segmentation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T</a:t>
            </a:r>
            <a:r>
              <a:rPr lang="en-US" dirty="0" smtClean="0"/>
              <a:t>hird </a:t>
            </a:r>
            <a:r>
              <a:rPr lang="en-US" dirty="0" smtClean="0"/>
              <a:t>dataset </a:t>
            </a:r>
            <a:r>
              <a:rPr lang="en-US" dirty="0" smtClean="0"/>
              <a:t>consists of 14 images randomly selected from “Image of the Day” Wikipedia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goal of this </a:t>
            </a:r>
            <a:r>
              <a:rPr lang="en-US" dirty="0" smtClean="0"/>
              <a:t>experiment(cont.)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to evaluate the performance of an annotation method with segments generated with our segmentation technique in terms of segmentation and annotation </a:t>
            </a:r>
            <a:r>
              <a:rPr lang="en-US" dirty="0" smtClean="0"/>
              <a:t>accuracy</a:t>
            </a:r>
          </a:p>
          <a:p>
            <a:r>
              <a:rPr lang="en-US" dirty="0" smtClean="0"/>
              <a:t>The annotation performance was evaluated with a dataset consisting of 500 images taken from the SAIAPR TC-12 </a:t>
            </a:r>
            <a:r>
              <a:rPr lang="en-US" dirty="0" smtClean="0"/>
              <a:t>, </a:t>
            </a:r>
            <a:r>
              <a:rPr lang="en-US" dirty="0" smtClean="0"/>
              <a:t>which is a benchmark of manually segmented and annotated images.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Look of </a:t>
            </a:r>
            <a:r>
              <a:rPr lang="en-US" dirty="0" err="1" smtClean="0"/>
              <a:t>quadtree</a:t>
            </a:r>
            <a:r>
              <a:rPr lang="en-US" dirty="0" smtClean="0"/>
              <a:t> image segmentation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imageAnnotatio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2056" y="2027152"/>
            <a:ext cx="6559887" cy="3321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148</TotalTime>
  <Words>591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Image Annotation</vt:lpstr>
      <vt:lpstr>A Quadtree image segmentation</vt:lpstr>
      <vt:lpstr>A Quadtree image segmentation(cont.)</vt:lpstr>
      <vt:lpstr>A Quadtree image segmentation(cont.)</vt:lpstr>
      <vt:lpstr>How it works</vt:lpstr>
      <vt:lpstr>Time complexity</vt:lpstr>
      <vt:lpstr>The goal of this experiment </vt:lpstr>
      <vt:lpstr>The goal of this experiment(cont.) </vt:lpstr>
      <vt:lpstr>The Look of quadtree image segmentation </vt:lpstr>
      <vt:lpstr>Result 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Annotation</dc:title>
  <dc:creator>User</dc:creator>
  <cp:lastModifiedBy>User</cp:lastModifiedBy>
  <cp:revision>15</cp:revision>
  <dcterms:created xsi:type="dcterms:W3CDTF">2020-02-22T14:02:47Z</dcterms:created>
  <dcterms:modified xsi:type="dcterms:W3CDTF">2020-02-22T16:31:10Z</dcterms:modified>
</cp:coreProperties>
</file>