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Audiowide" panose="02000503000000020004" pitchFamily="2" charset="0"/>
      <p:regular r:id="rId17"/>
    </p:embeddedFont>
    <p:embeddedFont>
      <p:font typeface="Bebas Neue" panose="020B0606020202050201" pitchFamily="34" charset="77"/>
      <p:regular r:id="rId18"/>
    </p:embeddedFont>
    <p:embeddedFont>
      <p:font typeface="Nunito Light" pitchFamily="2" charset="77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alew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60">
          <p15:clr>
            <a:srgbClr val="747775"/>
          </p15:clr>
        </p15:guide>
        <p15:guide id="2" orient="horz" pos="71">
          <p15:clr>
            <a:srgbClr val="747775"/>
          </p15:clr>
        </p15:guide>
        <p15:guide id="3" pos="21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088B1-9790-40F5-9597-615EC067B14D}">
  <a:tblStyle styleId="{33C088B1-9790-40F5-9597-615EC067B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27AEF6-0172-40FA-80C5-894DDC2F7E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202" d="100"/>
          <a:sy n="202" d="100"/>
        </p:scale>
        <p:origin x="864" y="176"/>
      </p:cViewPr>
      <p:guideLst>
        <p:guide pos="360"/>
        <p:guide orient="horz" pos="71"/>
        <p:guide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54e7736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54e7736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been tasked by the aspiring music start-up Moosic with automatically creating playlists. </a:t>
            </a:r>
            <a:br>
              <a:rPr lang="en"/>
            </a:br>
            <a:r>
              <a:rPr lang="en"/>
              <a:t>But some concerns remained such that we are left with 3 main questions: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c68f8fff7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c68f8fff7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c68f8ff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c68f8ff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c68f8fff7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c68f8fff7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6c58f9502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6c58f9502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c63c43eeb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c63c43eeb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c63c43eeb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c63c43eeb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c58f950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6c58f950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…and now up to Hans who will elaborate on the most prominent audio features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c58f9502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6c58f9502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54e7737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54e7737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c63c43eeb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c63c43eeb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c63c43eeb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c63c43eeb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68075" y="-1084549"/>
            <a:ext cx="2980848" cy="2842432"/>
            <a:chOff x="-1068075" y="-1084549"/>
            <a:chExt cx="2980848" cy="2842432"/>
          </a:xfrm>
        </p:grpSpPr>
        <p:sp>
          <p:nvSpPr>
            <p:cNvPr id="10" name="Google Shape;10;p2"/>
            <p:cNvSpPr/>
            <p:nvPr/>
          </p:nvSpPr>
          <p:spPr>
            <a:xfrm rot="-2014302">
              <a:off x="-751385" y="-590085"/>
              <a:ext cx="2347469" cy="1853503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014335">
              <a:off x="-531927" y="-377762"/>
              <a:ext cx="1809650" cy="1428855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7178917" y="-1177477"/>
            <a:ext cx="2911372" cy="2990965"/>
            <a:chOff x="7178917" y="-1177477"/>
            <a:chExt cx="2911372" cy="2990965"/>
          </a:xfrm>
        </p:grpSpPr>
        <p:sp>
          <p:nvSpPr>
            <p:cNvPr id="13" name="Google Shape;13;p2"/>
            <p:cNvSpPr/>
            <p:nvPr/>
          </p:nvSpPr>
          <p:spPr>
            <a:xfrm rot="3092539">
              <a:off x="7460878" y="-608739"/>
              <a:ext cx="2347450" cy="1853488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33667">
              <a:off x="7484059" y="-436073"/>
              <a:ext cx="2014923" cy="1545477"/>
            </a:xfrm>
            <a:custGeom>
              <a:avLst/>
              <a:gdLst/>
              <a:ahLst/>
              <a:cxnLst/>
              <a:rect l="l" t="t" r="r" b="b"/>
              <a:pathLst>
                <a:path w="22918" h="17579" extrusionOk="0">
                  <a:moveTo>
                    <a:pt x="96" y="6271"/>
                  </a:moveTo>
                  <a:cubicBezTo>
                    <a:pt x="167" y="8058"/>
                    <a:pt x="1773" y="9647"/>
                    <a:pt x="3560" y="9705"/>
                  </a:cubicBezTo>
                  <a:cubicBezTo>
                    <a:pt x="4610" y="9738"/>
                    <a:pt x="5790" y="9342"/>
                    <a:pt x="6637" y="9967"/>
                  </a:cubicBezTo>
                  <a:cubicBezTo>
                    <a:pt x="6905" y="10165"/>
                    <a:pt x="7099" y="10448"/>
                    <a:pt x="7256" y="10741"/>
                  </a:cubicBezTo>
                  <a:cubicBezTo>
                    <a:pt x="8017" y="12157"/>
                    <a:pt x="8022" y="13929"/>
                    <a:pt x="8986" y="15212"/>
                  </a:cubicBezTo>
                  <a:cubicBezTo>
                    <a:pt x="9761" y="16246"/>
                    <a:pt x="11124" y="16801"/>
                    <a:pt x="12400" y="16605"/>
                  </a:cubicBezTo>
                  <a:cubicBezTo>
                    <a:pt x="13208" y="16482"/>
                    <a:pt x="13948" y="16087"/>
                    <a:pt x="14734" y="15864"/>
                  </a:cubicBezTo>
                  <a:cubicBezTo>
                    <a:pt x="16432" y="15388"/>
                    <a:pt x="18351" y="15784"/>
                    <a:pt x="19723" y="16894"/>
                  </a:cubicBezTo>
                  <a:cubicBezTo>
                    <a:pt x="20033" y="17146"/>
                    <a:pt x="20341" y="17442"/>
                    <a:pt x="20736" y="17504"/>
                  </a:cubicBezTo>
                  <a:cubicBezTo>
                    <a:pt x="21222" y="17578"/>
                    <a:pt x="21698" y="17257"/>
                    <a:pt x="21955" y="16841"/>
                  </a:cubicBezTo>
                  <a:cubicBezTo>
                    <a:pt x="22214" y="16424"/>
                    <a:pt x="22300" y="15927"/>
                    <a:pt x="22381" y="15444"/>
                  </a:cubicBezTo>
                  <a:cubicBezTo>
                    <a:pt x="22649" y="13831"/>
                    <a:pt x="22917" y="12199"/>
                    <a:pt x="22755" y="10573"/>
                  </a:cubicBezTo>
                  <a:cubicBezTo>
                    <a:pt x="22473" y="7728"/>
                    <a:pt x="20889" y="4867"/>
                    <a:pt x="21802" y="2156"/>
                  </a:cubicBezTo>
                  <a:cubicBezTo>
                    <a:pt x="21911" y="1834"/>
                    <a:pt x="22054" y="1501"/>
                    <a:pt x="21992" y="1166"/>
                  </a:cubicBezTo>
                  <a:cubicBezTo>
                    <a:pt x="21855" y="440"/>
                    <a:pt x="20919" y="245"/>
                    <a:pt x="20179" y="213"/>
                  </a:cubicBezTo>
                  <a:cubicBezTo>
                    <a:pt x="17803" y="104"/>
                    <a:pt x="15412" y="0"/>
                    <a:pt x="13057" y="333"/>
                  </a:cubicBezTo>
                  <a:cubicBezTo>
                    <a:pt x="10071" y="759"/>
                    <a:pt x="7178" y="1679"/>
                    <a:pt x="4196" y="2147"/>
                  </a:cubicBezTo>
                  <a:cubicBezTo>
                    <a:pt x="2159" y="2468"/>
                    <a:pt x="1" y="3983"/>
                    <a:pt x="96" y="62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027722"/>
            <a:ext cx="5120700" cy="27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225" y="3847135"/>
            <a:ext cx="3657600" cy="457200"/>
          </a:xfrm>
          <a:prstGeom prst="rect">
            <a:avLst/>
          </a:prstGeom>
          <a:gradFill>
            <a:gsLst>
              <a:gs pos="0">
                <a:schemeClr val="dk1"/>
              </a:gs>
              <a:gs pos="7800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4334574" y="2925522"/>
            <a:ext cx="6080867" cy="3496027"/>
            <a:chOff x="4334574" y="2925522"/>
            <a:chExt cx="6080867" cy="3496027"/>
          </a:xfrm>
        </p:grpSpPr>
        <p:sp>
          <p:nvSpPr>
            <p:cNvPr id="18" name="Google Shape;18;p2"/>
            <p:cNvSpPr/>
            <p:nvPr/>
          </p:nvSpPr>
          <p:spPr>
            <a:xfrm rot="-872407">
              <a:off x="4509591" y="3610872"/>
              <a:ext cx="5730834" cy="2125326"/>
            </a:xfrm>
            <a:custGeom>
              <a:avLst/>
              <a:gdLst/>
              <a:ahLst/>
              <a:cxnLst/>
              <a:rect l="l" t="t" r="r" b="b"/>
              <a:pathLst>
                <a:path w="89088" h="33039" extrusionOk="0">
                  <a:moveTo>
                    <a:pt x="88446" y="16346"/>
                  </a:moveTo>
                  <a:cubicBezTo>
                    <a:pt x="87972" y="13378"/>
                    <a:pt x="87463" y="10291"/>
                    <a:pt x="86103" y="7578"/>
                  </a:cubicBezTo>
                  <a:cubicBezTo>
                    <a:pt x="84209" y="3796"/>
                    <a:pt x="79669" y="2950"/>
                    <a:pt x="75820" y="3181"/>
                  </a:cubicBezTo>
                  <a:cubicBezTo>
                    <a:pt x="73783" y="3303"/>
                    <a:pt x="71493" y="3609"/>
                    <a:pt x="69645" y="4453"/>
                  </a:cubicBezTo>
                  <a:cubicBezTo>
                    <a:pt x="63381" y="7316"/>
                    <a:pt x="57111" y="9939"/>
                    <a:pt x="50228" y="7400"/>
                  </a:cubicBezTo>
                  <a:cubicBezTo>
                    <a:pt x="47177" y="6273"/>
                    <a:pt x="44494" y="4344"/>
                    <a:pt x="41568" y="2931"/>
                  </a:cubicBezTo>
                  <a:cubicBezTo>
                    <a:pt x="37923" y="1173"/>
                    <a:pt x="34396" y="914"/>
                    <a:pt x="30538" y="2038"/>
                  </a:cubicBezTo>
                  <a:cubicBezTo>
                    <a:pt x="26930" y="3088"/>
                    <a:pt x="23350" y="4939"/>
                    <a:pt x="19485" y="4328"/>
                  </a:cubicBezTo>
                  <a:cubicBezTo>
                    <a:pt x="18738" y="4208"/>
                    <a:pt x="18023" y="4023"/>
                    <a:pt x="17329" y="3796"/>
                  </a:cubicBezTo>
                  <a:cubicBezTo>
                    <a:pt x="13494" y="2540"/>
                    <a:pt x="10316" y="1"/>
                    <a:pt x="5890" y="428"/>
                  </a:cubicBezTo>
                  <a:cubicBezTo>
                    <a:pt x="4222" y="588"/>
                    <a:pt x="2534" y="1298"/>
                    <a:pt x="1567" y="2665"/>
                  </a:cubicBezTo>
                  <a:cubicBezTo>
                    <a:pt x="831" y="3704"/>
                    <a:pt x="584" y="5006"/>
                    <a:pt x="454" y="6273"/>
                  </a:cubicBezTo>
                  <a:cubicBezTo>
                    <a:pt x="1" y="10663"/>
                    <a:pt x="783" y="15157"/>
                    <a:pt x="2605" y="19172"/>
                  </a:cubicBezTo>
                  <a:cubicBezTo>
                    <a:pt x="4245" y="22780"/>
                    <a:pt x="7097" y="27052"/>
                    <a:pt x="10881" y="28667"/>
                  </a:cubicBezTo>
                  <a:cubicBezTo>
                    <a:pt x="12854" y="29509"/>
                    <a:pt x="15086" y="29372"/>
                    <a:pt x="17230" y="29282"/>
                  </a:cubicBezTo>
                  <a:cubicBezTo>
                    <a:pt x="24525" y="28972"/>
                    <a:pt x="31829" y="29337"/>
                    <a:pt x="39105" y="29879"/>
                  </a:cubicBezTo>
                  <a:cubicBezTo>
                    <a:pt x="48817" y="30603"/>
                    <a:pt x="58513" y="31653"/>
                    <a:pt x="68257" y="31858"/>
                  </a:cubicBezTo>
                  <a:cubicBezTo>
                    <a:pt x="71675" y="31932"/>
                    <a:pt x="74833" y="33038"/>
                    <a:pt x="78246" y="32529"/>
                  </a:cubicBezTo>
                  <a:cubicBezTo>
                    <a:pt x="81670" y="32020"/>
                    <a:pt x="85146" y="30980"/>
                    <a:pt x="86998" y="27806"/>
                  </a:cubicBezTo>
                  <a:cubicBezTo>
                    <a:pt x="89087" y="24228"/>
                    <a:pt x="89082" y="20329"/>
                    <a:pt x="88446" y="163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872373">
              <a:off x="4820970" y="3824186"/>
              <a:ext cx="4753402" cy="1762837"/>
            </a:xfrm>
            <a:custGeom>
              <a:avLst/>
              <a:gdLst/>
              <a:ahLst/>
              <a:cxnLst/>
              <a:rect l="l" t="t" r="r" b="b"/>
              <a:pathLst>
                <a:path w="89088" h="33039" extrusionOk="0">
                  <a:moveTo>
                    <a:pt x="88446" y="16346"/>
                  </a:moveTo>
                  <a:cubicBezTo>
                    <a:pt x="87972" y="13378"/>
                    <a:pt x="87463" y="10291"/>
                    <a:pt x="86103" y="7578"/>
                  </a:cubicBezTo>
                  <a:cubicBezTo>
                    <a:pt x="84209" y="3796"/>
                    <a:pt x="79669" y="2950"/>
                    <a:pt x="75820" y="3181"/>
                  </a:cubicBezTo>
                  <a:cubicBezTo>
                    <a:pt x="73783" y="3303"/>
                    <a:pt x="71493" y="3609"/>
                    <a:pt x="69645" y="4453"/>
                  </a:cubicBezTo>
                  <a:cubicBezTo>
                    <a:pt x="63381" y="7316"/>
                    <a:pt x="57111" y="9939"/>
                    <a:pt x="50228" y="7400"/>
                  </a:cubicBezTo>
                  <a:cubicBezTo>
                    <a:pt x="47177" y="6273"/>
                    <a:pt x="44494" y="4344"/>
                    <a:pt x="41568" y="2931"/>
                  </a:cubicBezTo>
                  <a:cubicBezTo>
                    <a:pt x="37923" y="1173"/>
                    <a:pt x="34396" y="914"/>
                    <a:pt x="30538" y="2038"/>
                  </a:cubicBezTo>
                  <a:cubicBezTo>
                    <a:pt x="26930" y="3088"/>
                    <a:pt x="23350" y="4939"/>
                    <a:pt x="19485" y="4328"/>
                  </a:cubicBezTo>
                  <a:cubicBezTo>
                    <a:pt x="18738" y="4208"/>
                    <a:pt x="18023" y="4023"/>
                    <a:pt x="17329" y="3796"/>
                  </a:cubicBezTo>
                  <a:cubicBezTo>
                    <a:pt x="13494" y="2540"/>
                    <a:pt x="10316" y="1"/>
                    <a:pt x="5890" y="428"/>
                  </a:cubicBezTo>
                  <a:cubicBezTo>
                    <a:pt x="4222" y="588"/>
                    <a:pt x="2534" y="1298"/>
                    <a:pt x="1567" y="2665"/>
                  </a:cubicBezTo>
                  <a:cubicBezTo>
                    <a:pt x="831" y="3704"/>
                    <a:pt x="584" y="5006"/>
                    <a:pt x="454" y="6273"/>
                  </a:cubicBezTo>
                  <a:cubicBezTo>
                    <a:pt x="1" y="10663"/>
                    <a:pt x="783" y="15157"/>
                    <a:pt x="2605" y="19172"/>
                  </a:cubicBezTo>
                  <a:cubicBezTo>
                    <a:pt x="4245" y="22780"/>
                    <a:pt x="7097" y="27052"/>
                    <a:pt x="10881" y="28667"/>
                  </a:cubicBezTo>
                  <a:cubicBezTo>
                    <a:pt x="12854" y="29509"/>
                    <a:pt x="15086" y="29372"/>
                    <a:pt x="17230" y="29282"/>
                  </a:cubicBezTo>
                  <a:cubicBezTo>
                    <a:pt x="24525" y="28972"/>
                    <a:pt x="31829" y="29337"/>
                    <a:pt x="39105" y="29879"/>
                  </a:cubicBezTo>
                  <a:cubicBezTo>
                    <a:pt x="48817" y="30603"/>
                    <a:pt x="58513" y="31653"/>
                    <a:pt x="68257" y="31858"/>
                  </a:cubicBezTo>
                  <a:cubicBezTo>
                    <a:pt x="71675" y="31932"/>
                    <a:pt x="74833" y="33038"/>
                    <a:pt x="78246" y="32529"/>
                  </a:cubicBezTo>
                  <a:cubicBezTo>
                    <a:pt x="81670" y="32020"/>
                    <a:pt x="85146" y="30980"/>
                    <a:pt x="86998" y="27806"/>
                  </a:cubicBezTo>
                  <a:cubicBezTo>
                    <a:pt x="89087" y="24228"/>
                    <a:pt x="89082" y="20329"/>
                    <a:pt x="88446" y="163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4"/>
          <p:cNvGrpSpPr/>
          <p:nvPr/>
        </p:nvGrpSpPr>
        <p:grpSpPr>
          <a:xfrm>
            <a:off x="5643628" y="3491176"/>
            <a:ext cx="4782602" cy="2749625"/>
            <a:chOff x="4334574" y="2925522"/>
            <a:chExt cx="6080867" cy="3496027"/>
          </a:xfrm>
        </p:grpSpPr>
        <p:sp>
          <p:nvSpPr>
            <p:cNvPr id="208" name="Google Shape;208;p24"/>
            <p:cNvSpPr/>
            <p:nvPr/>
          </p:nvSpPr>
          <p:spPr>
            <a:xfrm rot="-872407">
              <a:off x="4509591" y="3610872"/>
              <a:ext cx="5730834" cy="2125326"/>
            </a:xfrm>
            <a:custGeom>
              <a:avLst/>
              <a:gdLst/>
              <a:ahLst/>
              <a:cxnLst/>
              <a:rect l="l" t="t" r="r" b="b"/>
              <a:pathLst>
                <a:path w="89088" h="33039" extrusionOk="0">
                  <a:moveTo>
                    <a:pt x="88446" y="16346"/>
                  </a:moveTo>
                  <a:cubicBezTo>
                    <a:pt x="87972" y="13378"/>
                    <a:pt x="87463" y="10291"/>
                    <a:pt x="86103" y="7578"/>
                  </a:cubicBezTo>
                  <a:cubicBezTo>
                    <a:pt x="84209" y="3796"/>
                    <a:pt x="79669" y="2950"/>
                    <a:pt x="75820" y="3181"/>
                  </a:cubicBezTo>
                  <a:cubicBezTo>
                    <a:pt x="73783" y="3303"/>
                    <a:pt x="71493" y="3609"/>
                    <a:pt x="69645" y="4453"/>
                  </a:cubicBezTo>
                  <a:cubicBezTo>
                    <a:pt x="63381" y="7316"/>
                    <a:pt x="57111" y="9939"/>
                    <a:pt x="50228" y="7400"/>
                  </a:cubicBezTo>
                  <a:cubicBezTo>
                    <a:pt x="47177" y="6273"/>
                    <a:pt x="44494" y="4344"/>
                    <a:pt x="41568" y="2931"/>
                  </a:cubicBezTo>
                  <a:cubicBezTo>
                    <a:pt x="37923" y="1173"/>
                    <a:pt x="34396" y="914"/>
                    <a:pt x="30538" y="2038"/>
                  </a:cubicBezTo>
                  <a:cubicBezTo>
                    <a:pt x="26930" y="3088"/>
                    <a:pt x="23350" y="4939"/>
                    <a:pt x="19485" y="4328"/>
                  </a:cubicBezTo>
                  <a:cubicBezTo>
                    <a:pt x="18738" y="4208"/>
                    <a:pt x="18023" y="4023"/>
                    <a:pt x="17329" y="3796"/>
                  </a:cubicBezTo>
                  <a:cubicBezTo>
                    <a:pt x="13494" y="2540"/>
                    <a:pt x="10316" y="1"/>
                    <a:pt x="5890" y="428"/>
                  </a:cubicBezTo>
                  <a:cubicBezTo>
                    <a:pt x="4222" y="588"/>
                    <a:pt x="2534" y="1298"/>
                    <a:pt x="1567" y="2665"/>
                  </a:cubicBezTo>
                  <a:cubicBezTo>
                    <a:pt x="831" y="3704"/>
                    <a:pt x="584" y="5006"/>
                    <a:pt x="454" y="6273"/>
                  </a:cubicBezTo>
                  <a:cubicBezTo>
                    <a:pt x="1" y="10663"/>
                    <a:pt x="783" y="15157"/>
                    <a:pt x="2605" y="19172"/>
                  </a:cubicBezTo>
                  <a:cubicBezTo>
                    <a:pt x="4245" y="22780"/>
                    <a:pt x="7097" y="27052"/>
                    <a:pt x="10881" y="28667"/>
                  </a:cubicBezTo>
                  <a:cubicBezTo>
                    <a:pt x="12854" y="29509"/>
                    <a:pt x="15086" y="29372"/>
                    <a:pt x="17230" y="29282"/>
                  </a:cubicBezTo>
                  <a:cubicBezTo>
                    <a:pt x="24525" y="28972"/>
                    <a:pt x="31829" y="29337"/>
                    <a:pt x="39105" y="29879"/>
                  </a:cubicBezTo>
                  <a:cubicBezTo>
                    <a:pt x="48817" y="30603"/>
                    <a:pt x="58513" y="31653"/>
                    <a:pt x="68257" y="31858"/>
                  </a:cubicBezTo>
                  <a:cubicBezTo>
                    <a:pt x="71675" y="31932"/>
                    <a:pt x="74833" y="33038"/>
                    <a:pt x="78246" y="32529"/>
                  </a:cubicBezTo>
                  <a:cubicBezTo>
                    <a:pt x="81670" y="32020"/>
                    <a:pt x="85146" y="30980"/>
                    <a:pt x="86998" y="27806"/>
                  </a:cubicBezTo>
                  <a:cubicBezTo>
                    <a:pt x="89087" y="24228"/>
                    <a:pt x="89082" y="20329"/>
                    <a:pt x="88446" y="163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 rot="-872373">
              <a:off x="4820970" y="3824186"/>
              <a:ext cx="4753402" cy="1762837"/>
            </a:xfrm>
            <a:custGeom>
              <a:avLst/>
              <a:gdLst/>
              <a:ahLst/>
              <a:cxnLst/>
              <a:rect l="l" t="t" r="r" b="b"/>
              <a:pathLst>
                <a:path w="89088" h="33039" extrusionOk="0">
                  <a:moveTo>
                    <a:pt x="88446" y="16346"/>
                  </a:moveTo>
                  <a:cubicBezTo>
                    <a:pt x="87972" y="13378"/>
                    <a:pt x="87463" y="10291"/>
                    <a:pt x="86103" y="7578"/>
                  </a:cubicBezTo>
                  <a:cubicBezTo>
                    <a:pt x="84209" y="3796"/>
                    <a:pt x="79669" y="2950"/>
                    <a:pt x="75820" y="3181"/>
                  </a:cubicBezTo>
                  <a:cubicBezTo>
                    <a:pt x="73783" y="3303"/>
                    <a:pt x="71493" y="3609"/>
                    <a:pt x="69645" y="4453"/>
                  </a:cubicBezTo>
                  <a:cubicBezTo>
                    <a:pt x="63381" y="7316"/>
                    <a:pt x="57111" y="9939"/>
                    <a:pt x="50228" y="7400"/>
                  </a:cubicBezTo>
                  <a:cubicBezTo>
                    <a:pt x="47177" y="6273"/>
                    <a:pt x="44494" y="4344"/>
                    <a:pt x="41568" y="2931"/>
                  </a:cubicBezTo>
                  <a:cubicBezTo>
                    <a:pt x="37923" y="1173"/>
                    <a:pt x="34396" y="914"/>
                    <a:pt x="30538" y="2038"/>
                  </a:cubicBezTo>
                  <a:cubicBezTo>
                    <a:pt x="26930" y="3088"/>
                    <a:pt x="23350" y="4939"/>
                    <a:pt x="19485" y="4328"/>
                  </a:cubicBezTo>
                  <a:cubicBezTo>
                    <a:pt x="18738" y="4208"/>
                    <a:pt x="18023" y="4023"/>
                    <a:pt x="17329" y="3796"/>
                  </a:cubicBezTo>
                  <a:cubicBezTo>
                    <a:pt x="13494" y="2540"/>
                    <a:pt x="10316" y="1"/>
                    <a:pt x="5890" y="428"/>
                  </a:cubicBezTo>
                  <a:cubicBezTo>
                    <a:pt x="4222" y="588"/>
                    <a:pt x="2534" y="1298"/>
                    <a:pt x="1567" y="2665"/>
                  </a:cubicBezTo>
                  <a:cubicBezTo>
                    <a:pt x="831" y="3704"/>
                    <a:pt x="584" y="5006"/>
                    <a:pt x="454" y="6273"/>
                  </a:cubicBezTo>
                  <a:cubicBezTo>
                    <a:pt x="1" y="10663"/>
                    <a:pt x="783" y="15157"/>
                    <a:pt x="2605" y="19172"/>
                  </a:cubicBezTo>
                  <a:cubicBezTo>
                    <a:pt x="4245" y="22780"/>
                    <a:pt x="7097" y="27052"/>
                    <a:pt x="10881" y="28667"/>
                  </a:cubicBezTo>
                  <a:cubicBezTo>
                    <a:pt x="12854" y="29509"/>
                    <a:pt x="15086" y="29372"/>
                    <a:pt x="17230" y="29282"/>
                  </a:cubicBezTo>
                  <a:cubicBezTo>
                    <a:pt x="24525" y="28972"/>
                    <a:pt x="31829" y="29337"/>
                    <a:pt x="39105" y="29879"/>
                  </a:cubicBezTo>
                  <a:cubicBezTo>
                    <a:pt x="48817" y="30603"/>
                    <a:pt x="58513" y="31653"/>
                    <a:pt x="68257" y="31858"/>
                  </a:cubicBezTo>
                  <a:cubicBezTo>
                    <a:pt x="71675" y="31932"/>
                    <a:pt x="74833" y="33038"/>
                    <a:pt x="78246" y="32529"/>
                  </a:cubicBezTo>
                  <a:cubicBezTo>
                    <a:pt x="81670" y="32020"/>
                    <a:pt x="85146" y="30980"/>
                    <a:pt x="86998" y="27806"/>
                  </a:cubicBezTo>
                  <a:cubicBezTo>
                    <a:pt x="89087" y="24228"/>
                    <a:pt x="89082" y="20329"/>
                    <a:pt x="88446" y="163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4"/>
          <p:cNvGrpSpPr/>
          <p:nvPr/>
        </p:nvGrpSpPr>
        <p:grpSpPr>
          <a:xfrm>
            <a:off x="7178917" y="-1177477"/>
            <a:ext cx="2911372" cy="2990965"/>
            <a:chOff x="7178917" y="-1177477"/>
            <a:chExt cx="2911372" cy="2990965"/>
          </a:xfrm>
        </p:grpSpPr>
        <p:sp>
          <p:nvSpPr>
            <p:cNvPr id="211" name="Google Shape;211;p24"/>
            <p:cNvSpPr/>
            <p:nvPr/>
          </p:nvSpPr>
          <p:spPr>
            <a:xfrm rot="3092539">
              <a:off x="7460878" y="-608739"/>
              <a:ext cx="2347450" cy="1853488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 rot="333667">
              <a:off x="7484059" y="-436073"/>
              <a:ext cx="2014923" cy="1545477"/>
            </a:xfrm>
            <a:custGeom>
              <a:avLst/>
              <a:gdLst/>
              <a:ahLst/>
              <a:cxnLst/>
              <a:rect l="l" t="t" r="r" b="b"/>
              <a:pathLst>
                <a:path w="22918" h="17579" extrusionOk="0">
                  <a:moveTo>
                    <a:pt x="96" y="6271"/>
                  </a:moveTo>
                  <a:cubicBezTo>
                    <a:pt x="167" y="8058"/>
                    <a:pt x="1773" y="9647"/>
                    <a:pt x="3560" y="9705"/>
                  </a:cubicBezTo>
                  <a:cubicBezTo>
                    <a:pt x="4610" y="9738"/>
                    <a:pt x="5790" y="9342"/>
                    <a:pt x="6637" y="9967"/>
                  </a:cubicBezTo>
                  <a:cubicBezTo>
                    <a:pt x="6905" y="10165"/>
                    <a:pt x="7099" y="10448"/>
                    <a:pt x="7256" y="10741"/>
                  </a:cubicBezTo>
                  <a:cubicBezTo>
                    <a:pt x="8017" y="12157"/>
                    <a:pt x="8022" y="13929"/>
                    <a:pt x="8986" y="15212"/>
                  </a:cubicBezTo>
                  <a:cubicBezTo>
                    <a:pt x="9761" y="16246"/>
                    <a:pt x="11124" y="16801"/>
                    <a:pt x="12400" y="16605"/>
                  </a:cubicBezTo>
                  <a:cubicBezTo>
                    <a:pt x="13208" y="16482"/>
                    <a:pt x="13948" y="16087"/>
                    <a:pt x="14734" y="15864"/>
                  </a:cubicBezTo>
                  <a:cubicBezTo>
                    <a:pt x="16432" y="15388"/>
                    <a:pt x="18351" y="15784"/>
                    <a:pt x="19723" y="16894"/>
                  </a:cubicBezTo>
                  <a:cubicBezTo>
                    <a:pt x="20033" y="17146"/>
                    <a:pt x="20341" y="17442"/>
                    <a:pt x="20736" y="17504"/>
                  </a:cubicBezTo>
                  <a:cubicBezTo>
                    <a:pt x="21222" y="17578"/>
                    <a:pt x="21698" y="17257"/>
                    <a:pt x="21955" y="16841"/>
                  </a:cubicBezTo>
                  <a:cubicBezTo>
                    <a:pt x="22214" y="16424"/>
                    <a:pt x="22300" y="15927"/>
                    <a:pt x="22381" y="15444"/>
                  </a:cubicBezTo>
                  <a:cubicBezTo>
                    <a:pt x="22649" y="13831"/>
                    <a:pt x="22917" y="12199"/>
                    <a:pt x="22755" y="10573"/>
                  </a:cubicBezTo>
                  <a:cubicBezTo>
                    <a:pt x="22473" y="7728"/>
                    <a:pt x="20889" y="4867"/>
                    <a:pt x="21802" y="2156"/>
                  </a:cubicBezTo>
                  <a:cubicBezTo>
                    <a:pt x="21911" y="1834"/>
                    <a:pt x="22054" y="1501"/>
                    <a:pt x="21992" y="1166"/>
                  </a:cubicBezTo>
                  <a:cubicBezTo>
                    <a:pt x="21855" y="440"/>
                    <a:pt x="20919" y="245"/>
                    <a:pt x="20179" y="213"/>
                  </a:cubicBezTo>
                  <a:cubicBezTo>
                    <a:pt x="17803" y="104"/>
                    <a:pt x="15412" y="0"/>
                    <a:pt x="13057" y="333"/>
                  </a:cubicBezTo>
                  <a:cubicBezTo>
                    <a:pt x="10071" y="759"/>
                    <a:pt x="7178" y="1679"/>
                    <a:pt x="4196" y="2147"/>
                  </a:cubicBezTo>
                  <a:cubicBezTo>
                    <a:pt x="2159" y="2468"/>
                    <a:pt x="1" y="3983"/>
                    <a:pt x="96" y="62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334574" y="2925522"/>
            <a:ext cx="6080867" cy="3496027"/>
            <a:chOff x="4334574" y="2925522"/>
            <a:chExt cx="6080867" cy="3496027"/>
          </a:xfrm>
        </p:grpSpPr>
        <p:sp>
          <p:nvSpPr>
            <p:cNvPr id="22" name="Google Shape;22;p3"/>
            <p:cNvSpPr/>
            <p:nvPr/>
          </p:nvSpPr>
          <p:spPr>
            <a:xfrm rot="-872407">
              <a:off x="4509591" y="3610872"/>
              <a:ext cx="5730834" cy="2125326"/>
            </a:xfrm>
            <a:custGeom>
              <a:avLst/>
              <a:gdLst/>
              <a:ahLst/>
              <a:cxnLst/>
              <a:rect l="l" t="t" r="r" b="b"/>
              <a:pathLst>
                <a:path w="89088" h="33039" extrusionOk="0">
                  <a:moveTo>
                    <a:pt x="88446" y="16346"/>
                  </a:moveTo>
                  <a:cubicBezTo>
                    <a:pt x="87972" y="13378"/>
                    <a:pt x="87463" y="10291"/>
                    <a:pt x="86103" y="7578"/>
                  </a:cubicBezTo>
                  <a:cubicBezTo>
                    <a:pt x="84209" y="3796"/>
                    <a:pt x="79669" y="2950"/>
                    <a:pt x="75820" y="3181"/>
                  </a:cubicBezTo>
                  <a:cubicBezTo>
                    <a:pt x="73783" y="3303"/>
                    <a:pt x="71493" y="3609"/>
                    <a:pt x="69645" y="4453"/>
                  </a:cubicBezTo>
                  <a:cubicBezTo>
                    <a:pt x="63381" y="7316"/>
                    <a:pt x="57111" y="9939"/>
                    <a:pt x="50228" y="7400"/>
                  </a:cubicBezTo>
                  <a:cubicBezTo>
                    <a:pt x="47177" y="6273"/>
                    <a:pt x="44494" y="4344"/>
                    <a:pt x="41568" y="2931"/>
                  </a:cubicBezTo>
                  <a:cubicBezTo>
                    <a:pt x="37923" y="1173"/>
                    <a:pt x="34396" y="914"/>
                    <a:pt x="30538" y="2038"/>
                  </a:cubicBezTo>
                  <a:cubicBezTo>
                    <a:pt x="26930" y="3088"/>
                    <a:pt x="23350" y="4939"/>
                    <a:pt x="19485" y="4328"/>
                  </a:cubicBezTo>
                  <a:cubicBezTo>
                    <a:pt x="18738" y="4208"/>
                    <a:pt x="18023" y="4023"/>
                    <a:pt x="17329" y="3796"/>
                  </a:cubicBezTo>
                  <a:cubicBezTo>
                    <a:pt x="13494" y="2540"/>
                    <a:pt x="10316" y="1"/>
                    <a:pt x="5890" y="428"/>
                  </a:cubicBezTo>
                  <a:cubicBezTo>
                    <a:pt x="4222" y="588"/>
                    <a:pt x="2534" y="1298"/>
                    <a:pt x="1567" y="2665"/>
                  </a:cubicBezTo>
                  <a:cubicBezTo>
                    <a:pt x="831" y="3704"/>
                    <a:pt x="584" y="5006"/>
                    <a:pt x="454" y="6273"/>
                  </a:cubicBezTo>
                  <a:cubicBezTo>
                    <a:pt x="1" y="10663"/>
                    <a:pt x="783" y="15157"/>
                    <a:pt x="2605" y="19172"/>
                  </a:cubicBezTo>
                  <a:cubicBezTo>
                    <a:pt x="4245" y="22780"/>
                    <a:pt x="7097" y="27052"/>
                    <a:pt x="10881" y="28667"/>
                  </a:cubicBezTo>
                  <a:cubicBezTo>
                    <a:pt x="12854" y="29509"/>
                    <a:pt x="15086" y="29372"/>
                    <a:pt x="17230" y="29282"/>
                  </a:cubicBezTo>
                  <a:cubicBezTo>
                    <a:pt x="24525" y="28972"/>
                    <a:pt x="31829" y="29337"/>
                    <a:pt x="39105" y="29879"/>
                  </a:cubicBezTo>
                  <a:cubicBezTo>
                    <a:pt x="48817" y="30603"/>
                    <a:pt x="58513" y="31653"/>
                    <a:pt x="68257" y="31858"/>
                  </a:cubicBezTo>
                  <a:cubicBezTo>
                    <a:pt x="71675" y="31932"/>
                    <a:pt x="74833" y="33038"/>
                    <a:pt x="78246" y="32529"/>
                  </a:cubicBezTo>
                  <a:cubicBezTo>
                    <a:pt x="81670" y="32020"/>
                    <a:pt x="85146" y="30980"/>
                    <a:pt x="86998" y="27806"/>
                  </a:cubicBezTo>
                  <a:cubicBezTo>
                    <a:pt x="89087" y="24228"/>
                    <a:pt x="89082" y="20329"/>
                    <a:pt x="88446" y="163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872373">
              <a:off x="4820970" y="3824186"/>
              <a:ext cx="4753402" cy="1762837"/>
            </a:xfrm>
            <a:custGeom>
              <a:avLst/>
              <a:gdLst/>
              <a:ahLst/>
              <a:cxnLst/>
              <a:rect l="l" t="t" r="r" b="b"/>
              <a:pathLst>
                <a:path w="89088" h="33039" extrusionOk="0">
                  <a:moveTo>
                    <a:pt x="88446" y="16346"/>
                  </a:moveTo>
                  <a:cubicBezTo>
                    <a:pt x="87972" y="13378"/>
                    <a:pt x="87463" y="10291"/>
                    <a:pt x="86103" y="7578"/>
                  </a:cubicBezTo>
                  <a:cubicBezTo>
                    <a:pt x="84209" y="3796"/>
                    <a:pt x="79669" y="2950"/>
                    <a:pt x="75820" y="3181"/>
                  </a:cubicBezTo>
                  <a:cubicBezTo>
                    <a:pt x="73783" y="3303"/>
                    <a:pt x="71493" y="3609"/>
                    <a:pt x="69645" y="4453"/>
                  </a:cubicBezTo>
                  <a:cubicBezTo>
                    <a:pt x="63381" y="7316"/>
                    <a:pt x="57111" y="9939"/>
                    <a:pt x="50228" y="7400"/>
                  </a:cubicBezTo>
                  <a:cubicBezTo>
                    <a:pt x="47177" y="6273"/>
                    <a:pt x="44494" y="4344"/>
                    <a:pt x="41568" y="2931"/>
                  </a:cubicBezTo>
                  <a:cubicBezTo>
                    <a:pt x="37923" y="1173"/>
                    <a:pt x="34396" y="914"/>
                    <a:pt x="30538" y="2038"/>
                  </a:cubicBezTo>
                  <a:cubicBezTo>
                    <a:pt x="26930" y="3088"/>
                    <a:pt x="23350" y="4939"/>
                    <a:pt x="19485" y="4328"/>
                  </a:cubicBezTo>
                  <a:cubicBezTo>
                    <a:pt x="18738" y="4208"/>
                    <a:pt x="18023" y="4023"/>
                    <a:pt x="17329" y="3796"/>
                  </a:cubicBezTo>
                  <a:cubicBezTo>
                    <a:pt x="13494" y="2540"/>
                    <a:pt x="10316" y="1"/>
                    <a:pt x="5890" y="428"/>
                  </a:cubicBezTo>
                  <a:cubicBezTo>
                    <a:pt x="4222" y="588"/>
                    <a:pt x="2534" y="1298"/>
                    <a:pt x="1567" y="2665"/>
                  </a:cubicBezTo>
                  <a:cubicBezTo>
                    <a:pt x="831" y="3704"/>
                    <a:pt x="584" y="5006"/>
                    <a:pt x="454" y="6273"/>
                  </a:cubicBezTo>
                  <a:cubicBezTo>
                    <a:pt x="1" y="10663"/>
                    <a:pt x="783" y="15157"/>
                    <a:pt x="2605" y="19172"/>
                  </a:cubicBezTo>
                  <a:cubicBezTo>
                    <a:pt x="4245" y="22780"/>
                    <a:pt x="7097" y="27052"/>
                    <a:pt x="10881" y="28667"/>
                  </a:cubicBezTo>
                  <a:cubicBezTo>
                    <a:pt x="12854" y="29509"/>
                    <a:pt x="15086" y="29372"/>
                    <a:pt x="17230" y="29282"/>
                  </a:cubicBezTo>
                  <a:cubicBezTo>
                    <a:pt x="24525" y="28972"/>
                    <a:pt x="31829" y="29337"/>
                    <a:pt x="39105" y="29879"/>
                  </a:cubicBezTo>
                  <a:cubicBezTo>
                    <a:pt x="48817" y="30603"/>
                    <a:pt x="58513" y="31653"/>
                    <a:pt x="68257" y="31858"/>
                  </a:cubicBezTo>
                  <a:cubicBezTo>
                    <a:pt x="71675" y="31932"/>
                    <a:pt x="74833" y="33038"/>
                    <a:pt x="78246" y="32529"/>
                  </a:cubicBezTo>
                  <a:cubicBezTo>
                    <a:pt x="81670" y="32020"/>
                    <a:pt x="85146" y="30980"/>
                    <a:pt x="86998" y="27806"/>
                  </a:cubicBezTo>
                  <a:cubicBezTo>
                    <a:pt x="89087" y="24228"/>
                    <a:pt x="89082" y="20329"/>
                    <a:pt x="88446" y="163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rot="3092539">
            <a:off x="7460878" y="-608739"/>
            <a:ext cx="2347450" cy="1853488"/>
          </a:xfrm>
          <a:custGeom>
            <a:avLst/>
            <a:gdLst/>
            <a:ahLst/>
            <a:cxnLst/>
            <a:rect l="l" t="t" r="r" b="b"/>
            <a:pathLst>
              <a:path w="28547" h="22540" extrusionOk="0">
                <a:moveTo>
                  <a:pt x="27880" y="15751"/>
                </a:moveTo>
                <a:cubicBezTo>
                  <a:pt x="28359" y="15467"/>
                  <a:pt x="28546" y="14842"/>
                  <a:pt x="28472" y="14292"/>
                </a:cubicBezTo>
                <a:cubicBezTo>
                  <a:pt x="28398" y="13741"/>
                  <a:pt x="28116" y="13244"/>
                  <a:pt x="27838" y="12763"/>
                </a:cubicBezTo>
                <a:cubicBezTo>
                  <a:pt x="26916" y="11158"/>
                  <a:pt x="25977" y="9534"/>
                  <a:pt x="24665" y="8227"/>
                </a:cubicBezTo>
                <a:cubicBezTo>
                  <a:pt x="22371" y="5940"/>
                  <a:pt x="18927" y="4573"/>
                  <a:pt x="17780" y="1543"/>
                </a:cubicBezTo>
                <a:cubicBezTo>
                  <a:pt x="17643" y="1182"/>
                  <a:pt x="17530" y="787"/>
                  <a:pt x="17234" y="539"/>
                </a:cubicBezTo>
                <a:cubicBezTo>
                  <a:pt x="16591" y="0"/>
                  <a:pt x="15631" y="505"/>
                  <a:pt x="14960" y="1007"/>
                </a:cubicBezTo>
                <a:cubicBezTo>
                  <a:pt x="12802" y="2621"/>
                  <a:pt x="10630" y="4249"/>
                  <a:pt x="8810" y="6236"/>
                </a:cubicBezTo>
                <a:cubicBezTo>
                  <a:pt x="6502" y="8752"/>
                  <a:pt x="4628" y="11639"/>
                  <a:pt x="2353" y="14195"/>
                </a:cubicBezTo>
                <a:cubicBezTo>
                  <a:pt x="798" y="15939"/>
                  <a:pt x="0" y="18818"/>
                  <a:pt x="1726" y="20754"/>
                </a:cubicBezTo>
                <a:cubicBezTo>
                  <a:pt x="3074" y="22267"/>
                  <a:pt x="5623" y="22505"/>
                  <a:pt x="7230" y="21270"/>
                </a:cubicBezTo>
                <a:cubicBezTo>
                  <a:pt x="8174" y="20544"/>
                  <a:pt x="8924" y="19348"/>
                  <a:pt x="10112" y="19288"/>
                </a:cubicBezTo>
                <a:cubicBezTo>
                  <a:pt x="10489" y="19269"/>
                  <a:pt x="10864" y="19376"/>
                  <a:pt x="11213" y="19519"/>
                </a:cubicBezTo>
                <a:cubicBezTo>
                  <a:pt x="12897" y="20213"/>
                  <a:pt x="14176" y="21760"/>
                  <a:pt x="15943" y="22193"/>
                </a:cubicBezTo>
                <a:cubicBezTo>
                  <a:pt x="17363" y="22540"/>
                  <a:pt x="18957" y="22047"/>
                  <a:pt x="19933" y="20958"/>
                </a:cubicBezTo>
                <a:cubicBezTo>
                  <a:pt x="20553" y="20268"/>
                  <a:pt x="20916" y="19392"/>
                  <a:pt x="21446" y="18631"/>
                </a:cubicBezTo>
                <a:cubicBezTo>
                  <a:pt x="22590" y="16993"/>
                  <a:pt x="24556" y="15959"/>
                  <a:pt x="26555" y="15946"/>
                </a:cubicBezTo>
                <a:cubicBezTo>
                  <a:pt x="27008" y="15941"/>
                  <a:pt x="27492" y="15980"/>
                  <a:pt x="27880" y="157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333667">
            <a:off x="7484059" y="-436073"/>
            <a:ext cx="2014923" cy="1545477"/>
          </a:xfrm>
          <a:custGeom>
            <a:avLst/>
            <a:gdLst/>
            <a:ahLst/>
            <a:cxnLst/>
            <a:rect l="l" t="t" r="r" b="b"/>
            <a:pathLst>
              <a:path w="22918" h="17579" extrusionOk="0">
                <a:moveTo>
                  <a:pt x="96" y="6271"/>
                </a:moveTo>
                <a:cubicBezTo>
                  <a:pt x="167" y="8058"/>
                  <a:pt x="1773" y="9647"/>
                  <a:pt x="3560" y="9705"/>
                </a:cubicBezTo>
                <a:cubicBezTo>
                  <a:pt x="4610" y="9738"/>
                  <a:pt x="5790" y="9342"/>
                  <a:pt x="6637" y="9967"/>
                </a:cubicBezTo>
                <a:cubicBezTo>
                  <a:pt x="6905" y="10165"/>
                  <a:pt x="7099" y="10448"/>
                  <a:pt x="7256" y="10741"/>
                </a:cubicBezTo>
                <a:cubicBezTo>
                  <a:pt x="8017" y="12157"/>
                  <a:pt x="8022" y="13929"/>
                  <a:pt x="8986" y="15212"/>
                </a:cubicBezTo>
                <a:cubicBezTo>
                  <a:pt x="9761" y="16246"/>
                  <a:pt x="11124" y="16801"/>
                  <a:pt x="12400" y="16605"/>
                </a:cubicBezTo>
                <a:cubicBezTo>
                  <a:pt x="13208" y="16482"/>
                  <a:pt x="13948" y="16087"/>
                  <a:pt x="14734" y="15864"/>
                </a:cubicBezTo>
                <a:cubicBezTo>
                  <a:pt x="16432" y="15388"/>
                  <a:pt x="18351" y="15784"/>
                  <a:pt x="19723" y="16894"/>
                </a:cubicBezTo>
                <a:cubicBezTo>
                  <a:pt x="20033" y="17146"/>
                  <a:pt x="20341" y="17442"/>
                  <a:pt x="20736" y="17504"/>
                </a:cubicBezTo>
                <a:cubicBezTo>
                  <a:pt x="21222" y="17578"/>
                  <a:pt x="21698" y="17257"/>
                  <a:pt x="21955" y="16841"/>
                </a:cubicBezTo>
                <a:cubicBezTo>
                  <a:pt x="22214" y="16424"/>
                  <a:pt x="22300" y="15927"/>
                  <a:pt x="22381" y="15444"/>
                </a:cubicBezTo>
                <a:cubicBezTo>
                  <a:pt x="22649" y="13831"/>
                  <a:pt x="22917" y="12199"/>
                  <a:pt x="22755" y="10573"/>
                </a:cubicBezTo>
                <a:cubicBezTo>
                  <a:pt x="22473" y="7728"/>
                  <a:pt x="20889" y="4867"/>
                  <a:pt x="21802" y="2156"/>
                </a:cubicBezTo>
                <a:cubicBezTo>
                  <a:pt x="21911" y="1834"/>
                  <a:pt x="22054" y="1501"/>
                  <a:pt x="21992" y="1166"/>
                </a:cubicBezTo>
                <a:cubicBezTo>
                  <a:pt x="21855" y="440"/>
                  <a:pt x="20919" y="245"/>
                  <a:pt x="20179" y="213"/>
                </a:cubicBezTo>
                <a:cubicBezTo>
                  <a:pt x="17803" y="104"/>
                  <a:pt x="15412" y="0"/>
                  <a:pt x="13057" y="333"/>
                </a:cubicBezTo>
                <a:cubicBezTo>
                  <a:pt x="10071" y="759"/>
                  <a:pt x="7178" y="1679"/>
                  <a:pt x="4196" y="2147"/>
                </a:cubicBezTo>
                <a:cubicBezTo>
                  <a:pt x="2159" y="2468"/>
                  <a:pt x="1" y="3983"/>
                  <a:pt x="96" y="627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6400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190975" y="2279400"/>
            <a:ext cx="423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4190975" y="1182008"/>
            <a:ext cx="18288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>
            <a:spLocks noGrp="1"/>
          </p:cNvSpPr>
          <p:nvPr>
            <p:ph type="pic" idx="3"/>
          </p:nvPr>
        </p:nvSpPr>
        <p:spPr>
          <a:xfrm>
            <a:off x="408428" y="349910"/>
            <a:ext cx="3324600" cy="444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2270794" y="3502875"/>
            <a:ext cx="5303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2270824" y="1771255"/>
            <a:ext cx="5303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2270824" y="1481750"/>
            <a:ext cx="5303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2270793" y="3213375"/>
            <a:ext cx="5303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 rot="10800000" flipH="1">
            <a:off x="-839423" y="3970818"/>
            <a:ext cx="2262551" cy="2157494"/>
            <a:chOff x="-1115700" y="-1189983"/>
            <a:chExt cx="2639775" cy="2517202"/>
          </a:xfrm>
        </p:grpSpPr>
        <p:sp>
          <p:nvSpPr>
            <p:cNvPr id="40" name="Google Shape;40;p5"/>
            <p:cNvSpPr/>
            <p:nvPr/>
          </p:nvSpPr>
          <p:spPr>
            <a:xfrm rot="-2014334">
              <a:off x="-835246" y="-752092"/>
              <a:ext cx="2078866" cy="1641421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2014356">
              <a:off x="-640891" y="-564071"/>
              <a:ext cx="1602627" cy="1265394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5"/>
          <p:cNvGrpSpPr/>
          <p:nvPr/>
        </p:nvGrpSpPr>
        <p:grpSpPr>
          <a:xfrm>
            <a:off x="7255117" y="-1294701"/>
            <a:ext cx="2911372" cy="2990965"/>
            <a:chOff x="7178917" y="-1177477"/>
            <a:chExt cx="2911372" cy="2990965"/>
          </a:xfrm>
        </p:grpSpPr>
        <p:sp>
          <p:nvSpPr>
            <p:cNvPr id="43" name="Google Shape;43;p5"/>
            <p:cNvSpPr/>
            <p:nvPr/>
          </p:nvSpPr>
          <p:spPr>
            <a:xfrm rot="3092539">
              <a:off x="7460878" y="-608739"/>
              <a:ext cx="2347450" cy="1853488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 rot="333667">
              <a:off x="7484059" y="-436073"/>
              <a:ext cx="2014923" cy="1545477"/>
            </a:xfrm>
            <a:custGeom>
              <a:avLst/>
              <a:gdLst/>
              <a:ahLst/>
              <a:cxnLst/>
              <a:rect l="l" t="t" r="r" b="b"/>
              <a:pathLst>
                <a:path w="22918" h="17579" extrusionOk="0">
                  <a:moveTo>
                    <a:pt x="96" y="6271"/>
                  </a:moveTo>
                  <a:cubicBezTo>
                    <a:pt x="167" y="8058"/>
                    <a:pt x="1773" y="9647"/>
                    <a:pt x="3560" y="9705"/>
                  </a:cubicBezTo>
                  <a:cubicBezTo>
                    <a:pt x="4610" y="9738"/>
                    <a:pt x="5790" y="9342"/>
                    <a:pt x="6637" y="9967"/>
                  </a:cubicBezTo>
                  <a:cubicBezTo>
                    <a:pt x="6905" y="10165"/>
                    <a:pt x="7099" y="10448"/>
                    <a:pt x="7256" y="10741"/>
                  </a:cubicBezTo>
                  <a:cubicBezTo>
                    <a:pt x="8017" y="12157"/>
                    <a:pt x="8022" y="13929"/>
                    <a:pt x="8986" y="15212"/>
                  </a:cubicBezTo>
                  <a:cubicBezTo>
                    <a:pt x="9761" y="16246"/>
                    <a:pt x="11124" y="16801"/>
                    <a:pt x="12400" y="16605"/>
                  </a:cubicBezTo>
                  <a:cubicBezTo>
                    <a:pt x="13208" y="16482"/>
                    <a:pt x="13948" y="16087"/>
                    <a:pt x="14734" y="15864"/>
                  </a:cubicBezTo>
                  <a:cubicBezTo>
                    <a:pt x="16432" y="15388"/>
                    <a:pt x="18351" y="15784"/>
                    <a:pt x="19723" y="16894"/>
                  </a:cubicBezTo>
                  <a:cubicBezTo>
                    <a:pt x="20033" y="17146"/>
                    <a:pt x="20341" y="17442"/>
                    <a:pt x="20736" y="17504"/>
                  </a:cubicBezTo>
                  <a:cubicBezTo>
                    <a:pt x="21222" y="17578"/>
                    <a:pt x="21698" y="17257"/>
                    <a:pt x="21955" y="16841"/>
                  </a:cubicBezTo>
                  <a:cubicBezTo>
                    <a:pt x="22214" y="16424"/>
                    <a:pt x="22300" y="15927"/>
                    <a:pt x="22381" y="15444"/>
                  </a:cubicBezTo>
                  <a:cubicBezTo>
                    <a:pt x="22649" y="13831"/>
                    <a:pt x="22917" y="12199"/>
                    <a:pt x="22755" y="10573"/>
                  </a:cubicBezTo>
                  <a:cubicBezTo>
                    <a:pt x="22473" y="7728"/>
                    <a:pt x="20889" y="4867"/>
                    <a:pt x="21802" y="2156"/>
                  </a:cubicBezTo>
                  <a:cubicBezTo>
                    <a:pt x="21911" y="1834"/>
                    <a:pt x="22054" y="1501"/>
                    <a:pt x="21992" y="1166"/>
                  </a:cubicBezTo>
                  <a:cubicBezTo>
                    <a:pt x="21855" y="440"/>
                    <a:pt x="20919" y="245"/>
                    <a:pt x="20179" y="213"/>
                  </a:cubicBezTo>
                  <a:cubicBezTo>
                    <a:pt x="17803" y="104"/>
                    <a:pt x="15412" y="0"/>
                    <a:pt x="13057" y="333"/>
                  </a:cubicBezTo>
                  <a:cubicBezTo>
                    <a:pt x="10071" y="759"/>
                    <a:pt x="7178" y="1679"/>
                    <a:pt x="4196" y="2147"/>
                  </a:cubicBezTo>
                  <a:cubicBezTo>
                    <a:pt x="2159" y="2468"/>
                    <a:pt x="1" y="3983"/>
                    <a:pt x="96" y="62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 rot="10800000" flipH="1">
            <a:off x="-839423" y="3970818"/>
            <a:ext cx="2262551" cy="2157494"/>
            <a:chOff x="-1115700" y="-1189983"/>
            <a:chExt cx="2639775" cy="2517202"/>
          </a:xfrm>
        </p:grpSpPr>
        <p:sp>
          <p:nvSpPr>
            <p:cNvPr id="48" name="Google Shape;48;p6"/>
            <p:cNvSpPr/>
            <p:nvPr/>
          </p:nvSpPr>
          <p:spPr>
            <a:xfrm rot="-2014334">
              <a:off x="-835246" y="-752092"/>
              <a:ext cx="2078866" cy="1641421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2014356">
              <a:off x="-640891" y="-564071"/>
              <a:ext cx="1602627" cy="1265394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6"/>
          <p:cNvGrpSpPr/>
          <p:nvPr/>
        </p:nvGrpSpPr>
        <p:grpSpPr>
          <a:xfrm>
            <a:off x="7255117" y="-1294701"/>
            <a:ext cx="2911372" cy="2990965"/>
            <a:chOff x="7178917" y="-1177477"/>
            <a:chExt cx="2911372" cy="2990965"/>
          </a:xfrm>
        </p:grpSpPr>
        <p:sp>
          <p:nvSpPr>
            <p:cNvPr id="51" name="Google Shape;51;p6"/>
            <p:cNvSpPr/>
            <p:nvPr/>
          </p:nvSpPr>
          <p:spPr>
            <a:xfrm rot="3092539">
              <a:off x="7460878" y="-608739"/>
              <a:ext cx="2347450" cy="1853488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333667">
              <a:off x="7484059" y="-436073"/>
              <a:ext cx="2014923" cy="1545477"/>
            </a:xfrm>
            <a:custGeom>
              <a:avLst/>
              <a:gdLst/>
              <a:ahLst/>
              <a:cxnLst/>
              <a:rect l="l" t="t" r="r" b="b"/>
              <a:pathLst>
                <a:path w="22918" h="17579" extrusionOk="0">
                  <a:moveTo>
                    <a:pt x="96" y="6271"/>
                  </a:moveTo>
                  <a:cubicBezTo>
                    <a:pt x="167" y="8058"/>
                    <a:pt x="1773" y="9647"/>
                    <a:pt x="3560" y="9705"/>
                  </a:cubicBezTo>
                  <a:cubicBezTo>
                    <a:pt x="4610" y="9738"/>
                    <a:pt x="5790" y="9342"/>
                    <a:pt x="6637" y="9967"/>
                  </a:cubicBezTo>
                  <a:cubicBezTo>
                    <a:pt x="6905" y="10165"/>
                    <a:pt x="7099" y="10448"/>
                    <a:pt x="7256" y="10741"/>
                  </a:cubicBezTo>
                  <a:cubicBezTo>
                    <a:pt x="8017" y="12157"/>
                    <a:pt x="8022" y="13929"/>
                    <a:pt x="8986" y="15212"/>
                  </a:cubicBezTo>
                  <a:cubicBezTo>
                    <a:pt x="9761" y="16246"/>
                    <a:pt x="11124" y="16801"/>
                    <a:pt x="12400" y="16605"/>
                  </a:cubicBezTo>
                  <a:cubicBezTo>
                    <a:pt x="13208" y="16482"/>
                    <a:pt x="13948" y="16087"/>
                    <a:pt x="14734" y="15864"/>
                  </a:cubicBezTo>
                  <a:cubicBezTo>
                    <a:pt x="16432" y="15388"/>
                    <a:pt x="18351" y="15784"/>
                    <a:pt x="19723" y="16894"/>
                  </a:cubicBezTo>
                  <a:cubicBezTo>
                    <a:pt x="20033" y="17146"/>
                    <a:pt x="20341" y="17442"/>
                    <a:pt x="20736" y="17504"/>
                  </a:cubicBezTo>
                  <a:cubicBezTo>
                    <a:pt x="21222" y="17578"/>
                    <a:pt x="21698" y="17257"/>
                    <a:pt x="21955" y="16841"/>
                  </a:cubicBezTo>
                  <a:cubicBezTo>
                    <a:pt x="22214" y="16424"/>
                    <a:pt x="22300" y="15927"/>
                    <a:pt x="22381" y="15444"/>
                  </a:cubicBezTo>
                  <a:cubicBezTo>
                    <a:pt x="22649" y="13831"/>
                    <a:pt x="22917" y="12199"/>
                    <a:pt x="22755" y="10573"/>
                  </a:cubicBezTo>
                  <a:cubicBezTo>
                    <a:pt x="22473" y="7728"/>
                    <a:pt x="20889" y="4867"/>
                    <a:pt x="21802" y="2156"/>
                  </a:cubicBezTo>
                  <a:cubicBezTo>
                    <a:pt x="21911" y="1834"/>
                    <a:pt x="22054" y="1501"/>
                    <a:pt x="21992" y="1166"/>
                  </a:cubicBezTo>
                  <a:cubicBezTo>
                    <a:pt x="21855" y="440"/>
                    <a:pt x="20919" y="245"/>
                    <a:pt x="20179" y="213"/>
                  </a:cubicBezTo>
                  <a:cubicBezTo>
                    <a:pt x="17803" y="104"/>
                    <a:pt x="15412" y="0"/>
                    <a:pt x="13057" y="333"/>
                  </a:cubicBezTo>
                  <a:cubicBezTo>
                    <a:pt x="10071" y="759"/>
                    <a:pt x="7178" y="1679"/>
                    <a:pt x="4196" y="2147"/>
                  </a:cubicBezTo>
                  <a:cubicBezTo>
                    <a:pt x="2159" y="2468"/>
                    <a:pt x="1" y="3983"/>
                    <a:pt x="96" y="62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3"/>
          <p:cNvGrpSpPr/>
          <p:nvPr/>
        </p:nvGrpSpPr>
        <p:grpSpPr>
          <a:xfrm>
            <a:off x="4334574" y="2925522"/>
            <a:ext cx="6080867" cy="3496027"/>
            <a:chOff x="4334574" y="2925522"/>
            <a:chExt cx="6080867" cy="3496027"/>
          </a:xfrm>
        </p:grpSpPr>
        <p:sp>
          <p:nvSpPr>
            <p:cNvPr id="74" name="Google Shape;74;p13"/>
            <p:cNvSpPr/>
            <p:nvPr/>
          </p:nvSpPr>
          <p:spPr>
            <a:xfrm rot="-872407">
              <a:off x="4509591" y="3610872"/>
              <a:ext cx="5730834" cy="2125326"/>
            </a:xfrm>
            <a:custGeom>
              <a:avLst/>
              <a:gdLst/>
              <a:ahLst/>
              <a:cxnLst/>
              <a:rect l="l" t="t" r="r" b="b"/>
              <a:pathLst>
                <a:path w="89088" h="33039" extrusionOk="0">
                  <a:moveTo>
                    <a:pt x="88446" y="16346"/>
                  </a:moveTo>
                  <a:cubicBezTo>
                    <a:pt x="87972" y="13378"/>
                    <a:pt x="87463" y="10291"/>
                    <a:pt x="86103" y="7578"/>
                  </a:cubicBezTo>
                  <a:cubicBezTo>
                    <a:pt x="84209" y="3796"/>
                    <a:pt x="79669" y="2950"/>
                    <a:pt x="75820" y="3181"/>
                  </a:cubicBezTo>
                  <a:cubicBezTo>
                    <a:pt x="73783" y="3303"/>
                    <a:pt x="71493" y="3609"/>
                    <a:pt x="69645" y="4453"/>
                  </a:cubicBezTo>
                  <a:cubicBezTo>
                    <a:pt x="63381" y="7316"/>
                    <a:pt x="57111" y="9939"/>
                    <a:pt x="50228" y="7400"/>
                  </a:cubicBezTo>
                  <a:cubicBezTo>
                    <a:pt x="47177" y="6273"/>
                    <a:pt x="44494" y="4344"/>
                    <a:pt x="41568" y="2931"/>
                  </a:cubicBezTo>
                  <a:cubicBezTo>
                    <a:pt x="37923" y="1173"/>
                    <a:pt x="34396" y="914"/>
                    <a:pt x="30538" y="2038"/>
                  </a:cubicBezTo>
                  <a:cubicBezTo>
                    <a:pt x="26930" y="3088"/>
                    <a:pt x="23350" y="4939"/>
                    <a:pt x="19485" y="4328"/>
                  </a:cubicBezTo>
                  <a:cubicBezTo>
                    <a:pt x="18738" y="4208"/>
                    <a:pt x="18023" y="4023"/>
                    <a:pt x="17329" y="3796"/>
                  </a:cubicBezTo>
                  <a:cubicBezTo>
                    <a:pt x="13494" y="2540"/>
                    <a:pt x="10316" y="1"/>
                    <a:pt x="5890" y="428"/>
                  </a:cubicBezTo>
                  <a:cubicBezTo>
                    <a:pt x="4222" y="588"/>
                    <a:pt x="2534" y="1298"/>
                    <a:pt x="1567" y="2665"/>
                  </a:cubicBezTo>
                  <a:cubicBezTo>
                    <a:pt x="831" y="3704"/>
                    <a:pt x="584" y="5006"/>
                    <a:pt x="454" y="6273"/>
                  </a:cubicBezTo>
                  <a:cubicBezTo>
                    <a:pt x="1" y="10663"/>
                    <a:pt x="783" y="15157"/>
                    <a:pt x="2605" y="19172"/>
                  </a:cubicBezTo>
                  <a:cubicBezTo>
                    <a:pt x="4245" y="22780"/>
                    <a:pt x="7097" y="27052"/>
                    <a:pt x="10881" y="28667"/>
                  </a:cubicBezTo>
                  <a:cubicBezTo>
                    <a:pt x="12854" y="29509"/>
                    <a:pt x="15086" y="29372"/>
                    <a:pt x="17230" y="29282"/>
                  </a:cubicBezTo>
                  <a:cubicBezTo>
                    <a:pt x="24525" y="28972"/>
                    <a:pt x="31829" y="29337"/>
                    <a:pt x="39105" y="29879"/>
                  </a:cubicBezTo>
                  <a:cubicBezTo>
                    <a:pt x="48817" y="30603"/>
                    <a:pt x="58513" y="31653"/>
                    <a:pt x="68257" y="31858"/>
                  </a:cubicBezTo>
                  <a:cubicBezTo>
                    <a:pt x="71675" y="31932"/>
                    <a:pt x="74833" y="33038"/>
                    <a:pt x="78246" y="32529"/>
                  </a:cubicBezTo>
                  <a:cubicBezTo>
                    <a:pt x="81670" y="32020"/>
                    <a:pt x="85146" y="30980"/>
                    <a:pt x="86998" y="27806"/>
                  </a:cubicBezTo>
                  <a:cubicBezTo>
                    <a:pt x="89087" y="24228"/>
                    <a:pt x="89082" y="20329"/>
                    <a:pt x="88446" y="163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-872373">
              <a:off x="4820970" y="3824186"/>
              <a:ext cx="4753402" cy="1762837"/>
            </a:xfrm>
            <a:custGeom>
              <a:avLst/>
              <a:gdLst/>
              <a:ahLst/>
              <a:cxnLst/>
              <a:rect l="l" t="t" r="r" b="b"/>
              <a:pathLst>
                <a:path w="89088" h="33039" extrusionOk="0">
                  <a:moveTo>
                    <a:pt x="88446" y="16346"/>
                  </a:moveTo>
                  <a:cubicBezTo>
                    <a:pt x="87972" y="13378"/>
                    <a:pt x="87463" y="10291"/>
                    <a:pt x="86103" y="7578"/>
                  </a:cubicBezTo>
                  <a:cubicBezTo>
                    <a:pt x="84209" y="3796"/>
                    <a:pt x="79669" y="2950"/>
                    <a:pt x="75820" y="3181"/>
                  </a:cubicBezTo>
                  <a:cubicBezTo>
                    <a:pt x="73783" y="3303"/>
                    <a:pt x="71493" y="3609"/>
                    <a:pt x="69645" y="4453"/>
                  </a:cubicBezTo>
                  <a:cubicBezTo>
                    <a:pt x="63381" y="7316"/>
                    <a:pt x="57111" y="9939"/>
                    <a:pt x="50228" y="7400"/>
                  </a:cubicBezTo>
                  <a:cubicBezTo>
                    <a:pt x="47177" y="6273"/>
                    <a:pt x="44494" y="4344"/>
                    <a:pt x="41568" y="2931"/>
                  </a:cubicBezTo>
                  <a:cubicBezTo>
                    <a:pt x="37923" y="1173"/>
                    <a:pt x="34396" y="914"/>
                    <a:pt x="30538" y="2038"/>
                  </a:cubicBezTo>
                  <a:cubicBezTo>
                    <a:pt x="26930" y="3088"/>
                    <a:pt x="23350" y="4939"/>
                    <a:pt x="19485" y="4328"/>
                  </a:cubicBezTo>
                  <a:cubicBezTo>
                    <a:pt x="18738" y="4208"/>
                    <a:pt x="18023" y="4023"/>
                    <a:pt x="17329" y="3796"/>
                  </a:cubicBezTo>
                  <a:cubicBezTo>
                    <a:pt x="13494" y="2540"/>
                    <a:pt x="10316" y="1"/>
                    <a:pt x="5890" y="428"/>
                  </a:cubicBezTo>
                  <a:cubicBezTo>
                    <a:pt x="4222" y="588"/>
                    <a:pt x="2534" y="1298"/>
                    <a:pt x="1567" y="2665"/>
                  </a:cubicBezTo>
                  <a:cubicBezTo>
                    <a:pt x="831" y="3704"/>
                    <a:pt x="584" y="5006"/>
                    <a:pt x="454" y="6273"/>
                  </a:cubicBezTo>
                  <a:cubicBezTo>
                    <a:pt x="1" y="10663"/>
                    <a:pt x="783" y="15157"/>
                    <a:pt x="2605" y="19172"/>
                  </a:cubicBezTo>
                  <a:cubicBezTo>
                    <a:pt x="4245" y="22780"/>
                    <a:pt x="7097" y="27052"/>
                    <a:pt x="10881" y="28667"/>
                  </a:cubicBezTo>
                  <a:cubicBezTo>
                    <a:pt x="12854" y="29509"/>
                    <a:pt x="15086" y="29372"/>
                    <a:pt x="17230" y="29282"/>
                  </a:cubicBezTo>
                  <a:cubicBezTo>
                    <a:pt x="24525" y="28972"/>
                    <a:pt x="31829" y="29337"/>
                    <a:pt x="39105" y="29879"/>
                  </a:cubicBezTo>
                  <a:cubicBezTo>
                    <a:pt x="48817" y="30603"/>
                    <a:pt x="58513" y="31653"/>
                    <a:pt x="68257" y="31858"/>
                  </a:cubicBezTo>
                  <a:cubicBezTo>
                    <a:pt x="71675" y="31932"/>
                    <a:pt x="74833" y="33038"/>
                    <a:pt x="78246" y="32529"/>
                  </a:cubicBezTo>
                  <a:cubicBezTo>
                    <a:pt x="81670" y="32020"/>
                    <a:pt x="85146" y="30980"/>
                    <a:pt x="86998" y="27806"/>
                  </a:cubicBezTo>
                  <a:cubicBezTo>
                    <a:pt x="89087" y="24228"/>
                    <a:pt x="89082" y="20329"/>
                    <a:pt x="88446" y="163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7178917" y="-1177477"/>
            <a:ext cx="2911372" cy="2990965"/>
            <a:chOff x="7178917" y="-1177477"/>
            <a:chExt cx="2911372" cy="2990965"/>
          </a:xfrm>
        </p:grpSpPr>
        <p:sp>
          <p:nvSpPr>
            <p:cNvPr id="77" name="Google Shape;77;p13"/>
            <p:cNvSpPr/>
            <p:nvPr/>
          </p:nvSpPr>
          <p:spPr>
            <a:xfrm rot="3092539">
              <a:off x="7460878" y="-608739"/>
              <a:ext cx="2347450" cy="1853488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333667">
              <a:off x="7484059" y="-436073"/>
              <a:ext cx="2014923" cy="1545477"/>
            </a:xfrm>
            <a:custGeom>
              <a:avLst/>
              <a:gdLst/>
              <a:ahLst/>
              <a:cxnLst/>
              <a:rect l="l" t="t" r="r" b="b"/>
              <a:pathLst>
                <a:path w="22918" h="17579" extrusionOk="0">
                  <a:moveTo>
                    <a:pt x="96" y="6271"/>
                  </a:moveTo>
                  <a:cubicBezTo>
                    <a:pt x="167" y="8058"/>
                    <a:pt x="1773" y="9647"/>
                    <a:pt x="3560" y="9705"/>
                  </a:cubicBezTo>
                  <a:cubicBezTo>
                    <a:pt x="4610" y="9738"/>
                    <a:pt x="5790" y="9342"/>
                    <a:pt x="6637" y="9967"/>
                  </a:cubicBezTo>
                  <a:cubicBezTo>
                    <a:pt x="6905" y="10165"/>
                    <a:pt x="7099" y="10448"/>
                    <a:pt x="7256" y="10741"/>
                  </a:cubicBezTo>
                  <a:cubicBezTo>
                    <a:pt x="8017" y="12157"/>
                    <a:pt x="8022" y="13929"/>
                    <a:pt x="8986" y="15212"/>
                  </a:cubicBezTo>
                  <a:cubicBezTo>
                    <a:pt x="9761" y="16246"/>
                    <a:pt x="11124" y="16801"/>
                    <a:pt x="12400" y="16605"/>
                  </a:cubicBezTo>
                  <a:cubicBezTo>
                    <a:pt x="13208" y="16482"/>
                    <a:pt x="13948" y="16087"/>
                    <a:pt x="14734" y="15864"/>
                  </a:cubicBezTo>
                  <a:cubicBezTo>
                    <a:pt x="16432" y="15388"/>
                    <a:pt x="18351" y="15784"/>
                    <a:pt x="19723" y="16894"/>
                  </a:cubicBezTo>
                  <a:cubicBezTo>
                    <a:pt x="20033" y="17146"/>
                    <a:pt x="20341" y="17442"/>
                    <a:pt x="20736" y="17504"/>
                  </a:cubicBezTo>
                  <a:cubicBezTo>
                    <a:pt x="21222" y="17578"/>
                    <a:pt x="21698" y="17257"/>
                    <a:pt x="21955" y="16841"/>
                  </a:cubicBezTo>
                  <a:cubicBezTo>
                    <a:pt x="22214" y="16424"/>
                    <a:pt x="22300" y="15927"/>
                    <a:pt x="22381" y="15444"/>
                  </a:cubicBezTo>
                  <a:cubicBezTo>
                    <a:pt x="22649" y="13831"/>
                    <a:pt x="22917" y="12199"/>
                    <a:pt x="22755" y="10573"/>
                  </a:cubicBezTo>
                  <a:cubicBezTo>
                    <a:pt x="22473" y="7728"/>
                    <a:pt x="20889" y="4867"/>
                    <a:pt x="21802" y="2156"/>
                  </a:cubicBezTo>
                  <a:cubicBezTo>
                    <a:pt x="21911" y="1834"/>
                    <a:pt x="22054" y="1501"/>
                    <a:pt x="21992" y="1166"/>
                  </a:cubicBezTo>
                  <a:cubicBezTo>
                    <a:pt x="21855" y="440"/>
                    <a:pt x="20919" y="245"/>
                    <a:pt x="20179" y="213"/>
                  </a:cubicBezTo>
                  <a:cubicBezTo>
                    <a:pt x="17803" y="104"/>
                    <a:pt x="15412" y="0"/>
                    <a:pt x="13057" y="333"/>
                  </a:cubicBezTo>
                  <a:cubicBezTo>
                    <a:pt x="10071" y="759"/>
                    <a:pt x="7178" y="1679"/>
                    <a:pt x="4196" y="2147"/>
                  </a:cubicBezTo>
                  <a:cubicBezTo>
                    <a:pt x="2159" y="2468"/>
                    <a:pt x="1" y="3983"/>
                    <a:pt x="96" y="62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3"/>
          <p:cNvGrpSpPr/>
          <p:nvPr/>
        </p:nvGrpSpPr>
        <p:grpSpPr>
          <a:xfrm rot="10800000">
            <a:off x="-924640" y="3430575"/>
            <a:ext cx="2911372" cy="2990965"/>
            <a:chOff x="4911967" y="-1177477"/>
            <a:chExt cx="2911372" cy="2990965"/>
          </a:xfrm>
        </p:grpSpPr>
        <p:sp>
          <p:nvSpPr>
            <p:cNvPr id="80" name="Google Shape;80;p13"/>
            <p:cNvSpPr/>
            <p:nvPr/>
          </p:nvSpPr>
          <p:spPr>
            <a:xfrm rot="3092539">
              <a:off x="5193928" y="-608739"/>
              <a:ext cx="2347450" cy="1853488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rot="333667">
              <a:off x="5217109" y="-436073"/>
              <a:ext cx="2014923" cy="1545477"/>
            </a:xfrm>
            <a:custGeom>
              <a:avLst/>
              <a:gdLst/>
              <a:ahLst/>
              <a:cxnLst/>
              <a:rect l="l" t="t" r="r" b="b"/>
              <a:pathLst>
                <a:path w="22918" h="17579" extrusionOk="0">
                  <a:moveTo>
                    <a:pt x="96" y="6271"/>
                  </a:moveTo>
                  <a:cubicBezTo>
                    <a:pt x="167" y="8058"/>
                    <a:pt x="1773" y="9647"/>
                    <a:pt x="3560" y="9705"/>
                  </a:cubicBezTo>
                  <a:cubicBezTo>
                    <a:pt x="4610" y="9738"/>
                    <a:pt x="5790" y="9342"/>
                    <a:pt x="6637" y="9967"/>
                  </a:cubicBezTo>
                  <a:cubicBezTo>
                    <a:pt x="6905" y="10165"/>
                    <a:pt x="7099" y="10448"/>
                    <a:pt x="7256" y="10741"/>
                  </a:cubicBezTo>
                  <a:cubicBezTo>
                    <a:pt x="8017" y="12157"/>
                    <a:pt x="8022" y="13929"/>
                    <a:pt x="8986" y="15212"/>
                  </a:cubicBezTo>
                  <a:cubicBezTo>
                    <a:pt x="9761" y="16246"/>
                    <a:pt x="11124" y="16801"/>
                    <a:pt x="12400" y="16605"/>
                  </a:cubicBezTo>
                  <a:cubicBezTo>
                    <a:pt x="13208" y="16482"/>
                    <a:pt x="13948" y="16087"/>
                    <a:pt x="14734" y="15864"/>
                  </a:cubicBezTo>
                  <a:cubicBezTo>
                    <a:pt x="16432" y="15388"/>
                    <a:pt x="18351" y="15784"/>
                    <a:pt x="19723" y="16894"/>
                  </a:cubicBezTo>
                  <a:cubicBezTo>
                    <a:pt x="20033" y="17146"/>
                    <a:pt x="20341" y="17442"/>
                    <a:pt x="20736" y="17504"/>
                  </a:cubicBezTo>
                  <a:cubicBezTo>
                    <a:pt x="21222" y="17578"/>
                    <a:pt x="21698" y="17257"/>
                    <a:pt x="21955" y="16841"/>
                  </a:cubicBezTo>
                  <a:cubicBezTo>
                    <a:pt x="22214" y="16424"/>
                    <a:pt x="22300" y="15927"/>
                    <a:pt x="22381" y="15444"/>
                  </a:cubicBezTo>
                  <a:cubicBezTo>
                    <a:pt x="22649" y="13831"/>
                    <a:pt x="22917" y="12199"/>
                    <a:pt x="22755" y="10573"/>
                  </a:cubicBezTo>
                  <a:cubicBezTo>
                    <a:pt x="22473" y="7728"/>
                    <a:pt x="20889" y="4867"/>
                    <a:pt x="21802" y="2156"/>
                  </a:cubicBezTo>
                  <a:cubicBezTo>
                    <a:pt x="21911" y="1834"/>
                    <a:pt x="22054" y="1501"/>
                    <a:pt x="21992" y="1166"/>
                  </a:cubicBezTo>
                  <a:cubicBezTo>
                    <a:pt x="21855" y="440"/>
                    <a:pt x="20919" y="245"/>
                    <a:pt x="20179" y="213"/>
                  </a:cubicBezTo>
                  <a:cubicBezTo>
                    <a:pt x="17803" y="104"/>
                    <a:pt x="15412" y="0"/>
                    <a:pt x="13057" y="333"/>
                  </a:cubicBezTo>
                  <a:cubicBezTo>
                    <a:pt x="10071" y="759"/>
                    <a:pt x="7178" y="1679"/>
                    <a:pt x="4196" y="2147"/>
                  </a:cubicBezTo>
                  <a:cubicBezTo>
                    <a:pt x="2159" y="2468"/>
                    <a:pt x="1" y="3983"/>
                    <a:pt x="96" y="62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716613" y="1411058"/>
            <a:ext cx="10974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716613" y="2761891"/>
            <a:ext cx="10974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3337500" y="1411058"/>
            <a:ext cx="10974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 hasCustomPrompt="1"/>
          </p:nvPr>
        </p:nvSpPr>
        <p:spPr>
          <a:xfrm>
            <a:off x="3337500" y="2761891"/>
            <a:ext cx="10974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958388" y="1411058"/>
            <a:ext cx="10974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16613" y="1962150"/>
            <a:ext cx="2469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3337500" y="1962150"/>
            <a:ext cx="2469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5958388" y="1962150"/>
            <a:ext cx="2469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716613" y="3313050"/>
            <a:ext cx="2469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3337500" y="3313050"/>
            <a:ext cx="2469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713250" y="1383000"/>
            <a:ext cx="7717500" cy="23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 flipH="1">
            <a:off x="-1363056" y="3270569"/>
            <a:ext cx="5199141" cy="2989103"/>
            <a:chOff x="4334574" y="2925522"/>
            <a:chExt cx="6080867" cy="3496027"/>
          </a:xfrm>
        </p:grpSpPr>
        <p:sp>
          <p:nvSpPr>
            <p:cNvPr id="131" name="Google Shape;131;p18"/>
            <p:cNvSpPr/>
            <p:nvPr/>
          </p:nvSpPr>
          <p:spPr>
            <a:xfrm rot="-872407">
              <a:off x="4509591" y="3610872"/>
              <a:ext cx="5730834" cy="2125326"/>
            </a:xfrm>
            <a:custGeom>
              <a:avLst/>
              <a:gdLst/>
              <a:ahLst/>
              <a:cxnLst/>
              <a:rect l="l" t="t" r="r" b="b"/>
              <a:pathLst>
                <a:path w="89088" h="33039" extrusionOk="0">
                  <a:moveTo>
                    <a:pt x="88446" y="16346"/>
                  </a:moveTo>
                  <a:cubicBezTo>
                    <a:pt x="87972" y="13378"/>
                    <a:pt x="87463" y="10291"/>
                    <a:pt x="86103" y="7578"/>
                  </a:cubicBezTo>
                  <a:cubicBezTo>
                    <a:pt x="84209" y="3796"/>
                    <a:pt x="79669" y="2950"/>
                    <a:pt x="75820" y="3181"/>
                  </a:cubicBezTo>
                  <a:cubicBezTo>
                    <a:pt x="73783" y="3303"/>
                    <a:pt x="71493" y="3609"/>
                    <a:pt x="69645" y="4453"/>
                  </a:cubicBezTo>
                  <a:cubicBezTo>
                    <a:pt x="63381" y="7316"/>
                    <a:pt x="57111" y="9939"/>
                    <a:pt x="50228" y="7400"/>
                  </a:cubicBezTo>
                  <a:cubicBezTo>
                    <a:pt x="47177" y="6273"/>
                    <a:pt x="44494" y="4344"/>
                    <a:pt x="41568" y="2931"/>
                  </a:cubicBezTo>
                  <a:cubicBezTo>
                    <a:pt x="37923" y="1173"/>
                    <a:pt x="34396" y="914"/>
                    <a:pt x="30538" y="2038"/>
                  </a:cubicBezTo>
                  <a:cubicBezTo>
                    <a:pt x="26930" y="3088"/>
                    <a:pt x="23350" y="4939"/>
                    <a:pt x="19485" y="4328"/>
                  </a:cubicBezTo>
                  <a:cubicBezTo>
                    <a:pt x="18738" y="4208"/>
                    <a:pt x="18023" y="4023"/>
                    <a:pt x="17329" y="3796"/>
                  </a:cubicBezTo>
                  <a:cubicBezTo>
                    <a:pt x="13494" y="2540"/>
                    <a:pt x="10316" y="1"/>
                    <a:pt x="5890" y="428"/>
                  </a:cubicBezTo>
                  <a:cubicBezTo>
                    <a:pt x="4222" y="588"/>
                    <a:pt x="2534" y="1298"/>
                    <a:pt x="1567" y="2665"/>
                  </a:cubicBezTo>
                  <a:cubicBezTo>
                    <a:pt x="831" y="3704"/>
                    <a:pt x="584" y="5006"/>
                    <a:pt x="454" y="6273"/>
                  </a:cubicBezTo>
                  <a:cubicBezTo>
                    <a:pt x="1" y="10663"/>
                    <a:pt x="783" y="15157"/>
                    <a:pt x="2605" y="19172"/>
                  </a:cubicBezTo>
                  <a:cubicBezTo>
                    <a:pt x="4245" y="22780"/>
                    <a:pt x="7097" y="27052"/>
                    <a:pt x="10881" y="28667"/>
                  </a:cubicBezTo>
                  <a:cubicBezTo>
                    <a:pt x="12854" y="29509"/>
                    <a:pt x="15086" y="29372"/>
                    <a:pt x="17230" y="29282"/>
                  </a:cubicBezTo>
                  <a:cubicBezTo>
                    <a:pt x="24525" y="28972"/>
                    <a:pt x="31829" y="29337"/>
                    <a:pt x="39105" y="29879"/>
                  </a:cubicBezTo>
                  <a:cubicBezTo>
                    <a:pt x="48817" y="30603"/>
                    <a:pt x="58513" y="31653"/>
                    <a:pt x="68257" y="31858"/>
                  </a:cubicBezTo>
                  <a:cubicBezTo>
                    <a:pt x="71675" y="31932"/>
                    <a:pt x="74833" y="33038"/>
                    <a:pt x="78246" y="32529"/>
                  </a:cubicBezTo>
                  <a:cubicBezTo>
                    <a:pt x="81670" y="32020"/>
                    <a:pt x="85146" y="30980"/>
                    <a:pt x="86998" y="27806"/>
                  </a:cubicBezTo>
                  <a:cubicBezTo>
                    <a:pt x="89087" y="24228"/>
                    <a:pt x="89082" y="20329"/>
                    <a:pt x="88446" y="163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 rot="-872373">
              <a:off x="4820970" y="3824186"/>
              <a:ext cx="4753402" cy="1762837"/>
            </a:xfrm>
            <a:custGeom>
              <a:avLst/>
              <a:gdLst/>
              <a:ahLst/>
              <a:cxnLst/>
              <a:rect l="l" t="t" r="r" b="b"/>
              <a:pathLst>
                <a:path w="89088" h="33039" extrusionOk="0">
                  <a:moveTo>
                    <a:pt x="88446" y="16346"/>
                  </a:moveTo>
                  <a:cubicBezTo>
                    <a:pt x="87972" y="13378"/>
                    <a:pt x="87463" y="10291"/>
                    <a:pt x="86103" y="7578"/>
                  </a:cubicBezTo>
                  <a:cubicBezTo>
                    <a:pt x="84209" y="3796"/>
                    <a:pt x="79669" y="2950"/>
                    <a:pt x="75820" y="3181"/>
                  </a:cubicBezTo>
                  <a:cubicBezTo>
                    <a:pt x="73783" y="3303"/>
                    <a:pt x="71493" y="3609"/>
                    <a:pt x="69645" y="4453"/>
                  </a:cubicBezTo>
                  <a:cubicBezTo>
                    <a:pt x="63381" y="7316"/>
                    <a:pt x="57111" y="9939"/>
                    <a:pt x="50228" y="7400"/>
                  </a:cubicBezTo>
                  <a:cubicBezTo>
                    <a:pt x="47177" y="6273"/>
                    <a:pt x="44494" y="4344"/>
                    <a:pt x="41568" y="2931"/>
                  </a:cubicBezTo>
                  <a:cubicBezTo>
                    <a:pt x="37923" y="1173"/>
                    <a:pt x="34396" y="914"/>
                    <a:pt x="30538" y="2038"/>
                  </a:cubicBezTo>
                  <a:cubicBezTo>
                    <a:pt x="26930" y="3088"/>
                    <a:pt x="23350" y="4939"/>
                    <a:pt x="19485" y="4328"/>
                  </a:cubicBezTo>
                  <a:cubicBezTo>
                    <a:pt x="18738" y="4208"/>
                    <a:pt x="18023" y="4023"/>
                    <a:pt x="17329" y="3796"/>
                  </a:cubicBezTo>
                  <a:cubicBezTo>
                    <a:pt x="13494" y="2540"/>
                    <a:pt x="10316" y="1"/>
                    <a:pt x="5890" y="428"/>
                  </a:cubicBezTo>
                  <a:cubicBezTo>
                    <a:pt x="4222" y="588"/>
                    <a:pt x="2534" y="1298"/>
                    <a:pt x="1567" y="2665"/>
                  </a:cubicBezTo>
                  <a:cubicBezTo>
                    <a:pt x="831" y="3704"/>
                    <a:pt x="584" y="5006"/>
                    <a:pt x="454" y="6273"/>
                  </a:cubicBezTo>
                  <a:cubicBezTo>
                    <a:pt x="1" y="10663"/>
                    <a:pt x="783" y="15157"/>
                    <a:pt x="2605" y="19172"/>
                  </a:cubicBezTo>
                  <a:cubicBezTo>
                    <a:pt x="4245" y="22780"/>
                    <a:pt x="7097" y="27052"/>
                    <a:pt x="10881" y="28667"/>
                  </a:cubicBezTo>
                  <a:cubicBezTo>
                    <a:pt x="12854" y="29509"/>
                    <a:pt x="15086" y="29372"/>
                    <a:pt x="17230" y="29282"/>
                  </a:cubicBezTo>
                  <a:cubicBezTo>
                    <a:pt x="24525" y="28972"/>
                    <a:pt x="31829" y="29337"/>
                    <a:pt x="39105" y="29879"/>
                  </a:cubicBezTo>
                  <a:cubicBezTo>
                    <a:pt x="48817" y="30603"/>
                    <a:pt x="58513" y="31653"/>
                    <a:pt x="68257" y="31858"/>
                  </a:cubicBezTo>
                  <a:cubicBezTo>
                    <a:pt x="71675" y="31932"/>
                    <a:pt x="74833" y="33038"/>
                    <a:pt x="78246" y="32529"/>
                  </a:cubicBezTo>
                  <a:cubicBezTo>
                    <a:pt x="81670" y="32020"/>
                    <a:pt x="85146" y="30980"/>
                    <a:pt x="86998" y="27806"/>
                  </a:cubicBezTo>
                  <a:cubicBezTo>
                    <a:pt x="89087" y="24228"/>
                    <a:pt x="89082" y="20329"/>
                    <a:pt x="88446" y="163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-915623" y="-989901"/>
            <a:ext cx="2262551" cy="2157494"/>
            <a:chOff x="-1115700" y="-1189983"/>
            <a:chExt cx="2639775" cy="2517202"/>
          </a:xfrm>
        </p:grpSpPr>
        <p:sp>
          <p:nvSpPr>
            <p:cNvPr id="134" name="Google Shape;134;p18"/>
            <p:cNvSpPr/>
            <p:nvPr/>
          </p:nvSpPr>
          <p:spPr>
            <a:xfrm rot="-2014334">
              <a:off x="-835246" y="-752092"/>
              <a:ext cx="2078866" cy="1641421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 rot="-2014356">
              <a:off x="-640891" y="-564071"/>
              <a:ext cx="1602627" cy="1265394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3"/>
          <p:cNvGrpSpPr/>
          <p:nvPr/>
        </p:nvGrpSpPr>
        <p:grpSpPr>
          <a:xfrm>
            <a:off x="-839423" y="-1066101"/>
            <a:ext cx="2262551" cy="2157494"/>
            <a:chOff x="-1115700" y="-1189983"/>
            <a:chExt cx="2639775" cy="2517202"/>
          </a:xfrm>
        </p:grpSpPr>
        <p:sp>
          <p:nvSpPr>
            <p:cNvPr id="201" name="Google Shape;201;p23"/>
            <p:cNvSpPr/>
            <p:nvPr/>
          </p:nvSpPr>
          <p:spPr>
            <a:xfrm rot="-2014334">
              <a:off x="-835246" y="-752092"/>
              <a:ext cx="2078866" cy="1641421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 rot="-2014356">
              <a:off x="-640891" y="-564071"/>
              <a:ext cx="1602627" cy="1265394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23"/>
          <p:cNvGrpSpPr/>
          <p:nvPr/>
        </p:nvGrpSpPr>
        <p:grpSpPr>
          <a:xfrm rot="10800000" flipH="1">
            <a:off x="7255117" y="3365948"/>
            <a:ext cx="2911372" cy="2990965"/>
            <a:chOff x="7178917" y="-1177477"/>
            <a:chExt cx="2911372" cy="2990965"/>
          </a:xfrm>
        </p:grpSpPr>
        <p:sp>
          <p:nvSpPr>
            <p:cNvPr id="204" name="Google Shape;204;p23"/>
            <p:cNvSpPr/>
            <p:nvPr/>
          </p:nvSpPr>
          <p:spPr>
            <a:xfrm rot="3092539">
              <a:off x="7460878" y="-608739"/>
              <a:ext cx="2347450" cy="1853488"/>
            </a:xfrm>
            <a:custGeom>
              <a:avLst/>
              <a:gdLst/>
              <a:ahLst/>
              <a:cxnLst/>
              <a:rect l="l" t="t" r="r" b="b"/>
              <a:pathLst>
                <a:path w="28547" h="22540" extrusionOk="0">
                  <a:moveTo>
                    <a:pt x="27880" y="15751"/>
                  </a:moveTo>
                  <a:cubicBezTo>
                    <a:pt x="28359" y="15467"/>
                    <a:pt x="28546" y="14842"/>
                    <a:pt x="28472" y="14292"/>
                  </a:cubicBezTo>
                  <a:cubicBezTo>
                    <a:pt x="28398" y="13741"/>
                    <a:pt x="28116" y="13244"/>
                    <a:pt x="27838" y="12763"/>
                  </a:cubicBezTo>
                  <a:cubicBezTo>
                    <a:pt x="26916" y="11158"/>
                    <a:pt x="25977" y="9534"/>
                    <a:pt x="24665" y="8227"/>
                  </a:cubicBezTo>
                  <a:cubicBezTo>
                    <a:pt x="22371" y="5940"/>
                    <a:pt x="18927" y="4573"/>
                    <a:pt x="17780" y="1543"/>
                  </a:cubicBezTo>
                  <a:cubicBezTo>
                    <a:pt x="17643" y="1182"/>
                    <a:pt x="17530" y="787"/>
                    <a:pt x="17234" y="539"/>
                  </a:cubicBezTo>
                  <a:cubicBezTo>
                    <a:pt x="16591" y="0"/>
                    <a:pt x="15631" y="505"/>
                    <a:pt x="14960" y="1007"/>
                  </a:cubicBezTo>
                  <a:cubicBezTo>
                    <a:pt x="12802" y="2621"/>
                    <a:pt x="10630" y="4249"/>
                    <a:pt x="8810" y="6236"/>
                  </a:cubicBezTo>
                  <a:cubicBezTo>
                    <a:pt x="6502" y="8752"/>
                    <a:pt x="4628" y="11639"/>
                    <a:pt x="2353" y="14195"/>
                  </a:cubicBezTo>
                  <a:cubicBezTo>
                    <a:pt x="798" y="15939"/>
                    <a:pt x="0" y="18818"/>
                    <a:pt x="1726" y="20754"/>
                  </a:cubicBezTo>
                  <a:cubicBezTo>
                    <a:pt x="3074" y="22267"/>
                    <a:pt x="5623" y="22505"/>
                    <a:pt x="7230" y="21270"/>
                  </a:cubicBezTo>
                  <a:cubicBezTo>
                    <a:pt x="8174" y="20544"/>
                    <a:pt x="8924" y="19348"/>
                    <a:pt x="10112" y="19288"/>
                  </a:cubicBezTo>
                  <a:cubicBezTo>
                    <a:pt x="10489" y="19269"/>
                    <a:pt x="10864" y="19376"/>
                    <a:pt x="11213" y="19519"/>
                  </a:cubicBezTo>
                  <a:cubicBezTo>
                    <a:pt x="12897" y="20213"/>
                    <a:pt x="14176" y="21760"/>
                    <a:pt x="15943" y="22193"/>
                  </a:cubicBezTo>
                  <a:cubicBezTo>
                    <a:pt x="17363" y="22540"/>
                    <a:pt x="18957" y="22047"/>
                    <a:pt x="19933" y="20958"/>
                  </a:cubicBezTo>
                  <a:cubicBezTo>
                    <a:pt x="20553" y="20268"/>
                    <a:pt x="20916" y="19392"/>
                    <a:pt x="21446" y="18631"/>
                  </a:cubicBezTo>
                  <a:cubicBezTo>
                    <a:pt x="22590" y="16993"/>
                    <a:pt x="24556" y="15959"/>
                    <a:pt x="26555" y="15946"/>
                  </a:cubicBezTo>
                  <a:cubicBezTo>
                    <a:pt x="27008" y="15941"/>
                    <a:pt x="27492" y="15980"/>
                    <a:pt x="27880" y="157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 rot="333667">
              <a:off x="7484059" y="-436073"/>
              <a:ext cx="2014923" cy="1545477"/>
            </a:xfrm>
            <a:custGeom>
              <a:avLst/>
              <a:gdLst/>
              <a:ahLst/>
              <a:cxnLst/>
              <a:rect l="l" t="t" r="r" b="b"/>
              <a:pathLst>
                <a:path w="22918" h="17579" extrusionOk="0">
                  <a:moveTo>
                    <a:pt x="96" y="6271"/>
                  </a:moveTo>
                  <a:cubicBezTo>
                    <a:pt x="167" y="8058"/>
                    <a:pt x="1773" y="9647"/>
                    <a:pt x="3560" y="9705"/>
                  </a:cubicBezTo>
                  <a:cubicBezTo>
                    <a:pt x="4610" y="9738"/>
                    <a:pt x="5790" y="9342"/>
                    <a:pt x="6637" y="9967"/>
                  </a:cubicBezTo>
                  <a:cubicBezTo>
                    <a:pt x="6905" y="10165"/>
                    <a:pt x="7099" y="10448"/>
                    <a:pt x="7256" y="10741"/>
                  </a:cubicBezTo>
                  <a:cubicBezTo>
                    <a:pt x="8017" y="12157"/>
                    <a:pt x="8022" y="13929"/>
                    <a:pt x="8986" y="15212"/>
                  </a:cubicBezTo>
                  <a:cubicBezTo>
                    <a:pt x="9761" y="16246"/>
                    <a:pt x="11124" y="16801"/>
                    <a:pt x="12400" y="16605"/>
                  </a:cubicBezTo>
                  <a:cubicBezTo>
                    <a:pt x="13208" y="16482"/>
                    <a:pt x="13948" y="16087"/>
                    <a:pt x="14734" y="15864"/>
                  </a:cubicBezTo>
                  <a:cubicBezTo>
                    <a:pt x="16432" y="15388"/>
                    <a:pt x="18351" y="15784"/>
                    <a:pt x="19723" y="16894"/>
                  </a:cubicBezTo>
                  <a:cubicBezTo>
                    <a:pt x="20033" y="17146"/>
                    <a:pt x="20341" y="17442"/>
                    <a:pt x="20736" y="17504"/>
                  </a:cubicBezTo>
                  <a:cubicBezTo>
                    <a:pt x="21222" y="17578"/>
                    <a:pt x="21698" y="17257"/>
                    <a:pt x="21955" y="16841"/>
                  </a:cubicBezTo>
                  <a:cubicBezTo>
                    <a:pt x="22214" y="16424"/>
                    <a:pt x="22300" y="15927"/>
                    <a:pt x="22381" y="15444"/>
                  </a:cubicBezTo>
                  <a:cubicBezTo>
                    <a:pt x="22649" y="13831"/>
                    <a:pt x="22917" y="12199"/>
                    <a:pt x="22755" y="10573"/>
                  </a:cubicBezTo>
                  <a:cubicBezTo>
                    <a:pt x="22473" y="7728"/>
                    <a:pt x="20889" y="4867"/>
                    <a:pt x="21802" y="2156"/>
                  </a:cubicBezTo>
                  <a:cubicBezTo>
                    <a:pt x="21911" y="1834"/>
                    <a:pt x="22054" y="1501"/>
                    <a:pt x="21992" y="1166"/>
                  </a:cubicBezTo>
                  <a:cubicBezTo>
                    <a:pt x="21855" y="440"/>
                    <a:pt x="20919" y="245"/>
                    <a:pt x="20179" y="213"/>
                  </a:cubicBezTo>
                  <a:cubicBezTo>
                    <a:pt x="17803" y="104"/>
                    <a:pt x="15412" y="0"/>
                    <a:pt x="13057" y="333"/>
                  </a:cubicBezTo>
                  <a:cubicBezTo>
                    <a:pt x="10071" y="759"/>
                    <a:pt x="7178" y="1679"/>
                    <a:pt x="4196" y="2147"/>
                  </a:cubicBezTo>
                  <a:cubicBezTo>
                    <a:pt x="2159" y="2468"/>
                    <a:pt x="1" y="3983"/>
                    <a:pt x="96" y="62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6400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4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open.spotify.com/track/7pOsHlryIA2ewqYHZoXsjp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hyperlink" Target="https://open.spotify.com/track/3yfqSUWxFvZELEM4PmlwI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ctrTitle"/>
          </p:nvPr>
        </p:nvSpPr>
        <p:spPr>
          <a:xfrm>
            <a:off x="713225" y="1027725"/>
            <a:ext cx="5332500" cy="31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Discovering Spotify’s API features for Moosic</a:t>
            </a:r>
            <a:endParaRPr sz="5300"/>
          </a:p>
        </p:txBody>
      </p:sp>
      <p:grpSp>
        <p:nvGrpSpPr>
          <p:cNvPr id="224" name="Google Shape;224;p28"/>
          <p:cNvGrpSpPr/>
          <p:nvPr/>
        </p:nvGrpSpPr>
        <p:grpSpPr>
          <a:xfrm>
            <a:off x="7286737" y="823960"/>
            <a:ext cx="377921" cy="260598"/>
            <a:chOff x="3014874" y="647498"/>
            <a:chExt cx="377921" cy="260598"/>
          </a:xfrm>
        </p:grpSpPr>
        <p:sp>
          <p:nvSpPr>
            <p:cNvPr id="225" name="Google Shape;225;p28"/>
            <p:cNvSpPr/>
            <p:nvPr/>
          </p:nvSpPr>
          <p:spPr>
            <a:xfrm>
              <a:off x="3014874" y="647498"/>
              <a:ext cx="199756" cy="188837"/>
            </a:xfrm>
            <a:custGeom>
              <a:avLst/>
              <a:gdLst/>
              <a:ahLst/>
              <a:cxnLst/>
              <a:rect l="l" t="t" r="r" b="b"/>
              <a:pathLst>
                <a:path w="3875" h="3663" extrusionOk="0">
                  <a:moveTo>
                    <a:pt x="3690" y="0"/>
                  </a:moveTo>
                  <a:lnTo>
                    <a:pt x="1712" y="3002"/>
                  </a:lnTo>
                  <a:cubicBezTo>
                    <a:pt x="1611" y="2804"/>
                    <a:pt x="1375" y="2623"/>
                    <a:pt x="1072" y="2538"/>
                  </a:cubicBezTo>
                  <a:cubicBezTo>
                    <a:pt x="953" y="2504"/>
                    <a:pt x="835" y="2488"/>
                    <a:pt x="725" y="2488"/>
                  </a:cubicBezTo>
                  <a:cubicBezTo>
                    <a:pt x="407" y="2488"/>
                    <a:pt x="147" y="2619"/>
                    <a:pt x="84" y="2841"/>
                  </a:cubicBezTo>
                  <a:cubicBezTo>
                    <a:pt x="1" y="3137"/>
                    <a:pt x="306" y="3484"/>
                    <a:pt x="766" y="3613"/>
                  </a:cubicBezTo>
                  <a:cubicBezTo>
                    <a:pt x="886" y="3647"/>
                    <a:pt x="1004" y="3663"/>
                    <a:pt x="1115" y="3663"/>
                  </a:cubicBezTo>
                  <a:cubicBezTo>
                    <a:pt x="1379" y="3663"/>
                    <a:pt x="1601" y="3573"/>
                    <a:pt x="1705" y="3417"/>
                  </a:cubicBezTo>
                  <a:lnTo>
                    <a:pt x="3875" y="123"/>
                  </a:lnTo>
                  <a:lnTo>
                    <a:pt x="3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193039" y="721063"/>
              <a:ext cx="199756" cy="187032"/>
            </a:xfrm>
            <a:custGeom>
              <a:avLst/>
              <a:gdLst/>
              <a:ahLst/>
              <a:cxnLst/>
              <a:rect l="l" t="t" r="r" b="b"/>
              <a:pathLst>
                <a:path w="3875" h="3628" extrusionOk="0">
                  <a:moveTo>
                    <a:pt x="3666" y="0"/>
                  </a:moveTo>
                  <a:lnTo>
                    <a:pt x="1712" y="2968"/>
                  </a:lnTo>
                  <a:cubicBezTo>
                    <a:pt x="1612" y="2769"/>
                    <a:pt x="1376" y="2589"/>
                    <a:pt x="1071" y="2503"/>
                  </a:cubicBezTo>
                  <a:cubicBezTo>
                    <a:pt x="952" y="2469"/>
                    <a:pt x="834" y="2453"/>
                    <a:pt x="723" y="2453"/>
                  </a:cubicBezTo>
                  <a:cubicBezTo>
                    <a:pt x="406" y="2453"/>
                    <a:pt x="147" y="2584"/>
                    <a:pt x="86" y="2804"/>
                  </a:cubicBezTo>
                  <a:cubicBezTo>
                    <a:pt x="0" y="3102"/>
                    <a:pt x="306" y="3447"/>
                    <a:pt x="768" y="3578"/>
                  </a:cubicBezTo>
                  <a:cubicBezTo>
                    <a:pt x="887" y="3612"/>
                    <a:pt x="1005" y="3628"/>
                    <a:pt x="1115" y="3628"/>
                  </a:cubicBezTo>
                  <a:cubicBezTo>
                    <a:pt x="1378" y="3628"/>
                    <a:pt x="1601" y="3538"/>
                    <a:pt x="1705" y="3380"/>
                  </a:cubicBezTo>
                  <a:lnTo>
                    <a:pt x="1705" y="3382"/>
                  </a:lnTo>
                  <a:lnTo>
                    <a:pt x="3874" y="88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197318" y="647498"/>
              <a:ext cx="195478" cy="91506"/>
            </a:xfrm>
            <a:custGeom>
              <a:avLst/>
              <a:gdLst/>
              <a:ahLst/>
              <a:cxnLst/>
              <a:rect l="l" t="t" r="r" b="b"/>
              <a:pathLst>
                <a:path w="3792" h="1775" extrusionOk="0">
                  <a:moveTo>
                    <a:pt x="151" y="0"/>
                  </a:moveTo>
                  <a:lnTo>
                    <a:pt x="0" y="229"/>
                  </a:lnTo>
                  <a:lnTo>
                    <a:pt x="3622" y="1774"/>
                  </a:lnTo>
                  <a:lnTo>
                    <a:pt x="3791" y="1515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182419" y="670284"/>
              <a:ext cx="195478" cy="91351"/>
            </a:xfrm>
            <a:custGeom>
              <a:avLst/>
              <a:gdLst/>
              <a:ahLst/>
              <a:cxnLst/>
              <a:rect l="l" t="t" r="r" b="b"/>
              <a:pathLst>
                <a:path w="3792" h="1772" extrusionOk="0">
                  <a:moveTo>
                    <a:pt x="151" y="0"/>
                  </a:moveTo>
                  <a:lnTo>
                    <a:pt x="0" y="227"/>
                  </a:lnTo>
                  <a:lnTo>
                    <a:pt x="3620" y="1772"/>
                  </a:lnTo>
                  <a:lnTo>
                    <a:pt x="3791" y="1513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1627745" y="310683"/>
            <a:ext cx="370752" cy="254712"/>
            <a:chOff x="2173859" y="965668"/>
            <a:chExt cx="229838" cy="157902"/>
          </a:xfrm>
        </p:grpSpPr>
        <p:sp>
          <p:nvSpPr>
            <p:cNvPr id="230" name="Google Shape;230;p28"/>
            <p:cNvSpPr/>
            <p:nvPr/>
          </p:nvSpPr>
          <p:spPr>
            <a:xfrm>
              <a:off x="2173859" y="965668"/>
              <a:ext cx="127958" cy="104821"/>
            </a:xfrm>
            <a:custGeom>
              <a:avLst/>
              <a:gdLst/>
              <a:ahLst/>
              <a:cxnLst/>
              <a:rect l="l" t="t" r="r" b="b"/>
              <a:pathLst>
                <a:path w="4004" h="3280" extrusionOk="0">
                  <a:moveTo>
                    <a:pt x="3837" y="0"/>
                  </a:moveTo>
                  <a:lnTo>
                    <a:pt x="1656" y="2697"/>
                  </a:lnTo>
                  <a:cubicBezTo>
                    <a:pt x="1578" y="2498"/>
                    <a:pt x="1369" y="2301"/>
                    <a:pt x="1085" y="2190"/>
                  </a:cubicBezTo>
                  <a:cubicBezTo>
                    <a:pt x="938" y="2133"/>
                    <a:pt x="789" y="2105"/>
                    <a:pt x="654" y="2105"/>
                  </a:cubicBezTo>
                  <a:cubicBezTo>
                    <a:pt x="394" y="2105"/>
                    <a:pt x="180" y="2206"/>
                    <a:pt x="109" y="2387"/>
                  </a:cubicBezTo>
                  <a:cubicBezTo>
                    <a:pt x="0" y="2665"/>
                    <a:pt x="262" y="3028"/>
                    <a:pt x="692" y="3194"/>
                  </a:cubicBezTo>
                  <a:cubicBezTo>
                    <a:pt x="839" y="3252"/>
                    <a:pt x="988" y="3280"/>
                    <a:pt x="1123" y="3280"/>
                  </a:cubicBezTo>
                  <a:cubicBezTo>
                    <a:pt x="1333" y="3280"/>
                    <a:pt x="1512" y="3213"/>
                    <a:pt x="1610" y="3092"/>
                  </a:cubicBezTo>
                  <a:lnTo>
                    <a:pt x="1612" y="3092"/>
                  </a:lnTo>
                  <a:lnTo>
                    <a:pt x="4004" y="134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275772" y="1019676"/>
              <a:ext cx="127926" cy="103894"/>
            </a:xfrm>
            <a:custGeom>
              <a:avLst/>
              <a:gdLst/>
              <a:ahLst/>
              <a:cxnLst/>
              <a:rect l="l" t="t" r="r" b="b"/>
              <a:pathLst>
                <a:path w="4003" h="3251" extrusionOk="0">
                  <a:moveTo>
                    <a:pt x="3810" y="1"/>
                  </a:moveTo>
                  <a:lnTo>
                    <a:pt x="1657" y="2668"/>
                  </a:lnTo>
                  <a:cubicBezTo>
                    <a:pt x="1578" y="2466"/>
                    <a:pt x="1368" y="2272"/>
                    <a:pt x="1083" y="2161"/>
                  </a:cubicBezTo>
                  <a:cubicBezTo>
                    <a:pt x="935" y="2103"/>
                    <a:pt x="786" y="2075"/>
                    <a:pt x="651" y="2075"/>
                  </a:cubicBezTo>
                  <a:cubicBezTo>
                    <a:pt x="392" y="2075"/>
                    <a:pt x="181" y="2176"/>
                    <a:pt x="109" y="2358"/>
                  </a:cubicBezTo>
                  <a:cubicBezTo>
                    <a:pt x="1" y="2635"/>
                    <a:pt x="262" y="2996"/>
                    <a:pt x="692" y="3165"/>
                  </a:cubicBezTo>
                  <a:cubicBezTo>
                    <a:pt x="839" y="3223"/>
                    <a:pt x="987" y="3250"/>
                    <a:pt x="1122" y="3250"/>
                  </a:cubicBezTo>
                  <a:cubicBezTo>
                    <a:pt x="1332" y="3250"/>
                    <a:pt x="1512" y="3184"/>
                    <a:pt x="1611" y="3063"/>
                  </a:cubicBezTo>
                  <a:lnTo>
                    <a:pt x="4002" y="105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291143" y="965668"/>
              <a:ext cx="112554" cy="64778"/>
            </a:xfrm>
            <a:custGeom>
              <a:avLst/>
              <a:gdLst/>
              <a:ahLst/>
              <a:cxnLst/>
              <a:rect l="l" t="t" r="r" b="b"/>
              <a:pathLst>
                <a:path w="3522" h="2027" extrusionOk="0">
                  <a:moveTo>
                    <a:pt x="167" y="0"/>
                  </a:moveTo>
                  <a:lnTo>
                    <a:pt x="1" y="206"/>
                  </a:lnTo>
                  <a:lnTo>
                    <a:pt x="3334" y="2026"/>
                  </a:lnTo>
                  <a:lnTo>
                    <a:pt x="3521" y="179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280949" y="978291"/>
              <a:ext cx="112522" cy="64778"/>
            </a:xfrm>
            <a:custGeom>
              <a:avLst/>
              <a:gdLst/>
              <a:ahLst/>
              <a:cxnLst/>
              <a:rect l="l" t="t" r="r" b="b"/>
              <a:pathLst>
                <a:path w="3521" h="2027" extrusionOk="0">
                  <a:moveTo>
                    <a:pt x="167" y="1"/>
                  </a:moveTo>
                  <a:lnTo>
                    <a:pt x="1" y="206"/>
                  </a:lnTo>
                  <a:lnTo>
                    <a:pt x="3334" y="2027"/>
                  </a:lnTo>
                  <a:lnTo>
                    <a:pt x="3521" y="179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8"/>
          <p:cNvGrpSpPr/>
          <p:nvPr/>
        </p:nvGrpSpPr>
        <p:grpSpPr>
          <a:xfrm>
            <a:off x="8535131" y="2410509"/>
            <a:ext cx="198937" cy="248225"/>
            <a:chOff x="4391681" y="1672309"/>
            <a:chExt cx="198937" cy="248225"/>
          </a:xfrm>
        </p:grpSpPr>
        <p:sp>
          <p:nvSpPr>
            <p:cNvPr id="235" name="Google Shape;235;p28"/>
            <p:cNvSpPr/>
            <p:nvPr/>
          </p:nvSpPr>
          <p:spPr>
            <a:xfrm>
              <a:off x="4391681" y="1672309"/>
              <a:ext cx="139700" cy="248225"/>
            </a:xfrm>
            <a:custGeom>
              <a:avLst/>
              <a:gdLst/>
              <a:ahLst/>
              <a:cxnLst/>
              <a:rect l="l" t="t" r="r" b="b"/>
              <a:pathLst>
                <a:path w="2710" h="4815" extrusionOk="0">
                  <a:moveTo>
                    <a:pt x="2473" y="1"/>
                  </a:moveTo>
                  <a:lnTo>
                    <a:pt x="1731" y="3808"/>
                  </a:lnTo>
                  <a:cubicBezTo>
                    <a:pt x="1578" y="3677"/>
                    <a:pt x="1338" y="3597"/>
                    <a:pt x="1064" y="3597"/>
                  </a:cubicBezTo>
                  <a:cubicBezTo>
                    <a:pt x="1010" y="3597"/>
                    <a:pt x="955" y="3600"/>
                    <a:pt x="898" y="3607"/>
                  </a:cubicBezTo>
                  <a:cubicBezTo>
                    <a:pt x="385" y="3664"/>
                    <a:pt x="1" y="3981"/>
                    <a:pt x="38" y="4312"/>
                  </a:cubicBezTo>
                  <a:cubicBezTo>
                    <a:pt x="73" y="4606"/>
                    <a:pt x="430" y="4814"/>
                    <a:pt x="870" y="4814"/>
                  </a:cubicBezTo>
                  <a:cubicBezTo>
                    <a:pt x="925" y="4814"/>
                    <a:pt x="980" y="4811"/>
                    <a:pt x="1037" y="4805"/>
                  </a:cubicBezTo>
                  <a:cubicBezTo>
                    <a:pt x="1486" y="4754"/>
                    <a:pt x="1837" y="4506"/>
                    <a:pt x="1893" y="4224"/>
                  </a:cubicBezTo>
                  <a:lnTo>
                    <a:pt x="2709" y="47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4524377" y="1674681"/>
              <a:ext cx="66242" cy="105116"/>
            </a:xfrm>
            <a:custGeom>
              <a:avLst/>
              <a:gdLst/>
              <a:ahLst/>
              <a:cxnLst/>
              <a:rect l="l" t="t" r="r" b="b"/>
              <a:pathLst>
                <a:path w="1285" h="2039" extrusionOk="0">
                  <a:moveTo>
                    <a:pt x="135" y="1"/>
                  </a:moveTo>
                  <a:cubicBezTo>
                    <a:pt x="135" y="1"/>
                    <a:pt x="135" y="1"/>
                    <a:pt x="135" y="2"/>
                  </a:cubicBezTo>
                  <a:lnTo>
                    <a:pt x="135" y="2"/>
                  </a:lnTo>
                  <a:lnTo>
                    <a:pt x="135" y="1"/>
                  </a:lnTo>
                  <a:close/>
                  <a:moveTo>
                    <a:pt x="135" y="2"/>
                  </a:moveTo>
                  <a:lnTo>
                    <a:pt x="77" y="302"/>
                  </a:lnTo>
                  <a:cubicBezTo>
                    <a:pt x="0" y="687"/>
                    <a:pt x="1181" y="1194"/>
                    <a:pt x="1051" y="1993"/>
                  </a:cubicBezTo>
                  <a:lnTo>
                    <a:pt x="1051" y="1993"/>
                  </a:lnTo>
                  <a:lnTo>
                    <a:pt x="1100" y="1740"/>
                  </a:lnTo>
                  <a:cubicBezTo>
                    <a:pt x="1285" y="913"/>
                    <a:pt x="60" y="395"/>
                    <a:pt x="135" y="2"/>
                  </a:cubicBezTo>
                  <a:close/>
                  <a:moveTo>
                    <a:pt x="1051" y="1993"/>
                  </a:moveTo>
                  <a:lnTo>
                    <a:pt x="1042" y="2039"/>
                  </a:lnTo>
                  <a:cubicBezTo>
                    <a:pt x="1045" y="2023"/>
                    <a:pt x="1048" y="2008"/>
                    <a:pt x="1051" y="1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4517469" y="1710097"/>
              <a:ext cx="66242" cy="105219"/>
            </a:xfrm>
            <a:custGeom>
              <a:avLst/>
              <a:gdLst/>
              <a:ahLst/>
              <a:cxnLst/>
              <a:rect l="l" t="t" r="r" b="b"/>
              <a:pathLst>
                <a:path w="1285" h="2041" extrusionOk="0">
                  <a:moveTo>
                    <a:pt x="135" y="1"/>
                  </a:moveTo>
                  <a:lnTo>
                    <a:pt x="75" y="302"/>
                  </a:lnTo>
                  <a:cubicBezTo>
                    <a:pt x="0" y="690"/>
                    <a:pt x="1181" y="1197"/>
                    <a:pt x="1050" y="1997"/>
                  </a:cubicBezTo>
                  <a:lnTo>
                    <a:pt x="1050" y="1997"/>
                  </a:lnTo>
                  <a:lnTo>
                    <a:pt x="1100" y="1740"/>
                  </a:lnTo>
                  <a:cubicBezTo>
                    <a:pt x="1285" y="915"/>
                    <a:pt x="59" y="396"/>
                    <a:pt x="135" y="1"/>
                  </a:cubicBezTo>
                  <a:close/>
                  <a:moveTo>
                    <a:pt x="1050" y="1997"/>
                  </a:moveTo>
                  <a:lnTo>
                    <a:pt x="1042" y="2041"/>
                  </a:lnTo>
                  <a:cubicBezTo>
                    <a:pt x="1045" y="2026"/>
                    <a:pt x="1048" y="2011"/>
                    <a:pt x="1050" y="1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4509942" y="1748762"/>
              <a:ext cx="66139" cy="105219"/>
            </a:xfrm>
            <a:custGeom>
              <a:avLst/>
              <a:gdLst/>
              <a:ahLst/>
              <a:cxnLst/>
              <a:rect l="l" t="t" r="r" b="b"/>
              <a:pathLst>
                <a:path w="1283" h="2041" extrusionOk="0">
                  <a:moveTo>
                    <a:pt x="133" y="0"/>
                  </a:moveTo>
                  <a:lnTo>
                    <a:pt x="133" y="0"/>
                  </a:lnTo>
                  <a:cubicBezTo>
                    <a:pt x="133" y="0"/>
                    <a:pt x="133" y="0"/>
                    <a:pt x="133" y="1"/>
                  </a:cubicBezTo>
                  <a:lnTo>
                    <a:pt x="133" y="1"/>
                  </a:lnTo>
                  <a:lnTo>
                    <a:pt x="133" y="0"/>
                  </a:lnTo>
                  <a:close/>
                  <a:moveTo>
                    <a:pt x="133" y="1"/>
                  </a:moveTo>
                  <a:lnTo>
                    <a:pt x="75" y="301"/>
                  </a:lnTo>
                  <a:cubicBezTo>
                    <a:pt x="0" y="687"/>
                    <a:pt x="1182" y="1194"/>
                    <a:pt x="1050" y="1997"/>
                  </a:cubicBezTo>
                  <a:lnTo>
                    <a:pt x="1050" y="1997"/>
                  </a:lnTo>
                  <a:lnTo>
                    <a:pt x="1100" y="1740"/>
                  </a:lnTo>
                  <a:cubicBezTo>
                    <a:pt x="1283" y="914"/>
                    <a:pt x="57" y="396"/>
                    <a:pt x="133" y="1"/>
                  </a:cubicBezTo>
                  <a:close/>
                  <a:moveTo>
                    <a:pt x="1050" y="1997"/>
                  </a:moveTo>
                  <a:lnTo>
                    <a:pt x="1042" y="2040"/>
                  </a:lnTo>
                  <a:cubicBezTo>
                    <a:pt x="1045" y="2026"/>
                    <a:pt x="1048" y="2011"/>
                    <a:pt x="1050" y="1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8"/>
          <p:cNvGrpSpPr/>
          <p:nvPr/>
        </p:nvGrpSpPr>
        <p:grpSpPr>
          <a:xfrm>
            <a:off x="7163313" y="1516414"/>
            <a:ext cx="175324" cy="348340"/>
            <a:chOff x="4088863" y="2232839"/>
            <a:chExt cx="175324" cy="348340"/>
          </a:xfrm>
        </p:grpSpPr>
        <p:sp>
          <p:nvSpPr>
            <p:cNvPr id="240" name="Google Shape;240;p28"/>
            <p:cNvSpPr/>
            <p:nvPr/>
          </p:nvSpPr>
          <p:spPr>
            <a:xfrm>
              <a:off x="4088863" y="2232839"/>
              <a:ext cx="123308" cy="348340"/>
            </a:xfrm>
            <a:custGeom>
              <a:avLst/>
              <a:gdLst/>
              <a:ahLst/>
              <a:cxnLst/>
              <a:rect l="l" t="t" r="r" b="b"/>
              <a:pathLst>
                <a:path w="2392" h="6757" extrusionOk="0">
                  <a:moveTo>
                    <a:pt x="379" y="1"/>
                  </a:moveTo>
                  <a:lnTo>
                    <a:pt x="88" y="105"/>
                  </a:lnTo>
                  <a:lnTo>
                    <a:pt x="1806" y="4837"/>
                  </a:lnTo>
                  <a:cubicBezTo>
                    <a:pt x="1759" y="4829"/>
                    <a:pt x="1709" y="4825"/>
                    <a:pt x="1657" y="4825"/>
                  </a:cubicBezTo>
                  <a:cubicBezTo>
                    <a:pt x="1376" y="4825"/>
                    <a:pt x="1044" y="4941"/>
                    <a:pt x="747" y="5170"/>
                  </a:cubicBezTo>
                  <a:cubicBezTo>
                    <a:pt x="217" y="5579"/>
                    <a:pt x="0" y="6188"/>
                    <a:pt x="264" y="6530"/>
                  </a:cubicBezTo>
                  <a:cubicBezTo>
                    <a:pt x="380" y="6682"/>
                    <a:pt x="572" y="6757"/>
                    <a:pt x="795" y="6757"/>
                  </a:cubicBezTo>
                  <a:cubicBezTo>
                    <a:pt x="1076" y="6757"/>
                    <a:pt x="1407" y="6639"/>
                    <a:pt x="1702" y="6412"/>
                  </a:cubicBezTo>
                  <a:cubicBezTo>
                    <a:pt x="2167" y="6054"/>
                    <a:pt x="2392" y="5542"/>
                    <a:pt x="2264" y="5191"/>
                  </a:cubicBezTo>
                  <a:lnTo>
                    <a:pt x="2267" y="5191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4108401" y="2232839"/>
              <a:ext cx="122380" cy="85680"/>
            </a:xfrm>
            <a:custGeom>
              <a:avLst/>
              <a:gdLst/>
              <a:ahLst/>
              <a:cxnLst/>
              <a:rect l="l" t="t" r="r" b="b"/>
              <a:pathLst>
                <a:path w="2374" h="1662" extrusionOk="0">
                  <a:moveTo>
                    <a:pt x="0" y="1"/>
                  </a:moveTo>
                  <a:lnTo>
                    <a:pt x="135" y="373"/>
                  </a:lnTo>
                  <a:cubicBezTo>
                    <a:pt x="310" y="853"/>
                    <a:pt x="1967" y="626"/>
                    <a:pt x="2355" y="1609"/>
                  </a:cubicBezTo>
                  <a:lnTo>
                    <a:pt x="2355" y="1609"/>
                  </a:lnTo>
                  <a:lnTo>
                    <a:pt x="2237" y="1287"/>
                  </a:lnTo>
                  <a:cubicBezTo>
                    <a:pt x="1888" y="246"/>
                    <a:pt x="178" y="489"/>
                    <a:pt x="0" y="1"/>
                  </a:cubicBezTo>
                  <a:close/>
                  <a:moveTo>
                    <a:pt x="2355" y="1609"/>
                  </a:moveTo>
                  <a:lnTo>
                    <a:pt x="2373" y="1661"/>
                  </a:lnTo>
                  <a:cubicBezTo>
                    <a:pt x="2368" y="1644"/>
                    <a:pt x="2361" y="1626"/>
                    <a:pt x="2355" y="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124383" y="2276968"/>
              <a:ext cx="122380" cy="85680"/>
            </a:xfrm>
            <a:custGeom>
              <a:avLst/>
              <a:gdLst/>
              <a:ahLst/>
              <a:cxnLst/>
              <a:rect l="l" t="t" r="r" b="b"/>
              <a:pathLst>
                <a:path w="2374" h="1662" extrusionOk="0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lnTo>
                    <a:pt x="1" y="1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37" y="373"/>
                  </a:lnTo>
                  <a:cubicBezTo>
                    <a:pt x="312" y="853"/>
                    <a:pt x="1967" y="626"/>
                    <a:pt x="2354" y="1609"/>
                  </a:cubicBezTo>
                  <a:lnTo>
                    <a:pt x="2354" y="1609"/>
                  </a:lnTo>
                  <a:lnTo>
                    <a:pt x="2237" y="1286"/>
                  </a:lnTo>
                  <a:cubicBezTo>
                    <a:pt x="1890" y="246"/>
                    <a:pt x="180" y="488"/>
                    <a:pt x="1" y="1"/>
                  </a:cubicBezTo>
                  <a:close/>
                  <a:moveTo>
                    <a:pt x="2354" y="1609"/>
                  </a:moveTo>
                  <a:lnTo>
                    <a:pt x="2373" y="1661"/>
                  </a:lnTo>
                  <a:cubicBezTo>
                    <a:pt x="2367" y="1643"/>
                    <a:pt x="2361" y="1626"/>
                    <a:pt x="2354" y="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141910" y="2324912"/>
              <a:ext cx="122277" cy="85629"/>
            </a:xfrm>
            <a:custGeom>
              <a:avLst/>
              <a:gdLst/>
              <a:ahLst/>
              <a:cxnLst/>
              <a:rect l="l" t="t" r="r" b="b"/>
              <a:pathLst>
                <a:path w="2372" h="166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"/>
                    <a:pt x="1" y="1"/>
                  </a:cubicBezTo>
                  <a:lnTo>
                    <a:pt x="1" y="1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34" y="373"/>
                  </a:lnTo>
                  <a:cubicBezTo>
                    <a:pt x="310" y="855"/>
                    <a:pt x="1970" y="625"/>
                    <a:pt x="2353" y="1612"/>
                  </a:cubicBezTo>
                  <a:lnTo>
                    <a:pt x="2353" y="1612"/>
                  </a:lnTo>
                  <a:lnTo>
                    <a:pt x="2237" y="1289"/>
                  </a:lnTo>
                  <a:cubicBezTo>
                    <a:pt x="1888" y="246"/>
                    <a:pt x="178" y="490"/>
                    <a:pt x="1" y="1"/>
                  </a:cubicBezTo>
                  <a:close/>
                  <a:moveTo>
                    <a:pt x="2353" y="1612"/>
                  </a:moveTo>
                  <a:lnTo>
                    <a:pt x="2371" y="1661"/>
                  </a:lnTo>
                  <a:cubicBezTo>
                    <a:pt x="2365" y="1644"/>
                    <a:pt x="2360" y="1628"/>
                    <a:pt x="2353" y="16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8"/>
          <p:cNvSpPr/>
          <p:nvPr/>
        </p:nvSpPr>
        <p:spPr>
          <a:xfrm>
            <a:off x="273107" y="1864752"/>
            <a:ext cx="79490" cy="72277"/>
          </a:xfrm>
          <a:custGeom>
            <a:avLst/>
            <a:gdLst/>
            <a:ahLst/>
            <a:cxnLst/>
            <a:rect l="l" t="t" r="r" b="b"/>
            <a:pathLst>
              <a:path w="1542" h="1402" extrusionOk="0">
                <a:moveTo>
                  <a:pt x="771" y="1"/>
                </a:moveTo>
                <a:cubicBezTo>
                  <a:pt x="592" y="1"/>
                  <a:pt x="412" y="70"/>
                  <a:pt x="276" y="207"/>
                </a:cubicBezTo>
                <a:cubicBezTo>
                  <a:pt x="1" y="480"/>
                  <a:pt x="1" y="924"/>
                  <a:pt x="276" y="1197"/>
                </a:cubicBezTo>
                <a:cubicBezTo>
                  <a:pt x="412" y="1334"/>
                  <a:pt x="592" y="1402"/>
                  <a:pt x="771" y="1402"/>
                </a:cubicBezTo>
                <a:cubicBezTo>
                  <a:pt x="950" y="1402"/>
                  <a:pt x="1129" y="1334"/>
                  <a:pt x="1266" y="1197"/>
                </a:cubicBezTo>
                <a:cubicBezTo>
                  <a:pt x="1541" y="924"/>
                  <a:pt x="1541" y="480"/>
                  <a:pt x="1266" y="207"/>
                </a:cubicBezTo>
                <a:cubicBezTo>
                  <a:pt x="1129" y="70"/>
                  <a:pt x="950" y="1"/>
                  <a:pt x="77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8"/>
          <p:cNvGrpSpPr/>
          <p:nvPr/>
        </p:nvGrpSpPr>
        <p:grpSpPr>
          <a:xfrm>
            <a:off x="8668026" y="1745850"/>
            <a:ext cx="347048" cy="257002"/>
            <a:chOff x="8593776" y="2443250"/>
            <a:chExt cx="347048" cy="257002"/>
          </a:xfrm>
        </p:grpSpPr>
        <p:sp>
          <p:nvSpPr>
            <p:cNvPr id="246" name="Google Shape;246;p28"/>
            <p:cNvSpPr/>
            <p:nvPr/>
          </p:nvSpPr>
          <p:spPr>
            <a:xfrm>
              <a:off x="8752011" y="2443250"/>
              <a:ext cx="84233" cy="74287"/>
            </a:xfrm>
            <a:custGeom>
              <a:avLst/>
              <a:gdLst/>
              <a:ahLst/>
              <a:cxnLst/>
              <a:rect l="l" t="t" r="r" b="b"/>
              <a:pathLst>
                <a:path w="1634" h="1441" extrusionOk="0">
                  <a:moveTo>
                    <a:pt x="817" y="0"/>
                  </a:moveTo>
                  <a:cubicBezTo>
                    <a:pt x="594" y="0"/>
                    <a:pt x="374" y="104"/>
                    <a:pt x="234" y="299"/>
                  </a:cubicBezTo>
                  <a:cubicBezTo>
                    <a:pt x="1" y="621"/>
                    <a:pt x="73" y="1072"/>
                    <a:pt x="394" y="1303"/>
                  </a:cubicBezTo>
                  <a:cubicBezTo>
                    <a:pt x="523" y="1396"/>
                    <a:pt x="671" y="1440"/>
                    <a:pt x="817" y="1440"/>
                  </a:cubicBezTo>
                  <a:cubicBezTo>
                    <a:pt x="1040" y="1440"/>
                    <a:pt x="1259" y="1337"/>
                    <a:pt x="1400" y="1143"/>
                  </a:cubicBezTo>
                  <a:cubicBezTo>
                    <a:pt x="1634" y="820"/>
                    <a:pt x="1560" y="371"/>
                    <a:pt x="1238" y="137"/>
                  </a:cubicBezTo>
                  <a:cubicBezTo>
                    <a:pt x="1111" y="45"/>
                    <a:pt x="963" y="0"/>
                    <a:pt x="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8891026" y="2613798"/>
              <a:ext cx="49797" cy="43923"/>
            </a:xfrm>
            <a:custGeom>
              <a:avLst/>
              <a:gdLst/>
              <a:ahLst/>
              <a:cxnLst/>
              <a:rect l="l" t="t" r="r" b="b"/>
              <a:pathLst>
                <a:path w="966" h="852" extrusionOk="0">
                  <a:moveTo>
                    <a:pt x="483" y="1"/>
                  </a:moveTo>
                  <a:cubicBezTo>
                    <a:pt x="351" y="1"/>
                    <a:pt x="221" y="61"/>
                    <a:pt x="137" y="176"/>
                  </a:cubicBezTo>
                  <a:cubicBezTo>
                    <a:pt x="1" y="368"/>
                    <a:pt x="43" y="634"/>
                    <a:pt x="232" y="770"/>
                  </a:cubicBezTo>
                  <a:cubicBezTo>
                    <a:pt x="308" y="825"/>
                    <a:pt x="396" y="852"/>
                    <a:pt x="482" y="852"/>
                  </a:cubicBezTo>
                  <a:cubicBezTo>
                    <a:pt x="614" y="852"/>
                    <a:pt x="744" y="790"/>
                    <a:pt x="827" y="675"/>
                  </a:cubicBezTo>
                  <a:cubicBezTo>
                    <a:pt x="965" y="486"/>
                    <a:pt x="921" y="220"/>
                    <a:pt x="732" y="81"/>
                  </a:cubicBezTo>
                  <a:cubicBezTo>
                    <a:pt x="657" y="27"/>
                    <a:pt x="569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8593776" y="2656278"/>
              <a:ext cx="49797" cy="43974"/>
            </a:xfrm>
            <a:custGeom>
              <a:avLst/>
              <a:gdLst/>
              <a:ahLst/>
              <a:cxnLst/>
              <a:rect l="l" t="t" r="r" b="b"/>
              <a:pathLst>
                <a:path w="966" h="853" extrusionOk="0">
                  <a:moveTo>
                    <a:pt x="482" y="1"/>
                  </a:moveTo>
                  <a:cubicBezTo>
                    <a:pt x="351" y="1"/>
                    <a:pt x="221" y="62"/>
                    <a:pt x="137" y="178"/>
                  </a:cubicBezTo>
                  <a:cubicBezTo>
                    <a:pt x="1" y="367"/>
                    <a:pt x="42" y="633"/>
                    <a:pt x="234" y="772"/>
                  </a:cubicBezTo>
                  <a:cubicBezTo>
                    <a:pt x="309" y="826"/>
                    <a:pt x="396" y="852"/>
                    <a:pt x="483" y="852"/>
                  </a:cubicBezTo>
                  <a:cubicBezTo>
                    <a:pt x="615" y="852"/>
                    <a:pt x="745" y="791"/>
                    <a:pt x="829" y="675"/>
                  </a:cubicBezTo>
                  <a:cubicBezTo>
                    <a:pt x="965" y="485"/>
                    <a:pt x="924" y="219"/>
                    <a:pt x="732" y="83"/>
                  </a:cubicBezTo>
                  <a:cubicBezTo>
                    <a:pt x="656" y="28"/>
                    <a:pt x="569" y="1"/>
                    <a:pt x="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8"/>
          <p:cNvSpPr/>
          <p:nvPr/>
        </p:nvSpPr>
        <p:spPr>
          <a:xfrm flipH="1">
            <a:off x="630706" y="4569950"/>
            <a:ext cx="84233" cy="74287"/>
          </a:xfrm>
          <a:custGeom>
            <a:avLst/>
            <a:gdLst/>
            <a:ahLst/>
            <a:cxnLst/>
            <a:rect l="l" t="t" r="r" b="b"/>
            <a:pathLst>
              <a:path w="1634" h="1441" extrusionOk="0">
                <a:moveTo>
                  <a:pt x="817" y="0"/>
                </a:moveTo>
                <a:cubicBezTo>
                  <a:pt x="594" y="0"/>
                  <a:pt x="374" y="104"/>
                  <a:pt x="234" y="299"/>
                </a:cubicBezTo>
                <a:cubicBezTo>
                  <a:pt x="1" y="621"/>
                  <a:pt x="73" y="1072"/>
                  <a:pt x="394" y="1303"/>
                </a:cubicBezTo>
                <a:cubicBezTo>
                  <a:pt x="523" y="1396"/>
                  <a:pt x="671" y="1440"/>
                  <a:pt x="817" y="1440"/>
                </a:cubicBezTo>
                <a:cubicBezTo>
                  <a:pt x="1040" y="1440"/>
                  <a:pt x="1259" y="1337"/>
                  <a:pt x="1400" y="1143"/>
                </a:cubicBezTo>
                <a:cubicBezTo>
                  <a:pt x="1634" y="820"/>
                  <a:pt x="1560" y="371"/>
                  <a:pt x="1238" y="137"/>
                </a:cubicBezTo>
                <a:cubicBezTo>
                  <a:pt x="1111" y="45"/>
                  <a:pt x="963" y="0"/>
                  <a:pt x="8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/>
          <p:nvPr/>
        </p:nvSpPr>
        <p:spPr>
          <a:xfrm flipH="1">
            <a:off x="521826" y="4753373"/>
            <a:ext cx="49797" cy="43923"/>
          </a:xfrm>
          <a:custGeom>
            <a:avLst/>
            <a:gdLst/>
            <a:ahLst/>
            <a:cxnLst/>
            <a:rect l="l" t="t" r="r" b="b"/>
            <a:pathLst>
              <a:path w="966" h="852" extrusionOk="0">
                <a:moveTo>
                  <a:pt x="483" y="1"/>
                </a:moveTo>
                <a:cubicBezTo>
                  <a:pt x="351" y="1"/>
                  <a:pt x="221" y="61"/>
                  <a:pt x="137" y="176"/>
                </a:cubicBezTo>
                <a:cubicBezTo>
                  <a:pt x="1" y="368"/>
                  <a:pt x="43" y="634"/>
                  <a:pt x="232" y="770"/>
                </a:cubicBezTo>
                <a:cubicBezTo>
                  <a:pt x="308" y="825"/>
                  <a:pt x="396" y="852"/>
                  <a:pt x="482" y="852"/>
                </a:cubicBezTo>
                <a:cubicBezTo>
                  <a:pt x="614" y="852"/>
                  <a:pt x="744" y="790"/>
                  <a:pt x="827" y="675"/>
                </a:cubicBezTo>
                <a:cubicBezTo>
                  <a:pt x="965" y="486"/>
                  <a:pt x="921" y="220"/>
                  <a:pt x="732" y="81"/>
                </a:cubicBezTo>
                <a:cubicBezTo>
                  <a:pt x="657" y="27"/>
                  <a:pt x="569" y="1"/>
                  <a:pt x="4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8"/>
          <p:cNvSpPr/>
          <p:nvPr/>
        </p:nvSpPr>
        <p:spPr>
          <a:xfrm flipH="1">
            <a:off x="714951" y="4797303"/>
            <a:ext cx="49797" cy="43974"/>
          </a:xfrm>
          <a:custGeom>
            <a:avLst/>
            <a:gdLst/>
            <a:ahLst/>
            <a:cxnLst/>
            <a:rect l="l" t="t" r="r" b="b"/>
            <a:pathLst>
              <a:path w="966" h="853" extrusionOk="0">
                <a:moveTo>
                  <a:pt x="482" y="1"/>
                </a:moveTo>
                <a:cubicBezTo>
                  <a:pt x="351" y="1"/>
                  <a:pt x="221" y="62"/>
                  <a:pt x="137" y="178"/>
                </a:cubicBezTo>
                <a:cubicBezTo>
                  <a:pt x="1" y="367"/>
                  <a:pt x="42" y="633"/>
                  <a:pt x="234" y="772"/>
                </a:cubicBezTo>
                <a:cubicBezTo>
                  <a:pt x="309" y="826"/>
                  <a:pt x="396" y="852"/>
                  <a:pt x="483" y="852"/>
                </a:cubicBezTo>
                <a:cubicBezTo>
                  <a:pt x="615" y="852"/>
                  <a:pt x="745" y="791"/>
                  <a:pt x="829" y="675"/>
                </a:cubicBezTo>
                <a:cubicBezTo>
                  <a:pt x="965" y="485"/>
                  <a:pt x="924" y="219"/>
                  <a:pt x="732" y="83"/>
                </a:cubicBezTo>
                <a:cubicBezTo>
                  <a:pt x="656" y="28"/>
                  <a:pt x="569" y="1"/>
                  <a:pt x="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8"/>
          <p:cNvGrpSpPr/>
          <p:nvPr/>
        </p:nvGrpSpPr>
        <p:grpSpPr>
          <a:xfrm>
            <a:off x="322881" y="4128359"/>
            <a:ext cx="198937" cy="248225"/>
            <a:chOff x="4391681" y="1672309"/>
            <a:chExt cx="198937" cy="248225"/>
          </a:xfrm>
        </p:grpSpPr>
        <p:sp>
          <p:nvSpPr>
            <p:cNvPr id="253" name="Google Shape;253;p28"/>
            <p:cNvSpPr/>
            <p:nvPr/>
          </p:nvSpPr>
          <p:spPr>
            <a:xfrm>
              <a:off x="4391681" y="1672309"/>
              <a:ext cx="139700" cy="248225"/>
            </a:xfrm>
            <a:custGeom>
              <a:avLst/>
              <a:gdLst/>
              <a:ahLst/>
              <a:cxnLst/>
              <a:rect l="l" t="t" r="r" b="b"/>
              <a:pathLst>
                <a:path w="2710" h="4815" extrusionOk="0">
                  <a:moveTo>
                    <a:pt x="2473" y="1"/>
                  </a:moveTo>
                  <a:lnTo>
                    <a:pt x="1731" y="3808"/>
                  </a:lnTo>
                  <a:cubicBezTo>
                    <a:pt x="1578" y="3677"/>
                    <a:pt x="1338" y="3597"/>
                    <a:pt x="1064" y="3597"/>
                  </a:cubicBezTo>
                  <a:cubicBezTo>
                    <a:pt x="1010" y="3597"/>
                    <a:pt x="955" y="3600"/>
                    <a:pt x="898" y="3607"/>
                  </a:cubicBezTo>
                  <a:cubicBezTo>
                    <a:pt x="385" y="3664"/>
                    <a:pt x="1" y="3981"/>
                    <a:pt x="38" y="4312"/>
                  </a:cubicBezTo>
                  <a:cubicBezTo>
                    <a:pt x="73" y="4606"/>
                    <a:pt x="430" y="4814"/>
                    <a:pt x="870" y="4814"/>
                  </a:cubicBezTo>
                  <a:cubicBezTo>
                    <a:pt x="925" y="4814"/>
                    <a:pt x="980" y="4811"/>
                    <a:pt x="1037" y="4805"/>
                  </a:cubicBezTo>
                  <a:cubicBezTo>
                    <a:pt x="1486" y="4754"/>
                    <a:pt x="1837" y="4506"/>
                    <a:pt x="1893" y="4224"/>
                  </a:cubicBezTo>
                  <a:lnTo>
                    <a:pt x="2709" y="47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524377" y="1674681"/>
              <a:ext cx="66242" cy="105116"/>
            </a:xfrm>
            <a:custGeom>
              <a:avLst/>
              <a:gdLst/>
              <a:ahLst/>
              <a:cxnLst/>
              <a:rect l="l" t="t" r="r" b="b"/>
              <a:pathLst>
                <a:path w="1285" h="2039" extrusionOk="0">
                  <a:moveTo>
                    <a:pt x="135" y="1"/>
                  </a:moveTo>
                  <a:cubicBezTo>
                    <a:pt x="135" y="1"/>
                    <a:pt x="135" y="1"/>
                    <a:pt x="135" y="2"/>
                  </a:cubicBezTo>
                  <a:lnTo>
                    <a:pt x="135" y="2"/>
                  </a:lnTo>
                  <a:lnTo>
                    <a:pt x="135" y="1"/>
                  </a:lnTo>
                  <a:close/>
                  <a:moveTo>
                    <a:pt x="135" y="2"/>
                  </a:moveTo>
                  <a:lnTo>
                    <a:pt x="77" y="302"/>
                  </a:lnTo>
                  <a:cubicBezTo>
                    <a:pt x="0" y="687"/>
                    <a:pt x="1181" y="1194"/>
                    <a:pt x="1051" y="1993"/>
                  </a:cubicBezTo>
                  <a:lnTo>
                    <a:pt x="1051" y="1993"/>
                  </a:lnTo>
                  <a:lnTo>
                    <a:pt x="1100" y="1740"/>
                  </a:lnTo>
                  <a:cubicBezTo>
                    <a:pt x="1285" y="913"/>
                    <a:pt x="60" y="395"/>
                    <a:pt x="135" y="2"/>
                  </a:cubicBezTo>
                  <a:close/>
                  <a:moveTo>
                    <a:pt x="1051" y="1993"/>
                  </a:moveTo>
                  <a:lnTo>
                    <a:pt x="1042" y="2039"/>
                  </a:lnTo>
                  <a:cubicBezTo>
                    <a:pt x="1045" y="2023"/>
                    <a:pt x="1048" y="2008"/>
                    <a:pt x="1051" y="1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517469" y="1710097"/>
              <a:ext cx="66242" cy="105219"/>
            </a:xfrm>
            <a:custGeom>
              <a:avLst/>
              <a:gdLst/>
              <a:ahLst/>
              <a:cxnLst/>
              <a:rect l="l" t="t" r="r" b="b"/>
              <a:pathLst>
                <a:path w="1285" h="2041" extrusionOk="0">
                  <a:moveTo>
                    <a:pt x="135" y="1"/>
                  </a:moveTo>
                  <a:lnTo>
                    <a:pt x="75" y="302"/>
                  </a:lnTo>
                  <a:cubicBezTo>
                    <a:pt x="0" y="690"/>
                    <a:pt x="1181" y="1197"/>
                    <a:pt x="1050" y="1997"/>
                  </a:cubicBezTo>
                  <a:lnTo>
                    <a:pt x="1050" y="1997"/>
                  </a:lnTo>
                  <a:lnTo>
                    <a:pt x="1100" y="1740"/>
                  </a:lnTo>
                  <a:cubicBezTo>
                    <a:pt x="1285" y="915"/>
                    <a:pt x="59" y="396"/>
                    <a:pt x="135" y="1"/>
                  </a:cubicBezTo>
                  <a:close/>
                  <a:moveTo>
                    <a:pt x="1050" y="1997"/>
                  </a:moveTo>
                  <a:lnTo>
                    <a:pt x="1042" y="2041"/>
                  </a:lnTo>
                  <a:cubicBezTo>
                    <a:pt x="1045" y="2026"/>
                    <a:pt x="1048" y="2011"/>
                    <a:pt x="1050" y="1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509942" y="1748762"/>
              <a:ext cx="66139" cy="105219"/>
            </a:xfrm>
            <a:custGeom>
              <a:avLst/>
              <a:gdLst/>
              <a:ahLst/>
              <a:cxnLst/>
              <a:rect l="l" t="t" r="r" b="b"/>
              <a:pathLst>
                <a:path w="1283" h="2041" extrusionOk="0">
                  <a:moveTo>
                    <a:pt x="133" y="0"/>
                  </a:moveTo>
                  <a:lnTo>
                    <a:pt x="133" y="0"/>
                  </a:lnTo>
                  <a:cubicBezTo>
                    <a:pt x="133" y="0"/>
                    <a:pt x="133" y="0"/>
                    <a:pt x="133" y="1"/>
                  </a:cubicBezTo>
                  <a:lnTo>
                    <a:pt x="133" y="1"/>
                  </a:lnTo>
                  <a:lnTo>
                    <a:pt x="133" y="0"/>
                  </a:lnTo>
                  <a:close/>
                  <a:moveTo>
                    <a:pt x="133" y="1"/>
                  </a:moveTo>
                  <a:lnTo>
                    <a:pt x="75" y="301"/>
                  </a:lnTo>
                  <a:cubicBezTo>
                    <a:pt x="0" y="687"/>
                    <a:pt x="1182" y="1194"/>
                    <a:pt x="1050" y="1997"/>
                  </a:cubicBezTo>
                  <a:lnTo>
                    <a:pt x="1050" y="1997"/>
                  </a:lnTo>
                  <a:lnTo>
                    <a:pt x="1100" y="1740"/>
                  </a:lnTo>
                  <a:cubicBezTo>
                    <a:pt x="1283" y="914"/>
                    <a:pt x="57" y="396"/>
                    <a:pt x="133" y="1"/>
                  </a:cubicBezTo>
                  <a:close/>
                  <a:moveTo>
                    <a:pt x="1050" y="1997"/>
                  </a:moveTo>
                  <a:lnTo>
                    <a:pt x="1042" y="2040"/>
                  </a:lnTo>
                  <a:cubicBezTo>
                    <a:pt x="1045" y="2026"/>
                    <a:pt x="1048" y="2011"/>
                    <a:pt x="1050" y="1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28"/>
          <p:cNvSpPr/>
          <p:nvPr/>
        </p:nvSpPr>
        <p:spPr>
          <a:xfrm rot="10800000">
            <a:off x="1756031" y="823940"/>
            <a:ext cx="84233" cy="74287"/>
          </a:xfrm>
          <a:custGeom>
            <a:avLst/>
            <a:gdLst/>
            <a:ahLst/>
            <a:cxnLst/>
            <a:rect l="l" t="t" r="r" b="b"/>
            <a:pathLst>
              <a:path w="1634" h="1441" extrusionOk="0">
                <a:moveTo>
                  <a:pt x="817" y="0"/>
                </a:moveTo>
                <a:cubicBezTo>
                  <a:pt x="594" y="0"/>
                  <a:pt x="374" y="104"/>
                  <a:pt x="234" y="299"/>
                </a:cubicBezTo>
                <a:cubicBezTo>
                  <a:pt x="1" y="621"/>
                  <a:pt x="73" y="1072"/>
                  <a:pt x="394" y="1303"/>
                </a:cubicBezTo>
                <a:cubicBezTo>
                  <a:pt x="523" y="1396"/>
                  <a:pt x="671" y="1440"/>
                  <a:pt x="817" y="1440"/>
                </a:cubicBezTo>
                <a:cubicBezTo>
                  <a:pt x="1040" y="1440"/>
                  <a:pt x="1259" y="1337"/>
                  <a:pt x="1400" y="1143"/>
                </a:cubicBezTo>
                <a:cubicBezTo>
                  <a:pt x="1634" y="820"/>
                  <a:pt x="1560" y="371"/>
                  <a:pt x="1238" y="137"/>
                </a:cubicBezTo>
                <a:cubicBezTo>
                  <a:pt x="1111" y="45"/>
                  <a:pt x="963" y="0"/>
                  <a:pt x="8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 rot="10800000">
            <a:off x="1651451" y="683756"/>
            <a:ext cx="49797" cy="43923"/>
          </a:xfrm>
          <a:custGeom>
            <a:avLst/>
            <a:gdLst/>
            <a:ahLst/>
            <a:cxnLst/>
            <a:rect l="l" t="t" r="r" b="b"/>
            <a:pathLst>
              <a:path w="966" h="852" extrusionOk="0">
                <a:moveTo>
                  <a:pt x="483" y="1"/>
                </a:moveTo>
                <a:cubicBezTo>
                  <a:pt x="351" y="1"/>
                  <a:pt x="221" y="61"/>
                  <a:pt x="137" y="176"/>
                </a:cubicBezTo>
                <a:cubicBezTo>
                  <a:pt x="1" y="368"/>
                  <a:pt x="43" y="634"/>
                  <a:pt x="232" y="770"/>
                </a:cubicBezTo>
                <a:cubicBezTo>
                  <a:pt x="308" y="825"/>
                  <a:pt x="396" y="852"/>
                  <a:pt x="482" y="852"/>
                </a:cubicBezTo>
                <a:cubicBezTo>
                  <a:pt x="614" y="852"/>
                  <a:pt x="744" y="790"/>
                  <a:pt x="827" y="675"/>
                </a:cubicBezTo>
                <a:cubicBezTo>
                  <a:pt x="965" y="486"/>
                  <a:pt x="921" y="220"/>
                  <a:pt x="732" y="81"/>
                </a:cubicBezTo>
                <a:cubicBezTo>
                  <a:pt x="657" y="27"/>
                  <a:pt x="569" y="1"/>
                  <a:pt x="4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"/>
          <p:cNvSpPr/>
          <p:nvPr/>
        </p:nvSpPr>
        <p:spPr>
          <a:xfrm rot="10800000">
            <a:off x="1948701" y="641225"/>
            <a:ext cx="49797" cy="43974"/>
          </a:xfrm>
          <a:custGeom>
            <a:avLst/>
            <a:gdLst/>
            <a:ahLst/>
            <a:cxnLst/>
            <a:rect l="l" t="t" r="r" b="b"/>
            <a:pathLst>
              <a:path w="966" h="853" extrusionOk="0">
                <a:moveTo>
                  <a:pt x="482" y="1"/>
                </a:moveTo>
                <a:cubicBezTo>
                  <a:pt x="351" y="1"/>
                  <a:pt x="221" y="62"/>
                  <a:pt x="137" y="178"/>
                </a:cubicBezTo>
                <a:cubicBezTo>
                  <a:pt x="1" y="367"/>
                  <a:pt x="42" y="633"/>
                  <a:pt x="234" y="772"/>
                </a:cubicBezTo>
                <a:cubicBezTo>
                  <a:pt x="309" y="826"/>
                  <a:pt x="396" y="852"/>
                  <a:pt x="483" y="852"/>
                </a:cubicBezTo>
                <a:cubicBezTo>
                  <a:pt x="615" y="852"/>
                  <a:pt x="745" y="791"/>
                  <a:pt x="829" y="675"/>
                </a:cubicBezTo>
                <a:cubicBezTo>
                  <a:pt x="965" y="485"/>
                  <a:pt x="924" y="219"/>
                  <a:pt x="732" y="83"/>
                </a:cubicBezTo>
                <a:cubicBezTo>
                  <a:pt x="656" y="28"/>
                  <a:pt x="569" y="1"/>
                  <a:pt x="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8239307" y="1264177"/>
            <a:ext cx="79490" cy="72277"/>
          </a:xfrm>
          <a:custGeom>
            <a:avLst/>
            <a:gdLst/>
            <a:ahLst/>
            <a:cxnLst/>
            <a:rect l="l" t="t" r="r" b="b"/>
            <a:pathLst>
              <a:path w="1542" h="1402" extrusionOk="0">
                <a:moveTo>
                  <a:pt x="771" y="1"/>
                </a:moveTo>
                <a:cubicBezTo>
                  <a:pt x="592" y="1"/>
                  <a:pt x="412" y="70"/>
                  <a:pt x="276" y="207"/>
                </a:cubicBezTo>
                <a:cubicBezTo>
                  <a:pt x="1" y="480"/>
                  <a:pt x="1" y="924"/>
                  <a:pt x="276" y="1197"/>
                </a:cubicBezTo>
                <a:cubicBezTo>
                  <a:pt x="412" y="1334"/>
                  <a:pt x="592" y="1402"/>
                  <a:pt x="771" y="1402"/>
                </a:cubicBezTo>
                <a:cubicBezTo>
                  <a:pt x="950" y="1402"/>
                  <a:pt x="1129" y="1334"/>
                  <a:pt x="1266" y="1197"/>
                </a:cubicBezTo>
                <a:cubicBezTo>
                  <a:pt x="1541" y="924"/>
                  <a:pt x="1541" y="480"/>
                  <a:pt x="1266" y="207"/>
                </a:cubicBezTo>
                <a:cubicBezTo>
                  <a:pt x="1129" y="70"/>
                  <a:pt x="950" y="1"/>
                  <a:pt x="7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28"/>
          <p:cNvGrpSpPr/>
          <p:nvPr/>
        </p:nvGrpSpPr>
        <p:grpSpPr>
          <a:xfrm rot="-5400000">
            <a:off x="5485929" y="3505032"/>
            <a:ext cx="2702124" cy="1153891"/>
            <a:chOff x="4784532" y="3213384"/>
            <a:chExt cx="1034464" cy="441749"/>
          </a:xfrm>
        </p:grpSpPr>
        <p:sp>
          <p:nvSpPr>
            <p:cNvPr id="262" name="Google Shape;262;p28"/>
            <p:cNvSpPr/>
            <p:nvPr/>
          </p:nvSpPr>
          <p:spPr>
            <a:xfrm>
              <a:off x="4784532" y="3213384"/>
              <a:ext cx="1034464" cy="441749"/>
            </a:xfrm>
            <a:custGeom>
              <a:avLst/>
              <a:gdLst/>
              <a:ahLst/>
              <a:cxnLst/>
              <a:rect l="l" t="t" r="r" b="b"/>
              <a:pathLst>
                <a:path w="32370" h="13823" extrusionOk="0">
                  <a:moveTo>
                    <a:pt x="31502" y="13549"/>
                  </a:moveTo>
                  <a:lnTo>
                    <a:pt x="988" y="13818"/>
                  </a:lnTo>
                  <a:cubicBezTo>
                    <a:pt x="507" y="13822"/>
                    <a:pt x="111" y="13436"/>
                    <a:pt x="109" y="12953"/>
                  </a:cubicBezTo>
                  <a:lnTo>
                    <a:pt x="2" y="1154"/>
                  </a:lnTo>
                  <a:cubicBezTo>
                    <a:pt x="0" y="671"/>
                    <a:pt x="386" y="278"/>
                    <a:pt x="867" y="273"/>
                  </a:cubicBezTo>
                  <a:lnTo>
                    <a:pt x="31382" y="3"/>
                  </a:lnTo>
                  <a:cubicBezTo>
                    <a:pt x="31863" y="0"/>
                    <a:pt x="32258" y="387"/>
                    <a:pt x="32260" y="868"/>
                  </a:cubicBezTo>
                  <a:lnTo>
                    <a:pt x="32367" y="12668"/>
                  </a:lnTo>
                  <a:cubicBezTo>
                    <a:pt x="32369" y="13149"/>
                    <a:pt x="31983" y="13545"/>
                    <a:pt x="31502" y="13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798561" y="3347669"/>
              <a:ext cx="1007556" cy="307367"/>
            </a:xfrm>
            <a:custGeom>
              <a:avLst/>
              <a:gdLst/>
              <a:ahLst/>
              <a:cxnLst/>
              <a:rect l="l" t="t" r="r" b="b"/>
              <a:pathLst>
                <a:path w="31528" h="9618" extrusionOk="0">
                  <a:moveTo>
                    <a:pt x="30815" y="9350"/>
                  </a:moveTo>
                  <a:lnTo>
                    <a:pt x="796" y="9613"/>
                  </a:lnTo>
                  <a:cubicBezTo>
                    <a:pt x="401" y="9618"/>
                    <a:pt x="77" y="9299"/>
                    <a:pt x="75" y="8905"/>
                  </a:cubicBezTo>
                  <a:lnTo>
                    <a:pt x="5" y="991"/>
                  </a:lnTo>
                  <a:cubicBezTo>
                    <a:pt x="1" y="595"/>
                    <a:pt x="320" y="271"/>
                    <a:pt x="713" y="269"/>
                  </a:cubicBezTo>
                  <a:lnTo>
                    <a:pt x="30732" y="3"/>
                  </a:lnTo>
                  <a:cubicBezTo>
                    <a:pt x="31128" y="1"/>
                    <a:pt x="31451" y="318"/>
                    <a:pt x="31454" y="713"/>
                  </a:cubicBezTo>
                  <a:lnTo>
                    <a:pt x="31523" y="8626"/>
                  </a:lnTo>
                  <a:cubicBezTo>
                    <a:pt x="31528" y="9021"/>
                    <a:pt x="31211" y="9345"/>
                    <a:pt x="30815" y="9350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821634" y="3406822"/>
              <a:ext cx="81619" cy="224661"/>
            </a:xfrm>
            <a:custGeom>
              <a:avLst/>
              <a:gdLst/>
              <a:ahLst/>
              <a:cxnLst/>
              <a:rect l="l" t="t" r="r" b="b"/>
              <a:pathLst>
                <a:path w="2554" h="7030" extrusionOk="0">
                  <a:moveTo>
                    <a:pt x="2401" y="7011"/>
                  </a:moveTo>
                  <a:lnTo>
                    <a:pt x="215" y="7029"/>
                  </a:lnTo>
                  <a:cubicBezTo>
                    <a:pt x="132" y="7029"/>
                    <a:pt x="63" y="6962"/>
                    <a:pt x="60" y="6876"/>
                  </a:cubicBezTo>
                  <a:lnTo>
                    <a:pt x="2" y="176"/>
                  </a:lnTo>
                  <a:cubicBezTo>
                    <a:pt x="0" y="90"/>
                    <a:pt x="70" y="21"/>
                    <a:pt x="155" y="21"/>
                  </a:cubicBezTo>
                  <a:lnTo>
                    <a:pt x="2339" y="0"/>
                  </a:lnTo>
                  <a:cubicBezTo>
                    <a:pt x="2424" y="0"/>
                    <a:pt x="2493" y="70"/>
                    <a:pt x="2493" y="153"/>
                  </a:cubicBezTo>
                  <a:lnTo>
                    <a:pt x="2554" y="6856"/>
                  </a:lnTo>
                  <a:cubicBezTo>
                    <a:pt x="2554" y="6939"/>
                    <a:pt x="2487" y="7008"/>
                    <a:pt x="2401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909645" y="3405991"/>
              <a:ext cx="81651" cy="224725"/>
            </a:xfrm>
            <a:custGeom>
              <a:avLst/>
              <a:gdLst/>
              <a:ahLst/>
              <a:cxnLst/>
              <a:rect l="l" t="t" r="r" b="b"/>
              <a:pathLst>
                <a:path w="2555" h="7032" extrusionOk="0">
                  <a:moveTo>
                    <a:pt x="2402" y="7011"/>
                  </a:moveTo>
                  <a:lnTo>
                    <a:pt x="216" y="7032"/>
                  </a:lnTo>
                  <a:cubicBezTo>
                    <a:pt x="130" y="7032"/>
                    <a:pt x="61" y="6963"/>
                    <a:pt x="61" y="6879"/>
                  </a:cubicBezTo>
                  <a:lnTo>
                    <a:pt x="1" y="176"/>
                  </a:lnTo>
                  <a:cubicBezTo>
                    <a:pt x="1" y="93"/>
                    <a:pt x="70" y="22"/>
                    <a:pt x="153" y="22"/>
                  </a:cubicBezTo>
                  <a:lnTo>
                    <a:pt x="2339" y="3"/>
                  </a:lnTo>
                  <a:cubicBezTo>
                    <a:pt x="2422" y="1"/>
                    <a:pt x="2494" y="70"/>
                    <a:pt x="2494" y="156"/>
                  </a:cubicBezTo>
                  <a:lnTo>
                    <a:pt x="2552" y="6856"/>
                  </a:lnTo>
                  <a:cubicBezTo>
                    <a:pt x="2554" y="6942"/>
                    <a:pt x="2485" y="7011"/>
                    <a:pt x="2402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4997688" y="3405256"/>
              <a:ext cx="81556" cy="224661"/>
            </a:xfrm>
            <a:custGeom>
              <a:avLst/>
              <a:gdLst/>
              <a:ahLst/>
              <a:cxnLst/>
              <a:rect l="l" t="t" r="r" b="b"/>
              <a:pathLst>
                <a:path w="2552" h="7030" extrusionOk="0">
                  <a:moveTo>
                    <a:pt x="2186" y="7013"/>
                  </a:moveTo>
                  <a:lnTo>
                    <a:pt x="426" y="7027"/>
                  </a:lnTo>
                  <a:cubicBezTo>
                    <a:pt x="225" y="7029"/>
                    <a:pt x="58" y="6868"/>
                    <a:pt x="58" y="6666"/>
                  </a:cubicBezTo>
                  <a:lnTo>
                    <a:pt x="3" y="387"/>
                  </a:lnTo>
                  <a:cubicBezTo>
                    <a:pt x="1" y="186"/>
                    <a:pt x="162" y="19"/>
                    <a:pt x="364" y="19"/>
                  </a:cubicBezTo>
                  <a:lnTo>
                    <a:pt x="2126" y="3"/>
                  </a:lnTo>
                  <a:cubicBezTo>
                    <a:pt x="2327" y="1"/>
                    <a:pt x="2492" y="162"/>
                    <a:pt x="2494" y="366"/>
                  </a:cubicBezTo>
                  <a:lnTo>
                    <a:pt x="2549" y="6643"/>
                  </a:lnTo>
                  <a:cubicBezTo>
                    <a:pt x="2552" y="6844"/>
                    <a:pt x="2390" y="7011"/>
                    <a:pt x="2186" y="70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5085635" y="3404458"/>
              <a:ext cx="81651" cy="224725"/>
            </a:xfrm>
            <a:custGeom>
              <a:avLst/>
              <a:gdLst/>
              <a:ahLst/>
              <a:cxnLst/>
              <a:rect l="l" t="t" r="r" b="b"/>
              <a:pathLst>
                <a:path w="2555" h="7032" extrusionOk="0">
                  <a:moveTo>
                    <a:pt x="2402" y="7011"/>
                  </a:moveTo>
                  <a:lnTo>
                    <a:pt x="216" y="7031"/>
                  </a:lnTo>
                  <a:cubicBezTo>
                    <a:pt x="133" y="7031"/>
                    <a:pt x="61" y="6962"/>
                    <a:pt x="61" y="6879"/>
                  </a:cubicBezTo>
                  <a:lnTo>
                    <a:pt x="3" y="176"/>
                  </a:lnTo>
                  <a:cubicBezTo>
                    <a:pt x="1" y="90"/>
                    <a:pt x="70" y="21"/>
                    <a:pt x="156" y="21"/>
                  </a:cubicBezTo>
                  <a:lnTo>
                    <a:pt x="2339" y="2"/>
                  </a:lnTo>
                  <a:cubicBezTo>
                    <a:pt x="2425" y="0"/>
                    <a:pt x="2494" y="70"/>
                    <a:pt x="2494" y="155"/>
                  </a:cubicBezTo>
                  <a:lnTo>
                    <a:pt x="2554" y="6856"/>
                  </a:lnTo>
                  <a:cubicBezTo>
                    <a:pt x="2554" y="6941"/>
                    <a:pt x="2485" y="7011"/>
                    <a:pt x="2402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173678" y="3403722"/>
              <a:ext cx="81619" cy="224725"/>
            </a:xfrm>
            <a:custGeom>
              <a:avLst/>
              <a:gdLst/>
              <a:ahLst/>
              <a:cxnLst/>
              <a:rect l="l" t="t" r="r" b="b"/>
              <a:pathLst>
                <a:path w="2554" h="7032" extrusionOk="0">
                  <a:moveTo>
                    <a:pt x="2399" y="7010"/>
                  </a:moveTo>
                  <a:lnTo>
                    <a:pt x="216" y="7029"/>
                  </a:lnTo>
                  <a:cubicBezTo>
                    <a:pt x="130" y="7031"/>
                    <a:pt x="61" y="6962"/>
                    <a:pt x="61" y="6876"/>
                  </a:cubicBezTo>
                  <a:lnTo>
                    <a:pt x="1" y="176"/>
                  </a:lnTo>
                  <a:cubicBezTo>
                    <a:pt x="1" y="90"/>
                    <a:pt x="68" y="21"/>
                    <a:pt x="153" y="21"/>
                  </a:cubicBezTo>
                  <a:lnTo>
                    <a:pt x="2337" y="0"/>
                  </a:lnTo>
                  <a:cubicBezTo>
                    <a:pt x="2422" y="0"/>
                    <a:pt x="2492" y="69"/>
                    <a:pt x="2494" y="153"/>
                  </a:cubicBezTo>
                  <a:lnTo>
                    <a:pt x="2552" y="6855"/>
                  </a:lnTo>
                  <a:cubicBezTo>
                    <a:pt x="2554" y="6939"/>
                    <a:pt x="2485" y="7008"/>
                    <a:pt x="2399" y="70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261625" y="3402892"/>
              <a:ext cx="81651" cy="224725"/>
            </a:xfrm>
            <a:custGeom>
              <a:avLst/>
              <a:gdLst/>
              <a:ahLst/>
              <a:cxnLst/>
              <a:rect l="l" t="t" r="r" b="b"/>
              <a:pathLst>
                <a:path w="2555" h="7032" extrusionOk="0">
                  <a:moveTo>
                    <a:pt x="2402" y="7011"/>
                  </a:moveTo>
                  <a:lnTo>
                    <a:pt x="216" y="7032"/>
                  </a:lnTo>
                  <a:cubicBezTo>
                    <a:pt x="133" y="7032"/>
                    <a:pt x="63" y="6962"/>
                    <a:pt x="61" y="6879"/>
                  </a:cubicBezTo>
                  <a:lnTo>
                    <a:pt x="3" y="176"/>
                  </a:lnTo>
                  <a:cubicBezTo>
                    <a:pt x="1" y="91"/>
                    <a:pt x="70" y="21"/>
                    <a:pt x="156" y="21"/>
                  </a:cubicBezTo>
                  <a:lnTo>
                    <a:pt x="2339" y="3"/>
                  </a:lnTo>
                  <a:cubicBezTo>
                    <a:pt x="2425" y="1"/>
                    <a:pt x="2494" y="70"/>
                    <a:pt x="2494" y="156"/>
                  </a:cubicBezTo>
                  <a:lnTo>
                    <a:pt x="2554" y="6856"/>
                  </a:lnTo>
                  <a:cubicBezTo>
                    <a:pt x="2554" y="6942"/>
                    <a:pt x="2487" y="7011"/>
                    <a:pt x="2402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349668" y="3402157"/>
              <a:ext cx="81556" cy="224661"/>
            </a:xfrm>
            <a:custGeom>
              <a:avLst/>
              <a:gdLst/>
              <a:ahLst/>
              <a:cxnLst/>
              <a:rect l="l" t="t" r="r" b="b"/>
              <a:pathLst>
                <a:path w="2552" h="7030" extrusionOk="0">
                  <a:moveTo>
                    <a:pt x="2189" y="7013"/>
                  </a:moveTo>
                  <a:lnTo>
                    <a:pt x="428" y="7027"/>
                  </a:lnTo>
                  <a:cubicBezTo>
                    <a:pt x="225" y="7029"/>
                    <a:pt x="61" y="6867"/>
                    <a:pt x="58" y="6666"/>
                  </a:cubicBezTo>
                  <a:lnTo>
                    <a:pt x="3" y="387"/>
                  </a:lnTo>
                  <a:cubicBezTo>
                    <a:pt x="1" y="185"/>
                    <a:pt x="162" y="21"/>
                    <a:pt x="366" y="19"/>
                  </a:cubicBezTo>
                  <a:lnTo>
                    <a:pt x="2126" y="3"/>
                  </a:lnTo>
                  <a:cubicBezTo>
                    <a:pt x="2327" y="0"/>
                    <a:pt x="2494" y="162"/>
                    <a:pt x="2494" y="366"/>
                  </a:cubicBezTo>
                  <a:lnTo>
                    <a:pt x="2549" y="6643"/>
                  </a:lnTo>
                  <a:cubicBezTo>
                    <a:pt x="2552" y="6844"/>
                    <a:pt x="2390" y="7011"/>
                    <a:pt x="2189" y="70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437615" y="3401326"/>
              <a:ext cx="81651" cy="224757"/>
            </a:xfrm>
            <a:custGeom>
              <a:avLst/>
              <a:gdLst/>
              <a:ahLst/>
              <a:cxnLst/>
              <a:rect l="l" t="t" r="r" b="b"/>
              <a:pathLst>
                <a:path w="2555" h="7033" extrusionOk="0">
                  <a:moveTo>
                    <a:pt x="2402" y="7011"/>
                  </a:moveTo>
                  <a:lnTo>
                    <a:pt x="218" y="7030"/>
                  </a:lnTo>
                  <a:cubicBezTo>
                    <a:pt x="133" y="7032"/>
                    <a:pt x="63" y="6963"/>
                    <a:pt x="61" y="6880"/>
                  </a:cubicBezTo>
                  <a:lnTo>
                    <a:pt x="3" y="177"/>
                  </a:lnTo>
                  <a:cubicBezTo>
                    <a:pt x="1" y="91"/>
                    <a:pt x="70" y="22"/>
                    <a:pt x="156" y="22"/>
                  </a:cubicBezTo>
                  <a:lnTo>
                    <a:pt x="2339" y="3"/>
                  </a:lnTo>
                  <a:cubicBezTo>
                    <a:pt x="2425" y="1"/>
                    <a:pt x="2494" y="70"/>
                    <a:pt x="2494" y="156"/>
                  </a:cubicBezTo>
                  <a:lnTo>
                    <a:pt x="2554" y="6856"/>
                  </a:lnTo>
                  <a:cubicBezTo>
                    <a:pt x="2554" y="6942"/>
                    <a:pt x="2487" y="7011"/>
                    <a:pt x="2402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525658" y="3400591"/>
              <a:ext cx="81651" cy="224661"/>
            </a:xfrm>
            <a:custGeom>
              <a:avLst/>
              <a:gdLst/>
              <a:ahLst/>
              <a:cxnLst/>
              <a:rect l="l" t="t" r="r" b="b"/>
              <a:pathLst>
                <a:path w="2555" h="7030" extrusionOk="0">
                  <a:moveTo>
                    <a:pt x="2401" y="7011"/>
                  </a:moveTo>
                  <a:lnTo>
                    <a:pt x="216" y="7030"/>
                  </a:lnTo>
                  <a:cubicBezTo>
                    <a:pt x="130" y="7030"/>
                    <a:pt x="61" y="6963"/>
                    <a:pt x="61" y="6877"/>
                  </a:cubicBezTo>
                  <a:lnTo>
                    <a:pt x="1" y="177"/>
                  </a:lnTo>
                  <a:cubicBezTo>
                    <a:pt x="1" y="91"/>
                    <a:pt x="70" y="22"/>
                    <a:pt x="153" y="22"/>
                  </a:cubicBezTo>
                  <a:lnTo>
                    <a:pt x="2339" y="1"/>
                  </a:lnTo>
                  <a:cubicBezTo>
                    <a:pt x="2422" y="1"/>
                    <a:pt x="2494" y="68"/>
                    <a:pt x="2494" y="154"/>
                  </a:cubicBezTo>
                  <a:lnTo>
                    <a:pt x="2554" y="6856"/>
                  </a:lnTo>
                  <a:cubicBezTo>
                    <a:pt x="2554" y="6940"/>
                    <a:pt x="2485" y="7009"/>
                    <a:pt x="2401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613701" y="3399792"/>
              <a:ext cx="81556" cy="224725"/>
            </a:xfrm>
            <a:custGeom>
              <a:avLst/>
              <a:gdLst/>
              <a:ahLst/>
              <a:cxnLst/>
              <a:rect l="l" t="t" r="r" b="b"/>
              <a:pathLst>
                <a:path w="2552" h="7032" extrusionOk="0">
                  <a:moveTo>
                    <a:pt x="2399" y="7011"/>
                  </a:moveTo>
                  <a:lnTo>
                    <a:pt x="215" y="7032"/>
                  </a:lnTo>
                  <a:cubicBezTo>
                    <a:pt x="130" y="7032"/>
                    <a:pt x="60" y="6962"/>
                    <a:pt x="60" y="6879"/>
                  </a:cubicBezTo>
                  <a:lnTo>
                    <a:pt x="0" y="176"/>
                  </a:lnTo>
                  <a:cubicBezTo>
                    <a:pt x="0" y="91"/>
                    <a:pt x="67" y="21"/>
                    <a:pt x="153" y="21"/>
                  </a:cubicBezTo>
                  <a:lnTo>
                    <a:pt x="2336" y="3"/>
                  </a:lnTo>
                  <a:cubicBezTo>
                    <a:pt x="2422" y="0"/>
                    <a:pt x="2491" y="70"/>
                    <a:pt x="2491" y="155"/>
                  </a:cubicBezTo>
                  <a:lnTo>
                    <a:pt x="2551" y="6856"/>
                  </a:lnTo>
                  <a:cubicBezTo>
                    <a:pt x="2551" y="6941"/>
                    <a:pt x="2484" y="7011"/>
                    <a:pt x="2399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701648" y="3399057"/>
              <a:ext cx="81651" cy="224661"/>
            </a:xfrm>
            <a:custGeom>
              <a:avLst/>
              <a:gdLst/>
              <a:ahLst/>
              <a:cxnLst/>
              <a:rect l="l" t="t" r="r" b="b"/>
              <a:pathLst>
                <a:path w="2555" h="7030" extrusionOk="0">
                  <a:moveTo>
                    <a:pt x="2401" y="7011"/>
                  </a:moveTo>
                  <a:lnTo>
                    <a:pt x="216" y="7029"/>
                  </a:lnTo>
                  <a:cubicBezTo>
                    <a:pt x="132" y="7029"/>
                    <a:pt x="61" y="6962"/>
                    <a:pt x="61" y="6877"/>
                  </a:cubicBezTo>
                  <a:lnTo>
                    <a:pt x="1" y="176"/>
                  </a:lnTo>
                  <a:cubicBezTo>
                    <a:pt x="1" y="90"/>
                    <a:pt x="70" y="21"/>
                    <a:pt x="153" y="21"/>
                  </a:cubicBezTo>
                  <a:lnTo>
                    <a:pt x="2339" y="0"/>
                  </a:lnTo>
                  <a:cubicBezTo>
                    <a:pt x="2425" y="0"/>
                    <a:pt x="2494" y="67"/>
                    <a:pt x="2494" y="153"/>
                  </a:cubicBezTo>
                  <a:lnTo>
                    <a:pt x="2554" y="6856"/>
                  </a:lnTo>
                  <a:cubicBezTo>
                    <a:pt x="2554" y="6939"/>
                    <a:pt x="2485" y="7008"/>
                    <a:pt x="2401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4974391" y="3405768"/>
              <a:ext cx="40394" cy="140102"/>
            </a:xfrm>
            <a:custGeom>
              <a:avLst/>
              <a:gdLst/>
              <a:ahLst/>
              <a:cxnLst/>
              <a:rect l="l" t="t" r="r" b="b"/>
              <a:pathLst>
                <a:path w="1264" h="4384" extrusionOk="0">
                  <a:moveTo>
                    <a:pt x="1264" y="4372"/>
                  </a:moveTo>
                  <a:lnTo>
                    <a:pt x="40" y="4384"/>
                  </a:lnTo>
                  <a:lnTo>
                    <a:pt x="1" y="12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4886867" y="3411499"/>
              <a:ext cx="40394" cy="140006"/>
            </a:xfrm>
            <a:custGeom>
              <a:avLst/>
              <a:gdLst/>
              <a:ahLst/>
              <a:cxnLst/>
              <a:rect l="l" t="t" r="r" b="b"/>
              <a:pathLst>
                <a:path w="1264" h="4381" extrusionOk="0">
                  <a:moveTo>
                    <a:pt x="1263" y="4372"/>
                  </a:moveTo>
                  <a:lnTo>
                    <a:pt x="40" y="4381"/>
                  </a:lnTo>
                  <a:lnTo>
                    <a:pt x="0" y="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5149870" y="3404234"/>
              <a:ext cx="40330" cy="140102"/>
            </a:xfrm>
            <a:custGeom>
              <a:avLst/>
              <a:gdLst/>
              <a:ahLst/>
              <a:cxnLst/>
              <a:rect l="l" t="t" r="r" b="b"/>
              <a:pathLst>
                <a:path w="1262" h="4384" extrusionOk="0">
                  <a:moveTo>
                    <a:pt x="1261" y="4372"/>
                  </a:moveTo>
                  <a:lnTo>
                    <a:pt x="38" y="4383"/>
                  </a:lnTo>
                  <a:lnTo>
                    <a:pt x="1" y="12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5061923" y="3405033"/>
              <a:ext cx="40394" cy="140102"/>
            </a:xfrm>
            <a:custGeom>
              <a:avLst/>
              <a:gdLst/>
              <a:ahLst/>
              <a:cxnLst/>
              <a:rect l="l" t="t" r="r" b="b"/>
              <a:pathLst>
                <a:path w="1264" h="4384" extrusionOk="0">
                  <a:moveTo>
                    <a:pt x="1263" y="4372"/>
                  </a:moveTo>
                  <a:lnTo>
                    <a:pt x="40" y="4384"/>
                  </a:lnTo>
                  <a:lnTo>
                    <a:pt x="0" y="1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5326915" y="3402668"/>
              <a:ext cx="40298" cy="140102"/>
            </a:xfrm>
            <a:custGeom>
              <a:avLst/>
              <a:gdLst/>
              <a:ahLst/>
              <a:cxnLst/>
              <a:rect l="l" t="t" r="r" b="b"/>
              <a:pathLst>
                <a:path w="1261" h="4384" extrusionOk="0">
                  <a:moveTo>
                    <a:pt x="1261" y="4372"/>
                  </a:moveTo>
                  <a:lnTo>
                    <a:pt x="37" y="4384"/>
                  </a:lnTo>
                  <a:lnTo>
                    <a:pt x="0" y="12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5238936" y="3403499"/>
              <a:ext cx="40394" cy="140006"/>
            </a:xfrm>
            <a:custGeom>
              <a:avLst/>
              <a:gdLst/>
              <a:ahLst/>
              <a:cxnLst/>
              <a:rect l="l" t="t" r="r" b="b"/>
              <a:pathLst>
                <a:path w="1264" h="4381" extrusionOk="0">
                  <a:moveTo>
                    <a:pt x="1264" y="4371"/>
                  </a:moveTo>
                  <a:lnTo>
                    <a:pt x="40" y="4381"/>
                  </a:lnTo>
                  <a:lnTo>
                    <a:pt x="1" y="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5503128" y="3401134"/>
              <a:ext cx="40298" cy="140070"/>
            </a:xfrm>
            <a:custGeom>
              <a:avLst/>
              <a:gdLst/>
              <a:ahLst/>
              <a:cxnLst/>
              <a:rect l="l" t="t" r="r" b="b"/>
              <a:pathLst>
                <a:path w="1261" h="4383" extrusionOk="0">
                  <a:moveTo>
                    <a:pt x="1261" y="4371"/>
                  </a:moveTo>
                  <a:lnTo>
                    <a:pt x="39" y="4383"/>
                  </a:lnTo>
                  <a:lnTo>
                    <a:pt x="0" y="12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5415245" y="3401933"/>
              <a:ext cx="40298" cy="140038"/>
            </a:xfrm>
            <a:custGeom>
              <a:avLst/>
              <a:gdLst/>
              <a:ahLst/>
              <a:cxnLst/>
              <a:rect l="l" t="t" r="r" b="b"/>
              <a:pathLst>
                <a:path w="1261" h="4382" extrusionOk="0">
                  <a:moveTo>
                    <a:pt x="1261" y="4372"/>
                  </a:moveTo>
                  <a:lnTo>
                    <a:pt x="37" y="4381"/>
                  </a:lnTo>
                  <a:lnTo>
                    <a:pt x="0" y="10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5679342" y="3399568"/>
              <a:ext cx="40362" cy="140102"/>
            </a:xfrm>
            <a:custGeom>
              <a:avLst/>
              <a:gdLst/>
              <a:ahLst/>
              <a:cxnLst/>
              <a:rect l="l" t="t" r="r" b="b"/>
              <a:pathLst>
                <a:path w="1263" h="4384" extrusionOk="0">
                  <a:moveTo>
                    <a:pt x="1263" y="4372"/>
                  </a:moveTo>
                  <a:lnTo>
                    <a:pt x="39" y="4383"/>
                  </a:lnTo>
                  <a:lnTo>
                    <a:pt x="0" y="12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5591459" y="3400367"/>
              <a:ext cx="40298" cy="140038"/>
            </a:xfrm>
            <a:custGeom>
              <a:avLst/>
              <a:gdLst/>
              <a:ahLst/>
              <a:cxnLst/>
              <a:rect l="l" t="t" r="r" b="b"/>
              <a:pathLst>
                <a:path w="1261" h="4382" extrusionOk="0">
                  <a:moveTo>
                    <a:pt x="1261" y="4372"/>
                  </a:moveTo>
                  <a:lnTo>
                    <a:pt x="37" y="4382"/>
                  </a:lnTo>
                  <a:lnTo>
                    <a:pt x="0" y="1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813485" y="3239972"/>
              <a:ext cx="345237" cy="96128"/>
            </a:xfrm>
            <a:custGeom>
              <a:avLst/>
              <a:gdLst/>
              <a:ahLst/>
              <a:cxnLst/>
              <a:rect l="l" t="t" r="r" b="b"/>
              <a:pathLst>
                <a:path w="10803" h="3008" extrusionOk="0">
                  <a:moveTo>
                    <a:pt x="10598" y="2915"/>
                  </a:moveTo>
                  <a:lnTo>
                    <a:pt x="232" y="3008"/>
                  </a:lnTo>
                  <a:cubicBezTo>
                    <a:pt x="119" y="3008"/>
                    <a:pt x="26" y="2915"/>
                    <a:pt x="24" y="2802"/>
                  </a:cubicBezTo>
                  <a:lnTo>
                    <a:pt x="3" y="299"/>
                  </a:lnTo>
                  <a:cubicBezTo>
                    <a:pt x="1" y="186"/>
                    <a:pt x="93" y="93"/>
                    <a:pt x="207" y="93"/>
                  </a:cubicBezTo>
                  <a:lnTo>
                    <a:pt x="10573" y="1"/>
                  </a:lnTo>
                  <a:cubicBezTo>
                    <a:pt x="10686" y="1"/>
                    <a:pt x="10779" y="91"/>
                    <a:pt x="10779" y="204"/>
                  </a:cubicBezTo>
                  <a:lnTo>
                    <a:pt x="10802" y="2707"/>
                  </a:lnTo>
                  <a:cubicBezTo>
                    <a:pt x="10802" y="2820"/>
                    <a:pt x="10712" y="2913"/>
                    <a:pt x="10598" y="291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5709797" y="3249016"/>
              <a:ext cx="70147" cy="70243"/>
            </a:xfrm>
            <a:custGeom>
              <a:avLst/>
              <a:gdLst/>
              <a:ahLst/>
              <a:cxnLst/>
              <a:rect l="l" t="t" r="r" b="b"/>
              <a:pathLst>
                <a:path w="2195" h="2198" extrusionOk="0">
                  <a:moveTo>
                    <a:pt x="2190" y="1089"/>
                  </a:moveTo>
                  <a:cubicBezTo>
                    <a:pt x="2195" y="1693"/>
                    <a:pt x="1709" y="2186"/>
                    <a:pt x="1106" y="2190"/>
                  </a:cubicBezTo>
                  <a:cubicBezTo>
                    <a:pt x="502" y="2197"/>
                    <a:pt x="9" y="1712"/>
                    <a:pt x="5" y="1108"/>
                  </a:cubicBezTo>
                  <a:cubicBezTo>
                    <a:pt x="0" y="504"/>
                    <a:pt x="483" y="12"/>
                    <a:pt x="1087" y="5"/>
                  </a:cubicBezTo>
                  <a:cubicBezTo>
                    <a:pt x="1691" y="0"/>
                    <a:pt x="2183" y="486"/>
                    <a:pt x="2190" y="1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838923" y="3276500"/>
              <a:ext cx="25470" cy="25470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794" y="394"/>
                  </a:moveTo>
                  <a:cubicBezTo>
                    <a:pt x="796" y="613"/>
                    <a:pt x="620" y="792"/>
                    <a:pt x="401" y="794"/>
                  </a:cubicBezTo>
                  <a:cubicBezTo>
                    <a:pt x="183" y="796"/>
                    <a:pt x="3" y="620"/>
                    <a:pt x="3" y="401"/>
                  </a:cubicBezTo>
                  <a:cubicBezTo>
                    <a:pt x="0" y="183"/>
                    <a:pt x="176" y="3"/>
                    <a:pt x="394" y="3"/>
                  </a:cubicBezTo>
                  <a:cubicBezTo>
                    <a:pt x="613" y="1"/>
                    <a:pt x="791" y="176"/>
                    <a:pt x="794" y="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4882833" y="3276116"/>
              <a:ext cx="25438" cy="25470"/>
            </a:xfrm>
            <a:custGeom>
              <a:avLst/>
              <a:gdLst/>
              <a:ahLst/>
              <a:cxnLst/>
              <a:rect l="l" t="t" r="r" b="b"/>
              <a:pathLst>
                <a:path w="796" h="797" extrusionOk="0">
                  <a:moveTo>
                    <a:pt x="796" y="394"/>
                  </a:moveTo>
                  <a:cubicBezTo>
                    <a:pt x="796" y="612"/>
                    <a:pt x="620" y="792"/>
                    <a:pt x="403" y="794"/>
                  </a:cubicBezTo>
                  <a:cubicBezTo>
                    <a:pt x="183" y="797"/>
                    <a:pt x="5" y="618"/>
                    <a:pt x="3" y="401"/>
                  </a:cubicBezTo>
                  <a:cubicBezTo>
                    <a:pt x="0" y="181"/>
                    <a:pt x="176" y="3"/>
                    <a:pt x="396" y="1"/>
                  </a:cubicBezTo>
                  <a:cubicBezTo>
                    <a:pt x="613" y="1"/>
                    <a:pt x="794" y="177"/>
                    <a:pt x="796" y="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926807" y="3275701"/>
              <a:ext cx="25470" cy="25438"/>
            </a:xfrm>
            <a:custGeom>
              <a:avLst/>
              <a:gdLst/>
              <a:ahLst/>
              <a:cxnLst/>
              <a:rect l="l" t="t" r="r" b="b"/>
              <a:pathLst>
                <a:path w="797" h="796" extrusionOk="0">
                  <a:moveTo>
                    <a:pt x="794" y="396"/>
                  </a:moveTo>
                  <a:cubicBezTo>
                    <a:pt x="796" y="613"/>
                    <a:pt x="620" y="791"/>
                    <a:pt x="403" y="793"/>
                  </a:cubicBezTo>
                  <a:cubicBezTo>
                    <a:pt x="183" y="796"/>
                    <a:pt x="5" y="620"/>
                    <a:pt x="3" y="403"/>
                  </a:cubicBezTo>
                  <a:cubicBezTo>
                    <a:pt x="0" y="183"/>
                    <a:pt x="176" y="5"/>
                    <a:pt x="396" y="2"/>
                  </a:cubicBezTo>
                  <a:cubicBezTo>
                    <a:pt x="613" y="0"/>
                    <a:pt x="791" y="176"/>
                    <a:pt x="794" y="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4970780" y="3275317"/>
              <a:ext cx="25470" cy="25470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794" y="394"/>
                  </a:moveTo>
                  <a:cubicBezTo>
                    <a:pt x="796" y="613"/>
                    <a:pt x="620" y="792"/>
                    <a:pt x="401" y="794"/>
                  </a:cubicBezTo>
                  <a:cubicBezTo>
                    <a:pt x="183" y="796"/>
                    <a:pt x="5" y="620"/>
                    <a:pt x="3" y="401"/>
                  </a:cubicBezTo>
                  <a:cubicBezTo>
                    <a:pt x="1" y="183"/>
                    <a:pt x="176" y="5"/>
                    <a:pt x="394" y="3"/>
                  </a:cubicBezTo>
                  <a:cubicBezTo>
                    <a:pt x="614" y="0"/>
                    <a:pt x="792" y="176"/>
                    <a:pt x="794" y="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5045657" y="3254769"/>
              <a:ext cx="10546" cy="10514"/>
            </a:xfrm>
            <a:custGeom>
              <a:avLst/>
              <a:gdLst/>
              <a:ahLst/>
              <a:cxnLst/>
              <a:rect l="l" t="t" r="r" b="b"/>
              <a:pathLst>
                <a:path w="330" h="329" extrusionOk="0">
                  <a:moveTo>
                    <a:pt x="327" y="162"/>
                  </a:moveTo>
                  <a:cubicBezTo>
                    <a:pt x="329" y="253"/>
                    <a:pt x="255" y="327"/>
                    <a:pt x="165" y="327"/>
                  </a:cubicBezTo>
                  <a:cubicBezTo>
                    <a:pt x="75" y="329"/>
                    <a:pt x="1" y="255"/>
                    <a:pt x="1" y="165"/>
                  </a:cubicBezTo>
                  <a:cubicBezTo>
                    <a:pt x="1" y="75"/>
                    <a:pt x="72" y="3"/>
                    <a:pt x="162" y="1"/>
                  </a:cubicBezTo>
                  <a:cubicBezTo>
                    <a:pt x="253" y="1"/>
                    <a:pt x="327" y="72"/>
                    <a:pt x="327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5066141" y="3254545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6" y="165"/>
                  </a:moveTo>
                  <a:cubicBezTo>
                    <a:pt x="329" y="255"/>
                    <a:pt x="255" y="329"/>
                    <a:pt x="164" y="329"/>
                  </a:cubicBezTo>
                  <a:cubicBezTo>
                    <a:pt x="74" y="329"/>
                    <a:pt x="0" y="257"/>
                    <a:pt x="0" y="167"/>
                  </a:cubicBezTo>
                  <a:cubicBezTo>
                    <a:pt x="0" y="77"/>
                    <a:pt x="72" y="3"/>
                    <a:pt x="162" y="3"/>
                  </a:cubicBezTo>
                  <a:cubicBezTo>
                    <a:pt x="252" y="1"/>
                    <a:pt x="326" y="75"/>
                    <a:pt x="326" y="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086594" y="3254385"/>
              <a:ext cx="10546" cy="10546"/>
            </a:xfrm>
            <a:custGeom>
              <a:avLst/>
              <a:gdLst/>
              <a:ahLst/>
              <a:cxnLst/>
              <a:rect l="l" t="t" r="r" b="b"/>
              <a:pathLst>
                <a:path w="330" h="330" extrusionOk="0">
                  <a:moveTo>
                    <a:pt x="327" y="163"/>
                  </a:moveTo>
                  <a:cubicBezTo>
                    <a:pt x="329" y="253"/>
                    <a:pt x="255" y="327"/>
                    <a:pt x="165" y="329"/>
                  </a:cubicBezTo>
                  <a:cubicBezTo>
                    <a:pt x="75" y="329"/>
                    <a:pt x="1" y="258"/>
                    <a:pt x="1" y="167"/>
                  </a:cubicBezTo>
                  <a:cubicBezTo>
                    <a:pt x="1" y="77"/>
                    <a:pt x="73" y="3"/>
                    <a:pt x="163" y="1"/>
                  </a:cubicBezTo>
                  <a:cubicBezTo>
                    <a:pt x="253" y="1"/>
                    <a:pt x="327" y="73"/>
                    <a:pt x="327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107079" y="3254257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327" y="162"/>
                  </a:moveTo>
                  <a:cubicBezTo>
                    <a:pt x="327" y="252"/>
                    <a:pt x="255" y="326"/>
                    <a:pt x="165" y="326"/>
                  </a:cubicBezTo>
                  <a:cubicBezTo>
                    <a:pt x="75" y="326"/>
                    <a:pt x="1" y="252"/>
                    <a:pt x="1" y="162"/>
                  </a:cubicBezTo>
                  <a:cubicBezTo>
                    <a:pt x="1" y="72"/>
                    <a:pt x="75" y="0"/>
                    <a:pt x="165" y="0"/>
                  </a:cubicBezTo>
                  <a:cubicBezTo>
                    <a:pt x="255" y="0"/>
                    <a:pt x="327" y="72"/>
                    <a:pt x="327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045816" y="3273751"/>
              <a:ext cx="10514" cy="10546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329" y="163"/>
                  </a:moveTo>
                  <a:cubicBezTo>
                    <a:pt x="329" y="253"/>
                    <a:pt x="257" y="327"/>
                    <a:pt x="167" y="327"/>
                  </a:cubicBezTo>
                  <a:cubicBezTo>
                    <a:pt x="77" y="329"/>
                    <a:pt x="3" y="255"/>
                    <a:pt x="0" y="165"/>
                  </a:cubicBezTo>
                  <a:cubicBezTo>
                    <a:pt x="0" y="75"/>
                    <a:pt x="72" y="3"/>
                    <a:pt x="162" y="1"/>
                  </a:cubicBezTo>
                  <a:cubicBezTo>
                    <a:pt x="252" y="1"/>
                    <a:pt x="326" y="73"/>
                    <a:pt x="329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066269" y="3273528"/>
              <a:ext cx="10546" cy="10546"/>
            </a:xfrm>
            <a:custGeom>
              <a:avLst/>
              <a:gdLst/>
              <a:ahLst/>
              <a:cxnLst/>
              <a:rect l="l" t="t" r="r" b="b"/>
              <a:pathLst>
                <a:path w="330" h="330" extrusionOk="0">
                  <a:moveTo>
                    <a:pt x="329" y="165"/>
                  </a:moveTo>
                  <a:cubicBezTo>
                    <a:pt x="329" y="255"/>
                    <a:pt x="258" y="329"/>
                    <a:pt x="165" y="329"/>
                  </a:cubicBezTo>
                  <a:cubicBezTo>
                    <a:pt x="77" y="329"/>
                    <a:pt x="3" y="258"/>
                    <a:pt x="1" y="168"/>
                  </a:cubicBezTo>
                  <a:cubicBezTo>
                    <a:pt x="1" y="77"/>
                    <a:pt x="73" y="3"/>
                    <a:pt x="163" y="3"/>
                  </a:cubicBezTo>
                  <a:cubicBezTo>
                    <a:pt x="253" y="1"/>
                    <a:pt x="327" y="75"/>
                    <a:pt x="329" y="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086754" y="3273400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9" y="162"/>
                  </a:moveTo>
                  <a:cubicBezTo>
                    <a:pt x="329" y="252"/>
                    <a:pt x="257" y="326"/>
                    <a:pt x="165" y="329"/>
                  </a:cubicBezTo>
                  <a:cubicBezTo>
                    <a:pt x="75" y="329"/>
                    <a:pt x="3" y="257"/>
                    <a:pt x="1" y="167"/>
                  </a:cubicBezTo>
                  <a:cubicBezTo>
                    <a:pt x="1" y="77"/>
                    <a:pt x="72" y="3"/>
                    <a:pt x="162" y="0"/>
                  </a:cubicBezTo>
                  <a:cubicBezTo>
                    <a:pt x="253" y="0"/>
                    <a:pt x="327" y="72"/>
                    <a:pt x="329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107239" y="3273240"/>
              <a:ext cx="10514" cy="10546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329" y="163"/>
                  </a:moveTo>
                  <a:cubicBezTo>
                    <a:pt x="329" y="253"/>
                    <a:pt x="257" y="327"/>
                    <a:pt x="167" y="327"/>
                  </a:cubicBezTo>
                  <a:cubicBezTo>
                    <a:pt x="74" y="329"/>
                    <a:pt x="3" y="255"/>
                    <a:pt x="0" y="165"/>
                  </a:cubicBezTo>
                  <a:cubicBezTo>
                    <a:pt x="0" y="75"/>
                    <a:pt x="72" y="1"/>
                    <a:pt x="162" y="1"/>
                  </a:cubicBezTo>
                  <a:cubicBezTo>
                    <a:pt x="252" y="1"/>
                    <a:pt x="326" y="72"/>
                    <a:pt x="329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5045944" y="3292766"/>
              <a:ext cx="10546" cy="10514"/>
            </a:xfrm>
            <a:custGeom>
              <a:avLst/>
              <a:gdLst/>
              <a:ahLst/>
              <a:cxnLst/>
              <a:rect l="l" t="t" r="r" b="b"/>
              <a:pathLst>
                <a:path w="330" h="329" extrusionOk="0">
                  <a:moveTo>
                    <a:pt x="329" y="162"/>
                  </a:moveTo>
                  <a:cubicBezTo>
                    <a:pt x="329" y="252"/>
                    <a:pt x="258" y="326"/>
                    <a:pt x="167" y="329"/>
                  </a:cubicBezTo>
                  <a:cubicBezTo>
                    <a:pt x="77" y="329"/>
                    <a:pt x="3" y="257"/>
                    <a:pt x="3" y="167"/>
                  </a:cubicBezTo>
                  <a:cubicBezTo>
                    <a:pt x="1" y="77"/>
                    <a:pt x="75" y="3"/>
                    <a:pt x="165" y="0"/>
                  </a:cubicBezTo>
                  <a:cubicBezTo>
                    <a:pt x="255" y="0"/>
                    <a:pt x="329" y="72"/>
                    <a:pt x="329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066429" y="3292606"/>
              <a:ext cx="10514" cy="10450"/>
            </a:xfrm>
            <a:custGeom>
              <a:avLst/>
              <a:gdLst/>
              <a:ahLst/>
              <a:cxnLst/>
              <a:rect l="l" t="t" r="r" b="b"/>
              <a:pathLst>
                <a:path w="329" h="327" extrusionOk="0">
                  <a:moveTo>
                    <a:pt x="329" y="163"/>
                  </a:moveTo>
                  <a:cubicBezTo>
                    <a:pt x="329" y="253"/>
                    <a:pt x="257" y="327"/>
                    <a:pt x="167" y="327"/>
                  </a:cubicBezTo>
                  <a:cubicBezTo>
                    <a:pt x="77" y="327"/>
                    <a:pt x="3" y="255"/>
                    <a:pt x="3" y="165"/>
                  </a:cubicBezTo>
                  <a:cubicBezTo>
                    <a:pt x="1" y="75"/>
                    <a:pt x="75" y="1"/>
                    <a:pt x="165" y="1"/>
                  </a:cubicBezTo>
                  <a:cubicBezTo>
                    <a:pt x="255" y="1"/>
                    <a:pt x="329" y="72"/>
                    <a:pt x="329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5086914" y="3292383"/>
              <a:ext cx="10514" cy="10546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329" y="163"/>
                  </a:moveTo>
                  <a:cubicBezTo>
                    <a:pt x="329" y="253"/>
                    <a:pt x="257" y="327"/>
                    <a:pt x="167" y="329"/>
                  </a:cubicBezTo>
                  <a:cubicBezTo>
                    <a:pt x="77" y="329"/>
                    <a:pt x="3" y="258"/>
                    <a:pt x="3" y="167"/>
                  </a:cubicBezTo>
                  <a:cubicBezTo>
                    <a:pt x="0" y="77"/>
                    <a:pt x="72" y="3"/>
                    <a:pt x="164" y="1"/>
                  </a:cubicBezTo>
                  <a:cubicBezTo>
                    <a:pt x="255" y="1"/>
                    <a:pt x="329" y="72"/>
                    <a:pt x="329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107366" y="3292255"/>
              <a:ext cx="10546" cy="10450"/>
            </a:xfrm>
            <a:custGeom>
              <a:avLst/>
              <a:gdLst/>
              <a:ahLst/>
              <a:cxnLst/>
              <a:rect l="l" t="t" r="r" b="b"/>
              <a:pathLst>
                <a:path w="330" h="327" extrusionOk="0">
                  <a:moveTo>
                    <a:pt x="329" y="162"/>
                  </a:moveTo>
                  <a:cubicBezTo>
                    <a:pt x="329" y="255"/>
                    <a:pt x="255" y="326"/>
                    <a:pt x="165" y="326"/>
                  </a:cubicBezTo>
                  <a:cubicBezTo>
                    <a:pt x="75" y="326"/>
                    <a:pt x="1" y="255"/>
                    <a:pt x="1" y="162"/>
                  </a:cubicBezTo>
                  <a:cubicBezTo>
                    <a:pt x="1" y="72"/>
                    <a:pt x="75" y="0"/>
                    <a:pt x="165" y="0"/>
                  </a:cubicBezTo>
                  <a:cubicBezTo>
                    <a:pt x="255" y="0"/>
                    <a:pt x="329" y="72"/>
                    <a:pt x="329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5046168" y="3311749"/>
              <a:ext cx="10546" cy="10546"/>
            </a:xfrm>
            <a:custGeom>
              <a:avLst/>
              <a:gdLst/>
              <a:ahLst/>
              <a:cxnLst/>
              <a:rect l="l" t="t" r="r" b="b"/>
              <a:pathLst>
                <a:path w="330" h="330" extrusionOk="0">
                  <a:moveTo>
                    <a:pt x="327" y="163"/>
                  </a:moveTo>
                  <a:cubicBezTo>
                    <a:pt x="329" y="253"/>
                    <a:pt x="255" y="327"/>
                    <a:pt x="165" y="329"/>
                  </a:cubicBezTo>
                  <a:cubicBezTo>
                    <a:pt x="75" y="329"/>
                    <a:pt x="1" y="257"/>
                    <a:pt x="1" y="167"/>
                  </a:cubicBezTo>
                  <a:cubicBezTo>
                    <a:pt x="1" y="77"/>
                    <a:pt x="72" y="3"/>
                    <a:pt x="163" y="1"/>
                  </a:cubicBezTo>
                  <a:cubicBezTo>
                    <a:pt x="253" y="1"/>
                    <a:pt x="327" y="72"/>
                    <a:pt x="327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066653" y="3311621"/>
              <a:ext cx="10450" cy="10514"/>
            </a:xfrm>
            <a:custGeom>
              <a:avLst/>
              <a:gdLst/>
              <a:ahLst/>
              <a:cxnLst/>
              <a:rect l="l" t="t" r="r" b="b"/>
              <a:pathLst>
                <a:path w="327" h="329" extrusionOk="0">
                  <a:moveTo>
                    <a:pt x="327" y="162"/>
                  </a:moveTo>
                  <a:cubicBezTo>
                    <a:pt x="327" y="252"/>
                    <a:pt x="255" y="326"/>
                    <a:pt x="165" y="326"/>
                  </a:cubicBezTo>
                  <a:cubicBezTo>
                    <a:pt x="74" y="329"/>
                    <a:pt x="0" y="255"/>
                    <a:pt x="0" y="164"/>
                  </a:cubicBezTo>
                  <a:cubicBezTo>
                    <a:pt x="0" y="74"/>
                    <a:pt x="72" y="0"/>
                    <a:pt x="162" y="0"/>
                  </a:cubicBezTo>
                  <a:cubicBezTo>
                    <a:pt x="253" y="0"/>
                    <a:pt x="327" y="72"/>
                    <a:pt x="327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087137" y="3311397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6" y="162"/>
                  </a:moveTo>
                  <a:cubicBezTo>
                    <a:pt x="329" y="252"/>
                    <a:pt x="255" y="326"/>
                    <a:pt x="164" y="329"/>
                  </a:cubicBezTo>
                  <a:cubicBezTo>
                    <a:pt x="74" y="329"/>
                    <a:pt x="0" y="257"/>
                    <a:pt x="0" y="167"/>
                  </a:cubicBezTo>
                  <a:cubicBezTo>
                    <a:pt x="0" y="77"/>
                    <a:pt x="72" y="3"/>
                    <a:pt x="162" y="0"/>
                  </a:cubicBezTo>
                  <a:cubicBezTo>
                    <a:pt x="252" y="0"/>
                    <a:pt x="326" y="74"/>
                    <a:pt x="326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107590" y="3311237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327" y="165"/>
                  </a:moveTo>
                  <a:cubicBezTo>
                    <a:pt x="327" y="255"/>
                    <a:pt x="255" y="327"/>
                    <a:pt x="163" y="327"/>
                  </a:cubicBezTo>
                  <a:cubicBezTo>
                    <a:pt x="73" y="327"/>
                    <a:pt x="1" y="255"/>
                    <a:pt x="1" y="165"/>
                  </a:cubicBezTo>
                  <a:cubicBezTo>
                    <a:pt x="1" y="75"/>
                    <a:pt x="73" y="1"/>
                    <a:pt x="163" y="1"/>
                  </a:cubicBezTo>
                  <a:cubicBezTo>
                    <a:pt x="255" y="1"/>
                    <a:pt x="327" y="75"/>
                    <a:pt x="327" y="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5591459" y="3253522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9" y="164"/>
                  </a:moveTo>
                  <a:cubicBezTo>
                    <a:pt x="329" y="255"/>
                    <a:pt x="257" y="326"/>
                    <a:pt x="167" y="329"/>
                  </a:cubicBezTo>
                  <a:cubicBezTo>
                    <a:pt x="76" y="329"/>
                    <a:pt x="2" y="257"/>
                    <a:pt x="2" y="167"/>
                  </a:cubicBezTo>
                  <a:cubicBezTo>
                    <a:pt x="0" y="77"/>
                    <a:pt x="74" y="3"/>
                    <a:pt x="164" y="3"/>
                  </a:cubicBezTo>
                  <a:cubicBezTo>
                    <a:pt x="254" y="0"/>
                    <a:pt x="329" y="74"/>
                    <a:pt x="329" y="164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5611911" y="3253362"/>
              <a:ext cx="10546" cy="10514"/>
            </a:xfrm>
            <a:custGeom>
              <a:avLst/>
              <a:gdLst/>
              <a:ahLst/>
              <a:cxnLst/>
              <a:rect l="l" t="t" r="r" b="b"/>
              <a:pathLst>
                <a:path w="330" h="329" extrusionOk="0">
                  <a:moveTo>
                    <a:pt x="329" y="162"/>
                  </a:moveTo>
                  <a:cubicBezTo>
                    <a:pt x="329" y="253"/>
                    <a:pt x="257" y="327"/>
                    <a:pt x="167" y="327"/>
                  </a:cubicBezTo>
                  <a:cubicBezTo>
                    <a:pt x="77" y="329"/>
                    <a:pt x="3" y="255"/>
                    <a:pt x="3" y="165"/>
                  </a:cubicBezTo>
                  <a:cubicBezTo>
                    <a:pt x="1" y="75"/>
                    <a:pt x="75" y="1"/>
                    <a:pt x="165" y="1"/>
                  </a:cubicBezTo>
                  <a:cubicBezTo>
                    <a:pt x="255" y="1"/>
                    <a:pt x="329" y="72"/>
                    <a:pt x="329" y="162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5632396" y="3253139"/>
              <a:ext cx="10514" cy="10546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329" y="165"/>
                  </a:moveTo>
                  <a:cubicBezTo>
                    <a:pt x="329" y="255"/>
                    <a:pt x="257" y="327"/>
                    <a:pt x="167" y="329"/>
                  </a:cubicBezTo>
                  <a:cubicBezTo>
                    <a:pt x="77" y="329"/>
                    <a:pt x="3" y="257"/>
                    <a:pt x="3" y="167"/>
                  </a:cubicBezTo>
                  <a:cubicBezTo>
                    <a:pt x="0" y="77"/>
                    <a:pt x="74" y="3"/>
                    <a:pt x="165" y="3"/>
                  </a:cubicBezTo>
                  <a:cubicBezTo>
                    <a:pt x="255" y="1"/>
                    <a:pt x="329" y="75"/>
                    <a:pt x="329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5652881" y="3253011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9" y="162"/>
                  </a:moveTo>
                  <a:cubicBezTo>
                    <a:pt x="329" y="252"/>
                    <a:pt x="257" y="326"/>
                    <a:pt x="167" y="326"/>
                  </a:cubicBezTo>
                  <a:cubicBezTo>
                    <a:pt x="76" y="328"/>
                    <a:pt x="2" y="254"/>
                    <a:pt x="2" y="164"/>
                  </a:cubicBezTo>
                  <a:cubicBezTo>
                    <a:pt x="0" y="74"/>
                    <a:pt x="74" y="2"/>
                    <a:pt x="164" y="0"/>
                  </a:cubicBezTo>
                  <a:cubicBezTo>
                    <a:pt x="255" y="0"/>
                    <a:pt x="329" y="72"/>
                    <a:pt x="329" y="162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5591682" y="3272505"/>
              <a:ext cx="10450" cy="10546"/>
            </a:xfrm>
            <a:custGeom>
              <a:avLst/>
              <a:gdLst/>
              <a:ahLst/>
              <a:cxnLst/>
              <a:rect l="l" t="t" r="r" b="b"/>
              <a:pathLst>
                <a:path w="327" h="330" extrusionOk="0">
                  <a:moveTo>
                    <a:pt x="326" y="165"/>
                  </a:moveTo>
                  <a:cubicBezTo>
                    <a:pt x="326" y="255"/>
                    <a:pt x="254" y="329"/>
                    <a:pt x="162" y="329"/>
                  </a:cubicBezTo>
                  <a:cubicBezTo>
                    <a:pt x="72" y="329"/>
                    <a:pt x="0" y="255"/>
                    <a:pt x="0" y="165"/>
                  </a:cubicBezTo>
                  <a:cubicBezTo>
                    <a:pt x="0" y="75"/>
                    <a:pt x="72" y="1"/>
                    <a:pt x="162" y="1"/>
                  </a:cubicBezTo>
                  <a:cubicBezTo>
                    <a:pt x="254" y="1"/>
                    <a:pt x="326" y="75"/>
                    <a:pt x="326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5612135" y="3272345"/>
              <a:ext cx="10546" cy="10546"/>
            </a:xfrm>
            <a:custGeom>
              <a:avLst/>
              <a:gdLst/>
              <a:ahLst/>
              <a:cxnLst/>
              <a:rect l="l" t="t" r="r" b="b"/>
              <a:pathLst>
                <a:path w="330" h="330" extrusionOk="0">
                  <a:moveTo>
                    <a:pt x="327" y="163"/>
                  </a:moveTo>
                  <a:cubicBezTo>
                    <a:pt x="329" y="253"/>
                    <a:pt x="255" y="327"/>
                    <a:pt x="165" y="327"/>
                  </a:cubicBezTo>
                  <a:cubicBezTo>
                    <a:pt x="75" y="329"/>
                    <a:pt x="1" y="255"/>
                    <a:pt x="1" y="165"/>
                  </a:cubicBezTo>
                  <a:cubicBezTo>
                    <a:pt x="1" y="75"/>
                    <a:pt x="72" y="3"/>
                    <a:pt x="163" y="1"/>
                  </a:cubicBezTo>
                  <a:cubicBezTo>
                    <a:pt x="253" y="1"/>
                    <a:pt x="327" y="73"/>
                    <a:pt x="327" y="163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5632620" y="3272153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6" y="164"/>
                  </a:moveTo>
                  <a:cubicBezTo>
                    <a:pt x="329" y="254"/>
                    <a:pt x="255" y="328"/>
                    <a:pt x="165" y="328"/>
                  </a:cubicBezTo>
                  <a:cubicBezTo>
                    <a:pt x="74" y="328"/>
                    <a:pt x="0" y="257"/>
                    <a:pt x="0" y="167"/>
                  </a:cubicBezTo>
                  <a:cubicBezTo>
                    <a:pt x="0" y="76"/>
                    <a:pt x="72" y="2"/>
                    <a:pt x="162" y="2"/>
                  </a:cubicBezTo>
                  <a:cubicBezTo>
                    <a:pt x="252" y="0"/>
                    <a:pt x="326" y="74"/>
                    <a:pt x="326" y="164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5653105" y="3271994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326" y="165"/>
                  </a:moveTo>
                  <a:cubicBezTo>
                    <a:pt x="326" y="255"/>
                    <a:pt x="254" y="327"/>
                    <a:pt x="162" y="327"/>
                  </a:cubicBezTo>
                  <a:cubicBezTo>
                    <a:pt x="72" y="327"/>
                    <a:pt x="0" y="255"/>
                    <a:pt x="0" y="165"/>
                  </a:cubicBezTo>
                  <a:cubicBezTo>
                    <a:pt x="0" y="74"/>
                    <a:pt x="72" y="0"/>
                    <a:pt x="162" y="0"/>
                  </a:cubicBezTo>
                  <a:cubicBezTo>
                    <a:pt x="254" y="0"/>
                    <a:pt x="326" y="74"/>
                    <a:pt x="326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5591810" y="3291520"/>
              <a:ext cx="10546" cy="10514"/>
            </a:xfrm>
            <a:custGeom>
              <a:avLst/>
              <a:gdLst/>
              <a:ahLst/>
              <a:cxnLst/>
              <a:rect l="l" t="t" r="r" b="b"/>
              <a:pathLst>
                <a:path w="330" h="329" extrusionOk="0">
                  <a:moveTo>
                    <a:pt x="327" y="164"/>
                  </a:moveTo>
                  <a:cubicBezTo>
                    <a:pt x="329" y="254"/>
                    <a:pt x="255" y="328"/>
                    <a:pt x="165" y="328"/>
                  </a:cubicBezTo>
                  <a:cubicBezTo>
                    <a:pt x="75" y="328"/>
                    <a:pt x="1" y="257"/>
                    <a:pt x="1" y="167"/>
                  </a:cubicBezTo>
                  <a:cubicBezTo>
                    <a:pt x="1" y="76"/>
                    <a:pt x="72" y="2"/>
                    <a:pt x="163" y="2"/>
                  </a:cubicBezTo>
                  <a:cubicBezTo>
                    <a:pt x="253" y="0"/>
                    <a:pt x="327" y="74"/>
                    <a:pt x="327" y="164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5612295" y="3291360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6" y="162"/>
                  </a:moveTo>
                  <a:cubicBezTo>
                    <a:pt x="329" y="253"/>
                    <a:pt x="255" y="327"/>
                    <a:pt x="165" y="327"/>
                  </a:cubicBezTo>
                  <a:cubicBezTo>
                    <a:pt x="74" y="329"/>
                    <a:pt x="3" y="255"/>
                    <a:pt x="0" y="165"/>
                  </a:cubicBezTo>
                  <a:cubicBezTo>
                    <a:pt x="0" y="74"/>
                    <a:pt x="72" y="3"/>
                    <a:pt x="162" y="0"/>
                  </a:cubicBezTo>
                  <a:cubicBezTo>
                    <a:pt x="252" y="0"/>
                    <a:pt x="326" y="72"/>
                    <a:pt x="326" y="162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5632748" y="3291136"/>
              <a:ext cx="10546" cy="10514"/>
            </a:xfrm>
            <a:custGeom>
              <a:avLst/>
              <a:gdLst/>
              <a:ahLst/>
              <a:cxnLst/>
              <a:rect l="l" t="t" r="r" b="b"/>
              <a:pathLst>
                <a:path w="330" h="329" extrusionOk="0">
                  <a:moveTo>
                    <a:pt x="327" y="165"/>
                  </a:moveTo>
                  <a:cubicBezTo>
                    <a:pt x="329" y="255"/>
                    <a:pt x="255" y="329"/>
                    <a:pt x="165" y="329"/>
                  </a:cubicBezTo>
                  <a:cubicBezTo>
                    <a:pt x="75" y="329"/>
                    <a:pt x="3" y="257"/>
                    <a:pt x="1" y="167"/>
                  </a:cubicBezTo>
                  <a:cubicBezTo>
                    <a:pt x="1" y="77"/>
                    <a:pt x="73" y="3"/>
                    <a:pt x="163" y="3"/>
                  </a:cubicBezTo>
                  <a:cubicBezTo>
                    <a:pt x="253" y="0"/>
                    <a:pt x="327" y="74"/>
                    <a:pt x="327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5653233" y="3290976"/>
              <a:ext cx="10450" cy="10546"/>
            </a:xfrm>
            <a:custGeom>
              <a:avLst/>
              <a:gdLst/>
              <a:ahLst/>
              <a:cxnLst/>
              <a:rect l="l" t="t" r="r" b="b"/>
              <a:pathLst>
                <a:path w="327" h="330" extrusionOk="0">
                  <a:moveTo>
                    <a:pt x="327" y="165"/>
                  </a:moveTo>
                  <a:cubicBezTo>
                    <a:pt x="327" y="255"/>
                    <a:pt x="255" y="329"/>
                    <a:pt x="165" y="329"/>
                  </a:cubicBezTo>
                  <a:cubicBezTo>
                    <a:pt x="75" y="329"/>
                    <a:pt x="1" y="255"/>
                    <a:pt x="1" y="165"/>
                  </a:cubicBezTo>
                  <a:cubicBezTo>
                    <a:pt x="1" y="75"/>
                    <a:pt x="75" y="1"/>
                    <a:pt x="165" y="1"/>
                  </a:cubicBezTo>
                  <a:cubicBezTo>
                    <a:pt x="255" y="1"/>
                    <a:pt x="327" y="75"/>
                    <a:pt x="327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5591970" y="3310502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9" y="165"/>
                  </a:moveTo>
                  <a:cubicBezTo>
                    <a:pt x="329" y="255"/>
                    <a:pt x="257" y="327"/>
                    <a:pt x="167" y="329"/>
                  </a:cubicBezTo>
                  <a:cubicBezTo>
                    <a:pt x="77" y="329"/>
                    <a:pt x="3" y="257"/>
                    <a:pt x="0" y="167"/>
                  </a:cubicBezTo>
                  <a:cubicBezTo>
                    <a:pt x="0" y="77"/>
                    <a:pt x="72" y="3"/>
                    <a:pt x="162" y="3"/>
                  </a:cubicBezTo>
                  <a:cubicBezTo>
                    <a:pt x="252" y="0"/>
                    <a:pt x="326" y="74"/>
                    <a:pt x="329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612423" y="3310343"/>
              <a:ext cx="10546" cy="10546"/>
            </a:xfrm>
            <a:custGeom>
              <a:avLst/>
              <a:gdLst/>
              <a:ahLst/>
              <a:cxnLst/>
              <a:rect l="l" t="t" r="r" b="b"/>
              <a:pathLst>
                <a:path w="330" h="330" extrusionOk="0">
                  <a:moveTo>
                    <a:pt x="329" y="163"/>
                  </a:moveTo>
                  <a:cubicBezTo>
                    <a:pt x="329" y="253"/>
                    <a:pt x="258" y="327"/>
                    <a:pt x="167" y="329"/>
                  </a:cubicBezTo>
                  <a:cubicBezTo>
                    <a:pt x="77" y="329"/>
                    <a:pt x="3" y="258"/>
                    <a:pt x="1" y="167"/>
                  </a:cubicBezTo>
                  <a:cubicBezTo>
                    <a:pt x="1" y="77"/>
                    <a:pt x="73" y="3"/>
                    <a:pt x="163" y="1"/>
                  </a:cubicBezTo>
                  <a:cubicBezTo>
                    <a:pt x="255" y="1"/>
                    <a:pt x="327" y="73"/>
                    <a:pt x="329" y="163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632908" y="3310215"/>
              <a:ext cx="10546" cy="10450"/>
            </a:xfrm>
            <a:custGeom>
              <a:avLst/>
              <a:gdLst/>
              <a:ahLst/>
              <a:cxnLst/>
              <a:rect l="l" t="t" r="r" b="b"/>
              <a:pathLst>
                <a:path w="330" h="327" extrusionOk="0">
                  <a:moveTo>
                    <a:pt x="329" y="162"/>
                  </a:moveTo>
                  <a:cubicBezTo>
                    <a:pt x="329" y="252"/>
                    <a:pt x="257" y="326"/>
                    <a:pt x="167" y="326"/>
                  </a:cubicBezTo>
                  <a:cubicBezTo>
                    <a:pt x="77" y="326"/>
                    <a:pt x="3" y="255"/>
                    <a:pt x="1" y="164"/>
                  </a:cubicBezTo>
                  <a:cubicBezTo>
                    <a:pt x="1" y="74"/>
                    <a:pt x="72" y="0"/>
                    <a:pt x="163" y="0"/>
                  </a:cubicBezTo>
                  <a:cubicBezTo>
                    <a:pt x="253" y="0"/>
                    <a:pt x="327" y="72"/>
                    <a:pt x="329" y="162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653392" y="3309991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9" y="162"/>
                  </a:moveTo>
                  <a:cubicBezTo>
                    <a:pt x="329" y="252"/>
                    <a:pt x="257" y="326"/>
                    <a:pt x="167" y="329"/>
                  </a:cubicBezTo>
                  <a:cubicBezTo>
                    <a:pt x="77" y="329"/>
                    <a:pt x="3" y="257"/>
                    <a:pt x="0" y="167"/>
                  </a:cubicBezTo>
                  <a:cubicBezTo>
                    <a:pt x="0" y="77"/>
                    <a:pt x="72" y="3"/>
                    <a:pt x="162" y="0"/>
                  </a:cubicBezTo>
                  <a:cubicBezTo>
                    <a:pt x="252" y="0"/>
                    <a:pt x="326" y="72"/>
                    <a:pt x="329" y="162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8"/>
          <p:cNvGrpSpPr/>
          <p:nvPr/>
        </p:nvGrpSpPr>
        <p:grpSpPr>
          <a:xfrm>
            <a:off x="7514102" y="1197257"/>
            <a:ext cx="1455675" cy="4235766"/>
            <a:chOff x="4746196" y="767085"/>
            <a:chExt cx="1197791" cy="3485366"/>
          </a:xfrm>
        </p:grpSpPr>
        <p:sp>
          <p:nvSpPr>
            <p:cNvPr id="324" name="Google Shape;324;p28"/>
            <p:cNvSpPr/>
            <p:nvPr/>
          </p:nvSpPr>
          <p:spPr>
            <a:xfrm>
              <a:off x="4758755" y="2602157"/>
              <a:ext cx="1185232" cy="1650294"/>
            </a:xfrm>
            <a:custGeom>
              <a:avLst/>
              <a:gdLst/>
              <a:ahLst/>
              <a:cxnLst/>
              <a:rect l="l" t="t" r="r" b="b"/>
              <a:pathLst>
                <a:path w="17743" h="24705" extrusionOk="0">
                  <a:moveTo>
                    <a:pt x="8613" y="24704"/>
                  </a:moveTo>
                  <a:cubicBezTo>
                    <a:pt x="6541" y="24704"/>
                    <a:pt x="4418" y="24373"/>
                    <a:pt x="2935" y="23823"/>
                  </a:cubicBezTo>
                  <a:cubicBezTo>
                    <a:pt x="1885" y="23432"/>
                    <a:pt x="1159" y="22687"/>
                    <a:pt x="775" y="21609"/>
                  </a:cubicBezTo>
                  <a:cubicBezTo>
                    <a:pt x="0" y="19433"/>
                    <a:pt x="847" y="16389"/>
                    <a:pt x="1964" y="14486"/>
                  </a:cubicBezTo>
                  <a:cubicBezTo>
                    <a:pt x="3361" y="12096"/>
                    <a:pt x="2905" y="10616"/>
                    <a:pt x="1911" y="7369"/>
                  </a:cubicBezTo>
                  <a:lnTo>
                    <a:pt x="1772" y="6913"/>
                  </a:lnTo>
                  <a:cubicBezTo>
                    <a:pt x="914" y="4105"/>
                    <a:pt x="1346" y="1714"/>
                    <a:pt x="2114" y="678"/>
                  </a:cubicBezTo>
                  <a:cubicBezTo>
                    <a:pt x="2528" y="118"/>
                    <a:pt x="2977" y="0"/>
                    <a:pt x="3280" y="0"/>
                  </a:cubicBezTo>
                  <a:cubicBezTo>
                    <a:pt x="3391" y="0"/>
                    <a:pt x="3502" y="16"/>
                    <a:pt x="3613" y="49"/>
                  </a:cubicBezTo>
                  <a:cubicBezTo>
                    <a:pt x="4651" y="347"/>
                    <a:pt x="4596" y="1411"/>
                    <a:pt x="4547" y="2350"/>
                  </a:cubicBezTo>
                  <a:cubicBezTo>
                    <a:pt x="4510" y="3090"/>
                    <a:pt x="4471" y="3856"/>
                    <a:pt x="4811" y="4464"/>
                  </a:cubicBezTo>
                  <a:cubicBezTo>
                    <a:pt x="5010" y="4818"/>
                    <a:pt x="5285" y="4984"/>
                    <a:pt x="5678" y="4984"/>
                  </a:cubicBezTo>
                  <a:cubicBezTo>
                    <a:pt x="5727" y="4984"/>
                    <a:pt x="5778" y="4980"/>
                    <a:pt x="5831" y="4975"/>
                  </a:cubicBezTo>
                  <a:cubicBezTo>
                    <a:pt x="6476" y="4910"/>
                    <a:pt x="7112" y="4480"/>
                    <a:pt x="7119" y="4475"/>
                  </a:cubicBezTo>
                  <a:lnTo>
                    <a:pt x="7288" y="4360"/>
                  </a:lnTo>
                  <a:lnTo>
                    <a:pt x="7482" y="4422"/>
                  </a:lnTo>
                  <a:lnTo>
                    <a:pt x="9240" y="4580"/>
                  </a:lnTo>
                  <a:lnTo>
                    <a:pt x="9652" y="5232"/>
                  </a:lnTo>
                  <a:cubicBezTo>
                    <a:pt x="9855" y="5586"/>
                    <a:pt x="9980" y="6027"/>
                    <a:pt x="10114" y="6492"/>
                  </a:cubicBezTo>
                  <a:cubicBezTo>
                    <a:pt x="10406" y="7522"/>
                    <a:pt x="10646" y="8197"/>
                    <a:pt x="11264" y="8222"/>
                  </a:cubicBezTo>
                  <a:cubicBezTo>
                    <a:pt x="11280" y="8222"/>
                    <a:pt x="11296" y="8222"/>
                    <a:pt x="11310" y="8222"/>
                  </a:cubicBezTo>
                  <a:cubicBezTo>
                    <a:pt x="12023" y="8222"/>
                    <a:pt x="12261" y="7468"/>
                    <a:pt x="12522" y="6402"/>
                  </a:cubicBezTo>
                  <a:cubicBezTo>
                    <a:pt x="12709" y="5632"/>
                    <a:pt x="12904" y="4836"/>
                    <a:pt x="13605" y="4836"/>
                  </a:cubicBezTo>
                  <a:cubicBezTo>
                    <a:pt x="13630" y="4836"/>
                    <a:pt x="13655" y="4839"/>
                    <a:pt x="13681" y="4841"/>
                  </a:cubicBezTo>
                  <a:cubicBezTo>
                    <a:pt x="13961" y="4869"/>
                    <a:pt x="14359" y="5031"/>
                    <a:pt x="14692" y="5650"/>
                  </a:cubicBezTo>
                  <a:cubicBezTo>
                    <a:pt x="15268" y="6721"/>
                    <a:pt x="15399" y="8780"/>
                    <a:pt x="14504" y="10482"/>
                  </a:cubicBezTo>
                  <a:cubicBezTo>
                    <a:pt x="13482" y="12420"/>
                    <a:pt x="14012" y="13840"/>
                    <a:pt x="15272" y="15635"/>
                  </a:cubicBezTo>
                  <a:cubicBezTo>
                    <a:pt x="17742" y="19149"/>
                    <a:pt x="16336" y="21609"/>
                    <a:pt x="15277" y="22764"/>
                  </a:cubicBezTo>
                  <a:cubicBezTo>
                    <a:pt x="14576" y="23531"/>
                    <a:pt x="13420" y="24082"/>
                    <a:pt x="11844" y="24403"/>
                  </a:cubicBezTo>
                  <a:cubicBezTo>
                    <a:pt x="10871" y="24602"/>
                    <a:pt x="9786" y="24704"/>
                    <a:pt x="8613" y="247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4746196" y="2606766"/>
              <a:ext cx="1152233" cy="1636667"/>
            </a:xfrm>
            <a:custGeom>
              <a:avLst/>
              <a:gdLst/>
              <a:ahLst/>
              <a:cxnLst/>
              <a:rect l="l" t="t" r="r" b="b"/>
              <a:pathLst>
                <a:path w="17249" h="24501" extrusionOk="0">
                  <a:moveTo>
                    <a:pt x="15159" y="22415"/>
                  </a:moveTo>
                  <a:cubicBezTo>
                    <a:pt x="14475" y="23162"/>
                    <a:pt x="13314" y="23650"/>
                    <a:pt x="11949" y="23927"/>
                  </a:cubicBezTo>
                  <a:cubicBezTo>
                    <a:pt x="9144" y="24501"/>
                    <a:pt x="5466" y="24182"/>
                    <a:pt x="3269" y="23365"/>
                  </a:cubicBezTo>
                  <a:cubicBezTo>
                    <a:pt x="1" y="22149"/>
                    <a:pt x="951" y="17287"/>
                    <a:pt x="2508" y="14625"/>
                  </a:cubicBezTo>
                  <a:cubicBezTo>
                    <a:pt x="4064" y="11965"/>
                    <a:pt x="3458" y="10332"/>
                    <a:pt x="2355" y="6724"/>
                  </a:cubicBezTo>
                  <a:cubicBezTo>
                    <a:pt x="1252" y="3116"/>
                    <a:pt x="2355" y="0"/>
                    <a:pt x="3685" y="380"/>
                  </a:cubicBezTo>
                  <a:cubicBezTo>
                    <a:pt x="5015" y="761"/>
                    <a:pt x="3761" y="3040"/>
                    <a:pt x="4636" y="4596"/>
                  </a:cubicBezTo>
                  <a:cubicBezTo>
                    <a:pt x="4992" y="5230"/>
                    <a:pt x="5535" y="5373"/>
                    <a:pt x="6058" y="5320"/>
                  </a:cubicBezTo>
                  <a:cubicBezTo>
                    <a:pt x="6826" y="5244"/>
                    <a:pt x="7543" y="4749"/>
                    <a:pt x="7543" y="4749"/>
                  </a:cubicBezTo>
                  <a:lnTo>
                    <a:pt x="9479" y="5369"/>
                  </a:lnTo>
                  <a:cubicBezTo>
                    <a:pt x="10048" y="6359"/>
                    <a:pt x="10032" y="8510"/>
                    <a:pt x="11436" y="8567"/>
                  </a:cubicBezTo>
                  <a:cubicBezTo>
                    <a:pt x="13390" y="8646"/>
                    <a:pt x="12860" y="5089"/>
                    <a:pt x="13830" y="5184"/>
                  </a:cubicBezTo>
                  <a:cubicBezTo>
                    <a:pt x="14799" y="5281"/>
                    <a:pt x="15462" y="8054"/>
                    <a:pt x="14322" y="10219"/>
                  </a:cubicBezTo>
                  <a:cubicBezTo>
                    <a:pt x="13182" y="12386"/>
                    <a:pt x="13867" y="14019"/>
                    <a:pt x="15120" y="15804"/>
                  </a:cubicBezTo>
                  <a:cubicBezTo>
                    <a:pt x="16374" y="17588"/>
                    <a:pt x="17248" y="20137"/>
                    <a:pt x="15159" y="22415"/>
                  </a:cubicBezTo>
                  <a:close/>
                </a:path>
              </a:pathLst>
            </a:custGeom>
            <a:solidFill>
              <a:srgbClr val="FFFFFF">
                <a:alpha val="18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5022751" y="2923934"/>
              <a:ext cx="875681" cy="1281224"/>
            </a:xfrm>
            <a:custGeom>
              <a:avLst/>
              <a:gdLst/>
              <a:ahLst/>
              <a:cxnLst/>
              <a:rect l="l" t="t" r="r" b="b"/>
              <a:pathLst>
                <a:path w="13109" h="19180" extrusionOk="0">
                  <a:moveTo>
                    <a:pt x="11019" y="17667"/>
                  </a:moveTo>
                  <a:cubicBezTo>
                    <a:pt x="10335" y="18414"/>
                    <a:pt x="9174" y="18902"/>
                    <a:pt x="7809" y="19179"/>
                  </a:cubicBezTo>
                  <a:cubicBezTo>
                    <a:pt x="6468" y="17736"/>
                    <a:pt x="9167" y="16594"/>
                    <a:pt x="8968" y="14438"/>
                  </a:cubicBezTo>
                  <a:cubicBezTo>
                    <a:pt x="8739" y="11968"/>
                    <a:pt x="6345" y="12918"/>
                    <a:pt x="3269" y="13029"/>
                  </a:cubicBezTo>
                  <a:cubicBezTo>
                    <a:pt x="190" y="13145"/>
                    <a:pt x="1" y="11396"/>
                    <a:pt x="685" y="9611"/>
                  </a:cubicBezTo>
                  <a:cubicBezTo>
                    <a:pt x="1370" y="7828"/>
                    <a:pt x="2651" y="6017"/>
                    <a:pt x="2346" y="4041"/>
                  </a:cubicBezTo>
                  <a:cubicBezTo>
                    <a:pt x="2291" y="3690"/>
                    <a:pt x="2226" y="3313"/>
                    <a:pt x="2159" y="2938"/>
                  </a:cubicBezTo>
                  <a:cubicBezTo>
                    <a:pt x="1962" y="1800"/>
                    <a:pt x="2450" y="655"/>
                    <a:pt x="3403" y="1"/>
                  </a:cubicBezTo>
                  <a:lnTo>
                    <a:pt x="3403" y="1"/>
                  </a:lnTo>
                  <a:lnTo>
                    <a:pt x="5339" y="621"/>
                  </a:lnTo>
                  <a:cubicBezTo>
                    <a:pt x="5908" y="1611"/>
                    <a:pt x="5892" y="3762"/>
                    <a:pt x="7296" y="3819"/>
                  </a:cubicBezTo>
                  <a:cubicBezTo>
                    <a:pt x="9252" y="3898"/>
                    <a:pt x="8720" y="341"/>
                    <a:pt x="9690" y="436"/>
                  </a:cubicBezTo>
                  <a:cubicBezTo>
                    <a:pt x="10659" y="533"/>
                    <a:pt x="11322" y="3306"/>
                    <a:pt x="10185" y="5471"/>
                  </a:cubicBezTo>
                  <a:cubicBezTo>
                    <a:pt x="9044" y="7638"/>
                    <a:pt x="9727" y="9271"/>
                    <a:pt x="10980" y="11056"/>
                  </a:cubicBezTo>
                  <a:cubicBezTo>
                    <a:pt x="12234" y="12840"/>
                    <a:pt x="13108" y="15389"/>
                    <a:pt x="11019" y="176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068509" y="2948049"/>
              <a:ext cx="752502" cy="1233128"/>
            </a:xfrm>
            <a:custGeom>
              <a:avLst/>
              <a:gdLst/>
              <a:ahLst/>
              <a:cxnLst/>
              <a:rect l="l" t="t" r="r" b="b"/>
              <a:pathLst>
                <a:path w="11265" h="18460" extrusionOk="0">
                  <a:moveTo>
                    <a:pt x="11264" y="14264"/>
                  </a:moveTo>
                  <a:cubicBezTo>
                    <a:pt x="11264" y="15289"/>
                    <a:pt x="10871" y="16237"/>
                    <a:pt x="10094" y="17086"/>
                  </a:cubicBezTo>
                  <a:cubicBezTo>
                    <a:pt x="9534" y="17697"/>
                    <a:pt x="8554" y="18171"/>
                    <a:pt x="7247" y="18460"/>
                  </a:cubicBezTo>
                  <a:cubicBezTo>
                    <a:pt x="7129" y="18298"/>
                    <a:pt x="7073" y="18141"/>
                    <a:pt x="7073" y="17976"/>
                  </a:cubicBezTo>
                  <a:cubicBezTo>
                    <a:pt x="7073" y="17604"/>
                    <a:pt x="7351" y="17185"/>
                    <a:pt x="7672" y="16704"/>
                  </a:cubicBezTo>
                  <a:cubicBezTo>
                    <a:pt x="8114" y="16036"/>
                    <a:pt x="8618" y="15282"/>
                    <a:pt x="8618" y="14306"/>
                  </a:cubicBezTo>
                  <a:cubicBezTo>
                    <a:pt x="8618" y="14220"/>
                    <a:pt x="8614" y="14132"/>
                    <a:pt x="8604" y="14047"/>
                  </a:cubicBezTo>
                  <a:cubicBezTo>
                    <a:pt x="8542" y="13358"/>
                    <a:pt x="8318" y="12863"/>
                    <a:pt x="7922" y="12537"/>
                  </a:cubicBezTo>
                  <a:cubicBezTo>
                    <a:pt x="7170" y="11919"/>
                    <a:pt x="5979" y="12039"/>
                    <a:pt x="4474" y="12194"/>
                  </a:cubicBezTo>
                  <a:cubicBezTo>
                    <a:pt x="3868" y="12257"/>
                    <a:pt x="3241" y="12319"/>
                    <a:pt x="2572" y="12345"/>
                  </a:cubicBezTo>
                  <a:cubicBezTo>
                    <a:pt x="1532" y="12384"/>
                    <a:pt x="798" y="12203"/>
                    <a:pt x="391" y="11813"/>
                  </a:cubicBezTo>
                  <a:cubicBezTo>
                    <a:pt x="128" y="11560"/>
                    <a:pt x="0" y="11216"/>
                    <a:pt x="0" y="10763"/>
                  </a:cubicBezTo>
                  <a:cubicBezTo>
                    <a:pt x="0" y="10365"/>
                    <a:pt x="102" y="9893"/>
                    <a:pt x="306" y="9368"/>
                  </a:cubicBezTo>
                  <a:cubicBezTo>
                    <a:pt x="479" y="8915"/>
                    <a:pt x="690" y="8466"/>
                    <a:pt x="912" y="7989"/>
                  </a:cubicBezTo>
                  <a:cubicBezTo>
                    <a:pt x="1462" y="6814"/>
                    <a:pt x="2031" y="5598"/>
                    <a:pt x="2031" y="4289"/>
                  </a:cubicBezTo>
                  <a:cubicBezTo>
                    <a:pt x="2031" y="4067"/>
                    <a:pt x="2015" y="3845"/>
                    <a:pt x="1983" y="3630"/>
                  </a:cubicBezTo>
                  <a:cubicBezTo>
                    <a:pt x="1934" y="3315"/>
                    <a:pt x="1874" y="2977"/>
                    <a:pt x="1816" y="2642"/>
                  </a:cubicBezTo>
                  <a:lnTo>
                    <a:pt x="1795" y="2522"/>
                  </a:lnTo>
                  <a:cubicBezTo>
                    <a:pt x="1770" y="2374"/>
                    <a:pt x="1756" y="2223"/>
                    <a:pt x="1756" y="2073"/>
                  </a:cubicBezTo>
                  <a:cubicBezTo>
                    <a:pt x="1756" y="1263"/>
                    <a:pt x="2135" y="498"/>
                    <a:pt x="2776" y="1"/>
                  </a:cubicBezTo>
                  <a:lnTo>
                    <a:pt x="4427" y="530"/>
                  </a:lnTo>
                  <a:cubicBezTo>
                    <a:pt x="4557" y="796"/>
                    <a:pt x="4659" y="1150"/>
                    <a:pt x="4763" y="1520"/>
                  </a:cubicBezTo>
                  <a:cubicBezTo>
                    <a:pt x="5045" y="2508"/>
                    <a:pt x="5396" y="3736"/>
                    <a:pt x="6597" y="3785"/>
                  </a:cubicBezTo>
                  <a:cubicBezTo>
                    <a:pt x="8008" y="3840"/>
                    <a:pt x="8352" y="2429"/>
                    <a:pt x="8604" y="1400"/>
                  </a:cubicBezTo>
                  <a:cubicBezTo>
                    <a:pt x="8690" y="1046"/>
                    <a:pt x="8836" y="454"/>
                    <a:pt x="8965" y="401"/>
                  </a:cubicBezTo>
                  <a:cubicBezTo>
                    <a:pt x="9305" y="433"/>
                    <a:pt x="9772" y="1287"/>
                    <a:pt x="9772" y="2600"/>
                  </a:cubicBezTo>
                  <a:cubicBezTo>
                    <a:pt x="9772" y="3188"/>
                    <a:pt x="9675" y="4076"/>
                    <a:pt x="9210" y="4959"/>
                  </a:cubicBezTo>
                  <a:cubicBezTo>
                    <a:pt x="8794" y="5750"/>
                    <a:pt x="8593" y="6500"/>
                    <a:pt x="8593" y="7254"/>
                  </a:cubicBezTo>
                  <a:cubicBezTo>
                    <a:pt x="8593" y="8646"/>
                    <a:pt x="9319" y="9870"/>
                    <a:pt x="10029" y="10883"/>
                  </a:cubicBezTo>
                  <a:cubicBezTo>
                    <a:pt x="10594" y="11685"/>
                    <a:pt x="11264" y="12923"/>
                    <a:pt x="11264" y="14264"/>
                  </a:cubicBezTo>
                  <a:close/>
                </a:path>
              </a:pathLst>
            </a:custGeom>
            <a:solidFill>
              <a:srgbClr val="FFFFFF">
                <a:alpha val="18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662098" y="3730014"/>
              <a:ext cx="57114" cy="57181"/>
            </a:xfrm>
            <a:custGeom>
              <a:avLst/>
              <a:gdLst/>
              <a:ahLst/>
              <a:cxnLst/>
              <a:rect l="l" t="t" r="r" b="b"/>
              <a:pathLst>
                <a:path w="855" h="856" extrusionOk="0">
                  <a:moveTo>
                    <a:pt x="854" y="428"/>
                  </a:moveTo>
                  <a:cubicBezTo>
                    <a:pt x="854" y="664"/>
                    <a:pt x="662" y="856"/>
                    <a:pt x="426" y="856"/>
                  </a:cubicBezTo>
                  <a:cubicBezTo>
                    <a:pt x="190" y="856"/>
                    <a:pt x="1" y="664"/>
                    <a:pt x="1" y="428"/>
                  </a:cubicBezTo>
                  <a:cubicBezTo>
                    <a:pt x="1" y="192"/>
                    <a:pt x="190" y="0"/>
                    <a:pt x="426" y="0"/>
                  </a:cubicBezTo>
                  <a:cubicBezTo>
                    <a:pt x="662" y="0"/>
                    <a:pt x="854" y="192"/>
                    <a:pt x="854" y="4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704917" y="3852793"/>
              <a:ext cx="57047" cy="57114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854" y="427"/>
                  </a:moveTo>
                  <a:cubicBezTo>
                    <a:pt x="854" y="662"/>
                    <a:pt x="664" y="854"/>
                    <a:pt x="428" y="854"/>
                  </a:cubicBezTo>
                  <a:cubicBezTo>
                    <a:pt x="192" y="854"/>
                    <a:pt x="0" y="662"/>
                    <a:pt x="0" y="427"/>
                  </a:cubicBezTo>
                  <a:cubicBezTo>
                    <a:pt x="0" y="191"/>
                    <a:pt x="192" y="1"/>
                    <a:pt x="428" y="1"/>
                  </a:cubicBezTo>
                  <a:cubicBezTo>
                    <a:pt x="664" y="1"/>
                    <a:pt x="854" y="191"/>
                    <a:pt x="854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5683875" y="3967957"/>
              <a:ext cx="57248" cy="57181"/>
            </a:xfrm>
            <a:custGeom>
              <a:avLst/>
              <a:gdLst/>
              <a:ahLst/>
              <a:cxnLst/>
              <a:rect l="l" t="t" r="r" b="b"/>
              <a:pathLst>
                <a:path w="857" h="856" extrusionOk="0">
                  <a:moveTo>
                    <a:pt x="856" y="428"/>
                  </a:moveTo>
                  <a:cubicBezTo>
                    <a:pt x="856" y="664"/>
                    <a:pt x="665" y="856"/>
                    <a:pt x="429" y="856"/>
                  </a:cubicBezTo>
                  <a:cubicBezTo>
                    <a:pt x="193" y="856"/>
                    <a:pt x="1" y="664"/>
                    <a:pt x="1" y="428"/>
                  </a:cubicBezTo>
                  <a:cubicBezTo>
                    <a:pt x="1" y="192"/>
                    <a:pt x="193" y="0"/>
                    <a:pt x="429" y="0"/>
                  </a:cubicBezTo>
                  <a:cubicBezTo>
                    <a:pt x="665" y="0"/>
                    <a:pt x="856" y="192"/>
                    <a:pt x="856" y="4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5602779" y="4053662"/>
              <a:ext cx="57047" cy="57114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854" y="429"/>
                  </a:moveTo>
                  <a:cubicBezTo>
                    <a:pt x="854" y="662"/>
                    <a:pt x="662" y="854"/>
                    <a:pt x="426" y="854"/>
                  </a:cubicBezTo>
                  <a:cubicBezTo>
                    <a:pt x="190" y="854"/>
                    <a:pt x="0" y="665"/>
                    <a:pt x="0" y="429"/>
                  </a:cubicBezTo>
                  <a:cubicBezTo>
                    <a:pt x="0" y="190"/>
                    <a:pt x="190" y="1"/>
                    <a:pt x="426" y="1"/>
                  </a:cubicBezTo>
                  <a:cubicBezTo>
                    <a:pt x="662" y="1"/>
                    <a:pt x="854" y="193"/>
                    <a:pt x="854" y="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210460" y="1438695"/>
              <a:ext cx="168937" cy="1555438"/>
            </a:xfrm>
            <a:custGeom>
              <a:avLst/>
              <a:gdLst/>
              <a:ahLst/>
              <a:cxnLst/>
              <a:rect l="l" t="t" r="r" b="b"/>
              <a:pathLst>
                <a:path w="2529" h="23285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3285"/>
                  </a:lnTo>
                  <a:lnTo>
                    <a:pt x="1" y="232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151943" y="767085"/>
              <a:ext cx="328188" cy="674480"/>
            </a:xfrm>
            <a:custGeom>
              <a:avLst/>
              <a:gdLst/>
              <a:ahLst/>
              <a:cxnLst/>
              <a:rect l="l" t="t" r="r" b="b"/>
              <a:pathLst>
                <a:path w="4913" h="10097" extrusionOk="0">
                  <a:moveTo>
                    <a:pt x="863" y="10069"/>
                  </a:moveTo>
                  <a:lnTo>
                    <a:pt x="863" y="9611"/>
                  </a:lnTo>
                  <a:lnTo>
                    <a:pt x="0" y="9611"/>
                  </a:lnTo>
                  <a:cubicBezTo>
                    <a:pt x="0" y="9611"/>
                    <a:pt x="1656" y="2515"/>
                    <a:pt x="2105" y="1432"/>
                  </a:cubicBezTo>
                  <a:cubicBezTo>
                    <a:pt x="2563" y="325"/>
                    <a:pt x="4832" y="1"/>
                    <a:pt x="4913" y="2351"/>
                  </a:cubicBezTo>
                  <a:cubicBezTo>
                    <a:pt x="4913" y="2351"/>
                    <a:pt x="3481" y="2619"/>
                    <a:pt x="3752" y="4428"/>
                  </a:cubicBezTo>
                  <a:cubicBezTo>
                    <a:pt x="4023" y="6236"/>
                    <a:pt x="4698" y="8207"/>
                    <a:pt x="4698" y="8207"/>
                  </a:cubicBezTo>
                  <a:cubicBezTo>
                    <a:pt x="4698" y="8207"/>
                    <a:pt x="3650" y="8542"/>
                    <a:pt x="3417" y="9544"/>
                  </a:cubicBezTo>
                  <a:lnTo>
                    <a:pt x="3417" y="100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218075" y="1293004"/>
              <a:ext cx="49966" cy="49966"/>
            </a:xfrm>
            <a:custGeom>
              <a:avLst/>
              <a:gdLst/>
              <a:ahLst/>
              <a:cxnLst/>
              <a:rect l="l" t="t" r="r" b="b"/>
              <a:pathLst>
                <a:path w="748" h="748" extrusionOk="0">
                  <a:moveTo>
                    <a:pt x="747" y="376"/>
                  </a:moveTo>
                  <a:cubicBezTo>
                    <a:pt x="747" y="581"/>
                    <a:pt x="581" y="748"/>
                    <a:pt x="373" y="748"/>
                  </a:cubicBezTo>
                  <a:cubicBezTo>
                    <a:pt x="167" y="748"/>
                    <a:pt x="0" y="581"/>
                    <a:pt x="0" y="376"/>
                  </a:cubicBezTo>
                  <a:cubicBezTo>
                    <a:pt x="0" y="170"/>
                    <a:pt x="167" y="1"/>
                    <a:pt x="373" y="1"/>
                  </a:cubicBezTo>
                  <a:cubicBezTo>
                    <a:pt x="581" y="1"/>
                    <a:pt x="747" y="170"/>
                    <a:pt x="747" y="37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5248202" y="1157199"/>
              <a:ext cx="49833" cy="49966"/>
            </a:xfrm>
            <a:custGeom>
              <a:avLst/>
              <a:gdLst/>
              <a:ahLst/>
              <a:cxnLst/>
              <a:rect l="l" t="t" r="r" b="b"/>
              <a:pathLst>
                <a:path w="746" h="748" extrusionOk="0">
                  <a:moveTo>
                    <a:pt x="745" y="373"/>
                  </a:moveTo>
                  <a:cubicBezTo>
                    <a:pt x="745" y="581"/>
                    <a:pt x="579" y="748"/>
                    <a:pt x="373" y="748"/>
                  </a:cubicBezTo>
                  <a:cubicBezTo>
                    <a:pt x="167" y="748"/>
                    <a:pt x="0" y="581"/>
                    <a:pt x="0" y="373"/>
                  </a:cubicBezTo>
                  <a:cubicBezTo>
                    <a:pt x="0" y="167"/>
                    <a:pt x="167" y="1"/>
                    <a:pt x="373" y="1"/>
                  </a:cubicBezTo>
                  <a:cubicBezTo>
                    <a:pt x="579" y="1"/>
                    <a:pt x="745" y="167"/>
                    <a:pt x="745" y="37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5280667" y="1014179"/>
              <a:ext cx="49766" cy="49966"/>
            </a:xfrm>
            <a:custGeom>
              <a:avLst/>
              <a:gdLst/>
              <a:ahLst/>
              <a:cxnLst/>
              <a:rect l="l" t="t" r="r" b="b"/>
              <a:pathLst>
                <a:path w="745" h="748" extrusionOk="0">
                  <a:moveTo>
                    <a:pt x="745" y="375"/>
                  </a:moveTo>
                  <a:cubicBezTo>
                    <a:pt x="745" y="581"/>
                    <a:pt x="578" y="747"/>
                    <a:pt x="372" y="747"/>
                  </a:cubicBezTo>
                  <a:cubicBezTo>
                    <a:pt x="167" y="747"/>
                    <a:pt x="0" y="581"/>
                    <a:pt x="0" y="375"/>
                  </a:cubicBezTo>
                  <a:cubicBezTo>
                    <a:pt x="0" y="169"/>
                    <a:pt x="167" y="0"/>
                    <a:pt x="372" y="0"/>
                  </a:cubicBezTo>
                  <a:cubicBezTo>
                    <a:pt x="578" y="0"/>
                    <a:pt x="745" y="169"/>
                    <a:pt x="745" y="37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5314134" y="875835"/>
              <a:ext cx="49966" cy="50033"/>
            </a:xfrm>
            <a:custGeom>
              <a:avLst/>
              <a:gdLst/>
              <a:ahLst/>
              <a:cxnLst/>
              <a:rect l="l" t="t" r="r" b="b"/>
              <a:pathLst>
                <a:path w="748" h="749" extrusionOk="0">
                  <a:moveTo>
                    <a:pt x="748" y="376"/>
                  </a:moveTo>
                  <a:cubicBezTo>
                    <a:pt x="748" y="582"/>
                    <a:pt x="581" y="748"/>
                    <a:pt x="376" y="748"/>
                  </a:cubicBezTo>
                  <a:cubicBezTo>
                    <a:pt x="170" y="748"/>
                    <a:pt x="1" y="582"/>
                    <a:pt x="1" y="376"/>
                  </a:cubicBezTo>
                  <a:cubicBezTo>
                    <a:pt x="1" y="170"/>
                    <a:pt x="170" y="1"/>
                    <a:pt x="376" y="1"/>
                  </a:cubicBezTo>
                  <a:cubicBezTo>
                    <a:pt x="581" y="1"/>
                    <a:pt x="748" y="170"/>
                    <a:pt x="748" y="37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5122283" y="1295342"/>
              <a:ext cx="56112" cy="40214"/>
            </a:xfrm>
            <a:custGeom>
              <a:avLst/>
              <a:gdLst/>
              <a:ahLst/>
              <a:cxnLst/>
              <a:rect l="l" t="t" r="r" b="b"/>
              <a:pathLst>
                <a:path w="840" h="602" extrusionOk="0">
                  <a:moveTo>
                    <a:pt x="736" y="602"/>
                  </a:moveTo>
                  <a:lnTo>
                    <a:pt x="840" y="183"/>
                  </a:lnTo>
                  <a:lnTo>
                    <a:pt x="104" y="1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5066371" y="1259470"/>
              <a:ext cx="62926" cy="74883"/>
            </a:xfrm>
            <a:custGeom>
              <a:avLst/>
              <a:gdLst/>
              <a:ahLst/>
              <a:cxnLst/>
              <a:rect l="l" t="t" r="r" b="b"/>
              <a:pathLst>
                <a:path w="942" h="1121" extrusionOk="0">
                  <a:moveTo>
                    <a:pt x="0" y="1120"/>
                  </a:moveTo>
                  <a:lnTo>
                    <a:pt x="280" y="1"/>
                  </a:lnTo>
                  <a:lnTo>
                    <a:pt x="941" y="538"/>
                  </a:lnTo>
                  <a:lnTo>
                    <a:pt x="837" y="9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5152878" y="1158267"/>
              <a:ext cx="56112" cy="40280"/>
            </a:xfrm>
            <a:custGeom>
              <a:avLst/>
              <a:gdLst/>
              <a:ahLst/>
              <a:cxnLst/>
              <a:rect l="l" t="t" r="r" b="b"/>
              <a:pathLst>
                <a:path w="840" h="603" extrusionOk="0">
                  <a:moveTo>
                    <a:pt x="736" y="602"/>
                  </a:moveTo>
                  <a:lnTo>
                    <a:pt x="840" y="184"/>
                  </a:lnTo>
                  <a:lnTo>
                    <a:pt x="104" y="1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5097099" y="1122462"/>
              <a:ext cx="62792" cy="74816"/>
            </a:xfrm>
            <a:custGeom>
              <a:avLst/>
              <a:gdLst/>
              <a:ahLst/>
              <a:cxnLst/>
              <a:rect l="l" t="t" r="r" b="b"/>
              <a:pathLst>
                <a:path w="940" h="1120" extrusionOk="0">
                  <a:moveTo>
                    <a:pt x="0" y="1120"/>
                  </a:moveTo>
                  <a:lnTo>
                    <a:pt x="278" y="0"/>
                  </a:lnTo>
                  <a:lnTo>
                    <a:pt x="939" y="537"/>
                  </a:lnTo>
                  <a:lnTo>
                    <a:pt x="835" y="9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188883" y="1015849"/>
              <a:ext cx="56312" cy="40214"/>
            </a:xfrm>
            <a:custGeom>
              <a:avLst/>
              <a:gdLst/>
              <a:ahLst/>
              <a:cxnLst/>
              <a:rect l="l" t="t" r="r" b="b"/>
              <a:pathLst>
                <a:path w="843" h="602" extrusionOk="0">
                  <a:moveTo>
                    <a:pt x="738" y="602"/>
                  </a:moveTo>
                  <a:lnTo>
                    <a:pt x="842" y="183"/>
                  </a:lnTo>
                  <a:lnTo>
                    <a:pt x="104" y="0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133105" y="979977"/>
              <a:ext cx="62792" cy="74883"/>
            </a:xfrm>
            <a:custGeom>
              <a:avLst/>
              <a:gdLst/>
              <a:ahLst/>
              <a:cxnLst/>
              <a:rect l="l" t="t" r="r" b="b"/>
              <a:pathLst>
                <a:path w="940" h="1121" extrusionOk="0">
                  <a:moveTo>
                    <a:pt x="0" y="1120"/>
                  </a:moveTo>
                  <a:lnTo>
                    <a:pt x="278" y="1"/>
                  </a:lnTo>
                  <a:lnTo>
                    <a:pt x="939" y="537"/>
                  </a:lnTo>
                  <a:lnTo>
                    <a:pt x="835" y="9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5228563" y="871560"/>
              <a:ext cx="56179" cy="40214"/>
            </a:xfrm>
            <a:custGeom>
              <a:avLst/>
              <a:gdLst/>
              <a:ahLst/>
              <a:cxnLst/>
              <a:rect l="l" t="t" r="r" b="b"/>
              <a:pathLst>
                <a:path w="841" h="602" extrusionOk="0">
                  <a:moveTo>
                    <a:pt x="736" y="602"/>
                  </a:moveTo>
                  <a:lnTo>
                    <a:pt x="840" y="183"/>
                  </a:lnTo>
                  <a:lnTo>
                    <a:pt x="105" y="0"/>
                  </a:lnTo>
                  <a:lnTo>
                    <a:pt x="1" y="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172784" y="835688"/>
              <a:ext cx="62792" cy="74883"/>
            </a:xfrm>
            <a:custGeom>
              <a:avLst/>
              <a:gdLst/>
              <a:ahLst/>
              <a:cxnLst/>
              <a:rect l="l" t="t" r="r" b="b"/>
              <a:pathLst>
                <a:path w="940" h="1121" extrusionOk="0">
                  <a:moveTo>
                    <a:pt x="1" y="1120"/>
                  </a:moveTo>
                  <a:lnTo>
                    <a:pt x="278" y="1"/>
                  </a:lnTo>
                  <a:lnTo>
                    <a:pt x="940" y="537"/>
                  </a:lnTo>
                  <a:lnTo>
                    <a:pt x="836" y="9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133706" y="3595278"/>
              <a:ext cx="255911" cy="47027"/>
            </a:xfrm>
            <a:custGeom>
              <a:avLst/>
              <a:gdLst/>
              <a:ahLst/>
              <a:cxnLst/>
              <a:rect l="l" t="t" r="r" b="b"/>
              <a:pathLst>
                <a:path w="3831" h="704" extrusionOk="0">
                  <a:moveTo>
                    <a:pt x="3479" y="703"/>
                  </a:moveTo>
                  <a:lnTo>
                    <a:pt x="352" y="703"/>
                  </a:lnTo>
                  <a:cubicBezTo>
                    <a:pt x="158" y="703"/>
                    <a:pt x="0" y="546"/>
                    <a:pt x="0" y="352"/>
                  </a:cubicBezTo>
                  <a:lnTo>
                    <a:pt x="0" y="352"/>
                  </a:lnTo>
                  <a:cubicBezTo>
                    <a:pt x="0" y="158"/>
                    <a:pt x="158" y="0"/>
                    <a:pt x="352" y="0"/>
                  </a:cubicBezTo>
                  <a:lnTo>
                    <a:pt x="3479" y="0"/>
                  </a:lnTo>
                  <a:cubicBezTo>
                    <a:pt x="3673" y="0"/>
                    <a:pt x="3831" y="158"/>
                    <a:pt x="3831" y="352"/>
                  </a:cubicBezTo>
                  <a:lnTo>
                    <a:pt x="3831" y="352"/>
                  </a:lnTo>
                  <a:cubicBezTo>
                    <a:pt x="3831" y="546"/>
                    <a:pt x="3673" y="703"/>
                    <a:pt x="3479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202177" y="3611644"/>
              <a:ext cx="17969" cy="18170"/>
            </a:xfrm>
            <a:custGeom>
              <a:avLst/>
              <a:gdLst/>
              <a:ahLst/>
              <a:cxnLst/>
              <a:rect l="l" t="t" r="r" b="b"/>
              <a:pathLst>
                <a:path w="269" h="272" extrusionOk="0">
                  <a:moveTo>
                    <a:pt x="268" y="135"/>
                  </a:moveTo>
                  <a:cubicBezTo>
                    <a:pt x="268" y="211"/>
                    <a:pt x="208" y="271"/>
                    <a:pt x="134" y="271"/>
                  </a:cubicBezTo>
                  <a:cubicBezTo>
                    <a:pt x="60" y="271"/>
                    <a:pt x="0" y="211"/>
                    <a:pt x="0" y="135"/>
                  </a:cubicBezTo>
                  <a:cubicBezTo>
                    <a:pt x="0" y="61"/>
                    <a:pt x="60" y="1"/>
                    <a:pt x="134" y="1"/>
                  </a:cubicBezTo>
                  <a:cubicBezTo>
                    <a:pt x="208" y="1"/>
                    <a:pt x="268" y="61"/>
                    <a:pt x="268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5235844" y="3611644"/>
              <a:ext cx="17969" cy="18170"/>
            </a:xfrm>
            <a:custGeom>
              <a:avLst/>
              <a:gdLst/>
              <a:ahLst/>
              <a:cxnLst/>
              <a:rect l="l" t="t" r="r" b="b"/>
              <a:pathLst>
                <a:path w="269" h="272" extrusionOk="0">
                  <a:moveTo>
                    <a:pt x="269" y="135"/>
                  </a:moveTo>
                  <a:cubicBezTo>
                    <a:pt x="269" y="211"/>
                    <a:pt x="208" y="271"/>
                    <a:pt x="134" y="271"/>
                  </a:cubicBezTo>
                  <a:cubicBezTo>
                    <a:pt x="60" y="271"/>
                    <a:pt x="0" y="211"/>
                    <a:pt x="0" y="135"/>
                  </a:cubicBezTo>
                  <a:cubicBezTo>
                    <a:pt x="0" y="61"/>
                    <a:pt x="60" y="1"/>
                    <a:pt x="134" y="1"/>
                  </a:cubicBezTo>
                  <a:cubicBezTo>
                    <a:pt x="208" y="1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269512" y="3611644"/>
              <a:ext cx="17969" cy="18170"/>
            </a:xfrm>
            <a:custGeom>
              <a:avLst/>
              <a:gdLst/>
              <a:ahLst/>
              <a:cxnLst/>
              <a:rect l="l" t="t" r="r" b="b"/>
              <a:pathLst>
                <a:path w="269" h="272" extrusionOk="0">
                  <a:moveTo>
                    <a:pt x="269" y="135"/>
                  </a:moveTo>
                  <a:cubicBezTo>
                    <a:pt x="269" y="211"/>
                    <a:pt x="209" y="271"/>
                    <a:pt x="135" y="271"/>
                  </a:cubicBezTo>
                  <a:cubicBezTo>
                    <a:pt x="61" y="271"/>
                    <a:pt x="1" y="211"/>
                    <a:pt x="1" y="135"/>
                  </a:cubicBezTo>
                  <a:cubicBezTo>
                    <a:pt x="1" y="61"/>
                    <a:pt x="61" y="1"/>
                    <a:pt x="135" y="1"/>
                  </a:cubicBezTo>
                  <a:cubicBezTo>
                    <a:pt x="209" y="1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303179" y="3611644"/>
              <a:ext cx="18036" cy="18170"/>
            </a:xfrm>
            <a:custGeom>
              <a:avLst/>
              <a:gdLst/>
              <a:ahLst/>
              <a:cxnLst/>
              <a:rect l="l" t="t" r="r" b="b"/>
              <a:pathLst>
                <a:path w="270" h="272" extrusionOk="0">
                  <a:moveTo>
                    <a:pt x="269" y="135"/>
                  </a:moveTo>
                  <a:cubicBezTo>
                    <a:pt x="269" y="211"/>
                    <a:pt x="209" y="271"/>
                    <a:pt x="135" y="271"/>
                  </a:cubicBezTo>
                  <a:cubicBezTo>
                    <a:pt x="61" y="271"/>
                    <a:pt x="1" y="211"/>
                    <a:pt x="1" y="135"/>
                  </a:cubicBezTo>
                  <a:cubicBezTo>
                    <a:pt x="1" y="61"/>
                    <a:pt x="61" y="1"/>
                    <a:pt x="135" y="1"/>
                  </a:cubicBezTo>
                  <a:cubicBezTo>
                    <a:pt x="209" y="1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5199037" y="3477709"/>
              <a:ext cx="255911" cy="47027"/>
            </a:xfrm>
            <a:custGeom>
              <a:avLst/>
              <a:gdLst/>
              <a:ahLst/>
              <a:cxnLst/>
              <a:rect l="l" t="t" r="r" b="b"/>
              <a:pathLst>
                <a:path w="3831" h="704" extrusionOk="0">
                  <a:moveTo>
                    <a:pt x="3479" y="703"/>
                  </a:moveTo>
                  <a:lnTo>
                    <a:pt x="355" y="703"/>
                  </a:lnTo>
                  <a:cubicBezTo>
                    <a:pt x="160" y="703"/>
                    <a:pt x="1" y="546"/>
                    <a:pt x="1" y="352"/>
                  </a:cubicBezTo>
                  <a:lnTo>
                    <a:pt x="1" y="352"/>
                  </a:lnTo>
                  <a:cubicBezTo>
                    <a:pt x="1" y="158"/>
                    <a:pt x="160" y="0"/>
                    <a:pt x="355" y="0"/>
                  </a:cubicBezTo>
                  <a:lnTo>
                    <a:pt x="3479" y="0"/>
                  </a:lnTo>
                  <a:cubicBezTo>
                    <a:pt x="3674" y="0"/>
                    <a:pt x="3831" y="158"/>
                    <a:pt x="3831" y="352"/>
                  </a:cubicBezTo>
                  <a:lnTo>
                    <a:pt x="3831" y="352"/>
                  </a:lnTo>
                  <a:cubicBezTo>
                    <a:pt x="3831" y="546"/>
                    <a:pt x="3674" y="703"/>
                    <a:pt x="3479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5267508" y="3494209"/>
              <a:ext cx="18170" cy="17969"/>
            </a:xfrm>
            <a:custGeom>
              <a:avLst/>
              <a:gdLst/>
              <a:ahLst/>
              <a:cxnLst/>
              <a:rect l="l" t="t" r="r" b="b"/>
              <a:pathLst>
                <a:path w="272" h="269" extrusionOk="0">
                  <a:moveTo>
                    <a:pt x="271" y="135"/>
                  </a:moveTo>
                  <a:cubicBezTo>
                    <a:pt x="271" y="209"/>
                    <a:pt x="211" y="269"/>
                    <a:pt x="137" y="269"/>
                  </a:cubicBezTo>
                  <a:cubicBezTo>
                    <a:pt x="61" y="269"/>
                    <a:pt x="0" y="209"/>
                    <a:pt x="0" y="135"/>
                  </a:cubicBezTo>
                  <a:cubicBezTo>
                    <a:pt x="0" y="61"/>
                    <a:pt x="61" y="1"/>
                    <a:pt x="137" y="1"/>
                  </a:cubicBezTo>
                  <a:cubicBezTo>
                    <a:pt x="211" y="1"/>
                    <a:pt x="271" y="61"/>
                    <a:pt x="271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5301175" y="3494209"/>
              <a:ext cx="18170" cy="17969"/>
            </a:xfrm>
            <a:custGeom>
              <a:avLst/>
              <a:gdLst/>
              <a:ahLst/>
              <a:cxnLst/>
              <a:rect l="l" t="t" r="r" b="b"/>
              <a:pathLst>
                <a:path w="272" h="269" extrusionOk="0">
                  <a:moveTo>
                    <a:pt x="271" y="135"/>
                  </a:moveTo>
                  <a:cubicBezTo>
                    <a:pt x="271" y="209"/>
                    <a:pt x="211" y="269"/>
                    <a:pt x="135" y="269"/>
                  </a:cubicBezTo>
                  <a:cubicBezTo>
                    <a:pt x="61" y="269"/>
                    <a:pt x="1" y="209"/>
                    <a:pt x="1" y="135"/>
                  </a:cubicBezTo>
                  <a:cubicBezTo>
                    <a:pt x="1" y="61"/>
                    <a:pt x="61" y="1"/>
                    <a:pt x="135" y="1"/>
                  </a:cubicBezTo>
                  <a:cubicBezTo>
                    <a:pt x="211" y="1"/>
                    <a:pt x="271" y="61"/>
                    <a:pt x="271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334842" y="3494209"/>
              <a:ext cx="18036" cy="17969"/>
            </a:xfrm>
            <a:custGeom>
              <a:avLst/>
              <a:gdLst/>
              <a:ahLst/>
              <a:cxnLst/>
              <a:rect l="l" t="t" r="r" b="b"/>
              <a:pathLst>
                <a:path w="270" h="269" extrusionOk="0">
                  <a:moveTo>
                    <a:pt x="269" y="135"/>
                  </a:moveTo>
                  <a:cubicBezTo>
                    <a:pt x="269" y="209"/>
                    <a:pt x="209" y="269"/>
                    <a:pt x="135" y="269"/>
                  </a:cubicBezTo>
                  <a:cubicBezTo>
                    <a:pt x="61" y="269"/>
                    <a:pt x="1" y="209"/>
                    <a:pt x="1" y="135"/>
                  </a:cubicBezTo>
                  <a:cubicBezTo>
                    <a:pt x="1" y="61"/>
                    <a:pt x="61" y="1"/>
                    <a:pt x="135" y="1"/>
                  </a:cubicBezTo>
                  <a:cubicBezTo>
                    <a:pt x="209" y="1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368577" y="3494209"/>
              <a:ext cx="17969" cy="17969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268" y="135"/>
                  </a:moveTo>
                  <a:cubicBezTo>
                    <a:pt x="268" y="209"/>
                    <a:pt x="208" y="269"/>
                    <a:pt x="134" y="269"/>
                  </a:cubicBezTo>
                  <a:cubicBezTo>
                    <a:pt x="60" y="269"/>
                    <a:pt x="0" y="209"/>
                    <a:pt x="0" y="135"/>
                  </a:cubicBezTo>
                  <a:cubicBezTo>
                    <a:pt x="0" y="61"/>
                    <a:pt x="60" y="1"/>
                    <a:pt x="134" y="1"/>
                  </a:cubicBezTo>
                  <a:cubicBezTo>
                    <a:pt x="208" y="1"/>
                    <a:pt x="268" y="61"/>
                    <a:pt x="268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210460" y="1709437"/>
              <a:ext cx="168937" cy="13961"/>
            </a:xfrm>
            <a:custGeom>
              <a:avLst/>
              <a:gdLst/>
              <a:ahLst/>
              <a:cxnLst/>
              <a:rect l="l" t="t" r="r" b="b"/>
              <a:pathLst>
                <a:path w="2529" h="209" extrusionOk="0">
                  <a:moveTo>
                    <a:pt x="1" y="0"/>
                  </a:moveTo>
                  <a:lnTo>
                    <a:pt x="2529" y="0"/>
                  </a:lnTo>
                  <a:lnTo>
                    <a:pt x="2529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210460" y="1866351"/>
              <a:ext cx="168937" cy="14028"/>
            </a:xfrm>
            <a:custGeom>
              <a:avLst/>
              <a:gdLst/>
              <a:ahLst/>
              <a:cxnLst/>
              <a:rect l="l" t="t" r="r" b="b"/>
              <a:pathLst>
                <a:path w="2529" h="210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9"/>
                  </a:lnTo>
                  <a:lnTo>
                    <a:pt x="1" y="209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5210460" y="2023332"/>
              <a:ext cx="168937" cy="14028"/>
            </a:xfrm>
            <a:custGeom>
              <a:avLst/>
              <a:gdLst/>
              <a:ahLst/>
              <a:cxnLst/>
              <a:rect l="l" t="t" r="r" b="b"/>
              <a:pathLst>
                <a:path w="2529" h="210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9"/>
                  </a:lnTo>
                  <a:lnTo>
                    <a:pt x="1" y="209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210460" y="2180513"/>
              <a:ext cx="168937" cy="13761"/>
            </a:xfrm>
            <a:custGeom>
              <a:avLst/>
              <a:gdLst/>
              <a:ahLst/>
              <a:cxnLst/>
              <a:rect l="l" t="t" r="r" b="b"/>
              <a:pathLst>
                <a:path w="2529" h="206" extrusionOk="0">
                  <a:moveTo>
                    <a:pt x="1" y="0"/>
                  </a:moveTo>
                  <a:lnTo>
                    <a:pt x="2529" y="0"/>
                  </a:lnTo>
                  <a:lnTo>
                    <a:pt x="2529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210460" y="2337494"/>
              <a:ext cx="168937" cy="13761"/>
            </a:xfrm>
            <a:custGeom>
              <a:avLst/>
              <a:gdLst/>
              <a:ahLst/>
              <a:cxnLst/>
              <a:rect l="l" t="t" r="r" b="b"/>
              <a:pathLst>
                <a:path w="2529" h="206" extrusionOk="0">
                  <a:moveTo>
                    <a:pt x="1" y="0"/>
                  </a:moveTo>
                  <a:lnTo>
                    <a:pt x="2529" y="0"/>
                  </a:lnTo>
                  <a:lnTo>
                    <a:pt x="2529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210460" y="2494408"/>
              <a:ext cx="168937" cy="14028"/>
            </a:xfrm>
            <a:custGeom>
              <a:avLst/>
              <a:gdLst/>
              <a:ahLst/>
              <a:cxnLst/>
              <a:rect l="l" t="t" r="r" b="b"/>
              <a:pathLst>
                <a:path w="2529" h="210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9"/>
                  </a:lnTo>
                  <a:lnTo>
                    <a:pt x="1" y="209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210460" y="2651389"/>
              <a:ext cx="168937" cy="13961"/>
            </a:xfrm>
            <a:custGeom>
              <a:avLst/>
              <a:gdLst/>
              <a:ahLst/>
              <a:cxnLst/>
              <a:rect l="l" t="t" r="r" b="b"/>
              <a:pathLst>
                <a:path w="2529" h="209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9"/>
                  </a:lnTo>
                  <a:lnTo>
                    <a:pt x="1" y="209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210460" y="2808370"/>
              <a:ext cx="168937" cy="13961"/>
            </a:xfrm>
            <a:custGeom>
              <a:avLst/>
              <a:gdLst/>
              <a:ahLst/>
              <a:cxnLst/>
              <a:rect l="l" t="t" r="r" b="b"/>
              <a:pathLst>
                <a:path w="2529" h="209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9"/>
                  </a:lnTo>
                  <a:lnTo>
                    <a:pt x="1" y="209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5210460" y="2965484"/>
              <a:ext cx="168937" cy="13828"/>
            </a:xfrm>
            <a:custGeom>
              <a:avLst/>
              <a:gdLst/>
              <a:ahLst/>
              <a:cxnLst/>
              <a:rect l="l" t="t" r="r" b="b"/>
              <a:pathLst>
                <a:path w="2529" h="207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7"/>
                  </a:lnTo>
                  <a:lnTo>
                    <a:pt x="1" y="207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151943" y="3945646"/>
              <a:ext cx="286038" cy="138810"/>
            </a:xfrm>
            <a:custGeom>
              <a:avLst/>
              <a:gdLst/>
              <a:ahLst/>
              <a:cxnLst/>
              <a:rect l="l" t="t" r="r" b="b"/>
              <a:pathLst>
                <a:path w="4282" h="2078" extrusionOk="0">
                  <a:moveTo>
                    <a:pt x="0" y="1039"/>
                  </a:moveTo>
                  <a:lnTo>
                    <a:pt x="0" y="1039"/>
                  </a:lnTo>
                  <a:cubicBezTo>
                    <a:pt x="0" y="466"/>
                    <a:pt x="107" y="1"/>
                    <a:pt x="236" y="1"/>
                  </a:cubicBezTo>
                  <a:lnTo>
                    <a:pt x="4046" y="1"/>
                  </a:lnTo>
                  <a:cubicBezTo>
                    <a:pt x="4175" y="1"/>
                    <a:pt x="4282" y="466"/>
                    <a:pt x="4282" y="1039"/>
                  </a:cubicBezTo>
                  <a:lnTo>
                    <a:pt x="4282" y="1039"/>
                  </a:lnTo>
                  <a:cubicBezTo>
                    <a:pt x="4282" y="1613"/>
                    <a:pt x="4175" y="2078"/>
                    <a:pt x="4046" y="2078"/>
                  </a:cubicBezTo>
                  <a:lnTo>
                    <a:pt x="236" y="2078"/>
                  </a:lnTo>
                  <a:cubicBezTo>
                    <a:pt x="107" y="2078"/>
                    <a:pt x="0" y="1613"/>
                    <a:pt x="0" y="10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231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210460" y="1409036"/>
              <a:ext cx="168937" cy="29726"/>
            </a:xfrm>
            <a:custGeom>
              <a:avLst/>
              <a:gdLst/>
              <a:ahLst/>
              <a:cxnLst/>
              <a:rect l="l" t="t" r="r" b="b"/>
              <a:pathLst>
                <a:path w="2529" h="445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242324" y="1405362"/>
              <a:ext cx="6413" cy="2613016"/>
            </a:xfrm>
            <a:custGeom>
              <a:avLst/>
              <a:gdLst/>
              <a:ahLst/>
              <a:cxnLst/>
              <a:rect l="l" t="t" r="r" b="b"/>
              <a:pathLst>
                <a:path w="96" h="39117" extrusionOk="0">
                  <a:moveTo>
                    <a:pt x="0" y="0"/>
                  </a:moveTo>
                  <a:lnTo>
                    <a:pt x="0" y="39116"/>
                  </a:lnTo>
                  <a:lnTo>
                    <a:pt x="95" y="391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75390" y="1405362"/>
              <a:ext cx="6212" cy="2613016"/>
            </a:xfrm>
            <a:custGeom>
              <a:avLst/>
              <a:gdLst/>
              <a:ahLst/>
              <a:cxnLst/>
              <a:rect l="l" t="t" r="r" b="b"/>
              <a:pathLst>
                <a:path w="93" h="39117" extrusionOk="0">
                  <a:moveTo>
                    <a:pt x="0" y="0"/>
                  </a:moveTo>
                  <a:lnTo>
                    <a:pt x="0" y="39116"/>
                  </a:lnTo>
                  <a:lnTo>
                    <a:pt x="93" y="3911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5308323" y="1405362"/>
              <a:ext cx="6346" cy="2613016"/>
            </a:xfrm>
            <a:custGeom>
              <a:avLst/>
              <a:gdLst/>
              <a:ahLst/>
              <a:cxnLst/>
              <a:rect l="l" t="t" r="r" b="b"/>
              <a:pathLst>
                <a:path w="95" h="39117" extrusionOk="0">
                  <a:moveTo>
                    <a:pt x="0" y="0"/>
                  </a:moveTo>
                  <a:lnTo>
                    <a:pt x="0" y="39116"/>
                  </a:lnTo>
                  <a:lnTo>
                    <a:pt x="95" y="391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341189" y="1405362"/>
              <a:ext cx="6413" cy="2613016"/>
            </a:xfrm>
            <a:custGeom>
              <a:avLst/>
              <a:gdLst/>
              <a:ahLst/>
              <a:cxnLst/>
              <a:rect l="l" t="t" r="r" b="b"/>
              <a:pathLst>
                <a:path w="96" h="39117" extrusionOk="0">
                  <a:moveTo>
                    <a:pt x="1" y="0"/>
                  </a:moveTo>
                  <a:lnTo>
                    <a:pt x="1" y="39116"/>
                  </a:lnTo>
                  <a:lnTo>
                    <a:pt x="96" y="3911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"/>
          <p:cNvSpPr txBox="1">
            <a:spLocks noGrp="1"/>
          </p:cNvSpPr>
          <p:nvPr>
            <p:ph type="title"/>
          </p:nvPr>
        </p:nvSpPr>
        <p:spPr>
          <a:xfrm>
            <a:off x="571500" y="113425"/>
            <a:ext cx="588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Playlist for Acoustic Songs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0" name="Google Shape;6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625" y="818650"/>
            <a:ext cx="5407409" cy="424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112" y="818650"/>
            <a:ext cx="5655776" cy="42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5"/>
          <p:cNvSpPr txBox="1"/>
          <p:nvPr/>
        </p:nvSpPr>
        <p:spPr>
          <a:xfrm>
            <a:off x="6458050" y="388200"/>
            <a:ext cx="3000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Despacito</a:t>
            </a:r>
            <a:endParaRPr sz="100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37" y="1323350"/>
            <a:ext cx="4932224" cy="369917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6"/>
          <p:cNvSpPr txBox="1"/>
          <p:nvPr/>
        </p:nvSpPr>
        <p:spPr>
          <a:xfrm>
            <a:off x="1138100" y="4614125"/>
            <a:ext cx="184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The Real Slim Shady</a:t>
            </a:r>
            <a:endParaRPr/>
          </a:p>
        </p:txBody>
      </p:sp>
      <p:pic>
        <p:nvPicPr>
          <p:cNvPr id="629" name="Google Shape;62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838" y="113425"/>
            <a:ext cx="4791200" cy="10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6"/>
          <p:cNvSpPr txBox="1"/>
          <p:nvPr/>
        </p:nvSpPr>
        <p:spPr>
          <a:xfrm>
            <a:off x="571500" y="1499700"/>
            <a:ext cx="2586900" cy="2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Cluster for Danceable songs</a:t>
            </a:r>
            <a:endParaRPr sz="31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 txBox="1">
            <a:spLocks noGrp="1"/>
          </p:cNvSpPr>
          <p:nvPr>
            <p:ph type="title"/>
          </p:nvPr>
        </p:nvSpPr>
        <p:spPr>
          <a:xfrm>
            <a:off x="571500" y="36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Other Clustering Methods</a:t>
            </a:r>
            <a:endParaRPr sz="3100"/>
          </a:p>
        </p:txBody>
      </p:sp>
      <p:sp>
        <p:nvSpPr>
          <p:cNvPr id="636" name="Google Shape;636;p37"/>
          <p:cNvSpPr txBox="1"/>
          <p:nvPr/>
        </p:nvSpPr>
        <p:spPr>
          <a:xfrm>
            <a:off x="342900" y="1558725"/>
            <a:ext cx="6704400" cy="2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udiowide"/>
              <a:buChar char="●"/>
            </a:pPr>
            <a:r>
              <a:rPr lang="en" sz="19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Hierarchical Clustering</a:t>
            </a:r>
            <a:r>
              <a:rPr lang="en" sz="19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- </a:t>
            </a:r>
            <a:endParaRPr sz="19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udiowide"/>
              <a:buChar char="○"/>
            </a:pPr>
            <a:r>
              <a:rPr lang="en" sz="19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for differently sized playlists</a:t>
            </a:r>
            <a:endParaRPr sz="19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udiowide"/>
              <a:buChar char="●"/>
            </a:pPr>
            <a:r>
              <a:rPr lang="en" sz="19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K Nearest Neighbor</a:t>
            </a:r>
            <a:r>
              <a:rPr lang="en" sz="19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- </a:t>
            </a:r>
            <a:endParaRPr sz="19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udiowide"/>
              <a:buChar char="○"/>
            </a:pPr>
            <a:r>
              <a:rPr lang="en" sz="19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when working with labelled clusters </a:t>
            </a:r>
            <a:endParaRPr sz="19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"/>
          <p:cNvSpPr txBox="1">
            <a:spLocks noGrp="1"/>
          </p:cNvSpPr>
          <p:nvPr>
            <p:ph type="title"/>
          </p:nvPr>
        </p:nvSpPr>
        <p:spPr>
          <a:xfrm>
            <a:off x="720000" y="1705050"/>
            <a:ext cx="77040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Thank you for listening</a:t>
            </a:r>
            <a:endParaRPr sz="5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47" name="Google Shape;647;p39"/>
          <p:cNvSpPr txBox="1">
            <a:spLocks noGrp="1"/>
          </p:cNvSpPr>
          <p:nvPr>
            <p:ph type="subTitle" idx="2"/>
          </p:nvPr>
        </p:nvSpPr>
        <p:spPr>
          <a:xfrm>
            <a:off x="720000" y="1488451"/>
            <a:ext cx="5303400" cy="19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/>
              <a:t>Are Spotify’s audio features able to identify “similar songs”, as defined by humanly detectable criteria? </a:t>
            </a:r>
            <a:endParaRPr/>
          </a:p>
          <a:p>
            <a: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/>
              <a:t>Comparison of conventional audio features (e.g. time signature) with DS-engineered audio features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/>
              <a:t>Is K-Means a good method to create playlists?</a:t>
            </a:r>
            <a:endParaRPr/>
          </a:p>
          <a:p>
            <a: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/>
              <a:t>Comparison of conventional audio features (e.g. time signature) with DS-engineered audio features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/>
              <a:t>Is it worth exploring other methods than K-Means to create playlists?</a:t>
            </a:r>
            <a:endParaRPr/>
          </a:p>
          <a:p>
            <a: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/>
              <a:t>Limitations of K-Means modeling / Comparison of clustering using less audio features (Christian + Sonia)</a:t>
            </a:r>
            <a:endParaRPr/>
          </a:p>
          <a:p>
            <a: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lphaLcParenR"/>
            </a:pPr>
            <a:r>
              <a:rPr lang="en"/>
              <a:t>We don’t have categorical data to train our models with (apart from html which doesn’t describe songs), we are OK with using only K-Means.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>
            <a:spLocks noGrp="1"/>
          </p:cNvSpPr>
          <p:nvPr>
            <p:ph type="title"/>
          </p:nvPr>
        </p:nvSpPr>
        <p:spPr>
          <a:xfrm>
            <a:off x="571500" y="113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subTitle" idx="2"/>
          </p:nvPr>
        </p:nvSpPr>
        <p:spPr>
          <a:xfrm>
            <a:off x="571500" y="1733400"/>
            <a:ext cx="5303400" cy="1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Are Spotify’s audio features able to identify “similar songs”, as defined by humanly detectable criteria? </a:t>
            </a:r>
            <a:endParaRPr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Is K-Means a good method to create playlists?</a:t>
            </a:r>
            <a:endParaRPr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AutoNum type="arabicParenR"/>
            </a:pPr>
            <a:r>
              <a:rPr lang="en" sz="1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Is it worth exploring other methods than K-Means to create playlists?</a:t>
            </a:r>
            <a:endParaRPr sz="1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>
            <a:spLocks noGrp="1"/>
          </p:cNvSpPr>
          <p:nvPr>
            <p:ph type="title"/>
          </p:nvPr>
        </p:nvSpPr>
        <p:spPr>
          <a:xfrm>
            <a:off x="571500" y="113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dropped columns</a:t>
            </a:r>
            <a:endParaRPr/>
          </a:p>
        </p:txBody>
      </p:sp>
      <p:graphicFrame>
        <p:nvGraphicFramePr>
          <p:cNvPr id="382" name="Google Shape;382;p30"/>
          <p:cNvGraphicFramePr/>
          <p:nvPr/>
        </p:nvGraphicFramePr>
        <p:xfrm>
          <a:off x="3329000" y="1076325"/>
          <a:ext cx="5183000" cy="2467525"/>
        </p:xfrm>
        <a:graphic>
          <a:graphicData uri="http://schemas.openxmlformats.org/drawingml/2006/table">
            <a:tbl>
              <a:tblPr>
                <a:noFill/>
                <a:tableStyleId>{33C088B1-9790-40F5-9597-615EC067B14D}</a:tableStyleId>
              </a:tblPr>
              <a:tblGrid>
                <a:gridCol w="12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Unnamed:0</a:t>
                      </a:r>
                      <a:endParaRPr sz="11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duplicated index column; redundant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</a:t>
                      </a:r>
                      <a:endParaRPr sz="11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mostly empty column; might skew analysis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time_signature</a:t>
                      </a:r>
                      <a:endParaRPr sz="11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value range; handling benefits from advanced knowledge of music theory, thereby rather suited for professionals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html</a:t>
                      </a:r>
                      <a:endParaRPr sz="11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redundant for analysis of quantitative audio features and building playlist</a:t>
                      </a:r>
                      <a:endParaRPr/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25" y="1002700"/>
            <a:ext cx="2181958" cy="26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0"/>
          <p:cNvSpPr txBox="1"/>
          <p:nvPr/>
        </p:nvSpPr>
        <p:spPr>
          <a:xfrm>
            <a:off x="1208000" y="3720000"/>
            <a:ext cx="240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clusters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25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Scaler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MinMaxScaler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>
            <a:spLocks noGrp="1"/>
          </p:cNvSpPr>
          <p:nvPr>
            <p:ph type="title"/>
          </p:nvPr>
        </p:nvSpPr>
        <p:spPr>
          <a:xfrm>
            <a:off x="571500" y="113425"/>
            <a:ext cx="77040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humanly- and computer-detectable audio features</a:t>
            </a:r>
            <a:endParaRPr/>
          </a:p>
        </p:txBody>
      </p:sp>
      <p:sp>
        <p:nvSpPr>
          <p:cNvPr id="390" name="Google Shape;390;p31"/>
          <p:cNvSpPr txBox="1"/>
          <p:nvPr/>
        </p:nvSpPr>
        <p:spPr>
          <a:xfrm>
            <a:off x="556550" y="1038325"/>
            <a:ext cx="270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We have to distinguish between: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556550" y="1933650"/>
            <a:ext cx="5537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3 most weighted features:</a:t>
            </a:r>
            <a:endParaRPr sz="1300" u="sng">
              <a:solidFill>
                <a:schemeClr val="dk1"/>
              </a:solidFill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342900" y="2877638"/>
            <a:ext cx="715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 b="1">
                <a:solidFill>
                  <a:schemeClr val="dk1"/>
                </a:solidFill>
              </a:rPr>
              <a:t>Energy</a:t>
            </a:r>
            <a:r>
              <a:rPr lang="en" sz="1200">
                <a:solidFill>
                  <a:schemeClr val="dk1"/>
                </a:solidFill>
              </a:rPr>
              <a:t>: intensity, volume, dynamic range, percepted loudness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Metal, Dubstep, EDM - </a:t>
            </a:r>
            <a:r>
              <a:rPr lang="en" sz="1200" b="1">
                <a:solidFill>
                  <a:schemeClr val="dk1"/>
                </a:solidFill>
              </a:rPr>
              <a:t>Detection works well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342900" y="2323538"/>
            <a:ext cx="830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 b="1">
                <a:solidFill>
                  <a:schemeClr val="dk1"/>
                </a:solidFill>
              </a:rPr>
              <a:t>Valence</a:t>
            </a:r>
            <a:r>
              <a:rPr lang="en" sz="1200">
                <a:solidFill>
                  <a:schemeClr val="dk1"/>
                </a:solidFill>
              </a:rPr>
              <a:t>: positivity measurement, connects to key and mode but also depends on harmonies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u="sng">
                <a:solidFill>
                  <a:schemeClr val="dk1"/>
                </a:solidFill>
              </a:rPr>
              <a:t>low:</a:t>
            </a:r>
            <a:r>
              <a:rPr lang="en" sz="1200">
                <a:solidFill>
                  <a:schemeClr val="dk1"/>
                </a:solidFill>
              </a:rPr>
              <a:t> slow blues, sad ballads, metal | </a:t>
            </a:r>
            <a:r>
              <a:rPr lang="en" sz="1200" u="sng">
                <a:solidFill>
                  <a:schemeClr val="dk1"/>
                </a:solidFill>
              </a:rPr>
              <a:t>high:</a:t>
            </a:r>
            <a:r>
              <a:rPr lang="en" sz="1200">
                <a:solidFill>
                  <a:schemeClr val="dk1"/>
                </a:solidFill>
              </a:rPr>
              <a:t> Indie rock, modern pop - </a:t>
            </a:r>
            <a:r>
              <a:rPr lang="en" sz="1200" b="1">
                <a:solidFill>
                  <a:schemeClr val="dk1"/>
                </a:solidFill>
              </a:rPr>
              <a:t>Detection works well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4932000" y="3516350"/>
            <a:ext cx="1701600" cy="38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342900" y="3431750"/>
            <a:ext cx="715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 b="1">
                <a:solidFill>
                  <a:schemeClr val="dk1"/>
                </a:solidFill>
              </a:rPr>
              <a:t>Danceability</a:t>
            </a:r>
            <a:r>
              <a:rPr lang="en" sz="1200">
                <a:solidFill>
                  <a:schemeClr val="dk1"/>
                </a:solidFill>
              </a:rPr>
              <a:t>: combines tempo, rhythm stability, regularity, probably time signature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Depends on too much individual taste and unmeasurable features (groove, harmony)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556550" y="1379538"/>
            <a:ext cx="553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 b="1">
                <a:solidFill>
                  <a:schemeClr val="dk1"/>
                </a:solidFill>
              </a:rPr>
              <a:t>objective</a:t>
            </a:r>
            <a:r>
              <a:rPr lang="en" sz="1200">
                <a:solidFill>
                  <a:schemeClr val="dk1"/>
                </a:solidFill>
              </a:rPr>
              <a:t>, measurable (definitive) features (key, mode, time signature)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 b="1">
                <a:solidFill>
                  <a:schemeClr val="dk1"/>
                </a:solidFill>
              </a:rPr>
              <a:t>Subjective</a:t>
            </a:r>
            <a:r>
              <a:rPr lang="en" sz="1200">
                <a:solidFill>
                  <a:schemeClr val="dk1"/>
                </a:solidFill>
              </a:rPr>
              <a:t>, non-measurable features (groove, harmony)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>
            <a:spLocks noGrp="1"/>
          </p:cNvSpPr>
          <p:nvPr>
            <p:ph type="title"/>
          </p:nvPr>
        </p:nvSpPr>
        <p:spPr>
          <a:xfrm>
            <a:off x="3733025" y="1078175"/>
            <a:ext cx="4539000" cy="13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40%</a:t>
            </a:r>
            <a:r>
              <a:rPr lang="en" sz="2000"/>
              <a:t> of all audio features (score &gt; 2) contribute to </a:t>
            </a:r>
            <a:r>
              <a:rPr lang="en" sz="2000" b="1"/>
              <a:t>60%</a:t>
            </a:r>
            <a:r>
              <a:rPr lang="en" sz="2000"/>
              <a:t> of the principal components</a:t>
            </a:r>
            <a:endParaRPr sz="2000"/>
          </a:p>
        </p:txBody>
      </p:sp>
      <p:sp>
        <p:nvSpPr>
          <p:cNvPr id="402" name="Google Shape;402;p32"/>
          <p:cNvSpPr>
            <a:spLocks noGrp="1"/>
          </p:cNvSpPr>
          <p:nvPr>
            <p:ph type="pic" idx="3"/>
          </p:nvPr>
        </p:nvSpPr>
        <p:spPr>
          <a:xfrm>
            <a:off x="408428" y="349910"/>
            <a:ext cx="3324600" cy="4443600"/>
          </a:xfrm>
          <a:prstGeom prst="roundRect">
            <a:avLst>
              <a:gd name="adj" fmla="val 16667"/>
            </a:avLst>
          </a:prstGeom>
        </p:spPr>
      </p:sp>
      <p:pic>
        <p:nvPicPr>
          <p:cNvPr id="403" name="Google Shape;4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00" y="839750"/>
            <a:ext cx="2479250" cy="33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2"/>
          <p:cNvSpPr txBox="1">
            <a:spLocks noGrp="1"/>
          </p:cNvSpPr>
          <p:nvPr>
            <p:ph type="title"/>
          </p:nvPr>
        </p:nvSpPr>
        <p:spPr>
          <a:xfrm>
            <a:off x="716300" y="3988275"/>
            <a:ext cx="42399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PCA on 5000 songs</a:t>
            </a:r>
            <a:endParaRPr sz="1700" b="1"/>
          </a:p>
        </p:txBody>
      </p:sp>
      <p:sp>
        <p:nvSpPr>
          <p:cNvPr id="405" name="Google Shape;405;p32"/>
          <p:cNvSpPr txBox="1"/>
          <p:nvPr/>
        </p:nvSpPr>
        <p:spPr>
          <a:xfrm>
            <a:off x="3787425" y="2448825"/>
            <a:ext cx="4185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Experiment</a:t>
            </a:r>
            <a:r>
              <a:rPr lang="en" sz="2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: Can we reproduce the same playlists with only top 4 audio features?</a:t>
            </a:r>
            <a:endParaRPr sz="20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3688125" y="113425"/>
            <a:ext cx="4384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Most prominent features</a:t>
            </a:r>
            <a:endParaRPr sz="2500" b="1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>
            <a:spLocks noGrp="1"/>
          </p:cNvSpPr>
          <p:nvPr>
            <p:ph type="title"/>
          </p:nvPr>
        </p:nvSpPr>
        <p:spPr>
          <a:xfrm>
            <a:off x="571500" y="1134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low can we go? </a:t>
            </a:r>
            <a:endParaRPr/>
          </a:p>
        </p:txBody>
      </p:sp>
      <p:grpSp>
        <p:nvGrpSpPr>
          <p:cNvPr id="412" name="Google Shape;412;p33"/>
          <p:cNvGrpSpPr/>
          <p:nvPr/>
        </p:nvGrpSpPr>
        <p:grpSpPr>
          <a:xfrm>
            <a:off x="7875729" y="2996323"/>
            <a:ext cx="1110093" cy="1772648"/>
            <a:chOff x="6833325" y="2021775"/>
            <a:chExt cx="1260610" cy="2013001"/>
          </a:xfrm>
        </p:grpSpPr>
        <p:sp>
          <p:nvSpPr>
            <p:cNvPr id="413" name="Google Shape;413;p33"/>
            <p:cNvSpPr/>
            <p:nvPr/>
          </p:nvSpPr>
          <p:spPr>
            <a:xfrm>
              <a:off x="6833325" y="2021775"/>
              <a:ext cx="1260610" cy="2013001"/>
            </a:xfrm>
            <a:custGeom>
              <a:avLst/>
              <a:gdLst/>
              <a:ahLst/>
              <a:cxnLst/>
              <a:rect l="l" t="t" r="r" b="b"/>
              <a:pathLst>
                <a:path w="12525" h="20001" extrusionOk="0">
                  <a:moveTo>
                    <a:pt x="12437" y="859"/>
                  </a:moveTo>
                  <a:lnTo>
                    <a:pt x="12523" y="19080"/>
                  </a:lnTo>
                  <a:cubicBezTo>
                    <a:pt x="12525" y="19556"/>
                    <a:pt x="12141" y="19945"/>
                    <a:pt x="11664" y="19947"/>
                  </a:cubicBezTo>
                  <a:lnTo>
                    <a:pt x="956" y="19998"/>
                  </a:lnTo>
                  <a:cubicBezTo>
                    <a:pt x="477" y="20000"/>
                    <a:pt x="91" y="19616"/>
                    <a:pt x="88" y="19140"/>
                  </a:cubicBezTo>
                  <a:lnTo>
                    <a:pt x="3" y="917"/>
                  </a:lnTo>
                  <a:cubicBezTo>
                    <a:pt x="0" y="454"/>
                    <a:pt x="361" y="75"/>
                    <a:pt x="822" y="52"/>
                  </a:cubicBezTo>
                  <a:cubicBezTo>
                    <a:pt x="833" y="52"/>
                    <a:pt x="847" y="52"/>
                    <a:pt x="861" y="52"/>
                  </a:cubicBezTo>
                  <a:lnTo>
                    <a:pt x="11570" y="1"/>
                  </a:lnTo>
                  <a:cubicBezTo>
                    <a:pt x="11581" y="1"/>
                    <a:pt x="11595" y="1"/>
                    <a:pt x="11609" y="1"/>
                  </a:cubicBezTo>
                  <a:cubicBezTo>
                    <a:pt x="12067" y="19"/>
                    <a:pt x="12435" y="396"/>
                    <a:pt x="12437" y="8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915958" y="2021775"/>
              <a:ext cx="1094944" cy="1941744"/>
            </a:xfrm>
            <a:custGeom>
              <a:avLst/>
              <a:gdLst/>
              <a:ahLst/>
              <a:cxnLst/>
              <a:rect l="l" t="t" r="r" b="b"/>
              <a:pathLst>
                <a:path w="10879" h="19293" extrusionOk="0">
                  <a:moveTo>
                    <a:pt x="10788" y="1"/>
                  </a:moveTo>
                  <a:lnTo>
                    <a:pt x="10876" y="18779"/>
                  </a:lnTo>
                  <a:cubicBezTo>
                    <a:pt x="10878" y="19036"/>
                    <a:pt x="10672" y="19244"/>
                    <a:pt x="10416" y="19244"/>
                  </a:cubicBezTo>
                  <a:lnTo>
                    <a:pt x="553" y="19290"/>
                  </a:lnTo>
                  <a:cubicBezTo>
                    <a:pt x="299" y="19293"/>
                    <a:pt x="91" y="19087"/>
                    <a:pt x="91" y="18832"/>
                  </a:cubicBezTo>
                  <a:lnTo>
                    <a:pt x="1" y="52"/>
                  </a:lnTo>
                  <a:cubicBezTo>
                    <a:pt x="12" y="52"/>
                    <a:pt x="26" y="52"/>
                    <a:pt x="40" y="52"/>
                  </a:cubicBezTo>
                  <a:lnTo>
                    <a:pt x="10749" y="1"/>
                  </a:lnTo>
                  <a:cubicBezTo>
                    <a:pt x="10760" y="1"/>
                    <a:pt x="10774" y="1"/>
                    <a:pt x="10788" y="1"/>
                  </a:cubicBezTo>
                  <a:close/>
                </a:path>
              </a:pathLst>
            </a:custGeom>
            <a:solidFill>
              <a:srgbClr val="FFFFFF">
                <a:alpha val="18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7179053" y="2425164"/>
              <a:ext cx="565538" cy="515504"/>
            </a:xfrm>
            <a:custGeom>
              <a:avLst/>
              <a:gdLst/>
              <a:ahLst/>
              <a:cxnLst/>
              <a:rect l="l" t="t" r="r" b="b"/>
              <a:pathLst>
                <a:path w="5619" h="5122" extrusionOk="0">
                  <a:moveTo>
                    <a:pt x="2809" y="1"/>
                  </a:moveTo>
                  <a:cubicBezTo>
                    <a:pt x="2154" y="1"/>
                    <a:pt x="1499" y="251"/>
                    <a:pt x="999" y="750"/>
                  </a:cubicBezTo>
                  <a:cubicBezTo>
                    <a:pt x="0" y="1752"/>
                    <a:pt x="0" y="3371"/>
                    <a:pt x="999" y="4370"/>
                  </a:cubicBezTo>
                  <a:cubicBezTo>
                    <a:pt x="1499" y="4871"/>
                    <a:pt x="2154" y="5121"/>
                    <a:pt x="2809" y="5121"/>
                  </a:cubicBezTo>
                  <a:cubicBezTo>
                    <a:pt x="3464" y="5121"/>
                    <a:pt x="4119" y="4871"/>
                    <a:pt x="4619" y="4370"/>
                  </a:cubicBezTo>
                  <a:cubicBezTo>
                    <a:pt x="5618" y="3371"/>
                    <a:pt x="5618" y="1752"/>
                    <a:pt x="4619" y="750"/>
                  </a:cubicBezTo>
                  <a:cubicBezTo>
                    <a:pt x="4119" y="251"/>
                    <a:pt x="3464" y="1"/>
                    <a:pt x="2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7256754" y="2477600"/>
              <a:ext cx="410239" cy="410229"/>
            </a:xfrm>
            <a:custGeom>
              <a:avLst/>
              <a:gdLst/>
              <a:ahLst/>
              <a:cxnLst/>
              <a:rect l="l" t="t" r="r" b="b"/>
              <a:pathLst>
                <a:path w="4076" h="4076" extrusionOk="0">
                  <a:moveTo>
                    <a:pt x="4076" y="2038"/>
                  </a:moveTo>
                  <a:cubicBezTo>
                    <a:pt x="4076" y="3164"/>
                    <a:pt x="3165" y="4076"/>
                    <a:pt x="2038" y="4076"/>
                  </a:cubicBezTo>
                  <a:cubicBezTo>
                    <a:pt x="914" y="4076"/>
                    <a:pt x="1" y="3164"/>
                    <a:pt x="1" y="2038"/>
                  </a:cubicBezTo>
                  <a:cubicBezTo>
                    <a:pt x="1" y="914"/>
                    <a:pt x="914" y="0"/>
                    <a:pt x="2038" y="0"/>
                  </a:cubicBezTo>
                  <a:cubicBezTo>
                    <a:pt x="3165" y="0"/>
                    <a:pt x="4076" y="914"/>
                    <a:pt x="4076" y="20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282118" y="2502963"/>
              <a:ext cx="359815" cy="359705"/>
            </a:xfrm>
            <a:custGeom>
              <a:avLst/>
              <a:gdLst/>
              <a:ahLst/>
              <a:cxnLst/>
              <a:rect l="l" t="t" r="r" b="b"/>
              <a:pathLst>
                <a:path w="3575" h="3574" extrusionOk="0">
                  <a:moveTo>
                    <a:pt x="3574" y="1786"/>
                  </a:moveTo>
                  <a:cubicBezTo>
                    <a:pt x="3574" y="2774"/>
                    <a:pt x="2774" y="3574"/>
                    <a:pt x="1786" y="3574"/>
                  </a:cubicBezTo>
                  <a:cubicBezTo>
                    <a:pt x="801" y="3574"/>
                    <a:pt x="1" y="2774"/>
                    <a:pt x="1" y="1786"/>
                  </a:cubicBezTo>
                  <a:cubicBezTo>
                    <a:pt x="1" y="801"/>
                    <a:pt x="801" y="1"/>
                    <a:pt x="1786" y="1"/>
                  </a:cubicBezTo>
                  <a:cubicBezTo>
                    <a:pt x="2774" y="1"/>
                    <a:pt x="3574" y="801"/>
                    <a:pt x="3574" y="1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7293290" y="2514135"/>
              <a:ext cx="337471" cy="337362"/>
            </a:xfrm>
            <a:custGeom>
              <a:avLst/>
              <a:gdLst/>
              <a:ahLst/>
              <a:cxnLst/>
              <a:rect l="l" t="t" r="r" b="b"/>
              <a:pathLst>
                <a:path w="3353" h="3352" extrusionOk="0">
                  <a:moveTo>
                    <a:pt x="3348" y="1668"/>
                  </a:moveTo>
                  <a:cubicBezTo>
                    <a:pt x="3352" y="2591"/>
                    <a:pt x="2607" y="3343"/>
                    <a:pt x="1685" y="3347"/>
                  </a:cubicBezTo>
                  <a:cubicBezTo>
                    <a:pt x="762" y="3352"/>
                    <a:pt x="8" y="2607"/>
                    <a:pt x="3" y="1684"/>
                  </a:cubicBezTo>
                  <a:cubicBezTo>
                    <a:pt x="1" y="761"/>
                    <a:pt x="746" y="10"/>
                    <a:pt x="1668" y="5"/>
                  </a:cubicBezTo>
                  <a:cubicBezTo>
                    <a:pt x="2591" y="1"/>
                    <a:pt x="3343" y="745"/>
                    <a:pt x="3348" y="16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392026" y="2612868"/>
              <a:ext cx="140001" cy="139997"/>
            </a:xfrm>
            <a:custGeom>
              <a:avLst/>
              <a:gdLst/>
              <a:ahLst/>
              <a:cxnLst/>
              <a:rect l="l" t="t" r="r" b="b"/>
              <a:pathLst>
                <a:path w="1391" h="1391" extrusionOk="0">
                  <a:moveTo>
                    <a:pt x="1388" y="692"/>
                  </a:moveTo>
                  <a:cubicBezTo>
                    <a:pt x="1390" y="1076"/>
                    <a:pt x="1083" y="1388"/>
                    <a:pt x="699" y="1390"/>
                  </a:cubicBezTo>
                  <a:cubicBezTo>
                    <a:pt x="315" y="1390"/>
                    <a:pt x="3" y="1083"/>
                    <a:pt x="0" y="699"/>
                  </a:cubicBezTo>
                  <a:cubicBezTo>
                    <a:pt x="0" y="315"/>
                    <a:pt x="308" y="3"/>
                    <a:pt x="692" y="0"/>
                  </a:cubicBezTo>
                  <a:cubicBezTo>
                    <a:pt x="1076" y="0"/>
                    <a:pt x="1388" y="308"/>
                    <a:pt x="1388" y="6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7619492" y="2669632"/>
              <a:ext cx="65723" cy="27778"/>
            </a:xfrm>
            <a:custGeom>
              <a:avLst/>
              <a:gdLst/>
              <a:ahLst/>
              <a:cxnLst/>
              <a:rect l="l" t="t" r="r" b="b"/>
              <a:pathLst>
                <a:path w="653" h="276" extrusionOk="0">
                  <a:moveTo>
                    <a:pt x="520" y="0"/>
                  </a:moveTo>
                  <a:cubicBezTo>
                    <a:pt x="519" y="0"/>
                    <a:pt x="517" y="1"/>
                    <a:pt x="516" y="1"/>
                  </a:cubicBezTo>
                  <a:lnTo>
                    <a:pt x="137" y="1"/>
                  </a:lnTo>
                  <a:cubicBezTo>
                    <a:pt x="60" y="1"/>
                    <a:pt x="0" y="63"/>
                    <a:pt x="0" y="139"/>
                  </a:cubicBezTo>
                  <a:cubicBezTo>
                    <a:pt x="0" y="216"/>
                    <a:pt x="63" y="276"/>
                    <a:pt x="139" y="276"/>
                  </a:cubicBezTo>
                  <a:lnTo>
                    <a:pt x="516" y="273"/>
                  </a:lnTo>
                  <a:cubicBezTo>
                    <a:pt x="592" y="273"/>
                    <a:pt x="652" y="211"/>
                    <a:pt x="652" y="137"/>
                  </a:cubicBezTo>
                  <a:cubicBezTo>
                    <a:pt x="652" y="62"/>
                    <a:pt x="592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238637" y="2671243"/>
              <a:ext cx="65924" cy="28080"/>
            </a:xfrm>
            <a:custGeom>
              <a:avLst/>
              <a:gdLst/>
              <a:ahLst/>
              <a:cxnLst/>
              <a:rect l="l" t="t" r="r" b="b"/>
              <a:pathLst>
                <a:path w="655" h="279" extrusionOk="0">
                  <a:moveTo>
                    <a:pt x="516" y="1"/>
                  </a:moveTo>
                  <a:lnTo>
                    <a:pt x="139" y="3"/>
                  </a:lnTo>
                  <a:cubicBezTo>
                    <a:pt x="63" y="3"/>
                    <a:pt x="0" y="65"/>
                    <a:pt x="3" y="142"/>
                  </a:cubicBezTo>
                  <a:cubicBezTo>
                    <a:pt x="3" y="218"/>
                    <a:pt x="65" y="278"/>
                    <a:pt x="139" y="278"/>
                  </a:cubicBezTo>
                  <a:lnTo>
                    <a:pt x="518" y="276"/>
                  </a:lnTo>
                  <a:cubicBezTo>
                    <a:pt x="595" y="276"/>
                    <a:pt x="655" y="214"/>
                    <a:pt x="655" y="140"/>
                  </a:cubicBezTo>
                  <a:cubicBezTo>
                    <a:pt x="655" y="63"/>
                    <a:pt x="592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7448792" y="2841938"/>
              <a:ext cx="28081" cy="65721"/>
            </a:xfrm>
            <a:custGeom>
              <a:avLst/>
              <a:gdLst/>
              <a:ahLst/>
              <a:cxnLst/>
              <a:rect l="l" t="t" r="r" b="b"/>
              <a:pathLst>
                <a:path w="279" h="653" extrusionOk="0">
                  <a:moveTo>
                    <a:pt x="140" y="0"/>
                  </a:moveTo>
                  <a:cubicBezTo>
                    <a:pt x="63" y="0"/>
                    <a:pt x="1" y="63"/>
                    <a:pt x="3" y="137"/>
                  </a:cubicBezTo>
                  <a:lnTo>
                    <a:pt x="3" y="516"/>
                  </a:lnTo>
                  <a:cubicBezTo>
                    <a:pt x="3" y="592"/>
                    <a:pt x="66" y="652"/>
                    <a:pt x="142" y="652"/>
                  </a:cubicBezTo>
                  <a:cubicBezTo>
                    <a:pt x="218" y="652"/>
                    <a:pt x="278" y="590"/>
                    <a:pt x="278" y="514"/>
                  </a:cubicBezTo>
                  <a:lnTo>
                    <a:pt x="276" y="137"/>
                  </a:lnTo>
                  <a:cubicBezTo>
                    <a:pt x="276" y="60"/>
                    <a:pt x="21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7447182" y="2461094"/>
              <a:ext cx="27779" cy="65922"/>
            </a:xfrm>
            <a:custGeom>
              <a:avLst/>
              <a:gdLst/>
              <a:ahLst/>
              <a:cxnLst/>
              <a:rect l="l" t="t" r="r" b="b"/>
              <a:pathLst>
                <a:path w="276" h="655" extrusionOk="0">
                  <a:moveTo>
                    <a:pt x="137" y="0"/>
                  </a:moveTo>
                  <a:cubicBezTo>
                    <a:pt x="61" y="2"/>
                    <a:pt x="1" y="63"/>
                    <a:pt x="1" y="139"/>
                  </a:cubicBezTo>
                  <a:lnTo>
                    <a:pt x="3" y="518"/>
                  </a:lnTo>
                  <a:cubicBezTo>
                    <a:pt x="3" y="592"/>
                    <a:pt x="63" y="655"/>
                    <a:pt x="139" y="655"/>
                  </a:cubicBezTo>
                  <a:cubicBezTo>
                    <a:pt x="216" y="655"/>
                    <a:pt x="276" y="592"/>
                    <a:pt x="276" y="516"/>
                  </a:cubicBezTo>
                  <a:lnTo>
                    <a:pt x="276" y="139"/>
                  </a:lnTo>
                  <a:cubicBezTo>
                    <a:pt x="274" y="63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981581" y="3066982"/>
              <a:ext cx="968330" cy="882153"/>
            </a:xfrm>
            <a:custGeom>
              <a:avLst/>
              <a:gdLst/>
              <a:ahLst/>
              <a:cxnLst/>
              <a:rect l="l" t="t" r="r" b="b"/>
              <a:pathLst>
                <a:path w="9621" h="8765" extrusionOk="0">
                  <a:moveTo>
                    <a:pt x="4810" y="1"/>
                  </a:moveTo>
                  <a:cubicBezTo>
                    <a:pt x="3689" y="1"/>
                    <a:pt x="2568" y="429"/>
                    <a:pt x="1712" y="1284"/>
                  </a:cubicBezTo>
                  <a:cubicBezTo>
                    <a:pt x="1" y="2996"/>
                    <a:pt x="1" y="5769"/>
                    <a:pt x="1712" y="7481"/>
                  </a:cubicBezTo>
                  <a:cubicBezTo>
                    <a:pt x="2568" y="8336"/>
                    <a:pt x="3689" y="8764"/>
                    <a:pt x="4810" y="8764"/>
                  </a:cubicBezTo>
                  <a:cubicBezTo>
                    <a:pt x="5932" y="8764"/>
                    <a:pt x="7053" y="8336"/>
                    <a:pt x="7909" y="7481"/>
                  </a:cubicBezTo>
                  <a:cubicBezTo>
                    <a:pt x="9620" y="5769"/>
                    <a:pt x="9620" y="2996"/>
                    <a:pt x="7909" y="1284"/>
                  </a:cubicBezTo>
                  <a:cubicBezTo>
                    <a:pt x="7053" y="429"/>
                    <a:pt x="5932" y="1"/>
                    <a:pt x="4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7064213" y="3106335"/>
              <a:ext cx="803268" cy="803248"/>
            </a:xfrm>
            <a:custGeom>
              <a:avLst/>
              <a:gdLst/>
              <a:ahLst/>
              <a:cxnLst/>
              <a:rect l="l" t="t" r="r" b="b"/>
              <a:pathLst>
                <a:path w="7981" h="7981" extrusionOk="0">
                  <a:moveTo>
                    <a:pt x="7980" y="3990"/>
                  </a:moveTo>
                  <a:cubicBezTo>
                    <a:pt x="7980" y="6194"/>
                    <a:pt x="6195" y="7980"/>
                    <a:pt x="3991" y="7980"/>
                  </a:cubicBezTo>
                  <a:cubicBezTo>
                    <a:pt x="1789" y="7980"/>
                    <a:pt x="1" y="6194"/>
                    <a:pt x="1" y="3990"/>
                  </a:cubicBezTo>
                  <a:cubicBezTo>
                    <a:pt x="1" y="1788"/>
                    <a:pt x="1789" y="1"/>
                    <a:pt x="3991" y="1"/>
                  </a:cubicBezTo>
                  <a:cubicBezTo>
                    <a:pt x="6195" y="1"/>
                    <a:pt x="7980" y="1788"/>
                    <a:pt x="7980" y="39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113833" y="3155953"/>
              <a:ext cx="704029" cy="704012"/>
            </a:xfrm>
            <a:custGeom>
              <a:avLst/>
              <a:gdLst/>
              <a:ahLst/>
              <a:cxnLst/>
              <a:rect l="l" t="t" r="r" b="b"/>
              <a:pathLst>
                <a:path w="6995" h="6995" extrusionOk="0">
                  <a:moveTo>
                    <a:pt x="6995" y="3497"/>
                  </a:moveTo>
                  <a:cubicBezTo>
                    <a:pt x="6995" y="5429"/>
                    <a:pt x="5429" y="6994"/>
                    <a:pt x="3498" y="6994"/>
                  </a:cubicBezTo>
                  <a:cubicBezTo>
                    <a:pt x="1566" y="6994"/>
                    <a:pt x="1" y="5429"/>
                    <a:pt x="1" y="3497"/>
                  </a:cubicBezTo>
                  <a:cubicBezTo>
                    <a:pt x="1" y="1566"/>
                    <a:pt x="1566" y="0"/>
                    <a:pt x="3498" y="0"/>
                  </a:cubicBezTo>
                  <a:cubicBezTo>
                    <a:pt x="5429" y="0"/>
                    <a:pt x="6995" y="1566"/>
                    <a:pt x="6995" y="34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136378" y="3178498"/>
              <a:ext cx="658939" cy="658923"/>
            </a:xfrm>
            <a:custGeom>
              <a:avLst/>
              <a:gdLst/>
              <a:ahLst/>
              <a:cxnLst/>
              <a:rect l="l" t="t" r="r" b="b"/>
              <a:pathLst>
                <a:path w="6547" h="6547" extrusionOk="0">
                  <a:moveTo>
                    <a:pt x="6546" y="3273"/>
                  </a:moveTo>
                  <a:cubicBezTo>
                    <a:pt x="6546" y="5082"/>
                    <a:pt x="5082" y="6546"/>
                    <a:pt x="3274" y="6546"/>
                  </a:cubicBezTo>
                  <a:cubicBezTo>
                    <a:pt x="1467" y="6546"/>
                    <a:pt x="1" y="5082"/>
                    <a:pt x="1" y="3273"/>
                  </a:cubicBezTo>
                  <a:cubicBezTo>
                    <a:pt x="1" y="1467"/>
                    <a:pt x="1467" y="1"/>
                    <a:pt x="3274" y="1"/>
                  </a:cubicBezTo>
                  <a:cubicBezTo>
                    <a:pt x="5082" y="1"/>
                    <a:pt x="6546" y="1467"/>
                    <a:pt x="6546" y="3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329121" y="3371235"/>
              <a:ext cx="273661" cy="273654"/>
            </a:xfrm>
            <a:custGeom>
              <a:avLst/>
              <a:gdLst/>
              <a:ahLst/>
              <a:cxnLst/>
              <a:rect l="l" t="t" r="r" b="b"/>
              <a:pathLst>
                <a:path w="2719" h="2719" extrusionOk="0">
                  <a:moveTo>
                    <a:pt x="2719" y="1358"/>
                  </a:moveTo>
                  <a:cubicBezTo>
                    <a:pt x="2719" y="2110"/>
                    <a:pt x="2110" y="2718"/>
                    <a:pt x="1359" y="2718"/>
                  </a:cubicBezTo>
                  <a:cubicBezTo>
                    <a:pt x="609" y="2718"/>
                    <a:pt x="1" y="2110"/>
                    <a:pt x="1" y="1358"/>
                  </a:cubicBezTo>
                  <a:cubicBezTo>
                    <a:pt x="1" y="609"/>
                    <a:pt x="609" y="1"/>
                    <a:pt x="1359" y="1"/>
                  </a:cubicBezTo>
                  <a:cubicBezTo>
                    <a:pt x="2110" y="1"/>
                    <a:pt x="2719" y="609"/>
                    <a:pt x="2719" y="1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773988" y="3478121"/>
              <a:ext cx="129131" cy="54550"/>
            </a:xfrm>
            <a:custGeom>
              <a:avLst/>
              <a:gdLst/>
              <a:ahLst/>
              <a:cxnLst/>
              <a:rect l="l" t="t" r="r" b="b"/>
              <a:pathLst>
                <a:path w="1283" h="542" extrusionOk="0">
                  <a:moveTo>
                    <a:pt x="1012" y="0"/>
                  </a:moveTo>
                  <a:lnTo>
                    <a:pt x="272" y="3"/>
                  </a:lnTo>
                  <a:cubicBezTo>
                    <a:pt x="121" y="5"/>
                    <a:pt x="1" y="125"/>
                    <a:pt x="3" y="273"/>
                  </a:cubicBezTo>
                  <a:cubicBezTo>
                    <a:pt x="3" y="424"/>
                    <a:pt x="123" y="541"/>
                    <a:pt x="274" y="541"/>
                  </a:cubicBezTo>
                  <a:lnTo>
                    <a:pt x="1014" y="539"/>
                  </a:lnTo>
                  <a:cubicBezTo>
                    <a:pt x="1162" y="537"/>
                    <a:pt x="1282" y="417"/>
                    <a:pt x="1282" y="269"/>
                  </a:cubicBezTo>
                  <a:cubicBezTo>
                    <a:pt x="1280" y="118"/>
                    <a:pt x="1160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028885" y="3481543"/>
              <a:ext cx="128829" cy="54650"/>
            </a:xfrm>
            <a:custGeom>
              <a:avLst/>
              <a:gdLst/>
              <a:ahLst/>
              <a:cxnLst/>
              <a:rect l="l" t="t" r="r" b="b"/>
              <a:pathLst>
                <a:path w="1280" h="543" extrusionOk="0">
                  <a:moveTo>
                    <a:pt x="1009" y="1"/>
                  </a:moveTo>
                  <a:lnTo>
                    <a:pt x="269" y="6"/>
                  </a:lnTo>
                  <a:cubicBezTo>
                    <a:pt x="121" y="6"/>
                    <a:pt x="0" y="126"/>
                    <a:pt x="0" y="276"/>
                  </a:cubicBezTo>
                  <a:cubicBezTo>
                    <a:pt x="0" y="424"/>
                    <a:pt x="123" y="542"/>
                    <a:pt x="271" y="542"/>
                  </a:cubicBezTo>
                  <a:lnTo>
                    <a:pt x="1011" y="540"/>
                  </a:lnTo>
                  <a:cubicBezTo>
                    <a:pt x="1159" y="538"/>
                    <a:pt x="1279" y="417"/>
                    <a:pt x="1279" y="269"/>
                  </a:cubicBezTo>
                  <a:cubicBezTo>
                    <a:pt x="1277" y="121"/>
                    <a:pt x="1157" y="1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440438" y="3815385"/>
              <a:ext cx="54551" cy="128826"/>
            </a:xfrm>
            <a:custGeom>
              <a:avLst/>
              <a:gdLst/>
              <a:ahLst/>
              <a:cxnLst/>
              <a:rect l="l" t="t" r="r" b="b"/>
              <a:pathLst>
                <a:path w="542" h="1280" extrusionOk="0">
                  <a:moveTo>
                    <a:pt x="269" y="1"/>
                  </a:moveTo>
                  <a:cubicBezTo>
                    <a:pt x="118" y="1"/>
                    <a:pt x="1" y="123"/>
                    <a:pt x="1" y="271"/>
                  </a:cubicBezTo>
                  <a:lnTo>
                    <a:pt x="3" y="1011"/>
                  </a:lnTo>
                  <a:cubicBezTo>
                    <a:pt x="5" y="1159"/>
                    <a:pt x="125" y="1280"/>
                    <a:pt x="273" y="1280"/>
                  </a:cubicBezTo>
                  <a:cubicBezTo>
                    <a:pt x="424" y="1280"/>
                    <a:pt x="542" y="1157"/>
                    <a:pt x="542" y="1009"/>
                  </a:cubicBezTo>
                  <a:lnTo>
                    <a:pt x="539" y="269"/>
                  </a:lnTo>
                  <a:cubicBezTo>
                    <a:pt x="537" y="121"/>
                    <a:pt x="417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436714" y="3070002"/>
              <a:ext cx="54853" cy="128826"/>
            </a:xfrm>
            <a:custGeom>
              <a:avLst/>
              <a:gdLst/>
              <a:ahLst/>
              <a:cxnLst/>
              <a:rect l="l" t="t" r="r" b="b"/>
              <a:pathLst>
                <a:path w="545" h="1280" extrusionOk="0">
                  <a:moveTo>
                    <a:pt x="269" y="1"/>
                  </a:moveTo>
                  <a:cubicBezTo>
                    <a:pt x="121" y="3"/>
                    <a:pt x="1" y="123"/>
                    <a:pt x="3" y="271"/>
                  </a:cubicBezTo>
                  <a:lnTo>
                    <a:pt x="5" y="1011"/>
                  </a:lnTo>
                  <a:cubicBezTo>
                    <a:pt x="5" y="1162"/>
                    <a:pt x="128" y="1280"/>
                    <a:pt x="276" y="1280"/>
                  </a:cubicBezTo>
                  <a:cubicBezTo>
                    <a:pt x="424" y="1280"/>
                    <a:pt x="544" y="1157"/>
                    <a:pt x="544" y="1009"/>
                  </a:cubicBezTo>
                  <a:lnTo>
                    <a:pt x="539" y="269"/>
                  </a:lnTo>
                  <a:cubicBezTo>
                    <a:pt x="539" y="121"/>
                    <a:pt x="41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6886669" y="3010218"/>
              <a:ext cx="1150300" cy="35930"/>
            </a:xfrm>
            <a:custGeom>
              <a:avLst/>
              <a:gdLst/>
              <a:ahLst/>
              <a:cxnLst/>
              <a:rect l="l" t="t" r="r" b="b"/>
              <a:pathLst>
                <a:path w="11429" h="357" extrusionOk="0">
                  <a:moveTo>
                    <a:pt x="11426" y="0"/>
                  </a:moveTo>
                  <a:lnTo>
                    <a:pt x="0" y="54"/>
                  </a:lnTo>
                  <a:lnTo>
                    <a:pt x="0" y="357"/>
                  </a:lnTo>
                  <a:lnTo>
                    <a:pt x="11428" y="303"/>
                  </a:lnTo>
                  <a:lnTo>
                    <a:pt x="11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916159" y="2062536"/>
              <a:ext cx="1087295" cy="325285"/>
            </a:xfrm>
            <a:custGeom>
              <a:avLst/>
              <a:gdLst/>
              <a:ahLst/>
              <a:cxnLst/>
              <a:rect l="l" t="t" r="r" b="b"/>
              <a:pathLst>
                <a:path w="10803" h="3232" extrusionOk="0">
                  <a:moveTo>
                    <a:pt x="10786" y="3"/>
                  </a:moveTo>
                  <a:lnTo>
                    <a:pt x="10802" y="3178"/>
                  </a:lnTo>
                  <a:lnTo>
                    <a:pt x="15" y="3232"/>
                  </a:lnTo>
                  <a:lnTo>
                    <a:pt x="1" y="54"/>
                  </a:lnTo>
                  <a:cubicBezTo>
                    <a:pt x="12" y="51"/>
                    <a:pt x="26" y="51"/>
                    <a:pt x="38" y="51"/>
                  </a:cubicBezTo>
                  <a:lnTo>
                    <a:pt x="10749" y="1"/>
                  </a:lnTo>
                  <a:cubicBezTo>
                    <a:pt x="10760" y="1"/>
                    <a:pt x="10774" y="1"/>
                    <a:pt x="10786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7787978" y="2138625"/>
              <a:ext cx="144027" cy="144023"/>
            </a:xfrm>
            <a:custGeom>
              <a:avLst/>
              <a:gdLst/>
              <a:ahLst/>
              <a:cxnLst/>
              <a:rect l="l" t="t" r="r" b="b"/>
              <a:pathLst>
                <a:path w="1431" h="1431" extrusionOk="0">
                  <a:moveTo>
                    <a:pt x="1428" y="711"/>
                  </a:moveTo>
                  <a:cubicBezTo>
                    <a:pt x="1430" y="1104"/>
                    <a:pt x="1113" y="1426"/>
                    <a:pt x="720" y="1428"/>
                  </a:cubicBezTo>
                  <a:cubicBezTo>
                    <a:pt x="324" y="1430"/>
                    <a:pt x="5" y="1111"/>
                    <a:pt x="3" y="718"/>
                  </a:cubicBezTo>
                  <a:cubicBezTo>
                    <a:pt x="1" y="325"/>
                    <a:pt x="318" y="3"/>
                    <a:pt x="713" y="1"/>
                  </a:cubicBezTo>
                  <a:cubicBezTo>
                    <a:pt x="1106" y="1"/>
                    <a:pt x="1428" y="318"/>
                    <a:pt x="1428" y="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7811530" y="2161975"/>
              <a:ext cx="96924" cy="97122"/>
            </a:xfrm>
            <a:custGeom>
              <a:avLst/>
              <a:gdLst/>
              <a:ahLst/>
              <a:cxnLst/>
              <a:rect l="l" t="t" r="r" b="b"/>
              <a:pathLst>
                <a:path w="963" h="965" extrusionOk="0">
                  <a:moveTo>
                    <a:pt x="962" y="481"/>
                  </a:moveTo>
                  <a:cubicBezTo>
                    <a:pt x="962" y="745"/>
                    <a:pt x="750" y="962"/>
                    <a:pt x="484" y="962"/>
                  </a:cubicBezTo>
                  <a:cubicBezTo>
                    <a:pt x="218" y="965"/>
                    <a:pt x="3" y="749"/>
                    <a:pt x="0" y="486"/>
                  </a:cubicBezTo>
                  <a:cubicBezTo>
                    <a:pt x="0" y="220"/>
                    <a:pt x="213" y="2"/>
                    <a:pt x="479" y="2"/>
                  </a:cubicBezTo>
                  <a:cubicBezTo>
                    <a:pt x="745" y="0"/>
                    <a:pt x="960" y="215"/>
                    <a:pt x="962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978561" y="2142349"/>
              <a:ext cx="144027" cy="144023"/>
            </a:xfrm>
            <a:custGeom>
              <a:avLst/>
              <a:gdLst/>
              <a:ahLst/>
              <a:cxnLst/>
              <a:rect l="l" t="t" r="r" b="b"/>
              <a:pathLst>
                <a:path w="1431" h="1431" extrusionOk="0">
                  <a:moveTo>
                    <a:pt x="1430" y="713"/>
                  </a:moveTo>
                  <a:cubicBezTo>
                    <a:pt x="1430" y="1106"/>
                    <a:pt x="1113" y="1428"/>
                    <a:pt x="720" y="1430"/>
                  </a:cubicBezTo>
                  <a:cubicBezTo>
                    <a:pt x="327" y="1430"/>
                    <a:pt x="5" y="1113"/>
                    <a:pt x="3" y="720"/>
                  </a:cubicBezTo>
                  <a:cubicBezTo>
                    <a:pt x="1" y="325"/>
                    <a:pt x="320" y="5"/>
                    <a:pt x="713" y="3"/>
                  </a:cubicBezTo>
                  <a:cubicBezTo>
                    <a:pt x="1106" y="1"/>
                    <a:pt x="1428" y="320"/>
                    <a:pt x="1430" y="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7002113" y="2165900"/>
              <a:ext cx="96924" cy="97122"/>
            </a:xfrm>
            <a:custGeom>
              <a:avLst/>
              <a:gdLst/>
              <a:ahLst/>
              <a:cxnLst/>
              <a:rect l="l" t="t" r="r" b="b"/>
              <a:pathLst>
                <a:path w="963" h="965" extrusionOk="0">
                  <a:moveTo>
                    <a:pt x="962" y="479"/>
                  </a:moveTo>
                  <a:cubicBezTo>
                    <a:pt x="962" y="745"/>
                    <a:pt x="750" y="963"/>
                    <a:pt x="484" y="963"/>
                  </a:cubicBezTo>
                  <a:cubicBezTo>
                    <a:pt x="218" y="965"/>
                    <a:pt x="3" y="750"/>
                    <a:pt x="0" y="484"/>
                  </a:cubicBezTo>
                  <a:cubicBezTo>
                    <a:pt x="0" y="220"/>
                    <a:pt x="213" y="3"/>
                    <a:pt x="479" y="3"/>
                  </a:cubicBezTo>
                  <a:cubicBezTo>
                    <a:pt x="745" y="0"/>
                    <a:pt x="960" y="216"/>
                    <a:pt x="962" y="4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231592" y="2126044"/>
              <a:ext cx="456134" cy="194748"/>
            </a:xfrm>
            <a:custGeom>
              <a:avLst/>
              <a:gdLst/>
              <a:ahLst/>
              <a:cxnLst/>
              <a:rect l="l" t="t" r="r" b="b"/>
              <a:pathLst>
                <a:path w="4532" h="1935" extrusionOk="0">
                  <a:moveTo>
                    <a:pt x="4398" y="1"/>
                  </a:moveTo>
                  <a:lnTo>
                    <a:pt x="128" y="19"/>
                  </a:lnTo>
                  <a:cubicBezTo>
                    <a:pt x="59" y="22"/>
                    <a:pt x="1" y="77"/>
                    <a:pt x="1" y="149"/>
                  </a:cubicBezTo>
                  <a:lnTo>
                    <a:pt x="10" y="1807"/>
                  </a:lnTo>
                  <a:cubicBezTo>
                    <a:pt x="10" y="1877"/>
                    <a:pt x="68" y="1935"/>
                    <a:pt x="137" y="1935"/>
                  </a:cubicBezTo>
                  <a:lnTo>
                    <a:pt x="4407" y="1914"/>
                  </a:lnTo>
                  <a:cubicBezTo>
                    <a:pt x="4476" y="1914"/>
                    <a:pt x="4532" y="1856"/>
                    <a:pt x="4532" y="1786"/>
                  </a:cubicBezTo>
                  <a:lnTo>
                    <a:pt x="4525" y="126"/>
                  </a:lnTo>
                  <a:cubicBezTo>
                    <a:pt x="4523" y="56"/>
                    <a:pt x="4467" y="1"/>
                    <a:pt x="4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7378539" y="2144462"/>
              <a:ext cx="281511" cy="157207"/>
            </a:xfrm>
            <a:custGeom>
              <a:avLst/>
              <a:gdLst/>
              <a:ahLst/>
              <a:cxnLst/>
              <a:rect l="l" t="t" r="r" b="b"/>
              <a:pathLst>
                <a:path w="2797" h="1562" extrusionOk="0">
                  <a:moveTo>
                    <a:pt x="2797" y="1550"/>
                  </a:moveTo>
                  <a:lnTo>
                    <a:pt x="7" y="1562"/>
                  </a:lnTo>
                  <a:lnTo>
                    <a:pt x="0" y="12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7282118" y="2157747"/>
              <a:ext cx="55557" cy="55455"/>
            </a:xfrm>
            <a:custGeom>
              <a:avLst/>
              <a:gdLst/>
              <a:ahLst/>
              <a:cxnLst/>
              <a:rect l="l" t="t" r="r" b="b"/>
              <a:pathLst>
                <a:path w="552" h="551" extrusionOk="0">
                  <a:moveTo>
                    <a:pt x="551" y="273"/>
                  </a:moveTo>
                  <a:cubicBezTo>
                    <a:pt x="551" y="426"/>
                    <a:pt x="429" y="551"/>
                    <a:pt x="278" y="551"/>
                  </a:cubicBezTo>
                  <a:cubicBezTo>
                    <a:pt x="126" y="551"/>
                    <a:pt x="1" y="428"/>
                    <a:pt x="1" y="276"/>
                  </a:cubicBezTo>
                  <a:cubicBezTo>
                    <a:pt x="1" y="125"/>
                    <a:pt x="123" y="0"/>
                    <a:pt x="274" y="0"/>
                  </a:cubicBezTo>
                  <a:cubicBezTo>
                    <a:pt x="426" y="0"/>
                    <a:pt x="551" y="123"/>
                    <a:pt x="551" y="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7282420" y="2234842"/>
              <a:ext cx="55658" cy="55657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553" y="275"/>
                  </a:moveTo>
                  <a:cubicBezTo>
                    <a:pt x="553" y="428"/>
                    <a:pt x="430" y="551"/>
                    <a:pt x="278" y="553"/>
                  </a:cubicBezTo>
                  <a:cubicBezTo>
                    <a:pt x="125" y="553"/>
                    <a:pt x="2" y="430"/>
                    <a:pt x="0" y="278"/>
                  </a:cubicBezTo>
                  <a:cubicBezTo>
                    <a:pt x="0" y="125"/>
                    <a:pt x="123" y="2"/>
                    <a:pt x="275" y="2"/>
                  </a:cubicBezTo>
                  <a:cubicBezTo>
                    <a:pt x="428" y="0"/>
                    <a:pt x="551" y="123"/>
                    <a:pt x="553" y="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7411351" y="2197503"/>
              <a:ext cx="14996" cy="52335"/>
            </a:xfrm>
            <a:custGeom>
              <a:avLst/>
              <a:gdLst/>
              <a:ahLst/>
              <a:cxnLst/>
              <a:rect l="l" t="t" r="r" b="b"/>
              <a:pathLst>
                <a:path w="149" h="520" extrusionOk="0">
                  <a:moveTo>
                    <a:pt x="0" y="1"/>
                  </a:moveTo>
                  <a:lnTo>
                    <a:pt x="3" y="519"/>
                  </a:lnTo>
                  <a:lnTo>
                    <a:pt x="148" y="517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7440237" y="2180091"/>
              <a:ext cx="14996" cy="86655"/>
            </a:xfrm>
            <a:custGeom>
              <a:avLst/>
              <a:gdLst/>
              <a:ahLst/>
              <a:cxnLst/>
              <a:rect l="l" t="t" r="r" b="b"/>
              <a:pathLst>
                <a:path w="149" h="861" extrusionOk="0">
                  <a:moveTo>
                    <a:pt x="144" y="1"/>
                  </a:moveTo>
                  <a:lnTo>
                    <a:pt x="0" y="3"/>
                  </a:lnTo>
                  <a:lnTo>
                    <a:pt x="3" y="861"/>
                  </a:lnTo>
                  <a:lnTo>
                    <a:pt x="148" y="86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7468821" y="2162679"/>
              <a:ext cx="15298" cy="121378"/>
            </a:xfrm>
            <a:custGeom>
              <a:avLst/>
              <a:gdLst/>
              <a:ahLst/>
              <a:cxnLst/>
              <a:rect l="l" t="t" r="r" b="b"/>
              <a:pathLst>
                <a:path w="152" h="1206" extrusionOk="0">
                  <a:moveTo>
                    <a:pt x="1" y="0"/>
                  </a:moveTo>
                  <a:lnTo>
                    <a:pt x="5" y="1205"/>
                  </a:lnTo>
                  <a:lnTo>
                    <a:pt x="151" y="120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7497506" y="2170731"/>
              <a:ext cx="15198" cy="104671"/>
            </a:xfrm>
            <a:custGeom>
              <a:avLst/>
              <a:gdLst/>
              <a:ahLst/>
              <a:cxnLst/>
              <a:rect l="l" t="t" r="r" b="b"/>
              <a:pathLst>
                <a:path w="151" h="1040" extrusionOk="0">
                  <a:moveTo>
                    <a:pt x="146" y="1"/>
                  </a:moveTo>
                  <a:lnTo>
                    <a:pt x="0" y="3"/>
                  </a:lnTo>
                  <a:lnTo>
                    <a:pt x="5" y="1039"/>
                  </a:lnTo>
                  <a:lnTo>
                    <a:pt x="151" y="1039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526291" y="2192672"/>
              <a:ext cx="14996" cy="60890"/>
            </a:xfrm>
            <a:custGeom>
              <a:avLst/>
              <a:gdLst/>
              <a:ahLst/>
              <a:cxnLst/>
              <a:rect l="l" t="t" r="r" b="b"/>
              <a:pathLst>
                <a:path w="149" h="605" extrusionOk="0">
                  <a:moveTo>
                    <a:pt x="1" y="0"/>
                  </a:moveTo>
                  <a:lnTo>
                    <a:pt x="3" y="604"/>
                  </a:lnTo>
                  <a:lnTo>
                    <a:pt x="149" y="604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54976" y="2170529"/>
              <a:ext cx="15198" cy="104671"/>
            </a:xfrm>
            <a:custGeom>
              <a:avLst/>
              <a:gdLst/>
              <a:ahLst/>
              <a:cxnLst/>
              <a:rect l="l" t="t" r="r" b="b"/>
              <a:pathLst>
                <a:path w="151" h="1040" extrusionOk="0">
                  <a:moveTo>
                    <a:pt x="0" y="1"/>
                  </a:moveTo>
                  <a:lnTo>
                    <a:pt x="5" y="1039"/>
                  </a:lnTo>
                  <a:lnTo>
                    <a:pt x="151" y="1039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583561" y="2160566"/>
              <a:ext cx="15500" cy="124397"/>
            </a:xfrm>
            <a:custGeom>
              <a:avLst/>
              <a:gdLst/>
              <a:ahLst/>
              <a:cxnLst/>
              <a:rect l="l" t="t" r="r" b="b"/>
              <a:pathLst>
                <a:path w="154" h="1236" extrusionOk="0">
                  <a:moveTo>
                    <a:pt x="1" y="0"/>
                  </a:moveTo>
                  <a:lnTo>
                    <a:pt x="8" y="1235"/>
                  </a:lnTo>
                  <a:lnTo>
                    <a:pt x="154" y="123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612447" y="2188042"/>
              <a:ext cx="15298" cy="69244"/>
            </a:xfrm>
            <a:custGeom>
              <a:avLst/>
              <a:gdLst/>
              <a:ahLst/>
              <a:cxnLst/>
              <a:rect l="l" t="t" r="r" b="b"/>
              <a:pathLst>
                <a:path w="152" h="688" extrusionOk="0">
                  <a:moveTo>
                    <a:pt x="1" y="0"/>
                  </a:moveTo>
                  <a:lnTo>
                    <a:pt x="5" y="687"/>
                  </a:lnTo>
                  <a:lnTo>
                    <a:pt x="151" y="687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3"/>
          <p:cNvGrpSpPr/>
          <p:nvPr/>
        </p:nvGrpSpPr>
        <p:grpSpPr>
          <a:xfrm rot="-822915">
            <a:off x="270981" y="493109"/>
            <a:ext cx="377927" cy="260602"/>
            <a:chOff x="3014874" y="647498"/>
            <a:chExt cx="377921" cy="260598"/>
          </a:xfrm>
        </p:grpSpPr>
        <p:sp>
          <p:nvSpPr>
            <p:cNvPr id="452" name="Google Shape;452;p33"/>
            <p:cNvSpPr/>
            <p:nvPr/>
          </p:nvSpPr>
          <p:spPr>
            <a:xfrm>
              <a:off x="3014874" y="647498"/>
              <a:ext cx="199756" cy="188837"/>
            </a:xfrm>
            <a:custGeom>
              <a:avLst/>
              <a:gdLst/>
              <a:ahLst/>
              <a:cxnLst/>
              <a:rect l="l" t="t" r="r" b="b"/>
              <a:pathLst>
                <a:path w="3875" h="3663" extrusionOk="0">
                  <a:moveTo>
                    <a:pt x="3690" y="0"/>
                  </a:moveTo>
                  <a:lnTo>
                    <a:pt x="1712" y="3002"/>
                  </a:lnTo>
                  <a:cubicBezTo>
                    <a:pt x="1611" y="2804"/>
                    <a:pt x="1375" y="2623"/>
                    <a:pt x="1072" y="2538"/>
                  </a:cubicBezTo>
                  <a:cubicBezTo>
                    <a:pt x="953" y="2504"/>
                    <a:pt x="835" y="2488"/>
                    <a:pt x="725" y="2488"/>
                  </a:cubicBezTo>
                  <a:cubicBezTo>
                    <a:pt x="407" y="2488"/>
                    <a:pt x="147" y="2619"/>
                    <a:pt x="84" y="2841"/>
                  </a:cubicBezTo>
                  <a:cubicBezTo>
                    <a:pt x="1" y="3137"/>
                    <a:pt x="306" y="3484"/>
                    <a:pt x="766" y="3613"/>
                  </a:cubicBezTo>
                  <a:cubicBezTo>
                    <a:pt x="886" y="3647"/>
                    <a:pt x="1004" y="3663"/>
                    <a:pt x="1115" y="3663"/>
                  </a:cubicBezTo>
                  <a:cubicBezTo>
                    <a:pt x="1379" y="3663"/>
                    <a:pt x="1601" y="3573"/>
                    <a:pt x="1705" y="3417"/>
                  </a:cubicBezTo>
                  <a:lnTo>
                    <a:pt x="3875" y="123"/>
                  </a:lnTo>
                  <a:lnTo>
                    <a:pt x="3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3193039" y="721063"/>
              <a:ext cx="199756" cy="187032"/>
            </a:xfrm>
            <a:custGeom>
              <a:avLst/>
              <a:gdLst/>
              <a:ahLst/>
              <a:cxnLst/>
              <a:rect l="l" t="t" r="r" b="b"/>
              <a:pathLst>
                <a:path w="3875" h="3628" extrusionOk="0">
                  <a:moveTo>
                    <a:pt x="3666" y="0"/>
                  </a:moveTo>
                  <a:lnTo>
                    <a:pt x="1712" y="2968"/>
                  </a:lnTo>
                  <a:cubicBezTo>
                    <a:pt x="1612" y="2769"/>
                    <a:pt x="1376" y="2589"/>
                    <a:pt x="1071" y="2503"/>
                  </a:cubicBezTo>
                  <a:cubicBezTo>
                    <a:pt x="952" y="2469"/>
                    <a:pt x="834" y="2453"/>
                    <a:pt x="723" y="2453"/>
                  </a:cubicBezTo>
                  <a:cubicBezTo>
                    <a:pt x="406" y="2453"/>
                    <a:pt x="147" y="2584"/>
                    <a:pt x="86" y="2804"/>
                  </a:cubicBezTo>
                  <a:cubicBezTo>
                    <a:pt x="0" y="3102"/>
                    <a:pt x="306" y="3447"/>
                    <a:pt x="768" y="3578"/>
                  </a:cubicBezTo>
                  <a:cubicBezTo>
                    <a:pt x="887" y="3612"/>
                    <a:pt x="1005" y="3628"/>
                    <a:pt x="1115" y="3628"/>
                  </a:cubicBezTo>
                  <a:cubicBezTo>
                    <a:pt x="1378" y="3628"/>
                    <a:pt x="1601" y="3538"/>
                    <a:pt x="1705" y="3380"/>
                  </a:cubicBezTo>
                  <a:lnTo>
                    <a:pt x="1705" y="3382"/>
                  </a:lnTo>
                  <a:lnTo>
                    <a:pt x="3874" y="88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197318" y="647498"/>
              <a:ext cx="195478" cy="91506"/>
            </a:xfrm>
            <a:custGeom>
              <a:avLst/>
              <a:gdLst/>
              <a:ahLst/>
              <a:cxnLst/>
              <a:rect l="l" t="t" r="r" b="b"/>
              <a:pathLst>
                <a:path w="3792" h="1775" extrusionOk="0">
                  <a:moveTo>
                    <a:pt x="151" y="0"/>
                  </a:moveTo>
                  <a:lnTo>
                    <a:pt x="0" y="229"/>
                  </a:lnTo>
                  <a:lnTo>
                    <a:pt x="3622" y="1774"/>
                  </a:lnTo>
                  <a:lnTo>
                    <a:pt x="3791" y="1515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182419" y="670284"/>
              <a:ext cx="195478" cy="91351"/>
            </a:xfrm>
            <a:custGeom>
              <a:avLst/>
              <a:gdLst/>
              <a:ahLst/>
              <a:cxnLst/>
              <a:rect l="l" t="t" r="r" b="b"/>
              <a:pathLst>
                <a:path w="3792" h="1772" extrusionOk="0">
                  <a:moveTo>
                    <a:pt x="151" y="0"/>
                  </a:moveTo>
                  <a:lnTo>
                    <a:pt x="0" y="227"/>
                  </a:lnTo>
                  <a:lnTo>
                    <a:pt x="3620" y="1772"/>
                  </a:lnTo>
                  <a:lnTo>
                    <a:pt x="3791" y="1513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3"/>
          <p:cNvGrpSpPr/>
          <p:nvPr/>
        </p:nvGrpSpPr>
        <p:grpSpPr>
          <a:xfrm rot="-1258228">
            <a:off x="106712" y="130179"/>
            <a:ext cx="347061" cy="257012"/>
            <a:chOff x="8593776" y="2443250"/>
            <a:chExt cx="347048" cy="257002"/>
          </a:xfrm>
        </p:grpSpPr>
        <p:sp>
          <p:nvSpPr>
            <p:cNvPr id="457" name="Google Shape;457;p33"/>
            <p:cNvSpPr/>
            <p:nvPr/>
          </p:nvSpPr>
          <p:spPr>
            <a:xfrm>
              <a:off x="8752011" y="2443250"/>
              <a:ext cx="84233" cy="74287"/>
            </a:xfrm>
            <a:custGeom>
              <a:avLst/>
              <a:gdLst/>
              <a:ahLst/>
              <a:cxnLst/>
              <a:rect l="l" t="t" r="r" b="b"/>
              <a:pathLst>
                <a:path w="1634" h="1441" extrusionOk="0">
                  <a:moveTo>
                    <a:pt x="817" y="0"/>
                  </a:moveTo>
                  <a:cubicBezTo>
                    <a:pt x="594" y="0"/>
                    <a:pt x="374" y="104"/>
                    <a:pt x="234" y="299"/>
                  </a:cubicBezTo>
                  <a:cubicBezTo>
                    <a:pt x="1" y="621"/>
                    <a:pt x="73" y="1072"/>
                    <a:pt x="394" y="1303"/>
                  </a:cubicBezTo>
                  <a:cubicBezTo>
                    <a:pt x="523" y="1396"/>
                    <a:pt x="671" y="1440"/>
                    <a:pt x="817" y="1440"/>
                  </a:cubicBezTo>
                  <a:cubicBezTo>
                    <a:pt x="1040" y="1440"/>
                    <a:pt x="1259" y="1337"/>
                    <a:pt x="1400" y="1143"/>
                  </a:cubicBezTo>
                  <a:cubicBezTo>
                    <a:pt x="1634" y="820"/>
                    <a:pt x="1560" y="371"/>
                    <a:pt x="1238" y="137"/>
                  </a:cubicBezTo>
                  <a:cubicBezTo>
                    <a:pt x="1111" y="45"/>
                    <a:pt x="963" y="0"/>
                    <a:pt x="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8891026" y="2613798"/>
              <a:ext cx="49797" cy="43923"/>
            </a:xfrm>
            <a:custGeom>
              <a:avLst/>
              <a:gdLst/>
              <a:ahLst/>
              <a:cxnLst/>
              <a:rect l="l" t="t" r="r" b="b"/>
              <a:pathLst>
                <a:path w="966" h="852" extrusionOk="0">
                  <a:moveTo>
                    <a:pt x="483" y="1"/>
                  </a:moveTo>
                  <a:cubicBezTo>
                    <a:pt x="351" y="1"/>
                    <a:pt x="221" y="61"/>
                    <a:pt x="137" y="176"/>
                  </a:cubicBezTo>
                  <a:cubicBezTo>
                    <a:pt x="1" y="368"/>
                    <a:pt x="43" y="634"/>
                    <a:pt x="232" y="770"/>
                  </a:cubicBezTo>
                  <a:cubicBezTo>
                    <a:pt x="308" y="825"/>
                    <a:pt x="396" y="852"/>
                    <a:pt x="482" y="852"/>
                  </a:cubicBezTo>
                  <a:cubicBezTo>
                    <a:pt x="614" y="852"/>
                    <a:pt x="744" y="790"/>
                    <a:pt x="827" y="675"/>
                  </a:cubicBezTo>
                  <a:cubicBezTo>
                    <a:pt x="965" y="486"/>
                    <a:pt x="921" y="220"/>
                    <a:pt x="732" y="81"/>
                  </a:cubicBezTo>
                  <a:cubicBezTo>
                    <a:pt x="657" y="27"/>
                    <a:pt x="569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8593776" y="2656278"/>
              <a:ext cx="49797" cy="43974"/>
            </a:xfrm>
            <a:custGeom>
              <a:avLst/>
              <a:gdLst/>
              <a:ahLst/>
              <a:cxnLst/>
              <a:rect l="l" t="t" r="r" b="b"/>
              <a:pathLst>
                <a:path w="966" h="853" extrusionOk="0">
                  <a:moveTo>
                    <a:pt x="482" y="1"/>
                  </a:moveTo>
                  <a:cubicBezTo>
                    <a:pt x="351" y="1"/>
                    <a:pt x="221" y="62"/>
                    <a:pt x="137" y="178"/>
                  </a:cubicBezTo>
                  <a:cubicBezTo>
                    <a:pt x="1" y="367"/>
                    <a:pt x="42" y="633"/>
                    <a:pt x="234" y="772"/>
                  </a:cubicBezTo>
                  <a:cubicBezTo>
                    <a:pt x="309" y="826"/>
                    <a:pt x="396" y="852"/>
                    <a:pt x="483" y="852"/>
                  </a:cubicBezTo>
                  <a:cubicBezTo>
                    <a:pt x="615" y="852"/>
                    <a:pt x="745" y="791"/>
                    <a:pt x="829" y="675"/>
                  </a:cubicBezTo>
                  <a:cubicBezTo>
                    <a:pt x="965" y="485"/>
                    <a:pt x="924" y="219"/>
                    <a:pt x="732" y="83"/>
                  </a:cubicBezTo>
                  <a:cubicBezTo>
                    <a:pt x="656" y="28"/>
                    <a:pt x="569" y="1"/>
                    <a:pt x="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0" name="Google Shape;4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13" y="902350"/>
            <a:ext cx="8901375" cy="40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3"/>
          <p:cNvSpPr/>
          <p:nvPr/>
        </p:nvSpPr>
        <p:spPr>
          <a:xfrm>
            <a:off x="8279050" y="875600"/>
            <a:ext cx="601500" cy="4050900"/>
          </a:xfrm>
          <a:prstGeom prst="flowChartAlternateProcess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33"/>
          <p:cNvSpPr/>
          <p:nvPr/>
        </p:nvSpPr>
        <p:spPr>
          <a:xfrm>
            <a:off x="7566850" y="875600"/>
            <a:ext cx="601500" cy="4050900"/>
          </a:xfrm>
          <a:prstGeom prst="flowChartAlternateProcess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272550" y="909775"/>
            <a:ext cx="5149500" cy="348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Reducing the audio features from 12 to 4 results in only </a:t>
            </a:r>
            <a:r>
              <a:rPr lang="en" sz="2900" b="1">
                <a:solidFill>
                  <a:srgbClr val="660000"/>
                </a:solidFill>
                <a:latin typeface="Open Sans"/>
                <a:ea typeface="Open Sans"/>
                <a:cs typeface="Open Sans"/>
                <a:sym typeface="Open Sans"/>
              </a:rPr>
              <a:t>6%</a:t>
            </a:r>
            <a:r>
              <a:rPr lang="en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300">
                <a:solidFill>
                  <a:schemeClr val="dk1"/>
                </a:solidFill>
              </a:rPr>
              <a:t>similar song clustering. </a:t>
            </a:r>
            <a:endParaRPr sz="2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Consequently, </a:t>
            </a:r>
            <a:r>
              <a:rPr lang="en" sz="2300" b="1">
                <a:solidFill>
                  <a:schemeClr val="dk1"/>
                </a:solidFill>
              </a:rPr>
              <a:t>all audio features</a:t>
            </a:r>
            <a:r>
              <a:rPr lang="en" sz="2300">
                <a:solidFill>
                  <a:schemeClr val="dk1"/>
                </a:solidFill>
              </a:rPr>
              <a:t> should be taken into account to create playlists close to human perception.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1"/>
          <p:cNvSpPr txBox="1">
            <a:spLocks noGrp="1"/>
          </p:cNvSpPr>
          <p:nvPr>
            <p:ph type="title"/>
          </p:nvPr>
        </p:nvSpPr>
        <p:spPr>
          <a:xfrm>
            <a:off x="542076" y="1053135"/>
            <a:ext cx="2547966" cy="3071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Elbow method to choose number of Clusters</a:t>
            </a:r>
            <a:endParaRPr dirty="0"/>
          </a:p>
        </p:txBody>
      </p:sp>
      <p:pic>
        <p:nvPicPr>
          <p:cNvPr id="698" name="Google Shape;6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216" y="918146"/>
            <a:ext cx="5071487" cy="330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2"/>
          <p:cNvSpPr txBox="1">
            <a:spLocks noGrp="1"/>
          </p:cNvSpPr>
          <p:nvPr>
            <p:ph type="title"/>
          </p:nvPr>
        </p:nvSpPr>
        <p:spPr>
          <a:xfrm>
            <a:off x="215192" y="1324302"/>
            <a:ext cx="2130717" cy="2169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Silhouette Score shows a probable k= 25</a:t>
            </a:r>
            <a:endParaRPr dirty="0"/>
          </a:p>
        </p:txBody>
      </p:sp>
      <p:pic>
        <p:nvPicPr>
          <p:cNvPr id="704" name="Google Shape;7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817" y="733907"/>
            <a:ext cx="5806660" cy="367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34"/>
          <p:cNvGrpSpPr/>
          <p:nvPr/>
        </p:nvGrpSpPr>
        <p:grpSpPr>
          <a:xfrm>
            <a:off x="8068933" y="1815494"/>
            <a:ext cx="173693" cy="119771"/>
            <a:chOff x="3014874" y="647498"/>
            <a:chExt cx="377921" cy="260598"/>
          </a:xfrm>
        </p:grpSpPr>
        <p:sp>
          <p:nvSpPr>
            <p:cNvPr id="469" name="Google Shape;469;p34"/>
            <p:cNvSpPr/>
            <p:nvPr/>
          </p:nvSpPr>
          <p:spPr>
            <a:xfrm>
              <a:off x="3014874" y="647498"/>
              <a:ext cx="199756" cy="188837"/>
            </a:xfrm>
            <a:custGeom>
              <a:avLst/>
              <a:gdLst/>
              <a:ahLst/>
              <a:cxnLst/>
              <a:rect l="l" t="t" r="r" b="b"/>
              <a:pathLst>
                <a:path w="3875" h="3663" extrusionOk="0">
                  <a:moveTo>
                    <a:pt x="3690" y="0"/>
                  </a:moveTo>
                  <a:lnTo>
                    <a:pt x="1712" y="3002"/>
                  </a:lnTo>
                  <a:cubicBezTo>
                    <a:pt x="1611" y="2804"/>
                    <a:pt x="1375" y="2623"/>
                    <a:pt x="1072" y="2538"/>
                  </a:cubicBezTo>
                  <a:cubicBezTo>
                    <a:pt x="953" y="2504"/>
                    <a:pt x="835" y="2488"/>
                    <a:pt x="725" y="2488"/>
                  </a:cubicBezTo>
                  <a:cubicBezTo>
                    <a:pt x="407" y="2488"/>
                    <a:pt x="147" y="2619"/>
                    <a:pt x="84" y="2841"/>
                  </a:cubicBezTo>
                  <a:cubicBezTo>
                    <a:pt x="1" y="3137"/>
                    <a:pt x="306" y="3484"/>
                    <a:pt x="766" y="3613"/>
                  </a:cubicBezTo>
                  <a:cubicBezTo>
                    <a:pt x="886" y="3647"/>
                    <a:pt x="1004" y="3663"/>
                    <a:pt x="1115" y="3663"/>
                  </a:cubicBezTo>
                  <a:cubicBezTo>
                    <a:pt x="1379" y="3663"/>
                    <a:pt x="1601" y="3573"/>
                    <a:pt x="1705" y="3417"/>
                  </a:cubicBezTo>
                  <a:lnTo>
                    <a:pt x="3875" y="123"/>
                  </a:lnTo>
                  <a:lnTo>
                    <a:pt x="3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3193039" y="721063"/>
              <a:ext cx="199756" cy="187032"/>
            </a:xfrm>
            <a:custGeom>
              <a:avLst/>
              <a:gdLst/>
              <a:ahLst/>
              <a:cxnLst/>
              <a:rect l="l" t="t" r="r" b="b"/>
              <a:pathLst>
                <a:path w="3875" h="3628" extrusionOk="0">
                  <a:moveTo>
                    <a:pt x="3666" y="0"/>
                  </a:moveTo>
                  <a:lnTo>
                    <a:pt x="1712" y="2968"/>
                  </a:lnTo>
                  <a:cubicBezTo>
                    <a:pt x="1612" y="2769"/>
                    <a:pt x="1376" y="2589"/>
                    <a:pt x="1071" y="2503"/>
                  </a:cubicBezTo>
                  <a:cubicBezTo>
                    <a:pt x="952" y="2469"/>
                    <a:pt x="834" y="2453"/>
                    <a:pt x="723" y="2453"/>
                  </a:cubicBezTo>
                  <a:cubicBezTo>
                    <a:pt x="406" y="2453"/>
                    <a:pt x="147" y="2584"/>
                    <a:pt x="86" y="2804"/>
                  </a:cubicBezTo>
                  <a:cubicBezTo>
                    <a:pt x="0" y="3102"/>
                    <a:pt x="306" y="3447"/>
                    <a:pt x="768" y="3578"/>
                  </a:cubicBezTo>
                  <a:cubicBezTo>
                    <a:pt x="887" y="3612"/>
                    <a:pt x="1005" y="3628"/>
                    <a:pt x="1115" y="3628"/>
                  </a:cubicBezTo>
                  <a:cubicBezTo>
                    <a:pt x="1378" y="3628"/>
                    <a:pt x="1601" y="3538"/>
                    <a:pt x="1705" y="3380"/>
                  </a:cubicBezTo>
                  <a:lnTo>
                    <a:pt x="1705" y="3382"/>
                  </a:lnTo>
                  <a:lnTo>
                    <a:pt x="3874" y="88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3197318" y="647498"/>
              <a:ext cx="195478" cy="91506"/>
            </a:xfrm>
            <a:custGeom>
              <a:avLst/>
              <a:gdLst/>
              <a:ahLst/>
              <a:cxnLst/>
              <a:rect l="l" t="t" r="r" b="b"/>
              <a:pathLst>
                <a:path w="3792" h="1775" extrusionOk="0">
                  <a:moveTo>
                    <a:pt x="151" y="0"/>
                  </a:moveTo>
                  <a:lnTo>
                    <a:pt x="0" y="229"/>
                  </a:lnTo>
                  <a:lnTo>
                    <a:pt x="3622" y="1774"/>
                  </a:lnTo>
                  <a:lnTo>
                    <a:pt x="3791" y="1515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3182419" y="670284"/>
              <a:ext cx="195478" cy="91351"/>
            </a:xfrm>
            <a:custGeom>
              <a:avLst/>
              <a:gdLst/>
              <a:ahLst/>
              <a:cxnLst/>
              <a:rect l="l" t="t" r="r" b="b"/>
              <a:pathLst>
                <a:path w="3792" h="1772" extrusionOk="0">
                  <a:moveTo>
                    <a:pt x="151" y="0"/>
                  </a:moveTo>
                  <a:lnTo>
                    <a:pt x="0" y="227"/>
                  </a:lnTo>
                  <a:lnTo>
                    <a:pt x="3620" y="1772"/>
                  </a:lnTo>
                  <a:lnTo>
                    <a:pt x="3791" y="1513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4"/>
          <p:cNvGrpSpPr/>
          <p:nvPr/>
        </p:nvGrpSpPr>
        <p:grpSpPr>
          <a:xfrm>
            <a:off x="1627745" y="310683"/>
            <a:ext cx="370752" cy="254712"/>
            <a:chOff x="2173859" y="965668"/>
            <a:chExt cx="229838" cy="157902"/>
          </a:xfrm>
        </p:grpSpPr>
        <p:sp>
          <p:nvSpPr>
            <p:cNvPr id="474" name="Google Shape;474;p34"/>
            <p:cNvSpPr/>
            <p:nvPr/>
          </p:nvSpPr>
          <p:spPr>
            <a:xfrm>
              <a:off x="2173859" y="965668"/>
              <a:ext cx="127958" cy="104821"/>
            </a:xfrm>
            <a:custGeom>
              <a:avLst/>
              <a:gdLst/>
              <a:ahLst/>
              <a:cxnLst/>
              <a:rect l="l" t="t" r="r" b="b"/>
              <a:pathLst>
                <a:path w="4004" h="3280" extrusionOk="0">
                  <a:moveTo>
                    <a:pt x="3837" y="0"/>
                  </a:moveTo>
                  <a:lnTo>
                    <a:pt x="1656" y="2697"/>
                  </a:lnTo>
                  <a:cubicBezTo>
                    <a:pt x="1578" y="2498"/>
                    <a:pt x="1369" y="2301"/>
                    <a:pt x="1085" y="2190"/>
                  </a:cubicBezTo>
                  <a:cubicBezTo>
                    <a:pt x="938" y="2133"/>
                    <a:pt x="789" y="2105"/>
                    <a:pt x="654" y="2105"/>
                  </a:cubicBezTo>
                  <a:cubicBezTo>
                    <a:pt x="394" y="2105"/>
                    <a:pt x="180" y="2206"/>
                    <a:pt x="109" y="2387"/>
                  </a:cubicBezTo>
                  <a:cubicBezTo>
                    <a:pt x="0" y="2665"/>
                    <a:pt x="262" y="3028"/>
                    <a:pt x="692" y="3194"/>
                  </a:cubicBezTo>
                  <a:cubicBezTo>
                    <a:pt x="839" y="3252"/>
                    <a:pt x="988" y="3280"/>
                    <a:pt x="1123" y="3280"/>
                  </a:cubicBezTo>
                  <a:cubicBezTo>
                    <a:pt x="1333" y="3280"/>
                    <a:pt x="1512" y="3213"/>
                    <a:pt x="1610" y="3092"/>
                  </a:cubicBezTo>
                  <a:lnTo>
                    <a:pt x="1612" y="3092"/>
                  </a:lnTo>
                  <a:lnTo>
                    <a:pt x="4004" y="134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2275772" y="1019676"/>
              <a:ext cx="127926" cy="103894"/>
            </a:xfrm>
            <a:custGeom>
              <a:avLst/>
              <a:gdLst/>
              <a:ahLst/>
              <a:cxnLst/>
              <a:rect l="l" t="t" r="r" b="b"/>
              <a:pathLst>
                <a:path w="4003" h="3251" extrusionOk="0">
                  <a:moveTo>
                    <a:pt x="3810" y="1"/>
                  </a:moveTo>
                  <a:lnTo>
                    <a:pt x="1657" y="2668"/>
                  </a:lnTo>
                  <a:cubicBezTo>
                    <a:pt x="1578" y="2466"/>
                    <a:pt x="1368" y="2272"/>
                    <a:pt x="1083" y="2161"/>
                  </a:cubicBezTo>
                  <a:cubicBezTo>
                    <a:pt x="935" y="2103"/>
                    <a:pt x="786" y="2075"/>
                    <a:pt x="651" y="2075"/>
                  </a:cubicBezTo>
                  <a:cubicBezTo>
                    <a:pt x="392" y="2075"/>
                    <a:pt x="181" y="2176"/>
                    <a:pt x="109" y="2358"/>
                  </a:cubicBezTo>
                  <a:cubicBezTo>
                    <a:pt x="1" y="2635"/>
                    <a:pt x="262" y="2996"/>
                    <a:pt x="692" y="3165"/>
                  </a:cubicBezTo>
                  <a:cubicBezTo>
                    <a:pt x="839" y="3223"/>
                    <a:pt x="987" y="3250"/>
                    <a:pt x="1122" y="3250"/>
                  </a:cubicBezTo>
                  <a:cubicBezTo>
                    <a:pt x="1332" y="3250"/>
                    <a:pt x="1512" y="3184"/>
                    <a:pt x="1611" y="3063"/>
                  </a:cubicBezTo>
                  <a:lnTo>
                    <a:pt x="4002" y="105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2291143" y="965668"/>
              <a:ext cx="112554" cy="64778"/>
            </a:xfrm>
            <a:custGeom>
              <a:avLst/>
              <a:gdLst/>
              <a:ahLst/>
              <a:cxnLst/>
              <a:rect l="l" t="t" r="r" b="b"/>
              <a:pathLst>
                <a:path w="3522" h="2027" extrusionOk="0">
                  <a:moveTo>
                    <a:pt x="167" y="0"/>
                  </a:moveTo>
                  <a:lnTo>
                    <a:pt x="1" y="206"/>
                  </a:lnTo>
                  <a:lnTo>
                    <a:pt x="3334" y="2026"/>
                  </a:lnTo>
                  <a:lnTo>
                    <a:pt x="3521" y="179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280949" y="978291"/>
              <a:ext cx="112522" cy="64778"/>
            </a:xfrm>
            <a:custGeom>
              <a:avLst/>
              <a:gdLst/>
              <a:ahLst/>
              <a:cxnLst/>
              <a:rect l="l" t="t" r="r" b="b"/>
              <a:pathLst>
                <a:path w="3521" h="2027" extrusionOk="0">
                  <a:moveTo>
                    <a:pt x="167" y="1"/>
                  </a:moveTo>
                  <a:lnTo>
                    <a:pt x="1" y="206"/>
                  </a:lnTo>
                  <a:lnTo>
                    <a:pt x="3334" y="2027"/>
                  </a:lnTo>
                  <a:lnTo>
                    <a:pt x="3521" y="179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4"/>
          <p:cNvGrpSpPr/>
          <p:nvPr/>
        </p:nvGrpSpPr>
        <p:grpSpPr>
          <a:xfrm>
            <a:off x="8642696" y="2544666"/>
            <a:ext cx="91432" cy="114084"/>
            <a:chOff x="4391681" y="1672309"/>
            <a:chExt cx="198937" cy="248225"/>
          </a:xfrm>
        </p:grpSpPr>
        <p:sp>
          <p:nvSpPr>
            <p:cNvPr id="479" name="Google Shape;479;p34"/>
            <p:cNvSpPr/>
            <p:nvPr/>
          </p:nvSpPr>
          <p:spPr>
            <a:xfrm>
              <a:off x="4391681" y="1672309"/>
              <a:ext cx="139700" cy="248225"/>
            </a:xfrm>
            <a:custGeom>
              <a:avLst/>
              <a:gdLst/>
              <a:ahLst/>
              <a:cxnLst/>
              <a:rect l="l" t="t" r="r" b="b"/>
              <a:pathLst>
                <a:path w="2710" h="4815" extrusionOk="0">
                  <a:moveTo>
                    <a:pt x="2473" y="1"/>
                  </a:moveTo>
                  <a:lnTo>
                    <a:pt x="1731" y="3808"/>
                  </a:lnTo>
                  <a:cubicBezTo>
                    <a:pt x="1578" y="3677"/>
                    <a:pt x="1338" y="3597"/>
                    <a:pt x="1064" y="3597"/>
                  </a:cubicBezTo>
                  <a:cubicBezTo>
                    <a:pt x="1010" y="3597"/>
                    <a:pt x="955" y="3600"/>
                    <a:pt x="898" y="3607"/>
                  </a:cubicBezTo>
                  <a:cubicBezTo>
                    <a:pt x="385" y="3664"/>
                    <a:pt x="1" y="3981"/>
                    <a:pt x="38" y="4312"/>
                  </a:cubicBezTo>
                  <a:cubicBezTo>
                    <a:pt x="73" y="4606"/>
                    <a:pt x="430" y="4814"/>
                    <a:pt x="870" y="4814"/>
                  </a:cubicBezTo>
                  <a:cubicBezTo>
                    <a:pt x="925" y="4814"/>
                    <a:pt x="980" y="4811"/>
                    <a:pt x="1037" y="4805"/>
                  </a:cubicBezTo>
                  <a:cubicBezTo>
                    <a:pt x="1486" y="4754"/>
                    <a:pt x="1837" y="4506"/>
                    <a:pt x="1893" y="4224"/>
                  </a:cubicBezTo>
                  <a:lnTo>
                    <a:pt x="2709" y="47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4524377" y="1674681"/>
              <a:ext cx="66242" cy="105116"/>
            </a:xfrm>
            <a:custGeom>
              <a:avLst/>
              <a:gdLst/>
              <a:ahLst/>
              <a:cxnLst/>
              <a:rect l="l" t="t" r="r" b="b"/>
              <a:pathLst>
                <a:path w="1285" h="2039" extrusionOk="0">
                  <a:moveTo>
                    <a:pt x="135" y="1"/>
                  </a:moveTo>
                  <a:cubicBezTo>
                    <a:pt x="135" y="1"/>
                    <a:pt x="135" y="1"/>
                    <a:pt x="135" y="2"/>
                  </a:cubicBezTo>
                  <a:lnTo>
                    <a:pt x="135" y="2"/>
                  </a:lnTo>
                  <a:lnTo>
                    <a:pt x="135" y="1"/>
                  </a:lnTo>
                  <a:close/>
                  <a:moveTo>
                    <a:pt x="135" y="2"/>
                  </a:moveTo>
                  <a:lnTo>
                    <a:pt x="77" y="302"/>
                  </a:lnTo>
                  <a:cubicBezTo>
                    <a:pt x="0" y="687"/>
                    <a:pt x="1181" y="1194"/>
                    <a:pt x="1051" y="1993"/>
                  </a:cubicBezTo>
                  <a:lnTo>
                    <a:pt x="1051" y="1993"/>
                  </a:lnTo>
                  <a:lnTo>
                    <a:pt x="1100" y="1740"/>
                  </a:lnTo>
                  <a:cubicBezTo>
                    <a:pt x="1285" y="913"/>
                    <a:pt x="60" y="395"/>
                    <a:pt x="135" y="2"/>
                  </a:cubicBezTo>
                  <a:close/>
                  <a:moveTo>
                    <a:pt x="1051" y="1993"/>
                  </a:moveTo>
                  <a:lnTo>
                    <a:pt x="1042" y="2039"/>
                  </a:lnTo>
                  <a:cubicBezTo>
                    <a:pt x="1045" y="2023"/>
                    <a:pt x="1048" y="2008"/>
                    <a:pt x="1051" y="1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4517469" y="1710097"/>
              <a:ext cx="66242" cy="105219"/>
            </a:xfrm>
            <a:custGeom>
              <a:avLst/>
              <a:gdLst/>
              <a:ahLst/>
              <a:cxnLst/>
              <a:rect l="l" t="t" r="r" b="b"/>
              <a:pathLst>
                <a:path w="1285" h="2041" extrusionOk="0">
                  <a:moveTo>
                    <a:pt x="135" y="1"/>
                  </a:moveTo>
                  <a:lnTo>
                    <a:pt x="75" y="302"/>
                  </a:lnTo>
                  <a:cubicBezTo>
                    <a:pt x="0" y="690"/>
                    <a:pt x="1181" y="1197"/>
                    <a:pt x="1050" y="1997"/>
                  </a:cubicBezTo>
                  <a:lnTo>
                    <a:pt x="1050" y="1997"/>
                  </a:lnTo>
                  <a:lnTo>
                    <a:pt x="1100" y="1740"/>
                  </a:lnTo>
                  <a:cubicBezTo>
                    <a:pt x="1285" y="915"/>
                    <a:pt x="59" y="396"/>
                    <a:pt x="135" y="1"/>
                  </a:cubicBezTo>
                  <a:close/>
                  <a:moveTo>
                    <a:pt x="1050" y="1997"/>
                  </a:moveTo>
                  <a:lnTo>
                    <a:pt x="1042" y="2041"/>
                  </a:lnTo>
                  <a:cubicBezTo>
                    <a:pt x="1045" y="2026"/>
                    <a:pt x="1048" y="2011"/>
                    <a:pt x="1050" y="1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4509942" y="1748762"/>
              <a:ext cx="66139" cy="105219"/>
            </a:xfrm>
            <a:custGeom>
              <a:avLst/>
              <a:gdLst/>
              <a:ahLst/>
              <a:cxnLst/>
              <a:rect l="l" t="t" r="r" b="b"/>
              <a:pathLst>
                <a:path w="1283" h="2041" extrusionOk="0">
                  <a:moveTo>
                    <a:pt x="133" y="0"/>
                  </a:moveTo>
                  <a:lnTo>
                    <a:pt x="133" y="0"/>
                  </a:lnTo>
                  <a:cubicBezTo>
                    <a:pt x="133" y="0"/>
                    <a:pt x="133" y="0"/>
                    <a:pt x="133" y="1"/>
                  </a:cubicBezTo>
                  <a:lnTo>
                    <a:pt x="133" y="1"/>
                  </a:lnTo>
                  <a:lnTo>
                    <a:pt x="133" y="0"/>
                  </a:lnTo>
                  <a:close/>
                  <a:moveTo>
                    <a:pt x="133" y="1"/>
                  </a:moveTo>
                  <a:lnTo>
                    <a:pt x="75" y="301"/>
                  </a:lnTo>
                  <a:cubicBezTo>
                    <a:pt x="0" y="687"/>
                    <a:pt x="1182" y="1194"/>
                    <a:pt x="1050" y="1997"/>
                  </a:cubicBezTo>
                  <a:lnTo>
                    <a:pt x="1050" y="1997"/>
                  </a:lnTo>
                  <a:lnTo>
                    <a:pt x="1100" y="1740"/>
                  </a:lnTo>
                  <a:cubicBezTo>
                    <a:pt x="1283" y="914"/>
                    <a:pt x="57" y="396"/>
                    <a:pt x="133" y="1"/>
                  </a:cubicBezTo>
                  <a:close/>
                  <a:moveTo>
                    <a:pt x="1050" y="1997"/>
                  </a:moveTo>
                  <a:lnTo>
                    <a:pt x="1042" y="2040"/>
                  </a:lnTo>
                  <a:cubicBezTo>
                    <a:pt x="1045" y="2026"/>
                    <a:pt x="1048" y="2011"/>
                    <a:pt x="1050" y="1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4"/>
          <p:cNvGrpSpPr/>
          <p:nvPr/>
        </p:nvGrpSpPr>
        <p:grpSpPr>
          <a:xfrm>
            <a:off x="8012222" y="2133755"/>
            <a:ext cx="80579" cy="160097"/>
            <a:chOff x="4088863" y="2232839"/>
            <a:chExt cx="175324" cy="348340"/>
          </a:xfrm>
        </p:grpSpPr>
        <p:sp>
          <p:nvSpPr>
            <p:cNvPr id="484" name="Google Shape;484;p34"/>
            <p:cNvSpPr/>
            <p:nvPr/>
          </p:nvSpPr>
          <p:spPr>
            <a:xfrm>
              <a:off x="4088863" y="2232839"/>
              <a:ext cx="123308" cy="348340"/>
            </a:xfrm>
            <a:custGeom>
              <a:avLst/>
              <a:gdLst/>
              <a:ahLst/>
              <a:cxnLst/>
              <a:rect l="l" t="t" r="r" b="b"/>
              <a:pathLst>
                <a:path w="2392" h="6757" extrusionOk="0">
                  <a:moveTo>
                    <a:pt x="379" y="1"/>
                  </a:moveTo>
                  <a:lnTo>
                    <a:pt x="88" y="105"/>
                  </a:lnTo>
                  <a:lnTo>
                    <a:pt x="1806" y="4837"/>
                  </a:lnTo>
                  <a:cubicBezTo>
                    <a:pt x="1759" y="4829"/>
                    <a:pt x="1709" y="4825"/>
                    <a:pt x="1657" y="4825"/>
                  </a:cubicBezTo>
                  <a:cubicBezTo>
                    <a:pt x="1376" y="4825"/>
                    <a:pt x="1044" y="4941"/>
                    <a:pt x="747" y="5170"/>
                  </a:cubicBezTo>
                  <a:cubicBezTo>
                    <a:pt x="217" y="5579"/>
                    <a:pt x="0" y="6188"/>
                    <a:pt x="264" y="6530"/>
                  </a:cubicBezTo>
                  <a:cubicBezTo>
                    <a:pt x="380" y="6682"/>
                    <a:pt x="572" y="6757"/>
                    <a:pt x="795" y="6757"/>
                  </a:cubicBezTo>
                  <a:cubicBezTo>
                    <a:pt x="1076" y="6757"/>
                    <a:pt x="1407" y="6639"/>
                    <a:pt x="1702" y="6412"/>
                  </a:cubicBezTo>
                  <a:cubicBezTo>
                    <a:pt x="2167" y="6054"/>
                    <a:pt x="2392" y="5542"/>
                    <a:pt x="2264" y="5191"/>
                  </a:cubicBezTo>
                  <a:lnTo>
                    <a:pt x="2267" y="5191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4108401" y="2232839"/>
              <a:ext cx="122380" cy="85680"/>
            </a:xfrm>
            <a:custGeom>
              <a:avLst/>
              <a:gdLst/>
              <a:ahLst/>
              <a:cxnLst/>
              <a:rect l="l" t="t" r="r" b="b"/>
              <a:pathLst>
                <a:path w="2374" h="1662" extrusionOk="0">
                  <a:moveTo>
                    <a:pt x="0" y="1"/>
                  </a:moveTo>
                  <a:lnTo>
                    <a:pt x="135" y="373"/>
                  </a:lnTo>
                  <a:cubicBezTo>
                    <a:pt x="310" y="853"/>
                    <a:pt x="1967" y="626"/>
                    <a:pt x="2355" y="1609"/>
                  </a:cubicBezTo>
                  <a:lnTo>
                    <a:pt x="2355" y="1609"/>
                  </a:lnTo>
                  <a:lnTo>
                    <a:pt x="2237" y="1287"/>
                  </a:lnTo>
                  <a:cubicBezTo>
                    <a:pt x="1888" y="246"/>
                    <a:pt x="178" y="489"/>
                    <a:pt x="0" y="1"/>
                  </a:cubicBezTo>
                  <a:close/>
                  <a:moveTo>
                    <a:pt x="2355" y="1609"/>
                  </a:moveTo>
                  <a:lnTo>
                    <a:pt x="2373" y="1661"/>
                  </a:lnTo>
                  <a:cubicBezTo>
                    <a:pt x="2368" y="1644"/>
                    <a:pt x="2361" y="1626"/>
                    <a:pt x="2355" y="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4124383" y="2276968"/>
              <a:ext cx="122380" cy="85680"/>
            </a:xfrm>
            <a:custGeom>
              <a:avLst/>
              <a:gdLst/>
              <a:ahLst/>
              <a:cxnLst/>
              <a:rect l="l" t="t" r="r" b="b"/>
              <a:pathLst>
                <a:path w="2374" h="1662" extrusionOk="0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lnTo>
                    <a:pt x="1" y="1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37" y="373"/>
                  </a:lnTo>
                  <a:cubicBezTo>
                    <a:pt x="312" y="853"/>
                    <a:pt x="1967" y="626"/>
                    <a:pt x="2354" y="1609"/>
                  </a:cubicBezTo>
                  <a:lnTo>
                    <a:pt x="2354" y="1609"/>
                  </a:lnTo>
                  <a:lnTo>
                    <a:pt x="2237" y="1286"/>
                  </a:lnTo>
                  <a:cubicBezTo>
                    <a:pt x="1890" y="246"/>
                    <a:pt x="180" y="488"/>
                    <a:pt x="1" y="1"/>
                  </a:cubicBezTo>
                  <a:close/>
                  <a:moveTo>
                    <a:pt x="2354" y="1609"/>
                  </a:moveTo>
                  <a:lnTo>
                    <a:pt x="2373" y="1661"/>
                  </a:lnTo>
                  <a:cubicBezTo>
                    <a:pt x="2367" y="1643"/>
                    <a:pt x="2361" y="1626"/>
                    <a:pt x="2354" y="16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4141910" y="2324912"/>
              <a:ext cx="122277" cy="85629"/>
            </a:xfrm>
            <a:custGeom>
              <a:avLst/>
              <a:gdLst/>
              <a:ahLst/>
              <a:cxnLst/>
              <a:rect l="l" t="t" r="r" b="b"/>
              <a:pathLst>
                <a:path w="2372" h="166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"/>
                    <a:pt x="1" y="1"/>
                  </a:cubicBezTo>
                  <a:lnTo>
                    <a:pt x="1" y="1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34" y="373"/>
                  </a:lnTo>
                  <a:cubicBezTo>
                    <a:pt x="310" y="855"/>
                    <a:pt x="1970" y="625"/>
                    <a:pt x="2353" y="1612"/>
                  </a:cubicBezTo>
                  <a:lnTo>
                    <a:pt x="2353" y="1612"/>
                  </a:lnTo>
                  <a:lnTo>
                    <a:pt x="2237" y="1289"/>
                  </a:lnTo>
                  <a:cubicBezTo>
                    <a:pt x="1888" y="246"/>
                    <a:pt x="178" y="490"/>
                    <a:pt x="1" y="1"/>
                  </a:cubicBezTo>
                  <a:close/>
                  <a:moveTo>
                    <a:pt x="2353" y="1612"/>
                  </a:moveTo>
                  <a:lnTo>
                    <a:pt x="2371" y="1661"/>
                  </a:lnTo>
                  <a:cubicBezTo>
                    <a:pt x="2365" y="1644"/>
                    <a:pt x="2360" y="1628"/>
                    <a:pt x="2353" y="16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4"/>
          <p:cNvSpPr/>
          <p:nvPr/>
        </p:nvSpPr>
        <p:spPr>
          <a:xfrm>
            <a:off x="273107" y="1864752"/>
            <a:ext cx="79490" cy="72277"/>
          </a:xfrm>
          <a:custGeom>
            <a:avLst/>
            <a:gdLst/>
            <a:ahLst/>
            <a:cxnLst/>
            <a:rect l="l" t="t" r="r" b="b"/>
            <a:pathLst>
              <a:path w="1542" h="1402" extrusionOk="0">
                <a:moveTo>
                  <a:pt x="771" y="1"/>
                </a:moveTo>
                <a:cubicBezTo>
                  <a:pt x="592" y="1"/>
                  <a:pt x="412" y="70"/>
                  <a:pt x="276" y="207"/>
                </a:cubicBezTo>
                <a:cubicBezTo>
                  <a:pt x="1" y="480"/>
                  <a:pt x="1" y="924"/>
                  <a:pt x="276" y="1197"/>
                </a:cubicBezTo>
                <a:cubicBezTo>
                  <a:pt x="412" y="1334"/>
                  <a:pt x="592" y="1402"/>
                  <a:pt x="771" y="1402"/>
                </a:cubicBezTo>
                <a:cubicBezTo>
                  <a:pt x="950" y="1402"/>
                  <a:pt x="1129" y="1334"/>
                  <a:pt x="1266" y="1197"/>
                </a:cubicBezTo>
                <a:cubicBezTo>
                  <a:pt x="1541" y="924"/>
                  <a:pt x="1541" y="480"/>
                  <a:pt x="1266" y="207"/>
                </a:cubicBezTo>
                <a:cubicBezTo>
                  <a:pt x="1129" y="70"/>
                  <a:pt x="950" y="1"/>
                  <a:pt x="77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4"/>
          <p:cNvGrpSpPr/>
          <p:nvPr/>
        </p:nvGrpSpPr>
        <p:grpSpPr>
          <a:xfrm>
            <a:off x="8668026" y="1745850"/>
            <a:ext cx="347048" cy="257002"/>
            <a:chOff x="8593776" y="2443250"/>
            <a:chExt cx="347048" cy="257002"/>
          </a:xfrm>
        </p:grpSpPr>
        <p:sp>
          <p:nvSpPr>
            <p:cNvPr id="490" name="Google Shape;490;p34"/>
            <p:cNvSpPr/>
            <p:nvPr/>
          </p:nvSpPr>
          <p:spPr>
            <a:xfrm>
              <a:off x="8752011" y="2443250"/>
              <a:ext cx="84233" cy="74287"/>
            </a:xfrm>
            <a:custGeom>
              <a:avLst/>
              <a:gdLst/>
              <a:ahLst/>
              <a:cxnLst/>
              <a:rect l="l" t="t" r="r" b="b"/>
              <a:pathLst>
                <a:path w="1634" h="1441" extrusionOk="0">
                  <a:moveTo>
                    <a:pt x="817" y="0"/>
                  </a:moveTo>
                  <a:cubicBezTo>
                    <a:pt x="594" y="0"/>
                    <a:pt x="374" y="104"/>
                    <a:pt x="234" y="299"/>
                  </a:cubicBezTo>
                  <a:cubicBezTo>
                    <a:pt x="1" y="621"/>
                    <a:pt x="73" y="1072"/>
                    <a:pt x="394" y="1303"/>
                  </a:cubicBezTo>
                  <a:cubicBezTo>
                    <a:pt x="523" y="1396"/>
                    <a:pt x="671" y="1440"/>
                    <a:pt x="817" y="1440"/>
                  </a:cubicBezTo>
                  <a:cubicBezTo>
                    <a:pt x="1040" y="1440"/>
                    <a:pt x="1259" y="1337"/>
                    <a:pt x="1400" y="1143"/>
                  </a:cubicBezTo>
                  <a:cubicBezTo>
                    <a:pt x="1634" y="820"/>
                    <a:pt x="1560" y="371"/>
                    <a:pt x="1238" y="137"/>
                  </a:cubicBezTo>
                  <a:cubicBezTo>
                    <a:pt x="1111" y="45"/>
                    <a:pt x="963" y="0"/>
                    <a:pt x="8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8891026" y="2613798"/>
              <a:ext cx="49797" cy="43923"/>
            </a:xfrm>
            <a:custGeom>
              <a:avLst/>
              <a:gdLst/>
              <a:ahLst/>
              <a:cxnLst/>
              <a:rect l="l" t="t" r="r" b="b"/>
              <a:pathLst>
                <a:path w="966" h="852" extrusionOk="0">
                  <a:moveTo>
                    <a:pt x="483" y="1"/>
                  </a:moveTo>
                  <a:cubicBezTo>
                    <a:pt x="351" y="1"/>
                    <a:pt x="221" y="61"/>
                    <a:pt x="137" y="176"/>
                  </a:cubicBezTo>
                  <a:cubicBezTo>
                    <a:pt x="1" y="368"/>
                    <a:pt x="43" y="634"/>
                    <a:pt x="232" y="770"/>
                  </a:cubicBezTo>
                  <a:cubicBezTo>
                    <a:pt x="308" y="825"/>
                    <a:pt x="396" y="852"/>
                    <a:pt x="482" y="852"/>
                  </a:cubicBezTo>
                  <a:cubicBezTo>
                    <a:pt x="614" y="852"/>
                    <a:pt x="744" y="790"/>
                    <a:pt x="827" y="675"/>
                  </a:cubicBezTo>
                  <a:cubicBezTo>
                    <a:pt x="965" y="486"/>
                    <a:pt x="921" y="220"/>
                    <a:pt x="732" y="81"/>
                  </a:cubicBezTo>
                  <a:cubicBezTo>
                    <a:pt x="657" y="27"/>
                    <a:pt x="569" y="1"/>
                    <a:pt x="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8593776" y="2656278"/>
              <a:ext cx="49797" cy="43974"/>
            </a:xfrm>
            <a:custGeom>
              <a:avLst/>
              <a:gdLst/>
              <a:ahLst/>
              <a:cxnLst/>
              <a:rect l="l" t="t" r="r" b="b"/>
              <a:pathLst>
                <a:path w="966" h="853" extrusionOk="0">
                  <a:moveTo>
                    <a:pt x="482" y="1"/>
                  </a:moveTo>
                  <a:cubicBezTo>
                    <a:pt x="351" y="1"/>
                    <a:pt x="221" y="62"/>
                    <a:pt x="137" y="178"/>
                  </a:cubicBezTo>
                  <a:cubicBezTo>
                    <a:pt x="1" y="367"/>
                    <a:pt x="42" y="633"/>
                    <a:pt x="234" y="772"/>
                  </a:cubicBezTo>
                  <a:cubicBezTo>
                    <a:pt x="309" y="826"/>
                    <a:pt x="396" y="852"/>
                    <a:pt x="483" y="852"/>
                  </a:cubicBezTo>
                  <a:cubicBezTo>
                    <a:pt x="615" y="852"/>
                    <a:pt x="745" y="791"/>
                    <a:pt x="829" y="675"/>
                  </a:cubicBezTo>
                  <a:cubicBezTo>
                    <a:pt x="965" y="485"/>
                    <a:pt x="924" y="219"/>
                    <a:pt x="732" y="83"/>
                  </a:cubicBezTo>
                  <a:cubicBezTo>
                    <a:pt x="656" y="28"/>
                    <a:pt x="569" y="1"/>
                    <a:pt x="4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4"/>
          <p:cNvSpPr/>
          <p:nvPr/>
        </p:nvSpPr>
        <p:spPr>
          <a:xfrm flipH="1">
            <a:off x="521826" y="4753373"/>
            <a:ext cx="49797" cy="43923"/>
          </a:xfrm>
          <a:custGeom>
            <a:avLst/>
            <a:gdLst/>
            <a:ahLst/>
            <a:cxnLst/>
            <a:rect l="l" t="t" r="r" b="b"/>
            <a:pathLst>
              <a:path w="966" h="852" extrusionOk="0">
                <a:moveTo>
                  <a:pt x="483" y="1"/>
                </a:moveTo>
                <a:cubicBezTo>
                  <a:pt x="351" y="1"/>
                  <a:pt x="221" y="61"/>
                  <a:pt x="137" y="176"/>
                </a:cubicBezTo>
                <a:cubicBezTo>
                  <a:pt x="1" y="368"/>
                  <a:pt x="43" y="634"/>
                  <a:pt x="232" y="770"/>
                </a:cubicBezTo>
                <a:cubicBezTo>
                  <a:pt x="308" y="825"/>
                  <a:pt x="396" y="852"/>
                  <a:pt x="482" y="852"/>
                </a:cubicBezTo>
                <a:cubicBezTo>
                  <a:pt x="614" y="852"/>
                  <a:pt x="744" y="790"/>
                  <a:pt x="827" y="675"/>
                </a:cubicBezTo>
                <a:cubicBezTo>
                  <a:pt x="965" y="486"/>
                  <a:pt x="921" y="220"/>
                  <a:pt x="732" y="81"/>
                </a:cubicBezTo>
                <a:cubicBezTo>
                  <a:pt x="657" y="27"/>
                  <a:pt x="569" y="1"/>
                  <a:pt x="4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4"/>
          <p:cNvGrpSpPr/>
          <p:nvPr/>
        </p:nvGrpSpPr>
        <p:grpSpPr>
          <a:xfrm>
            <a:off x="322881" y="4128359"/>
            <a:ext cx="198937" cy="248225"/>
            <a:chOff x="4391681" y="1672309"/>
            <a:chExt cx="198937" cy="248225"/>
          </a:xfrm>
        </p:grpSpPr>
        <p:sp>
          <p:nvSpPr>
            <p:cNvPr id="495" name="Google Shape;495;p34"/>
            <p:cNvSpPr/>
            <p:nvPr/>
          </p:nvSpPr>
          <p:spPr>
            <a:xfrm>
              <a:off x="4391681" y="1672309"/>
              <a:ext cx="139700" cy="248225"/>
            </a:xfrm>
            <a:custGeom>
              <a:avLst/>
              <a:gdLst/>
              <a:ahLst/>
              <a:cxnLst/>
              <a:rect l="l" t="t" r="r" b="b"/>
              <a:pathLst>
                <a:path w="2710" h="4815" extrusionOk="0">
                  <a:moveTo>
                    <a:pt x="2473" y="1"/>
                  </a:moveTo>
                  <a:lnTo>
                    <a:pt x="1731" y="3808"/>
                  </a:lnTo>
                  <a:cubicBezTo>
                    <a:pt x="1578" y="3677"/>
                    <a:pt x="1338" y="3597"/>
                    <a:pt x="1064" y="3597"/>
                  </a:cubicBezTo>
                  <a:cubicBezTo>
                    <a:pt x="1010" y="3597"/>
                    <a:pt x="955" y="3600"/>
                    <a:pt x="898" y="3607"/>
                  </a:cubicBezTo>
                  <a:cubicBezTo>
                    <a:pt x="385" y="3664"/>
                    <a:pt x="1" y="3981"/>
                    <a:pt x="38" y="4312"/>
                  </a:cubicBezTo>
                  <a:cubicBezTo>
                    <a:pt x="73" y="4606"/>
                    <a:pt x="430" y="4814"/>
                    <a:pt x="870" y="4814"/>
                  </a:cubicBezTo>
                  <a:cubicBezTo>
                    <a:pt x="925" y="4814"/>
                    <a:pt x="980" y="4811"/>
                    <a:pt x="1037" y="4805"/>
                  </a:cubicBezTo>
                  <a:cubicBezTo>
                    <a:pt x="1486" y="4754"/>
                    <a:pt x="1837" y="4506"/>
                    <a:pt x="1893" y="4224"/>
                  </a:cubicBezTo>
                  <a:lnTo>
                    <a:pt x="2709" y="47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4524377" y="1674681"/>
              <a:ext cx="66242" cy="105116"/>
            </a:xfrm>
            <a:custGeom>
              <a:avLst/>
              <a:gdLst/>
              <a:ahLst/>
              <a:cxnLst/>
              <a:rect l="l" t="t" r="r" b="b"/>
              <a:pathLst>
                <a:path w="1285" h="2039" extrusionOk="0">
                  <a:moveTo>
                    <a:pt x="135" y="1"/>
                  </a:moveTo>
                  <a:cubicBezTo>
                    <a:pt x="135" y="1"/>
                    <a:pt x="135" y="1"/>
                    <a:pt x="135" y="2"/>
                  </a:cubicBezTo>
                  <a:lnTo>
                    <a:pt x="135" y="2"/>
                  </a:lnTo>
                  <a:lnTo>
                    <a:pt x="135" y="1"/>
                  </a:lnTo>
                  <a:close/>
                  <a:moveTo>
                    <a:pt x="135" y="2"/>
                  </a:moveTo>
                  <a:lnTo>
                    <a:pt x="77" y="302"/>
                  </a:lnTo>
                  <a:cubicBezTo>
                    <a:pt x="0" y="687"/>
                    <a:pt x="1181" y="1194"/>
                    <a:pt x="1051" y="1993"/>
                  </a:cubicBezTo>
                  <a:lnTo>
                    <a:pt x="1051" y="1993"/>
                  </a:lnTo>
                  <a:lnTo>
                    <a:pt x="1100" y="1740"/>
                  </a:lnTo>
                  <a:cubicBezTo>
                    <a:pt x="1285" y="913"/>
                    <a:pt x="60" y="395"/>
                    <a:pt x="135" y="2"/>
                  </a:cubicBezTo>
                  <a:close/>
                  <a:moveTo>
                    <a:pt x="1051" y="1993"/>
                  </a:moveTo>
                  <a:lnTo>
                    <a:pt x="1042" y="2039"/>
                  </a:lnTo>
                  <a:cubicBezTo>
                    <a:pt x="1045" y="2023"/>
                    <a:pt x="1048" y="2008"/>
                    <a:pt x="1051" y="1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4517469" y="1710097"/>
              <a:ext cx="66242" cy="105219"/>
            </a:xfrm>
            <a:custGeom>
              <a:avLst/>
              <a:gdLst/>
              <a:ahLst/>
              <a:cxnLst/>
              <a:rect l="l" t="t" r="r" b="b"/>
              <a:pathLst>
                <a:path w="1285" h="2041" extrusionOk="0">
                  <a:moveTo>
                    <a:pt x="135" y="1"/>
                  </a:moveTo>
                  <a:lnTo>
                    <a:pt x="75" y="302"/>
                  </a:lnTo>
                  <a:cubicBezTo>
                    <a:pt x="0" y="690"/>
                    <a:pt x="1181" y="1197"/>
                    <a:pt x="1050" y="1997"/>
                  </a:cubicBezTo>
                  <a:lnTo>
                    <a:pt x="1050" y="1997"/>
                  </a:lnTo>
                  <a:lnTo>
                    <a:pt x="1100" y="1740"/>
                  </a:lnTo>
                  <a:cubicBezTo>
                    <a:pt x="1285" y="915"/>
                    <a:pt x="59" y="396"/>
                    <a:pt x="135" y="1"/>
                  </a:cubicBezTo>
                  <a:close/>
                  <a:moveTo>
                    <a:pt x="1050" y="1997"/>
                  </a:moveTo>
                  <a:lnTo>
                    <a:pt x="1042" y="2041"/>
                  </a:lnTo>
                  <a:cubicBezTo>
                    <a:pt x="1045" y="2026"/>
                    <a:pt x="1048" y="2011"/>
                    <a:pt x="1050" y="1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4509942" y="1748762"/>
              <a:ext cx="66139" cy="105219"/>
            </a:xfrm>
            <a:custGeom>
              <a:avLst/>
              <a:gdLst/>
              <a:ahLst/>
              <a:cxnLst/>
              <a:rect l="l" t="t" r="r" b="b"/>
              <a:pathLst>
                <a:path w="1283" h="2041" extrusionOk="0">
                  <a:moveTo>
                    <a:pt x="133" y="0"/>
                  </a:moveTo>
                  <a:lnTo>
                    <a:pt x="133" y="0"/>
                  </a:lnTo>
                  <a:cubicBezTo>
                    <a:pt x="133" y="0"/>
                    <a:pt x="133" y="0"/>
                    <a:pt x="133" y="1"/>
                  </a:cubicBezTo>
                  <a:lnTo>
                    <a:pt x="133" y="1"/>
                  </a:lnTo>
                  <a:lnTo>
                    <a:pt x="133" y="0"/>
                  </a:lnTo>
                  <a:close/>
                  <a:moveTo>
                    <a:pt x="133" y="1"/>
                  </a:moveTo>
                  <a:lnTo>
                    <a:pt x="75" y="301"/>
                  </a:lnTo>
                  <a:cubicBezTo>
                    <a:pt x="0" y="687"/>
                    <a:pt x="1182" y="1194"/>
                    <a:pt x="1050" y="1997"/>
                  </a:cubicBezTo>
                  <a:lnTo>
                    <a:pt x="1050" y="1997"/>
                  </a:lnTo>
                  <a:lnTo>
                    <a:pt x="1100" y="1740"/>
                  </a:lnTo>
                  <a:cubicBezTo>
                    <a:pt x="1283" y="914"/>
                    <a:pt x="57" y="396"/>
                    <a:pt x="133" y="1"/>
                  </a:cubicBezTo>
                  <a:close/>
                  <a:moveTo>
                    <a:pt x="1050" y="1997"/>
                  </a:moveTo>
                  <a:lnTo>
                    <a:pt x="1042" y="2040"/>
                  </a:lnTo>
                  <a:cubicBezTo>
                    <a:pt x="1045" y="2026"/>
                    <a:pt x="1048" y="2011"/>
                    <a:pt x="1050" y="19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4"/>
          <p:cNvSpPr/>
          <p:nvPr/>
        </p:nvSpPr>
        <p:spPr>
          <a:xfrm rot="10800000">
            <a:off x="1756031" y="823940"/>
            <a:ext cx="84233" cy="74287"/>
          </a:xfrm>
          <a:custGeom>
            <a:avLst/>
            <a:gdLst/>
            <a:ahLst/>
            <a:cxnLst/>
            <a:rect l="l" t="t" r="r" b="b"/>
            <a:pathLst>
              <a:path w="1634" h="1441" extrusionOk="0">
                <a:moveTo>
                  <a:pt x="817" y="0"/>
                </a:moveTo>
                <a:cubicBezTo>
                  <a:pt x="594" y="0"/>
                  <a:pt x="374" y="104"/>
                  <a:pt x="234" y="299"/>
                </a:cubicBezTo>
                <a:cubicBezTo>
                  <a:pt x="1" y="621"/>
                  <a:pt x="73" y="1072"/>
                  <a:pt x="394" y="1303"/>
                </a:cubicBezTo>
                <a:cubicBezTo>
                  <a:pt x="523" y="1396"/>
                  <a:pt x="671" y="1440"/>
                  <a:pt x="817" y="1440"/>
                </a:cubicBezTo>
                <a:cubicBezTo>
                  <a:pt x="1040" y="1440"/>
                  <a:pt x="1259" y="1337"/>
                  <a:pt x="1400" y="1143"/>
                </a:cubicBezTo>
                <a:cubicBezTo>
                  <a:pt x="1634" y="820"/>
                  <a:pt x="1560" y="371"/>
                  <a:pt x="1238" y="137"/>
                </a:cubicBezTo>
                <a:cubicBezTo>
                  <a:pt x="1111" y="45"/>
                  <a:pt x="963" y="0"/>
                  <a:pt x="8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4"/>
          <p:cNvSpPr/>
          <p:nvPr/>
        </p:nvSpPr>
        <p:spPr>
          <a:xfrm>
            <a:off x="8239307" y="1264177"/>
            <a:ext cx="79490" cy="72277"/>
          </a:xfrm>
          <a:custGeom>
            <a:avLst/>
            <a:gdLst/>
            <a:ahLst/>
            <a:cxnLst/>
            <a:rect l="l" t="t" r="r" b="b"/>
            <a:pathLst>
              <a:path w="1542" h="1402" extrusionOk="0">
                <a:moveTo>
                  <a:pt x="771" y="1"/>
                </a:moveTo>
                <a:cubicBezTo>
                  <a:pt x="592" y="1"/>
                  <a:pt x="412" y="70"/>
                  <a:pt x="276" y="207"/>
                </a:cubicBezTo>
                <a:cubicBezTo>
                  <a:pt x="1" y="480"/>
                  <a:pt x="1" y="924"/>
                  <a:pt x="276" y="1197"/>
                </a:cubicBezTo>
                <a:cubicBezTo>
                  <a:pt x="412" y="1334"/>
                  <a:pt x="592" y="1402"/>
                  <a:pt x="771" y="1402"/>
                </a:cubicBezTo>
                <a:cubicBezTo>
                  <a:pt x="950" y="1402"/>
                  <a:pt x="1129" y="1334"/>
                  <a:pt x="1266" y="1197"/>
                </a:cubicBezTo>
                <a:cubicBezTo>
                  <a:pt x="1541" y="924"/>
                  <a:pt x="1541" y="480"/>
                  <a:pt x="1266" y="207"/>
                </a:cubicBezTo>
                <a:cubicBezTo>
                  <a:pt x="1129" y="70"/>
                  <a:pt x="950" y="1"/>
                  <a:pt x="7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34"/>
          <p:cNvGrpSpPr/>
          <p:nvPr/>
        </p:nvGrpSpPr>
        <p:grpSpPr>
          <a:xfrm rot="-5400000">
            <a:off x="6207761" y="4226964"/>
            <a:ext cx="1690522" cy="721905"/>
            <a:chOff x="4784532" y="3213384"/>
            <a:chExt cx="1034464" cy="441749"/>
          </a:xfrm>
        </p:grpSpPr>
        <p:sp>
          <p:nvSpPr>
            <p:cNvPr id="502" name="Google Shape;502;p34"/>
            <p:cNvSpPr/>
            <p:nvPr/>
          </p:nvSpPr>
          <p:spPr>
            <a:xfrm>
              <a:off x="4784532" y="3213384"/>
              <a:ext cx="1034464" cy="441749"/>
            </a:xfrm>
            <a:custGeom>
              <a:avLst/>
              <a:gdLst/>
              <a:ahLst/>
              <a:cxnLst/>
              <a:rect l="l" t="t" r="r" b="b"/>
              <a:pathLst>
                <a:path w="32370" h="13823" extrusionOk="0">
                  <a:moveTo>
                    <a:pt x="31502" y="13549"/>
                  </a:moveTo>
                  <a:lnTo>
                    <a:pt x="988" y="13818"/>
                  </a:lnTo>
                  <a:cubicBezTo>
                    <a:pt x="507" y="13822"/>
                    <a:pt x="111" y="13436"/>
                    <a:pt x="109" y="12953"/>
                  </a:cubicBezTo>
                  <a:lnTo>
                    <a:pt x="2" y="1154"/>
                  </a:lnTo>
                  <a:cubicBezTo>
                    <a:pt x="0" y="671"/>
                    <a:pt x="386" y="278"/>
                    <a:pt x="867" y="273"/>
                  </a:cubicBezTo>
                  <a:lnTo>
                    <a:pt x="31382" y="3"/>
                  </a:lnTo>
                  <a:cubicBezTo>
                    <a:pt x="31863" y="0"/>
                    <a:pt x="32258" y="387"/>
                    <a:pt x="32260" y="868"/>
                  </a:cubicBezTo>
                  <a:lnTo>
                    <a:pt x="32367" y="12668"/>
                  </a:lnTo>
                  <a:cubicBezTo>
                    <a:pt x="32369" y="13149"/>
                    <a:pt x="31983" y="13545"/>
                    <a:pt x="31502" y="13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4798561" y="3347669"/>
              <a:ext cx="1007556" cy="307367"/>
            </a:xfrm>
            <a:custGeom>
              <a:avLst/>
              <a:gdLst/>
              <a:ahLst/>
              <a:cxnLst/>
              <a:rect l="l" t="t" r="r" b="b"/>
              <a:pathLst>
                <a:path w="31528" h="9618" extrusionOk="0">
                  <a:moveTo>
                    <a:pt x="30815" y="9350"/>
                  </a:moveTo>
                  <a:lnTo>
                    <a:pt x="796" y="9613"/>
                  </a:lnTo>
                  <a:cubicBezTo>
                    <a:pt x="401" y="9618"/>
                    <a:pt x="77" y="9299"/>
                    <a:pt x="75" y="8905"/>
                  </a:cubicBezTo>
                  <a:lnTo>
                    <a:pt x="5" y="991"/>
                  </a:lnTo>
                  <a:cubicBezTo>
                    <a:pt x="1" y="595"/>
                    <a:pt x="320" y="271"/>
                    <a:pt x="713" y="269"/>
                  </a:cubicBezTo>
                  <a:lnTo>
                    <a:pt x="30732" y="3"/>
                  </a:lnTo>
                  <a:cubicBezTo>
                    <a:pt x="31128" y="1"/>
                    <a:pt x="31451" y="318"/>
                    <a:pt x="31454" y="713"/>
                  </a:cubicBezTo>
                  <a:lnTo>
                    <a:pt x="31523" y="8626"/>
                  </a:lnTo>
                  <a:cubicBezTo>
                    <a:pt x="31528" y="9021"/>
                    <a:pt x="31211" y="9345"/>
                    <a:pt x="30815" y="9350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4821634" y="3406822"/>
              <a:ext cx="81619" cy="224661"/>
            </a:xfrm>
            <a:custGeom>
              <a:avLst/>
              <a:gdLst/>
              <a:ahLst/>
              <a:cxnLst/>
              <a:rect l="l" t="t" r="r" b="b"/>
              <a:pathLst>
                <a:path w="2554" h="7030" extrusionOk="0">
                  <a:moveTo>
                    <a:pt x="2401" y="7011"/>
                  </a:moveTo>
                  <a:lnTo>
                    <a:pt x="215" y="7029"/>
                  </a:lnTo>
                  <a:cubicBezTo>
                    <a:pt x="132" y="7029"/>
                    <a:pt x="63" y="6962"/>
                    <a:pt x="60" y="6876"/>
                  </a:cubicBezTo>
                  <a:lnTo>
                    <a:pt x="2" y="176"/>
                  </a:lnTo>
                  <a:cubicBezTo>
                    <a:pt x="0" y="90"/>
                    <a:pt x="70" y="21"/>
                    <a:pt x="155" y="21"/>
                  </a:cubicBezTo>
                  <a:lnTo>
                    <a:pt x="2339" y="0"/>
                  </a:lnTo>
                  <a:cubicBezTo>
                    <a:pt x="2424" y="0"/>
                    <a:pt x="2493" y="70"/>
                    <a:pt x="2493" y="153"/>
                  </a:cubicBezTo>
                  <a:lnTo>
                    <a:pt x="2554" y="6856"/>
                  </a:lnTo>
                  <a:cubicBezTo>
                    <a:pt x="2554" y="6939"/>
                    <a:pt x="2487" y="7008"/>
                    <a:pt x="2401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4909645" y="3405991"/>
              <a:ext cx="81651" cy="224725"/>
            </a:xfrm>
            <a:custGeom>
              <a:avLst/>
              <a:gdLst/>
              <a:ahLst/>
              <a:cxnLst/>
              <a:rect l="l" t="t" r="r" b="b"/>
              <a:pathLst>
                <a:path w="2555" h="7032" extrusionOk="0">
                  <a:moveTo>
                    <a:pt x="2402" y="7011"/>
                  </a:moveTo>
                  <a:lnTo>
                    <a:pt x="216" y="7032"/>
                  </a:lnTo>
                  <a:cubicBezTo>
                    <a:pt x="130" y="7032"/>
                    <a:pt x="61" y="6963"/>
                    <a:pt x="61" y="6879"/>
                  </a:cubicBezTo>
                  <a:lnTo>
                    <a:pt x="1" y="176"/>
                  </a:lnTo>
                  <a:cubicBezTo>
                    <a:pt x="1" y="93"/>
                    <a:pt x="70" y="22"/>
                    <a:pt x="153" y="22"/>
                  </a:cubicBezTo>
                  <a:lnTo>
                    <a:pt x="2339" y="3"/>
                  </a:lnTo>
                  <a:cubicBezTo>
                    <a:pt x="2422" y="1"/>
                    <a:pt x="2494" y="70"/>
                    <a:pt x="2494" y="156"/>
                  </a:cubicBezTo>
                  <a:lnTo>
                    <a:pt x="2552" y="6856"/>
                  </a:lnTo>
                  <a:cubicBezTo>
                    <a:pt x="2554" y="6942"/>
                    <a:pt x="2485" y="7011"/>
                    <a:pt x="2402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4997688" y="3405256"/>
              <a:ext cx="81556" cy="224661"/>
            </a:xfrm>
            <a:custGeom>
              <a:avLst/>
              <a:gdLst/>
              <a:ahLst/>
              <a:cxnLst/>
              <a:rect l="l" t="t" r="r" b="b"/>
              <a:pathLst>
                <a:path w="2552" h="7030" extrusionOk="0">
                  <a:moveTo>
                    <a:pt x="2186" y="7013"/>
                  </a:moveTo>
                  <a:lnTo>
                    <a:pt x="426" y="7027"/>
                  </a:lnTo>
                  <a:cubicBezTo>
                    <a:pt x="225" y="7029"/>
                    <a:pt x="58" y="6868"/>
                    <a:pt x="58" y="6666"/>
                  </a:cubicBezTo>
                  <a:lnTo>
                    <a:pt x="3" y="387"/>
                  </a:lnTo>
                  <a:cubicBezTo>
                    <a:pt x="1" y="186"/>
                    <a:pt x="162" y="19"/>
                    <a:pt x="364" y="19"/>
                  </a:cubicBezTo>
                  <a:lnTo>
                    <a:pt x="2126" y="3"/>
                  </a:lnTo>
                  <a:cubicBezTo>
                    <a:pt x="2327" y="1"/>
                    <a:pt x="2492" y="162"/>
                    <a:pt x="2494" y="366"/>
                  </a:cubicBezTo>
                  <a:lnTo>
                    <a:pt x="2549" y="6643"/>
                  </a:lnTo>
                  <a:cubicBezTo>
                    <a:pt x="2552" y="6844"/>
                    <a:pt x="2390" y="7011"/>
                    <a:pt x="2186" y="70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5085635" y="3404458"/>
              <a:ext cx="81651" cy="224725"/>
            </a:xfrm>
            <a:custGeom>
              <a:avLst/>
              <a:gdLst/>
              <a:ahLst/>
              <a:cxnLst/>
              <a:rect l="l" t="t" r="r" b="b"/>
              <a:pathLst>
                <a:path w="2555" h="7032" extrusionOk="0">
                  <a:moveTo>
                    <a:pt x="2402" y="7011"/>
                  </a:moveTo>
                  <a:lnTo>
                    <a:pt x="216" y="7031"/>
                  </a:lnTo>
                  <a:cubicBezTo>
                    <a:pt x="133" y="7031"/>
                    <a:pt x="61" y="6962"/>
                    <a:pt x="61" y="6879"/>
                  </a:cubicBezTo>
                  <a:lnTo>
                    <a:pt x="3" y="176"/>
                  </a:lnTo>
                  <a:cubicBezTo>
                    <a:pt x="1" y="90"/>
                    <a:pt x="70" y="21"/>
                    <a:pt x="156" y="21"/>
                  </a:cubicBezTo>
                  <a:lnTo>
                    <a:pt x="2339" y="2"/>
                  </a:lnTo>
                  <a:cubicBezTo>
                    <a:pt x="2425" y="0"/>
                    <a:pt x="2494" y="70"/>
                    <a:pt x="2494" y="155"/>
                  </a:cubicBezTo>
                  <a:lnTo>
                    <a:pt x="2554" y="6856"/>
                  </a:lnTo>
                  <a:cubicBezTo>
                    <a:pt x="2554" y="6941"/>
                    <a:pt x="2485" y="7011"/>
                    <a:pt x="2402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5173678" y="3403722"/>
              <a:ext cx="81619" cy="224725"/>
            </a:xfrm>
            <a:custGeom>
              <a:avLst/>
              <a:gdLst/>
              <a:ahLst/>
              <a:cxnLst/>
              <a:rect l="l" t="t" r="r" b="b"/>
              <a:pathLst>
                <a:path w="2554" h="7032" extrusionOk="0">
                  <a:moveTo>
                    <a:pt x="2399" y="7010"/>
                  </a:moveTo>
                  <a:lnTo>
                    <a:pt x="216" y="7029"/>
                  </a:lnTo>
                  <a:cubicBezTo>
                    <a:pt x="130" y="7031"/>
                    <a:pt x="61" y="6962"/>
                    <a:pt x="61" y="6876"/>
                  </a:cubicBezTo>
                  <a:lnTo>
                    <a:pt x="1" y="176"/>
                  </a:lnTo>
                  <a:cubicBezTo>
                    <a:pt x="1" y="90"/>
                    <a:pt x="68" y="21"/>
                    <a:pt x="153" y="21"/>
                  </a:cubicBezTo>
                  <a:lnTo>
                    <a:pt x="2337" y="0"/>
                  </a:lnTo>
                  <a:cubicBezTo>
                    <a:pt x="2422" y="0"/>
                    <a:pt x="2492" y="69"/>
                    <a:pt x="2494" y="153"/>
                  </a:cubicBezTo>
                  <a:lnTo>
                    <a:pt x="2552" y="6855"/>
                  </a:lnTo>
                  <a:cubicBezTo>
                    <a:pt x="2554" y="6939"/>
                    <a:pt x="2485" y="7008"/>
                    <a:pt x="2399" y="70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5261625" y="3402892"/>
              <a:ext cx="81651" cy="224725"/>
            </a:xfrm>
            <a:custGeom>
              <a:avLst/>
              <a:gdLst/>
              <a:ahLst/>
              <a:cxnLst/>
              <a:rect l="l" t="t" r="r" b="b"/>
              <a:pathLst>
                <a:path w="2555" h="7032" extrusionOk="0">
                  <a:moveTo>
                    <a:pt x="2402" y="7011"/>
                  </a:moveTo>
                  <a:lnTo>
                    <a:pt x="216" y="7032"/>
                  </a:lnTo>
                  <a:cubicBezTo>
                    <a:pt x="133" y="7032"/>
                    <a:pt x="63" y="6962"/>
                    <a:pt x="61" y="6879"/>
                  </a:cubicBezTo>
                  <a:lnTo>
                    <a:pt x="3" y="176"/>
                  </a:lnTo>
                  <a:cubicBezTo>
                    <a:pt x="1" y="91"/>
                    <a:pt x="70" y="21"/>
                    <a:pt x="156" y="21"/>
                  </a:cubicBezTo>
                  <a:lnTo>
                    <a:pt x="2339" y="3"/>
                  </a:lnTo>
                  <a:cubicBezTo>
                    <a:pt x="2425" y="1"/>
                    <a:pt x="2494" y="70"/>
                    <a:pt x="2494" y="156"/>
                  </a:cubicBezTo>
                  <a:lnTo>
                    <a:pt x="2554" y="6856"/>
                  </a:lnTo>
                  <a:cubicBezTo>
                    <a:pt x="2554" y="6942"/>
                    <a:pt x="2487" y="7011"/>
                    <a:pt x="2402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5349668" y="3402157"/>
              <a:ext cx="81556" cy="224661"/>
            </a:xfrm>
            <a:custGeom>
              <a:avLst/>
              <a:gdLst/>
              <a:ahLst/>
              <a:cxnLst/>
              <a:rect l="l" t="t" r="r" b="b"/>
              <a:pathLst>
                <a:path w="2552" h="7030" extrusionOk="0">
                  <a:moveTo>
                    <a:pt x="2189" y="7013"/>
                  </a:moveTo>
                  <a:lnTo>
                    <a:pt x="428" y="7027"/>
                  </a:lnTo>
                  <a:cubicBezTo>
                    <a:pt x="225" y="7029"/>
                    <a:pt x="61" y="6867"/>
                    <a:pt x="58" y="6666"/>
                  </a:cubicBezTo>
                  <a:lnTo>
                    <a:pt x="3" y="387"/>
                  </a:lnTo>
                  <a:cubicBezTo>
                    <a:pt x="1" y="185"/>
                    <a:pt x="162" y="21"/>
                    <a:pt x="366" y="19"/>
                  </a:cubicBezTo>
                  <a:lnTo>
                    <a:pt x="2126" y="3"/>
                  </a:lnTo>
                  <a:cubicBezTo>
                    <a:pt x="2327" y="0"/>
                    <a:pt x="2494" y="162"/>
                    <a:pt x="2494" y="366"/>
                  </a:cubicBezTo>
                  <a:lnTo>
                    <a:pt x="2549" y="6643"/>
                  </a:lnTo>
                  <a:cubicBezTo>
                    <a:pt x="2552" y="6844"/>
                    <a:pt x="2390" y="7011"/>
                    <a:pt x="2189" y="70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5437615" y="3401326"/>
              <a:ext cx="81651" cy="224757"/>
            </a:xfrm>
            <a:custGeom>
              <a:avLst/>
              <a:gdLst/>
              <a:ahLst/>
              <a:cxnLst/>
              <a:rect l="l" t="t" r="r" b="b"/>
              <a:pathLst>
                <a:path w="2555" h="7033" extrusionOk="0">
                  <a:moveTo>
                    <a:pt x="2402" y="7011"/>
                  </a:moveTo>
                  <a:lnTo>
                    <a:pt x="218" y="7030"/>
                  </a:lnTo>
                  <a:cubicBezTo>
                    <a:pt x="133" y="7032"/>
                    <a:pt x="63" y="6963"/>
                    <a:pt x="61" y="6880"/>
                  </a:cubicBezTo>
                  <a:lnTo>
                    <a:pt x="3" y="177"/>
                  </a:lnTo>
                  <a:cubicBezTo>
                    <a:pt x="1" y="91"/>
                    <a:pt x="70" y="22"/>
                    <a:pt x="156" y="22"/>
                  </a:cubicBezTo>
                  <a:lnTo>
                    <a:pt x="2339" y="3"/>
                  </a:lnTo>
                  <a:cubicBezTo>
                    <a:pt x="2425" y="1"/>
                    <a:pt x="2494" y="70"/>
                    <a:pt x="2494" y="156"/>
                  </a:cubicBezTo>
                  <a:lnTo>
                    <a:pt x="2554" y="6856"/>
                  </a:lnTo>
                  <a:cubicBezTo>
                    <a:pt x="2554" y="6942"/>
                    <a:pt x="2487" y="7011"/>
                    <a:pt x="2402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5525658" y="3400591"/>
              <a:ext cx="81651" cy="224661"/>
            </a:xfrm>
            <a:custGeom>
              <a:avLst/>
              <a:gdLst/>
              <a:ahLst/>
              <a:cxnLst/>
              <a:rect l="l" t="t" r="r" b="b"/>
              <a:pathLst>
                <a:path w="2555" h="7030" extrusionOk="0">
                  <a:moveTo>
                    <a:pt x="2401" y="7011"/>
                  </a:moveTo>
                  <a:lnTo>
                    <a:pt x="216" y="7030"/>
                  </a:lnTo>
                  <a:cubicBezTo>
                    <a:pt x="130" y="7030"/>
                    <a:pt x="61" y="6963"/>
                    <a:pt x="61" y="6877"/>
                  </a:cubicBezTo>
                  <a:lnTo>
                    <a:pt x="1" y="177"/>
                  </a:lnTo>
                  <a:cubicBezTo>
                    <a:pt x="1" y="91"/>
                    <a:pt x="70" y="22"/>
                    <a:pt x="153" y="22"/>
                  </a:cubicBezTo>
                  <a:lnTo>
                    <a:pt x="2339" y="1"/>
                  </a:lnTo>
                  <a:cubicBezTo>
                    <a:pt x="2422" y="1"/>
                    <a:pt x="2494" y="68"/>
                    <a:pt x="2494" y="154"/>
                  </a:cubicBezTo>
                  <a:lnTo>
                    <a:pt x="2554" y="6856"/>
                  </a:lnTo>
                  <a:cubicBezTo>
                    <a:pt x="2554" y="6940"/>
                    <a:pt x="2485" y="7009"/>
                    <a:pt x="2401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5613701" y="3399792"/>
              <a:ext cx="81556" cy="224725"/>
            </a:xfrm>
            <a:custGeom>
              <a:avLst/>
              <a:gdLst/>
              <a:ahLst/>
              <a:cxnLst/>
              <a:rect l="l" t="t" r="r" b="b"/>
              <a:pathLst>
                <a:path w="2552" h="7032" extrusionOk="0">
                  <a:moveTo>
                    <a:pt x="2399" y="7011"/>
                  </a:moveTo>
                  <a:lnTo>
                    <a:pt x="215" y="7032"/>
                  </a:lnTo>
                  <a:cubicBezTo>
                    <a:pt x="130" y="7032"/>
                    <a:pt x="60" y="6962"/>
                    <a:pt x="60" y="6879"/>
                  </a:cubicBezTo>
                  <a:lnTo>
                    <a:pt x="0" y="176"/>
                  </a:lnTo>
                  <a:cubicBezTo>
                    <a:pt x="0" y="91"/>
                    <a:pt x="67" y="21"/>
                    <a:pt x="153" y="21"/>
                  </a:cubicBezTo>
                  <a:lnTo>
                    <a:pt x="2336" y="3"/>
                  </a:lnTo>
                  <a:cubicBezTo>
                    <a:pt x="2422" y="0"/>
                    <a:pt x="2491" y="70"/>
                    <a:pt x="2491" y="155"/>
                  </a:cubicBezTo>
                  <a:lnTo>
                    <a:pt x="2551" y="6856"/>
                  </a:lnTo>
                  <a:cubicBezTo>
                    <a:pt x="2551" y="6941"/>
                    <a:pt x="2484" y="7011"/>
                    <a:pt x="2399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5701648" y="3399057"/>
              <a:ext cx="81651" cy="224661"/>
            </a:xfrm>
            <a:custGeom>
              <a:avLst/>
              <a:gdLst/>
              <a:ahLst/>
              <a:cxnLst/>
              <a:rect l="l" t="t" r="r" b="b"/>
              <a:pathLst>
                <a:path w="2555" h="7030" extrusionOk="0">
                  <a:moveTo>
                    <a:pt x="2401" y="7011"/>
                  </a:moveTo>
                  <a:lnTo>
                    <a:pt x="216" y="7029"/>
                  </a:lnTo>
                  <a:cubicBezTo>
                    <a:pt x="132" y="7029"/>
                    <a:pt x="61" y="6962"/>
                    <a:pt x="61" y="6877"/>
                  </a:cubicBezTo>
                  <a:lnTo>
                    <a:pt x="1" y="176"/>
                  </a:lnTo>
                  <a:cubicBezTo>
                    <a:pt x="1" y="90"/>
                    <a:pt x="70" y="21"/>
                    <a:pt x="153" y="21"/>
                  </a:cubicBezTo>
                  <a:lnTo>
                    <a:pt x="2339" y="0"/>
                  </a:lnTo>
                  <a:cubicBezTo>
                    <a:pt x="2425" y="0"/>
                    <a:pt x="2494" y="67"/>
                    <a:pt x="2494" y="153"/>
                  </a:cubicBezTo>
                  <a:lnTo>
                    <a:pt x="2554" y="6856"/>
                  </a:lnTo>
                  <a:cubicBezTo>
                    <a:pt x="2554" y="6939"/>
                    <a:pt x="2485" y="7008"/>
                    <a:pt x="2401" y="70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4974391" y="3405768"/>
              <a:ext cx="40394" cy="140102"/>
            </a:xfrm>
            <a:custGeom>
              <a:avLst/>
              <a:gdLst/>
              <a:ahLst/>
              <a:cxnLst/>
              <a:rect l="l" t="t" r="r" b="b"/>
              <a:pathLst>
                <a:path w="1264" h="4384" extrusionOk="0">
                  <a:moveTo>
                    <a:pt x="1264" y="4372"/>
                  </a:moveTo>
                  <a:lnTo>
                    <a:pt x="40" y="4384"/>
                  </a:lnTo>
                  <a:lnTo>
                    <a:pt x="1" y="12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4886867" y="3411499"/>
              <a:ext cx="40394" cy="140006"/>
            </a:xfrm>
            <a:custGeom>
              <a:avLst/>
              <a:gdLst/>
              <a:ahLst/>
              <a:cxnLst/>
              <a:rect l="l" t="t" r="r" b="b"/>
              <a:pathLst>
                <a:path w="1264" h="4381" extrusionOk="0">
                  <a:moveTo>
                    <a:pt x="1263" y="4372"/>
                  </a:moveTo>
                  <a:lnTo>
                    <a:pt x="40" y="4381"/>
                  </a:lnTo>
                  <a:lnTo>
                    <a:pt x="0" y="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5149870" y="3404234"/>
              <a:ext cx="40330" cy="140102"/>
            </a:xfrm>
            <a:custGeom>
              <a:avLst/>
              <a:gdLst/>
              <a:ahLst/>
              <a:cxnLst/>
              <a:rect l="l" t="t" r="r" b="b"/>
              <a:pathLst>
                <a:path w="1262" h="4384" extrusionOk="0">
                  <a:moveTo>
                    <a:pt x="1261" y="4372"/>
                  </a:moveTo>
                  <a:lnTo>
                    <a:pt x="38" y="4383"/>
                  </a:lnTo>
                  <a:lnTo>
                    <a:pt x="1" y="12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5061923" y="3405033"/>
              <a:ext cx="40394" cy="140102"/>
            </a:xfrm>
            <a:custGeom>
              <a:avLst/>
              <a:gdLst/>
              <a:ahLst/>
              <a:cxnLst/>
              <a:rect l="l" t="t" r="r" b="b"/>
              <a:pathLst>
                <a:path w="1264" h="4384" extrusionOk="0">
                  <a:moveTo>
                    <a:pt x="1263" y="4372"/>
                  </a:moveTo>
                  <a:lnTo>
                    <a:pt x="40" y="4384"/>
                  </a:lnTo>
                  <a:lnTo>
                    <a:pt x="0" y="1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326915" y="3402668"/>
              <a:ext cx="40298" cy="140102"/>
            </a:xfrm>
            <a:custGeom>
              <a:avLst/>
              <a:gdLst/>
              <a:ahLst/>
              <a:cxnLst/>
              <a:rect l="l" t="t" r="r" b="b"/>
              <a:pathLst>
                <a:path w="1261" h="4384" extrusionOk="0">
                  <a:moveTo>
                    <a:pt x="1261" y="4372"/>
                  </a:moveTo>
                  <a:lnTo>
                    <a:pt x="37" y="4384"/>
                  </a:lnTo>
                  <a:lnTo>
                    <a:pt x="0" y="12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5238936" y="3403499"/>
              <a:ext cx="40394" cy="140006"/>
            </a:xfrm>
            <a:custGeom>
              <a:avLst/>
              <a:gdLst/>
              <a:ahLst/>
              <a:cxnLst/>
              <a:rect l="l" t="t" r="r" b="b"/>
              <a:pathLst>
                <a:path w="1264" h="4381" extrusionOk="0">
                  <a:moveTo>
                    <a:pt x="1264" y="4371"/>
                  </a:moveTo>
                  <a:lnTo>
                    <a:pt x="40" y="4381"/>
                  </a:lnTo>
                  <a:lnTo>
                    <a:pt x="1" y="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5503128" y="3401134"/>
              <a:ext cx="40298" cy="140070"/>
            </a:xfrm>
            <a:custGeom>
              <a:avLst/>
              <a:gdLst/>
              <a:ahLst/>
              <a:cxnLst/>
              <a:rect l="l" t="t" r="r" b="b"/>
              <a:pathLst>
                <a:path w="1261" h="4383" extrusionOk="0">
                  <a:moveTo>
                    <a:pt x="1261" y="4371"/>
                  </a:moveTo>
                  <a:lnTo>
                    <a:pt x="39" y="4383"/>
                  </a:lnTo>
                  <a:lnTo>
                    <a:pt x="0" y="12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5415245" y="3401933"/>
              <a:ext cx="40298" cy="140038"/>
            </a:xfrm>
            <a:custGeom>
              <a:avLst/>
              <a:gdLst/>
              <a:ahLst/>
              <a:cxnLst/>
              <a:rect l="l" t="t" r="r" b="b"/>
              <a:pathLst>
                <a:path w="1261" h="4382" extrusionOk="0">
                  <a:moveTo>
                    <a:pt x="1261" y="4372"/>
                  </a:moveTo>
                  <a:lnTo>
                    <a:pt x="37" y="4381"/>
                  </a:lnTo>
                  <a:lnTo>
                    <a:pt x="0" y="10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5679342" y="3399568"/>
              <a:ext cx="40362" cy="140102"/>
            </a:xfrm>
            <a:custGeom>
              <a:avLst/>
              <a:gdLst/>
              <a:ahLst/>
              <a:cxnLst/>
              <a:rect l="l" t="t" r="r" b="b"/>
              <a:pathLst>
                <a:path w="1263" h="4384" extrusionOk="0">
                  <a:moveTo>
                    <a:pt x="1263" y="4372"/>
                  </a:moveTo>
                  <a:lnTo>
                    <a:pt x="39" y="4383"/>
                  </a:lnTo>
                  <a:lnTo>
                    <a:pt x="0" y="12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5591459" y="3400367"/>
              <a:ext cx="40298" cy="140038"/>
            </a:xfrm>
            <a:custGeom>
              <a:avLst/>
              <a:gdLst/>
              <a:ahLst/>
              <a:cxnLst/>
              <a:rect l="l" t="t" r="r" b="b"/>
              <a:pathLst>
                <a:path w="1261" h="4382" extrusionOk="0">
                  <a:moveTo>
                    <a:pt x="1261" y="4372"/>
                  </a:moveTo>
                  <a:lnTo>
                    <a:pt x="37" y="4382"/>
                  </a:lnTo>
                  <a:lnTo>
                    <a:pt x="0" y="1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4813485" y="3239972"/>
              <a:ext cx="345237" cy="96128"/>
            </a:xfrm>
            <a:custGeom>
              <a:avLst/>
              <a:gdLst/>
              <a:ahLst/>
              <a:cxnLst/>
              <a:rect l="l" t="t" r="r" b="b"/>
              <a:pathLst>
                <a:path w="10803" h="3008" extrusionOk="0">
                  <a:moveTo>
                    <a:pt x="10598" y="2915"/>
                  </a:moveTo>
                  <a:lnTo>
                    <a:pt x="232" y="3008"/>
                  </a:lnTo>
                  <a:cubicBezTo>
                    <a:pt x="119" y="3008"/>
                    <a:pt x="26" y="2915"/>
                    <a:pt x="24" y="2802"/>
                  </a:cubicBezTo>
                  <a:lnTo>
                    <a:pt x="3" y="299"/>
                  </a:lnTo>
                  <a:cubicBezTo>
                    <a:pt x="1" y="186"/>
                    <a:pt x="93" y="93"/>
                    <a:pt x="207" y="93"/>
                  </a:cubicBezTo>
                  <a:lnTo>
                    <a:pt x="10573" y="1"/>
                  </a:lnTo>
                  <a:cubicBezTo>
                    <a:pt x="10686" y="1"/>
                    <a:pt x="10779" y="91"/>
                    <a:pt x="10779" y="204"/>
                  </a:cubicBezTo>
                  <a:lnTo>
                    <a:pt x="10802" y="2707"/>
                  </a:lnTo>
                  <a:cubicBezTo>
                    <a:pt x="10802" y="2820"/>
                    <a:pt x="10712" y="2913"/>
                    <a:pt x="10598" y="291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5709797" y="3249016"/>
              <a:ext cx="70147" cy="70243"/>
            </a:xfrm>
            <a:custGeom>
              <a:avLst/>
              <a:gdLst/>
              <a:ahLst/>
              <a:cxnLst/>
              <a:rect l="l" t="t" r="r" b="b"/>
              <a:pathLst>
                <a:path w="2195" h="2198" extrusionOk="0">
                  <a:moveTo>
                    <a:pt x="2190" y="1089"/>
                  </a:moveTo>
                  <a:cubicBezTo>
                    <a:pt x="2195" y="1693"/>
                    <a:pt x="1709" y="2186"/>
                    <a:pt x="1106" y="2190"/>
                  </a:cubicBezTo>
                  <a:cubicBezTo>
                    <a:pt x="502" y="2197"/>
                    <a:pt x="9" y="1712"/>
                    <a:pt x="5" y="1108"/>
                  </a:cubicBezTo>
                  <a:cubicBezTo>
                    <a:pt x="0" y="504"/>
                    <a:pt x="483" y="12"/>
                    <a:pt x="1087" y="5"/>
                  </a:cubicBezTo>
                  <a:cubicBezTo>
                    <a:pt x="1691" y="0"/>
                    <a:pt x="2183" y="486"/>
                    <a:pt x="2190" y="1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4838923" y="3276500"/>
              <a:ext cx="25470" cy="25470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794" y="394"/>
                  </a:moveTo>
                  <a:cubicBezTo>
                    <a:pt x="796" y="613"/>
                    <a:pt x="620" y="792"/>
                    <a:pt x="401" y="794"/>
                  </a:cubicBezTo>
                  <a:cubicBezTo>
                    <a:pt x="183" y="796"/>
                    <a:pt x="3" y="620"/>
                    <a:pt x="3" y="401"/>
                  </a:cubicBezTo>
                  <a:cubicBezTo>
                    <a:pt x="0" y="183"/>
                    <a:pt x="176" y="3"/>
                    <a:pt x="394" y="3"/>
                  </a:cubicBezTo>
                  <a:cubicBezTo>
                    <a:pt x="613" y="1"/>
                    <a:pt x="791" y="176"/>
                    <a:pt x="794" y="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4882833" y="3276116"/>
              <a:ext cx="25438" cy="25470"/>
            </a:xfrm>
            <a:custGeom>
              <a:avLst/>
              <a:gdLst/>
              <a:ahLst/>
              <a:cxnLst/>
              <a:rect l="l" t="t" r="r" b="b"/>
              <a:pathLst>
                <a:path w="796" h="797" extrusionOk="0">
                  <a:moveTo>
                    <a:pt x="796" y="394"/>
                  </a:moveTo>
                  <a:cubicBezTo>
                    <a:pt x="796" y="612"/>
                    <a:pt x="620" y="792"/>
                    <a:pt x="403" y="794"/>
                  </a:cubicBezTo>
                  <a:cubicBezTo>
                    <a:pt x="183" y="797"/>
                    <a:pt x="5" y="618"/>
                    <a:pt x="3" y="401"/>
                  </a:cubicBezTo>
                  <a:cubicBezTo>
                    <a:pt x="0" y="181"/>
                    <a:pt x="176" y="3"/>
                    <a:pt x="396" y="1"/>
                  </a:cubicBezTo>
                  <a:cubicBezTo>
                    <a:pt x="613" y="1"/>
                    <a:pt x="794" y="177"/>
                    <a:pt x="796" y="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4926807" y="3275701"/>
              <a:ext cx="25470" cy="25438"/>
            </a:xfrm>
            <a:custGeom>
              <a:avLst/>
              <a:gdLst/>
              <a:ahLst/>
              <a:cxnLst/>
              <a:rect l="l" t="t" r="r" b="b"/>
              <a:pathLst>
                <a:path w="797" h="796" extrusionOk="0">
                  <a:moveTo>
                    <a:pt x="794" y="396"/>
                  </a:moveTo>
                  <a:cubicBezTo>
                    <a:pt x="796" y="613"/>
                    <a:pt x="620" y="791"/>
                    <a:pt x="403" y="793"/>
                  </a:cubicBezTo>
                  <a:cubicBezTo>
                    <a:pt x="183" y="796"/>
                    <a:pt x="5" y="620"/>
                    <a:pt x="3" y="403"/>
                  </a:cubicBezTo>
                  <a:cubicBezTo>
                    <a:pt x="0" y="183"/>
                    <a:pt x="176" y="5"/>
                    <a:pt x="396" y="2"/>
                  </a:cubicBezTo>
                  <a:cubicBezTo>
                    <a:pt x="613" y="0"/>
                    <a:pt x="791" y="176"/>
                    <a:pt x="794" y="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4970780" y="3275317"/>
              <a:ext cx="25470" cy="25470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794" y="394"/>
                  </a:moveTo>
                  <a:cubicBezTo>
                    <a:pt x="796" y="613"/>
                    <a:pt x="620" y="792"/>
                    <a:pt x="401" y="794"/>
                  </a:cubicBezTo>
                  <a:cubicBezTo>
                    <a:pt x="183" y="796"/>
                    <a:pt x="5" y="620"/>
                    <a:pt x="3" y="401"/>
                  </a:cubicBezTo>
                  <a:cubicBezTo>
                    <a:pt x="1" y="183"/>
                    <a:pt x="176" y="5"/>
                    <a:pt x="394" y="3"/>
                  </a:cubicBezTo>
                  <a:cubicBezTo>
                    <a:pt x="614" y="0"/>
                    <a:pt x="792" y="176"/>
                    <a:pt x="794" y="3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5045657" y="3254769"/>
              <a:ext cx="10546" cy="10514"/>
            </a:xfrm>
            <a:custGeom>
              <a:avLst/>
              <a:gdLst/>
              <a:ahLst/>
              <a:cxnLst/>
              <a:rect l="l" t="t" r="r" b="b"/>
              <a:pathLst>
                <a:path w="330" h="329" extrusionOk="0">
                  <a:moveTo>
                    <a:pt x="327" y="162"/>
                  </a:moveTo>
                  <a:cubicBezTo>
                    <a:pt x="329" y="253"/>
                    <a:pt x="255" y="327"/>
                    <a:pt x="165" y="327"/>
                  </a:cubicBezTo>
                  <a:cubicBezTo>
                    <a:pt x="75" y="329"/>
                    <a:pt x="1" y="255"/>
                    <a:pt x="1" y="165"/>
                  </a:cubicBezTo>
                  <a:cubicBezTo>
                    <a:pt x="1" y="75"/>
                    <a:pt x="72" y="3"/>
                    <a:pt x="162" y="1"/>
                  </a:cubicBezTo>
                  <a:cubicBezTo>
                    <a:pt x="253" y="1"/>
                    <a:pt x="327" y="72"/>
                    <a:pt x="327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5066141" y="3254545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6" y="165"/>
                  </a:moveTo>
                  <a:cubicBezTo>
                    <a:pt x="329" y="255"/>
                    <a:pt x="255" y="329"/>
                    <a:pt x="164" y="329"/>
                  </a:cubicBezTo>
                  <a:cubicBezTo>
                    <a:pt x="74" y="329"/>
                    <a:pt x="0" y="257"/>
                    <a:pt x="0" y="167"/>
                  </a:cubicBezTo>
                  <a:cubicBezTo>
                    <a:pt x="0" y="77"/>
                    <a:pt x="72" y="3"/>
                    <a:pt x="162" y="3"/>
                  </a:cubicBezTo>
                  <a:cubicBezTo>
                    <a:pt x="252" y="1"/>
                    <a:pt x="326" y="75"/>
                    <a:pt x="326" y="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086594" y="3254385"/>
              <a:ext cx="10546" cy="10546"/>
            </a:xfrm>
            <a:custGeom>
              <a:avLst/>
              <a:gdLst/>
              <a:ahLst/>
              <a:cxnLst/>
              <a:rect l="l" t="t" r="r" b="b"/>
              <a:pathLst>
                <a:path w="330" h="330" extrusionOk="0">
                  <a:moveTo>
                    <a:pt x="327" y="163"/>
                  </a:moveTo>
                  <a:cubicBezTo>
                    <a:pt x="329" y="253"/>
                    <a:pt x="255" y="327"/>
                    <a:pt x="165" y="329"/>
                  </a:cubicBezTo>
                  <a:cubicBezTo>
                    <a:pt x="75" y="329"/>
                    <a:pt x="1" y="258"/>
                    <a:pt x="1" y="167"/>
                  </a:cubicBezTo>
                  <a:cubicBezTo>
                    <a:pt x="1" y="77"/>
                    <a:pt x="73" y="3"/>
                    <a:pt x="163" y="1"/>
                  </a:cubicBezTo>
                  <a:cubicBezTo>
                    <a:pt x="253" y="1"/>
                    <a:pt x="327" y="73"/>
                    <a:pt x="327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5107079" y="3254257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327" y="162"/>
                  </a:moveTo>
                  <a:cubicBezTo>
                    <a:pt x="327" y="252"/>
                    <a:pt x="255" y="326"/>
                    <a:pt x="165" y="326"/>
                  </a:cubicBezTo>
                  <a:cubicBezTo>
                    <a:pt x="75" y="326"/>
                    <a:pt x="1" y="252"/>
                    <a:pt x="1" y="162"/>
                  </a:cubicBezTo>
                  <a:cubicBezTo>
                    <a:pt x="1" y="72"/>
                    <a:pt x="75" y="0"/>
                    <a:pt x="165" y="0"/>
                  </a:cubicBezTo>
                  <a:cubicBezTo>
                    <a:pt x="255" y="0"/>
                    <a:pt x="327" y="72"/>
                    <a:pt x="327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5045816" y="3273751"/>
              <a:ext cx="10514" cy="10546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329" y="163"/>
                  </a:moveTo>
                  <a:cubicBezTo>
                    <a:pt x="329" y="253"/>
                    <a:pt x="257" y="327"/>
                    <a:pt x="167" y="327"/>
                  </a:cubicBezTo>
                  <a:cubicBezTo>
                    <a:pt x="77" y="329"/>
                    <a:pt x="3" y="255"/>
                    <a:pt x="0" y="165"/>
                  </a:cubicBezTo>
                  <a:cubicBezTo>
                    <a:pt x="0" y="75"/>
                    <a:pt x="72" y="3"/>
                    <a:pt x="162" y="1"/>
                  </a:cubicBezTo>
                  <a:cubicBezTo>
                    <a:pt x="252" y="1"/>
                    <a:pt x="326" y="73"/>
                    <a:pt x="329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066269" y="3273528"/>
              <a:ext cx="10546" cy="10546"/>
            </a:xfrm>
            <a:custGeom>
              <a:avLst/>
              <a:gdLst/>
              <a:ahLst/>
              <a:cxnLst/>
              <a:rect l="l" t="t" r="r" b="b"/>
              <a:pathLst>
                <a:path w="330" h="330" extrusionOk="0">
                  <a:moveTo>
                    <a:pt x="329" y="165"/>
                  </a:moveTo>
                  <a:cubicBezTo>
                    <a:pt x="329" y="255"/>
                    <a:pt x="258" y="329"/>
                    <a:pt x="165" y="329"/>
                  </a:cubicBezTo>
                  <a:cubicBezTo>
                    <a:pt x="77" y="329"/>
                    <a:pt x="3" y="258"/>
                    <a:pt x="1" y="168"/>
                  </a:cubicBezTo>
                  <a:cubicBezTo>
                    <a:pt x="1" y="77"/>
                    <a:pt x="73" y="3"/>
                    <a:pt x="163" y="3"/>
                  </a:cubicBezTo>
                  <a:cubicBezTo>
                    <a:pt x="253" y="1"/>
                    <a:pt x="327" y="75"/>
                    <a:pt x="329" y="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086754" y="3273400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9" y="162"/>
                  </a:moveTo>
                  <a:cubicBezTo>
                    <a:pt x="329" y="252"/>
                    <a:pt x="257" y="326"/>
                    <a:pt x="165" y="329"/>
                  </a:cubicBezTo>
                  <a:cubicBezTo>
                    <a:pt x="75" y="329"/>
                    <a:pt x="3" y="257"/>
                    <a:pt x="1" y="167"/>
                  </a:cubicBezTo>
                  <a:cubicBezTo>
                    <a:pt x="1" y="77"/>
                    <a:pt x="72" y="3"/>
                    <a:pt x="162" y="0"/>
                  </a:cubicBezTo>
                  <a:cubicBezTo>
                    <a:pt x="253" y="0"/>
                    <a:pt x="327" y="72"/>
                    <a:pt x="329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107239" y="3273240"/>
              <a:ext cx="10514" cy="10546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329" y="163"/>
                  </a:moveTo>
                  <a:cubicBezTo>
                    <a:pt x="329" y="253"/>
                    <a:pt x="257" y="327"/>
                    <a:pt x="167" y="327"/>
                  </a:cubicBezTo>
                  <a:cubicBezTo>
                    <a:pt x="74" y="329"/>
                    <a:pt x="3" y="255"/>
                    <a:pt x="0" y="165"/>
                  </a:cubicBezTo>
                  <a:cubicBezTo>
                    <a:pt x="0" y="75"/>
                    <a:pt x="72" y="1"/>
                    <a:pt x="162" y="1"/>
                  </a:cubicBezTo>
                  <a:cubicBezTo>
                    <a:pt x="252" y="1"/>
                    <a:pt x="326" y="72"/>
                    <a:pt x="329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045944" y="3292766"/>
              <a:ext cx="10546" cy="10514"/>
            </a:xfrm>
            <a:custGeom>
              <a:avLst/>
              <a:gdLst/>
              <a:ahLst/>
              <a:cxnLst/>
              <a:rect l="l" t="t" r="r" b="b"/>
              <a:pathLst>
                <a:path w="330" h="329" extrusionOk="0">
                  <a:moveTo>
                    <a:pt x="329" y="162"/>
                  </a:moveTo>
                  <a:cubicBezTo>
                    <a:pt x="329" y="252"/>
                    <a:pt x="258" y="326"/>
                    <a:pt x="167" y="329"/>
                  </a:cubicBezTo>
                  <a:cubicBezTo>
                    <a:pt x="77" y="329"/>
                    <a:pt x="3" y="257"/>
                    <a:pt x="3" y="167"/>
                  </a:cubicBezTo>
                  <a:cubicBezTo>
                    <a:pt x="1" y="77"/>
                    <a:pt x="75" y="3"/>
                    <a:pt x="165" y="0"/>
                  </a:cubicBezTo>
                  <a:cubicBezTo>
                    <a:pt x="255" y="0"/>
                    <a:pt x="329" y="72"/>
                    <a:pt x="329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066429" y="3292606"/>
              <a:ext cx="10514" cy="10450"/>
            </a:xfrm>
            <a:custGeom>
              <a:avLst/>
              <a:gdLst/>
              <a:ahLst/>
              <a:cxnLst/>
              <a:rect l="l" t="t" r="r" b="b"/>
              <a:pathLst>
                <a:path w="329" h="327" extrusionOk="0">
                  <a:moveTo>
                    <a:pt x="329" y="163"/>
                  </a:moveTo>
                  <a:cubicBezTo>
                    <a:pt x="329" y="253"/>
                    <a:pt x="257" y="327"/>
                    <a:pt x="167" y="327"/>
                  </a:cubicBezTo>
                  <a:cubicBezTo>
                    <a:pt x="77" y="327"/>
                    <a:pt x="3" y="255"/>
                    <a:pt x="3" y="165"/>
                  </a:cubicBezTo>
                  <a:cubicBezTo>
                    <a:pt x="1" y="75"/>
                    <a:pt x="75" y="1"/>
                    <a:pt x="165" y="1"/>
                  </a:cubicBezTo>
                  <a:cubicBezTo>
                    <a:pt x="255" y="1"/>
                    <a:pt x="329" y="72"/>
                    <a:pt x="329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086914" y="3292383"/>
              <a:ext cx="10514" cy="10546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329" y="163"/>
                  </a:moveTo>
                  <a:cubicBezTo>
                    <a:pt x="329" y="253"/>
                    <a:pt x="257" y="327"/>
                    <a:pt x="167" y="329"/>
                  </a:cubicBezTo>
                  <a:cubicBezTo>
                    <a:pt x="77" y="329"/>
                    <a:pt x="3" y="258"/>
                    <a:pt x="3" y="167"/>
                  </a:cubicBezTo>
                  <a:cubicBezTo>
                    <a:pt x="0" y="77"/>
                    <a:pt x="72" y="3"/>
                    <a:pt x="164" y="1"/>
                  </a:cubicBezTo>
                  <a:cubicBezTo>
                    <a:pt x="255" y="1"/>
                    <a:pt x="329" y="72"/>
                    <a:pt x="329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5107366" y="3292255"/>
              <a:ext cx="10546" cy="10450"/>
            </a:xfrm>
            <a:custGeom>
              <a:avLst/>
              <a:gdLst/>
              <a:ahLst/>
              <a:cxnLst/>
              <a:rect l="l" t="t" r="r" b="b"/>
              <a:pathLst>
                <a:path w="330" h="327" extrusionOk="0">
                  <a:moveTo>
                    <a:pt x="329" y="162"/>
                  </a:moveTo>
                  <a:cubicBezTo>
                    <a:pt x="329" y="255"/>
                    <a:pt x="255" y="326"/>
                    <a:pt x="165" y="326"/>
                  </a:cubicBezTo>
                  <a:cubicBezTo>
                    <a:pt x="75" y="326"/>
                    <a:pt x="1" y="255"/>
                    <a:pt x="1" y="162"/>
                  </a:cubicBezTo>
                  <a:cubicBezTo>
                    <a:pt x="1" y="72"/>
                    <a:pt x="75" y="0"/>
                    <a:pt x="165" y="0"/>
                  </a:cubicBezTo>
                  <a:cubicBezTo>
                    <a:pt x="255" y="0"/>
                    <a:pt x="329" y="72"/>
                    <a:pt x="329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5046168" y="3311749"/>
              <a:ext cx="10546" cy="10546"/>
            </a:xfrm>
            <a:custGeom>
              <a:avLst/>
              <a:gdLst/>
              <a:ahLst/>
              <a:cxnLst/>
              <a:rect l="l" t="t" r="r" b="b"/>
              <a:pathLst>
                <a:path w="330" h="330" extrusionOk="0">
                  <a:moveTo>
                    <a:pt x="327" y="163"/>
                  </a:moveTo>
                  <a:cubicBezTo>
                    <a:pt x="329" y="253"/>
                    <a:pt x="255" y="327"/>
                    <a:pt x="165" y="329"/>
                  </a:cubicBezTo>
                  <a:cubicBezTo>
                    <a:pt x="75" y="329"/>
                    <a:pt x="1" y="257"/>
                    <a:pt x="1" y="167"/>
                  </a:cubicBezTo>
                  <a:cubicBezTo>
                    <a:pt x="1" y="77"/>
                    <a:pt x="72" y="3"/>
                    <a:pt x="163" y="1"/>
                  </a:cubicBezTo>
                  <a:cubicBezTo>
                    <a:pt x="253" y="1"/>
                    <a:pt x="327" y="72"/>
                    <a:pt x="327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066653" y="3311621"/>
              <a:ext cx="10450" cy="10514"/>
            </a:xfrm>
            <a:custGeom>
              <a:avLst/>
              <a:gdLst/>
              <a:ahLst/>
              <a:cxnLst/>
              <a:rect l="l" t="t" r="r" b="b"/>
              <a:pathLst>
                <a:path w="327" h="329" extrusionOk="0">
                  <a:moveTo>
                    <a:pt x="327" y="162"/>
                  </a:moveTo>
                  <a:cubicBezTo>
                    <a:pt x="327" y="252"/>
                    <a:pt x="255" y="326"/>
                    <a:pt x="165" y="326"/>
                  </a:cubicBezTo>
                  <a:cubicBezTo>
                    <a:pt x="74" y="329"/>
                    <a:pt x="0" y="255"/>
                    <a:pt x="0" y="164"/>
                  </a:cubicBezTo>
                  <a:cubicBezTo>
                    <a:pt x="0" y="74"/>
                    <a:pt x="72" y="0"/>
                    <a:pt x="162" y="0"/>
                  </a:cubicBezTo>
                  <a:cubicBezTo>
                    <a:pt x="253" y="0"/>
                    <a:pt x="327" y="72"/>
                    <a:pt x="327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087137" y="3311397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6" y="162"/>
                  </a:moveTo>
                  <a:cubicBezTo>
                    <a:pt x="329" y="252"/>
                    <a:pt x="255" y="326"/>
                    <a:pt x="164" y="329"/>
                  </a:cubicBezTo>
                  <a:cubicBezTo>
                    <a:pt x="74" y="329"/>
                    <a:pt x="0" y="257"/>
                    <a:pt x="0" y="167"/>
                  </a:cubicBezTo>
                  <a:cubicBezTo>
                    <a:pt x="0" y="77"/>
                    <a:pt x="72" y="3"/>
                    <a:pt x="162" y="0"/>
                  </a:cubicBezTo>
                  <a:cubicBezTo>
                    <a:pt x="252" y="0"/>
                    <a:pt x="326" y="74"/>
                    <a:pt x="326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107590" y="3311237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327" y="165"/>
                  </a:moveTo>
                  <a:cubicBezTo>
                    <a:pt x="327" y="255"/>
                    <a:pt x="255" y="327"/>
                    <a:pt x="163" y="327"/>
                  </a:cubicBezTo>
                  <a:cubicBezTo>
                    <a:pt x="73" y="327"/>
                    <a:pt x="1" y="255"/>
                    <a:pt x="1" y="165"/>
                  </a:cubicBezTo>
                  <a:cubicBezTo>
                    <a:pt x="1" y="75"/>
                    <a:pt x="73" y="1"/>
                    <a:pt x="163" y="1"/>
                  </a:cubicBezTo>
                  <a:cubicBezTo>
                    <a:pt x="255" y="1"/>
                    <a:pt x="327" y="75"/>
                    <a:pt x="327" y="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591459" y="3253522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9" y="164"/>
                  </a:moveTo>
                  <a:cubicBezTo>
                    <a:pt x="329" y="255"/>
                    <a:pt x="257" y="326"/>
                    <a:pt x="167" y="329"/>
                  </a:cubicBezTo>
                  <a:cubicBezTo>
                    <a:pt x="76" y="329"/>
                    <a:pt x="2" y="257"/>
                    <a:pt x="2" y="167"/>
                  </a:cubicBezTo>
                  <a:cubicBezTo>
                    <a:pt x="0" y="77"/>
                    <a:pt x="74" y="3"/>
                    <a:pt x="164" y="3"/>
                  </a:cubicBezTo>
                  <a:cubicBezTo>
                    <a:pt x="254" y="0"/>
                    <a:pt x="329" y="74"/>
                    <a:pt x="329" y="164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5611911" y="3253362"/>
              <a:ext cx="10546" cy="10514"/>
            </a:xfrm>
            <a:custGeom>
              <a:avLst/>
              <a:gdLst/>
              <a:ahLst/>
              <a:cxnLst/>
              <a:rect l="l" t="t" r="r" b="b"/>
              <a:pathLst>
                <a:path w="330" h="329" extrusionOk="0">
                  <a:moveTo>
                    <a:pt x="329" y="162"/>
                  </a:moveTo>
                  <a:cubicBezTo>
                    <a:pt x="329" y="253"/>
                    <a:pt x="257" y="327"/>
                    <a:pt x="167" y="327"/>
                  </a:cubicBezTo>
                  <a:cubicBezTo>
                    <a:pt x="77" y="329"/>
                    <a:pt x="3" y="255"/>
                    <a:pt x="3" y="165"/>
                  </a:cubicBezTo>
                  <a:cubicBezTo>
                    <a:pt x="1" y="75"/>
                    <a:pt x="75" y="1"/>
                    <a:pt x="165" y="1"/>
                  </a:cubicBezTo>
                  <a:cubicBezTo>
                    <a:pt x="255" y="1"/>
                    <a:pt x="329" y="72"/>
                    <a:pt x="329" y="162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632396" y="3253139"/>
              <a:ext cx="10514" cy="10546"/>
            </a:xfrm>
            <a:custGeom>
              <a:avLst/>
              <a:gdLst/>
              <a:ahLst/>
              <a:cxnLst/>
              <a:rect l="l" t="t" r="r" b="b"/>
              <a:pathLst>
                <a:path w="329" h="330" extrusionOk="0">
                  <a:moveTo>
                    <a:pt x="329" y="165"/>
                  </a:moveTo>
                  <a:cubicBezTo>
                    <a:pt x="329" y="255"/>
                    <a:pt x="257" y="327"/>
                    <a:pt x="167" y="329"/>
                  </a:cubicBezTo>
                  <a:cubicBezTo>
                    <a:pt x="77" y="329"/>
                    <a:pt x="3" y="257"/>
                    <a:pt x="3" y="167"/>
                  </a:cubicBezTo>
                  <a:cubicBezTo>
                    <a:pt x="0" y="77"/>
                    <a:pt x="74" y="3"/>
                    <a:pt x="165" y="3"/>
                  </a:cubicBezTo>
                  <a:cubicBezTo>
                    <a:pt x="255" y="1"/>
                    <a:pt x="329" y="75"/>
                    <a:pt x="329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652881" y="3253011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9" y="162"/>
                  </a:moveTo>
                  <a:cubicBezTo>
                    <a:pt x="329" y="252"/>
                    <a:pt x="257" y="326"/>
                    <a:pt x="167" y="326"/>
                  </a:cubicBezTo>
                  <a:cubicBezTo>
                    <a:pt x="76" y="328"/>
                    <a:pt x="2" y="254"/>
                    <a:pt x="2" y="164"/>
                  </a:cubicBezTo>
                  <a:cubicBezTo>
                    <a:pt x="0" y="74"/>
                    <a:pt x="74" y="2"/>
                    <a:pt x="164" y="0"/>
                  </a:cubicBezTo>
                  <a:cubicBezTo>
                    <a:pt x="255" y="0"/>
                    <a:pt x="329" y="72"/>
                    <a:pt x="329" y="162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5591682" y="3272505"/>
              <a:ext cx="10450" cy="10546"/>
            </a:xfrm>
            <a:custGeom>
              <a:avLst/>
              <a:gdLst/>
              <a:ahLst/>
              <a:cxnLst/>
              <a:rect l="l" t="t" r="r" b="b"/>
              <a:pathLst>
                <a:path w="327" h="330" extrusionOk="0">
                  <a:moveTo>
                    <a:pt x="326" y="165"/>
                  </a:moveTo>
                  <a:cubicBezTo>
                    <a:pt x="326" y="255"/>
                    <a:pt x="254" y="329"/>
                    <a:pt x="162" y="329"/>
                  </a:cubicBezTo>
                  <a:cubicBezTo>
                    <a:pt x="72" y="329"/>
                    <a:pt x="0" y="255"/>
                    <a:pt x="0" y="165"/>
                  </a:cubicBezTo>
                  <a:cubicBezTo>
                    <a:pt x="0" y="75"/>
                    <a:pt x="72" y="1"/>
                    <a:pt x="162" y="1"/>
                  </a:cubicBezTo>
                  <a:cubicBezTo>
                    <a:pt x="254" y="1"/>
                    <a:pt x="326" y="75"/>
                    <a:pt x="326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612135" y="3272345"/>
              <a:ext cx="10546" cy="10546"/>
            </a:xfrm>
            <a:custGeom>
              <a:avLst/>
              <a:gdLst/>
              <a:ahLst/>
              <a:cxnLst/>
              <a:rect l="l" t="t" r="r" b="b"/>
              <a:pathLst>
                <a:path w="330" h="330" extrusionOk="0">
                  <a:moveTo>
                    <a:pt x="327" y="163"/>
                  </a:moveTo>
                  <a:cubicBezTo>
                    <a:pt x="329" y="253"/>
                    <a:pt x="255" y="327"/>
                    <a:pt x="165" y="327"/>
                  </a:cubicBezTo>
                  <a:cubicBezTo>
                    <a:pt x="75" y="329"/>
                    <a:pt x="1" y="255"/>
                    <a:pt x="1" y="165"/>
                  </a:cubicBezTo>
                  <a:cubicBezTo>
                    <a:pt x="1" y="75"/>
                    <a:pt x="72" y="3"/>
                    <a:pt x="163" y="1"/>
                  </a:cubicBezTo>
                  <a:cubicBezTo>
                    <a:pt x="253" y="1"/>
                    <a:pt x="327" y="73"/>
                    <a:pt x="327" y="163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632620" y="3272153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6" y="164"/>
                  </a:moveTo>
                  <a:cubicBezTo>
                    <a:pt x="329" y="254"/>
                    <a:pt x="255" y="328"/>
                    <a:pt x="165" y="328"/>
                  </a:cubicBezTo>
                  <a:cubicBezTo>
                    <a:pt x="74" y="328"/>
                    <a:pt x="0" y="257"/>
                    <a:pt x="0" y="167"/>
                  </a:cubicBezTo>
                  <a:cubicBezTo>
                    <a:pt x="0" y="76"/>
                    <a:pt x="72" y="2"/>
                    <a:pt x="162" y="2"/>
                  </a:cubicBezTo>
                  <a:cubicBezTo>
                    <a:pt x="252" y="0"/>
                    <a:pt x="326" y="74"/>
                    <a:pt x="326" y="164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5653105" y="3271994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326" y="165"/>
                  </a:moveTo>
                  <a:cubicBezTo>
                    <a:pt x="326" y="255"/>
                    <a:pt x="254" y="327"/>
                    <a:pt x="162" y="327"/>
                  </a:cubicBezTo>
                  <a:cubicBezTo>
                    <a:pt x="72" y="327"/>
                    <a:pt x="0" y="255"/>
                    <a:pt x="0" y="165"/>
                  </a:cubicBezTo>
                  <a:cubicBezTo>
                    <a:pt x="0" y="74"/>
                    <a:pt x="72" y="0"/>
                    <a:pt x="162" y="0"/>
                  </a:cubicBezTo>
                  <a:cubicBezTo>
                    <a:pt x="254" y="0"/>
                    <a:pt x="326" y="74"/>
                    <a:pt x="326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5591810" y="3291520"/>
              <a:ext cx="10546" cy="10514"/>
            </a:xfrm>
            <a:custGeom>
              <a:avLst/>
              <a:gdLst/>
              <a:ahLst/>
              <a:cxnLst/>
              <a:rect l="l" t="t" r="r" b="b"/>
              <a:pathLst>
                <a:path w="330" h="329" extrusionOk="0">
                  <a:moveTo>
                    <a:pt x="327" y="164"/>
                  </a:moveTo>
                  <a:cubicBezTo>
                    <a:pt x="329" y="254"/>
                    <a:pt x="255" y="328"/>
                    <a:pt x="165" y="328"/>
                  </a:cubicBezTo>
                  <a:cubicBezTo>
                    <a:pt x="75" y="328"/>
                    <a:pt x="1" y="257"/>
                    <a:pt x="1" y="167"/>
                  </a:cubicBezTo>
                  <a:cubicBezTo>
                    <a:pt x="1" y="76"/>
                    <a:pt x="72" y="2"/>
                    <a:pt x="163" y="2"/>
                  </a:cubicBezTo>
                  <a:cubicBezTo>
                    <a:pt x="253" y="0"/>
                    <a:pt x="327" y="74"/>
                    <a:pt x="327" y="164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5612295" y="3291360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6" y="162"/>
                  </a:moveTo>
                  <a:cubicBezTo>
                    <a:pt x="329" y="253"/>
                    <a:pt x="255" y="327"/>
                    <a:pt x="165" y="327"/>
                  </a:cubicBezTo>
                  <a:cubicBezTo>
                    <a:pt x="74" y="329"/>
                    <a:pt x="3" y="255"/>
                    <a:pt x="0" y="165"/>
                  </a:cubicBezTo>
                  <a:cubicBezTo>
                    <a:pt x="0" y="74"/>
                    <a:pt x="72" y="3"/>
                    <a:pt x="162" y="0"/>
                  </a:cubicBezTo>
                  <a:cubicBezTo>
                    <a:pt x="252" y="0"/>
                    <a:pt x="326" y="72"/>
                    <a:pt x="326" y="162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5632748" y="3291136"/>
              <a:ext cx="10546" cy="10514"/>
            </a:xfrm>
            <a:custGeom>
              <a:avLst/>
              <a:gdLst/>
              <a:ahLst/>
              <a:cxnLst/>
              <a:rect l="l" t="t" r="r" b="b"/>
              <a:pathLst>
                <a:path w="330" h="329" extrusionOk="0">
                  <a:moveTo>
                    <a:pt x="327" y="165"/>
                  </a:moveTo>
                  <a:cubicBezTo>
                    <a:pt x="329" y="255"/>
                    <a:pt x="255" y="329"/>
                    <a:pt x="165" y="329"/>
                  </a:cubicBezTo>
                  <a:cubicBezTo>
                    <a:pt x="75" y="329"/>
                    <a:pt x="3" y="257"/>
                    <a:pt x="1" y="167"/>
                  </a:cubicBezTo>
                  <a:cubicBezTo>
                    <a:pt x="1" y="77"/>
                    <a:pt x="73" y="3"/>
                    <a:pt x="163" y="3"/>
                  </a:cubicBezTo>
                  <a:cubicBezTo>
                    <a:pt x="253" y="0"/>
                    <a:pt x="327" y="74"/>
                    <a:pt x="327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5653233" y="3290976"/>
              <a:ext cx="10450" cy="10546"/>
            </a:xfrm>
            <a:custGeom>
              <a:avLst/>
              <a:gdLst/>
              <a:ahLst/>
              <a:cxnLst/>
              <a:rect l="l" t="t" r="r" b="b"/>
              <a:pathLst>
                <a:path w="327" h="330" extrusionOk="0">
                  <a:moveTo>
                    <a:pt x="327" y="165"/>
                  </a:moveTo>
                  <a:cubicBezTo>
                    <a:pt x="327" y="255"/>
                    <a:pt x="255" y="329"/>
                    <a:pt x="165" y="329"/>
                  </a:cubicBezTo>
                  <a:cubicBezTo>
                    <a:pt x="75" y="329"/>
                    <a:pt x="1" y="255"/>
                    <a:pt x="1" y="165"/>
                  </a:cubicBezTo>
                  <a:cubicBezTo>
                    <a:pt x="1" y="75"/>
                    <a:pt x="75" y="1"/>
                    <a:pt x="165" y="1"/>
                  </a:cubicBezTo>
                  <a:cubicBezTo>
                    <a:pt x="255" y="1"/>
                    <a:pt x="327" y="75"/>
                    <a:pt x="327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5591970" y="3310502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9" y="165"/>
                  </a:moveTo>
                  <a:cubicBezTo>
                    <a:pt x="329" y="255"/>
                    <a:pt x="257" y="327"/>
                    <a:pt x="167" y="329"/>
                  </a:cubicBezTo>
                  <a:cubicBezTo>
                    <a:pt x="77" y="329"/>
                    <a:pt x="3" y="257"/>
                    <a:pt x="0" y="167"/>
                  </a:cubicBezTo>
                  <a:cubicBezTo>
                    <a:pt x="0" y="77"/>
                    <a:pt x="72" y="3"/>
                    <a:pt x="162" y="3"/>
                  </a:cubicBezTo>
                  <a:cubicBezTo>
                    <a:pt x="252" y="0"/>
                    <a:pt x="326" y="74"/>
                    <a:pt x="329" y="165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5612423" y="3310343"/>
              <a:ext cx="10546" cy="10546"/>
            </a:xfrm>
            <a:custGeom>
              <a:avLst/>
              <a:gdLst/>
              <a:ahLst/>
              <a:cxnLst/>
              <a:rect l="l" t="t" r="r" b="b"/>
              <a:pathLst>
                <a:path w="330" h="330" extrusionOk="0">
                  <a:moveTo>
                    <a:pt x="329" y="163"/>
                  </a:moveTo>
                  <a:cubicBezTo>
                    <a:pt x="329" y="253"/>
                    <a:pt x="258" y="327"/>
                    <a:pt x="167" y="329"/>
                  </a:cubicBezTo>
                  <a:cubicBezTo>
                    <a:pt x="77" y="329"/>
                    <a:pt x="3" y="258"/>
                    <a:pt x="1" y="167"/>
                  </a:cubicBezTo>
                  <a:cubicBezTo>
                    <a:pt x="1" y="77"/>
                    <a:pt x="73" y="3"/>
                    <a:pt x="163" y="1"/>
                  </a:cubicBezTo>
                  <a:cubicBezTo>
                    <a:pt x="255" y="1"/>
                    <a:pt x="327" y="73"/>
                    <a:pt x="329" y="163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5632908" y="3310215"/>
              <a:ext cx="10546" cy="10450"/>
            </a:xfrm>
            <a:custGeom>
              <a:avLst/>
              <a:gdLst/>
              <a:ahLst/>
              <a:cxnLst/>
              <a:rect l="l" t="t" r="r" b="b"/>
              <a:pathLst>
                <a:path w="330" h="327" extrusionOk="0">
                  <a:moveTo>
                    <a:pt x="329" y="162"/>
                  </a:moveTo>
                  <a:cubicBezTo>
                    <a:pt x="329" y="252"/>
                    <a:pt x="257" y="326"/>
                    <a:pt x="167" y="326"/>
                  </a:cubicBezTo>
                  <a:cubicBezTo>
                    <a:pt x="77" y="326"/>
                    <a:pt x="3" y="255"/>
                    <a:pt x="1" y="164"/>
                  </a:cubicBezTo>
                  <a:cubicBezTo>
                    <a:pt x="1" y="74"/>
                    <a:pt x="72" y="0"/>
                    <a:pt x="163" y="0"/>
                  </a:cubicBezTo>
                  <a:cubicBezTo>
                    <a:pt x="253" y="0"/>
                    <a:pt x="327" y="72"/>
                    <a:pt x="329" y="162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5653392" y="3309991"/>
              <a:ext cx="10514" cy="10514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329" y="162"/>
                  </a:moveTo>
                  <a:cubicBezTo>
                    <a:pt x="329" y="252"/>
                    <a:pt x="257" y="326"/>
                    <a:pt x="167" y="329"/>
                  </a:cubicBezTo>
                  <a:cubicBezTo>
                    <a:pt x="77" y="329"/>
                    <a:pt x="3" y="257"/>
                    <a:pt x="0" y="167"/>
                  </a:cubicBezTo>
                  <a:cubicBezTo>
                    <a:pt x="0" y="77"/>
                    <a:pt x="72" y="3"/>
                    <a:pt x="162" y="0"/>
                  </a:cubicBezTo>
                  <a:cubicBezTo>
                    <a:pt x="252" y="0"/>
                    <a:pt x="326" y="72"/>
                    <a:pt x="329" y="162"/>
                  </a:cubicBez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34"/>
          <p:cNvGrpSpPr/>
          <p:nvPr/>
        </p:nvGrpSpPr>
        <p:grpSpPr>
          <a:xfrm>
            <a:off x="8082129" y="2850275"/>
            <a:ext cx="887563" cy="2582656"/>
            <a:chOff x="4746196" y="767085"/>
            <a:chExt cx="1197791" cy="3485366"/>
          </a:xfrm>
        </p:grpSpPr>
        <p:sp>
          <p:nvSpPr>
            <p:cNvPr id="564" name="Google Shape;564;p34"/>
            <p:cNvSpPr/>
            <p:nvPr/>
          </p:nvSpPr>
          <p:spPr>
            <a:xfrm>
              <a:off x="4758755" y="2602157"/>
              <a:ext cx="1185232" cy="1650294"/>
            </a:xfrm>
            <a:custGeom>
              <a:avLst/>
              <a:gdLst/>
              <a:ahLst/>
              <a:cxnLst/>
              <a:rect l="l" t="t" r="r" b="b"/>
              <a:pathLst>
                <a:path w="17743" h="24705" extrusionOk="0">
                  <a:moveTo>
                    <a:pt x="8613" y="24704"/>
                  </a:moveTo>
                  <a:cubicBezTo>
                    <a:pt x="6541" y="24704"/>
                    <a:pt x="4418" y="24373"/>
                    <a:pt x="2935" y="23823"/>
                  </a:cubicBezTo>
                  <a:cubicBezTo>
                    <a:pt x="1885" y="23432"/>
                    <a:pt x="1159" y="22687"/>
                    <a:pt x="775" y="21609"/>
                  </a:cubicBezTo>
                  <a:cubicBezTo>
                    <a:pt x="0" y="19433"/>
                    <a:pt x="847" y="16389"/>
                    <a:pt x="1964" y="14486"/>
                  </a:cubicBezTo>
                  <a:cubicBezTo>
                    <a:pt x="3361" y="12096"/>
                    <a:pt x="2905" y="10616"/>
                    <a:pt x="1911" y="7369"/>
                  </a:cubicBezTo>
                  <a:lnTo>
                    <a:pt x="1772" y="6913"/>
                  </a:lnTo>
                  <a:cubicBezTo>
                    <a:pt x="914" y="4105"/>
                    <a:pt x="1346" y="1714"/>
                    <a:pt x="2114" y="678"/>
                  </a:cubicBezTo>
                  <a:cubicBezTo>
                    <a:pt x="2528" y="118"/>
                    <a:pt x="2977" y="0"/>
                    <a:pt x="3280" y="0"/>
                  </a:cubicBezTo>
                  <a:cubicBezTo>
                    <a:pt x="3391" y="0"/>
                    <a:pt x="3502" y="16"/>
                    <a:pt x="3613" y="49"/>
                  </a:cubicBezTo>
                  <a:cubicBezTo>
                    <a:pt x="4651" y="347"/>
                    <a:pt x="4596" y="1411"/>
                    <a:pt x="4547" y="2350"/>
                  </a:cubicBezTo>
                  <a:cubicBezTo>
                    <a:pt x="4510" y="3090"/>
                    <a:pt x="4471" y="3856"/>
                    <a:pt x="4811" y="4464"/>
                  </a:cubicBezTo>
                  <a:cubicBezTo>
                    <a:pt x="5010" y="4818"/>
                    <a:pt x="5285" y="4984"/>
                    <a:pt x="5678" y="4984"/>
                  </a:cubicBezTo>
                  <a:cubicBezTo>
                    <a:pt x="5727" y="4984"/>
                    <a:pt x="5778" y="4980"/>
                    <a:pt x="5831" y="4975"/>
                  </a:cubicBezTo>
                  <a:cubicBezTo>
                    <a:pt x="6476" y="4910"/>
                    <a:pt x="7112" y="4480"/>
                    <a:pt x="7119" y="4475"/>
                  </a:cubicBezTo>
                  <a:lnTo>
                    <a:pt x="7288" y="4360"/>
                  </a:lnTo>
                  <a:lnTo>
                    <a:pt x="7482" y="4422"/>
                  </a:lnTo>
                  <a:lnTo>
                    <a:pt x="9240" y="4580"/>
                  </a:lnTo>
                  <a:lnTo>
                    <a:pt x="9652" y="5232"/>
                  </a:lnTo>
                  <a:cubicBezTo>
                    <a:pt x="9855" y="5586"/>
                    <a:pt x="9980" y="6027"/>
                    <a:pt x="10114" y="6492"/>
                  </a:cubicBezTo>
                  <a:cubicBezTo>
                    <a:pt x="10406" y="7522"/>
                    <a:pt x="10646" y="8197"/>
                    <a:pt x="11264" y="8222"/>
                  </a:cubicBezTo>
                  <a:cubicBezTo>
                    <a:pt x="11280" y="8222"/>
                    <a:pt x="11296" y="8222"/>
                    <a:pt x="11310" y="8222"/>
                  </a:cubicBezTo>
                  <a:cubicBezTo>
                    <a:pt x="12023" y="8222"/>
                    <a:pt x="12261" y="7468"/>
                    <a:pt x="12522" y="6402"/>
                  </a:cubicBezTo>
                  <a:cubicBezTo>
                    <a:pt x="12709" y="5632"/>
                    <a:pt x="12904" y="4836"/>
                    <a:pt x="13605" y="4836"/>
                  </a:cubicBezTo>
                  <a:cubicBezTo>
                    <a:pt x="13630" y="4836"/>
                    <a:pt x="13655" y="4839"/>
                    <a:pt x="13681" y="4841"/>
                  </a:cubicBezTo>
                  <a:cubicBezTo>
                    <a:pt x="13961" y="4869"/>
                    <a:pt x="14359" y="5031"/>
                    <a:pt x="14692" y="5650"/>
                  </a:cubicBezTo>
                  <a:cubicBezTo>
                    <a:pt x="15268" y="6721"/>
                    <a:pt x="15399" y="8780"/>
                    <a:pt x="14504" y="10482"/>
                  </a:cubicBezTo>
                  <a:cubicBezTo>
                    <a:pt x="13482" y="12420"/>
                    <a:pt x="14012" y="13840"/>
                    <a:pt x="15272" y="15635"/>
                  </a:cubicBezTo>
                  <a:cubicBezTo>
                    <a:pt x="17742" y="19149"/>
                    <a:pt x="16336" y="21609"/>
                    <a:pt x="15277" y="22764"/>
                  </a:cubicBezTo>
                  <a:cubicBezTo>
                    <a:pt x="14576" y="23531"/>
                    <a:pt x="13420" y="24082"/>
                    <a:pt x="11844" y="24403"/>
                  </a:cubicBezTo>
                  <a:cubicBezTo>
                    <a:pt x="10871" y="24602"/>
                    <a:pt x="9786" y="24704"/>
                    <a:pt x="8613" y="247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746196" y="2606766"/>
              <a:ext cx="1152233" cy="1636667"/>
            </a:xfrm>
            <a:custGeom>
              <a:avLst/>
              <a:gdLst/>
              <a:ahLst/>
              <a:cxnLst/>
              <a:rect l="l" t="t" r="r" b="b"/>
              <a:pathLst>
                <a:path w="17249" h="24501" extrusionOk="0">
                  <a:moveTo>
                    <a:pt x="15159" y="22415"/>
                  </a:moveTo>
                  <a:cubicBezTo>
                    <a:pt x="14475" y="23162"/>
                    <a:pt x="13314" y="23650"/>
                    <a:pt x="11949" y="23927"/>
                  </a:cubicBezTo>
                  <a:cubicBezTo>
                    <a:pt x="9144" y="24501"/>
                    <a:pt x="5466" y="24182"/>
                    <a:pt x="3269" y="23365"/>
                  </a:cubicBezTo>
                  <a:cubicBezTo>
                    <a:pt x="1" y="22149"/>
                    <a:pt x="951" y="17287"/>
                    <a:pt x="2508" y="14625"/>
                  </a:cubicBezTo>
                  <a:cubicBezTo>
                    <a:pt x="4064" y="11965"/>
                    <a:pt x="3458" y="10332"/>
                    <a:pt x="2355" y="6724"/>
                  </a:cubicBezTo>
                  <a:cubicBezTo>
                    <a:pt x="1252" y="3116"/>
                    <a:pt x="2355" y="0"/>
                    <a:pt x="3685" y="380"/>
                  </a:cubicBezTo>
                  <a:cubicBezTo>
                    <a:pt x="5015" y="761"/>
                    <a:pt x="3761" y="3040"/>
                    <a:pt x="4636" y="4596"/>
                  </a:cubicBezTo>
                  <a:cubicBezTo>
                    <a:pt x="4992" y="5230"/>
                    <a:pt x="5535" y="5373"/>
                    <a:pt x="6058" y="5320"/>
                  </a:cubicBezTo>
                  <a:cubicBezTo>
                    <a:pt x="6826" y="5244"/>
                    <a:pt x="7543" y="4749"/>
                    <a:pt x="7543" y="4749"/>
                  </a:cubicBezTo>
                  <a:lnTo>
                    <a:pt x="9479" y="5369"/>
                  </a:lnTo>
                  <a:cubicBezTo>
                    <a:pt x="10048" y="6359"/>
                    <a:pt x="10032" y="8510"/>
                    <a:pt x="11436" y="8567"/>
                  </a:cubicBezTo>
                  <a:cubicBezTo>
                    <a:pt x="13390" y="8646"/>
                    <a:pt x="12860" y="5089"/>
                    <a:pt x="13830" y="5184"/>
                  </a:cubicBezTo>
                  <a:cubicBezTo>
                    <a:pt x="14799" y="5281"/>
                    <a:pt x="15462" y="8054"/>
                    <a:pt x="14322" y="10219"/>
                  </a:cubicBezTo>
                  <a:cubicBezTo>
                    <a:pt x="13182" y="12386"/>
                    <a:pt x="13867" y="14019"/>
                    <a:pt x="15120" y="15804"/>
                  </a:cubicBezTo>
                  <a:cubicBezTo>
                    <a:pt x="16374" y="17588"/>
                    <a:pt x="17248" y="20137"/>
                    <a:pt x="15159" y="22415"/>
                  </a:cubicBezTo>
                  <a:close/>
                </a:path>
              </a:pathLst>
            </a:custGeom>
            <a:solidFill>
              <a:srgbClr val="FFFFFF">
                <a:alpha val="18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5022751" y="2923934"/>
              <a:ext cx="875681" cy="1281224"/>
            </a:xfrm>
            <a:custGeom>
              <a:avLst/>
              <a:gdLst/>
              <a:ahLst/>
              <a:cxnLst/>
              <a:rect l="l" t="t" r="r" b="b"/>
              <a:pathLst>
                <a:path w="13109" h="19180" extrusionOk="0">
                  <a:moveTo>
                    <a:pt x="11019" y="17667"/>
                  </a:moveTo>
                  <a:cubicBezTo>
                    <a:pt x="10335" y="18414"/>
                    <a:pt x="9174" y="18902"/>
                    <a:pt x="7809" y="19179"/>
                  </a:cubicBezTo>
                  <a:cubicBezTo>
                    <a:pt x="6468" y="17736"/>
                    <a:pt x="9167" y="16594"/>
                    <a:pt x="8968" y="14438"/>
                  </a:cubicBezTo>
                  <a:cubicBezTo>
                    <a:pt x="8739" y="11968"/>
                    <a:pt x="6345" y="12918"/>
                    <a:pt x="3269" y="13029"/>
                  </a:cubicBezTo>
                  <a:cubicBezTo>
                    <a:pt x="190" y="13145"/>
                    <a:pt x="1" y="11396"/>
                    <a:pt x="685" y="9611"/>
                  </a:cubicBezTo>
                  <a:cubicBezTo>
                    <a:pt x="1370" y="7828"/>
                    <a:pt x="2651" y="6017"/>
                    <a:pt x="2346" y="4041"/>
                  </a:cubicBezTo>
                  <a:cubicBezTo>
                    <a:pt x="2291" y="3690"/>
                    <a:pt x="2226" y="3313"/>
                    <a:pt x="2159" y="2938"/>
                  </a:cubicBezTo>
                  <a:cubicBezTo>
                    <a:pt x="1962" y="1800"/>
                    <a:pt x="2450" y="655"/>
                    <a:pt x="3403" y="1"/>
                  </a:cubicBezTo>
                  <a:lnTo>
                    <a:pt x="3403" y="1"/>
                  </a:lnTo>
                  <a:lnTo>
                    <a:pt x="5339" y="621"/>
                  </a:lnTo>
                  <a:cubicBezTo>
                    <a:pt x="5908" y="1611"/>
                    <a:pt x="5892" y="3762"/>
                    <a:pt x="7296" y="3819"/>
                  </a:cubicBezTo>
                  <a:cubicBezTo>
                    <a:pt x="9252" y="3898"/>
                    <a:pt x="8720" y="341"/>
                    <a:pt x="9690" y="436"/>
                  </a:cubicBezTo>
                  <a:cubicBezTo>
                    <a:pt x="10659" y="533"/>
                    <a:pt x="11322" y="3306"/>
                    <a:pt x="10185" y="5471"/>
                  </a:cubicBezTo>
                  <a:cubicBezTo>
                    <a:pt x="9044" y="7638"/>
                    <a:pt x="9727" y="9271"/>
                    <a:pt x="10980" y="11056"/>
                  </a:cubicBezTo>
                  <a:cubicBezTo>
                    <a:pt x="12234" y="12840"/>
                    <a:pt x="13108" y="15389"/>
                    <a:pt x="11019" y="176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5068509" y="2948049"/>
              <a:ext cx="752502" cy="1233128"/>
            </a:xfrm>
            <a:custGeom>
              <a:avLst/>
              <a:gdLst/>
              <a:ahLst/>
              <a:cxnLst/>
              <a:rect l="l" t="t" r="r" b="b"/>
              <a:pathLst>
                <a:path w="11265" h="18460" extrusionOk="0">
                  <a:moveTo>
                    <a:pt x="11264" y="14264"/>
                  </a:moveTo>
                  <a:cubicBezTo>
                    <a:pt x="11264" y="15289"/>
                    <a:pt x="10871" y="16237"/>
                    <a:pt x="10094" y="17086"/>
                  </a:cubicBezTo>
                  <a:cubicBezTo>
                    <a:pt x="9534" y="17697"/>
                    <a:pt x="8554" y="18171"/>
                    <a:pt x="7247" y="18460"/>
                  </a:cubicBezTo>
                  <a:cubicBezTo>
                    <a:pt x="7129" y="18298"/>
                    <a:pt x="7073" y="18141"/>
                    <a:pt x="7073" y="17976"/>
                  </a:cubicBezTo>
                  <a:cubicBezTo>
                    <a:pt x="7073" y="17604"/>
                    <a:pt x="7351" y="17185"/>
                    <a:pt x="7672" y="16704"/>
                  </a:cubicBezTo>
                  <a:cubicBezTo>
                    <a:pt x="8114" y="16036"/>
                    <a:pt x="8618" y="15282"/>
                    <a:pt x="8618" y="14306"/>
                  </a:cubicBezTo>
                  <a:cubicBezTo>
                    <a:pt x="8618" y="14220"/>
                    <a:pt x="8614" y="14132"/>
                    <a:pt x="8604" y="14047"/>
                  </a:cubicBezTo>
                  <a:cubicBezTo>
                    <a:pt x="8542" y="13358"/>
                    <a:pt x="8318" y="12863"/>
                    <a:pt x="7922" y="12537"/>
                  </a:cubicBezTo>
                  <a:cubicBezTo>
                    <a:pt x="7170" y="11919"/>
                    <a:pt x="5979" y="12039"/>
                    <a:pt x="4474" y="12194"/>
                  </a:cubicBezTo>
                  <a:cubicBezTo>
                    <a:pt x="3868" y="12257"/>
                    <a:pt x="3241" y="12319"/>
                    <a:pt x="2572" y="12345"/>
                  </a:cubicBezTo>
                  <a:cubicBezTo>
                    <a:pt x="1532" y="12384"/>
                    <a:pt x="798" y="12203"/>
                    <a:pt x="391" y="11813"/>
                  </a:cubicBezTo>
                  <a:cubicBezTo>
                    <a:pt x="128" y="11560"/>
                    <a:pt x="0" y="11216"/>
                    <a:pt x="0" y="10763"/>
                  </a:cubicBezTo>
                  <a:cubicBezTo>
                    <a:pt x="0" y="10365"/>
                    <a:pt x="102" y="9893"/>
                    <a:pt x="306" y="9368"/>
                  </a:cubicBezTo>
                  <a:cubicBezTo>
                    <a:pt x="479" y="8915"/>
                    <a:pt x="690" y="8466"/>
                    <a:pt x="912" y="7989"/>
                  </a:cubicBezTo>
                  <a:cubicBezTo>
                    <a:pt x="1462" y="6814"/>
                    <a:pt x="2031" y="5598"/>
                    <a:pt x="2031" y="4289"/>
                  </a:cubicBezTo>
                  <a:cubicBezTo>
                    <a:pt x="2031" y="4067"/>
                    <a:pt x="2015" y="3845"/>
                    <a:pt x="1983" y="3630"/>
                  </a:cubicBezTo>
                  <a:cubicBezTo>
                    <a:pt x="1934" y="3315"/>
                    <a:pt x="1874" y="2977"/>
                    <a:pt x="1816" y="2642"/>
                  </a:cubicBezTo>
                  <a:lnTo>
                    <a:pt x="1795" y="2522"/>
                  </a:lnTo>
                  <a:cubicBezTo>
                    <a:pt x="1770" y="2374"/>
                    <a:pt x="1756" y="2223"/>
                    <a:pt x="1756" y="2073"/>
                  </a:cubicBezTo>
                  <a:cubicBezTo>
                    <a:pt x="1756" y="1263"/>
                    <a:pt x="2135" y="498"/>
                    <a:pt x="2776" y="1"/>
                  </a:cubicBezTo>
                  <a:lnTo>
                    <a:pt x="4427" y="530"/>
                  </a:lnTo>
                  <a:cubicBezTo>
                    <a:pt x="4557" y="796"/>
                    <a:pt x="4659" y="1150"/>
                    <a:pt x="4763" y="1520"/>
                  </a:cubicBezTo>
                  <a:cubicBezTo>
                    <a:pt x="5045" y="2508"/>
                    <a:pt x="5396" y="3736"/>
                    <a:pt x="6597" y="3785"/>
                  </a:cubicBezTo>
                  <a:cubicBezTo>
                    <a:pt x="8008" y="3840"/>
                    <a:pt x="8352" y="2429"/>
                    <a:pt x="8604" y="1400"/>
                  </a:cubicBezTo>
                  <a:cubicBezTo>
                    <a:pt x="8690" y="1046"/>
                    <a:pt x="8836" y="454"/>
                    <a:pt x="8965" y="401"/>
                  </a:cubicBezTo>
                  <a:cubicBezTo>
                    <a:pt x="9305" y="433"/>
                    <a:pt x="9772" y="1287"/>
                    <a:pt x="9772" y="2600"/>
                  </a:cubicBezTo>
                  <a:cubicBezTo>
                    <a:pt x="9772" y="3188"/>
                    <a:pt x="9675" y="4076"/>
                    <a:pt x="9210" y="4959"/>
                  </a:cubicBezTo>
                  <a:cubicBezTo>
                    <a:pt x="8794" y="5750"/>
                    <a:pt x="8593" y="6500"/>
                    <a:pt x="8593" y="7254"/>
                  </a:cubicBezTo>
                  <a:cubicBezTo>
                    <a:pt x="8593" y="8646"/>
                    <a:pt x="9319" y="9870"/>
                    <a:pt x="10029" y="10883"/>
                  </a:cubicBezTo>
                  <a:cubicBezTo>
                    <a:pt x="10594" y="11685"/>
                    <a:pt x="11264" y="12923"/>
                    <a:pt x="11264" y="14264"/>
                  </a:cubicBezTo>
                  <a:close/>
                </a:path>
              </a:pathLst>
            </a:custGeom>
            <a:solidFill>
              <a:srgbClr val="FFFFFF">
                <a:alpha val="18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5662098" y="3730014"/>
              <a:ext cx="57114" cy="57181"/>
            </a:xfrm>
            <a:custGeom>
              <a:avLst/>
              <a:gdLst/>
              <a:ahLst/>
              <a:cxnLst/>
              <a:rect l="l" t="t" r="r" b="b"/>
              <a:pathLst>
                <a:path w="855" h="856" extrusionOk="0">
                  <a:moveTo>
                    <a:pt x="854" y="428"/>
                  </a:moveTo>
                  <a:cubicBezTo>
                    <a:pt x="854" y="664"/>
                    <a:pt x="662" y="856"/>
                    <a:pt x="426" y="856"/>
                  </a:cubicBezTo>
                  <a:cubicBezTo>
                    <a:pt x="190" y="856"/>
                    <a:pt x="1" y="664"/>
                    <a:pt x="1" y="428"/>
                  </a:cubicBezTo>
                  <a:cubicBezTo>
                    <a:pt x="1" y="192"/>
                    <a:pt x="190" y="0"/>
                    <a:pt x="426" y="0"/>
                  </a:cubicBezTo>
                  <a:cubicBezTo>
                    <a:pt x="662" y="0"/>
                    <a:pt x="854" y="192"/>
                    <a:pt x="854" y="4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704917" y="3852793"/>
              <a:ext cx="57047" cy="57114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854" y="427"/>
                  </a:moveTo>
                  <a:cubicBezTo>
                    <a:pt x="854" y="662"/>
                    <a:pt x="664" y="854"/>
                    <a:pt x="428" y="854"/>
                  </a:cubicBezTo>
                  <a:cubicBezTo>
                    <a:pt x="192" y="854"/>
                    <a:pt x="0" y="662"/>
                    <a:pt x="0" y="427"/>
                  </a:cubicBezTo>
                  <a:cubicBezTo>
                    <a:pt x="0" y="191"/>
                    <a:pt x="192" y="1"/>
                    <a:pt x="428" y="1"/>
                  </a:cubicBezTo>
                  <a:cubicBezTo>
                    <a:pt x="664" y="1"/>
                    <a:pt x="854" y="191"/>
                    <a:pt x="854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683875" y="3967957"/>
              <a:ext cx="57248" cy="57181"/>
            </a:xfrm>
            <a:custGeom>
              <a:avLst/>
              <a:gdLst/>
              <a:ahLst/>
              <a:cxnLst/>
              <a:rect l="l" t="t" r="r" b="b"/>
              <a:pathLst>
                <a:path w="857" h="856" extrusionOk="0">
                  <a:moveTo>
                    <a:pt x="856" y="428"/>
                  </a:moveTo>
                  <a:cubicBezTo>
                    <a:pt x="856" y="664"/>
                    <a:pt x="665" y="856"/>
                    <a:pt x="429" y="856"/>
                  </a:cubicBezTo>
                  <a:cubicBezTo>
                    <a:pt x="193" y="856"/>
                    <a:pt x="1" y="664"/>
                    <a:pt x="1" y="428"/>
                  </a:cubicBezTo>
                  <a:cubicBezTo>
                    <a:pt x="1" y="192"/>
                    <a:pt x="193" y="0"/>
                    <a:pt x="429" y="0"/>
                  </a:cubicBezTo>
                  <a:cubicBezTo>
                    <a:pt x="665" y="0"/>
                    <a:pt x="856" y="192"/>
                    <a:pt x="856" y="4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5602779" y="4053662"/>
              <a:ext cx="57047" cy="57114"/>
            </a:xfrm>
            <a:custGeom>
              <a:avLst/>
              <a:gdLst/>
              <a:ahLst/>
              <a:cxnLst/>
              <a:rect l="l" t="t" r="r" b="b"/>
              <a:pathLst>
                <a:path w="854" h="855" extrusionOk="0">
                  <a:moveTo>
                    <a:pt x="854" y="429"/>
                  </a:moveTo>
                  <a:cubicBezTo>
                    <a:pt x="854" y="662"/>
                    <a:pt x="662" y="854"/>
                    <a:pt x="426" y="854"/>
                  </a:cubicBezTo>
                  <a:cubicBezTo>
                    <a:pt x="190" y="854"/>
                    <a:pt x="0" y="665"/>
                    <a:pt x="0" y="429"/>
                  </a:cubicBezTo>
                  <a:cubicBezTo>
                    <a:pt x="0" y="190"/>
                    <a:pt x="190" y="1"/>
                    <a:pt x="426" y="1"/>
                  </a:cubicBezTo>
                  <a:cubicBezTo>
                    <a:pt x="662" y="1"/>
                    <a:pt x="854" y="193"/>
                    <a:pt x="854" y="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5210460" y="1438695"/>
              <a:ext cx="168937" cy="1555438"/>
            </a:xfrm>
            <a:custGeom>
              <a:avLst/>
              <a:gdLst/>
              <a:ahLst/>
              <a:cxnLst/>
              <a:rect l="l" t="t" r="r" b="b"/>
              <a:pathLst>
                <a:path w="2529" h="23285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3285"/>
                  </a:lnTo>
                  <a:lnTo>
                    <a:pt x="1" y="232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151943" y="767085"/>
              <a:ext cx="328188" cy="674480"/>
            </a:xfrm>
            <a:custGeom>
              <a:avLst/>
              <a:gdLst/>
              <a:ahLst/>
              <a:cxnLst/>
              <a:rect l="l" t="t" r="r" b="b"/>
              <a:pathLst>
                <a:path w="4913" h="10097" extrusionOk="0">
                  <a:moveTo>
                    <a:pt x="863" y="10069"/>
                  </a:moveTo>
                  <a:lnTo>
                    <a:pt x="863" y="9611"/>
                  </a:lnTo>
                  <a:lnTo>
                    <a:pt x="0" y="9611"/>
                  </a:lnTo>
                  <a:cubicBezTo>
                    <a:pt x="0" y="9611"/>
                    <a:pt x="1656" y="2515"/>
                    <a:pt x="2105" y="1432"/>
                  </a:cubicBezTo>
                  <a:cubicBezTo>
                    <a:pt x="2563" y="325"/>
                    <a:pt x="4832" y="1"/>
                    <a:pt x="4913" y="2351"/>
                  </a:cubicBezTo>
                  <a:cubicBezTo>
                    <a:pt x="4913" y="2351"/>
                    <a:pt x="3481" y="2619"/>
                    <a:pt x="3752" y="4428"/>
                  </a:cubicBezTo>
                  <a:cubicBezTo>
                    <a:pt x="4023" y="6236"/>
                    <a:pt x="4698" y="8207"/>
                    <a:pt x="4698" y="8207"/>
                  </a:cubicBezTo>
                  <a:cubicBezTo>
                    <a:pt x="4698" y="8207"/>
                    <a:pt x="3650" y="8542"/>
                    <a:pt x="3417" y="9544"/>
                  </a:cubicBezTo>
                  <a:lnTo>
                    <a:pt x="3417" y="100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218075" y="1293004"/>
              <a:ext cx="49966" cy="49966"/>
            </a:xfrm>
            <a:custGeom>
              <a:avLst/>
              <a:gdLst/>
              <a:ahLst/>
              <a:cxnLst/>
              <a:rect l="l" t="t" r="r" b="b"/>
              <a:pathLst>
                <a:path w="748" h="748" extrusionOk="0">
                  <a:moveTo>
                    <a:pt x="747" y="376"/>
                  </a:moveTo>
                  <a:cubicBezTo>
                    <a:pt x="747" y="581"/>
                    <a:pt x="581" y="748"/>
                    <a:pt x="373" y="748"/>
                  </a:cubicBezTo>
                  <a:cubicBezTo>
                    <a:pt x="167" y="748"/>
                    <a:pt x="0" y="581"/>
                    <a:pt x="0" y="376"/>
                  </a:cubicBezTo>
                  <a:cubicBezTo>
                    <a:pt x="0" y="170"/>
                    <a:pt x="167" y="1"/>
                    <a:pt x="373" y="1"/>
                  </a:cubicBezTo>
                  <a:cubicBezTo>
                    <a:pt x="581" y="1"/>
                    <a:pt x="747" y="170"/>
                    <a:pt x="747" y="37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5248202" y="1157199"/>
              <a:ext cx="49833" cy="49966"/>
            </a:xfrm>
            <a:custGeom>
              <a:avLst/>
              <a:gdLst/>
              <a:ahLst/>
              <a:cxnLst/>
              <a:rect l="l" t="t" r="r" b="b"/>
              <a:pathLst>
                <a:path w="746" h="748" extrusionOk="0">
                  <a:moveTo>
                    <a:pt x="745" y="373"/>
                  </a:moveTo>
                  <a:cubicBezTo>
                    <a:pt x="745" y="581"/>
                    <a:pt x="579" y="748"/>
                    <a:pt x="373" y="748"/>
                  </a:cubicBezTo>
                  <a:cubicBezTo>
                    <a:pt x="167" y="748"/>
                    <a:pt x="0" y="581"/>
                    <a:pt x="0" y="373"/>
                  </a:cubicBezTo>
                  <a:cubicBezTo>
                    <a:pt x="0" y="167"/>
                    <a:pt x="167" y="1"/>
                    <a:pt x="373" y="1"/>
                  </a:cubicBezTo>
                  <a:cubicBezTo>
                    <a:pt x="579" y="1"/>
                    <a:pt x="745" y="167"/>
                    <a:pt x="745" y="37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280667" y="1014179"/>
              <a:ext cx="49766" cy="49966"/>
            </a:xfrm>
            <a:custGeom>
              <a:avLst/>
              <a:gdLst/>
              <a:ahLst/>
              <a:cxnLst/>
              <a:rect l="l" t="t" r="r" b="b"/>
              <a:pathLst>
                <a:path w="745" h="748" extrusionOk="0">
                  <a:moveTo>
                    <a:pt x="745" y="375"/>
                  </a:moveTo>
                  <a:cubicBezTo>
                    <a:pt x="745" y="581"/>
                    <a:pt x="578" y="747"/>
                    <a:pt x="372" y="747"/>
                  </a:cubicBezTo>
                  <a:cubicBezTo>
                    <a:pt x="167" y="747"/>
                    <a:pt x="0" y="581"/>
                    <a:pt x="0" y="375"/>
                  </a:cubicBezTo>
                  <a:cubicBezTo>
                    <a:pt x="0" y="169"/>
                    <a:pt x="167" y="0"/>
                    <a:pt x="372" y="0"/>
                  </a:cubicBezTo>
                  <a:cubicBezTo>
                    <a:pt x="578" y="0"/>
                    <a:pt x="745" y="169"/>
                    <a:pt x="745" y="37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314134" y="875835"/>
              <a:ext cx="49966" cy="50033"/>
            </a:xfrm>
            <a:custGeom>
              <a:avLst/>
              <a:gdLst/>
              <a:ahLst/>
              <a:cxnLst/>
              <a:rect l="l" t="t" r="r" b="b"/>
              <a:pathLst>
                <a:path w="748" h="749" extrusionOk="0">
                  <a:moveTo>
                    <a:pt x="748" y="376"/>
                  </a:moveTo>
                  <a:cubicBezTo>
                    <a:pt x="748" y="582"/>
                    <a:pt x="581" y="748"/>
                    <a:pt x="376" y="748"/>
                  </a:cubicBezTo>
                  <a:cubicBezTo>
                    <a:pt x="170" y="748"/>
                    <a:pt x="1" y="582"/>
                    <a:pt x="1" y="376"/>
                  </a:cubicBezTo>
                  <a:cubicBezTo>
                    <a:pt x="1" y="170"/>
                    <a:pt x="170" y="1"/>
                    <a:pt x="376" y="1"/>
                  </a:cubicBezTo>
                  <a:cubicBezTo>
                    <a:pt x="581" y="1"/>
                    <a:pt x="748" y="170"/>
                    <a:pt x="748" y="37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122283" y="1295342"/>
              <a:ext cx="56112" cy="40214"/>
            </a:xfrm>
            <a:custGeom>
              <a:avLst/>
              <a:gdLst/>
              <a:ahLst/>
              <a:cxnLst/>
              <a:rect l="l" t="t" r="r" b="b"/>
              <a:pathLst>
                <a:path w="840" h="602" extrusionOk="0">
                  <a:moveTo>
                    <a:pt x="736" y="602"/>
                  </a:moveTo>
                  <a:lnTo>
                    <a:pt x="840" y="183"/>
                  </a:lnTo>
                  <a:lnTo>
                    <a:pt x="104" y="1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066371" y="1259470"/>
              <a:ext cx="62926" cy="74883"/>
            </a:xfrm>
            <a:custGeom>
              <a:avLst/>
              <a:gdLst/>
              <a:ahLst/>
              <a:cxnLst/>
              <a:rect l="l" t="t" r="r" b="b"/>
              <a:pathLst>
                <a:path w="942" h="1121" extrusionOk="0">
                  <a:moveTo>
                    <a:pt x="0" y="1120"/>
                  </a:moveTo>
                  <a:lnTo>
                    <a:pt x="280" y="1"/>
                  </a:lnTo>
                  <a:lnTo>
                    <a:pt x="941" y="538"/>
                  </a:lnTo>
                  <a:lnTo>
                    <a:pt x="837" y="9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5152878" y="1158267"/>
              <a:ext cx="56112" cy="40280"/>
            </a:xfrm>
            <a:custGeom>
              <a:avLst/>
              <a:gdLst/>
              <a:ahLst/>
              <a:cxnLst/>
              <a:rect l="l" t="t" r="r" b="b"/>
              <a:pathLst>
                <a:path w="840" h="603" extrusionOk="0">
                  <a:moveTo>
                    <a:pt x="736" y="602"/>
                  </a:moveTo>
                  <a:lnTo>
                    <a:pt x="840" y="184"/>
                  </a:lnTo>
                  <a:lnTo>
                    <a:pt x="104" y="1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5097099" y="1122462"/>
              <a:ext cx="62792" cy="74816"/>
            </a:xfrm>
            <a:custGeom>
              <a:avLst/>
              <a:gdLst/>
              <a:ahLst/>
              <a:cxnLst/>
              <a:rect l="l" t="t" r="r" b="b"/>
              <a:pathLst>
                <a:path w="940" h="1120" extrusionOk="0">
                  <a:moveTo>
                    <a:pt x="0" y="1120"/>
                  </a:moveTo>
                  <a:lnTo>
                    <a:pt x="278" y="0"/>
                  </a:lnTo>
                  <a:lnTo>
                    <a:pt x="939" y="537"/>
                  </a:lnTo>
                  <a:lnTo>
                    <a:pt x="835" y="9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5188883" y="1015849"/>
              <a:ext cx="56312" cy="40214"/>
            </a:xfrm>
            <a:custGeom>
              <a:avLst/>
              <a:gdLst/>
              <a:ahLst/>
              <a:cxnLst/>
              <a:rect l="l" t="t" r="r" b="b"/>
              <a:pathLst>
                <a:path w="843" h="602" extrusionOk="0">
                  <a:moveTo>
                    <a:pt x="738" y="602"/>
                  </a:moveTo>
                  <a:lnTo>
                    <a:pt x="842" y="183"/>
                  </a:lnTo>
                  <a:lnTo>
                    <a:pt x="104" y="0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133105" y="979977"/>
              <a:ext cx="62792" cy="74883"/>
            </a:xfrm>
            <a:custGeom>
              <a:avLst/>
              <a:gdLst/>
              <a:ahLst/>
              <a:cxnLst/>
              <a:rect l="l" t="t" r="r" b="b"/>
              <a:pathLst>
                <a:path w="940" h="1121" extrusionOk="0">
                  <a:moveTo>
                    <a:pt x="0" y="1120"/>
                  </a:moveTo>
                  <a:lnTo>
                    <a:pt x="278" y="1"/>
                  </a:lnTo>
                  <a:lnTo>
                    <a:pt x="939" y="537"/>
                  </a:lnTo>
                  <a:lnTo>
                    <a:pt x="835" y="9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5228563" y="871560"/>
              <a:ext cx="56179" cy="40214"/>
            </a:xfrm>
            <a:custGeom>
              <a:avLst/>
              <a:gdLst/>
              <a:ahLst/>
              <a:cxnLst/>
              <a:rect l="l" t="t" r="r" b="b"/>
              <a:pathLst>
                <a:path w="841" h="602" extrusionOk="0">
                  <a:moveTo>
                    <a:pt x="736" y="602"/>
                  </a:moveTo>
                  <a:lnTo>
                    <a:pt x="840" y="183"/>
                  </a:lnTo>
                  <a:lnTo>
                    <a:pt x="105" y="0"/>
                  </a:lnTo>
                  <a:lnTo>
                    <a:pt x="1" y="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5172784" y="835688"/>
              <a:ext cx="62792" cy="74883"/>
            </a:xfrm>
            <a:custGeom>
              <a:avLst/>
              <a:gdLst/>
              <a:ahLst/>
              <a:cxnLst/>
              <a:rect l="l" t="t" r="r" b="b"/>
              <a:pathLst>
                <a:path w="940" h="1121" extrusionOk="0">
                  <a:moveTo>
                    <a:pt x="1" y="1120"/>
                  </a:moveTo>
                  <a:lnTo>
                    <a:pt x="278" y="1"/>
                  </a:lnTo>
                  <a:lnTo>
                    <a:pt x="940" y="537"/>
                  </a:lnTo>
                  <a:lnTo>
                    <a:pt x="836" y="9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5133706" y="3595278"/>
              <a:ext cx="255911" cy="47027"/>
            </a:xfrm>
            <a:custGeom>
              <a:avLst/>
              <a:gdLst/>
              <a:ahLst/>
              <a:cxnLst/>
              <a:rect l="l" t="t" r="r" b="b"/>
              <a:pathLst>
                <a:path w="3831" h="704" extrusionOk="0">
                  <a:moveTo>
                    <a:pt x="3479" y="703"/>
                  </a:moveTo>
                  <a:lnTo>
                    <a:pt x="352" y="703"/>
                  </a:lnTo>
                  <a:cubicBezTo>
                    <a:pt x="158" y="703"/>
                    <a:pt x="0" y="546"/>
                    <a:pt x="0" y="352"/>
                  </a:cubicBezTo>
                  <a:lnTo>
                    <a:pt x="0" y="352"/>
                  </a:lnTo>
                  <a:cubicBezTo>
                    <a:pt x="0" y="158"/>
                    <a:pt x="158" y="0"/>
                    <a:pt x="352" y="0"/>
                  </a:cubicBezTo>
                  <a:lnTo>
                    <a:pt x="3479" y="0"/>
                  </a:lnTo>
                  <a:cubicBezTo>
                    <a:pt x="3673" y="0"/>
                    <a:pt x="3831" y="158"/>
                    <a:pt x="3831" y="352"/>
                  </a:cubicBezTo>
                  <a:lnTo>
                    <a:pt x="3831" y="352"/>
                  </a:lnTo>
                  <a:cubicBezTo>
                    <a:pt x="3831" y="546"/>
                    <a:pt x="3673" y="703"/>
                    <a:pt x="3479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5202177" y="3611644"/>
              <a:ext cx="17969" cy="18170"/>
            </a:xfrm>
            <a:custGeom>
              <a:avLst/>
              <a:gdLst/>
              <a:ahLst/>
              <a:cxnLst/>
              <a:rect l="l" t="t" r="r" b="b"/>
              <a:pathLst>
                <a:path w="269" h="272" extrusionOk="0">
                  <a:moveTo>
                    <a:pt x="268" y="135"/>
                  </a:moveTo>
                  <a:cubicBezTo>
                    <a:pt x="268" y="211"/>
                    <a:pt x="208" y="271"/>
                    <a:pt x="134" y="271"/>
                  </a:cubicBezTo>
                  <a:cubicBezTo>
                    <a:pt x="60" y="271"/>
                    <a:pt x="0" y="211"/>
                    <a:pt x="0" y="135"/>
                  </a:cubicBezTo>
                  <a:cubicBezTo>
                    <a:pt x="0" y="61"/>
                    <a:pt x="60" y="1"/>
                    <a:pt x="134" y="1"/>
                  </a:cubicBezTo>
                  <a:cubicBezTo>
                    <a:pt x="208" y="1"/>
                    <a:pt x="268" y="61"/>
                    <a:pt x="268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5235844" y="3611644"/>
              <a:ext cx="17969" cy="18170"/>
            </a:xfrm>
            <a:custGeom>
              <a:avLst/>
              <a:gdLst/>
              <a:ahLst/>
              <a:cxnLst/>
              <a:rect l="l" t="t" r="r" b="b"/>
              <a:pathLst>
                <a:path w="269" h="272" extrusionOk="0">
                  <a:moveTo>
                    <a:pt x="269" y="135"/>
                  </a:moveTo>
                  <a:cubicBezTo>
                    <a:pt x="269" y="211"/>
                    <a:pt x="208" y="271"/>
                    <a:pt x="134" y="271"/>
                  </a:cubicBezTo>
                  <a:cubicBezTo>
                    <a:pt x="60" y="271"/>
                    <a:pt x="0" y="211"/>
                    <a:pt x="0" y="135"/>
                  </a:cubicBezTo>
                  <a:cubicBezTo>
                    <a:pt x="0" y="61"/>
                    <a:pt x="60" y="1"/>
                    <a:pt x="134" y="1"/>
                  </a:cubicBezTo>
                  <a:cubicBezTo>
                    <a:pt x="208" y="1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5269512" y="3611644"/>
              <a:ext cx="17969" cy="18170"/>
            </a:xfrm>
            <a:custGeom>
              <a:avLst/>
              <a:gdLst/>
              <a:ahLst/>
              <a:cxnLst/>
              <a:rect l="l" t="t" r="r" b="b"/>
              <a:pathLst>
                <a:path w="269" h="272" extrusionOk="0">
                  <a:moveTo>
                    <a:pt x="269" y="135"/>
                  </a:moveTo>
                  <a:cubicBezTo>
                    <a:pt x="269" y="211"/>
                    <a:pt x="209" y="271"/>
                    <a:pt x="135" y="271"/>
                  </a:cubicBezTo>
                  <a:cubicBezTo>
                    <a:pt x="61" y="271"/>
                    <a:pt x="1" y="211"/>
                    <a:pt x="1" y="135"/>
                  </a:cubicBezTo>
                  <a:cubicBezTo>
                    <a:pt x="1" y="61"/>
                    <a:pt x="61" y="1"/>
                    <a:pt x="135" y="1"/>
                  </a:cubicBezTo>
                  <a:cubicBezTo>
                    <a:pt x="209" y="1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5303179" y="3611644"/>
              <a:ext cx="18036" cy="18170"/>
            </a:xfrm>
            <a:custGeom>
              <a:avLst/>
              <a:gdLst/>
              <a:ahLst/>
              <a:cxnLst/>
              <a:rect l="l" t="t" r="r" b="b"/>
              <a:pathLst>
                <a:path w="270" h="272" extrusionOk="0">
                  <a:moveTo>
                    <a:pt x="269" y="135"/>
                  </a:moveTo>
                  <a:cubicBezTo>
                    <a:pt x="269" y="211"/>
                    <a:pt x="209" y="271"/>
                    <a:pt x="135" y="271"/>
                  </a:cubicBezTo>
                  <a:cubicBezTo>
                    <a:pt x="61" y="271"/>
                    <a:pt x="1" y="211"/>
                    <a:pt x="1" y="135"/>
                  </a:cubicBezTo>
                  <a:cubicBezTo>
                    <a:pt x="1" y="61"/>
                    <a:pt x="61" y="1"/>
                    <a:pt x="135" y="1"/>
                  </a:cubicBezTo>
                  <a:cubicBezTo>
                    <a:pt x="209" y="1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5199037" y="3477709"/>
              <a:ext cx="255911" cy="47027"/>
            </a:xfrm>
            <a:custGeom>
              <a:avLst/>
              <a:gdLst/>
              <a:ahLst/>
              <a:cxnLst/>
              <a:rect l="l" t="t" r="r" b="b"/>
              <a:pathLst>
                <a:path w="3831" h="704" extrusionOk="0">
                  <a:moveTo>
                    <a:pt x="3479" y="703"/>
                  </a:moveTo>
                  <a:lnTo>
                    <a:pt x="355" y="703"/>
                  </a:lnTo>
                  <a:cubicBezTo>
                    <a:pt x="160" y="703"/>
                    <a:pt x="1" y="546"/>
                    <a:pt x="1" y="352"/>
                  </a:cubicBezTo>
                  <a:lnTo>
                    <a:pt x="1" y="352"/>
                  </a:lnTo>
                  <a:cubicBezTo>
                    <a:pt x="1" y="158"/>
                    <a:pt x="160" y="0"/>
                    <a:pt x="355" y="0"/>
                  </a:cubicBezTo>
                  <a:lnTo>
                    <a:pt x="3479" y="0"/>
                  </a:lnTo>
                  <a:cubicBezTo>
                    <a:pt x="3674" y="0"/>
                    <a:pt x="3831" y="158"/>
                    <a:pt x="3831" y="352"/>
                  </a:cubicBezTo>
                  <a:lnTo>
                    <a:pt x="3831" y="352"/>
                  </a:lnTo>
                  <a:cubicBezTo>
                    <a:pt x="3831" y="546"/>
                    <a:pt x="3674" y="703"/>
                    <a:pt x="3479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5267508" y="3494209"/>
              <a:ext cx="18170" cy="17969"/>
            </a:xfrm>
            <a:custGeom>
              <a:avLst/>
              <a:gdLst/>
              <a:ahLst/>
              <a:cxnLst/>
              <a:rect l="l" t="t" r="r" b="b"/>
              <a:pathLst>
                <a:path w="272" h="269" extrusionOk="0">
                  <a:moveTo>
                    <a:pt x="271" y="135"/>
                  </a:moveTo>
                  <a:cubicBezTo>
                    <a:pt x="271" y="209"/>
                    <a:pt x="211" y="269"/>
                    <a:pt x="137" y="269"/>
                  </a:cubicBezTo>
                  <a:cubicBezTo>
                    <a:pt x="61" y="269"/>
                    <a:pt x="0" y="209"/>
                    <a:pt x="0" y="135"/>
                  </a:cubicBezTo>
                  <a:cubicBezTo>
                    <a:pt x="0" y="61"/>
                    <a:pt x="61" y="1"/>
                    <a:pt x="137" y="1"/>
                  </a:cubicBezTo>
                  <a:cubicBezTo>
                    <a:pt x="211" y="1"/>
                    <a:pt x="271" y="61"/>
                    <a:pt x="271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5301175" y="3494209"/>
              <a:ext cx="18170" cy="17969"/>
            </a:xfrm>
            <a:custGeom>
              <a:avLst/>
              <a:gdLst/>
              <a:ahLst/>
              <a:cxnLst/>
              <a:rect l="l" t="t" r="r" b="b"/>
              <a:pathLst>
                <a:path w="272" h="269" extrusionOk="0">
                  <a:moveTo>
                    <a:pt x="271" y="135"/>
                  </a:moveTo>
                  <a:cubicBezTo>
                    <a:pt x="271" y="209"/>
                    <a:pt x="211" y="269"/>
                    <a:pt x="135" y="269"/>
                  </a:cubicBezTo>
                  <a:cubicBezTo>
                    <a:pt x="61" y="269"/>
                    <a:pt x="1" y="209"/>
                    <a:pt x="1" y="135"/>
                  </a:cubicBezTo>
                  <a:cubicBezTo>
                    <a:pt x="1" y="61"/>
                    <a:pt x="61" y="1"/>
                    <a:pt x="135" y="1"/>
                  </a:cubicBezTo>
                  <a:cubicBezTo>
                    <a:pt x="211" y="1"/>
                    <a:pt x="271" y="61"/>
                    <a:pt x="271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5334842" y="3494209"/>
              <a:ext cx="18036" cy="17969"/>
            </a:xfrm>
            <a:custGeom>
              <a:avLst/>
              <a:gdLst/>
              <a:ahLst/>
              <a:cxnLst/>
              <a:rect l="l" t="t" r="r" b="b"/>
              <a:pathLst>
                <a:path w="270" h="269" extrusionOk="0">
                  <a:moveTo>
                    <a:pt x="269" y="135"/>
                  </a:moveTo>
                  <a:cubicBezTo>
                    <a:pt x="269" y="209"/>
                    <a:pt x="209" y="269"/>
                    <a:pt x="135" y="269"/>
                  </a:cubicBezTo>
                  <a:cubicBezTo>
                    <a:pt x="61" y="269"/>
                    <a:pt x="1" y="209"/>
                    <a:pt x="1" y="135"/>
                  </a:cubicBezTo>
                  <a:cubicBezTo>
                    <a:pt x="1" y="61"/>
                    <a:pt x="61" y="1"/>
                    <a:pt x="135" y="1"/>
                  </a:cubicBezTo>
                  <a:cubicBezTo>
                    <a:pt x="209" y="1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5368577" y="3494209"/>
              <a:ext cx="17969" cy="17969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268" y="135"/>
                  </a:moveTo>
                  <a:cubicBezTo>
                    <a:pt x="268" y="209"/>
                    <a:pt x="208" y="269"/>
                    <a:pt x="134" y="269"/>
                  </a:cubicBezTo>
                  <a:cubicBezTo>
                    <a:pt x="60" y="269"/>
                    <a:pt x="0" y="209"/>
                    <a:pt x="0" y="135"/>
                  </a:cubicBezTo>
                  <a:cubicBezTo>
                    <a:pt x="0" y="61"/>
                    <a:pt x="60" y="1"/>
                    <a:pt x="134" y="1"/>
                  </a:cubicBezTo>
                  <a:cubicBezTo>
                    <a:pt x="208" y="1"/>
                    <a:pt x="268" y="61"/>
                    <a:pt x="268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210460" y="1709437"/>
              <a:ext cx="168937" cy="13961"/>
            </a:xfrm>
            <a:custGeom>
              <a:avLst/>
              <a:gdLst/>
              <a:ahLst/>
              <a:cxnLst/>
              <a:rect l="l" t="t" r="r" b="b"/>
              <a:pathLst>
                <a:path w="2529" h="209" extrusionOk="0">
                  <a:moveTo>
                    <a:pt x="1" y="0"/>
                  </a:moveTo>
                  <a:lnTo>
                    <a:pt x="2529" y="0"/>
                  </a:lnTo>
                  <a:lnTo>
                    <a:pt x="2529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5210460" y="1866351"/>
              <a:ext cx="168937" cy="14028"/>
            </a:xfrm>
            <a:custGeom>
              <a:avLst/>
              <a:gdLst/>
              <a:ahLst/>
              <a:cxnLst/>
              <a:rect l="l" t="t" r="r" b="b"/>
              <a:pathLst>
                <a:path w="2529" h="210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9"/>
                  </a:lnTo>
                  <a:lnTo>
                    <a:pt x="1" y="209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210460" y="2023332"/>
              <a:ext cx="168937" cy="14028"/>
            </a:xfrm>
            <a:custGeom>
              <a:avLst/>
              <a:gdLst/>
              <a:ahLst/>
              <a:cxnLst/>
              <a:rect l="l" t="t" r="r" b="b"/>
              <a:pathLst>
                <a:path w="2529" h="210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9"/>
                  </a:lnTo>
                  <a:lnTo>
                    <a:pt x="1" y="209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5210460" y="2180513"/>
              <a:ext cx="168937" cy="13761"/>
            </a:xfrm>
            <a:custGeom>
              <a:avLst/>
              <a:gdLst/>
              <a:ahLst/>
              <a:cxnLst/>
              <a:rect l="l" t="t" r="r" b="b"/>
              <a:pathLst>
                <a:path w="2529" h="206" extrusionOk="0">
                  <a:moveTo>
                    <a:pt x="1" y="0"/>
                  </a:moveTo>
                  <a:lnTo>
                    <a:pt x="2529" y="0"/>
                  </a:lnTo>
                  <a:lnTo>
                    <a:pt x="2529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5210460" y="2337494"/>
              <a:ext cx="168937" cy="13761"/>
            </a:xfrm>
            <a:custGeom>
              <a:avLst/>
              <a:gdLst/>
              <a:ahLst/>
              <a:cxnLst/>
              <a:rect l="l" t="t" r="r" b="b"/>
              <a:pathLst>
                <a:path w="2529" h="206" extrusionOk="0">
                  <a:moveTo>
                    <a:pt x="1" y="0"/>
                  </a:moveTo>
                  <a:lnTo>
                    <a:pt x="2529" y="0"/>
                  </a:lnTo>
                  <a:lnTo>
                    <a:pt x="2529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5210460" y="2494408"/>
              <a:ext cx="168937" cy="14028"/>
            </a:xfrm>
            <a:custGeom>
              <a:avLst/>
              <a:gdLst/>
              <a:ahLst/>
              <a:cxnLst/>
              <a:rect l="l" t="t" r="r" b="b"/>
              <a:pathLst>
                <a:path w="2529" h="210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9"/>
                  </a:lnTo>
                  <a:lnTo>
                    <a:pt x="1" y="209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5210460" y="2651389"/>
              <a:ext cx="168937" cy="13961"/>
            </a:xfrm>
            <a:custGeom>
              <a:avLst/>
              <a:gdLst/>
              <a:ahLst/>
              <a:cxnLst/>
              <a:rect l="l" t="t" r="r" b="b"/>
              <a:pathLst>
                <a:path w="2529" h="209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9"/>
                  </a:lnTo>
                  <a:lnTo>
                    <a:pt x="1" y="209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5210460" y="2808370"/>
              <a:ext cx="168937" cy="13961"/>
            </a:xfrm>
            <a:custGeom>
              <a:avLst/>
              <a:gdLst/>
              <a:ahLst/>
              <a:cxnLst/>
              <a:rect l="l" t="t" r="r" b="b"/>
              <a:pathLst>
                <a:path w="2529" h="209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9"/>
                  </a:lnTo>
                  <a:lnTo>
                    <a:pt x="1" y="209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5210460" y="2965484"/>
              <a:ext cx="168937" cy="13828"/>
            </a:xfrm>
            <a:custGeom>
              <a:avLst/>
              <a:gdLst/>
              <a:ahLst/>
              <a:cxnLst/>
              <a:rect l="l" t="t" r="r" b="b"/>
              <a:pathLst>
                <a:path w="2529" h="207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207"/>
                  </a:lnTo>
                  <a:lnTo>
                    <a:pt x="1" y="207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5151943" y="3945646"/>
              <a:ext cx="286038" cy="138810"/>
            </a:xfrm>
            <a:custGeom>
              <a:avLst/>
              <a:gdLst/>
              <a:ahLst/>
              <a:cxnLst/>
              <a:rect l="l" t="t" r="r" b="b"/>
              <a:pathLst>
                <a:path w="4282" h="2078" extrusionOk="0">
                  <a:moveTo>
                    <a:pt x="0" y="1039"/>
                  </a:moveTo>
                  <a:lnTo>
                    <a:pt x="0" y="1039"/>
                  </a:lnTo>
                  <a:cubicBezTo>
                    <a:pt x="0" y="466"/>
                    <a:pt x="107" y="1"/>
                    <a:pt x="236" y="1"/>
                  </a:cubicBezTo>
                  <a:lnTo>
                    <a:pt x="4046" y="1"/>
                  </a:lnTo>
                  <a:cubicBezTo>
                    <a:pt x="4175" y="1"/>
                    <a:pt x="4282" y="466"/>
                    <a:pt x="4282" y="1039"/>
                  </a:cubicBezTo>
                  <a:lnTo>
                    <a:pt x="4282" y="1039"/>
                  </a:lnTo>
                  <a:cubicBezTo>
                    <a:pt x="4282" y="1613"/>
                    <a:pt x="4175" y="2078"/>
                    <a:pt x="4046" y="2078"/>
                  </a:cubicBezTo>
                  <a:lnTo>
                    <a:pt x="236" y="2078"/>
                  </a:lnTo>
                  <a:cubicBezTo>
                    <a:pt x="107" y="2078"/>
                    <a:pt x="0" y="1613"/>
                    <a:pt x="0" y="103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231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5210460" y="1409036"/>
              <a:ext cx="168937" cy="29726"/>
            </a:xfrm>
            <a:custGeom>
              <a:avLst/>
              <a:gdLst/>
              <a:ahLst/>
              <a:cxnLst/>
              <a:rect l="l" t="t" r="r" b="b"/>
              <a:pathLst>
                <a:path w="2529" h="445" extrusionOk="0">
                  <a:moveTo>
                    <a:pt x="1" y="1"/>
                  </a:moveTo>
                  <a:lnTo>
                    <a:pt x="2529" y="1"/>
                  </a:lnTo>
                  <a:lnTo>
                    <a:pt x="2529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1B3359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5242324" y="1405362"/>
              <a:ext cx="6413" cy="2613016"/>
            </a:xfrm>
            <a:custGeom>
              <a:avLst/>
              <a:gdLst/>
              <a:ahLst/>
              <a:cxnLst/>
              <a:rect l="l" t="t" r="r" b="b"/>
              <a:pathLst>
                <a:path w="96" h="39117" extrusionOk="0">
                  <a:moveTo>
                    <a:pt x="0" y="0"/>
                  </a:moveTo>
                  <a:lnTo>
                    <a:pt x="0" y="39116"/>
                  </a:lnTo>
                  <a:lnTo>
                    <a:pt x="95" y="391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5275390" y="1405362"/>
              <a:ext cx="6212" cy="2613016"/>
            </a:xfrm>
            <a:custGeom>
              <a:avLst/>
              <a:gdLst/>
              <a:ahLst/>
              <a:cxnLst/>
              <a:rect l="l" t="t" r="r" b="b"/>
              <a:pathLst>
                <a:path w="93" h="39117" extrusionOk="0">
                  <a:moveTo>
                    <a:pt x="0" y="0"/>
                  </a:moveTo>
                  <a:lnTo>
                    <a:pt x="0" y="39116"/>
                  </a:lnTo>
                  <a:lnTo>
                    <a:pt x="93" y="3911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5308323" y="1405362"/>
              <a:ext cx="6346" cy="2613016"/>
            </a:xfrm>
            <a:custGeom>
              <a:avLst/>
              <a:gdLst/>
              <a:ahLst/>
              <a:cxnLst/>
              <a:rect l="l" t="t" r="r" b="b"/>
              <a:pathLst>
                <a:path w="95" h="39117" extrusionOk="0">
                  <a:moveTo>
                    <a:pt x="0" y="0"/>
                  </a:moveTo>
                  <a:lnTo>
                    <a:pt x="0" y="39116"/>
                  </a:lnTo>
                  <a:lnTo>
                    <a:pt x="95" y="3911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5341189" y="1405362"/>
              <a:ext cx="6413" cy="2613016"/>
            </a:xfrm>
            <a:custGeom>
              <a:avLst/>
              <a:gdLst/>
              <a:ahLst/>
              <a:cxnLst/>
              <a:rect l="l" t="t" r="r" b="b"/>
              <a:pathLst>
                <a:path w="96" h="39117" extrusionOk="0">
                  <a:moveTo>
                    <a:pt x="1" y="0"/>
                  </a:moveTo>
                  <a:lnTo>
                    <a:pt x="1" y="39116"/>
                  </a:lnTo>
                  <a:lnTo>
                    <a:pt x="96" y="3911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1" name="Google Shape;6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100" y="1147100"/>
            <a:ext cx="4503974" cy="32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4"/>
          <p:cNvSpPr/>
          <p:nvPr/>
        </p:nvSpPr>
        <p:spPr>
          <a:xfrm>
            <a:off x="4511088" y="1242313"/>
            <a:ext cx="4332000" cy="374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Radar chart of mean 4 features by cluster (0)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3" name="Google Shape;6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50" y="1135725"/>
            <a:ext cx="4252676" cy="32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4"/>
          <p:cNvSpPr/>
          <p:nvPr/>
        </p:nvSpPr>
        <p:spPr>
          <a:xfrm>
            <a:off x="115550" y="1242325"/>
            <a:ext cx="4125600" cy="374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Radar chart of mean 12 features by cluster (0)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ical Artist Portfolio by Slidesgo">
  <a:themeElements>
    <a:clrScheme name="Simple Light">
      <a:dk1>
        <a:srgbClr val="1B3359"/>
      </a:dk1>
      <a:lt1>
        <a:srgbClr val="F0E9DC"/>
      </a:lt1>
      <a:dk2>
        <a:srgbClr val="664794"/>
      </a:dk2>
      <a:lt2>
        <a:srgbClr val="38317E"/>
      </a:lt2>
      <a:accent1>
        <a:srgbClr val="C01D0D"/>
      </a:accent1>
      <a:accent2>
        <a:srgbClr val="EA963A"/>
      </a:accent2>
      <a:accent3>
        <a:srgbClr val="AFAFCC"/>
      </a:accent3>
      <a:accent4>
        <a:srgbClr val="C1C3C5"/>
      </a:accent4>
      <a:accent5>
        <a:srgbClr val="D4C4AA"/>
      </a:accent5>
      <a:accent6>
        <a:srgbClr val="FFFFFF"/>
      </a:accent6>
      <a:hlink>
        <a:srgbClr val="1B33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Macintosh PowerPoint</Application>
  <PresentationFormat>On-screen Show (16:9)</PresentationFormat>
  <Paragraphs>62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Raleway</vt:lpstr>
      <vt:lpstr>Open Sans</vt:lpstr>
      <vt:lpstr>Bebas Neue</vt:lpstr>
      <vt:lpstr>Audiowide</vt:lpstr>
      <vt:lpstr>Nunito Light</vt:lpstr>
      <vt:lpstr>Arial</vt:lpstr>
      <vt:lpstr>Musical Artist Portfolio by Slidesgo</vt:lpstr>
      <vt:lpstr>Discovering Spotify’s API features for Moosic</vt:lpstr>
      <vt:lpstr>Research Questions</vt:lpstr>
      <vt:lpstr>Overview and dropped columns</vt:lpstr>
      <vt:lpstr>Comparing humanly- and computer-detectable audio features</vt:lpstr>
      <vt:lpstr>40% of all audio features (score &gt; 2) contribute to 60% of the principal components</vt:lpstr>
      <vt:lpstr>How low can we go? </vt:lpstr>
      <vt:lpstr>Elbow method to choose number of Clusters</vt:lpstr>
      <vt:lpstr>Silhouette Score shows a probable k= 25</vt:lpstr>
      <vt:lpstr>PowerPoint Presentation</vt:lpstr>
      <vt:lpstr>Playlist for Acoustic Songs </vt:lpstr>
      <vt:lpstr>PowerPoint Presentation</vt:lpstr>
      <vt:lpstr>Other Clustering Methods</vt:lpstr>
      <vt:lpstr>Thank you for listening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Spotify’s API features for Moosic</dc:title>
  <cp:lastModifiedBy>Rupa, Sadia Khan</cp:lastModifiedBy>
  <cp:revision>1</cp:revision>
  <dcterms:modified xsi:type="dcterms:W3CDTF">2024-03-26T16:25:42Z</dcterms:modified>
</cp:coreProperties>
</file>