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Roboto Thin"/>
      <p:regular r:id="rId42"/>
      <p:bold r:id="rId43"/>
      <p:italic r:id="rId44"/>
      <p:boldItalic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Roboto Medium"/>
      <p:regular r:id="rId50"/>
      <p:bold r:id="rId51"/>
      <p:italic r:id="rId52"/>
      <p:boldItalic r:id="rId53"/>
    </p:embeddedFont>
    <p:embeddedFont>
      <p:font typeface="Fira Sans Extra Condensed Medium"/>
      <p:regular r:id="rId54"/>
      <p:bold r:id="rId55"/>
      <p:italic r:id="rId56"/>
      <p:boldItalic r:id="rId57"/>
    </p:embeddedFont>
    <p:embeddedFont>
      <p:font typeface="Share"/>
      <p:regular r:id="rId58"/>
      <p:bold r:id="rId59"/>
      <p:italic r:id="rId60"/>
      <p:boldItalic r:id="rId61"/>
    </p:embeddedFont>
    <p:embeddedFont>
      <p:font typeface="DM Serif Display"/>
      <p:regular r:id="rId62"/>
      <p:italic r:id="rId63"/>
    </p:embeddedFont>
    <p:embeddedFont>
      <p:font typeface="Open Sans Light"/>
      <p:regular r:id="rId64"/>
      <p:bold r:id="rId65"/>
      <p:italic r:id="rId66"/>
      <p:boldItalic r:id="rId67"/>
    </p:embeddedFont>
    <p:embeddedFont>
      <p:font typeface="Open Sans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6" name="imen abidi (Imenjs)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2D23CF-5CEB-4BFD-A8AE-50E18E9EEB15}">
  <a:tblStyle styleId="{EC2D23CF-5CEB-4BFD-A8AE-50E18E9EEB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Thin-regular.fntdata"/><Relationship Id="rId41" Type="http://schemas.openxmlformats.org/officeDocument/2006/relationships/slide" Target="slides/slide34.xml"/><Relationship Id="rId44" Type="http://schemas.openxmlformats.org/officeDocument/2006/relationships/font" Target="fonts/RobotoThin-italic.fntdata"/><Relationship Id="rId43" Type="http://schemas.openxmlformats.org/officeDocument/2006/relationships/font" Target="fonts/RobotoThin-bold.fntdata"/><Relationship Id="rId46" Type="http://schemas.openxmlformats.org/officeDocument/2006/relationships/font" Target="fonts/Roboto-regular.fntdata"/><Relationship Id="rId45" Type="http://schemas.openxmlformats.org/officeDocument/2006/relationships/font" Target="fonts/RobotoThin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OpenSans-boldItalic.fntdata"/><Relationship Id="rId70" Type="http://schemas.openxmlformats.org/officeDocument/2006/relationships/font" Target="fonts/OpenSans-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DMSerifDisplay-regular.fntdata"/><Relationship Id="rId61" Type="http://schemas.openxmlformats.org/officeDocument/2006/relationships/font" Target="fonts/Share-boldItalic.fntdata"/><Relationship Id="rId20" Type="http://schemas.openxmlformats.org/officeDocument/2006/relationships/slide" Target="slides/slide13.xml"/><Relationship Id="rId64" Type="http://schemas.openxmlformats.org/officeDocument/2006/relationships/font" Target="fonts/OpenSansLight-regular.fntdata"/><Relationship Id="rId63" Type="http://schemas.openxmlformats.org/officeDocument/2006/relationships/font" Target="fonts/DMSerifDisplay-italic.fntdata"/><Relationship Id="rId22" Type="http://schemas.openxmlformats.org/officeDocument/2006/relationships/slide" Target="slides/slide15.xml"/><Relationship Id="rId66" Type="http://schemas.openxmlformats.org/officeDocument/2006/relationships/font" Target="fonts/OpenSansLight-italic.fntdata"/><Relationship Id="rId21" Type="http://schemas.openxmlformats.org/officeDocument/2006/relationships/slide" Target="slides/slide14.xml"/><Relationship Id="rId65" Type="http://schemas.openxmlformats.org/officeDocument/2006/relationships/font" Target="fonts/OpenSansLight-bold.fntdata"/><Relationship Id="rId24" Type="http://schemas.openxmlformats.org/officeDocument/2006/relationships/slide" Target="slides/slide17.xml"/><Relationship Id="rId68" Type="http://schemas.openxmlformats.org/officeDocument/2006/relationships/font" Target="fonts/OpenSans-regular.fntdata"/><Relationship Id="rId23" Type="http://schemas.openxmlformats.org/officeDocument/2006/relationships/slide" Target="slides/slide16.xml"/><Relationship Id="rId67" Type="http://schemas.openxmlformats.org/officeDocument/2006/relationships/font" Target="fonts/OpenSansLight-boldItalic.fntdata"/><Relationship Id="rId60" Type="http://schemas.openxmlformats.org/officeDocument/2006/relationships/font" Target="fonts/Share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OpenSans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Medium-bold.fntdata"/><Relationship Id="rId50" Type="http://schemas.openxmlformats.org/officeDocument/2006/relationships/font" Target="fonts/RobotoMedium-regular.fntdata"/><Relationship Id="rId53" Type="http://schemas.openxmlformats.org/officeDocument/2006/relationships/font" Target="fonts/RobotoMedium-boldItalic.fntdata"/><Relationship Id="rId52" Type="http://schemas.openxmlformats.org/officeDocument/2006/relationships/font" Target="fonts/RobotoMedium-italic.fntdata"/><Relationship Id="rId11" Type="http://schemas.openxmlformats.org/officeDocument/2006/relationships/slide" Target="slides/slide4.xml"/><Relationship Id="rId55" Type="http://schemas.openxmlformats.org/officeDocument/2006/relationships/font" Target="fonts/FiraSansExtraCondensedMedium-bold.fntdata"/><Relationship Id="rId10" Type="http://schemas.openxmlformats.org/officeDocument/2006/relationships/slide" Target="slides/slide3.xml"/><Relationship Id="rId54" Type="http://schemas.openxmlformats.org/officeDocument/2006/relationships/font" Target="fonts/FiraSansExtraCondensedMedium-regular.fntdata"/><Relationship Id="rId13" Type="http://schemas.openxmlformats.org/officeDocument/2006/relationships/slide" Target="slides/slide6.xml"/><Relationship Id="rId57" Type="http://schemas.openxmlformats.org/officeDocument/2006/relationships/font" Target="fonts/FiraSansExtraCondensedMedium-boldItalic.fntdata"/><Relationship Id="rId12" Type="http://schemas.openxmlformats.org/officeDocument/2006/relationships/slide" Target="slides/slide5.xml"/><Relationship Id="rId56" Type="http://schemas.openxmlformats.org/officeDocument/2006/relationships/font" Target="fonts/FiraSansExtraCondensedMedium-italic.fntdata"/><Relationship Id="rId15" Type="http://schemas.openxmlformats.org/officeDocument/2006/relationships/slide" Target="slides/slide8.xml"/><Relationship Id="rId59" Type="http://schemas.openxmlformats.org/officeDocument/2006/relationships/font" Target="fonts/Share-bold.fntdata"/><Relationship Id="rId14" Type="http://schemas.openxmlformats.org/officeDocument/2006/relationships/slide" Target="slides/slide7.xml"/><Relationship Id="rId58" Type="http://schemas.openxmlformats.org/officeDocument/2006/relationships/font" Target="fonts/Share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2-05T13:08:54.190">
    <p:pos x="6000" y="0"/>
    <p:text>With a population of over 200 million  and an increasing number of internet users, the country has witnessed a significant shift in consumer behavior, with more individuals turning to online platforms for their shopping needs with 8% growth from 2017 to 2018 the number of online shoppers will reach 60 million Generating 21 billion USD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2-05T12:10:29.789">
    <p:pos x="6000" y="0"/>
    <p:text>Magist is brazilain  an online retailer with a customer base of over 99 thousand customer with user growth of 19% from 2017 to mid 2018  and a profits of 1,2 million per months. 
Magist host over than 32thousand products and 3000 seller
with magist 90% of delivery arrive on time.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2-05T12:04:16.938">
    <p:pos x="6000" y="0"/>
    <p:text>Magist provide a diverse category of products from wish .... are from the top 10 selling ,However the total sales of technology products do not exceed 16% of total sales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4-02-04T16:20:40.675">
    <p:pos x="6000" y="0"/>
    <p:text>and to examine to purchases power of magist first we checked the price range of product and found thatmore than 70&amp; of price is 100 or less and only 1% is above 1000 euro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4-02-04T16:10:15.407">
    <p:pos x="148" y="127"/>
    <p:text>Average item price : eniac = 540 magist = 120
Average order prices eniac = 710 magist = 126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4-02-04T16:15:36.495">
    <p:pos x="6000" y="0"/>
    <p:text>in average a tech seller revenu with Magist is 14.000 while Eniac monthly revenu is 1.17Million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efedfb11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efedfb11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can we make the words tech and others a lil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bigger? along with the percentage bigger?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b5ec318b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b5ec318b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f006aba643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f006aba643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eff8ea72a9_19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eff8ea72a9_19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efedfb11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efedfb11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Eniac Average price = 500 euro</a:t>
            </a:r>
            <a:endParaRPr sz="12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magist Average purchase120 Euro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eff8ea72a9_1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eff8ea72a9_1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b57f6a40bf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b57f6a40bf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b651ea8dfa_6_1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b651ea8dfa_6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eff8ea72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eff8ea72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b651ea8df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b651ea8df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006aba643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006aba643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b651ea8dfa_6_1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b651ea8dfa_6_1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b5e842a8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b5e842a8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eff8ea72a9_1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eff8ea72a9_1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f006aba643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f006aba643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f006aba643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f006aba643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b60813c7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b60813c7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efedfb111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efedfb111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eff8ea72a9_1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eff8ea72a9_1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efe0b543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efe0b543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eff8ea72a9_19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eff8ea72a9_19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006aba6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f006aba6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efedfb11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efedfb11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efedfb111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efedfb111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efedfb111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efedfb111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efedfb111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efedfb111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efedfb11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efedfb11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b57f6a40bf_1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b57f6a40bf_1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fedfb11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efedfb11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eff8ea72a9_5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eff8ea72a9_5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f006aba643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f006aba64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b57f6a40bf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b57f6a40bf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f006aba643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f006aba643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449550" y="1361100"/>
            <a:ext cx="4245000" cy="21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449475" y="3483600"/>
            <a:ext cx="42450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713100" y="2293525"/>
            <a:ext cx="7717800" cy="14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subTitle"/>
          </p:nvPr>
        </p:nvSpPr>
        <p:spPr>
          <a:xfrm>
            <a:off x="712975" y="3945425"/>
            <a:ext cx="77178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ctrTitle"/>
          </p:nvPr>
        </p:nvSpPr>
        <p:spPr>
          <a:xfrm>
            <a:off x="723600" y="470622"/>
            <a:ext cx="1753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3">
            <a:hlinkClick/>
          </p:cNvPr>
          <p:cNvSpPr txBox="1"/>
          <p:nvPr>
            <p:ph idx="2" type="ctrTitle"/>
          </p:nvPr>
        </p:nvSpPr>
        <p:spPr>
          <a:xfrm>
            <a:off x="2869492" y="2202425"/>
            <a:ext cx="117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1" name="Google Shape;41;p13"/>
          <p:cNvSpPr txBox="1"/>
          <p:nvPr>
            <p:ph idx="1" type="subTitle"/>
          </p:nvPr>
        </p:nvSpPr>
        <p:spPr>
          <a:xfrm>
            <a:off x="2133184" y="261747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" name="Google Shape;42;p13">
            <a:hlinkClick/>
          </p:cNvPr>
          <p:cNvSpPr txBox="1"/>
          <p:nvPr>
            <p:ph hasCustomPrompt="1" idx="3" type="title"/>
          </p:nvPr>
        </p:nvSpPr>
        <p:spPr>
          <a:xfrm>
            <a:off x="2285884" y="1624335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3">
            <a:hlinkClick/>
          </p:cNvPr>
          <p:cNvSpPr txBox="1"/>
          <p:nvPr>
            <p:ph idx="4" type="ctrTitle"/>
          </p:nvPr>
        </p:nvSpPr>
        <p:spPr>
          <a:xfrm>
            <a:off x="3965788" y="219902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" name="Google Shape;44;p13"/>
          <p:cNvSpPr txBox="1"/>
          <p:nvPr>
            <p:ph idx="5" type="subTitle"/>
          </p:nvPr>
        </p:nvSpPr>
        <p:spPr>
          <a:xfrm>
            <a:off x="4240888" y="2612183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5" name="Google Shape;45;p13">
            <a:hlinkClick/>
          </p:cNvPr>
          <p:cNvSpPr txBox="1"/>
          <p:nvPr>
            <p:ph hasCustomPrompt="1" idx="6" type="title"/>
          </p:nvPr>
        </p:nvSpPr>
        <p:spPr>
          <a:xfrm>
            <a:off x="4483545" y="16209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3">
            <a:hlinkClick/>
          </p:cNvPr>
          <p:cNvSpPr txBox="1"/>
          <p:nvPr>
            <p:ph idx="7" type="ctrTitle"/>
          </p:nvPr>
        </p:nvSpPr>
        <p:spPr>
          <a:xfrm>
            <a:off x="6974340" y="2199050"/>
            <a:ext cx="1444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" name="Google Shape;47;p13"/>
          <p:cNvSpPr txBox="1"/>
          <p:nvPr>
            <p:ph idx="8" type="subTitle"/>
          </p:nvPr>
        </p:nvSpPr>
        <p:spPr>
          <a:xfrm>
            <a:off x="6512506" y="261219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8" name="Google Shape;48;p13">
            <a:hlinkClick/>
          </p:cNvPr>
          <p:cNvSpPr txBox="1"/>
          <p:nvPr>
            <p:ph hasCustomPrompt="1" idx="9" type="title"/>
          </p:nvPr>
        </p:nvSpPr>
        <p:spPr>
          <a:xfrm>
            <a:off x="6665206" y="162094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>
            <a:hlinkClick/>
          </p:cNvPr>
          <p:cNvSpPr txBox="1"/>
          <p:nvPr>
            <p:ph idx="13" type="ctrTitle"/>
          </p:nvPr>
        </p:nvSpPr>
        <p:spPr>
          <a:xfrm>
            <a:off x="725626" y="3784901"/>
            <a:ext cx="117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" name="Google Shape;50;p13"/>
          <p:cNvSpPr txBox="1"/>
          <p:nvPr>
            <p:ph idx="14" type="subTitle"/>
          </p:nvPr>
        </p:nvSpPr>
        <p:spPr>
          <a:xfrm>
            <a:off x="725625" y="4199959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1" name="Google Shape;51;p13">
            <a:hlinkClick/>
          </p:cNvPr>
          <p:cNvSpPr txBox="1"/>
          <p:nvPr>
            <p:ph hasCustomPrompt="1" idx="15" type="title"/>
          </p:nvPr>
        </p:nvSpPr>
        <p:spPr>
          <a:xfrm>
            <a:off x="725637" y="3219993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>
            <a:hlinkClick/>
          </p:cNvPr>
          <p:cNvSpPr txBox="1"/>
          <p:nvPr>
            <p:ph idx="16" type="ctrTitle"/>
          </p:nvPr>
        </p:nvSpPr>
        <p:spPr>
          <a:xfrm>
            <a:off x="2870600" y="3781501"/>
            <a:ext cx="112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" name="Google Shape;53;p13"/>
          <p:cNvSpPr txBox="1"/>
          <p:nvPr>
            <p:ph idx="17" type="subTitle"/>
          </p:nvPr>
        </p:nvSpPr>
        <p:spPr>
          <a:xfrm>
            <a:off x="2870596" y="4194668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4" name="Google Shape;54;p13">
            <a:hlinkClick/>
          </p:cNvPr>
          <p:cNvSpPr txBox="1"/>
          <p:nvPr>
            <p:ph hasCustomPrompt="1" idx="18" type="title"/>
          </p:nvPr>
        </p:nvSpPr>
        <p:spPr>
          <a:xfrm>
            <a:off x="2870612" y="321659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>
            <a:hlinkClick/>
          </p:cNvPr>
          <p:cNvSpPr txBox="1"/>
          <p:nvPr>
            <p:ph idx="19" type="ctrTitle"/>
          </p:nvPr>
        </p:nvSpPr>
        <p:spPr>
          <a:xfrm>
            <a:off x="5015575" y="3781526"/>
            <a:ext cx="91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6" name="Google Shape;56;p13"/>
          <p:cNvSpPr txBox="1"/>
          <p:nvPr>
            <p:ph idx="20" type="subTitle"/>
          </p:nvPr>
        </p:nvSpPr>
        <p:spPr>
          <a:xfrm>
            <a:off x="5015575" y="4194684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7" name="Google Shape;57;p13">
            <a:hlinkClick/>
          </p:cNvPr>
          <p:cNvSpPr txBox="1"/>
          <p:nvPr>
            <p:ph hasCustomPrompt="1" idx="21" type="title"/>
          </p:nvPr>
        </p:nvSpPr>
        <p:spPr>
          <a:xfrm>
            <a:off x="5015587" y="321660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441813" y="1410150"/>
            <a:ext cx="6260400" cy="16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1441788" y="3278250"/>
            <a:ext cx="62604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 flipH="1">
            <a:off x="2662025" y="2536464"/>
            <a:ext cx="2823900" cy="16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hasCustomPrompt="1" idx="2" type="title"/>
          </p:nvPr>
        </p:nvSpPr>
        <p:spPr>
          <a:xfrm flipH="1">
            <a:off x="5726839" y="2419325"/>
            <a:ext cx="2333700" cy="16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 flipH="1">
            <a:off x="4098567" y="2240372"/>
            <a:ext cx="32247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hasCustomPrompt="1" idx="2" type="title"/>
          </p:nvPr>
        </p:nvSpPr>
        <p:spPr>
          <a:xfrm flipH="1">
            <a:off x="1631236" y="2269925"/>
            <a:ext cx="23799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3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ctrTitle"/>
          </p:nvPr>
        </p:nvSpPr>
        <p:spPr>
          <a:xfrm flipH="1">
            <a:off x="2676021" y="2226953"/>
            <a:ext cx="28239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hasCustomPrompt="1" idx="2" type="title"/>
          </p:nvPr>
        </p:nvSpPr>
        <p:spPr>
          <a:xfrm flipH="1">
            <a:off x="5637514" y="2269925"/>
            <a:ext cx="23631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3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ctrTitle"/>
          </p:nvPr>
        </p:nvSpPr>
        <p:spPr>
          <a:xfrm flipH="1">
            <a:off x="4098499" y="2231814"/>
            <a:ext cx="26100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hasCustomPrompt="1" idx="2" type="title"/>
          </p:nvPr>
        </p:nvSpPr>
        <p:spPr>
          <a:xfrm flipH="1">
            <a:off x="1631236" y="2269925"/>
            <a:ext cx="23799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3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ctrTitle"/>
          </p:nvPr>
        </p:nvSpPr>
        <p:spPr>
          <a:xfrm flipH="1">
            <a:off x="2534025" y="2690100"/>
            <a:ext cx="4076100" cy="12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hasCustomPrompt="1" idx="2" type="title"/>
          </p:nvPr>
        </p:nvSpPr>
        <p:spPr>
          <a:xfrm flipH="1">
            <a:off x="2533950" y="768900"/>
            <a:ext cx="40761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idx="1" type="subTitle"/>
          </p:nvPr>
        </p:nvSpPr>
        <p:spPr>
          <a:xfrm>
            <a:off x="2534025" y="3945900"/>
            <a:ext cx="40761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3_1_1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ctrTitle"/>
          </p:nvPr>
        </p:nvSpPr>
        <p:spPr>
          <a:xfrm flipH="1">
            <a:off x="4801666" y="2690100"/>
            <a:ext cx="3629100" cy="12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hasCustomPrompt="1" idx="2" type="title"/>
          </p:nvPr>
        </p:nvSpPr>
        <p:spPr>
          <a:xfrm flipH="1">
            <a:off x="4801666" y="768900"/>
            <a:ext cx="36291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0"/>
          <p:cNvSpPr txBox="1"/>
          <p:nvPr>
            <p:ph idx="1" type="subTitle"/>
          </p:nvPr>
        </p:nvSpPr>
        <p:spPr>
          <a:xfrm>
            <a:off x="4801759" y="3945900"/>
            <a:ext cx="36291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 flipH="1">
            <a:off x="4101575" y="2149455"/>
            <a:ext cx="29544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 flipH="1">
            <a:off x="787850" y="2419325"/>
            <a:ext cx="2954400" cy="16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CUSTOM_3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ctrTitle"/>
          </p:nvPr>
        </p:nvSpPr>
        <p:spPr>
          <a:xfrm flipH="1">
            <a:off x="713216" y="2690100"/>
            <a:ext cx="3629100" cy="12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hasCustomPrompt="1" idx="2" type="title"/>
          </p:nvPr>
        </p:nvSpPr>
        <p:spPr>
          <a:xfrm flipH="1">
            <a:off x="713216" y="768900"/>
            <a:ext cx="36291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713309" y="3945900"/>
            <a:ext cx="36291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ctrTitle"/>
          </p:nvPr>
        </p:nvSpPr>
        <p:spPr>
          <a:xfrm>
            <a:off x="4755000" y="1851800"/>
            <a:ext cx="29832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22"/>
          <p:cNvSpPr txBox="1"/>
          <p:nvPr>
            <p:ph idx="1" type="subTitle"/>
          </p:nvPr>
        </p:nvSpPr>
        <p:spPr>
          <a:xfrm>
            <a:off x="4754950" y="2314225"/>
            <a:ext cx="2983200" cy="1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subTitle"/>
          </p:nvPr>
        </p:nvSpPr>
        <p:spPr>
          <a:xfrm flipH="1">
            <a:off x="2144325" y="3016350"/>
            <a:ext cx="48552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23"/>
          <p:cNvSpPr txBox="1"/>
          <p:nvPr>
            <p:ph type="title"/>
          </p:nvPr>
        </p:nvSpPr>
        <p:spPr>
          <a:xfrm>
            <a:off x="2144466" y="1380450"/>
            <a:ext cx="4855200" cy="16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5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ctrTitle"/>
          </p:nvPr>
        </p:nvSpPr>
        <p:spPr>
          <a:xfrm>
            <a:off x="3414400" y="1822650"/>
            <a:ext cx="5007900" cy="9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24"/>
          <p:cNvSpPr txBox="1"/>
          <p:nvPr>
            <p:ph idx="1" type="subTitle"/>
          </p:nvPr>
        </p:nvSpPr>
        <p:spPr>
          <a:xfrm>
            <a:off x="4563475" y="2777250"/>
            <a:ext cx="38673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7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ctrTitle"/>
          </p:nvPr>
        </p:nvSpPr>
        <p:spPr>
          <a:xfrm>
            <a:off x="5159880" y="2227950"/>
            <a:ext cx="29832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6" name="Google Shape;96;p25"/>
          <p:cNvSpPr txBox="1"/>
          <p:nvPr>
            <p:ph idx="1" type="subTitle"/>
          </p:nvPr>
        </p:nvSpPr>
        <p:spPr>
          <a:xfrm>
            <a:off x="5159880" y="2571750"/>
            <a:ext cx="29832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8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ctrTitle"/>
          </p:nvPr>
        </p:nvSpPr>
        <p:spPr>
          <a:xfrm>
            <a:off x="945189" y="2227950"/>
            <a:ext cx="29832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9" name="Google Shape;99;p26"/>
          <p:cNvSpPr txBox="1"/>
          <p:nvPr>
            <p:ph idx="1" type="subTitle"/>
          </p:nvPr>
        </p:nvSpPr>
        <p:spPr>
          <a:xfrm>
            <a:off x="945200" y="2571750"/>
            <a:ext cx="29832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idx="1" type="subTitle"/>
          </p:nvPr>
        </p:nvSpPr>
        <p:spPr>
          <a:xfrm flipH="1">
            <a:off x="1010400" y="3423025"/>
            <a:ext cx="16485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9pPr>
          </a:lstStyle>
          <a:p/>
        </p:txBody>
      </p:sp>
      <p:sp>
        <p:nvSpPr>
          <p:cNvPr id="102" name="Google Shape;102;p27"/>
          <p:cNvSpPr txBox="1"/>
          <p:nvPr>
            <p:ph idx="2" type="subTitle"/>
          </p:nvPr>
        </p:nvSpPr>
        <p:spPr>
          <a:xfrm flipH="1">
            <a:off x="1010400" y="3740150"/>
            <a:ext cx="16485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3" name="Google Shape;103;p27"/>
          <p:cNvSpPr txBox="1"/>
          <p:nvPr>
            <p:ph idx="3" type="subTitle"/>
          </p:nvPr>
        </p:nvSpPr>
        <p:spPr>
          <a:xfrm flipH="1">
            <a:off x="3747750" y="3423025"/>
            <a:ext cx="16485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4" type="subTitle"/>
          </p:nvPr>
        </p:nvSpPr>
        <p:spPr>
          <a:xfrm>
            <a:off x="6490950" y="3423025"/>
            <a:ext cx="16485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9pPr>
          </a:lstStyle>
          <a:p/>
        </p:txBody>
      </p:sp>
      <p:sp>
        <p:nvSpPr>
          <p:cNvPr id="105" name="Google Shape;105;p27"/>
          <p:cNvSpPr txBox="1"/>
          <p:nvPr>
            <p:ph idx="5" type="subTitle"/>
          </p:nvPr>
        </p:nvSpPr>
        <p:spPr>
          <a:xfrm flipH="1">
            <a:off x="3747750" y="3740125"/>
            <a:ext cx="16485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27"/>
          <p:cNvSpPr txBox="1"/>
          <p:nvPr>
            <p:ph idx="6" type="subTitle"/>
          </p:nvPr>
        </p:nvSpPr>
        <p:spPr>
          <a:xfrm>
            <a:off x="6490950" y="3740125"/>
            <a:ext cx="16485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27"/>
          <p:cNvSpPr txBox="1"/>
          <p:nvPr>
            <p:ph hasCustomPrompt="1" type="title"/>
          </p:nvPr>
        </p:nvSpPr>
        <p:spPr>
          <a:xfrm>
            <a:off x="1389900" y="2163690"/>
            <a:ext cx="889500" cy="36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27"/>
          <p:cNvSpPr txBox="1"/>
          <p:nvPr>
            <p:ph hasCustomPrompt="1" idx="7" type="title"/>
          </p:nvPr>
        </p:nvSpPr>
        <p:spPr>
          <a:xfrm>
            <a:off x="4127250" y="2160367"/>
            <a:ext cx="889500" cy="36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27"/>
          <p:cNvSpPr txBox="1"/>
          <p:nvPr>
            <p:ph hasCustomPrompt="1" idx="8" type="title"/>
          </p:nvPr>
        </p:nvSpPr>
        <p:spPr>
          <a:xfrm>
            <a:off x="6873895" y="2160693"/>
            <a:ext cx="889500" cy="36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27"/>
          <p:cNvSpPr txBox="1"/>
          <p:nvPr>
            <p:ph idx="9" type="ctrTitle"/>
          </p:nvPr>
        </p:nvSpPr>
        <p:spPr>
          <a:xfrm>
            <a:off x="723600" y="470625"/>
            <a:ext cx="1735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9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ctrTitle"/>
          </p:nvPr>
        </p:nvSpPr>
        <p:spPr>
          <a:xfrm>
            <a:off x="723600" y="470625"/>
            <a:ext cx="1878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28"/>
          <p:cNvSpPr txBox="1"/>
          <p:nvPr>
            <p:ph idx="2" type="ctrTitle"/>
          </p:nvPr>
        </p:nvSpPr>
        <p:spPr>
          <a:xfrm>
            <a:off x="1263150" y="1910650"/>
            <a:ext cx="133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28"/>
          <p:cNvSpPr txBox="1"/>
          <p:nvPr>
            <p:ph idx="1" type="subTitle"/>
          </p:nvPr>
        </p:nvSpPr>
        <p:spPr>
          <a:xfrm>
            <a:off x="1310100" y="2426522"/>
            <a:ext cx="12444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3" type="ctrTitle"/>
          </p:nvPr>
        </p:nvSpPr>
        <p:spPr>
          <a:xfrm>
            <a:off x="3902700" y="1910650"/>
            <a:ext cx="133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28"/>
          <p:cNvSpPr txBox="1"/>
          <p:nvPr>
            <p:ph idx="4" type="subTitle"/>
          </p:nvPr>
        </p:nvSpPr>
        <p:spPr>
          <a:xfrm>
            <a:off x="3949650" y="2426522"/>
            <a:ext cx="12444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5" type="ctrTitle"/>
          </p:nvPr>
        </p:nvSpPr>
        <p:spPr>
          <a:xfrm>
            <a:off x="6589500" y="1910650"/>
            <a:ext cx="133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8"/>
          <p:cNvSpPr txBox="1"/>
          <p:nvPr>
            <p:ph idx="6" type="subTitle"/>
          </p:nvPr>
        </p:nvSpPr>
        <p:spPr>
          <a:xfrm>
            <a:off x="6636450" y="2426522"/>
            <a:ext cx="12444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hasCustomPrompt="1" idx="7" type="title"/>
          </p:nvPr>
        </p:nvSpPr>
        <p:spPr>
          <a:xfrm>
            <a:off x="1422605" y="3223975"/>
            <a:ext cx="1019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8"/>
          <p:cNvSpPr txBox="1"/>
          <p:nvPr>
            <p:ph hasCustomPrompt="1" idx="8" type="title"/>
          </p:nvPr>
        </p:nvSpPr>
        <p:spPr>
          <a:xfrm>
            <a:off x="4038680" y="3223975"/>
            <a:ext cx="1019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8"/>
          <p:cNvSpPr txBox="1"/>
          <p:nvPr>
            <p:ph hasCustomPrompt="1" idx="9" type="title"/>
          </p:nvPr>
        </p:nvSpPr>
        <p:spPr>
          <a:xfrm>
            <a:off x="6749255" y="3223975"/>
            <a:ext cx="1019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ctrTitle"/>
          </p:nvPr>
        </p:nvSpPr>
        <p:spPr>
          <a:xfrm>
            <a:off x="-539012" y="2132593"/>
            <a:ext cx="4567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9"/>
          <p:cNvSpPr txBox="1"/>
          <p:nvPr>
            <p:ph idx="1" type="subTitle"/>
          </p:nvPr>
        </p:nvSpPr>
        <p:spPr>
          <a:xfrm>
            <a:off x="1231588" y="3202043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29"/>
          <p:cNvSpPr txBox="1"/>
          <p:nvPr>
            <p:ph idx="2" type="subTitle"/>
          </p:nvPr>
        </p:nvSpPr>
        <p:spPr>
          <a:xfrm>
            <a:off x="5115470" y="3202043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9"/>
          <p:cNvSpPr txBox="1"/>
          <p:nvPr>
            <p:ph idx="3" type="ctrTitle"/>
          </p:nvPr>
        </p:nvSpPr>
        <p:spPr>
          <a:xfrm>
            <a:off x="5115470" y="2132593"/>
            <a:ext cx="4587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ctrTitle"/>
          </p:nvPr>
        </p:nvSpPr>
        <p:spPr>
          <a:xfrm>
            <a:off x="723600" y="470625"/>
            <a:ext cx="1945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30"/>
          <p:cNvSpPr txBox="1"/>
          <p:nvPr>
            <p:ph idx="1" type="subTitle"/>
          </p:nvPr>
        </p:nvSpPr>
        <p:spPr>
          <a:xfrm>
            <a:off x="4240075" y="1504450"/>
            <a:ext cx="28884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0" name="Google Shape;130;p30"/>
          <p:cNvSpPr txBox="1"/>
          <p:nvPr>
            <p:ph idx="2" type="subTitle"/>
          </p:nvPr>
        </p:nvSpPr>
        <p:spPr>
          <a:xfrm>
            <a:off x="4240075" y="2675938"/>
            <a:ext cx="28884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1" name="Google Shape;131;p30"/>
          <p:cNvSpPr txBox="1"/>
          <p:nvPr>
            <p:ph idx="3" type="ctrTitle"/>
          </p:nvPr>
        </p:nvSpPr>
        <p:spPr>
          <a:xfrm>
            <a:off x="4240075" y="11981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2" name="Google Shape;132;p30"/>
          <p:cNvSpPr txBox="1"/>
          <p:nvPr>
            <p:ph idx="4" type="ctrTitle"/>
          </p:nvPr>
        </p:nvSpPr>
        <p:spPr>
          <a:xfrm>
            <a:off x="4240075" y="2362488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3" name="Google Shape;133;p30"/>
          <p:cNvSpPr txBox="1"/>
          <p:nvPr>
            <p:ph idx="5" type="subTitle"/>
          </p:nvPr>
        </p:nvSpPr>
        <p:spPr>
          <a:xfrm>
            <a:off x="4240075" y="3844975"/>
            <a:ext cx="28884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4" name="Google Shape;134;p30"/>
          <p:cNvSpPr txBox="1"/>
          <p:nvPr>
            <p:ph idx="6" type="ctrTitle"/>
          </p:nvPr>
        </p:nvSpPr>
        <p:spPr>
          <a:xfrm>
            <a:off x="4240075" y="3537472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lpha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roman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rabi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lpha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roman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rabi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lpha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roman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7" name="Google Shape;137;p31"/>
          <p:cNvSpPr txBox="1"/>
          <p:nvPr>
            <p:ph idx="2" type="ctrTitle"/>
          </p:nvPr>
        </p:nvSpPr>
        <p:spPr>
          <a:xfrm>
            <a:off x="1386000" y="3425225"/>
            <a:ext cx="1581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8" name="Google Shape;138;p31"/>
          <p:cNvSpPr txBox="1"/>
          <p:nvPr>
            <p:ph idx="3" type="ctrTitle"/>
          </p:nvPr>
        </p:nvSpPr>
        <p:spPr>
          <a:xfrm>
            <a:off x="3767200" y="2613025"/>
            <a:ext cx="1581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9" name="Google Shape;139;p31"/>
          <p:cNvSpPr txBox="1"/>
          <p:nvPr>
            <p:ph idx="4" type="ctrTitle"/>
          </p:nvPr>
        </p:nvSpPr>
        <p:spPr>
          <a:xfrm>
            <a:off x="6148400" y="3425225"/>
            <a:ext cx="1581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0" name="Google Shape;140;p31"/>
          <p:cNvSpPr txBox="1"/>
          <p:nvPr>
            <p:ph idx="1" type="subTitle"/>
          </p:nvPr>
        </p:nvSpPr>
        <p:spPr>
          <a:xfrm>
            <a:off x="1386000" y="3778950"/>
            <a:ext cx="15819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1" name="Google Shape;141;p31"/>
          <p:cNvSpPr txBox="1"/>
          <p:nvPr>
            <p:ph idx="5" type="subTitle"/>
          </p:nvPr>
        </p:nvSpPr>
        <p:spPr>
          <a:xfrm>
            <a:off x="3767200" y="2966750"/>
            <a:ext cx="15819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2" name="Google Shape;142;p31"/>
          <p:cNvSpPr txBox="1"/>
          <p:nvPr>
            <p:ph idx="6" type="subTitle"/>
          </p:nvPr>
        </p:nvSpPr>
        <p:spPr>
          <a:xfrm>
            <a:off x="6148400" y="3778950"/>
            <a:ext cx="15819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8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5" name="Google Shape;145;p32"/>
          <p:cNvSpPr txBox="1"/>
          <p:nvPr>
            <p:ph idx="2" type="ctrTitle"/>
          </p:nvPr>
        </p:nvSpPr>
        <p:spPr>
          <a:xfrm>
            <a:off x="1170425" y="3123050"/>
            <a:ext cx="1581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6" name="Google Shape;146;p32"/>
          <p:cNvSpPr txBox="1"/>
          <p:nvPr>
            <p:ph idx="3" type="ctrTitle"/>
          </p:nvPr>
        </p:nvSpPr>
        <p:spPr>
          <a:xfrm>
            <a:off x="3781050" y="3123050"/>
            <a:ext cx="1581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7" name="Google Shape;147;p32"/>
          <p:cNvSpPr txBox="1"/>
          <p:nvPr>
            <p:ph idx="4" type="ctrTitle"/>
          </p:nvPr>
        </p:nvSpPr>
        <p:spPr>
          <a:xfrm>
            <a:off x="6391675" y="3123050"/>
            <a:ext cx="1581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8" name="Google Shape;148;p32"/>
          <p:cNvSpPr txBox="1"/>
          <p:nvPr>
            <p:ph idx="1" type="subTitle"/>
          </p:nvPr>
        </p:nvSpPr>
        <p:spPr>
          <a:xfrm>
            <a:off x="1170425" y="3552975"/>
            <a:ext cx="1581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9" name="Google Shape;149;p32"/>
          <p:cNvSpPr txBox="1"/>
          <p:nvPr>
            <p:ph idx="5" type="subTitle"/>
          </p:nvPr>
        </p:nvSpPr>
        <p:spPr>
          <a:xfrm>
            <a:off x="3781050" y="3552975"/>
            <a:ext cx="1581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0" name="Google Shape;150;p32"/>
          <p:cNvSpPr txBox="1"/>
          <p:nvPr>
            <p:ph idx="6" type="subTitle"/>
          </p:nvPr>
        </p:nvSpPr>
        <p:spPr>
          <a:xfrm>
            <a:off x="6391675" y="3552975"/>
            <a:ext cx="1581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ctrTitle"/>
          </p:nvPr>
        </p:nvSpPr>
        <p:spPr>
          <a:xfrm>
            <a:off x="723600" y="470622"/>
            <a:ext cx="1753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33">
            <a:hlinkClick/>
          </p:cNvPr>
          <p:cNvSpPr txBox="1"/>
          <p:nvPr>
            <p:ph idx="2" type="ctrTitle"/>
          </p:nvPr>
        </p:nvSpPr>
        <p:spPr>
          <a:xfrm>
            <a:off x="725626" y="3784901"/>
            <a:ext cx="117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4" name="Google Shape;154;p33"/>
          <p:cNvSpPr txBox="1"/>
          <p:nvPr>
            <p:ph idx="1" type="subTitle"/>
          </p:nvPr>
        </p:nvSpPr>
        <p:spPr>
          <a:xfrm>
            <a:off x="725625" y="4291560"/>
            <a:ext cx="1906500" cy="4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5" name="Google Shape;155;p33">
            <a:hlinkClick/>
          </p:cNvPr>
          <p:cNvSpPr txBox="1"/>
          <p:nvPr>
            <p:ph hasCustomPrompt="1" idx="3" type="title"/>
          </p:nvPr>
        </p:nvSpPr>
        <p:spPr>
          <a:xfrm>
            <a:off x="725637" y="3219993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33">
            <a:hlinkClick/>
          </p:cNvPr>
          <p:cNvSpPr txBox="1"/>
          <p:nvPr>
            <p:ph idx="4" type="ctrTitle"/>
          </p:nvPr>
        </p:nvSpPr>
        <p:spPr>
          <a:xfrm>
            <a:off x="2870600" y="3781500"/>
            <a:ext cx="117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7" name="Google Shape;157;p33"/>
          <p:cNvSpPr txBox="1"/>
          <p:nvPr>
            <p:ph idx="5" type="subTitle"/>
          </p:nvPr>
        </p:nvSpPr>
        <p:spPr>
          <a:xfrm>
            <a:off x="2870596" y="4287854"/>
            <a:ext cx="1976700" cy="4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8" name="Google Shape;158;p33">
            <a:hlinkClick/>
          </p:cNvPr>
          <p:cNvSpPr txBox="1"/>
          <p:nvPr>
            <p:ph hasCustomPrompt="1" idx="6" type="title"/>
          </p:nvPr>
        </p:nvSpPr>
        <p:spPr>
          <a:xfrm>
            <a:off x="2870612" y="321659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33">
            <a:hlinkClick/>
          </p:cNvPr>
          <p:cNvSpPr txBox="1"/>
          <p:nvPr>
            <p:ph idx="7" type="ctrTitle"/>
          </p:nvPr>
        </p:nvSpPr>
        <p:spPr>
          <a:xfrm>
            <a:off x="5015575" y="3781525"/>
            <a:ext cx="117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0" name="Google Shape;160;p33"/>
          <p:cNvSpPr txBox="1"/>
          <p:nvPr>
            <p:ph idx="8" type="subTitle"/>
          </p:nvPr>
        </p:nvSpPr>
        <p:spPr>
          <a:xfrm>
            <a:off x="5015575" y="4287865"/>
            <a:ext cx="1906500" cy="4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1" name="Google Shape;161;p33">
            <a:hlinkClick/>
          </p:cNvPr>
          <p:cNvSpPr txBox="1"/>
          <p:nvPr>
            <p:ph hasCustomPrompt="1" idx="9" type="title"/>
          </p:nvPr>
        </p:nvSpPr>
        <p:spPr>
          <a:xfrm>
            <a:off x="5015587" y="321660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ctrTitle"/>
          </p:nvPr>
        </p:nvSpPr>
        <p:spPr>
          <a:xfrm>
            <a:off x="723600" y="470625"/>
            <a:ext cx="1616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34"/>
          <p:cNvSpPr txBox="1"/>
          <p:nvPr>
            <p:ph idx="2" type="ctrTitle"/>
          </p:nvPr>
        </p:nvSpPr>
        <p:spPr>
          <a:xfrm>
            <a:off x="1967544" y="1602843"/>
            <a:ext cx="24294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" name="Google Shape;165;p34"/>
          <p:cNvSpPr txBox="1"/>
          <p:nvPr>
            <p:ph idx="1" type="subTitle"/>
          </p:nvPr>
        </p:nvSpPr>
        <p:spPr>
          <a:xfrm>
            <a:off x="2269044" y="2064316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34"/>
          <p:cNvSpPr txBox="1"/>
          <p:nvPr>
            <p:ph idx="3" type="ctrTitle"/>
          </p:nvPr>
        </p:nvSpPr>
        <p:spPr>
          <a:xfrm>
            <a:off x="4747031" y="1602843"/>
            <a:ext cx="242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7" name="Google Shape;167;p34"/>
          <p:cNvSpPr txBox="1"/>
          <p:nvPr>
            <p:ph idx="4" type="subTitle"/>
          </p:nvPr>
        </p:nvSpPr>
        <p:spPr>
          <a:xfrm>
            <a:off x="5048531" y="2064313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8" name="Google Shape;168;p34"/>
          <p:cNvSpPr txBox="1"/>
          <p:nvPr>
            <p:ph idx="5" type="ctrTitle"/>
          </p:nvPr>
        </p:nvSpPr>
        <p:spPr>
          <a:xfrm>
            <a:off x="1967544" y="3229976"/>
            <a:ext cx="242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34"/>
          <p:cNvSpPr txBox="1"/>
          <p:nvPr>
            <p:ph idx="6" type="subTitle"/>
          </p:nvPr>
        </p:nvSpPr>
        <p:spPr>
          <a:xfrm>
            <a:off x="2269044" y="3691450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p34"/>
          <p:cNvSpPr txBox="1"/>
          <p:nvPr>
            <p:ph idx="7" type="ctrTitle"/>
          </p:nvPr>
        </p:nvSpPr>
        <p:spPr>
          <a:xfrm>
            <a:off x="4747031" y="3247354"/>
            <a:ext cx="242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1" name="Google Shape;171;p34"/>
          <p:cNvSpPr txBox="1"/>
          <p:nvPr>
            <p:ph idx="8" type="subTitle"/>
          </p:nvPr>
        </p:nvSpPr>
        <p:spPr>
          <a:xfrm>
            <a:off x="5048531" y="3708824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ctrTitle"/>
          </p:nvPr>
        </p:nvSpPr>
        <p:spPr>
          <a:xfrm>
            <a:off x="723600" y="470625"/>
            <a:ext cx="1707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ctrTitle"/>
          </p:nvPr>
        </p:nvSpPr>
        <p:spPr>
          <a:xfrm>
            <a:off x="1610575" y="1611625"/>
            <a:ext cx="1853100" cy="31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5" name="Google Shape;175;p35"/>
          <p:cNvSpPr txBox="1"/>
          <p:nvPr>
            <p:ph idx="3" type="ctrTitle"/>
          </p:nvPr>
        </p:nvSpPr>
        <p:spPr>
          <a:xfrm>
            <a:off x="5707025" y="1613761"/>
            <a:ext cx="1853100" cy="31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6" name="Google Shape;176;p35"/>
          <p:cNvSpPr txBox="1"/>
          <p:nvPr>
            <p:ph idx="4" type="ctrTitle"/>
          </p:nvPr>
        </p:nvSpPr>
        <p:spPr>
          <a:xfrm>
            <a:off x="1610575" y="3135908"/>
            <a:ext cx="1853100" cy="31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35"/>
          <p:cNvSpPr txBox="1"/>
          <p:nvPr>
            <p:ph idx="5" type="ctrTitle"/>
          </p:nvPr>
        </p:nvSpPr>
        <p:spPr>
          <a:xfrm>
            <a:off x="5707025" y="3144067"/>
            <a:ext cx="1853100" cy="31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5707025" y="3431480"/>
            <a:ext cx="18531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35"/>
          <p:cNvSpPr txBox="1"/>
          <p:nvPr>
            <p:ph idx="6" type="subTitle"/>
          </p:nvPr>
        </p:nvSpPr>
        <p:spPr>
          <a:xfrm>
            <a:off x="1610575" y="1904875"/>
            <a:ext cx="18531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0" name="Google Shape;180;p35"/>
          <p:cNvSpPr txBox="1"/>
          <p:nvPr>
            <p:ph idx="7" type="subTitle"/>
          </p:nvPr>
        </p:nvSpPr>
        <p:spPr>
          <a:xfrm>
            <a:off x="1610575" y="3420719"/>
            <a:ext cx="18531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1" name="Google Shape;181;p35"/>
          <p:cNvSpPr txBox="1"/>
          <p:nvPr>
            <p:ph idx="8" type="subTitle"/>
          </p:nvPr>
        </p:nvSpPr>
        <p:spPr>
          <a:xfrm>
            <a:off x="5707025" y="1901903"/>
            <a:ext cx="18531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_1_1"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ctrTitle"/>
          </p:nvPr>
        </p:nvSpPr>
        <p:spPr>
          <a:xfrm>
            <a:off x="723600" y="470625"/>
            <a:ext cx="17070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36"/>
          <p:cNvSpPr txBox="1"/>
          <p:nvPr>
            <p:ph idx="2" type="ctrTitle"/>
          </p:nvPr>
        </p:nvSpPr>
        <p:spPr>
          <a:xfrm>
            <a:off x="1627625" y="2937725"/>
            <a:ext cx="28734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36"/>
          <p:cNvSpPr txBox="1"/>
          <p:nvPr>
            <p:ph idx="3" type="ctrTitle"/>
          </p:nvPr>
        </p:nvSpPr>
        <p:spPr>
          <a:xfrm>
            <a:off x="1627625" y="1302300"/>
            <a:ext cx="28734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6" name="Google Shape;186;p36"/>
          <p:cNvSpPr txBox="1"/>
          <p:nvPr>
            <p:ph idx="4" type="ctrTitle"/>
          </p:nvPr>
        </p:nvSpPr>
        <p:spPr>
          <a:xfrm>
            <a:off x="1627625" y="3749525"/>
            <a:ext cx="28734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36"/>
          <p:cNvSpPr txBox="1"/>
          <p:nvPr>
            <p:ph idx="5" type="ctrTitle"/>
          </p:nvPr>
        </p:nvSpPr>
        <p:spPr>
          <a:xfrm>
            <a:off x="1627625" y="2125920"/>
            <a:ext cx="28734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36"/>
          <p:cNvSpPr txBox="1"/>
          <p:nvPr>
            <p:ph idx="1" type="subTitle"/>
          </p:nvPr>
        </p:nvSpPr>
        <p:spPr>
          <a:xfrm>
            <a:off x="1627625" y="2493725"/>
            <a:ext cx="28734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9" name="Google Shape;189;p36"/>
          <p:cNvSpPr txBox="1"/>
          <p:nvPr>
            <p:ph idx="6" type="subTitle"/>
          </p:nvPr>
        </p:nvSpPr>
        <p:spPr>
          <a:xfrm>
            <a:off x="1627625" y="3305525"/>
            <a:ext cx="28734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0" name="Google Shape;190;p36"/>
          <p:cNvSpPr txBox="1"/>
          <p:nvPr>
            <p:ph idx="7" type="subTitle"/>
          </p:nvPr>
        </p:nvSpPr>
        <p:spPr>
          <a:xfrm>
            <a:off x="1627625" y="4117325"/>
            <a:ext cx="28734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1" name="Google Shape;191;p36"/>
          <p:cNvSpPr txBox="1"/>
          <p:nvPr>
            <p:ph idx="8" type="subTitle"/>
          </p:nvPr>
        </p:nvSpPr>
        <p:spPr>
          <a:xfrm>
            <a:off x="1627625" y="1681925"/>
            <a:ext cx="28734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2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ctrTitle"/>
          </p:nvPr>
        </p:nvSpPr>
        <p:spPr>
          <a:xfrm>
            <a:off x="6499521" y="3293191"/>
            <a:ext cx="1690800" cy="2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4" name="Google Shape;194;p37"/>
          <p:cNvSpPr txBox="1"/>
          <p:nvPr>
            <p:ph idx="1" type="subTitle"/>
          </p:nvPr>
        </p:nvSpPr>
        <p:spPr>
          <a:xfrm>
            <a:off x="6499521" y="3568943"/>
            <a:ext cx="16908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5" name="Google Shape;195;p37"/>
          <p:cNvSpPr txBox="1"/>
          <p:nvPr>
            <p:ph idx="2" type="ctrTitle"/>
          </p:nvPr>
        </p:nvSpPr>
        <p:spPr>
          <a:xfrm>
            <a:off x="975094" y="3293196"/>
            <a:ext cx="1690800" cy="2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6" name="Google Shape;196;p37"/>
          <p:cNvSpPr txBox="1"/>
          <p:nvPr>
            <p:ph idx="3" type="subTitle"/>
          </p:nvPr>
        </p:nvSpPr>
        <p:spPr>
          <a:xfrm>
            <a:off x="975094" y="3568950"/>
            <a:ext cx="16908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7" name="Google Shape;197;p37"/>
          <p:cNvSpPr txBox="1"/>
          <p:nvPr>
            <p:ph idx="4" type="ctrTitle"/>
          </p:nvPr>
        </p:nvSpPr>
        <p:spPr>
          <a:xfrm>
            <a:off x="2818426" y="3293196"/>
            <a:ext cx="1690800" cy="2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8" name="Google Shape;198;p37"/>
          <p:cNvSpPr txBox="1"/>
          <p:nvPr>
            <p:ph idx="5" type="subTitle"/>
          </p:nvPr>
        </p:nvSpPr>
        <p:spPr>
          <a:xfrm>
            <a:off x="2818426" y="3568950"/>
            <a:ext cx="16908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37"/>
          <p:cNvSpPr txBox="1"/>
          <p:nvPr>
            <p:ph idx="6" type="ctrTitle"/>
          </p:nvPr>
        </p:nvSpPr>
        <p:spPr>
          <a:xfrm>
            <a:off x="4658972" y="3293200"/>
            <a:ext cx="1690800" cy="2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0" name="Google Shape;200;p37"/>
          <p:cNvSpPr txBox="1"/>
          <p:nvPr>
            <p:ph idx="7" type="subTitle"/>
          </p:nvPr>
        </p:nvSpPr>
        <p:spPr>
          <a:xfrm>
            <a:off x="4658972" y="3568950"/>
            <a:ext cx="16908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37"/>
          <p:cNvSpPr txBox="1"/>
          <p:nvPr>
            <p:ph idx="8" type="ctrTitle"/>
          </p:nvPr>
        </p:nvSpPr>
        <p:spPr>
          <a:xfrm>
            <a:off x="723600" y="470625"/>
            <a:ext cx="17070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0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2576175" y="1911089"/>
            <a:ext cx="20811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04" name="Google Shape;204;p38"/>
          <p:cNvSpPr txBox="1"/>
          <p:nvPr>
            <p:ph idx="1" type="subTitle"/>
          </p:nvPr>
        </p:nvSpPr>
        <p:spPr>
          <a:xfrm>
            <a:off x="2576172" y="2274706"/>
            <a:ext cx="2081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05" name="Google Shape;205;p38"/>
          <p:cNvSpPr txBox="1"/>
          <p:nvPr>
            <p:ph idx="2" type="title"/>
          </p:nvPr>
        </p:nvSpPr>
        <p:spPr>
          <a:xfrm>
            <a:off x="4860080" y="1911089"/>
            <a:ext cx="20811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06" name="Google Shape;206;p38"/>
          <p:cNvSpPr txBox="1"/>
          <p:nvPr>
            <p:ph idx="3" type="subTitle"/>
          </p:nvPr>
        </p:nvSpPr>
        <p:spPr>
          <a:xfrm>
            <a:off x="4860082" y="2274706"/>
            <a:ext cx="2081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4" type="title"/>
          </p:nvPr>
        </p:nvSpPr>
        <p:spPr>
          <a:xfrm>
            <a:off x="1431975" y="3604284"/>
            <a:ext cx="20811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5" type="subTitle"/>
          </p:nvPr>
        </p:nvSpPr>
        <p:spPr>
          <a:xfrm>
            <a:off x="1431972" y="3967881"/>
            <a:ext cx="2081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6" type="title"/>
          </p:nvPr>
        </p:nvSpPr>
        <p:spPr>
          <a:xfrm>
            <a:off x="3715885" y="3604284"/>
            <a:ext cx="20811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10" name="Google Shape;210;p38"/>
          <p:cNvSpPr txBox="1"/>
          <p:nvPr>
            <p:ph idx="7" type="subTitle"/>
          </p:nvPr>
        </p:nvSpPr>
        <p:spPr>
          <a:xfrm>
            <a:off x="3715882" y="3967881"/>
            <a:ext cx="2081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8" type="title"/>
          </p:nvPr>
        </p:nvSpPr>
        <p:spPr>
          <a:xfrm>
            <a:off x="5999800" y="3604284"/>
            <a:ext cx="20811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9" type="subTitle"/>
          </p:nvPr>
        </p:nvSpPr>
        <p:spPr>
          <a:xfrm>
            <a:off x="5999798" y="3967881"/>
            <a:ext cx="2081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13" name="Google Shape;213;p38"/>
          <p:cNvSpPr txBox="1"/>
          <p:nvPr>
            <p:ph idx="13" type="ctrTitle"/>
          </p:nvPr>
        </p:nvSpPr>
        <p:spPr>
          <a:xfrm>
            <a:off x="723600" y="470625"/>
            <a:ext cx="1707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6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ctrTitle"/>
          </p:nvPr>
        </p:nvSpPr>
        <p:spPr>
          <a:xfrm>
            <a:off x="723600" y="470625"/>
            <a:ext cx="1707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6" name="Google Shape;216;p39"/>
          <p:cNvSpPr txBox="1"/>
          <p:nvPr>
            <p:ph idx="2" type="ctrTitle"/>
          </p:nvPr>
        </p:nvSpPr>
        <p:spPr>
          <a:xfrm>
            <a:off x="2207792" y="1961143"/>
            <a:ext cx="18264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7" name="Google Shape;217;p39"/>
          <p:cNvSpPr txBox="1"/>
          <p:nvPr>
            <p:ph idx="1" type="subTitle"/>
          </p:nvPr>
        </p:nvSpPr>
        <p:spPr>
          <a:xfrm>
            <a:off x="2208007" y="2376293"/>
            <a:ext cx="1826400" cy="480900"/>
          </a:xfrm>
          <a:prstGeom prst="rect">
            <a:avLst/>
          </a:prstGeom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8" name="Google Shape;218;p39"/>
          <p:cNvSpPr txBox="1"/>
          <p:nvPr>
            <p:ph idx="3" type="ctrTitle"/>
          </p:nvPr>
        </p:nvSpPr>
        <p:spPr>
          <a:xfrm>
            <a:off x="4402900" y="1961143"/>
            <a:ext cx="18264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9" name="Google Shape;219;p39"/>
          <p:cNvSpPr txBox="1"/>
          <p:nvPr>
            <p:ph idx="4" type="subTitle"/>
          </p:nvPr>
        </p:nvSpPr>
        <p:spPr>
          <a:xfrm>
            <a:off x="4402850" y="2374293"/>
            <a:ext cx="1826400" cy="480900"/>
          </a:xfrm>
          <a:prstGeom prst="rect">
            <a:avLst/>
          </a:prstGeom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0" name="Google Shape;220;p39"/>
          <p:cNvSpPr txBox="1"/>
          <p:nvPr>
            <p:ph idx="5" type="ctrTitle"/>
          </p:nvPr>
        </p:nvSpPr>
        <p:spPr>
          <a:xfrm>
            <a:off x="6604375" y="1961143"/>
            <a:ext cx="18264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1" name="Google Shape;221;p39"/>
          <p:cNvSpPr txBox="1"/>
          <p:nvPr>
            <p:ph idx="6" type="subTitle"/>
          </p:nvPr>
        </p:nvSpPr>
        <p:spPr>
          <a:xfrm>
            <a:off x="6604225" y="2374293"/>
            <a:ext cx="1826400" cy="480900"/>
          </a:xfrm>
          <a:prstGeom prst="rect">
            <a:avLst/>
          </a:prstGeom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2" name="Google Shape;222;p39"/>
          <p:cNvSpPr txBox="1"/>
          <p:nvPr>
            <p:ph idx="7" type="ctrTitle"/>
          </p:nvPr>
        </p:nvSpPr>
        <p:spPr>
          <a:xfrm>
            <a:off x="713225" y="3703375"/>
            <a:ext cx="18264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3" name="Google Shape;223;p39"/>
          <p:cNvSpPr txBox="1"/>
          <p:nvPr>
            <p:ph idx="8" type="subTitle"/>
          </p:nvPr>
        </p:nvSpPr>
        <p:spPr>
          <a:xfrm>
            <a:off x="713441" y="4118525"/>
            <a:ext cx="1826400" cy="48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4" name="Google Shape;224;p39"/>
          <p:cNvSpPr txBox="1"/>
          <p:nvPr>
            <p:ph idx="9" type="ctrTitle"/>
          </p:nvPr>
        </p:nvSpPr>
        <p:spPr>
          <a:xfrm>
            <a:off x="2908347" y="3703375"/>
            <a:ext cx="18264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39"/>
          <p:cNvSpPr txBox="1"/>
          <p:nvPr>
            <p:ph idx="13" type="subTitle"/>
          </p:nvPr>
        </p:nvSpPr>
        <p:spPr>
          <a:xfrm>
            <a:off x="2908322" y="4116525"/>
            <a:ext cx="1826400" cy="48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6" name="Google Shape;226;p39"/>
          <p:cNvSpPr txBox="1"/>
          <p:nvPr>
            <p:ph idx="14" type="ctrTitle"/>
          </p:nvPr>
        </p:nvSpPr>
        <p:spPr>
          <a:xfrm>
            <a:off x="5109872" y="3689200"/>
            <a:ext cx="18264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7" name="Google Shape;227;p39"/>
          <p:cNvSpPr txBox="1"/>
          <p:nvPr>
            <p:ph idx="15" type="subTitle"/>
          </p:nvPr>
        </p:nvSpPr>
        <p:spPr>
          <a:xfrm>
            <a:off x="5109722" y="4118525"/>
            <a:ext cx="1826400" cy="48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ctrTitle"/>
          </p:nvPr>
        </p:nvSpPr>
        <p:spPr>
          <a:xfrm>
            <a:off x="723600" y="470625"/>
            <a:ext cx="17046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" type="subTitle"/>
          </p:nvPr>
        </p:nvSpPr>
        <p:spPr>
          <a:xfrm>
            <a:off x="934675" y="2689512"/>
            <a:ext cx="2877300" cy="13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2" type="subTitle"/>
          </p:nvPr>
        </p:nvSpPr>
        <p:spPr>
          <a:xfrm>
            <a:off x="5371300" y="2689513"/>
            <a:ext cx="2877300" cy="13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type="ctrTitle"/>
          </p:nvPr>
        </p:nvSpPr>
        <p:spPr>
          <a:xfrm>
            <a:off x="934675" y="2129925"/>
            <a:ext cx="2877300" cy="2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ctrTitle"/>
          </p:nvPr>
        </p:nvSpPr>
        <p:spPr>
          <a:xfrm>
            <a:off x="5371300" y="2129925"/>
            <a:ext cx="2877300" cy="2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/>
          <p:nvPr/>
        </p:nvSpPr>
        <p:spPr>
          <a:xfrm>
            <a:off x="0" y="0"/>
            <a:ext cx="7691511" cy="5182651"/>
          </a:xfrm>
          <a:custGeom>
            <a:rect b="b" l="l" r="r" t="t"/>
            <a:pathLst>
              <a:path extrusionOk="0" h="192217" w="285267">
                <a:moveTo>
                  <a:pt x="235625" y="0"/>
                </a:moveTo>
                <a:lnTo>
                  <a:pt x="235625" y="85"/>
                </a:lnTo>
                <a:lnTo>
                  <a:pt x="0" y="85"/>
                </a:lnTo>
                <a:lnTo>
                  <a:pt x="0" y="192217"/>
                </a:lnTo>
                <a:lnTo>
                  <a:pt x="86815" y="192217"/>
                </a:lnTo>
                <a:lnTo>
                  <a:pt x="86915" y="192131"/>
                </a:lnTo>
                <a:lnTo>
                  <a:pt x="136542" y="192131"/>
                </a:lnTo>
                <a:lnTo>
                  <a:pt x="136542" y="164678"/>
                </a:lnTo>
                <a:lnTo>
                  <a:pt x="161320" y="164678"/>
                </a:lnTo>
                <a:lnTo>
                  <a:pt x="161320" y="137239"/>
                </a:lnTo>
                <a:lnTo>
                  <a:pt x="186112" y="137239"/>
                </a:lnTo>
                <a:lnTo>
                  <a:pt x="186112" y="109785"/>
                </a:lnTo>
                <a:lnTo>
                  <a:pt x="210904" y="109785"/>
                </a:lnTo>
                <a:lnTo>
                  <a:pt x="210904" y="82346"/>
                </a:lnTo>
                <a:lnTo>
                  <a:pt x="235682" y="82346"/>
                </a:lnTo>
                <a:lnTo>
                  <a:pt x="235682" y="54893"/>
                </a:lnTo>
                <a:lnTo>
                  <a:pt x="260474" y="54893"/>
                </a:lnTo>
                <a:lnTo>
                  <a:pt x="260474" y="27453"/>
                </a:lnTo>
                <a:lnTo>
                  <a:pt x="285266" y="27453"/>
                </a:lnTo>
                <a:lnTo>
                  <a:pt x="2852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1"/>
          <p:cNvSpPr txBox="1"/>
          <p:nvPr>
            <p:ph type="ctrTitle"/>
          </p:nvPr>
        </p:nvSpPr>
        <p:spPr>
          <a:xfrm>
            <a:off x="723600" y="470625"/>
            <a:ext cx="17379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3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ctrTitle"/>
          </p:nvPr>
        </p:nvSpPr>
        <p:spPr>
          <a:xfrm>
            <a:off x="723600" y="470625"/>
            <a:ext cx="16485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43"/>
          <p:cNvSpPr txBox="1"/>
          <p:nvPr>
            <p:ph idx="1" type="subTitle"/>
          </p:nvPr>
        </p:nvSpPr>
        <p:spPr>
          <a:xfrm flipH="1">
            <a:off x="5020872" y="1986750"/>
            <a:ext cx="2631000" cy="11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8" name="Google Shape;238;p43"/>
          <p:cNvSpPr txBox="1"/>
          <p:nvPr/>
        </p:nvSpPr>
        <p:spPr>
          <a:xfrm flipH="1">
            <a:off x="5020875" y="3782100"/>
            <a:ext cx="3367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fr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fr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fr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5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/>
          <p:nvPr/>
        </p:nvSpPr>
        <p:spPr>
          <a:xfrm flipH="1">
            <a:off x="5204100" y="539500"/>
            <a:ext cx="3939900" cy="536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44"/>
          <p:cNvSpPr/>
          <p:nvPr/>
        </p:nvSpPr>
        <p:spPr>
          <a:xfrm flipH="1" rot="5400000">
            <a:off x="105125" y="4670975"/>
            <a:ext cx="679500" cy="536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6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/>
          <p:nvPr/>
        </p:nvSpPr>
        <p:spPr>
          <a:xfrm>
            <a:off x="5344850" y="0"/>
            <a:ext cx="3798900" cy="2233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5"/>
          <p:cNvSpPr/>
          <p:nvPr/>
        </p:nvSpPr>
        <p:spPr>
          <a:xfrm>
            <a:off x="-2066275" y="4599425"/>
            <a:ext cx="2779500" cy="1633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" name="Google Shape;252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" name="Google Shape;25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ctrTitle"/>
          </p:nvPr>
        </p:nvSpPr>
        <p:spPr>
          <a:xfrm>
            <a:off x="723600" y="470625"/>
            <a:ext cx="1567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1223575" y="1301500"/>
            <a:ext cx="36198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1223575" y="2039900"/>
            <a:ext cx="3619800" cy="18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○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○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○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2019050" y="1302350"/>
            <a:ext cx="5106000" cy="23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 flipH="1">
            <a:off x="4804872" y="2123400"/>
            <a:ext cx="2847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178957" y="2185251"/>
            <a:ext cx="19959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713225" y="3689525"/>
            <a:ext cx="77175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8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47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Char char="●"/>
              <a:defRPr sz="1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○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■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 Light"/>
              <a:buChar char="●"/>
              <a:defRPr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○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■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●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○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■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</p:sldLayoutIdLst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2897">
          <p15:clr>
            <a:srgbClr val="EA4335"/>
          </p15:clr>
        </p15:guide>
        <p15:guide id="4" orient="horz" pos="3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3.xm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4.xml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5.xml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6.xm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Magist</a:t>
            </a:r>
            <a:endParaRPr sz="50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977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 fitting partner in Brazil? </a:t>
            </a:r>
            <a:endParaRPr sz="2977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44"/>
          </a:p>
        </p:txBody>
      </p:sp>
      <p:sp>
        <p:nvSpPr>
          <p:cNvPr id="261" name="Google Shape;26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Presented by </a:t>
            </a:r>
            <a:r>
              <a:rPr i="1" lang="fr" sz="3000">
                <a:solidFill>
                  <a:srgbClr val="727272"/>
                </a:solidFill>
                <a:latin typeface="Roboto"/>
                <a:ea typeface="Roboto"/>
                <a:cs typeface="Roboto"/>
                <a:sym typeface="Roboto"/>
              </a:rPr>
              <a:t>Imen</a:t>
            </a:r>
            <a:r>
              <a:rPr lang="fr" sz="3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fr" sz="3000">
                <a:solidFill>
                  <a:srgbClr val="727272"/>
                </a:solidFill>
                <a:latin typeface="Roboto"/>
                <a:ea typeface="Roboto"/>
                <a:cs typeface="Roboto"/>
                <a:sym typeface="Roboto"/>
              </a:rPr>
              <a:t>Lawrence</a:t>
            </a:r>
            <a:r>
              <a:rPr lang="fr" sz="3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fr" sz="3000">
                <a:solidFill>
                  <a:srgbClr val="727272"/>
                </a:solidFill>
                <a:latin typeface="Roboto"/>
                <a:ea typeface="Roboto"/>
                <a:cs typeface="Roboto"/>
                <a:sym typeface="Roboto"/>
              </a:rPr>
              <a:t>Jan </a:t>
            </a:r>
            <a:r>
              <a:rPr lang="fr" sz="3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fr" sz="3000">
                <a:solidFill>
                  <a:srgbClr val="727272"/>
                </a:solidFill>
                <a:latin typeface="Roboto"/>
                <a:ea typeface="Roboto"/>
                <a:cs typeface="Roboto"/>
                <a:sym typeface="Roboto"/>
              </a:rPr>
              <a:t>Sadia</a:t>
            </a:r>
            <a:endParaRPr sz="3000">
              <a:solidFill>
                <a:srgbClr val="72727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8"/>
          <p:cNvSpPr txBox="1"/>
          <p:nvPr>
            <p:ph idx="1" type="body"/>
          </p:nvPr>
        </p:nvSpPr>
        <p:spPr>
          <a:xfrm>
            <a:off x="779225" y="152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latin typeface="Roboto"/>
                <a:ea typeface="Roboto"/>
                <a:cs typeface="Roboto"/>
                <a:sym typeface="Roboto"/>
              </a:rPr>
              <a:t>Total Sales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825" y="728850"/>
            <a:ext cx="6976275" cy="40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9"/>
          <p:cNvSpPr txBox="1"/>
          <p:nvPr>
            <p:ph idx="1" type="body"/>
          </p:nvPr>
        </p:nvSpPr>
        <p:spPr>
          <a:xfrm>
            <a:off x="779225" y="152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444746"/>
                </a:solidFill>
                <a:latin typeface="Arial"/>
                <a:ea typeface="Arial"/>
                <a:cs typeface="Arial"/>
                <a:sym typeface="Arial"/>
              </a:rPr>
              <a:t>Total Sales of Technology Products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4" name="Google Shape;564;p5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275" y="819150"/>
            <a:ext cx="7079226" cy="39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Purchasing Power of Magist’s Customers ?</a:t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60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60"/>
          <p:cNvGrpSpPr/>
          <p:nvPr/>
        </p:nvGrpSpPr>
        <p:grpSpPr>
          <a:xfrm>
            <a:off x="2779665" y="1576889"/>
            <a:ext cx="2975008" cy="2598176"/>
            <a:chOff x="-1798925" y="2682450"/>
            <a:chExt cx="1159350" cy="1012500"/>
          </a:xfrm>
        </p:grpSpPr>
        <p:sp>
          <p:nvSpPr>
            <p:cNvPr id="572" name="Google Shape;572;p60"/>
            <p:cNvSpPr/>
            <p:nvPr/>
          </p:nvSpPr>
          <p:spPr>
            <a:xfrm>
              <a:off x="-1273025" y="2882875"/>
              <a:ext cx="6275" cy="1900"/>
            </a:xfrm>
            <a:custGeom>
              <a:rect b="b" l="l" r="r" t="t"/>
              <a:pathLst>
                <a:path extrusionOk="0" h="76" w="251">
                  <a:moveTo>
                    <a:pt x="251" y="0"/>
                  </a:moveTo>
                  <a:lnTo>
                    <a:pt x="1" y="68"/>
                  </a:lnTo>
                  <a:cubicBezTo>
                    <a:pt x="1" y="76"/>
                    <a:pt x="1" y="76"/>
                    <a:pt x="1" y="76"/>
                  </a:cubicBezTo>
                  <a:lnTo>
                    <a:pt x="251" y="15"/>
                  </a:lnTo>
                  <a:cubicBezTo>
                    <a:pt x="251" y="15"/>
                    <a:pt x="251" y="8"/>
                    <a:pt x="251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0"/>
            <p:cNvSpPr/>
            <p:nvPr/>
          </p:nvSpPr>
          <p:spPr>
            <a:xfrm>
              <a:off x="-1630700" y="2854300"/>
              <a:ext cx="691550" cy="707675"/>
            </a:xfrm>
            <a:custGeom>
              <a:rect b="b" l="l" r="r" t="t"/>
              <a:pathLst>
                <a:path extrusionOk="0" h="28307" w="27662">
                  <a:moveTo>
                    <a:pt x="18895" y="0"/>
                  </a:moveTo>
                  <a:lnTo>
                    <a:pt x="14558" y="1143"/>
                  </a:lnTo>
                  <a:lnTo>
                    <a:pt x="14308" y="1211"/>
                  </a:lnTo>
                  <a:lnTo>
                    <a:pt x="4217" y="3868"/>
                  </a:lnTo>
                  <a:lnTo>
                    <a:pt x="1" y="4981"/>
                  </a:lnTo>
                  <a:lnTo>
                    <a:pt x="3566" y="24724"/>
                  </a:lnTo>
                  <a:cubicBezTo>
                    <a:pt x="3672" y="25375"/>
                    <a:pt x="3718" y="26003"/>
                    <a:pt x="3491" y="26616"/>
                  </a:cubicBezTo>
                  <a:cubicBezTo>
                    <a:pt x="3210" y="27353"/>
                    <a:pt x="2995" y="28306"/>
                    <a:pt x="3732" y="28306"/>
                  </a:cubicBezTo>
                  <a:cubicBezTo>
                    <a:pt x="3752" y="28306"/>
                    <a:pt x="3772" y="28305"/>
                    <a:pt x="3793" y="28304"/>
                  </a:cubicBezTo>
                  <a:lnTo>
                    <a:pt x="5239" y="27926"/>
                  </a:lnTo>
                  <a:lnTo>
                    <a:pt x="5489" y="27857"/>
                  </a:lnTo>
                  <a:lnTo>
                    <a:pt x="25572" y="22566"/>
                  </a:lnTo>
                  <a:lnTo>
                    <a:pt x="25731" y="22521"/>
                  </a:lnTo>
                  <a:lnTo>
                    <a:pt x="26972" y="22195"/>
                  </a:lnTo>
                  <a:cubicBezTo>
                    <a:pt x="26995" y="22188"/>
                    <a:pt x="27018" y="22172"/>
                    <a:pt x="27041" y="22165"/>
                  </a:cubicBezTo>
                  <a:cubicBezTo>
                    <a:pt x="27661" y="21794"/>
                    <a:pt x="27003" y="21082"/>
                    <a:pt x="26405" y="20575"/>
                  </a:cubicBezTo>
                  <a:cubicBezTo>
                    <a:pt x="25898" y="20159"/>
                    <a:pt x="25633" y="19584"/>
                    <a:pt x="25398" y="18970"/>
                  </a:cubicBezTo>
                  <a:lnTo>
                    <a:pt x="18895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0"/>
            <p:cNvSpPr/>
            <p:nvPr/>
          </p:nvSpPr>
          <p:spPr>
            <a:xfrm>
              <a:off x="-1558600" y="2729200"/>
              <a:ext cx="304150" cy="258275"/>
            </a:xfrm>
            <a:custGeom>
              <a:rect b="b" l="l" r="r" t="t"/>
              <a:pathLst>
                <a:path extrusionOk="0" h="10331" w="12166">
                  <a:moveTo>
                    <a:pt x="5910" y="0"/>
                  </a:moveTo>
                  <a:cubicBezTo>
                    <a:pt x="5456" y="0"/>
                    <a:pt x="4987" y="63"/>
                    <a:pt x="4505" y="190"/>
                  </a:cubicBezTo>
                  <a:cubicBezTo>
                    <a:pt x="3105" y="561"/>
                    <a:pt x="2075" y="1333"/>
                    <a:pt x="1439" y="2476"/>
                  </a:cubicBezTo>
                  <a:cubicBezTo>
                    <a:pt x="1" y="5065"/>
                    <a:pt x="1106" y="8774"/>
                    <a:pt x="1152" y="8918"/>
                  </a:cubicBezTo>
                  <a:lnTo>
                    <a:pt x="1462" y="10190"/>
                  </a:lnTo>
                  <a:cubicBezTo>
                    <a:pt x="1481" y="10274"/>
                    <a:pt x="1562" y="10331"/>
                    <a:pt x="1647" y="10331"/>
                  </a:cubicBezTo>
                  <a:cubicBezTo>
                    <a:pt x="1661" y="10331"/>
                    <a:pt x="1675" y="10329"/>
                    <a:pt x="1689" y="10326"/>
                  </a:cubicBezTo>
                  <a:cubicBezTo>
                    <a:pt x="1795" y="10303"/>
                    <a:pt x="1856" y="10197"/>
                    <a:pt x="1833" y="10099"/>
                  </a:cubicBezTo>
                  <a:lnTo>
                    <a:pt x="1515" y="8819"/>
                  </a:lnTo>
                  <a:cubicBezTo>
                    <a:pt x="1507" y="8782"/>
                    <a:pt x="417" y="5110"/>
                    <a:pt x="1772" y="2665"/>
                  </a:cubicBezTo>
                  <a:cubicBezTo>
                    <a:pt x="2355" y="1613"/>
                    <a:pt x="3309" y="901"/>
                    <a:pt x="4603" y="561"/>
                  </a:cubicBezTo>
                  <a:cubicBezTo>
                    <a:pt x="5056" y="441"/>
                    <a:pt x="5495" y="381"/>
                    <a:pt x="5920" y="381"/>
                  </a:cubicBezTo>
                  <a:cubicBezTo>
                    <a:pt x="6704" y="381"/>
                    <a:pt x="7438" y="585"/>
                    <a:pt x="8116" y="992"/>
                  </a:cubicBezTo>
                  <a:cubicBezTo>
                    <a:pt x="10500" y="2423"/>
                    <a:pt x="11394" y="5814"/>
                    <a:pt x="11485" y="6193"/>
                  </a:cubicBezTo>
                  <a:lnTo>
                    <a:pt x="11772" y="7366"/>
                  </a:lnTo>
                  <a:cubicBezTo>
                    <a:pt x="11791" y="7448"/>
                    <a:pt x="11869" y="7510"/>
                    <a:pt x="11955" y="7510"/>
                  </a:cubicBezTo>
                  <a:cubicBezTo>
                    <a:pt x="11972" y="7510"/>
                    <a:pt x="11990" y="7507"/>
                    <a:pt x="12007" y="7502"/>
                  </a:cubicBezTo>
                  <a:cubicBezTo>
                    <a:pt x="12022" y="7502"/>
                    <a:pt x="12037" y="7495"/>
                    <a:pt x="12052" y="7487"/>
                  </a:cubicBezTo>
                  <a:cubicBezTo>
                    <a:pt x="12128" y="7442"/>
                    <a:pt x="12166" y="7358"/>
                    <a:pt x="12143" y="7275"/>
                  </a:cubicBezTo>
                  <a:lnTo>
                    <a:pt x="11855" y="6102"/>
                  </a:lnTo>
                  <a:cubicBezTo>
                    <a:pt x="11765" y="5708"/>
                    <a:pt x="10826" y="2173"/>
                    <a:pt x="8305" y="667"/>
                  </a:cubicBezTo>
                  <a:cubicBezTo>
                    <a:pt x="7565" y="222"/>
                    <a:pt x="6763" y="0"/>
                    <a:pt x="5910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0"/>
            <p:cNvSpPr/>
            <p:nvPr/>
          </p:nvSpPr>
          <p:spPr>
            <a:xfrm>
              <a:off x="-1630700" y="2978825"/>
              <a:ext cx="137225" cy="583150"/>
            </a:xfrm>
            <a:custGeom>
              <a:rect b="b" l="l" r="r" t="t"/>
              <a:pathLst>
                <a:path extrusionOk="0" h="23326" w="5489">
                  <a:moveTo>
                    <a:pt x="1" y="0"/>
                  </a:moveTo>
                  <a:lnTo>
                    <a:pt x="3566" y="19743"/>
                  </a:lnTo>
                  <a:cubicBezTo>
                    <a:pt x="3672" y="20394"/>
                    <a:pt x="3718" y="21022"/>
                    <a:pt x="3491" y="21635"/>
                  </a:cubicBezTo>
                  <a:cubicBezTo>
                    <a:pt x="3210" y="22372"/>
                    <a:pt x="2995" y="23325"/>
                    <a:pt x="3732" y="23325"/>
                  </a:cubicBezTo>
                  <a:cubicBezTo>
                    <a:pt x="3752" y="23325"/>
                    <a:pt x="3772" y="23324"/>
                    <a:pt x="3793" y="23323"/>
                  </a:cubicBezTo>
                  <a:lnTo>
                    <a:pt x="5239" y="22945"/>
                  </a:lnTo>
                  <a:lnTo>
                    <a:pt x="5489" y="228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0"/>
            <p:cNvSpPr/>
            <p:nvPr/>
          </p:nvSpPr>
          <p:spPr>
            <a:xfrm>
              <a:off x="-1158325" y="2854300"/>
              <a:ext cx="219175" cy="564175"/>
            </a:xfrm>
            <a:custGeom>
              <a:rect b="b" l="l" r="r" t="t"/>
              <a:pathLst>
                <a:path extrusionOk="0" h="22567" w="8767">
                  <a:moveTo>
                    <a:pt x="0" y="0"/>
                  </a:moveTo>
                  <a:lnTo>
                    <a:pt x="6677" y="22566"/>
                  </a:lnTo>
                  <a:lnTo>
                    <a:pt x="6836" y="22521"/>
                  </a:lnTo>
                  <a:lnTo>
                    <a:pt x="8146" y="22165"/>
                  </a:lnTo>
                  <a:cubicBezTo>
                    <a:pt x="8766" y="21794"/>
                    <a:pt x="8108" y="21082"/>
                    <a:pt x="7510" y="20575"/>
                  </a:cubicBezTo>
                  <a:cubicBezTo>
                    <a:pt x="7003" y="20159"/>
                    <a:pt x="6738" y="19584"/>
                    <a:pt x="6503" y="189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0"/>
            <p:cNvSpPr/>
            <p:nvPr/>
          </p:nvSpPr>
          <p:spPr>
            <a:xfrm>
              <a:off x="-1486300" y="3359575"/>
              <a:ext cx="451575" cy="142550"/>
            </a:xfrm>
            <a:custGeom>
              <a:rect b="b" l="l" r="r" t="t"/>
              <a:pathLst>
                <a:path extrusionOk="0" h="5702" w="18063">
                  <a:moveTo>
                    <a:pt x="17853" y="1"/>
                  </a:moveTo>
                  <a:cubicBezTo>
                    <a:pt x="17835" y="1"/>
                    <a:pt x="17816" y="3"/>
                    <a:pt x="17798" y="8"/>
                  </a:cubicBezTo>
                  <a:lnTo>
                    <a:pt x="152" y="5330"/>
                  </a:lnTo>
                  <a:cubicBezTo>
                    <a:pt x="54" y="5360"/>
                    <a:pt x="1" y="5466"/>
                    <a:pt x="31" y="5565"/>
                  </a:cubicBezTo>
                  <a:cubicBezTo>
                    <a:pt x="55" y="5651"/>
                    <a:pt x="130" y="5702"/>
                    <a:pt x="210" y="5702"/>
                  </a:cubicBezTo>
                  <a:cubicBezTo>
                    <a:pt x="228" y="5702"/>
                    <a:pt x="247" y="5699"/>
                    <a:pt x="266" y="5693"/>
                  </a:cubicBezTo>
                  <a:lnTo>
                    <a:pt x="17911" y="372"/>
                  </a:lnTo>
                  <a:cubicBezTo>
                    <a:pt x="17926" y="372"/>
                    <a:pt x="17934" y="364"/>
                    <a:pt x="17949" y="357"/>
                  </a:cubicBezTo>
                  <a:cubicBezTo>
                    <a:pt x="18025" y="311"/>
                    <a:pt x="18063" y="220"/>
                    <a:pt x="18040" y="137"/>
                  </a:cubicBezTo>
                  <a:cubicBezTo>
                    <a:pt x="18015" y="56"/>
                    <a:pt x="17938" y="1"/>
                    <a:pt x="17853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0"/>
            <p:cNvSpPr/>
            <p:nvPr/>
          </p:nvSpPr>
          <p:spPr>
            <a:xfrm>
              <a:off x="-1495000" y="3033500"/>
              <a:ext cx="630975" cy="620775"/>
            </a:xfrm>
            <a:custGeom>
              <a:rect b="b" l="l" r="r" t="t"/>
              <a:pathLst>
                <a:path extrusionOk="0" h="24831" w="25239">
                  <a:moveTo>
                    <a:pt x="5557" y="1"/>
                  </a:moveTo>
                  <a:lnTo>
                    <a:pt x="1900" y="17752"/>
                  </a:lnTo>
                  <a:cubicBezTo>
                    <a:pt x="1726" y="18328"/>
                    <a:pt x="1530" y="18858"/>
                    <a:pt x="1098" y="19274"/>
                  </a:cubicBezTo>
                  <a:cubicBezTo>
                    <a:pt x="568" y="19781"/>
                    <a:pt x="0" y="20500"/>
                    <a:pt x="682" y="20773"/>
                  </a:cubicBezTo>
                  <a:lnTo>
                    <a:pt x="22029" y="24830"/>
                  </a:lnTo>
                  <a:cubicBezTo>
                    <a:pt x="22763" y="24830"/>
                    <a:pt x="22498" y="23952"/>
                    <a:pt x="22195" y="23286"/>
                  </a:cubicBezTo>
                  <a:cubicBezTo>
                    <a:pt x="21946" y="22748"/>
                    <a:pt x="21953" y="22173"/>
                    <a:pt x="21999" y="21583"/>
                  </a:cubicBezTo>
                  <a:lnTo>
                    <a:pt x="25239" y="3748"/>
                  </a:lnTo>
                  <a:lnTo>
                    <a:pt x="5557" y="1"/>
                  </a:lnTo>
                  <a:close/>
                </a:path>
              </a:pathLst>
            </a:custGeom>
            <a:solidFill>
              <a:srgbClr val="574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0"/>
            <p:cNvSpPr/>
            <p:nvPr/>
          </p:nvSpPr>
          <p:spPr>
            <a:xfrm>
              <a:off x="-1495000" y="3033500"/>
              <a:ext cx="138925" cy="530125"/>
            </a:xfrm>
            <a:custGeom>
              <a:rect b="b" l="l" r="r" t="t"/>
              <a:pathLst>
                <a:path extrusionOk="0" h="21205" w="5557">
                  <a:moveTo>
                    <a:pt x="5557" y="1"/>
                  </a:moveTo>
                  <a:lnTo>
                    <a:pt x="1900" y="17752"/>
                  </a:lnTo>
                  <a:cubicBezTo>
                    <a:pt x="1726" y="18328"/>
                    <a:pt x="1530" y="18858"/>
                    <a:pt x="1098" y="19274"/>
                  </a:cubicBezTo>
                  <a:cubicBezTo>
                    <a:pt x="568" y="19781"/>
                    <a:pt x="0" y="20500"/>
                    <a:pt x="682" y="20773"/>
                  </a:cubicBezTo>
                  <a:lnTo>
                    <a:pt x="2945" y="21204"/>
                  </a:lnTo>
                  <a:lnTo>
                    <a:pt x="5557" y="1"/>
                  </a:lnTo>
                  <a:close/>
                </a:path>
              </a:pathLst>
            </a:custGeom>
            <a:solidFill>
              <a:srgbClr val="DF32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0"/>
            <p:cNvSpPr/>
            <p:nvPr/>
          </p:nvSpPr>
          <p:spPr>
            <a:xfrm>
              <a:off x="-992925" y="3127175"/>
              <a:ext cx="128900" cy="527100"/>
            </a:xfrm>
            <a:custGeom>
              <a:rect b="b" l="l" r="r" t="t"/>
              <a:pathLst>
                <a:path extrusionOk="0" h="21084" w="5156">
                  <a:moveTo>
                    <a:pt x="5156" y="1"/>
                  </a:moveTo>
                  <a:lnTo>
                    <a:pt x="0" y="20712"/>
                  </a:lnTo>
                  <a:lnTo>
                    <a:pt x="1946" y="21083"/>
                  </a:lnTo>
                  <a:cubicBezTo>
                    <a:pt x="2680" y="21083"/>
                    <a:pt x="2415" y="20205"/>
                    <a:pt x="2112" y="19539"/>
                  </a:cubicBezTo>
                  <a:cubicBezTo>
                    <a:pt x="1863" y="19001"/>
                    <a:pt x="1870" y="18426"/>
                    <a:pt x="1916" y="17836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rgbClr val="574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0"/>
            <p:cNvSpPr/>
            <p:nvPr/>
          </p:nvSpPr>
          <p:spPr>
            <a:xfrm>
              <a:off x="-1279600" y="3246025"/>
              <a:ext cx="345750" cy="66600"/>
            </a:xfrm>
            <a:custGeom>
              <a:rect b="b" l="l" r="r" t="t"/>
              <a:pathLst>
                <a:path extrusionOk="0" h="2664" w="13830">
                  <a:moveTo>
                    <a:pt x="13579" y="1"/>
                  </a:moveTo>
                  <a:cubicBezTo>
                    <a:pt x="10037" y="46"/>
                    <a:pt x="6509" y="523"/>
                    <a:pt x="3088" y="1432"/>
                  </a:cubicBezTo>
                  <a:cubicBezTo>
                    <a:pt x="2119" y="1689"/>
                    <a:pt x="1157" y="1984"/>
                    <a:pt x="203" y="2302"/>
                  </a:cubicBezTo>
                  <a:cubicBezTo>
                    <a:pt x="0" y="2377"/>
                    <a:pt x="100" y="2663"/>
                    <a:pt x="291" y="2663"/>
                  </a:cubicBezTo>
                  <a:cubicBezTo>
                    <a:pt x="314" y="2663"/>
                    <a:pt x="338" y="2659"/>
                    <a:pt x="362" y="2650"/>
                  </a:cubicBezTo>
                  <a:cubicBezTo>
                    <a:pt x="3655" y="1530"/>
                    <a:pt x="7084" y="818"/>
                    <a:pt x="10551" y="531"/>
                  </a:cubicBezTo>
                  <a:cubicBezTo>
                    <a:pt x="11551" y="440"/>
                    <a:pt x="12542" y="395"/>
                    <a:pt x="13542" y="379"/>
                  </a:cubicBezTo>
                  <a:cubicBezTo>
                    <a:pt x="13784" y="379"/>
                    <a:pt x="13829" y="1"/>
                    <a:pt x="13579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0"/>
            <p:cNvSpPr/>
            <p:nvPr/>
          </p:nvSpPr>
          <p:spPr>
            <a:xfrm>
              <a:off x="-1188400" y="3338575"/>
              <a:ext cx="158750" cy="11000"/>
            </a:xfrm>
            <a:custGeom>
              <a:rect b="b" l="l" r="r" t="t"/>
              <a:pathLst>
                <a:path extrusionOk="0" h="440" w="6350">
                  <a:moveTo>
                    <a:pt x="6108" y="0"/>
                  </a:moveTo>
                  <a:cubicBezTo>
                    <a:pt x="6106" y="0"/>
                    <a:pt x="6104" y="1"/>
                    <a:pt x="6101" y="1"/>
                  </a:cubicBezTo>
                  <a:cubicBezTo>
                    <a:pt x="4163" y="16"/>
                    <a:pt x="2225" y="38"/>
                    <a:pt x="287" y="61"/>
                  </a:cubicBezTo>
                  <a:cubicBezTo>
                    <a:pt x="48" y="69"/>
                    <a:pt x="1" y="440"/>
                    <a:pt x="242" y="440"/>
                  </a:cubicBezTo>
                  <a:cubicBezTo>
                    <a:pt x="245" y="440"/>
                    <a:pt x="247" y="440"/>
                    <a:pt x="250" y="440"/>
                  </a:cubicBezTo>
                  <a:lnTo>
                    <a:pt x="6063" y="379"/>
                  </a:lnTo>
                  <a:cubicBezTo>
                    <a:pt x="6303" y="372"/>
                    <a:pt x="6350" y="0"/>
                    <a:pt x="6108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0"/>
            <p:cNvSpPr/>
            <p:nvPr/>
          </p:nvSpPr>
          <p:spPr>
            <a:xfrm>
              <a:off x="-1231200" y="2916175"/>
              <a:ext cx="257600" cy="178300"/>
            </a:xfrm>
            <a:custGeom>
              <a:rect b="b" l="l" r="r" t="t"/>
              <a:pathLst>
                <a:path extrusionOk="0" h="7132" w="10304">
                  <a:moveTo>
                    <a:pt x="1" y="1"/>
                  </a:moveTo>
                  <a:lnTo>
                    <a:pt x="940" y="5822"/>
                  </a:lnTo>
                  <a:lnTo>
                    <a:pt x="7813" y="7131"/>
                  </a:lnTo>
                  <a:cubicBezTo>
                    <a:pt x="7814" y="7132"/>
                    <a:pt x="7815" y="7132"/>
                    <a:pt x="7816" y="7132"/>
                  </a:cubicBezTo>
                  <a:cubicBezTo>
                    <a:pt x="8089" y="7132"/>
                    <a:pt x="10304" y="1711"/>
                    <a:pt x="10304" y="17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0"/>
            <p:cNvSpPr/>
            <p:nvPr/>
          </p:nvSpPr>
          <p:spPr>
            <a:xfrm>
              <a:off x="-1035875" y="2975975"/>
              <a:ext cx="157475" cy="133075"/>
            </a:xfrm>
            <a:custGeom>
              <a:rect b="b" l="l" r="r" t="t"/>
              <a:pathLst>
                <a:path extrusionOk="0" h="5323" w="6299">
                  <a:moveTo>
                    <a:pt x="1824" y="1"/>
                  </a:moveTo>
                  <a:lnTo>
                    <a:pt x="0" y="4739"/>
                  </a:lnTo>
                  <a:lnTo>
                    <a:pt x="3195" y="5322"/>
                  </a:lnTo>
                  <a:lnTo>
                    <a:pt x="6298" y="1083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F9E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0"/>
            <p:cNvSpPr/>
            <p:nvPr/>
          </p:nvSpPr>
          <p:spPr>
            <a:xfrm>
              <a:off x="-1306900" y="2934350"/>
              <a:ext cx="121725" cy="131725"/>
            </a:xfrm>
            <a:custGeom>
              <a:rect b="b" l="l" r="r" t="t"/>
              <a:pathLst>
                <a:path extrusionOk="0" h="5269" w="4869">
                  <a:moveTo>
                    <a:pt x="1" y="0"/>
                  </a:moveTo>
                  <a:lnTo>
                    <a:pt x="220" y="4383"/>
                  </a:lnTo>
                  <a:lnTo>
                    <a:pt x="4868" y="5269"/>
                  </a:lnTo>
                  <a:lnTo>
                    <a:pt x="3733" y="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E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0"/>
            <p:cNvSpPr/>
            <p:nvPr/>
          </p:nvSpPr>
          <p:spPr>
            <a:xfrm>
              <a:off x="-1247275" y="2919000"/>
              <a:ext cx="291650" cy="217475"/>
            </a:xfrm>
            <a:custGeom>
              <a:rect b="b" l="l" r="r" t="t"/>
              <a:pathLst>
                <a:path extrusionOk="0" h="8699" w="11666">
                  <a:moveTo>
                    <a:pt x="5508" y="1"/>
                  </a:moveTo>
                  <a:cubicBezTo>
                    <a:pt x="4476" y="1"/>
                    <a:pt x="3562" y="283"/>
                    <a:pt x="2771" y="849"/>
                  </a:cubicBezTo>
                  <a:cubicBezTo>
                    <a:pt x="682" y="2340"/>
                    <a:pt x="250" y="5209"/>
                    <a:pt x="235" y="5323"/>
                  </a:cubicBezTo>
                  <a:lnTo>
                    <a:pt x="23" y="6451"/>
                  </a:lnTo>
                  <a:cubicBezTo>
                    <a:pt x="0" y="6572"/>
                    <a:pt x="69" y="6685"/>
                    <a:pt x="175" y="6731"/>
                  </a:cubicBezTo>
                  <a:cubicBezTo>
                    <a:pt x="190" y="6738"/>
                    <a:pt x="205" y="6738"/>
                    <a:pt x="220" y="6746"/>
                  </a:cubicBezTo>
                  <a:cubicBezTo>
                    <a:pt x="234" y="6748"/>
                    <a:pt x="248" y="6749"/>
                    <a:pt x="262" y="6749"/>
                  </a:cubicBezTo>
                  <a:cubicBezTo>
                    <a:pt x="382" y="6749"/>
                    <a:pt x="487" y="6664"/>
                    <a:pt x="508" y="6541"/>
                  </a:cubicBezTo>
                  <a:lnTo>
                    <a:pt x="727" y="5406"/>
                  </a:lnTo>
                  <a:cubicBezTo>
                    <a:pt x="727" y="5376"/>
                    <a:pt x="1151" y="2613"/>
                    <a:pt x="3059" y="1258"/>
                  </a:cubicBezTo>
                  <a:cubicBezTo>
                    <a:pt x="3768" y="752"/>
                    <a:pt x="4596" y="498"/>
                    <a:pt x="5530" y="498"/>
                  </a:cubicBezTo>
                  <a:cubicBezTo>
                    <a:pt x="5883" y="498"/>
                    <a:pt x="6250" y="534"/>
                    <a:pt x="6632" y="607"/>
                  </a:cubicBezTo>
                  <a:lnTo>
                    <a:pt x="6768" y="637"/>
                  </a:lnTo>
                  <a:cubicBezTo>
                    <a:pt x="8168" y="902"/>
                    <a:pt x="9213" y="1545"/>
                    <a:pt x="9857" y="2545"/>
                  </a:cubicBezTo>
                  <a:cubicBezTo>
                    <a:pt x="11136" y="4513"/>
                    <a:pt x="10508" y="7245"/>
                    <a:pt x="10500" y="7283"/>
                  </a:cubicBezTo>
                  <a:lnTo>
                    <a:pt x="10288" y="8404"/>
                  </a:lnTo>
                  <a:cubicBezTo>
                    <a:pt x="10273" y="8472"/>
                    <a:pt x="10288" y="8532"/>
                    <a:pt x="10326" y="8593"/>
                  </a:cubicBezTo>
                  <a:cubicBezTo>
                    <a:pt x="10364" y="8646"/>
                    <a:pt x="10417" y="8684"/>
                    <a:pt x="10485" y="8691"/>
                  </a:cubicBezTo>
                  <a:cubicBezTo>
                    <a:pt x="10500" y="8699"/>
                    <a:pt x="10515" y="8699"/>
                    <a:pt x="10530" y="8699"/>
                  </a:cubicBezTo>
                  <a:cubicBezTo>
                    <a:pt x="10651" y="8699"/>
                    <a:pt x="10750" y="8616"/>
                    <a:pt x="10780" y="8502"/>
                  </a:cubicBezTo>
                  <a:lnTo>
                    <a:pt x="10984" y="7382"/>
                  </a:lnTo>
                  <a:cubicBezTo>
                    <a:pt x="11015" y="7261"/>
                    <a:pt x="11666" y="4422"/>
                    <a:pt x="10280" y="2280"/>
                  </a:cubicBezTo>
                  <a:cubicBezTo>
                    <a:pt x="9546" y="1159"/>
                    <a:pt x="8403" y="440"/>
                    <a:pt x="6859" y="145"/>
                  </a:cubicBezTo>
                  <a:lnTo>
                    <a:pt x="6730" y="122"/>
                  </a:lnTo>
                  <a:cubicBezTo>
                    <a:pt x="6306" y="41"/>
                    <a:pt x="5898" y="1"/>
                    <a:pt x="5508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0"/>
            <p:cNvSpPr/>
            <p:nvPr/>
          </p:nvSpPr>
          <p:spPr>
            <a:xfrm>
              <a:off x="-1696375" y="3213875"/>
              <a:ext cx="91450" cy="142600"/>
            </a:xfrm>
            <a:custGeom>
              <a:rect b="b" l="l" r="r" t="t"/>
              <a:pathLst>
                <a:path extrusionOk="0" h="5704" w="3658">
                  <a:moveTo>
                    <a:pt x="3006" y="0"/>
                  </a:moveTo>
                  <a:cubicBezTo>
                    <a:pt x="2794" y="0"/>
                    <a:pt x="2597" y="114"/>
                    <a:pt x="2499" y="310"/>
                  </a:cubicBezTo>
                  <a:lnTo>
                    <a:pt x="145" y="4867"/>
                  </a:lnTo>
                  <a:cubicBezTo>
                    <a:pt x="1" y="5155"/>
                    <a:pt x="107" y="5496"/>
                    <a:pt x="395" y="5640"/>
                  </a:cubicBezTo>
                  <a:cubicBezTo>
                    <a:pt x="479" y="5683"/>
                    <a:pt x="569" y="5704"/>
                    <a:pt x="658" y="5704"/>
                  </a:cubicBezTo>
                  <a:cubicBezTo>
                    <a:pt x="863" y="5704"/>
                    <a:pt x="1061" y="5593"/>
                    <a:pt x="1167" y="5397"/>
                  </a:cubicBezTo>
                  <a:lnTo>
                    <a:pt x="3513" y="840"/>
                  </a:lnTo>
                  <a:cubicBezTo>
                    <a:pt x="3657" y="560"/>
                    <a:pt x="3551" y="212"/>
                    <a:pt x="3264" y="68"/>
                  </a:cubicBezTo>
                  <a:cubicBezTo>
                    <a:pt x="3180" y="23"/>
                    <a:pt x="3097" y="0"/>
                    <a:pt x="3006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0"/>
            <p:cNvSpPr/>
            <p:nvPr/>
          </p:nvSpPr>
          <p:spPr>
            <a:xfrm>
              <a:off x="-1795725" y="3323050"/>
              <a:ext cx="137625" cy="220325"/>
            </a:xfrm>
            <a:custGeom>
              <a:rect b="b" l="l" r="r" t="t"/>
              <a:pathLst>
                <a:path extrusionOk="0" h="8813" w="5505">
                  <a:moveTo>
                    <a:pt x="4626" y="1"/>
                  </a:moveTo>
                  <a:cubicBezTo>
                    <a:pt x="4353" y="1"/>
                    <a:pt x="4089" y="152"/>
                    <a:pt x="3952" y="417"/>
                  </a:cubicBezTo>
                  <a:lnTo>
                    <a:pt x="198" y="7699"/>
                  </a:lnTo>
                  <a:cubicBezTo>
                    <a:pt x="1" y="8070"/>
                    <a:pt x="152" y="8532"/>
                    <a:pt x="523" y="8729"/>
                  </a:cubicBezTo>
                  <a:cubicBezTo>
                    <a:pt x="636" y="8785"/>
                    <a:pt x="755" y="8812"/>
                    <a:pt x="872" y="8812"/>
                  </a:cubicBezTo>
                  <a:cubicBezTo>
                    <a:pt x="1149" y="8812"/>
                    <a:pt x="1414" y="8662"/>
                    <a:pt x="1553" y="8396"/>
                  </a:cubicBezTo>
                  <a:lnTo>
                    <a:pt x="5307" y="1114"/>
                  </a:lnTo>
                  <a:cubicBezTo>
                    <a:pt x="5504" y="743"/>
                    <a:pt x="5353" y="281"/>
                    <a:pt x="4982" y="84"/>
                  </a:cubicBezTo>
                  <a:cubicBezTo>
                    <a:pt x="4868" y="31"/>
                    <a:pt x="4747" y="1"/>
                    <a:pt x="4626" y="1"/>
                  </a:cubicBezTo>
                  <a:close/>
                </a:path>
              </a:pathLst>
            </a:custGeom>
            <a:solidFill>
              <a:srgbClr val="6E9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0"/>
            <p:cNvSpPr/>
            <p:nvPr/>
          </p:nvSpPr>
          <p:spPr>
            <a:xfrm>
              <a:off x="-830350" y="3213875"/>
              <a:ext cx="91425" cy="142600"/>
            </a:xfrm>
            <a:custGeom>
              <a:rect b="b" l="l" r="r" t="t"/>
              <a:pathLst>
                <a:path extrusionOk="0" h="5704" w="3657">
                  <a:moveTo>
                    <a:pt x="651" y="0"/>
                  </a:moveTo>
                  <a:cubicBezTo>
                    <a:pt x="560" y="0"/>
                    <a:pt x="477" y="23"/>
                    <a:pt x="386" y="68"/>
                  </a:cubicBezTo>
                  <a:cubicBezTo>
                    <a:pt x="106" y="212"/>
                    <a:pt x="0" y="560"/>
                    <a:pt x="144" y="840"/>
                  </a:cubicBezTo>
                  <a:lnTo>
                    <a:pt x="2491" y="5397"/>
                  </a:lnTo>
                  <a:cubicBezTo>
                    <a:pt x="2591" y="5593"/>
                    <a:pt x="2791" y="5704"/>
                    <a:pt x="2998" y="5704"/>
                  </a:cubicBezTo>
                  <a:cubicBezTo>
                    <a:pt x="3087" y="5704"/>
                    <a:pt x="3178" y="5683"/>
                    <a:pt x="3263" y="5640"/>
                  </a:cubicBezTo>
                  <a:cubicBezTo>
                    <a:pt x="3543" y="5496"/>
                    <a:pt x="3656" y="5155"/>
                    <a:pt x="3512" y="4867"/>
                  </a:cubicBezTo>
                  <a:lnTo>
                    <a:pt x="1158" y="310"/>
                  </a:lnTo>
                  <a:cubicBezTo>
                    <a:pt x="1060" y="114"/>
                    <a:pt x="855" y="0"/>
                    <a:pt x="651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0"/>
            <p:cNvSpPr/>
            <p:nvPr/>
          </p:nvSpPr>
          <p:spPr>
            <a:xfrm>
              <a:off x="-777175" y="3323050"/>
              <a:ext cx="137600" cy="220325"/>
            </a:xfrm>
            <a:custGeom>
              <a:rect b="b" l="l" r="r" t="t"/>
              <a:pathLst>
                <a:path extrusionOk="0" h="8813" w="5504">
                  <a:moveTo>
                    <a:pt x="878" y="1"/>
                  </a:moveTo>
                  <a:cubicBezTo>
                    <a:pt x="757" y="1"/>
                    <a:pt x="636" y="31"/>
                    <a:pt x="523" y="84"/>
                  </a:cubicBezTo>
                  <a:cubicBezTo>
                    <a:pt x="152" y="281"/>
                    <a:pt x="0" y="743"/>
                    <a:pt x="197" y="1114"/>
                  </a:cubicBezTo>
                  <a:lnTo>
                    <a:pt x="3952" y="8396"/>
                  </a:lnTo>
                  <a:cubicBezTo>
                    <a:pt x="4085" y="8662"/>
                    <a:pt x="4352" y="8812"/>
                    <a:pt x="4631" y="8812"/>
                  </a:cubicBezTo>
                  <a:cubicBezTo>
                    <a:pt x="4749" y="8812"/>
                    <a:pt x="4869" y="8785"/>
                    <a:pt x="4981" y="8729"/>
                  </a:cubicBezTo>
                  <a:cubicBezTo>
                    <a:pt x="5352" y="8532"/>
                    <a:pt x="5504" y="8070"/>
                    <a:pt x="5307" y="7699"/>
                  </a:cubicBezTo>
                  <a:lnTo>
                    <a:pt x="1552" y="417"/>
                  </a:lnTo>
                  <a:cubicBezTo>
                    <a:pt x="1416" y="152"/>
                    <a:pt x="1151" y="1"/>
                    <a:pt x="878" y="1"/>
                  </a:cubicBezTo>
                  <a:close/>
                </a:path>
              </a:pathLst>
            </a:custGeom>
            <a:solidFill>
              <a:srgbClr val="6E9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0"/>
            <p:cNvSpPr/>
            <p:nvPr/>
          </p:nvSpPr>
          <p:spPr>
            <a:xfrm>
              <a:off x="-1384300" y="3225025"/>
              <a:ext cx="47925" cy="458950"/>
            </a:xfrm>
            <a:custGeom>
              <a:rect b="b" l="l" r="r" t="t"/>
              <a:pathLst>
                <a:path extrusionOk="0" h="18358" w="1917">
                  <a:moveTo>
                    <a:pt x="379" y="1"/>
                  </a:moveTo>
                  <a:lnTo>
                    <a:pt x="1" y="38"/>
                  </a:lnTo>
                  <a:lnTo>
                    <a:pt x="1538" y="18358"/>
                  </a:lnTo>
                  <a:lnTo>
                    <a:pt x="1916" y="1835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0"/>
            <p:cNvSpPr/>
            <p:nvPr/>
          </p:nvSpPr>
          <p:spPr>
            <a:xfrm>
              <a:off x="-1222475" y="3218225"/>
              <a:ext cx="9675" cy="465750"/>
            </a:xfrm>
            <a:custGeom>
              <a:rect b="b" l="l" r="r" t="t"/>
              <a:pathLst>
                <a:path extrusionOk="0" h="18630" w="387">
                  <a:moveTo>
                    <a:pt x="0" y="0"/>
                  </a:moveTo>
                  <a:lnTo>
                    <a:pt x="0" y="18630"/>
                  </a:lnTo>
                  <a:lnTo>
                    <a:pt x="386" y="1863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0"/>
            <p:cNvSpPr/>
            <p:nvPr/>
          </p:nvSpPr>
          <p:spPr>
            <a:xfrm>
              <a:off x="-1161350" y="3221625"/>
              <a:ext cx="29350" cy="462350"/>
            </a:xfrm>
            <a:custGeom>
              <a:rect b="b" l="l" r="r" t="t"/>
              <a:pathLst>
                <a:path extrusionOk="0" h="18494" w="1174">
                  <a:moveTo>
                    <a:pt x="795" y="0"/>
                  </a:moveTo>
                  <a:lnTo>
                    <a:pt x="0" y="18494"/>
                  </a:lnTo>
                  <a:lnTo>
                    <a:pt x="386" y="18494"/>
                  </a:lnTo>
                  <a:lnTo>
                    <a:pt x="1174" y="16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60"/>
            <p:cNvSpPr/>
            <p:nvPr/>
          </p:nvSpPr>
          <p:spPr>
            <a:xfrm>
              <a:off x="-1546100" y="3231850"/>
              <a:ext cx="81775" cy="452125"/>
            </a:xfrm>
            <a:custGeom>
              <a:rect b="b" l="l" r="r" t="t"/>
              <a:pathLst>
                <a:path extrusionOk="0" h="18085" w="3271">
                  <a:moveTo>
                    <a:pt x="379" y="0"/>
                  </a:moveTo>
                  <a:lnTo>
                    <a:pt x="1" y="61"/>
                  </a:lnTo>
                  <a:lnTo>
                    <a:pt x="2885" y="18085"/>
                  </a:lnTo>
                  <a:lnTo>
                    <a:pt x="3271" y="18085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60"/>
            <p:cNvSpPr/>
            <p:nvPr/>
          </p:nvSpPr>
          <p:spPr>
            <a:xfrm>
              <a:off x="-1465300" y="3228625"/>
              <a:ext cx="65325" cy="455350"/>
            </a:xfrm>
            <a:custGeom>
              <a:rect b="b" l="l" r="r" t="t"/>
              <a:pathLst>
                <a:path extrusionOk="0" h="18214" w="2613">
                  <a:moveTo>
                    <a:pt x="387" y="0"/>
                  </a:moveTo>
                  <a:lnTo>
                    <a:pt x="1" y="46"/>
                  </a:lnTo>
                  <a:lnTo>
                    <a:pt x="2234" y="18214"/>
                  </a:lnTo>
                  <a:lnTo>
                    <a:pt x="2613" y="1821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60"/>
            <p:cNvSpPr/>
            <p:nvPr/>
          </p:nvSpPr>
          <p:spPr>
            <a:xfrm>
              <a:off x="-1303300" y="3221800"/>
              <a:ext cx="29175" cy="462175"/>
            </a:xfrm>
            <a:custGeom>
              <a:rect b="b" l="l" r="r" t="t"/>
              <a:pathLst>
                <a:path extrusionOk="0" h="18487" w="1167">
                  <a:moveTo>
                    <a:pt x="379" y="1"/>
                  </a:moveTo>
                  <a:lnTo>
                    <a:pt x="1" y="16"/>
                  </a:lnTo>
                  <a:lnTo>
                    <a:pt x="788" y="18487"/>
                  </a:lnTo>
                  <a:lnTo>
                    <a:pt x="1167" y="18487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60"/>
            <p:cNvSpPr/>
            <p:nvPr/>
          </p:nvSpPr>
          <p:spPr>
            <a:xfrm>
              <a:off x="-1098900" y="3224850"/>
              <a:ext cx="47900" cy="459125"/>
            </a:xfrm>
            <a:custGeom>
              <a:rect b="b" l="l" r="r" t="t"/>
              <a:pathLst>
                <a:path extrusionOk="0" h="18365" w="1916">
                  <a:moveTo>
                    <a:pt x="1537" y="0"/>
                  </a:moveTo>
                  <a:lnTo>
                    <a:pt x="0" y="18365"/>
                  </a:lnTo>
                  <a:lnTo>
                    <a:pt x="386" y="18365"/>
                  </a:lnTo>
                  <a:lnTo>
                    <a:pt x="1915" y="38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60"/>
            <p:cNvSpPr/>
            <p:nvPr/>
          </p:nvSpPr>
          <p:spPr>
            <a:xfrm>
              <a:off x="-1035500" y="3228425"/>
              <a:ext cx="65300" cy="455550"/>
            </a:xfrm>
            <a:custGeom>
              <a:rect b="b" l="l" r="r" t="t"/>
              <a:pathLst>
                <a:path extrusionOk="0" h="18222" w="2612">
                  <a:moveTo>
                    <a:pt x="2233" y="1"/>
                  </a:moveTo>
                  <a:lnTo>
                    <a:pt x="0" y="18222"/>
                  </a:lnTo>
                  <a:lnTo>
                    <a:pt x="386" y="18222"/>
                  </a:lnTo>
                  <a:lnTo>
                    <a:pt x="2612" y="4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60"/>
            <p:cNvSpPr/>
            <p:nvPr/>
          </p:nvSpPr>
          <p:spPr>
            <a:xfrm>
              <a:off x="-1631650" y="3234500"/>
              <a:ext cx="828000" cy="460275"/>
            </a:xfrm>
            <a:custGeom>
              <a:rect b="b" l="l" r="r" t="t"/>
              <a:pathLst>
                <a:path extrusionOk="0" h="18411" w="33120">
                  <a:moveTo>
                    <a:pt x="750" y="0"/>
                  </a:moveTo>
                  <a:lnTo>
                    <a:pt x="1" y="144"/>
                  </a:lnTo>
                  <a:lnTo>
                    <a:pt x="3301" y="17032"/>
                  </a:lnTo>
                  <a:cubicBezTo>
                    <a:pt x="3460" y="17835"/>
                    <a:pt x="4164" y="18410"/>
                    <a:pt x="4974" y="18410"/>
                  </a:cubicBezTo>
                  <a:lnTo>
                    <a:pt x="28146" y="18410"/>
                  </a:lnTo>
                  <a:cubicBezTo>
                    <a:pt x="28956" y="18410"/>
                    <a:pt x="29660" y="17835"/>
                    <a:pt x="29819" y="17032"/>
                  </a:cubicBezTo>
                  <a:lnTo>
                    <a:pt x="33119" y="144"/>
                  </a:lnTo>
                  <a:lnTo>
                    <a:pt x="32370" y="0"/>
                  </a:lnTo>
                  <a:lnTo>
                    <a:pt x="29069" y="16889"/>
                  </a:lnTo>
                  <a:cubicBezTo>
                    <a:pt x="28979" y="17328"/>
                    <a:pt x="28593" y="17646"/>
                    <a:pt x="28146" y="17646"/>
                  </a:cubicBezTo>
                  <a:lnTo>
                    <a:pt x="4974" y="17646"/>
                  </a:lnTo>
                  <a:cubicBezTo>
                    <a:pt x="4528" y="17646"/>
                    <a:pt x="4142" y="17328"/>
                    <a:pt x="4051" y="16889"/>
                  </a:cubicBezTo>
                  <a:lnTo>
                    <a:pt x="75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60"/>
            <p:cNvSpPr/>
            <p:nvPr/>
          </p:nvSpPr>
          <p:spPr>
            <a:xfrm>
              <a:off x="-1578850" y="3440025"/>
              <a:ext cx="722400" cy="19125"/>
            </a:xfrm>
            <a:custGeom>
              <a:rect b="b" l="l" r="r" t="t"/>
              <a:pathLst>
                <a:path extrusionOk="0" h="765" w="28896">
                  <a:moveTo>
                    <a:pt x="1" y="0"/>
                  </a:moveTo>
                  <a:lnTo>
                    <a:pt x="1" y="765"/>
                  </a:lnTo>
                  <a:lnTo>
                    <a:pt x="28895" y="765"/>
                  </a:lnTo>
                  <a:lnTo>
                    <a:pt x="28895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0"/>
            <p:cNvSpPr/>
            <p:nvPr/>
          </p:nvSpPr>
          <p:spPr>
            <a:xfrm>
              <a:off x="-1655100" y="3190975"/>
              <a:ext cx="874725" cy="54900"/>
            </a:xfrm>
            <a:custGeom>
              <a:rect b="b" l="l" r="r" t="t"/>
              <a:pathLst>
                <a:path extrusionOk="0" h="2196" w="34989">
                  <a:moveTo>
                    <a:pt x="311" y="0"/>
                  </a:moveTo>
                  <a:cubicBezTo>
                    <a:pt x="144" y="0"/>
                    <a:pt x="0" y="136"/>
                    <a:pt x="0" y="303"/>
                  </a:cubicBezTo>
                  <a:lnTo>
                    <a:pt x="0" y="1885"/>
                  </a:lnTo>
                  <a:cubicBezTo>
                    <a:pt x="0" y="2052"/>
                    <a:pt x="144" y="2195"/>
                    <a:pt x="311" y="2195"/>
                  </a:cubicBezTo>
                  <a:lnTo>
                    <a:pt x="34686" y="2195"/>
                  </a:lnTo>
                  <a:cubicBezTo>
                    <a:pt x="34852" y="2195"/>
                    <a:pt x="34988" y="2052"/>
                    <a:pt x="34988" y="1885"/>
                  </a:cubicBezTo>
                  <a:lnTo>
                    <a:pt x="34988" y="303"/>
                  </a:lnTo>
                  <a:cubicBezTo>
                    <a:pt x="34988" y="136"/>
                    <a:pt x="34852" y="0"/>
                    <a:pt x="34686" y="0"/>
                  </a:cubicBezTo>
                  <a:close/>
                </a:path>
              </a:pathLst>
            </a:custGeom>
            <a:solidFill>
              <a:srgbClr val="6E9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60"/>
            <p:cNvSpPr/>
            <p:nvPr/>
          </p:nvSpPr>
          <p:spPr>
            <a:xfrm>
              <a:off x="-1058775" y="2687750"/>
              <a:ext cx="215000" cy="215575"/>
            </a:xfrm>
            <a:custGeom>
              <a:rect b="b" l="l" r="r" t="t"/>
              <a:pathLst>
                <a:path extrusionOk="0" h="8623" w="8600">
                  <a:moveTo>
                    <a:pt x="6094" y="1"/>
                  </a:moveTo>
                  <a:lnTo>
                    <a:pt x="3679" y="1848"/>
                  </a:lnTo>
                  <a:lnTo>
                    <a:pt x="787" y="901"/>
                  </a:lnTo>
                  <a:lnTo>
                    <a:pt x="1794" y="3770"/>
                  </a:lnTo>
                  <a:lnTo>
                    <a:pt x="0" y="6231"/>
                  </a:lnTo>
                  <a:lnTo>
                    <a:pt x="3043" y="6163"/>
                  </a:lnTo>
                  <a:lnTo>
                    <a:pt x="4830" y="8623"/>
                  </a:lnTo>
                  <a:lnTo>
                    <a:pt x="5700" y="5708"/>
                  </a:lnTo>
                  <a:lnTo>
                    <a:pt x="8600" y="4770"/>
                  </a:lnTo>
                  <a:lnTo>
                    <a:pt x="6094" y="3044"/>
                  </a:lnTo>
                  <a:lnTo>
                    <a:pt x="6094" y="1"/>
                  </a:lnTo>
                  <a:close/>
                </a:path>
              </a:pathLst>
            </a:custGeom>
            <a:solidFill>
              <a:srgbClr val="4440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60"/>
            <p:cNvSpPr/>
            <p:nvPr/>
          </p:nvSpPr>
          <p:spPr>
            <a:xfrm>
              <a:off x="-1194850" y="2682450"/>
              <a:ext cx="111300" cy="111500"/>
            </a:xfrm>
            <a:custGeom>
              <a:rect b="b" l="l" r="r" t="t"/>
              <a:pathLst>
                <a:path extrusionOk="0" h="4460" w="4452">
                  <a:moveTo>
                    <a:pt x="2491" y="1"/>
                  </a:moveTo>
                  <a:lnTo>
                    <a:pt x="1575" y="1280"/>
                  </a:lnTo>
                  <a:lnTo>
                    <a:pt x="0" y="1250"/>
                  </a:lnTo>
                  <a:lnTo>
                    <a:pt x="939" y="2521"/>
                  </a:lnTo>
                  <a:lnTo>
                    <a:pt x="424" y="4013"/>
                  </a:lnTo>
                  <a:lnTo>
                    <a:pt x="1916" y="3513"/>
                  </a:lnTo>
                  <a:lnTo>
                    <a:pt x="3180" y="4459"/>
                  </a:lnTo>
                  <a:lnTo>
                    <a:pt x="3165" y="2885"/>
                  </a:lnTo>
                  <a:lnTo>
                    <a:pt x="4451" y="1976"/>
                  </a:lnTo>
                  <a:lnTo>
                    <a:pt x="2953" y="1507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574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60"/>
            <p:cNvSpPr/>
            <p:nvPr/>
          </p:nvSpPr>
          <p:spPr>
            <a:xfrm>
              <a:off x="-1290050" y="2754000"/>
              <a:ext cx="67400" cy="65675"/>
            </a:xfrm>
            <a:custGeom>
              <a:rect b="b" l="l" r="r" t="t"/>
              <a:pathLst>
                <a:path extrusionOk="0" h="2627" w="2696">
                  <a:moveTo>
                    <a:pt x="1272" y="0"/>
                  </a:moveTo>
                  <a:lnTo>
                    <a:pt x="924" y="878"/>
                  </a:lnTo>
                  <a:lnTo>
                    <a:pt x="1" y="1083"/>
                  </a:lnTo>
                  <a:lnTo>
                    <a:pt x="727" y="1688"/>
                  </a:lnTo>
                  <a:lnTo>
                    <a:pt x="637" y="2627"/>
                  </a:lnTo>
                  <a:lnTo>
                    <a:pt x="1439" y="2127"/>
                  </a:lnTo>
                  <a:lnTo>
                    <a:pt x="2302" y="2498"/>
                  </a:lnTo>
                  <a:lnTo>
                    <a:pt x="2075" y="1582"/>
                  </a:lnTo>
                  <a:lnTo>
                    <a:pt x="2696" y="878"/>
                  </a:lnTo>
                  <a:lnTo>
                    <a:pt x="1749" y="810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rgbClr val="574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60"/>
            <p:cNvSpPr/>
            <p:nvPr/>
          </p:nvSpPr>
          <p:spPr>
            <a:xfrm>
              <a:off x="-884675" y="2890050"/>
              <a:ext cx="111300" cy="111500"/>
            </a:xfrm>
            <a:custGeom>
              <a:rect b="b" l="l" r="r" t="t"/>
              <a:pathLst>
                <a:path extrusionOk="0" h="4460" w="4452">
                  <a:moveTo>
                    <a:pt x="2491" y="1"/>
                  </a:moveTo>
                  <a:lnTo>
                    <a:pt x="1575" y="1280"/>
                  </a:lnTo>
                  <a:lnTo>
                    <a:pt x="0" y="1257"/>
                  </a:lnTo>
                  <a:lnTo>
                    <a:pt x="932" y="2522"/>
                  </a:lnTo>
                  <a:lnTo>
                    <a:pt x="424" y="4013"/>
                  </a:lnTo>
                  <a:lnTo>
                    <a:pt x="1916" y="3513"/>
                  </a:lnTo>
                  <a:lnTo>
                    <a:pt x="3172" y="4460"/>
                  </a:lnTo>
                  <a:lnTo>
                    <a:pt x="3165" y="2885"/>
                  </a:lnTo>
                  <a:lnTo>
                    <a:pt x="4452" y="1977"/>
                  </a:lnTo>
                  <a:lnTo>
                    <a:pt x="2953" y="1507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574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60"/>
            <p:cNvSpPr/>
            <p:nvPr/>
          </p:nvSpPr>
          <p:spPr>
            <a:xfrm>
              <a:off x="-872750" y="3053200"/>
              <a:ext cx="67200" cy="65675"/>
            </a:xfrm>
            <a:custGeom>
              <a:rect b="b" l="l" r="r" t="t"/>
              <a:pathLst>
                <a:path extrusionOk="0" h="2627" w="2688">
                  <a:moveTo>
                    <a:pt x="1265" y="0"/>
                  </a:moveTo>
                  <a:lnTo>
                    <a:pt x="916" y="878"/>
                  </a:lnTo>
                  <a:lnTo>
                    <a:pt x="0" y="1083"/>
                  </a:lnTo>
                  <a:lnTo>
                    <a:pt x="720" y="1688"/>
                  </a:lnTo>
                  <a:lnTo>
                    <a:pt x="636" y="2627"/>
                  </a:lnTo>
                  <a:lnTo>
                    <a:pt x="1431" y="2120"/>
                  </a:lnTo>
                  <a:lnTo>
                    <a:pt x="2294" y="2498"/>
                  </a:lnTo>
                  <a:lnTo>
                    <a:pt x="2067" y="1582"/>
                  </a:lnTo>
                  <a:lnTo>
                    <a:pt x="2688" y="871"/>
                  </a:lnTo>
                  <a:lnTo>
                    <a:pt x="1749" y="81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574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60"/>
            <p:cNvSpPr/>
            <p:nvPr/>
          </p:nvSpPr>
          <p:spPr>
            <a:xfrm>
              <a:off x="-1276225" y="2883050"/>
              <a:ext cx="6275" cy="1925"/>
            </a:xfrm>
            <a:custGeom>
              <a:rect b="b" l="l" r="r" t="t"/>
              <a:pathLst>
                <a:path extrusionOk="0" h="77" w="251">
                  <a:moveTo>
                    <a:pt x="250" y="1"/>
                  </a:moveTo>
                  <a:lnTo>
                    <a:pt x="0" y="69"/>
                  </a:lnTo>
                  <a:cubicBezTo>
                    <a:pt x="0" y="69"/>
                    <a:pt x="0" y="76"/>
                    <a:pt x="0" y="76"/>
                  </a:cubicBezTo>
                  <a:lnTo>
                    <a:pt x="250" y="16"/>
                  </a:lnTo>
                  <a:cubicBezTo>
                    <a:pt x="250" y="16"/>
                    <a:pt x="250" y="8"/>
                    <a:pt x="250" y="1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60"/>
            <p:cNvSpPr/>
            <p:nvPr/>
          </p:nvSpPr>
          <p:spPr>
            <a:xfrm>
              <a:off x="-1633900" y="2854475"/>
              <a:ext cx="691525" cy="707675"/>
            </a:xfrm>
            <a:custGeom>
              <a:rect b="b" l="l" r="r" t="t"/>
              <a:pathLst>
                <a:path extrusionOk="0" h="28307" w="27661">
                  <a:moveTo>
                    <a:pt x="18895" y="1"/>
                  </a:moveTo>
                  <a:lnTo>
                    <a:pt x="14557" y="1144"/>
                  </a:lnTo>
                  <a:lnTo>
                    <a:pt x="14307" y="1212"/>
                  </a:lnTo>
                  <a:lnTo>
                    <a:pt x="4217" y="3869"/>
                  </a:lnTo>
                  <a:lnTo>
                    <a:pt x="0" y="4982"/>
                  </a:lnTo>
                  <a:lnTo>
                    <a:pt x="3566" y="24724"/>
                  </a:lnTo>
                  <a:cubicBezTo>
                    <a:pt x="3664" y="25375"/>
                    <a:pt x="3717" y="26003"/>
                    <a:pt x="3482" y="26617"/>
                  </a:cubicBezTo>
                  <a:cubicBezTo>
                    <a:pt x="3209" y="27354"/>
                    <a:pt x="2987" y="28307"/>
                    <a:pt x="3724" y="28307"/>
                  </a:cubicBezTo>
                  <a:cubicBezTo>
                    <a:pt x="3744" y="28307"/>
                    <a:pt x="3764" y="28306"/>
                    <a:pt x="3785" y="28305"/>
                  </a:cubicBezTo>
                  <a:lnTo>
                    <a:pt x="5238" y="27926"/>
                  </a:lnTo>
                  <a:lnTo>
                    <a:pt x="5488" y="27858"/>
                  </a:lnTo>
                  <a:lnTo>
                    <a:pt x="25571" y="22567"/>
                  </a:lnTo>
                  <a:lnTo>
                    <a:pt x="25723" y="22521"/>
                  </a:lnTo>
                  <a:lnTo>
                    <a:pt x="26972" y="22196"/>
                  </a:lnTo>
                  <a:cubicBezTo>
                    <a:pt x="26994" y="22188"/>
                    <a:pt x="27017" y="22173"/>
                    <a:pt x="27032" y="22158"/>
                  </a:cubicBezTo>
                  <a:cubicBezTo>
                    <a:pt x="27661" y="21795"/>
                    <a:pt x="27002" y="21075"/>
                    <a:pt x="26404" y="20576"/>
                  </a:cubicBezTo>
                  <a:cubicBezTo>
                    <a:pt x="25897" y="20159"/>
                    <a:pt x="25632" y="19584"/>
                    <a:pt x="25397" y="18971"/>
                  </a:cubicBezTo>
                  <a:lnTo>
                    <a:pt x="18895" y="1"/>
                  </a:lnTo>
                  <a:close/>
                </a:path>
              </a:pathLst>
            </a:custGeom>
            <a:solidFill>
              <a:srgbClr val="6E9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60"/>
            <p:cNvSpPr/>
            <p:nvPr/>
          </p:nvSpPr>
          <p:spPr>
            <a:xfrm>
              <a:off x="-1561800" y="2729375"/>
              <a:ext cx="304150" cy="258300"/>
            </a:xfrm>
            <a:custGeom>
              <a:rect b="b" l="l" r="r" t="t"/>
              <a:pathLst>
                <a:path extrusionOk="0" h="10332" w="12166">
                  <a:moveTo>
                    <a:pt x="5911" y="0"/>
                  </a:moveTo>
                  <a:cubicBezTo>
                    <a:pt x="5454" y="0"/>
                    <a:pt x="4982" y="64"/>
                    <a:pt x="4497" y="190"/>
                  </a:cubicBezTo>
                  <a:cubicBezTo>
                    <a:pt x="3096" y="561"/>
                    <a:pt x="2067" y="1326"/>
                    <a:pt x="1431" y="2476"/>
                  </a:cubicBezTo>
                  <a:cubicBezTo>
                    <a:pt x="0" y="5065"/>
                    <a:pt x="1105" y="8775"/>
                    <a:pt x="1143" y="8918"/>
                  </a:cubicBezTo>
                  <a:lnTo>
                    <a:pt x="1461" y="10183"/>
                  </a:lnTo>
                  <a:cubicBezTo>
                    <a:pt x="1481" y="10274"/>
                    <a:pt x="1556" y="10331"/>
                    <a:pt x="1644" y="10331"/>
                  </a:cubicBezTo>
                  <a:cubicBezTo>
                    <a:pt x="1659" y="10331"/>
                    <a:pt x="1673" y="10330"/>
                    <a:pt x="1688" y="10326"/>
                  </a:cubicBezTo>
                  <a:cubicBezTo>
                    <a:pt x="1794" y="10296"/>
                    <a:pt x="1855" y="10198"/>
                    <a:pt x="1825" y="10092"/>
                  </a:cubicBezTo>
                  <a:lnTo>
                    <a:pt x="1514" y="8820"/>
                  </a:lnTo>
                  <a:cubicBezTo>
                    <a:pt x="1507" y="8782"/>
                    <a:pt x="409" y="5111"/>
                    <a:pt x="1772" y="2666"/>
                  </a:cubicBezTo>
                  <a:cubicBezTo>
                    <a:pt x="2354" y="1606"/>
                    <a:pt x="3301" y="902"/>
                    <a:pt x="4595" y="561"/>
                  </a:cubicBezTo>
                  <a:cubicBezTo>
                    <a:pt x="5048" y="441"/>
                    <a:pt x="5487" y="382"/>
                    <a:pt x="5912" y="382"/>
                  </a:cubicBezTo>
                  <a:cubicBezTo>
                    <a:pt x="6696" y="382"/>
                    <a:pt x="7430" y="585"/>
                    <a:pt x="8108" y="993"/>
                  </a:cubicBezTo>
                  <a:cubicBezTo>
                    <a:pt x="10492" y="2416"/>
                    <a:pt x="11393" y="5815"/>
                    <a:pt x="11484" y="6193"/>
                  </a:cubicBezTo>
                  <a:lnTo>
                    <a:pt x="11771" y="7367"/>
                  </a:lnTo>
                  <a:cubicBezTo>
                    <a:pt x="11790" y="7449"/>
                    <a:pt x="11868" y="7510"/>
                    <a:pt x="11950" y="7510"/>
                  </a:cubicBezTo>
                  <a:cubicBezTo>
                    <a:pt x="11966" y="7510"/>
                    <a:pt x="11983" y="7508"/>
                    <a:pt x="11999" y="7503"/>
                  </a:cubicBezTo>
                  <a:cubicBezTo>
                    <a:pt x="12021" y="7503"/>
                    <a:pt x="12036" y="7495"/>
                    <a:pt x="12052" y="7488"/>
                  </a:cubicBezTo>
                  <a:cubicBezTo>
                    <a:pt x="12120" y="7442"/>
                    <a:pt x="12165" y="7359"/>
                    <a:pt x="12142" y="7276"/>
                  </a:cubicBezTo>
                  <a:lnTo>
                    <a:pt x="11855" y="6102"/>
                  </a:lnTo>
                  <a:cubicBezTo>
                    <a:pt x="11756" y="5701"/>
                    <a:pt x="10825" y="2174"/>
                    <a:pt x="8304" y="660"/>
                  </a:cubicBezTo>
                  <a:cubicBezTo>
                    <a:pt x="7565" y="221"/>
                    <a:pt x="6764" y="0"/>
                    <a:pt x="5911" y="0"/>
                  </a:cubicBezTo>
                  <a:close/>
                </a:path>
              </a:pathLst>
            </a:custGeom>
            <a:solidFill>
              <a:srgbClr val="091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60"/>
            <p:cNvSpPr/>
            <p:nvPr/>
          </p:nvSpPr>
          <p:spPr>
            <a:xfrm>
              <a:off x="-1633900" y="2979000"/>
              <a:ext cx="137225" cy="583150"/>
            </a:xfrm>
            <a:custGeom>
              <a:rect b="b" l="l" r="r" t="t"/>
              <a:pathLst>
                <a:path extrusionOk="0" h="23326" w="5489">
                  <a:moveTo>
                    <a:pt x="0" y="1"/>
                  </a:moveTo>
                  <a:lnTo>
                    <a:pt x="3566" y="19743"/>
                  </a:lnTo>
                  <a:cubicBezTo>
                    <a:pt x="3664" y="20394"/>
                    <a:pt x="3717" y="21022"/>
                    <a:pt x="3482" y="21636"/>
                  </a:cubicBezTo>
                  <a:cubicBezTo>
                    <a:pt x="3209" y="22373"/>
                    <a:pt x="2987" y="23326"/>
                    <a:pt x="3724" y="23326"/>
                  </a:cubicBezTo>
                  <a:cubicBezTo>
                    <a:pt x="3744" y="23326"/>
                    <a:pt x="3764" y="23325"/>
                    <a:pt x="3785" y="23324"/>
                  </a:cubicBezTo>
                  <a:lnTo>
                    <a:pt x="5238" y="22945"/>
                  </a:lnTo>
                  <a:lnTo>
                    <a:pt x="5488" y="228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D8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60"/>
            <p:cNvSpPr/>
            <p:nvPr/>
          </p:nvSpPr>
          <p:spPr>
            <a:xfrm>
              <a:off x="-1161550" y="2854475"/>
              <a:ext cx="219175" cy="564175"/>
            </a:xfrm>
            <a:custGeom>
              <a:rect b="b" l="l" r="r" t="t"/>
              <a:pathLst>
                <a:path extrusionOk="0" h="22567" w="8767">
                  <a:moveTo>
                    <a:pt x="1" y="1"/>
                  </a:moveTo>
                  <a:lnTo>
                    <a:pt x="6677" y="22567"/>
                  </a:lnTo>
                  <a:lnTo>
                    <a:pt x="6829" y="22521"/>
                  </a:lnTo>
                  <a:lnTo>
                    <a:pt x="8138" y="22158"/>
                  </a:lnTo>
                  <a:cubicBezTo>
                    <a:pt x="8767" y="21795"/>
                    <a:pt x="8108" y="21075"/>
                    <a:pt x="7510" y="20576"/>
                  </a:cubicBezTo>
                  <a:cubicBezTo>
                    <a:pt x="7003" y="20159"/>
                    <a:pt x="6738" y="19584"/>
                    <a:pt x="6503" y="189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D8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60"/>
            <p:cNvSpPr/>
            <p:nvPr/>
          </p:nvSpPr>
          <p:spPr>
            <a:xfrm>
              <a:off x="-1489700" y="3359750"/>
              <a:ext cx="451750" cy="142575"/>
            </a:xfrm>
            <a:custGeom>
              <a:rect b="b" l="l" r="r" t="t"/>
              <a:pathLst>
                <a:path extrusionOk="0" h="5703" w="18070">
                  <a:moveTo>
                    <a:pt x="17861" y="1"/>
                  </a:moveTo>
                  <a:cubicBezTo>
                    <a:pt x="17842" y="1"/>
                    <a:pt x="17823" y="3"/>
                    <a:pt x="17805" y="9"/>
                  </a:cubicBezTo>
                  <a:lnTo>
                    <a:pt x="159" y="5331"/>
                  </a:lnTo>
                  <a:cubicBezTo>
                    <a:pt x="61" y="5353"/>
                    <a:pt x="0" y="5467"/>
                    <a:pt x="31" y="5565"/>
                  </a:cubicBezTo>
                  <a:cubicBezTo>
                    <a:pt x="55" y="5651"/>
                    <a:pt x="130" y="5702"/>
                    <a:pt x="214" y="5702"/>
                  </a:cubicBezTo>
                  <a:cubicBezTo>
                    <a:pt x="233" y="5702"/>
                    <a:pt x="253" y="5700"/>
                    <a:pt x="273" y="5694"/>
                  </a:cubicBezTo>
                  <a:lnTo>
                    <a:pt x="17911" y="372"/>
                  </a:lnTo>
                  <a:cubicBezTo>
                    <a:pt x="17926" y="372"/>
                    <a:pt x="17941" y="365"/>
                    <a:pt x="17956" y="357"/>
                  </a:cubicBezTo>
                  <a:cubicBezTo>
                    <a:pt x="18032" y="312"/>
                    <a:pt x="18070" y="221"/>
                    <a:pt x="18040" y="138"/>
                  </a:cubicBezTo>
                  <a:cubicBezTo>
                    <a:pt x="18015" y="52"/>
                    <a:pt x="17940" y="1"/>
                    <a:pt x="17861" y="1"/>
                  </a:cubicBezTo>
                  <a:close/>
                </a:path>
              </a:pathLst>
            </a:custGeom>
            <a:solidFill>
              <a:srgbClr val="091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60"/>
            <p:cNvSpPr/>
            <p:nvPr/>
          </p:nvSpPr>
          <p:spPr>
            <a:xfrm>
              <a:off x="-1498400" y="3033700"/>
              <a:ext cx="630975" cy="620750"/>
            </a:xfrm>
            <a:custGeom>
              <a:rect b="b" l="l" r="r" t="t"/>
              <a:pathLst>
                <a:path extrusionOk="0" h="24830" w="25239">
                  <a:moveTo>
                    <a:pt x="5564" y="0"/>
                  </a:moveTo>
                  <a:lnTo>
                    <a:pt x="1908" y="17752"/>
                  </a:lnTo>
                  <a:cubicBezTo>
                    <a:pt x="1734" y="18327"/>
                    <a:pt x="1529" y="18857"/>
                    <a:pt x="1098" y="19273"/>
                  </a:cubicBezTo>
                  <a:cubicBezTo>
                    <a:pt x="568" y="19781"/>
                    <a:pt x="0" y="20500"/>
                    <a:pt x="689" y="20772"/>
                  </a:cubicBezTo>
                  <a:lnTo>
                    <a:pt x="22036" y="24830"/>
                  </a:lnTo>
                  <a:cubicBezTo>
                    <a:pt x="22771" y="24830"/>
                    <a:pt x="22506" y="23952"/>
                    <a:pt x="22195" y="23286"/>
                  </a:cubicBezTo>
                  <a:cubicBezTo>
                    <a:pt x="21953" y="22748"/>
                    <a:pt x="21961" y="22173"/>
                    <a:pt x="22006" y="21582"/>
                  </a:cubicBezTo>
                  <a:lnTo>
                    <a:pt x="25238" y="3748"/>
                  </a:lnTo>
                  <a:lnTo>
                    <a:pt x="556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60"/>
            <p:cNvSpPr/>
            <p:nvPr/>
          </p:nvSpPr>
          <p:spPr>
            <a:xfrm>
              <a:off x="-1498400" y="3033700"/>
              <a:ext cx="139125" cy="530100"/>
            </a:xfrm>
            <a:custGeom>
              <a:rect b="b" l="l" r="r" t="t"/>
              <a:pathLst>
                <a:path extrusionOk="0" h="21204" w="5565">
                  <a:moveTo>
                    <a:pt x="5564" y="0"/>
                  </a:moveTo>
                  <a:lnTo>
                    <a:pt x="1908" y="17752"/>
                  </a:lnTo>
                  <a:cubicBezTo>
                    <a:pt x="1734" y="18327"/>
                    <a:pt x="1529" y="18857"/>
                    <a:pt x="1098" y="19273"/>
                  </a:cubicBezTo>
                  <a:cubicBezTo>
                    <a:pt x="568" y="19781"/>
                    <a:pt x="0" y="20500"/>
                    <a:pt x="689" y="20772"/>
                  </a:cubicBezTo>
                  <a:lnTo>
                    <a:pt x="2952" y="21204"/>
                  </a:lnTo>
                  <a:lnTo>
                    <a:pt x="5564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0"/>
            <p:cNvSpPr/>
            <p:nvPr/>
          </p:nvSpPr>
          <p:spPr>
            <a:xfrm>
              <a:off x="-996325" y="3127375"/>
              <a:ext cx="128900" cy="527075"/>
            </a:xfrm>
            <a:custGeom>
              <a:rect b="b" l="l" r="r" t="t"/>
              <a:pathLst>
                <a:path extrusionOk="0" h="21083" w="5156">
                  <a:moveTo>
                    <a:pt x="5155" y="1"/>
                  </a:moveTo>
                  <a:lnTo>
                    <a:pt x="0" y="20712"/>
                  </a:lnTo>
                  <a:lnTo>
                    <a:pt x="1953" y="21083"/>
                  </a:lnTo>
                  <a:cubicBezTo>
                    <a:pt x="2688" y="21083"/>
                    <a:pt x="2423" y="20205"/>
                    <a:pt x="2112" y="19539"/>
                  </a:cubicBezTo>
                  <a:cubicBezTo>
                    <a:pt x="1870" y="19001"/>
                    <a:pt x="1878" y="18426"/>
                    <a:pt x="1923" y="17835"/>
                  </a:cubicBezTo>
                  <a:lnTo>
                    <a:pt x="5155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0"/>
            <p:cNvSpPr/>
            <p:nvPr/>
          </p:nvSpPr>
          <p:spPr>
            <a:xfrm>
              <a:off x="-1283000" y="3246225"/>
              <a:ext cx="345750" cy="66575"/>
            </a:xfrm>
            <a:custGeom>
              <a:rect b="b" l="l" r="r" t="t"/>
              <a:pathLst>
                <a:path extrusionOk="0" h="2663" w="13830">
                  <a:moveTo>
                    <a:pt x="13587" y="0"/>
                  </a:moveTo>
                  <a:cubicBezTo>
                    <a:pt x="10044" y="46"/>
                    <a:pt x="6516" y="523"/>
                    <a:pt x="3087" y="1431"/>
                  </a:cubicBezTo>
                  <a:cubicBezTo>
                    <a:pt x="2118" y="1689"/>
                    <a:pt x="1157" y="1976"/>
                    <a:pt x="211" y="2302"/>
                  </a:cubicBezTo>
                  <a:cubicBezTo>
                    <a:pt x="1" y="2376"/>
                    <a:pt x="106" y="2663"/>
                    <a:pt x="293" y="2663"/>
                  </a:cubicBezTo>
                  <a:cubicBezTo>
                    <a:pt x="315" y="2663"/>
                    <a:pt x="338" y="2659"/>
                    <a:pt x="362" y="2650"/>
                  </a:cubicBezTo>
                  <a:cubicBezTo>
                    <a:pt x="3663" y="1530"/>
                    <a:pt x="7092" y="818"/>
                    <a:pt x="10559" y="523"/>
                  </a:cubicBezTo>
                  <a:cubicBezTo>
                    <a:pt x="11550" y="440"/>
                    <a:pt x="12550" y="394"/>
                    <a:pt x="13549" y="379"/>
                  </a:cubicBezTo>
                  <a:cubicBezTo>
                    <a:pt x="13791" y="379"/>
                    <a:pt x="13829" y="0"/>
                    <a:pt x="13587" y="0"/>
                  </a:cubicBezTo>
                  <a:close/>
                </a:path>
              </a:pathLst>
            </a:custGeom>
            <a:solidFill>
              <a:srgbClr val="091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0"/>
            <p:cNvSpPr/>
            <p:nvPr/>
          </p:nvSpPr>
          <p:spPr>
            <a:xfrm>
              <a:off x="-1191625" y="3338575"/>
              <a:ext cx="158600" cy="11200"/>
            </a:xfrm>
            <a:custGeom>
              <a:rect b="b" l="l" r="r" t="t"/>
              <a:pathLst>
                <a:path extrusionOk="0" h="448" w="6344">
                  <a:moveTo>
                    <a:pt x="6101" y="1"/>
                  </a:moveTo>
                  <a:cubicBezTo>
                    <a:pt x="4163" y="23"/>
                    <a:pt x="2226" y="46"/>
                    <a:pt x="288" y="69"/>
                  </a:cubicBezTo>
                  <a:cubicBezTo>
                    <a:pt x="40" y="69"/>
                    <a:pt x="1" y="447"/>
                    <a:pt x="243" y="447"/>
                  </a:cubicBezTo>
                  <a:cubicBezTo>
                    <a:pt x="245" y="447"/>
                    <a:pt x="247" y="447"/>
                    <a:pt x="250" y="447"/>
                  </a:cubicBezTo>
                  <a:cubicBezTo>
                    <a:pt x="2188" y="425"/>
                    <a:pt x="4126" y="409"/>
                    <a:pt x="6064" y="387"/>
                  </a:cubicBezTo>
                  <a:cubicBezTo>
                    <a:pt x="6306" y="379"/>
                    <a:pt x="6344" y="1"/>
                    <a:pt x="6101" y="1"/>
                  </a:cubicBezTo>
                  <a:close/>
                </a:path>
              </a:pathLst>
            </a:custGeom>
            <a:solidFill>
              <a:srgbClr val="091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0"/>
            <p:cNvSpPr/>
            <p:nvPr/>
          </p:nvSpPr>
          <p:spPr>
            <a:xfrm>
              <a:off x="-1234400" y="2916375"/>
              <a:ext cx="257400" cy="178300"/>
            </a:xfrm>
            <a:custGeom>
              <a:rect b="b" l="l" r="r" t="t"/>
              <a:pathLst>
                <a:path extrusionOk="0" h="7132" w="10296">
                  <a:moveTo>
                    <a:pt x="0" y="0"/>
                  </a:moveTo>
                  <a:lnTo>
                    <a:pt x="931" y="5821"/>
                  </a:lnTo>
                  <a:lnTo>
                    <a:pt x="7805" y="7131"/>
                  </a:lnTo>
                  <a:cubicBezTo>
                    <a:pt x="7806" y="7131"/>
                    <a:pt x="7807" y="7131"/>
                    <a:pt x="7808" y="7131"/>
                  </a:cubicBezTo>
                  <a:cubicBezTo>
                    <a:pt x="8088" y="7131"/>
                    <a:pt x="10295" y="1703"/>
                    <a:pt x="10295" y="17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0"/>
            <p:cNvSpPr/>
            <p:nvPr/>
          </p:nvSpPr>
          <p:spPr>
            <a:xfrm>
              <a:off x="-1039300" y="2976175"/>
              <a:ext cx="157675" cy="133050"/>
            </a:xfrm>
            <a:custGeom>
              <a:rect b="b" l="l" r="r" t="t"/>
              <a:pathLst>
                <a:path extrusionOk="0" h="5322" w="6307">
                  <a:moveTo>
                    <a:pt x="1825" y="0"/>
                  </a:moveTo>
                  <a:lnTo>
                    <a:pt x="1" y="4739"/>
                  </a:lnTo>
                  <a:lnTo>
                    <a:pt x="3203" y="5322"/>
                  </a:lnTo>
                  <a:lnTo>
                    <a:pt x="6307" y="1083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0"/>
            <p:cNvSpPr/>
            <p:nvPr/>
          </p:nvSpPr>
          <p:spPr>
            <a:xfrm>
              <a:off x="-1310100" y="2934525"/>
              <a:ext cx="121700" cy="131750"/>
            </a:xfrm>
            <a:custGeom>
              <a:rect b="b" l="l" r="r" t="t"/>
              <a:pathLst>
                <a:path extrusionOk="0" h="5270" w="4868">
                  <a:moveTo>
                    <a:pt x="0" y="1"/>
                  </a:moveTo>
                  <a:lnTo>
                    <a:pt x="220" y="4384"/>
                  </a:lnTo>
                  <a:lnTo>
                    <a:pt x="4868" y="5269"/>
                  </a:lnTo>
                  <a:lnTo>
                    <a:pt x="3732" y="6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0"/>
            <p:cNvSpPr/>
            <p:nvPr/>
          </p:nvSpPr>
          <p:spPr>
            <a:xfrm>
              <a:off x="-1250675" y="2919200"/>
              <a:ext cx="291850" cy="217475"/>
            </a:xfrm>
            <a:custGeom>
              <a:rect b="b" l="l" r="r" t="t"/>
              <a:pathLst>
                <a:path extrusionOk="0" h="8699" w="11674">
                  <a:moveTo>
                    <a:pt x="5511" y="0"/>
                  </a:moveTo>
                  <a:cubicBezTo>
                    <a:pt x="4480" y="0"/>
                    <a:pt x="3561" y="283"/>
                    <a:pt x="2771" y="848"/>
                  </a:cubicBezTo>
                  <a:cubicBezTo>
                    <a:pt x="689" y="2340"/>
                    <a:pt x="258" y="5209"/>
                    <a:pt x="235" y="5322"/>
                  </a:cubicBezTo>
                  <a:lnTo>
                    <a:pt x="30" y="6450"/>
                  </a:lnTo>
                  <a:cubicBezTo>
                    <a:pt x="0" y="6571"/>
                    <a:pt x="68" y="6685"/>
                    <a:pt x="182" y="6730"/>
                  </a:cubicBezTo>
                  <a:cubicBezTo>
                    <a:pt x="197" y="6738"/>
                    <a:pt x="212" y="6738"/>
                    <a:pt x="220" y="6738"/>
                  </a:cubicBezTo>
                  <a:cubicBezTo>
                    <a:pt x="238" y="6742"/>
                    <a:pt x="257" y="6744"/>
                    <a:pt x="275" y="6744"/>
                  </a:cubicBezTo>
                  <a:cubicBezTo>
                    <a:pt x="394" y="6744"/>
                    <a:pt x="489" y="6660"/>
                    <a:pt x="515" y="6541"/>
                  </a:cubicBezTo>
                  <a:lnTo>
                    <a:pt x="727" y="5406"/>
                  </a:lnTo>
                  <a:cubicBezTo>
                    <a:pt x="734" y="5375"/>
                    <a:pt x="1158" y="2612"/>
                    <a:pt x="3066" y="1250"/>
                  </a:cubicBezTo>
                  <a:cubicBezTo>
                    <a:pt x="3769" y="750"/>
                    <a:pt x="4595" y="497"/>
                    <a:pt x="5531" y="497"/>
                  </a:cubicBezTo>
                  <a:cubicBezTo>
                    <a:pt x="5885" y="497"/>
                    <a:pt x="6254" y="533"/>
                    <a:pt x="6639" y="606"/>
                  </a:cubicBezTo>
                  <a:lnTo>
                    <a:pt x="6775" y="637"/>
                  </a:lnTo>
                  <a:cubicBezTo>
                    <a:pt x="8168" y="901"/>
                    <a:pt x="9213" y="1537"/>
                    <a:pt x="9864" y="2544"/>
                  </a:cubicBezTo>
                  <a:cubicBezTo>
                    <a:pt x="11136" y="4512"/>
                    <a:pt x="10515" y="7245"/>
                    <a:pt x="10507" y="7275"/>
                  </a:cubicBezTo>
                  <a:lnTo>
                    <a:pt x="10288" y="8403"/>
                  </a:lnTo>
                  <a:cubicBezTo>
                    <a:pt x="10280" y="8464"/>
                    <a:pt x="10295" y="8532"/>
                    <a:pt x="10326" y="8593"/>
                  </a:cubicBezTo>
                  <a:cubicBezTo>
                    <a:pt x="10371" y="8646"/>
                    <a:pt x="10424" y="8683"/>
                    <a:pt x="10492" y="8691"/>
                  </a:cubicBezTo>
                  <a:cubicBezTo>
                    <a:pt x="10507" y="8698"/>
                    <a:pt x="10522" y="8698"/>
                    <a:pt x="10538" y="8698"/>
                  </a:cubicBezTo>
                  <a:cubicBezTo>
                    <a:pt x="10651" y="8698"/>
                    <a:pt x="10757" y="8608"/>
                    <a:pt x="10780" y="8494"/>
                  </a:cubicBezTo>
                  <a:lnTo>
                    <a:pt x="10992" y="7381"/>
                  </a:lnTo>
                  <a:cubicBezTo>
                    <a:pt x="11022" y="7260"/>
                    <a:pt x="11673" y="4421"/>
                    <a:pt x="10280" y="2279"/>
                  </a:cubicBezTo>
                  <a:cubicBezTo>
                    <a:pt x="9553" y="1159"/>
                    <a:pt x="8403" y="440"/>
                    <a:pt x="6866" y="144"/>
                  </a:cubicBezTo>
                  <a:lnTo>
                    <a:pt x="6730" y="122"/>
                  </a:lnTo>
                  <a:cubicBezTo>
                    <a:pt x="6308" y="41"/>
                    <a:pt x="5901" y="0"/>
                    <a:pt x="5511" y="0"/>
                  </a:cubicBezTo>
                  <a:close/>
                </a:path>
              </a:pathLst>
            </a:custGeom>
            <a:solidFill>
              <a:srgbClr val="091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0"/>
            <p:cNvSpPr/>
            <p:nvPr/>
          </p:nvSpPr>
          <p:spPr>
            <a:xfrm>
              <a:off x="-1699575" y="3214050"/>
              <a:ext cx="91425" cy="142625"/>
            </a:xfrm>
            <a:custGeom>
              <a:rect b="b" l="l" r="r" t="t"/>
              <a:pathLst>
                <a:path extrusionOk="0" h="5705" w="3657">
                  <a:moveTo>
                    <a:pt x="3006" y="1"/>
                  </a:moveTo>
                  <a:cubicBezTo>
                    <a:pt x="2794" y="1"/>
                    <a:pt x="2597" y="114"/>
                    <a:pt x="2491" y="311"/>
                  </a:cubicBezTo>
                  <a:lnTo>
                    <a:pt x="144" y="4868"/>
                  </a:lnTo>
                  <a:cubicBezTo>
                    <a:pt x="0" y="5148"/>
                    <a:pt x="106" y="5496"/>
                    <a:pt x="386" y="5640"/>
                  </a:cubicBezTo>
                  <a:cubicBezTo>
                    <a:pt x="471" y="5684"/>
                    <a:pt x="562" y="5704"/>
                    <a:pt x="651" y="5704"/>
                  </a:cubicBezTo>
                  <a:cubicBezTo>
                    <a:pt x="858" y="5704"/>
                    <a:pt x="1058" y="5594"/>
                    <a:pt x="1159" y="5398"/>
                  </a:cubicBezTo>
                  <a:lnTo>
                    <a:pt x="3513" y="841"/>
                  </a:lnTo>
                  <a:cubicBezTo>
                    <a:pt x="3657" y="553"/>
                    <a:pt x="3543" y="213"/>
                    <a:pt x="3263" y="69"/>
                  </a:cubicBezTo>
                  <a:cubicBezTo>
                    <a:pt x="3180" y="23"/>
                    <a:pt x="3089" y="1"/>
                    <a:pt x="3006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0"/>
            <p:cNvSpPr/>
            <p:nvPr/>
          </p:nvSpPr>
          <p:spPr>
            <a:xfrm>
              <a:off x="-1798925" y="3323250"/>
              <a:ext cx="137400" cy="220200"/>
            </a:xfrm>
            <a:custGeom>
              <a:rect b="b" l="l" r="r" t="t"/>
              <a:pathLst>
                <a:path extrusionOk="0" h="8808" w="5496">
                  <a:moveTo>
                    <a:pt x="4625" y="0"/>
                  </a:moveTo>
                  <a:cubicBezTo>
                    <a:pt x="4345" y="0"/>
                    <a:pt x="4080" y="152"/>
                    <a:pt x="3944" y="417"/>
                  </a:cubicBezTo>
                  <a:lnTo>
                    <a:pt x="189" y="7691"/>
                  </a:lnTo>
                  <a:cubicBezTo>
                    <a:pt x="0" y="8070"/>
                    <a:pt x="144" y="8532"/>
                    <a:pt x="522" y="8721"/>
                  </a:cubicBezTo>
                  <a:cubicBezTo>
                    <a:pt x="633" y="8780"/>
                    <a:pt x="752" y="8808"/>
                    <a:pt x="870" y="8808"/>
                  </a:cubicBezTo>
                  <a:cubicBezTo>
                    <a:pt x="1146" y="8808"/>
                    <a:pt x="1414" y="8655"/>
                    <a:pt x="1552" y="8395"/>
                  </a:cubicBezTo>
                  <a:lnTo>
                    <a:pt x="5307" y="1113"/>
                  </a:lnTo>
                  <a:cubicBezTo>
                    <a:pt x="5496" y="742"/>
                    <a:pt x="5352" y="281"/>
                    <a:pt x="4974" y="84"/>
                  </a:cubicBezTo>
                  <a:cubicBezTo>
                    <a:pt x="4860" y="31"/>
                    <a:pt x="4746" y="0"/>
                    <a:pt x="4625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0"/>
            <p:cNvSpPr/>
            <p:nvPr/>
          </p:nvSpPr>
          <p:spPr>
            <a:xfrm>
              <a:off x="-833775" y="3214050"/>
              <a:ext cx="91625" cy="142625"/>
            </a:xfrm>
            <a:custGeom>
              <a:rect b="b" l="l" r="r" t="t"/>
              <a:pathLst>
                <a:path extrusionOk="0" h="5705" w="3665">
                  <a:moveTo>
                    <a:pt x="659" y="1"/>
                  </a:moveTo>
                  <a:cubicBezTo>
                    <a:pt x="569" y="1"/>
                    <a:pt x="478" y="23"/>
                    <a:pt x="394" y="69"/>
                  </a:cubicBezTo>
                  <a:cubicBezTo>
                    <a:pt x="114" y="213"/>
                    <a:pt x="1" y="553"/>
                    <a:pt x="145" y="841"/>
                  </a:cubicBezTo>
                  <a:lnTo>
                    <a:pt x="2499" y="5398"/>
                  </a:lnTo>
                  <a:cubicBezTo>
                    <a:pt x="2599" y="5594"/>
                    <a:pt x="2799" y="5704"/>
                    <a:pt x="3006" y="5704"/>
                  </a:cubicBezTo>
                  <a:cubicBezTo>
                    <a:pt x="3096" y="5704"/>
                    <a:pt x="3186" y="5684"/>
                    <a:pt x="3271" y="5640"/>
                  </a:cubicBezTo>
                  <a:cubicBezTo>
                    <a:pt x="3551" y="5496"/>
                    <a:pt x="3665" y="5148"/>
                    <a:pt x="3513" y="4868"/>
                  </a:cubicBezTo>
                  <a:lnTo>
                    <a:pt x="1167" y="311"/>
                  </a:lnTo>
                  <a:cubicBezTo>
                    <a:pt x="1068" y="114"/>
                    <a:pt x="864" y="1"/>
                    <a:pt x="659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0"/>
            <p:cNvSpPr/>
            <p:nvPr/>
          </p:nvSpPr>
          <p:spPr>
            <a:xfrm>
              <a:off x="-780400" y="3323250"/>
              <a:ext cx="137425" cy="220200"/>
            </a:xfrm>
            <a:custGeom>
              <a:rect b="b" l="l" r="r" t="t"/>
              <a:pathLst>
                <a:path extrusionOk="0" h="8808" w="5497">
                  <a:moveTo>
                    <a:pt x="871" y="0"/>
                  </a:moveTo>
                  <a:cubicBezTo>
                    <a:pt x="757" y="0"/>
                    <a:pt x="636" y="31"/>
                    <a:pt x="523" y="84"/>
                  </a:cubicBezTo>
                  <a:cubicBezTo>
                    <a:pt x="144" y="281"/>
                    <a:pt x="0" y="742"/>
                    <a:pt x="197" y="1113"/>
                  </a:cubicBezTo>
                  <a:lnTo>
                    <a:pt x="3952" y="8395"/>
                  </a:lnTo>
                  <a:cubicBezTo>
                    <a:pt x="4085" y="8655"/>
                    <a:pt x="4351" y="8808"/>
                    <a:pt x="4626" y="8808"/>
                  </a:cubicBezTo>
                  <a:cubicBezTo>
                    <a:pt x="4744" y="8808"/>
                    <a:pt x="4863" y="8780"/>
                    <a:pt x="4974" y="8721"/>
                  </a:cubicBezTo>
                  <a:cubicBezTo>
                    <a:pt x="5352" y="8532"/>
                    <a:pt x="5496" y="8070"/>
                    <a:pt x="5307" y="7691"/>
                  </a:cubicBezTo>
                  <a:lnTo>
                    <a:pt x="1552" y="417"/>
                  </a:lnTo>
                  <a:cubicBezTo>
                    <a:pt x="1416" y="152"/>
                    <a:pt x="1151" y="0"/>
                    <a:pt x="871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0"/>
            <p:cNvSpPr/>
            <p:nvPr/>
          </p:nvSpPr>
          <p:spPr>
            <a:xfrm>
              <a:off x="-1387500" y="3225225"/>
              <a:ext cx="47900" cy="458950"/>
            </a:xfrm>
            <a:custGeom>
              <a:rect b="b" l="l" r="r" t="t"/>
              <a:pathLst>
                <a:path extrusionOk="0" h="18358" w="1916">
                  <a:moveTo>
                    <a:pt x="379" y="0"/>
                  </a:moveTo>
                  <a:lnTo>
                    <a:pt x="0" y="38"/>
                  </a:lnTo>
                  <a:lnTo>
                    <a:pt x="1529" y="18357"/>
                  </a:lnTo>
                  <a:lnTo>
                    <a:pt x="1915" y="18357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0"/>
            <p:cNvSpPr/>
            <p:nvPr/>
          </p:nvSpPr>
          <p:spPr>
            <a:xfrm>
              <a:off x="-1225700" y="3218225"/>
              <a:ext cx="9675" cy="465950"/>
            </a:xfrm>
            <a:custGeom>
              <a:rect b="b" l="l" r="r" t="t"/>
              <a:pathLst>
                <a:path extrusionOk="0" h="18638" w="387">
                  <a:moveTo>
                    <a:pt x="0" y="0"/>
                  </a:moveTo>
                  <a:lnTo>
                    <a:pt x="0" y="18637"/>
                  </a:lnTo>
                  <a:lnTo>
                    <a:pt x="387" y="18637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0"/>
            <p:cNvSpPr/>
            <p:nvPr/>
          </p:nvSpPr>
          <p:spPr>
            <a:xfrm>
              <a:off x="-1164575" y="3221800"/>
              <a:ext cx="29350" cy="462375"/>
            </a:xfrm>
            <a:custGeom>
              <a:rect b="b" l="l" r="r" t="t"/>
              <a:pathLst>
                <a:path extrusionOk="0" h="18495" w="1174">
                  <a:moveTo>
                    <a:pt x="788" y="1"/>
                  </a:moveTo>
                  <a:lnTo>
                    <a:pt x="1" y="18494"/>
                  </a:lnTo>
                  <a:lnTo>
                    <a:pt x="379" y="18494"/>
                  </a:lnTo>
                  <a:lnTo>
                    <a:pt x="1174" y="1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0"/>
            <p:cNvSpPr/>
            <p:nvPr/>
          </p:nvSpPr>
          <p:spPr>
            <a:xfrm>
              <a:off x="-1549325" y="3232025"/>
              <a:ext cx="81800" cy="452150"/>
            </a:xfrm>
            <a:custGeom>
              <a:rect b="b" l="l" r="r" t="t"/>
              <a:pathLst>
                <a:path extrusionOk="0" h="18086" w="3272">
                  <a:moveTo>
                    <a:pt x="379" y="1"/>
                  </a:moveTo>
                  <a:lnTo>
                    <a:pt x="1" y="61"/>
                  </a:lnTo>
                  <a:lnTo>
                    <a:pt x="2877" y="18085"/>
                  </a:lnTo>
                  <a:lnTo>
                    <a:pt x="3271" y="18085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0"/>
            <p:cNvSpPr/>
            <p:nvPr/>
          </p:nvSpPr>
          <p:spPr>
            <a:xfrm>
              <a:off x="-1468500" y="3228625"/>
              <a:ext cx="65300" cy="455550"/>
            </a:xfrm>
            <a:custGeom>
              <a:rect b="b" l="l" r="r" t="t"/>
              <a:pathLst>
                <a:path extrusionOk="0" h="18222" w="2612">
                  <a:moveTo>
                    <a:pt x="386" y="0"/>
                  </a:moveTo>
                  <a:lnTo>
                    <a:pt x="0" y="46"/>
                  </a:lnTo>
                  <a:lnTo>
                    <a:pt x="2226" y="18221"/>
                  </a:lnTo>
                  <a:lnTo>
                    <a:pt x="2612" y="18221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0"/>
            <p:cNvSpPr/>
            <p:nvPr/>
          </p:nvSpPr>
          <p:spPr>
            <a:xfrm>
              <a:off x="-1306700" y="3222000"/>
              <a:ext cx="29350" cy="462175"/>
            </a:xfrm>
            <a:custGeom>
              <a:rect b="b" l="l" r="r" t="t"/>
              <a:pathLst>
                <a:path extrusionOk="0" h="18487" w="1174">
                  <a:moveTo>
                    <a:pt x="387" y="1"/>
                  </a:moveTo>
                  <a:lnTo>
                    <a:pt x="1" y="16"/>
                  </a:lnTo>
                  <a:lnTo>
                    <a:pt x="795" y="18486"/>
                  </a:lnTo>
                  <a:lnTo>
                    <a:pt x="1174" y="18486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0"/>
            <p:cNvSpPr/>
            <p:nvPr/>
          </p:nvSpPr>
          <p:spPr>
            <a:xfrm>
              <a:off x="-1102125" y="3225025"/>
              <a:ext cx="47725" cy="459150"/>
            </a:xfrm>
            <a:custGeom>
              <a:rect b="b" l="l" r="r" t="t"/>
              <a:pathLst>
                <a:path extrusionOk="0" h="18366" w="1909">
                  <a:moveTo>
                    <a:pt x="1530" y="1"/>
                  </a:moveTo>
                  <a:lnTo>
                    <a:pt x="1" y="18365"/>
                  </a:lnTo>
                  <a:lnTo>
                    <a:pt x="379" y="18365"/>
                  </a:lnTo>
                  <a:lnTo>
                    <a:pt x="1908" y="38"/>
                  </a:lnTo>
                  <a:lnTo>
                    <a:pt x="1530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0"/>
            <p:cNvSpPr/>
            <p:nvPr/>
          </p:nvSpPr>
          <p:spPr>
            <a:xfrm>
              <a:off x="-974200" y="3231850"/>
              <a:ext cx="81600" cy="452325"/>
            </a:xfrm>
            <a:custGeom>
              <a:rect b="b" l="l" r="r" t="t"/>
              <a:pathLst>
                <a:path extrusionOk="0" h="18093" w="3264">
                  <a:moveTo>
                    <a:pt x="2885" y="0"/>
                  </a:moveTo>
                  <a:lnTo>
                    <a:pt x="1" y="18092"/>
                  </a:lnTo>
                  <a:lnTo>
                    <a:pt x="387" y="18092"/>
                  </a:lnTo>
                  <a:lnTo>
                    <a:pt x="3264" y="61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0"/>
            <p:cNvSpPr/>
            <p:nvPr/>
          </p:nvSpPr>
          <p:spPr>
            <a:xfrm>
              <a:off x="-1038725" y="3228425"/>
              <a:ext cx="65325" cy="455750"/>
            </a:xfrm>
            <a:custGeom>
              <a:rect b="b" l="l" r="r" t="t"/>
              <a:pathLst>
                <a:path extrusionOk="0" h="18230" w="2613">
                  <a:moveTo>
                    <a:pt x="2234" y="1"/>
                  </a:moveTo>
                  <a:lnTo>
                    <a:pt x="1" y="18229"/>
                  </a:lnTo>
                  <a:lnTo>
                    <a:pt x="387" y="18229"/>
                  </a:lnTo>
                  <a:lnTo>
                    <a:pt x="2612" y="46"/>
                  </a:lnTo>
                  <a:lnTo>
                    <a:pt x="2234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0"/>
            <p:cNvSpPr/>
            <p:nvPr/>
          </p:nvSpPr>
          <p:spPr>
            <a:xfrm>
              <a:off x="-1634850" y="3234500"/>
              <a:ext cx="827800" cy="460450"/>
            </a:xfrm>
            <a:custGeom>
              <a:rect b="b" l="l" r="r" t="t"/>
              <a:pathLst>
                <a:path extrusionOk="0" h="18418" w="33112">
                  <a:moveTo>
                    <a:pt x="750" y="0"/>
                  </a:moveTo>
                  <a:lnTo>
                    <a:pt x="0" y="152"/>
                  </a:lnTo>
                  <a:lnTo>
                    <a:pt x="3301" y="17040"/>
                  </a:lnTo>
                  <a:cubicBezTo>
                    <a:pt x="3460" y="17835"/>
                    <a:pt x="4156" y="18418"/>
                    <a:pt x="4974" y="18418"/>
                  </a:cubicBezTo>
                  <a:lnTo>
                    <a:pt x="28138" y="18418"/>
                  </a:lnTo>
                  <a:cubicBezTo>
                    <a:pt x="28955" y="18418"/>
                    <a:pt x="29659" y="17835"/>
                    <a:pt x="29811" y="17040"/>
                  </a:cubicBezTo>
                  <a:lnTo>
                    <a:pt x="33111" y="152"/>
                  </a:lnTo>
                  <a:lnTo>
                    <a:pt x="32362" y="0"/>
                  </a:lnTo>
                  <a:lnTo>
                    <a:pt x="29061" y="16896"/>
                  </a:lnTo>
                  <a:cubicBezTo>
                    <a:pt x="28978" y="17335"/>
                    <a:pt x="28592" y="17653"/>
                    <a:pt x="28138" y="17653"/>
                  </a:cubicBezTo>
                  <a:lnTo>
                    <a:pt x="4974" y="17653"/>
                  </a:lnTo>
                  <a:cubicBezTo>
                    <a:pt x="4527" y="17653"/>
                    <a:pt x="4133" y="17335"/>
                    <a:pt x="4050" y="16896"/>
                  </a:cubicBezTo>
                  <a:lnTo>
                    <a:pt x="75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0"/>
            <p:cNvSpPr/>
            <p:nvPr/>
          </p:nvSpPr>
          <p:spPr>
            <a:xfrm>
              <a:off x="-1582050" y="3440200"/>
              <a:ext cx="722200" cy="19150"/>
            </a:xfrm>
            <a:custGeom>
              <a:rect b="b" l="l" r="r" t="t"/>
              <a:pathLst>
                <a:path extrusionOk="0" h="766" w="28888">
                  <a:moveTo>
                    <a:pt x="0" y="1"/>
                  </a:moveTo>
                  <a:lnTo>
                    <a:pt x="0" y="765"/>
                  </a:lnTo>
                  <a:lnTo>
                    <a:pt x="28887" y="765"/>
                  </a:lnTo>
                  <a:lnTo>
                    <a:pt x="28887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0"/>
            <p:cNvSpPr/>
            <p:nvPr/>
          </p:nvSpPr>
          <p:spPr>
            <a:xfrm>
              <a:off x="-1658325" y="3191150"/>
              <a:ext cx="874725" cy="54900"/>
            </a:xfrm>
            <a:custGeom>
              <a:rect b="b" l="l" r="r" t="t"/>
              <a:pathLst>
                <a:path extrusionOk="0" h="2196" w="34989">
                  <a:moveTo>
                    <a:pt x="311" y="1"/>
                  </a:moveTo>
                  <a:cubicBezTo>
                    <a:pt x="137" y="1"/>
                    <a:pt x="1" y="137"/>
                    <a:pt x="1" y="303"/>
                  </a:cubicBezTo>
                  <a:lnTo>
                    <a:pt x="1" y="1886"/>
                  </a:lnTo>
                  <a:cubicBezTo>
                    <a:pt x="1" y="2052"/>
                    <a:pt x="137" y="2196"/>
                    <a:pt x="311" y="2196"/>
                  </a:cubicBezTo>
                  <a:lnTo>
                    <a:pt x="34678" y="2196"/>
                  </a:lnTo>
                  <a:cubicBezTo>
                    <a:pt x="34853" y="2196"/>
                    <a:pt x="34989" y="2052"/>
                    <a:pt x="34989" y="1886"/>
                  </a:cubicBezTo>
                  <a:lnTo>
                    <a:pt x="34989" y="303"/>
                  </a:lnTo>
                  <a:cubicBezTo>
                    <a:pt x="34989" y="137"/>
                    <a:pt x="34853" y="1"/>
                    <a:pt x="34678" y="1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1"/>
          <p:cNvSpPr txBox="1"/>
          <p:nvPr>
            <p:ph type="title"/>
          </p:nvPr>
        </p:nvSpPr>
        <p:spPr>
          <a:xfrm>
            <a:off x="285650" y="613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Price Range of Magist’s Products</a:t>
            </a:r>
            <a:endParaRPr b="1" sz="2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6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4" name="Google Shape;644;p61" title="number of product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75" y="585975"/>
            <a:ext cx="7443624" cy="39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/>
          <p:nvPr>
            <p:ph type="title"/>
          </p:nvPr>
        </p:nvSpPr>
        <p:spPr>
          <a:xfrm>
            <a:off x="235500" y="20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Difference in AVG prices</a:t>
            </a:r>
            <a:endParaRPr b="1" sz="2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62"/>
          <p:cNvSpPr txBox="1"/>
          <p:nvPr>
            <p:ph idx="1" type="body"/>
          </p:nvPr>
        </p:nvSpPr>
        <p:spPr>
          <a:xfrm>
            <a:off x="311700" y="1368425"/>
            <a:ext cx="85206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id="651" name="Google Shape;651;p62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025" y="1133925"/>
            <a:ext cx="7921974" cy="363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3"/>
          <p:cNvSpPr txBox="1"/>
          <p:nvPr>
            <p:ph type="title"/>
          </p:nvPr>
        </p:nvSpPr>
        <p:spPr>
          <a:xfrm>
            <a:off x="1441788" y="719875"/>
            <a:ext cx="62604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Arial"/>
                <a:ea typeface="Arial"/>
                <a:cs typeface="Arial"/>
                <a:sym typeface="Arial"/>
              </a:rPr>
              <a:t>How satisfied are Magist’s Customers?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63"/>
          <p:cNvSpPr txBox="1"/>
          <p:nvPr>
            <p:ph idx="1" type="subTitle"/>
          </p:nvPr>
        </p:nvSpPr>
        <p:spPr>
          <a:xfrm>
            <a:off x="1441813" y="1410150"/>
            <a:ext cx="6260400" cy="16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latin typeface="Arial"/>
                <a:ea typeface="Arial"/>
                <a:cs typeface="Arial"/>
                <a:sym typeface="Arial"/>
              </a:rPr>
              <a:t>Average review Score: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4,08</a:t>
            </a:r>
            <a:r>
              <a:rPr lang="fr" sz="2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2500">
                <a:latin typeface="Arial"/>
                <a:ea typeface="Arial"/>
                <a:cs typeface="Arial"/>
                <a:sym typeface="Arial"/>
              </a:rPr>
              <a:t>out of </a:t>
            </a:r>
            <a:r>
              <a:rPr b="1" lang="fr" sz="2500">
                <a:latin typeface="Arial"/>
                <a:ea typeface="Arial"/>
                <a:cs typeface="Arial"/>
                <a:sym typeface="Arial"/>
              </a:rPr>
              <a:t>5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Delay on Product Delivery</a:t>
            </a:r>
            <a:endParaRPr/>
          </a:p>
        </p:txBody>
      </p:sp>
      <p:graphicFrame>
        <p:nvGraphicFramePr>
          <p:cNvPr id="663" name="Google Shape;663;p6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{EC2D23CF-5CEB-4BFD-A8AE-50E18E9EEB15}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Product Delivery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Number of Products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Delay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9500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On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89941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</a:t>
            </a:r>
            <a:r>
              <a:rPr lang="fr"/>
              <a:t>Delay on Product Delivery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5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65"/>
          <p:cNvGrpSpPr/>
          <p:nvPr/>
        </p:nvGrpSpPr>
        <p:grpSpPr>
          <a:xfrm>
            <a:off x="2085163" y="1432350"/>
            <a:ext cx="2486829" cy="3711155"/>
            <a:chOff x="1118224" y="283725"/>
            <a:chExt cx="2090826" cy="4076400"/>
          </a:xfrm>
        </p:grpSpPr>
        <p:sp>
          <p:nvSpPr>
            <p:cNvPr id="671" name="Google Shape;671;p6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65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65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products delivered delayed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674" name="Google Shape;674;p65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4000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sz="40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76" name="Google Shape;676;p65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5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#9500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8" name="Google Shape;678;p65"/>
          <p:cNvGrpSpPr/>
          <p:nvPr/>
        </p:nvGrpSpPr>
        <p:grpSpPr>
          <a:xfrm>
            <a:off x="4654756" y="1432350"/>
            <a:ext cx="2486829" cy="3711155"/>
            <a:chOff x="1118224" y="283725"/>
            <a:chExt cx="2090826" cy="4076400"/>
          </a:xfrm>
        </p:grpSpPr>
        <p:sp>
          <p:nvSpPr>
            <p:cNvPr id="679" name="Google Shape;679;p6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5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5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products </a:t>
              </a:r>
              <a:r>
                <a:rPr lang="fr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delivery</a:t>
              </a:r>
              <a:r>
                <a:rPr lang="fr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on time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682" name="Google Shape;682;p65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3" name="Google Shape;683;p65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4000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90%</a:t>
              </a:r>
              <a:endParaRPr sz="40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84" name="Google Shape;684;p65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65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#89941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6"/>
          <p:cNvSpPr txBox="1"/>
          <p:nvPr>
            <p:ph type="title"/>
          </p:nvPr>
        </p:nvSpPr>
        <p:spPr>
          <a:xfrm>
            <a:off x="1891950" y="932400"/>
            <a:ext cx="5466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200"/>
              <a:t>10%</a:t>
            </a:r>
            <a:r>
              <a:rPr lang="fr" sz="2200"/>
              <a:t> products are delivered delayed</a:t>
            </a:r>
            <a:endParaRPr sz="3200"/>
          </a:p>
        </p:txBody>
      </p:sp>
      <p:sp>
        <p:nvSpPr>
          <p:cNvPr id="691" name="Google Shape;691;p66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                    The average delay for big products are </a:t>
            </a:r>
            <a:r>
              <a:rPr b="1" lang="fr" sz="1500">
                <a:latin typeface="Open Sans"/>
                <a:ea typeface="Open Sans"/>
                <a:cs typeface="Open Sans"/>
                <a:sym typeface="Open Sans"/>
              </a:rPr>
              <a:t>11.22</a:t>
            </a:r>
            <a:r>
              <a:rPr lang="fr" sz="1500"/>
              <a:t> days</a:t>
            </a:r>
            <a:endParaRPr sz="1500"/>
          </a:p>
        </p:txBody>
      </p:sp>
      <p:pic>
        <p:nvPicPr>
          <p:cNvPr id="692" name="Google Shape;69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00" y="2177125"/>
            <a:ext cx="8252299" cy="26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7"/>
          <p:cNvSpPr txBox="1"/>
          <p:nvPr>
            <p:ph type="title"/>
          </p:nvPr>
        </p:nvSpPr>
        <p:spPr>
          <a:xfrm>
            <a:off x="899425" y="613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    Major tech Products are in Bigger Volume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67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fr" sz="24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Products Volume&gt;4000 cm3 =Big</a:t>
            </a:r>
            <a:endParaRPr baseline="-25000" sz="2400">
              <a:solidFill>
                <a:srgbClr val="00000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99" name="Google Shape;699;p67"/>
          <p:cNvSpPr txBox="1"/>
          <p:nvPr/>
        </p:nvSpPr>
        <p:spPr>
          <a:xfrm>
            <a:off x="1017975" y="1634125"/>
            <a:ext cx="17325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00" name="Google Shape;700;p67"/>
          <p:cNvSpPr/>
          <p:nvPr/>
        </p:nvSpPr>
        <p:spPr>
          <a:xfrm rot="-3280241">
            <a:off x="3905982" y="1906732"/>
            <a:ext cx="1323418" cy="1320838"/>
          </a:xfrm>
          <a:prstGeom prst="ellipse">
            <a:avLst/>
          </a:prstGeom>
          <a:solidFill>
            <a:srgbClr val="A1C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" name="Google Shape;701;p67"/>
          <p:cNvGrpSpPr/>
          <p:nvPr/>
        </p:nvGrpSpPr>
        <p:grpSpPr>
          <a:xfrm>
            <a:off x="4184863" y="1520198"/>
            <a:ext cx="2958454" cy="3298347"/>
            <a:chOff x="4184863" y="1520198"/>
            <a:chExt cx="2958454" cy="3298347"/>
          </a:xfrm>
        </p:grpSpPr>
        <p:sp>
          <p:nvSpPr>
            <p:cNvPr id="702" name="Google Shape;702;p67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7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307AF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7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5" name="Google Shape;705;p67"/>
          <p:cNvGrpSpPr/>
          <p:nvPr/>
        </p:nvGrpSpPr>
        <p:grpSpPr>
          <a:xfrm>
            <a:off x="2857731" y="-71332"/>
            <a:ext cx="3293577" cy="3222916"/>
            <a:chOff x="2857731" y="-71332"/>
            <a:chExt cx="3293577" cy="3222916"/>
          </a:xfrm>
        </p:grpSpPr>
        <p:sp>
          <p:nvSpPr>
            <p:cNvPr id="706" name="Google Shape;706;p67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7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0D5CDF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7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9" name="Google Shape;709;p67"/>
          <p:cNvGrpSpPr/>
          <p:nvPr/>
        </p:nvGrpSpPr>
        <p:grpSpPr>
          <a:xfrm>
            <a:off x="1959887" y="1684671"/>
            <a:ext cx="3424433" cy="3122279"/>
            <a:chOff x="1959887" y="1684671"/>
            <a:chExt cx="3424433" cy="3122279"/>
          </a:xfrm>
        </p:grpSpPr>
        <p:sp>
          <p:nvSpPr>
            <p:cNvPr id="710" name="Google Shape;710;p67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7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0942A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7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3" name="Google Shape;713;p67"/>
          <p:cNvSpPr/>
          <p:nvPr/>
        </p:nvSpPr>
        <p:spPr>
          <a:xfrm rot="-3280241">
            <a:off x="3905982" y="1906732"/>
            <a:ext cx="1323418" cy="1320838"/>
          </a:xfrm>
          <a:prstGeom prst="ellipse">
            <a:avLst/>
          </a:prstGeom>
          <a:solidFill>
            <a:srgbClr val="83E3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/>
          </a:p>
        </p:txBody>
      </p:sp>
      <p:grpSp>
        <p:nvGrpSpPr>
          <p:cNvPr id="714" name="Google Shape;714;p67"/>
          <p:cNvGrpSpPr/>
          <p:nvPr/>
        </p:nvGrpSpPr>
        <p:grpSpPr>
          <a:xfrm>
            <a:off x="4184863" y="1520198"/>
            <a:ext cx="2958454" cy="3298347"/>
            <a:chOff x="4184863" y="1520198"/>
            <a:chExt cx="2958454" cy="3298347"/>
          </a:xfrm>
        </p:grpSpPr>
        <p:sp>
          <p:nvSpPr>
            <p:cNvPr id="715" name="Google Shape;715;p67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83E3D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7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249C9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7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71</a:t>
              </a:r>
              <a:r>
                <a:rPr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% fixed telephony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8" name="Google Shape;718;p67"/>
          <p:cNvGrpSpPr/>
          <p:nvPr/>
        </p:nvGrpSpPr>
        <p:grpSpPr>
          <a:xfrm>
            <a:off x="2857731" y="-71332"/>
            <a:ext cx="3293577" cy="3222916"/>
            <a:chOff x="2857731" y="-71332"/>
            <a:chExt cx="3293577" cy="3222916"/>
          </a:xfrm>
        </p:grpSpPr>
        <p:sp>
          <p:nvSpPr>
            <p:cNvPr id="719" name="Google Shape;719;p67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83E3D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7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1D7E75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7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45% </a:t>
              </a:r>
              <a:r>
                <a:rPr lang="fr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Computer Accessories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2" name="Google Shape;722;p67"/>
          <p:cNvGrpSpPr/>
          <p:nvPr/>
        </p:nvGrpSpPr>
        <p:grpSpPr>
          <a:xfrm>
            <a:off x="1959887" y="1684671"/>
            <a:ext cx="3424433" cy="3122279"/>
            <a:chOff x="1959887" y="1684671"/>
            <a:chExt cx="3424433" cy="3122279"/>
          </a:xfrm>
        </p:grpSpPr>
        <p:sp>
          <p:nvSpPr>
            <p:cNvPr id="723" name="Google Shape;723;p67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83E3D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7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155B55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7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9,33%</a:t>
              </a:r>
              <a:r>
                <a:rPr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telephony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 txBox="1"/>
          <p:nvPr/>
        </p:nvSpPr>
        <p:spPr>
          <a:xfrm>
            <a:off x="264550" y="1595350"/>
            <a:ext cx="48432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i="1" lang="fr" sz="27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Is Magist a good fit for a tech products and heavily based on Apple-compatible accessories company li</a:t>
            </a:r>
            <a:r>
              <a:rPr i="1" lang="fr" sz="27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ke Eniac’s?</a:t>
            </a:r>
            <a:endParaRPr i="1" sz="17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950" y="1062625"/>
            <a:ext cx="3268725" cy="25488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68" name="Google Shape;268;p50"/>
          <p:cNvSpPr txBox="1"/>
          <p:nvPr/>
        </p:nvSpPr>
        <p:spPr>
          <a:xfrm>
            <a:off x="498775" y="89075"/>
            <a:ext cx="76953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fr" sz="2920">
                <a:solidFill>
                  <a:srgbClr val="595959"/>
                </a:solidFill>
              </a:rPr>
              <a:t>The Main Objective</a:t>
            </a:r>
            <a:endParaRPr b="1" sz="1700">
              <a:solidFill>
                <a:srgbClr val="595959"/>
              </a:solidFill>
            </a:endParaRPr>
          </a:p>
        </p:txBody>
      </p:sp>
      <p:grpSp>
        <p:nvGrpSpPr>
          <p:cNvPr id="269" name="Google Shape;269;p50"/>
          <p:cNvGrpSpPr/>
          <p:nvPr/>
        </p:nvGrpSpPr>
        <p:grpSpPr>
          <a:xfrm flipH="1">
            <a:off x="5508388" y="1020954"/>
            <a:ext cx="3227180" cy="3424959"/>
            <a:chOff x="5140720" y="1550707"/>
            <a:chExt cx="3227180" cy="3254118"/>
          </a:xfrm>
        </p:grpSpPr>
        <p:sp>
          <p:nvSpPr>
            <p:cNvPr id="270" name="Google Shape;270;p50"/>
            <p:cNvSpPr/>
            <p:nvPr/>
          </p:nvSpPr>
          <p:spPr>
            <a:xfrm flipH="1">
              <a:off x="5199966" y="4511325"/>
              <a:ext cx="3167934" cy="293500"/>
            </a:xfrm>
            <a:custGeom>
              <a:rect b="b" l="l" r="r" t="t"/>
              <a:pathLst>
                <a:path extrusionOk="0" h="2255" w="19765">
                  <a:moveTo>
                    <a:pt x="9882" y="1"/>
                  </a:moveTo>
                  <a:cubicBezTo>
                    <a:pt x="4424" y="1"/>
                    <a:pt x="1" y="505"/>
                    <a:pt x="1" y="1127"/>
                  </a:cubicBezTo>
                  <a:cubicBezTo>
                    <a:pt x="1" y="1750"/>
                    <a:pt x="4424" y="2254"/>
                    <a:pt x="9882" y="2254"/>
                  </a:cubicBezTo>
                  <a:cubicBezTo>
                    <a:pt x="15341" y="2254"/>
                    <a:pt x="19764" y="1750"/>
                    <a:pt x="19764" y="1127"/>
                  </a:cubicBezTo>
                  <a:cubicBezTo>
                    <a:pt x="19764" y="505"/>
                    <a:pt x="15341" y="1"/>
                    <a:pt x="9882" y="1"/>
                  </a:cubicBezTo>
                  <a:close/>
                </a:path>
              </a:pathLst>
            </a:custGeom>
            <a:solidFill>
              <a:srgbClr val="434343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" name="Google Shape;271;p50"/>
            <p:cNvGrpSpPr/>
            <p:nvPr/>
          </p:nvGrpSpPr>
          <p:grpSpPr>
            <a:xfrm>
              <a:off x="5140720" y="1550707"/>
              <a:ext cx="3133087" cy="3095690"/>
              <a:chOff x="5948750" y="2008350"/>
              <a:chExt cx="529900" cy="523575"/>
            </a:xfrm>
          </p:grpSpPr>
          <p:sp>
            <p:nvSpPr>
              <p:cNvPr id="272" name="Google Shape;272;p50"/>
              <p:cNvSpPr/>
              <p:nvPr/>
            </p:nvSpPr>
            <p:spPr>
              <a:xfrm>
                <a:off x="6176650" y="2163225"/>
                <a:ext cx="128775" cy="107825"/>
              </a:xfrm>
              <a:custGeom>
                <a:rect b="b" l="l" r="r" t="t"/>
                <a:pathLst>
                  <a:path extrusionOk="0" h="4313" w="5151">
                    <a:moveTo>
                      <a:pt x="963" y="1"/>
                    </a:moveTo>
                    <a:cubicBezTo>
                      <a:pt x="480" y="1"/>
                      <a:pt x="0" y="485"/>
                      <a:pt x="318" y="1206"/>
                    </a:cubicBezTo>
                    <a:lnTo>
                      <a:pt x="1264" y="3237"/>
                    </a:lnTo>
                    <a:cubicBezTo>
                      <a:pt x="1412" y="3557"/>
                      <a:pt x="1978" y="3880"/>
                      <a:pt x="2299" y="3925"/>
                    </a:cubicBezTo>
                    <a:cubicBezTo>
                      <a:pt x="2676" y="4023"/>
                      <a:pt x="3695" y="4274"/>
                      <a:pt x="4368" y="4274"/>
                    </a:cubicBezTo>
                    <a:cubicBezTo>
                      <a:pt x="4489" y="4274"/>
                      <a:pt x="4599" y="4266"/>
                      <a:pt x="4691" y="4248"/>
                    </a:cubicBezTo>
                    <a:lnTo>
                      <a:pt x="4952" y="4313"/>
                    </a:lnTo>
                    <a:lnTo>
                      <a:pt x="5151" y="3450"/>
                    </a:lnTo>
                    <a:lnTo>
                      <a:pt x="4872" y="3382"/>
                    </a:lnTo>
                    <a:cubicBezTo>
                      <a:pt x="4662" y="3062"/>
                      <a:pt x="3387" y="2816"/>
                      <a:pt x="2402" y="2469"/>
                    </a:cubicBezTo>
                    <a:lnTo>
                      <a:pt x="1646" y="512"/>
                    </a:lnTo>
                    <a:cubicBezTo>
                      <a:pt x="1513" y="156"/>
                      <a:pt x="1238" y="1"/>
                      <a:pt x="963" y="1"/>
                    </a:cubicBezTo>
                    <a:close/>
                  </a:path>
                </a:pathLst>
              </a:custGeom>
              <a:solidFill>
                <a:srgbClr val="DFB6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50"/>
              <p:cNvSpPr/>
              <p:nvPr/>
            </p:nvSpPr>
            <p:spPr>
              <a:xfrm>
                <a:off x="6150950" y="2291925"/>
                <a:ext cx="185325" cy="140350"/>
              </a:xfrm>
              <a:custGeom>
                <a:rect b="b" l="l" r="r" t="t"/>
                <a:pathLst>
                  <a:path extrusionOk="0" h="5614" w="7413">
                    <a:moveTo>
                      <a:pt x="5940" y="1"/>
                    </a:moveTo>
                    <a:cubicBezTo>
                      <a:pt x="4868" y="1"/>
                      <a:pt x="3024" y="123"/>
                      <a:pt x="3024" y="123"/>
                    </a:cubicBezTo>
                    <a:lnTo>
                      <a:pt x="0" y="1062"/>
                    </a:lnTo>
                    <a:cubicBezTo>
                      <a:pt x="65" y="1795"/>
                      <a:pt x="549" y="2174"/>
                      <a:pt x="1468" y="2201"/>
                    </a:cubicBezTo>
                    <a:cubicBezTo>
                      <a:pt x="1612" y="2204"/>
                      <a:pt x="1751" y="2206"/>
                      <a:pt x="1886" y="2206"/>
                    </a:cubicBezTo>
                    <a:cubicBezTo>
                      <a:pt x="3243" y="2206"/>
                      <a:pt x="4188" y="2039"/>
                      <a:pt x="5126" y="1869"/>
                    </a:cubicBezTo>
                    <a:lnTo>
                      <a:pt x="5126" y="1869"/>
                    </a:lnTo>
                    <a:cubicBezTo>
                      <a:pt x="4738" y="2198"/>
                      <a:pt x="4320" y="3959"/>
                      <a:pt x="4086" y="5613"/>
                    </a:cubicBezTo>
                    <a:lnTo>
                      <a:pt x="5544" y="5613"/>
                    </a:lnTo>
                    <a:lnTo>
                      <a:pt x="7249" y="1477"/>
                    </a:lnTo>
                    <a:cubicBezTo>
                      <a:pt x="7412" y="822"/>
                      <a:pt x="7246" y="43"/>
                      <a:pt x="6300" y="7"/>
                    </a:cubicBezTo>
                    <a:cubicBezTo>
                      <a:pt x="6196" y="3"/>
                      <a:pt x="6074" y="1"/>
                      <a:pt x="5940" y="1"/>
                    </a:cubicBezTo>
                    <a:close/>
                  </a:path>
                </a:pathLst>
              </a:custGeom>
              <a:solidFill>
                <a:srgbClr val="F3B1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50"/>
              <p:cNvSpPr/>
              <p:nvPr/>
            </p:nvSpPr>
            <p:spPr>
              <a:xfrm>
                <a:off x="6255150" y="2426250"/>
                <a:ext cx="28500" cy="27525"/>
              </a:xfrm>
              <a:custGeom>
                <a:rect b="b" l="l" r="r" t="t"/>
                <a:pathLst>
                  <a:path extrusionOk="0" h="1101" w="1140">
                    <a:moveTo>
                      <a:pt x="140" y="0"/>
                    </a:moveTo>
                    <a:lnTo>
                      <a:pt x="1" y="1100"/>
                    </a:lnTo>
                    <a:lnTo>
                      <a:pt x="979" y="1100"/>
                    </a:lnTo>
                    <a:lnTo>
                      <a:pt x="1139" y="0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50"/>
              <p:cNvSpPr/>
              <p:nvPr/>
            </p:nvSpPr>
            <p:spPr>
              <a:xfrm>
                <a:off x="6250625" y="2441300"/>
                <a:ext cx="70675" cy="26550"/>
              </a:xfrm>
              <a:custGeom>
                <a:rect b="b" l="l" r="r" t="t"/>
                <a:pathLst>
                  <a:path extrusionOk="0" h="1062" w="2827">
                    <a:moveTo>
                      <a:pt x="244" y="0"/>
                    </a:moveTo>
                    <a:cubicBezTo>
                      <a:pt x="96" y="335"/>
                      <a:pt x="13" y="694"/>
                      <a:pt x="1" y="1061"/>
                    </a:cubicBezTo>
                    <a:lnTo>
                      <a:pt x="2826" y="1059"/>
                    </a:lnTo>
                    <a:cubicBezTo>
                      <a:pt x="2826" y="1059"/>
                      <a:pt x="2705" y="522"/>
                      <a:pt x="2355" y="386"/>
                    </a:cubicBezTo>
                    <a:cubicBezTo>
                      <a:pt x="2005" y="246"/>
                      <a:pt x="1231" y="0"/>
                      <a:pt x="1231" y="0"/>
                    </a:cubicBezTo>
                    <a:cubicBezTo>
                      <a:pt x="959" y="126"/>
                      <a:pt x="752" y="181"/>
                      <a:pt x="596" y="181"/>
                    </a:cubicBezTo>
                    <a:cubicBezTo>
                      <a:pt x="423" y="181"/>
                      <a:pt x="312" y="114"/>
                      <a:pt x="24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50"/>
              <p:cNvSpPr/>
              <p:nvPr/>
            </p:nvSpPr>
            <p:spPr>
              <a:xfrm>
                <a:off x="6250550" y="2420825"/>
                <a:ext cx="46950" cy="14925"/>
              </a:xfrm>
              <a:custGeom>
                <a:rect b="b" l="l" r="r" t="t"/>
                <a:pathLst>
                  <a:path extrusionOk="0" h="597" w="1878">
                    <a:moveTo>
                      <a:pt x="1878" y="1"/>
                    </a:moveTo>
                    <a:lnTo>
                      <a:pt x="1" y="102"/>
                    </a:lnTo>
                    <a:lnTo>
                      <a:pt x="1" y="597"/>
                    </a:lnTo>
                    <a:lnTo>
                      <a:pt x="1712" y="594"/>
                    </a:lnTo>
                    <a:lnTo>
                      <a:pt x="1878" y="1"/>
                    </a:lnTo>
                    <a:close/>
                  </a:path>
                </a:pathLst>
              </a:custGeom>
              <a:solidFill>
                <a:srgbClr val="F3B1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50"/>
              <p:cNvSpPr/>
              <p:nvPr/>
            </p:nvSpPr>
            <p:spPr>
              <a:xfrm>
                <a:off x="6254425" y="2419875"/>
                <a:ext cx="39900" cy="3350"/>
              </a:xfrm>
              <a:custGeom>
                <a:rect b="b" l="l" r="r" t="t"/>
                <a:pathLst>
                  <a:path extrusionOk="0" h="134" w="1596">
                    <a:moveTo>
                      <a:pt x="1592" y="0"/>
                    </a:moveTo>
                    <a:lnTo>
                      <a:pt x="0" y="60"/>
                    </a:lnTo>
                    <a:lnTo>
                      <a:pt x="3" y="134"/>
                    </a:lnTo>
                    <a:lnTo>
                      <a:pt x="1595" y="74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50"/>
              <p:cNvSpPr/>
              <p:nvPr/>
            </p:nvSpPr>
            <p:spPr>
              <a:xfrm>
                <a:off x="5987425" y="2237450"/>
                <a:ext cx="125000" cy="121825"/>
              </a:xfrm>
              <a:custGeom>
                <a:rect b="b" l="l" r="r" t="t"/>
                <a:pathLst>
                  <a:path extrusionOk="0" h="4873" w="5000">
                    <a:moveTo>
                      <a:pt x="4993" y="1"/>
                    </a:moveTo>
                    <a:lnTo>
                      <a:pt x="1" y="10"/>
                    </a:lnTo>
                    <a:lnTo>
                      <a:pt x="10" y="4872"/>
                    </a:lnTo>
                    <a:lnTo>
                      <a:pt x="4999" y="4866"/>
                    </a:lnTo>
                    <a:lnTo>
                      <a:pt x="4993" y="1"/>
                    </a:lnTo>
                    <a:close/>
                  </a:path>
                </a:pathLst>
              </a:custGeom>
              <a:solidFill>
                <a:srgbClr val="ECE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50"/>
              <p:cNvSpPr/>
              <p:nvPr/>
            </p:nvSpPr>
            <p:spPr>
              <a:xfrm>
                <a:off x="5961700" y="2238425"/>
                <a:ext cx="25750" cy="121650"/>
              </a:xfrm>
              <a:custGeom>
                <a:rect b="b" l="l" r="r" t="t"/>
                <a:pathLst>
                  <a:path extrusionOk="0" h="4866" w="1030">
                    <a:moveTo>
                      <a:pt x="1024" y="0"/>
                    </a:moveTo>
                    <a:lnTo>
                      <a:pt x="1" y="3"/>
                    </a:lnTo>
                    <a:lnTo>
                      <a:pt x="7" y="4866"/>
                    </a:lnTo>
                    <a:lnTo>
                      <a:pt x="1030" y="4866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rgbClr val="DFB6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50"/>
              <p:cNvSpPr/>
              <p:nvPr/>
            </p:nvSpPr>
            <p:spPr>
              <a:xfrm>
                <a:off x="5986475" y="2238050"/>
                <a:ext cx="116600" cy="121650"/>
              </a:xfrm>
              <a:custGeom>
                <a:rect b="b" l="l" r="r" t="t"/>
                <a:pathLst>
                  <a:path extrusionOk="0" h="4866" w="4664">
                    <a:moveTo>
                      <a:pt x="4590" y="422"/>
                    </a:moveTo>
                    <a:lnTo>
                      <a:pt x="4590" y="840"/>
                    </a:lnTo>
                    <a:lnTo>
                      <a:pt x="3090" y="840"/>
                    </a:lnTo>
                    <a:lnTo>
                      <a:pt x="3090" y="425"/>
                    </a:lnTo>
                    <a:lnTo>
                      <a:pt x="4590" y="422"/>
                    </a:lnTo>
                    <a:close/>
                    <a:moveTo>
                      <a:pt x="4664" y="347"/>
                    </a:moveTo>
                    <a:lnTo>
                      <a:pt x="3015" y="350"/>
                    </a:lnTo>
                    <a:lnTo>
                      <a:pt x="3015" y="914"/>
                    </a:lnTo>
                    <a:lnTo>
                      <a:pt x="4664" y="914"/>
                    </a:lnTo>
                    <a:lnTo>
                      <a:pt x="4664" y="347"/>
                    </a:lnTo>
                    <a:close/>
                    <a:moveTo>
                      <a:pt x="1382" y="3692"/>
                    </a:moveTo>
                    <a:lnTo>
                      <a:pt x="1136" y="3941"/>
                    </a:lnTo>
                    <a:lnTo>
                      <a:pt x="1186" y="3991"/>
                    </a:lnTo>
                    <a:lnTo>
                      <a:pt x="1343" y="3836"/>
                    </a:lnTo>
                    <a:lnTo>
                      <a:pt x="1343" y="4380"/>
                    </a:lnTo>
                    <a:lnTo>
                      <a:pt x="1417" y="4380"/>
                    </a:lnTo>
                    <a:lnTo>
                      <a:pt x="1417" y="3834"/>
                    </a:lnTo>
                    <a:lnTo>
                      <a:pt x="1575" y="3991"/>
                    </a:lnTo>
                    <a:lnTo>
                      <a:pt x="1628" y="3938"/>
                    </a:lnTo>
                    <a:lnTo>
                      <a:pt x="1382" y="3692"/>
                    </a:lnTo>
                    <a:close/>
                    <a:moveTo>
                      <a:pt x="649" y="3695"/>
                    </a:moveTo>
                    <a:lnTo>
                      <a:pt x="403" y="3941"/>
                    </a:lnTo>
                    <a:lnTo>
                      <a:pt x="457" y="3994"/>
                    </a:lnTo>
                    <a:lnTo>
                      <a:pt x="614" y="3835"/>
                    </a:lnTo>
                    <a:lnTo>
                      <a:pt x="614" y="3835"/>
                    </a:lnTo>
                    <a:lnTo>
                      <a:pt x="614" y="4383"/>
                    </a:lnTo>
                    <a:lnTo>
                      <a:pt x="688" y="4383"/>
                    </a:lnTo>
                    <a:lnTo>
                      <a:pt x="688" y="3836"/>
                    </a:lnTo>
                    <a:lnTo>
                      <a:pt x="845" y="3991"/>
                    </a:lnTo>
                    <a:lnTo>
                      <a:pt x="896" y="3941"/>
                    </a:lnTo>
                    <a:lnTo>
                      <a:pt x="649" y="3695"/>
                    </a:lnTo>
                    <a:close/>
                    <a:moveTo>
                      <a:pt x="1649" y="4513"/>
                    </a:moveTo>
                    <a:lnTo>
                      <a:pt x="383" y="4516"/>
                    </a:lnTo>
                    <a:lnTo>
                      <a:pt x="383" y="4590"/>
                    </a:lnTo>
                    <a:lnTo>
                      <a:pt x="1649" y="4587"/>
                    </a:lnTo>
                    <a:lnTo>
                      <a:pt x="1649" y="4513"/>
                    </a:lnTo>
                    <a:close/>
                    <a:moveTo>
                      <a:pt x="0" y="1"/>
                    </a:moveTo>
                    <a:lnTo>
                      <a:pt x="6" y="4866"/>
                    </a:lnTo>
                    <a:lnTo>
                      <a:pt x="80" y="4866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50"/>
              <p:cNvSpPr/>
              <p:nvPr/>
            </p:nvSpPr>
            <p:spPr>
              <a:xfrm>
                <a:off x="5966750" y="2246950"/>
                <a:ext cx="9450" cy="14100"/>
              </a:xfrm>
              <a:custGeom>
                <a:rect b="b" l="l" r="r" t="t"/>
                <a:pathLst>
                  <a:path extrusionOk="0" h="564" w="378">
                    <a:moveTo>
                      <a:pt x="1" y="0"/>
                    </a:moveTo>
                    <a:lnTo>
                      <a:pt x="1" y="74"/>
                    </a:lnTo>
                    <a:lnTo>
                      <a:pt x="377" y="74"/>
                    </a:lnTo>
                    <a:lnTo>
                      <a:pt x="377" y="0"/>
                    </a:lnTo>
                    <a:close/>
                    <a:moveTo>
                      <a:pt x="1" y="243"/>
                    </a:moveTo>
                    <a:lnTo>
                      <a:pt x="1" y="318"/>
                    </a:lnTo>
                    <a:lnTo>
                      <a:pt x="377" y="318"/>
                    </a:lnTo>
                    <a:lnTo>
                      <a:pt x="377" y="243"/>
                    </a:lnTo>
                    <a:close/>
                    <a:moveTo>
                      <a:pt x="1" y="490"/>
                    </a:moveTo>
                    <a:lnTo>
                      <a:pt x="1" y="564"/>
                    </a:lnTo>
                    <a:lnTo>
                      <a:pt x="377" y="564"/>
                    </a:lnTo>
                    <a:lnTo>
                      <a:pt x="377" y="4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50"/>
              <p:cNvSpPr/>
              <p:nvPr/>
            </p:nvSpPr>
            <p:spPr>
              <a:xfrm>
                <a:off x="6055625" y="2008350"/>
                <a:ext cx="54575" cy="157900"/>
              </a:xfrm>
              <a:custGeom>
                <a:rect b="b" l="l" r="r" t="t"/>
                <a:pathLst>
                  <a:path extrusionOk="0" h="6316" w="2183">
                    <a:moveTo>
                      <a:pt x="2174" y="1"/>
                    </a:moveTo>
                    <a:lnTo>
                      <a:pt x="0" y="4"/>
                    </a:lnTo>
                    <a:lnTo>
                      <a:pt x="12" y="6316"/>
                    </a:lnTo>
                    <a:lnTo>
                      <a:pt x="2182" y="6313"/>
                    </a:lnTo>
                    <a:lnTo>
                      <a:pt x="2174" y="1"/>
                    </a:lnTo>
                    <a:close/>
                  </a:path>
                </a:pathLst>
              </a:custGeom>
              <a:solidFill>
                <a:srgbClr val="ECE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50"/>
              <p:cNvSpPr/>
              <p:nvPr/>
            </p:nvSpPr>
            <p:spPr>
              <a:xfrm>
                <a:off x="5963275" y="2009175"/>
                <a:ext cx="92525" cy="157975"/>
              </a:xfrm>
              <a:custGeom>
                <a:rect b="b" l="l" r="r" t="t"/>
                <a:pathLst>
                  <a:path extrusionOk="0" h="6319" w="3701">
                    <a:moveTo>
                      <a:pt x="3688" y="0"/>
                    </a:moveTo>
                    <a:lnTo>
                      <a:pt x="0" y="6"/>
                    </a:lnTo>
                    <a:lnTo>
                      <a:pt x="9" y="6318"/>
                    </a:lnTo>
                    <a:lnTo>
                      <a:pt x="3700" y="6312"/>
                    </a:lnTo>
                    <a:lnTo>
                      <a:pt x="3688" y="0"/>
                    </a:lnTo>
                    <a:close/>
                  </a:path>
                </a:pathLst>
              </a:custGeom>
              <a:solidFill>
                <a:srgbClr val="DFB6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50"/>
              <p:cNvSpPr/>
              <p:nvPr/>
            </p:nvSpPr>
            <p:spPr>
              <a:xfrm>
                <a:off x="5970300" y="2008800"/>
                <a:ext cx="120475" cy="157900"/>
              </a:xfrm>
              <a:custGeom>
                <a:rect b="b" l="l" r="r" t="t"/>
                <a:pathLst>
                  <a:path extrusionOk="0" h="6316" w="4819">
                    <a:moveTo>
                      <a:pt x="1400" y="392"/>
                    </a:moveTo>
                    <a:lnTo>
                      <a:pt x="1400" y="733"/>
                    </a:lnTo>
                    <a:lnTo>
                      <a:pt x="152" y="733"/>
                    </a:lnTo>
                    <a:lnTo>
                      <a:pt x="152" y="395"/>
                    </a:lnTo>
                    <a:lnTo>
                      <a:pt x="1400" y="392"/>
                    </a:lnTo>
                    <a:close/>
                    <a:moveTo>
                      <a:pt x="78" y="321"/>
                    </a:moveTo>
                    <a:lnTo>
                      <a:pt x="78" y="807"/>
                    </a:lnTo>
                    <a:lnTo>
                      <a:pt x="1474" y="804"/>
                    </a:lnTo>
                    <a:lnTo>
                      <a:pt x="1474" y="321"/>
                    </a:lnTo>
                    <a:close/>
                    <a:moveTo>
                      <a:pt x="4178" y="0"/>
                    </a:moveTo>
                    <a:lnTo>
                      <a:pt x="4181" y="1332"/>
                    </a:lnTo>
                    <a:lnTo>
                      <a:pt x="4819" y="1332"/>
                    </a:lnTo>
                    <a:lnTo>
                      <a:pt x="4819" y="0"/>
                    </a:lnTo>
                    <a:lnTo>
                      <a:pt x="4745" y="0"/>
                    </a:lnTo>
                    <a:lnTo>
                      <a:pt x="4745" y="1258"/>
                    </a:lnTo>
                    <a:lnTo>
                      <a:pt x="4252" y="1258"/>
                    </a:lnTo>
                    <a:lnTo>
                      <a:pt x="4252" y="0"/>
                    </a:lnTo>
                    <a:close/>
                    <a:moveTo>
                      <a:pt x="2773" y="4136"/>
                    </a:moveTo>
                    <a:lnTo>
                      <a:pt x="2773" y="4839"/>
                    </a:lnTo>
                    <a:cubicBezTo>
                      <a:pt x="2773" y="4987"/>
                      <a:pt x="2654" y="5109"/>
                      <a:pt x="2503" y="5109"/>
                    </a:cubicBezTo>
                    <a:cubicBezTo>
                      <a:pt x="2355" y="5109"/>
                      <a:pt x="2233" y="4987"/>
                      <a:pt x="2233" y="4839"/>
                    </a:cubicBezTo>
                    <a:lnTo>
                      <a:pt x="2233" y="4139"/>
                    </a:lnTo>
                    <a:lnTo>
                      <a:pt x="2773" y="4136"/>
                    </a:lnTo>
                    <a:close/>
                    <a:moveTo>
                      <a:pt x="2162" y="4065"/>
                    </a:moveTo>
                    <a:lnTo>
                      <a:pt x="2162" y="4839"/>
                    </a:lnTo>
                    <a:cubicBezTo>
                      <a:pt x="2162" y="5017"/>
                      <a:pt x="2297" y="5161"/>
                      <a:pt x="2471" y="5181"/>
                    </a:cubicBezTo>
                    <a:lnTo>
                      <a:pt x="2471" y="5181"/>
                    </a:lnTo>
                    <a:lnTo>
                      <a:pt x="2471" y="5903"/>
                    </a:lnTo>
                    <a:lnTo>
                      <a:pt x="2171" y="5903"/>
                    </a:lnTo>
                    <a:lnTo>
                      <a:pt x="2171" y="5977"/>
                    </a:lnTo>
                    <a:lnTo>
                      <a:pt x="2841" y="5977"/>
                    </a:lnTo>
                    <a:lnTo>
                      <a:pt x="2841" y="5903"/>
                    </a:lnTo>
                    <a:lnTo>
                      <a:pt x="2545" y="5903"/>
                    </a:lnTo>
                    <a:lnTo>
                      <a:pt x="2545" y="5181"/>
                    </a:lnTo>
                    <a:lnTo>
                      <a:pt x="2545" y="5181"/>
                    </a:lnTo>
                    <a:cubicBezTo>
                      <a:pt x="2716" y="5162"/>
                      <a:pt x="2850" y="5016"/>
                      <a:pt x="2847" y="4839"/>
                    </a:cubicBezTo>
                    <a:lnTo>
                      <a:pt x="2847" y="4065"/>
                    </a:lnTo>
                    <a:close/>
                    <a:moveTo>
                      <a:pt x="1" y="5906"/>
                    </a:moveTo>
                    <a:lnTo>
                      <a:pt x="1" y="5980"/>
                    </a:lnTo>
                    <a:lnTo>
                      <a:pt x="1196" y="5980"/>
                    </a:lnTo>
                    <a:lnTo>
                      <a:pt x="1196" y="5906"/>
                    </a:lnTo>
                    <a:close/>
                    <a:moveTo>
                      <a:pt x="3375" y="3"/>
                    </a:moveTo>
                    <a:lnTo>
                      <a:pt x="3384" y="6315"/>
                    </a:lnTo>
                    <a:lnTo>
                      <a:pt x="3458" y="6313"/>
                    </a:lnTo>
                    <a:lnTo>
                      <a:pt x="3449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50"/>
              <p:cNvSpPr/>
              <p:nvPr/>
            </p:nvSpPr>
            <p:spPr>
              <a:xfrm>
                <a:off x="5994175" y="2165700"/>
                <a:ext cx="137150" cy="72000"/>
              </a:xfrm>
              <a:custGeom>
                <a:rect b="b" l="l" r="r" t="t"/>
                <a:pathLst>
                  <a:path extrusionOk="0" h="2880" w="5486">
                    <a:moveTo>
                      <a:pt x="5482" y="1"/>
                    </a:moveTo>
                    <a:lnTo>
                      <a:pt x="1" y="10"/>
                    </a:lnTo>
                    <a:lnTo>
                      <a:pt x="3" y="2880"/>
                    </a:lnTo>
                    <a:lnTo>
                      <a:pt x="5485" y="2871"/>
                    </a:lnTo>
                    <a:lnTo>
                      <a:pt x="5482" y="1"/>
                    </a:lnTo>
                    <a:close/>
                  </a:path>
                </a:pathLst>
              </a:custGeom>
              <a:solidFill>
                <a:srgbClr val="FFD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50"/>
              <p:cNvSpPr/>
              <p:nvPr/>
            </p:nvSpPr>
            <p:spPr>
              <a:xfrm>
                <a:off x="5948750" y="2166675"/>
                <a:ext cx="45375" cy="71850"/>
              </a:xfrm>
              <a:custGeom>
                <a:rect b="b" l="l" r="r" t="t"/>
                <a:pathLst>
                  <a:path extrusionOk="0" h="2874" w="1815">
                    <a:moveTo>
                      <a:pt x="1812" y="0"/>
                    </a:moveTo>
                    <a:lnTo>
                      <a:pt x="0" y="3"/>
                    </a:lnTo>
                    <a:lnTo>
                      <a:pt x="3" y="2873"/>
                    </a:lnTo>
                    <a:lnTo>
                      <a:pt x="1815" y="287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F3B1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50"/>
              <p:cNvSpPr/>
              <p:nvPr/>
            </p:nvSpPr>
            <p:spPr>
              <a:xfrm>
                <a:off x="5993200" y="2165925"/>
                <a:ext cx="2050" cy="71775"/>
              </a:xfrm>
              <a:custGeom>
                <a:rect b="b" l="l" r="r" t="t"/>
                <a:pathLst>
                  <a:path extrusionOk="0" h="2871" w="82">
                    <a:moveTo>
                      <a:pt x="1" y="1"/>
                    </a:moveTo>
                    <a:lnTo>
                      <a:pt x="7" y="2871"/>
                    </a:lnTo>
                    <a:lnTo>
                      <a:pt x="81" y="287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50"/>
              <p:cNvSpPr/>
              <p:nvPr/>
            </p:nvSpPr>
            <p:spPr>
              <a:xfrm>
                <a:off x="5953125" y="2173650"/>
                <a:ext cx="169975" cy="58200"/>
              </a:xfrm>
              <a:custGeom>
                <a:rect b="b" l="l" r="r" t="t"/>
                <a:pathLst>
                  <a:path extrusionOk="0" h="2328" w="6799">
                    <a:moveTo>
                      <a:pt x="6760" y="0"/>
                    </a:moveTo>
                    <a:lnTo>
                      <a:pt x="5289" y="3"/>
                    </a:lnTo>
                    <a:lnTo>
                      <a:pt x="5289" y="77"/>
                    </a:lnTo>
                    <a:lnTo>
                      <a:pt x="6760" y="74"/>
                    </a:lnTo>
                    <a:lnTo>
                      <a:pt x="6760" y="0"/>
                    </a:lnTo>
                    <a:close/>
                    <a:moveTo>
                      <a:pt x="0" y="9"/>
                    </a:moveTo>
                    <a:lnTo>
                      <a:pt x="0" y="83"/>
                    </a:lnTo>
                    <a:lnTo>
                      <a:pt x="970" y="83"/>
                    </a:lnTo>
                    <a:lnTo>
                      <a:pt x="970" y="9"/>
                    </a:lnTo>
                    <a:close/>
                    <a:moveTo>
                      <a:pt x="0" y="223"/>
                    </a:moveTo>
                    <a:lnTo>
                      <a:pt x="0" y="297"/>
                    </a:lnTo>
                    <a:lnTo>
                      <a:pt x="970" y="297"/>
                    </a:lnTo>
                    <a:lnTo>
                      <a:pt x="970" y="223"/>
                    </a:lnTo>
                    <a:close/>
                    <a:moveTo>
                      <a:pt x="2483" y="1121"/>
                    </a:moveTo>
                    <a:lnTo>
                      <a:pt x="2483" y="1121"/>
                    </a:lnTo>
                    <a:cubicBezTo>
                      <a:pt x="2690" y="1121"/>
                      <a:pt x="2882" y="1231"/>
                      <a:pt x="2986" y="1411"/>
                    </a:cubicBezTo>
                    <a:lnTo>
                      <a:pt x="1981" y="1411"/>
                    </a:lnTo>
                    <a:cubicBezTo>
                      <a:pt x="2084" y="1231"/>
                      <a:pt x="2276" y="1121"/>
                      <a:pt x="2483" y="1121"/>
                    </a:cubicBezTo>
                    <a:close/>
                    <a:moveTo>
                      <a:pt x="2482" y="1047"/>
                    </a:moveTo>
                    <a:cubicBezTo>
                      <a:pt x="2224" y="1047"/>
                      <a:pt x="1992" y="1198"/>
                      <a:pt x="1889" y="1435"/>
                    </a:cubicBezTo>
                    <a:lnTo>
                      <a:pt x="1865" y="1486"/>
                    </a:lnTo>
                    <a:lnTo>
                      <a:pt x="2446" y="1486"/>
                    </a:lnTo>
                    <a:lnTo>
                      <a:pt x="2446" y="1447"/>
                    </a:lnTo>
                    <a:lnTo>
                      <a:pt x="2520" y="1447"/>
                    </a:lnTo>
                    <a:lnTo>
                      <a:pt x="2520" y="1486"/>
                    </a:lnTo>
                    <a:lnTo>
                      <a:pt x="3101" y="1486"/>
                    </a:lnTo>
                    <a:lnTo>
                      <a:pt x="3077" y="1432"/>
                    </a:lnTo>
                    <a:cubicBezTo>
                      <a:pt x="2974" y="1198"/>
                      <a:pt x="2740" y="1047"/>
                      <a:pt x="2482" y="1047"/>
                    </a:cubicBezTo>
                    <a:close/>
                    <a:moveTo>
                      <a:pt x="6727" y="2123"/>
                    </a:moveTo>
                    <a:lnTo>
                      <a:pt x="6727" y="2242"/>
                    </a:lnTo>
                    <a:lnTo>
                      <a:pt x="3816" y="2247"/>
                    </a:lnTo>
                    <a:lnTo>
                      <a:pt x="3816" y="2126"/>
                    </a:lnTo>
                    <a:lnTo>
                      <a:pt x="6727" y="2123"/>
                    </a:lnTo>
                    <a:close/>
                    <a:moveTo>
                      <a:pt x="792" y="2046"/>
                    </a:moveTo>
                    <a:lnTo>
                      <a:pt x="792" y="2253"/>
                    </a:lnTo>
                    <a:lnTo>
                      <a:pt x="92" y="2253"/>
                    </a:lnTo>
                    <a:lnTo>
                      <a:pt x="92" y="2046"/>
                    </a:lnTo>
                    <a:close/>
                    <a:moveTo>
                      <a:pt x="2446" y="1486"/>
                    </a:moveTo>
                    <a:lnTo>
                      <a:pt x="2446" y="2114"/>
                    </a:lnTo>
                    <a:cubicBezTo>
                      <a:pt x="2446" y="2188"/>
                      <a:pt x="2387" y="2247"/>
                      <a:pt x="2316" y="2247"/>
                    </a:cubicBezTo>
                    <a:cubicBezTo>
                      <a:pt x="2241" y="2247"/>
                      <a:pt x="2185" y="2188"/>
                      <a:pt x="2185" y="2117"/>
                    </a:cubicBezTo>
                    <a:lnTo>
                      <a:pt x="2185" y="2004"/>
                    </a:lnTo>
                    <a:lnTo>
                      <a:pt x="2111" y="2004"/>
                    </a:lnTo>
                    <a:lnTo>
                      <a:pt x="2111" y="2117"/>
                    </a:lnTo>
                    <a:cubicBezTo>
                      <a:pt x="2111" y="2230"/>
                      <a:pt x="2200" y="2322"/>
                      <a:pt x="2316" y="2322"/>
                    </a:cubicBezTo>
                    <a:cubicBezTo>
                      <a:pt x="2428" y="2322"/>
                      <a:pt x="2520" y="2230"/>
                      <a:pt x="2520" y="2117"/>
                    </a:cubicBezTo>
                    <a:lnTo>
                      <a:pt x="2520" y="1486"/>
                    </a:lnTo>
                    <a:close/>
                    <a:moveTo>
                      <a:pt x="6798" y="2049"/>
                    </a:moveTo>
                    <a:lnTo>
                      <a:pt x="3742" y="2052"/>
                    </a:lnTo>
                    <a:lnTo>
                      <a:pt x="3742" y="2322"/>
                    </a:lnTo>
                    <a:lnTo>
                      <a:pt x="6798" y="2316"/>
                    </a:lnTo>
                    <a:lnTo>
                      <a:pt x="6798" y="2049"/>
                    </a:lnTo>
                    <a:close/>
                    <a:moveTo>
                      <a:pt x="18" y="1972"/>
                    </a:moveTo>
                    <a:lnTo>
                      <a:pt x="18" y="2328"/>
                    </a:lnTo>
                    <a:lnTo>
                      <a:pt x="863" y="2328"/>
                    </a:lnTo>
                    <a:lnTo>
                      <a:pt x="863" y="19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50"/>
              <p:cNvSpPr/>
              <p:nvPr/>
            </p:nvSpPr>
            <p:spPr>
              <a:xfrm>
                <a:off x="5971200" y="2236800"/>
                <a:ext cx="150350" cy="2175"/>
              </a:xfrm>
              <a:custGeom>
                <a:rect b="b" l="l" r="r" t="t"/>
                <a:pathLst>
                  <a:path extrusionOk="0" h="87" w="6014">
                    <a:moveTo>
                      <a:pt x="6013" y="0"/>
                    </a:moveTo>
                    <a:lnTo>
                      <a:pt x="0" y="12"/>
                    </a:lnTo>
                    <a:lnTo>
                      <a:pt x="0" y="86"/>
                    </a:lnTo>
                    <a:lnTo>
                      <a:pt x="6013" y="74"/>
                    </a:lnTo>
                    <a:lnTo>
                      <a:pt x="6013" y="0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50"/>
              <p:cNvSpPr/>
              <p:nvPr/>
            </p:nvSpPr>
            <p:spPr>
              <a:xfrm>
                <a:off x="6349500" y="2277050"/>
                <a:ext cx="850" cy="11800"/>
              </a:xfrm>
              <a:custGeom>
                <a:rect b="b" l="l" r="r" t="t"/>
                <a:pathLst>
                  <a:path extrusionOk="0" h="472" w="34">
                    <a:moveTo>
                      <a:pt x="34" y="0"/>
                    </a:moveTo>
                    <a:cubicBezTo>
                      <a:pt x="13" y="77"/>
                      <a:pt x="1" y="154"/>
                      <a:pt x="1" y="234"/>
                    </a:cubicBezTo>
                    <a:cubicBezTo>
                      <a:pt x="1" y="314"/>
                      <a:pt x="13" y="394"/>
                      <a:pt x="34" y="471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AA7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50"/>
              <p:cNvSpPr/>
              <p:nvPr/>
            </p:nvSpPr>
            <p:spPr>
              <a:xfrm>
                <a:off x="6366050" y="2254050"/>
                <a:ext cx="26625" cy="58075"/>
              </a:xfrm>
              <a:custGeom>
                <a:rect b="b" l="l" r="r" t="t"/>
                <a:pathLst>
                  <a:path extrusionOk="0" h="2323" w="1065">
                    <a:moveTo>
                      <a:pt x="380" y="1"/>
                    </a:moveTo>
                    <a:lnTo>
                      <a:pt x="380" y="1"/>
                    </a:lnTo>
                    <a:cubicBezTo>
                      <a:pt x="326" y="185"/>
                      <a:pt x="184" y="330"/>
                      <a:pt x="0" y="386"/>
                    </a:cubicBezTo>
                    <a:lnTo>
                      <a:pt x="3" y="1786"/>
                    </a:lnTo>
                    <a:cubicBezTo>
                      <a:pt x="231" y="1878"/>
                      <a:pt x="350" y="2094"/>
                      <a:pt x="368" y="2322"/>
                    </a:cubicBezTo>
                    <a:cubicBezTo>
                      <a:pt x="1059" y="1706"/>
                      <a:pt x="1064" y="627"/>
                      <a:pt x="380" y="1"/>
                    </a:cubicBezTo>
                    <a:close/>
                  </a:path>
                </a:pathLst>
              </a:custGeom>
              <a:solidFill>
                <a:srgbClr val="ECE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50"/>
              <p:cNvSpPr/>
              <p:nvPr/>
            </p:nvSpPr>
            <p:spPr>
              <a:xfrm>
                <a:off x="6336625" y="2275550"/>
                <a:ext cx="14550" cy="14050"/>
              </a:xfrm>
              <a:custGeom>
                <a:rect b="b" l="l" r="r" t="t"/>
                <a:pathLst>
                  <a:path extrusionOk="0" h="562" w="582">
                    <a:moveTo>
                      <a:pt x="581" y="1"/>
                    </a:moveTo>
                    <a:lnTo>
                      <a:pt x="0" y="4"/>
                    </a:lnTo>
                    <a:lnTo>
                      <a:pt x="3" y="561"/>
                    </a:lnTo>
                    <a:lnTo>
                      <a:pt x="581" y="561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50"/>
              <p:cNvSpPr/>
              <p:nvPr/>
            </p:nvSpPr>
            <p:spPr>
              <a:xfrm>
                <a:off x="6365525" y="2422675"/>
                <a:ext cx="113125" cy="108775"/>
              </a:xfrm>
              <a:custGeom>
                <a:rect b="b" l="l" r="r" t="t"/>
                <a:pathLst>
                  <a:path extrusionOk="0" h="4351" w="4525">
                    <a:moveTo>
                      <a:pt x="2347" y="839"/>
                    </a:moveTo>
                    <a:cubicBezTo>
                      <a:pt x="2519" y="839"/>
                      <a:pt x="2693" y="872"/>
                      <a:pt x="2858" y="941"/>
                    </a:cubicBezTo>
                    <a:cubicBezTo>
                      <a:pt x="3356" y="1145"/>
                      <a:pt x="3683" y="1632"/>
                      <a:pt x="3683" y="2174"/>
                    </a:cubicBezTo>
                    <a:cubicBezTo>
                      <a:pt x="3686" y="2912"/>
                      <a:pt x="3087" y="3511"/>
                      <a:pt x="2348" y="3511"/>
                    </a:cubicBezTo>
                    <a:cubicBezTo>
                      <a:pt x="1809" y="3511"/>
                      <a:pt x="1323" y="3188"/>
                      <a:pt x="1112" y="2690"/>
                    </a:cubicBezTo>
                    <a:cubicBezTo>
                      <a:pt x="905" y="2189"/>
                      <a:pt x="1020" y="1614"/>
                      <a:pt x="1400" y="1231"/>
                    </a:cubicBezTo>
                    <a:cubicBezTo>
                      <a:pt x="1656" y="975"/>
                      <a:pt x="1998" y="839"/>
                      <a:pt x="2347" y="839"/>
                    </a:cubicBezTo>
                    <a:close/>
                    <a:moveTo>
                      <a:pt x="2351" y="1"/>
                    </a:moveTo>
                    <a:cubicBezTo>
                      <a:pt x="2349" y="1"/>
                      <a:pt x="2347" y="1"/>
                      <a:pt x="2345" y="1"/>
                    </a:cubicBezTo>
                    <a:cubicBezTo>
                      <a:pt x="1465" y="1"/>
                      <a:pt x="673" y="532"/>
                      <a:pt x="335" y="1347"/>
                    </a:cubicBezTo>
                    <a:cubicBezTo>
                      <a:pt x="0" y="2159"/>
                      <a:pt x="190" y="3093"/>
                      <a:pt x="813" y="3716"/>
                    </a:cubicBezTo>
                    <a:cubicBezTo>
                      <a:pt x="1229" y="4130"/>
                      <a:pt x="1784" y="4351"/>
                      <a:pt x="2349" y="4351"/>
                    </a:cubicBezTo>
                    <a:cubicBezTo>
                      <a:pt x="2629" y="4351"/>
                      <a:pt x="2912" y="4296"/>
                      <a:pt x="3182" y="4184"/>
                    </a:cubicBezTo>
                    <a:cubicBezTo>
                      <a:pt x="3994" y="3846"/>
                      <a:pt x="4525" y="3052"/>
                      <a:pt x="4522" y="2171"/>
                    </a:cubicBezTo>
                    <a:cubicBezTo>
                      <a:pt x="4522" y="972"/>
                      <a:pt x="3549" y="1"/>
                      <a:pt x="235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50"/>
              <p:cNvSpPr/>
              <p:nvPr/>
            </p:nvSpPr>
            <p:spPr>
              <a:xfrm>
                <a:off x="6387450" y="2443975"/>
                <a:ext cx="73500" cy="66875"/>
              </a:xfrm>
              <a:custGeom>
                <a:rect b="b" l="l" r="r" t="t"/>
                <a:pathLst>
                  <a:path extrusionOk="0" h="2675" w="2940">
                    <a:moveTo>
                      <a:pt x="1469" y="1"/>
                    </a:moveTo>
                    <a:cubicBezTo>
                      <a:pt x="1369" y="1"/>
                      <a:pt x="1268" y="12"/>
                      <a:pt x="1166" y="35"/>
                    </a:cubicBezTo>
                    <a:cubicBezTo>
                      <a:pt x="449" y="204"/>
                      <a:pt x="1" y="922"/>
                      <a:pt x="170" y="1642"/>
                    </a:cubicBezTo>
                    <a:cubicBezTo>
                      <a:pt x="312" y="2257"/>
                      <a:pt x="862" y="2674"/>
                      <a:pt x="1468" y="2674"/>
                    </a:cubicBezTo>
                    <a:cubicBezTo>
                      <a:pt x="1569" y="2674"/>
                      <a:pt x="1671" y="2663"/>
                      <a:pt x="1774" y="2639"/>
                    </a:cubicBezTo>
                    <a:cubicBezTo>
                      <a:pt x="2494" y="2470"/>
                      <a:pt x="2939" y="1752"/>
                      <a:pt x="2773" y="1032"/>
                    </a:cubicBezTo>
                    <a:cubicBezTo>
                      <a:pt x="2628" y="416"/>
                      <a:pt x="2076" y="1"/>
                      <a:pt x="1469" y="1"/>
                    </a:cubicBezTo>
                    <a:close/>
                  </a:path>
                </a:pathLst>
              </a:custGeom>
              <a:solidFill>
                <a:srgbClr val="F1EB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50"/>
              <p:cNvSpPr/>
              <p:nvPr/>
            </p:nvSpPr>
            <p:spPr>
              <a:xfrm>
                <a:off x="6407250" y="2462575"/>
                <a:ext cx="34125" cy="29950"/>
              </a:xfrm>
              <a:custGeom>
                <a:rect b="b" l="l" r="r" t="t"/>
                <a:pathLst>
                  <a:path extrusionOk="0" h="1198" w="1365">
                    <a:moveTo>
                      <a:pt x="681" y="0"/>
                    </a:moveTo>
                    <a:cubicBezTo>
                      <a:pt x="600" y="0"/>
                      <a:pt x="516" y="17"/>
                      <a:pt x="436" y="53"/>
                    </a:cubicBezTo>
                    <a:cubicBezTo>
                      <a:pt x="137" y="187"/>
                      <a:pt x="1" y="543"/>
                      <a:pt x="137" y="845"/>
                    </a:cubicBezTo>
                    <a:cubicBezTo>
                      <a:pt x="235" y="1065"/>
                      <a:pt x="454" y="1197"/>
                      <a:pt x="683" y="1197"/>
                    </a:cubicBezTo>
                    <a:cubicBezTo>
                      <a:pt x="765" y="1197"/>
                      <a:pt x="849" y="1180"/>
                      <a:pt x="928" y="1144"/>
                    </a:cubicBezTo>
                    <a:cubicBezTo>
                      <a:pt x="1228" y="1008"/>
                      <a:pt x="1364" y="655"/>
                      <a:pt x="1228" y="353"/>
                    </a:cubicBezTo>
                    <a:cubicBezTo>
                      <a:pt x="1128" y="132"/>
                      <a:pt x="910" y="0"/>
                      <a:pt x="68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50"/>
              <p:cNvSpPr/>
              <p:nvPr/>
            </p:nvSpPr>
            <p:spPr>
              <a:xfrm>
                <a:off x="6394800" y="2447675"/>
                <a:ext cx="58875" cy="58800"/>
              </a:xfrm>
              <a:custGeom>
                <a:rect b="b" l="l" r="r" t="t"/>
                <a:pathLst>
                  <a:path extrusionOk="0" h="2352" w="2355">
                    <a:moveTo>
                      <a:pt x="1174" y="71"/>
                    </a:moveTo>
                    <a:cubicBezTo>
                      <a:pt x="1782" y="71"/>
                      <a:pt x="2277" y="566"/>
                      <a:pt x="2277" y="1174"/>
                    </a:cubicBezTo>
                    <a:cubicBezTo>
                      <a:pt x="2277" y="1785"/>
                      <a:pt x="1782" y="2277"/>
                      <a:pt x="1174" y="2277"/>
                    </a:cubicBezTo>
                    <a:cubicBezTo>
                      <a:pt x="567" y="2277"/>
                      <a:pt x="72" y="1785"/>
                      <a:pt x="72" y="1174"/>
                    </a:cubicBezTo>
                    <a:cubicBezTo>
                      <a:pt x="72" y="566"/>
                      <a:pt x="567" y="71"/>
                      <a:pt x="1174" y="71"/>
                    </a:cubicBezTo>
                    <a:close/>
                    <a:moveTo>
                      <a:pt x="1177" y="0"/>
                    </a:moveTo>
                    <a:cubicBezTo>
                      <a:pt x="528" y="0"/>
                      <a:pt x="0" y="525"/>
                      <a:pt x="0" y="1174"/>
                    </a:cubicBezTo>
                    <a:cubicBezTo>
                      <a:pt x="0" y="1823"/>
                      <a:pt x="528" y="2351"/>
                      <a:pt x="1177" y="2351"/>
                    </a:cubicBezTo>
                    <a:cubicBezTo>
                      <a:pt x="1827" y="2351"/>
                      <a:pt x="2354" y="1823"/>
                      <a:pt x="2354" y="1174"/>
                    </a:cubicBezTo>
                    <a:cubicBezTo>
                      <a:pt x="2354" y="525"/>
                      <a:pt x="1827" y="0"/>
                      <a:pt x="1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50"/>
              <p:cNvSpPr/>
              <p:nvPr/>
            </p:nvSpPr>
            <p:spPr>
              <a:xfrm>
                <a:off x="6035750" y="2423200"/>
                <a:ext cx="113075" cy="108725"/>
              </a:xfrm>
              <a:custGeom>
                <a:rect b="b" l="l" r="r" t="t"/>
                <a:pathLst>
                  <a:path extrusionOk="0" h="4349" w="4523">
                    <a:moveTo>
                      <a:pt x="2348" y="838"/>
                    </a:moveTo>
                    <a:cubicBezTo>
                      <a:pt x="2519" y="838"/>
                      <a:pt x="2691" y="870"/>
                      <a:pt x="2856" y="938"/>
                    </a:cubicBezTo>
                    <a:cubicBezTo>
                      <a:pt x="3357" y="1145"/>
                      <a:pt x="3683" y="1631"/>
                      <a:pt x="3683" y="2171"/>
                    </a:cubicBezTo>
                    <a:cubicBezTo>
                      <a:pt x="3683" y="2909"/>
                      <a:pt x="3087" y="3508"/>
                      <a:pt x="2349" y="3511"/>
                    </a:cubicBezTo>
                    <a:cubicBezTo>
                      <a:pt x="1806" y="3511"/>
                      <a:pt x="1320" y="3188"/>
                      <a:pt x="1113" y="2687"/>
                    </a:cubicBezTo>
                    <a:cubicBezTo>
                      <a:pt x="905" y="2189"/>
                      <a:pt x="1018" y="1614"/>
                      <a:pt x="1400" y="1231"/>
                    </a:cubicBezTo>
                    <a:cubicBezTo>
                      <a:pt x="1655" y="974"/>
                      <a:pt x="1998" y="838"/>
                      <a:pt x="2348" y="838"/>
                    </a:cubicBezTo>
                    <a:close/>
                    <a:moveTo>
                      <a:pt x="2348" y="1"/>
                    </a:moveTo>
                    <a:cubicBezTo>
                      <a:pt x="2347" y="1"/>
                      <a:pt x="2345" y="1"/>
                      <a:pt x="2343" y="1"/>
                    </a:cubicBezTo>
                    <a:cubicBezTo>
                      <a:pt x="1462" y="1"/>
                      <a:pt x="671" y="531"/>
                      <a:pt x="336" y="1344"/>
                    </a:cubicBezTo>
                    <a:cubicBezTo>
                      <a:pt x="1" y="2159"/>
                      <a:pt x="188" y="3093"/>
                      <a:pt x="810" y="3716"/>
                    </a:cubicBezTo>
                    <a:cubicBezTo>
                      <a:pt x="1225" y="4129"/>
                      <a:pt x="1781" y="4348"/>
                      <a:pt x="2345" y="4348"/>
                    </a:cubicBezTo>
                    <a:cubicBezTo>
                      <a:pt x="2627" y="4348"/>
                      <a:pt x="2912" y="4294"/>
                      <a:pt x="3182" y="4181"/>
                    </a:cubicBezTo>
                    <a:cubicBezTo>
                      <a:pt x="3994" y="3846"/>
                      <a:pt x="4522" y="3051"/>
                      <a:pt x="4522" y="2171"/>
                    </a:cubicBezTo>
                    <a:cubicBezTo>
                      <a:pt x="4519" y="972"/>
                      <a:pt x="3547" y="1"/>
                      <a:pt x="234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50"/>
              <p:cNvSpPr/>
              <p:nvPr/>
            </p:nvSpPr>
            <p:spPr>
              <a:xfrm>
                <a:off x="6058375" y="2444100"/>
                <a:ext cx="69475" cy="66850"/>
              </a:xfrm>
              <a:custGeom>
                <a:rect b="b" l="l" r="r" t="t"/>
                <a:pathLst>
                  <a:path extrusionOk="0" h="2674" w="2779">
                    <a:moveTo>
                      <a:pt x="1441" y="1"/>
                    </a:moveTo>
                    <a:cubicBezTo>
                      <a:pt x="898" y="4"/>
                      <a:pt x="412" y="330"/>
                      <a:pt x="208" y="828"/>
                    </a:cubicBezTo>
                    <a:cubicBezTo>
                      <a:pt x="0" y="1329"/>
                      <a:pt x="116" y="1904"/>
                      <a:pt x="498" y="2284"/>
                    </a:cubicBezTo>
                    <a:cubicBezTo>
                      <a:pt x="753" y="2539"/>
                      <a:pt x="1094" y="2674"/>
                      <a:pt x="1441" y="2674"/>
                    </a:cubicBezTo>
                    <a:cubicBezTo>
                      <a:pt x="1614" y="2674"/>
                      <a:pt x="1788" y="2640"/>
                      <a:pt x="1954" y="2571"/>
                    </a:cubicBezTo>
                    <a:cubicBezTo>
                      <a:pt x="2455" y="2364"/>
                      <a:pt x="2778" y="1877"/>
                      <a:pt x="2778" y="1335"/>
                    </a:cubicBezTo>
                    <a:cubicBezTo>
                      <a:pt x="2778" y="597"/>
                      <a:pt x="2179" y="1"/>
                      <a:pt x="1441" y="1"/>
                    </a:cubicBezTo>
                    <a:close/>
                  </a:path>
                </a:pathLst>
              </a:custGeom>
              <a:solidFill>
                <a:srgbClr val="F1EB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50"/>
              <p:cNvSpPr/>
              <p:nvPr/>
            </p:nvSpPr>
            <p:spPr>
              <a:xfrm>
                <a:off x="6079425" y="2462550"/>
                <a:ext cx="29950" cy="29975"/>
              </a:xfrm>
              <a:custGeom>
                <a:rect b="b" l="l" r="r" t="t"/>
                <a:pathLst>
                  <a:path extrusionOk="0" h="1199" w="1198">
                    <a:moveTo>
                      <a:pt x="599" y="1"/>
                    </a:moveTo>
                    <a:cubicBezTo>
                      <a:pt x="270" y="1"/>
                      <a:pt x="0" y="271"/>
                      <a:pt x="0" y="600"/>
                    </a:cubicBezTo>
                    <a:cubicBezTo>
                      <a:pt x="0" y="932"/>
                      <a:pt x="270" y="1199"/>
                      <a:pt x="599" y="1199"/>
                    </a:cubicBezTo>
                    <a:cubicBezTo>
                      <a:pt x="931" y="1199"/>
                      <a:pt x="1198" y="932"/>
                      <a:pt x="1198" y="600"/>
                    </a:cubicBezTo>
                    <a:cubicBezTo>
                      <a:pt x="1198" y="271"/>
                      <a:pt x="931" y="1"/>
                      <a:pt x="59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50"/>
              <p:cNvSpPr/>
              <p:nvPr/>
            </p:nvSpPr>
            <p:spPr>
              <a:xfrm>
                <a:off x="6065475" y="2448100"/>
                <a:ext cx="57925" cy="58875"/>
              </a:xfrm>
              <a:custGeom>
                <a:rect b="b" l="l" r="r" t="t"/>
                <a:pathLst>
                  <a:path extrusionOk="0" h="2355" w="2317">
                    <a:moveTo>
                      <a:pt x="1157" y="75"/>
                    </a:moveTo>
                    <a:cubicBezTo>
                      <a:pt x="1759" y="87"/>
                      <a:pt x="2242" y="576"/>
                      <a:pt x="2242" y="1178"/>
                    </a:cubicBezTo>
                    <a:cubicBezTo>
                      <a:pt x="2242" y="1780"/>
                      <a:pt x="1762" y="2269"/>
                      <a:pt x="1160" y="2281"/>
                    </a:cubicBezTo>
                    <a:lnTo>
                      <a:pt x="1157" y="2281"/>
                    </a:lnTo>
                    <a:cubicBezTo>
                      <a:pt x="555" y="2269"/>
                      <a:pt x="75" y="1780"/>
                      <a:pt x="75" y="1178"/>
                    </a:cubicBezTo>
                    <a:cubicBezTo>
                      <a:pt x="75" y="576"/>
                      <a:pt x="555" y="87"/>
                      <a:pt x="1157" y="75"/>
                    </a:cubicBezTo>
                    <a:close/>
                    <a:moveTo>
                      <a:pt x="1157" y="1"/>
                    </a:moveTo>
                    <a:cubicBezTo>
                      <a:pt x="517" y="13"/>
                      <a:pt x="1" y="537"/>
                      <a:pt x="1" y="1178"/>
                    </a:cubicBezTo>
                    <a:cubicBezTo>
                      <a:pt x="1" y="1821"/>
                      <a:pt x="517" y="2343"/>
                      <a:pt x="1157" y="2355"/>
                    </a:cubicBezTo>
                    <a:lnTo>
                      <a:pt x="1160" y="2355"/>
                    </a:lnTo>
                    <a:cubicBezTo>
                      <a:pt x="1800" y="2343"/>
                      <a:pt x="2316" y="1818"/>
                      <a:pt x="2313" y="1178"/>
                    </a:cubicBezTo>
                    <a:cubicBezTo>
                      <a:pt x="2313" y="535"/>
                      <a:pt x="1800" y="13"/>
                      <a:pt x="115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50"/>
              <p:cNvSpPr/>
              <p:nvPr/>
            </p:nvSpPr>
            <p:spPr>
              <a:xfrm>
                <a:off x="6121725" y="2346850"/>
                <a:ext cx="142275" cy="21075"/>
              </a:xfrm>
              <a:custGeom>
                <a:rect b="b" l="l" r="r" t="t"/>
                <a:pathLst>
                  <a:path extrusionOk="0" h="843" w="5691">
                    <a:moveTo>
                      <a:pt x="5690" y="1"/>
                    </a:moveTo>
                    <a:lnTo>
                      <a:pt x="1" y="10"/>
                    </a:lnTo>
                    <a:lnTo>
                      <a:pt x="1" y="843"/>
                    </a:lnTo>
                    <a:lnTo>
                      <a:pt x="5068" y="834"/>
                    </a:lnTo>
                    <a:cubicBezTo>
                      <a:pt x="5353" y="834"/>
                      <a:pt x="5599" y="626"/>
                      <a:pt x="5640" y="342"/>
                    </a:cubicBez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50"/>
              <p:cNvSpPr/>
              <p:nvPr/>
            </p:nvSpPr>
            <p:spPr>
              <a:xfrm>
                <a:off x="5961200" y="2359525"/>
                <a:ext cx="160550" cy="8550"/>
              </a:xfrm>
              <a:custGeom>
                <a:rect b="b" l="l" r="r" t="t"/>
                <a:pathLst>
                  <a:path extrusionOk="0" h="342" w="6422">
                    <a:moveTo>
                      <a:pt x="6422" y="1"/>
                    </a:moveTo>
                    <a:lnTo>
                      <a:pt x="0" y="10"/>
                    </a:lnTo>
                    <a:cubicBezTo>
                      <a:pt x="267" y="224"/>
                      <a:pt x="597" y="342"/>
                      <a:pt x="939" y="342"/>
                    </a:cubicBezTo>
                    <a:cubicBezTo>
                      <a:pt x="943" y="342"/>
                      <a:pt x="948" y="342"/>
                      <a:pt x="952" y="342"/>
                    </a:cubicBezTo>
                    <a:lnTo>
                      <a:pt x="6422" y="336"/>
                    </a:lnTo>
                    <a:lnTo>
                      <a:pt x="642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50"/>
              <p:cNvSpPr/>
              <p:nvPr/>
            </p:nvSpPr>
            <p:spPr>
              <a:xfrm>
                <a:off x="6025525" y="2260800"/>
                <a:ext cx="450025" cy="231575"/>
              </a:xfrm>
              <a:custGeom>
                <a:rect b="b" l="l" r="r" t="t"/>
                <a:pathLst>
                  <a:path extrusionOk="0" h="9263" w="18001">
                    <a:moveTo>
                      <a:pt x="12225" y="1"/>
                    </a:moveTo>
                    <a:cubicBezTo>
                      <a:pt x="11996" y="1"/>
                      <a:pt x="11813" y="185"/>
                      <a:pt x="11813" y="413"/>
                    </a:cubicBezTo>
                    <a:lnTo>
                      <a:pt x="11815" y="1946"/>
                    </a:lnTo>
                    <a:lnTo>
                      <a:pt x="12595" y="5263"/>
                    </a:lnTo>
                    <a:cubicBezTo>
                      <a:pt x="12838" y="6295"/>
                      <a:pt x="12655" y="7380"/>
                      <a:pt x="12088" y="8273"/>
                    </a:cubicBezTo>
                    <a:lnTo>
                      <a:pt x="8444" y="8279"/>
                    </a:lnTo>
                    <a:lnTo>
                      <a:pt x="8000" y="6820"/>
                    </a:lnTo>
                    <a:cubicBezTo>
                      <a:pt x="7911" y="6529"/>
                      <a:pt x="7973" y="6212"/>
                      <a:pt x="8169" y="5978"/>
                    </a:cubicBezTo>
                    <a:lnTo>
                      <a:pt x="8735" y="5296"/>
                    </a:lnTo>
                    <a:cubicBezTo>
                      <a:pt x="8851" y="5160"/>
                      <a:pt x="8910" y="4991"/>
                      <a:pt x="8910" y="4813"/>
                    </a:cubicBezTo>
                    <a:lnTo>
                      <a:pt x="8910" y="4273"/>
                    </a:lnTo>
                    <a:lnTo>
                      <a:pt x="1714" y="4285"/>
                    </a:lnTo>
                    <a:cubicBezTo>
                      <a:pt x="365" y="5097"/>
                      <a:pt x="1" y="6473"/>
                      <a:pt x="1" y="7712"/>
                    </a:cubicBezTo>
                    <a:lnTo>
                      <a:pt x="5065" y="7703"/>
                    </a:lnTo>
                    <a:lnTo>
                      <a:pt x="6366" y="8883"/>
                    </a:lnTo>
                    <a:cubicBezTo>
                      <a:pt x="6597" y="9126"/>
                      <a:pt x="6918" y="9263"/>
                      <a:pt x="7253" y="9263"/>
                    </a:cubicBezTo>
                    <a:lnTo>
                      <a:pt x="12379" y="9254"/>
                    </a:lnTo>
                    <a:cubicBezTo>
                      <a:pt x="12951" y="9254"/>
                      <a:pt x="13479" y="8955"/>
                      <a:pt x="13775" y="8465"/>
                    </a:cubicBezTo>
                    <a:lnTo>
                      <a:pt x="14410" y="7955"/>
                    </a:lnTo>
                    <a:cubicBezTo>
                      <a:pt x="14937" y="7534"/>
                      <a:pt x="15590" y="7306"/>
                      <a:pt x="16263" y="7303"/>
                    </a:cubicBezTo>
                    <a:lnTo>
                      <a:pt x="18000" y="7300"/>
                    </a:lnTo>
                    <a:cubicBezTo>
                      <a:pt x="17698" y="5959"/>
                      <a:pt x="16356" y="5248"/>
                      <a:pt x="15253" y="5248"/>
                    </a:cubicBezTo>
                    <a:cubicBezTo>
                      <a:pt x="15242" y="5248"/>
                      <a:pt x="15230" y="5248"/>
                      <a:pt x="15219" y="5248"/>
                    </a:cubicBezTo>
                    <a:lnTo>
                      <a:pt x="12646" y="1495"/>
                    </a:lnTo>
                    <a:lnTo>
                      <a:pt x="12643" y="419"/>
                    </a:lnTo>
                    <a:cubicBezTo>
                      <a:pt x="12643" y="188"/>
                      <a:pt x="12456" y="1"/>
                      <a:pt x="12225" y="1"/>
                    </a:cubicBezTo>
                    <a:close/>
                  </a:path>
                </a:pathLst>
              </a:custGeom>
              <a:solidFill>
                <a:srgbClr val="ECE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50"/>
              <p:cNvSpPr/>
              <p:nvPr/>
            </p:nvSpPr>
            <p:spPr>
              <a:xfrm>
                <a:off x="6051925" y="2371775"/>
                <a:ext cx="196350" cy="72725"/>
              </a:xfrm>
              <a:custGeom>
                <a:rect b="b" l="l" r="r" t="t"/>
                <a:pathLst>
                  <a:path extrusionOk="0" h="2909" w="7854">
                    <a:moveTo>
                      <a:pt x="7854" y="0"/>
                    </a:moveTo>
                    <a:lnTo>
                      <a:pt x="3869" y="6"/>
                    </a:lnTo>
                    <a:lnTo>
                      <a:pt x="3869" y="80"/>
                    </a:lnTo>
                    <a:lnTo>
                      <a:pt x="7854" y="74"/>
                    </a:lnTo>
                    <a:lnTo>
                      <a:pt x="7854" y="0"/>
                    </a:lnTo>
                    <a:close/>
                    <a:moveTo>
                      <a:pt x="5126" y="584"/>
                    </a:moveTo>
                    <a:cubicBezTo>
                      <a:pt x="5165" y="584"/>
                      <a:pt x="5197" y="617"/>
                      <a:pt x="5200" y="658"/>
                    </a:cubicBezTo>
                    <a:cubicBezTo>
                      <a:pt x="5200" y="700"/>
                      <a:pt x="5165" y="732"/>
                      <a:pt x="5126" y="732"/>
                    </a:cubicBezTo>
                    <a:lnTo>
                      <a:pt x="3982" y="732"/>
                    </a:lnTo>
                    <a:cubicBezTo>
                      <a:pt x="3881" y="732"/>
                      <a:pt x="3881" y="584"/>
                      <a:pt x="3982" y="584"/>
                    </a:cubicBezTo>
                    <a:close/>
                    <a:moveTo>
                      <a:pt x="3982" y="510"/>
                    </a:moveTo>
                    <a:cubicBezTo>
                      <a:pt x="3783" y="510"/>
                      <a:pt x="3783" y="807"/>
                      <a:pt x="3982" y="807"/>
                    </a:cubicBezTo>
                    <a:lnTo>
                      <a:pt x="5126" y="807"/>
                    </a:lnTo>
                    <a:cubicBezTo>
                      <a:pt x="5322" y="807"/>
                      <a:pt x="5322" y="510"/>
                      <a:pt x="5126" y="510"/>
                    </a:cubicBezTo>
                    <a:close/>
                    <a:moveTo>
                      <a:pt x="5126" y="1085"/>
                    </a:moveTo>
                    <a:cubicBezTo>
                      <a:pt x="5224" y="1085"/>
                      <a:pt x="5224" y="1233"/>
                      <a:pt x="5126" y="1233"/>
                    </a:cubicBezTo>
                    <a:lnTo>
                      <a:pt x="3982" y="1233"/>
                    </a:lnTo>
                    <a:cubicBezTo>
                      <a:pt x="3940" y="1233"/>
                      <a:pt x="3908" y="1198"/>
                      <a:pt x="3908" y="1159"/>
                    </a:cubicBezTo>
                    <a:cubicBezTo>
                      <a:pt x="3908" y="1118"/>
                      <a:pt x="3940" y="1085"/>
                      <a:pt x="3982" y="1085"/>
                    </a:cubicBezTo>
                    <a:close/>
                    <a:moveTo>
                      <a:pt x="3982" y="1011"/>
                    </a:moveTo>
                    <a:cubicBezTo>
                      <a:pt x="3899" y="1011"/>
                      <a:pt x="3834" y="1076"/>
                      <a:pt x="3834" y="1159"/>
                    </a:cubicBezTo>
                    <a:cubicBezTo>
                      <a:pt x="3834" y="1239"/>
                      <a:pt x="3899" y="1308"/>
                      <a:pt x="3982" y="1308"/>
                    </a:cubicBezTo>
                    <a:lnTo>
                      <a:pt x="5126" y="1308"/>
                    </a:lnTo>
                    <a:cubicBezTo>
                      <a:pt x="5322" y="1308"/>
                      <a:pt x="5322" y="1011"/>
                      <a:pt x="5126" y="1011"/>
                    </a:cubicBezTo>
                    <a:close/>
                    <a:moveTo>
                      <a:pt x="5126" y="1577"/>
                    </a:moveTo>
                    <a:cubicBezTo>
                      <a:pt x="5224" y="1577"/>
                      <a:pt x="5224" y="1726"/>
                      <a:pt x="5126" y="1726"/>
                    </a:cubicBezTo>
                    <a:lnTo>
                      <a:pt x="3982" y="1726"/>
                    </a:lnTo>
                    <a:cubicBezTo>
                      <a:pt x="3884" y="1726"/>
                      <a:pt x="3884" y="1577"/>
                      <a:pt x="3982" y="1577"/>
                    </a:cubicBezTo>
                    <a:close/>
                    <a:moveTo>
                      <a:pt x="3982" y="1506"/>
                    </a:moveTo>
                    <a:cubicBezTo>
                      <a:pt x="3786" y="1506"/>
                      <a:pt x="3786" y="1803"/>
                      <a:pt x="3982" y="1803"/>
                    </a:cubicBezTo>
                    <a:lnTo>
                      <a:pt x="5126" y="1803"/>
                    </a:lnTo>
                    <a:cubicBezTo>
                      <a:pt x="5325" y="1803"/>
                      <a:pt x="5325" y="1506"/>
                      <a:pt x="5126" y="1506"/>
                    </a:cubicBezTo>
                    <a:close/>
                    <a:moveTo>
                      <a:pt x="0" y="999"/>
                    </a:moveTo>
                    <a:lnTo>
                      <a:pt x="0" y="1073"/>
                    </a:lnTo>
                    <a:lnTo>
                      <a:pt x="1050" y="1073"/>
                    </a:lnTo>
                    <a:cubicBezTo>
                      <a:pt x="1826" y="1073"/>
                      <a:pt x="2565" y="1420"/>
                      <a:pt x="3060" y="2022"/>
                    </a:cubicBezTo>
                    <a:lnTo>
                      <a:pt x="3789" y="2909"/>
                    </a:lnTo>
                    <a:lnTo>
                      <a:pt x="3846" y="2861"/>
                    </a:lnTo>
                    <a:lnTo>
                      <a:pt x="3116" y="1975"/>
                    </a:lnTo>
                    <a:cubicBezTo>
                      <a:pt x="2606" y="1358"/>
                      <a:pt x="1850" y="999"/>
                      <a:pt x="1050" y="99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50"/>
              <p:cNvSpPr/>
              <p:nvPr/>
            </p:nvSpPr>
            <p:spPr>
              <a:xfrm>
                <a:off x="6347200" y="2251850"/>
                <a:ext cx="30050" cy="62050"/>
              </a:xfrm>
              <a:custGeom>
                <a:rect b="b" l="l" r="r" t="t"/>
                <a:pathLst>
                  <a:path extrusionOk="0" h="2482" w="1202">
                    <a:moveTo>
                      <a:pt x="1199" y="0"/>
                    </a:moveTo>
                    <a:cubicBezTo>
                      <a:pt x="529" y="24"/>
                      <a:pt x="1" y="572"/>
                      <a:pt x="1" y="1242"/>
                    </a:cubicBezTo>
                    <a:cubicBezTo>
                      <a:pt x="4" y="1912"/>
                      <a:pt x="535" y="2461"/>
                      <a:pt x="1202" y="2482"/>
                    </a:cubicBez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FFD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50"/>
              <p:cNvSpPr/>
              <p:nvPr/>
            </p:nvSpPr>
            <p:spPr>
              <a:xfrm>
                <a:off x="6235725" y="2297350"/>
                <a:ext cx="170300" cy="181175"/>
              </a:xfrm>
              <a:custGeom>
                <a:rect b="b" l="l" r="r" t="t"/>
                <a:pathLst>
                  <a:path extrusionOk="0" h="7247" w="6812">
                    <a:moveTo>
                      <a:pt x="4220" y="0"/>
                    </a:moveTo>
                    <a:lnTo>
                      <a:pt x="3390" y="454"/>
                    </a:lnTo>
                    <a:lnTo>
                      <a:pt x="3425" y="519"/>
                    </a:lnTo>
                    <a:lnTo>
                      <a:pt x="4255" y="66"/>
                    </a:lnTo>
                    <a:lnTo>
                      <a:pt x="4220" y="0"/>
                    </a:lnTo>
                    <a:close/>
                    <a:moveTo>
                      <a:pt x="6808" y="3751"/>
                    </a:moveTo>
                    <a:cubicBezTo>
                      <a:pt x="6793" y="3751"/>
                      <a:pt x="5453" y="3864"/>
                      <a:pt x="5284" y="5210"/>
                    </a:cubicBezTo>
                    <a:lnTo>
                      <a:pt x="5358" y="5218"/>
                    </a:lnTo>
                    <a:cubicBezTo>
                      <a:pt x="5518" y="3935"/>
                      <a:pt x="6761" y="3828"/>
                      <a:pt x="6811" y="3825"/>
                    </a:cubicBezTo>
                    <a:lnTo>
                      <a:pt x="6808" y="3751"/>
                    </a:lnTo>
                    <a:close/>
                    <a:moveTo>
                      <a:pt x="72" y="6808"/>
                    </a:moveTo>
                    <a:lnTo>
                      <a:pt x="1" y="6828"/>
                    </a:lnTo>
                    <a:lnTo>
                      <a:pt x="134" y="7246"/>
                    </a:lnTo>
                    <a:lnTo>
                      <a:pt x="3745" y="7243"/>
                    </a:lnTo>
                    <a:lnTo>
                      <a:pt x="3745" y="7169"/>
                    </a:lnTo>
                    <a:lnTo>
                      <a:pt x="188" y="7172"/>
                    </a:lnTo>
                    <a:lnTo>
                      <a:pt x="72" y="68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50"/>
              <p:cNvSpPr/>
              <p:nvPr/>
            </p:nvSpPr>
            <p:spPr>
              <a:xfrm>
                <a:off x="6191550" y="2079800"/>
                <a:ext cx="69650" cy="90075"/>
              </a:xfrm>
              <a:custGeom>
                <a:rect b="b" l="l" r="r" t="t"/>
                <a:pathLst>
                  <a:path extrusionOk="0" h="3603" w="2786">
                    <a:moveTo>
                      <a:pt x="769" y="1"/>
                    </a:moveTo>
                    <a:cubicBezTo>
                      <a:pt x="769" y="1"/>
                      <a:pt x="51" y="1027"/>
                      <a:pt x="63" y="1047"/>
                    </a:cubicBezTo>
                    <a:cubicBezTo>
                      <a:pt x="78" y="1068"/>
                      <a:pt x="229" y="1880"/>
                      <a:pt x="229" y="1880"/>
                    </a:cubicBezTo>
                    <a:lnTo>
                      <a:pt x="137" y="2524"/>
                    </a:lnTo>
                    <a:lnTo>
                      <a:pt x="1" y="2885"/>
                    </a:lnTo>
                    <a:lnTo>
                      <a:pt x="899" y="3603"/>
                    </a:lnTo>
                    <a:lnTo>
                      <a:pt x="1080" y="2960"/>
                    </a:lnTo>
                    <a:cubicBezTo>
                      <a:pt x="1215" y="2986"/>
                      <a:pt x="1342" y="2999"/>
                      <a:pt x="1461" y="2999"/>
                    </a:cubicBezTo>
                    <a:cubicBezTo>
                      <a:pt x="2359" y="2999"/>
                      <a:pt x="2785" y="2238"/>
                      <a:pt x="2654" y="576"/>
                    </a:cubicBezTo>
                    <a:lnTo>
                      <a:pt x="2174" y="104"/>
                    </a:lnTo>
                    <a:lnTo>
                      <a:pt x="769" y="1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50"/>
              <p:cNvSpPr/>
              <p:nvPr/>
            </p:nvSpPr>
            <p:spPr>
              <a:xfrm>
                <a:off x="6168075" y="2056850"/>
                <a:ext cx="93850" cy="86050"/>
              </a:xfrm>
              <a:custGeom>
                <a:rect b="b" l="l" r="r" t="t"/>
                <a:pathLst>
                  <a:path extrusionOk="0" h="3442" w="3754">
                    <a:moveTo>
                      <a:pt x="1956" y="1"/>
                    </a:moveTo>
                    <a:cubicBezTo>
                      <a:pt x="1889" y="1"/>
                      <a:pt x="1822" y="4"/>
                      <a:pt x="1755" y="11"/>
                    </a:cubicBezTo>
                    <a:cubicBezTo>
                      <a:pt x="961" y="97"/>
                      <a:pt x="311" y="690"/>
                      <a:pt x="157" y="1476"/>
                    </a:cubicBezTo>
                    <a:cubicBezTo>
                      <a:pt x="0" y="2262"/>
                      <a:pt x="374" y="3056"/>
                      <a:pt x="1076" y="3442"/>
                    </a:cubicBezTo>
                    <a:cubicBezTo>
                      <a:pt x="1078" y="3442"/>
                      <a:pt x="1080" y="3442"/>
                      <a:pt x="1082" y="3442"/>
                    </a:cubicBezTo>
                    <a:cubicBezTo>
                      <a:pt x="1631" y="3442"/>
                      <a:pt x="2075" y="2995"/>
                      <a:pt x="2075" y="2446"/>
                    </a:cubicBezTo>
                    <a:lnTo>
                      <a:pt x="2075" y="1497"/>
                    </a:lnTo>
                    <a:lnTo>
                      <a:pt x="3753" y="1494"/>
                    </a:lnTo>
                    <a:cubicBezTo>
                      <a:pt x="3588" y="620"/>
                      <a:pt x="2826" y="1"/>
                      <a:pt x="1956" y="1"/>
                    </a:cubicBezTo>
                    <a:close/>
                  </a:path>
                </a:pathLst>
              </a:custGeom>
              <a:solidFill>
                <a:srgbClr val="DFB6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50"/>
              <p:cNvSpPr/>
              <p:nvPr/>
            </p:nvSpPr>
            <p:spPr>
              <a:xfrm>
                <a:off x="6122775" y="2149025"/>
                <a:ext cx="110250" cy="170150"/>
              </a:xfrm>
              <a:custGeom>
                <a:rect b="b" l="l" r="r" t="t"/>
                <a:pathLst>
                  <a:path extrusionOk="0" h="6806" w="4410">
                    <a:moveTo>
                      <a:pt x="2737" y="1"/>
                    </a:moveTo>
                    <a:cubicBezTo>
                      <a:pt x="2737" y="1"/>
                      <a:pt x="1877" y="114"/>
                      <a:pt x="1403" y="1148"/>
                    </a:cubicBezTo>
                    <a:cubicBezTo>
                      <a:pt x="380" y="4398"/>
                      <a:pt x="0" y="6064"/>
                      <a:pt x="454" y="6550"/>
                    </a:cubicBezTo>
                    <a:cubicBezTo>
                      <a:pt x="463" y="6636"/>
                      <a:pt x="475" y="6719"/>
                      <a:pt x="499" y="6805"/>
                    </a:cubicBezTo>
                    <a:lnTo>
                      <a:pt x="3618" y="5842"/>
                    </a:lnTo>
                    <a:cubicBezTo>
                      <a:pt x="4409" y="5237"/>
                      <a:pt x="4089" y="1857"/>
                      <a:pt x="3689" y="721"/>
                    </a:cubicBezTo>
                    <a:lnTo>
                      <a:pt x="2737" y="1"/>
                    </a:lnTo>
                    <a:close/>
                  </a:path>
                </a:pathLst>
              </a:custGeom>
              <a:solidFill>
                <a:srgbClr val="DFB6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50"/>
              <p:cNvSpPr/>
              <p:nvPr/>
            </p:nvSpPr>
            <p:spPr>
              <a:xfrm>
                <a:off x="6137525" y="2291950"/>
                <a:ext cx="184725" cy="140400"/>
              </a:xfrm>
              <a:custGeom>
                <a:rect b="b" l="l" r="r" t="t"/>
                <a:pathLst>
                  <a:path extrusionOk="0" h="5616" w="7389">
                    <a:moveTo>
                      <a:pt x="5788" y="1"/>
                    </a:moveTo>
                    <a:cubicBezTo>
                      <a:pt x="4748" y="1"/>
                      <a:pt x="3028" y="122"/>
                      <a:pt x="3028" y="122"/>
                    </a:cubicBezTo>
                    <a:lnTo>
                      <a:pt x="0" y="1064"/>
                    </a:lnTo>
                    <a:cubicBezTo>
                      <a:pt x="66" y="1794"/>
                      <a:pt x="552" y="2176"/>
                      <a:pt x="1468" y="2200"/>
                    </a:cubicBezTo>
                    <a:cubicBezTo>
                      <a:pt x="1620" y="2204"/>
                      <a:pt x="1766" y="2206"/>
                      <a:pt x="1909" y="2206"/>
                    </a:cubicBezTo>
                    <a:cubicBezTo>
                      <a:pt x="3255" y="2206"/>
                      <a:pt x="4193" y="2037"/>
                      <a:pt x="5127" y="1868"/>
                    </a:cubicBezTo>
                    <a:lnTo>
                      <a:pt x="5127" y="1868"/>
                    </a:lnTo>
                    <a:cubicBezTo>
                      <a:pt x="4741" y="2200"/>
                      <a:pt x="4323" y="3958"/>
                      <a:pt x="4086" y="5615"/>
                    </a:cubicBezTo>
                    <a:lnTo>
                      <a:pt x="5548" y="5612"/>
                    </a:lnTo>
                    <a:lnTo>
                      <a:pt x="7128" y="1619"/>
                    </a:lnTo>
                    <a:cubicBezTo>
                      <a:pt x="7389" y="845"/>
                      <a:pt x="7069" y="42"/>
                      <a:pt x="6123" y="6"/>
                    </a:cubicBezTo>
                    <a:cubicBezTo>
                      <a:pt x="6023" y="2"/>
                      <a:pt x="5910" y="1"/>
                      <a:pt x="5788" y="1"/>
                    </a:cubicBezTo>
                    <a:close/>
                  </a:path>
                </a:pathLst>
              </a:custGeom>
              <a:solidFill>
                <a:srgbClr val="F3B1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50"/>
              <p:cNvSpPr/>
              <p:nvPr/>
            </p:nvSpPr>
            <p:spPr>
              <a:xfrm>
                <a:off x="6264500" y="2328400"/>
                <a:ext cx="10100" cy="11150"/>
              </a:xfrm>
              <a:custGeom>
                <a:rect b="b" l="l" r="r" t="t"/>
                <a:pathLst>
                  <a:path extrusionOk="0" h="446" w="404">
                    <a:moveTo>
                      <a:pt x="267" y="1"/>
                    </a:moveTo>
                    <a:lnTo>
                      <a:pt x="15" y="389"/>
                    </a:lnTo>
                    <a:cubicBezTo>
                      <a:pt x="0" y="413"/>
                      <a:pt x="18" y="445"/>
                      <a:pt x="48" y="445"/>
                    </a:cubicBezTo>
                    <a:lnTo>
                      <a:pt x="54" y="445"/>
                    </a:lnTo>
                    <a:lnTo>
                      <a:pt x="403" y="371"/>
                    </a:lnTo>
                    <a:lnTo>
                      <a:pt x="389" y="297"/>
                    </a:lnTo>
                    <a:lnTo>
                      <a:pt x="128" y="353"/>
                    </a:lnTo>
                    <a:lnTo>
                      <a:pt x="329" y="42"/>
                    </a:lnTo>
                    <a:lnTo>
                      <a:pt x="2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50"/>
              <p:cNvSpPr/>
              <p:nvPr/>
            </p:nvSpPr>
            <p:spPr>
              <a:xfrm>
                <a:off x="6241825" y="2426250"/>
                <a:ext cx="28400" cy="27600"/>
              </a:xfrm>
              <a:custGeom>
                <a:rect b="b" l="l" r="r" t="t"/>
                <a:pathLst>
                  <a:path extrusionOk="0" h="1104" w="1136">
                    <a:moveTo>
                      <a:pt x="1136" y="0"/>
                    </a:moveTo>
                    <a:lnTo>
                      <a:pt x="139" y="3"/>
                    </a:lnTo>
                    <a:lnTo>
                      <a:pt x="0" y="1103"/>
                    </a:lnTo>
                    <a:lnTo>
                      <a:pt x="0" y="1103"/>
                    </a:lnTo>
                    <a:lnTo>
                      <a:pt x="978" y="1100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50"/>
              <p:cNvSpPr/>
              <p:nvPr/>
            </p:nvSpPr>
            <p:spPr>
              <a:xfrm>
                <a:off x="6237300" y="2441300"/>
                <a:ext cx="70650" cy="26550"/>
              </a:xfrm>
              <a:custGeom>
                <a:rect b="b" l="l" r="r" t="t"/>
                <a:pathLst>
                  <a:path extrusionOk="0" h="1062" w="2826">
                    <a:moveTo>
                      <a:pt x="243" y="0"/>
                    </a:moveTo>
                    <a:cubicBezTo>
                      <a:pt x="95" y="335"/>
                      <a:pt x="12" y="697"/>
                      <a:pt x="0" y="1061"/>
                    </a:cubicBezTo>
                    <a:lnTo>
                      <a:pt x="2826" y="1059"/>
                    </a:lnTo>
                    <a:cubicBezTo>
                      <a:pt x="2826" y="1059"/>
                      <a:pt x="2704" y="525"/>
                      <a:pt x="2354" y="386"/>
                    </a:cubicBezTo>
                    <a:cubicBezTo>
                      <a:pt x="2004" y="246"/>
                      <a:pt x="1231" y="0"/>
                      <a:pt x="1231" y="0"/>
                    </a:cubicBezTo>
                    <a:cubicBezTo>
                      <a:pt x="958" y="126"/>
                      <a:pt x="751" y="181"/>
                      <a:pt x="595" y="181"/>
                    </a:cubicBezTo>
                    <a:cubicBezTo>
                      <a:pt x="423" y="181"/>
                      <a:pt x="312" y="114"/>
                      <a:pt x="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50"/>
              <p:cNvSpPr/>
              <p:nvPr/>
            </p:nvSpPr>
            <p:spPr>
              <a:xfrm>
                <a:off x="6237225" y="2420825"/>
                <a:ext cx="46925" cy="14925"/>
              </a:xfrm>
              <a:custGeom>
                <a:rect b="b" l="l" r="r" t="t"/>
                <a:pathLst>
                  <a:path extrusionOk="0" h="597" w="1877">
                    <a:moveTo>
                      <a:pt x="1877" y="1"/>
                    </a:moveTo>
                    <a:lnTo>
                      <a:pt x="0" y="102"/>
                    </a:lnTo>
                    <a:lnTo>
                      <a:pt x="0" y="597"/>
                    </a:lnTo>
                    <a:lnTo>
                      <a:pt x="1711" y="594"/>
                    </a:lnTo>
                    <a:lnTo>
                      <a:pt x="1877" y="1"/>
                    </a:lnTo>
                    <a:close/>
                  </a:path>
                </a:pathLst>
              </a:custGeom>
              <a:solidFill>
                <a:srgbClr val="F3B1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50"/>
              <p:cNvSpPr/>
              <p:nvPr/>
            </p:nvSpPr>
            <p:spPr>
              <a:xfrm>
                <a:off x="6240925" y="2420175"/>
                <a:ext cx="38050" cy="3425"/>
              </a:xfrm>
              <a:custGeom>
                <a:rect b="b" l="l" r="r" t="t"/>
                <a:pathLst>
                  <a:path extrusionOk="0" h="137" w="1522">
                    <a:moveTo>
                      <a:pt x="1518" y="0"/>
                    </a:moveTo>
                    <a:lnTo>
                      <a:pt x="0" y="62"/>
                    </a:lnTo>
                    <a:lnTo>
                      <a:pt x="3" y="137"/>
                    </a:lnTo>
                    <a:lnTo>
                      <a:pt x="1521" y="74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50"/>
              <p:cNvSpPr/>
              <p:nvPr/>
            </p:nvSpPr>
            <p:spPr>
              <a:xfrm>
                <a:off x="6284050" y="2248375"/>
                <a:ext cx="48375" cy="21750"/>
              </a:xfrm>
              <a:custGeom>
                <a:rect b="b" l="l" r="r" t="t"/>
                <a:pathLst>
                  <a:path extrusionOk="0" h="870" w="1935">
                    <a:moveTo>
                      <a:pt x="1094" y="0"/>
                    </a:moveTo>
                    <a:cubicBezTo>
                      <a:pt x="786" y="0"/>
                      <a:pt x="493" y="118"/>
                      <a:pt x="493" y="118"/>
                    </a:cubicBezTo>
                    <a:cubicBezTo>
                      <a:pt x="436" y="90"/>
                      <a:pt x="385" y="78"/>
                      <a:pt x="339" y="78"/>
                    </a:cubicBezTo>
                    <a:cubicBezTo>
                      <a:pt x="44" y="78"/>
                      <a:pt x="1" y="599"/>
                      <a:pt x="345" y="717"/>
                    </a:cubicBezTo>
                    <a:cubicBezTo>
                      <a:pt x="438" y="783"/>
                      <a:pt x="525" y="824"/>
                      <a:pt x="602" y="824"/>
                    </a:cubicBezTo>
                    <a:cubicBezTo>
                      <a:pt x="623" y="824"/>
                      <a:pt x="643" y="821"/>
                      <a:pt x="662" y="815"/>
                    </a:cubicBezTo>
                    <a:cubicBezTo>
                      <a:pt x="662" y="815"/>
                      <a:pt x="1234" y="848"/>
                      <a:pt x="1495" y="868"/>
                    </a:cubicBezTo>
                    <a:cubicBezTo>
                      <a:pt x="1501" y="869"/>
                      <a:pt x="1508" y="869"/>
                      <a:pt x="1514" y="869"/>
                    </a:cubicBezTo>
                    <a:cubicBezTo>
                      <a:pt x="1765" y="869"/>
                      <a:pt x="1934" y="458"/>
                      <a:pt x="1569" y="148"/>
                    </a:cubicBezTo>
                    <a:cubicBezTo>
                      <a:pt x="1438" y="36"/>
                      <a:pt x="1263" y="0"/>
                      <a:pt x="1094" y="0"/>
                    </a:cubicBez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50"/>
              <p:cNvSpPr/>
              <p:nvPr/>
            </p:nvSpPr>
            <p:spPr>
              <a:xfrm>
                <a:off x="6299550" y="2257200"/>
                <a:ext cx="23675" cy="21575"/>
              </a:xfrm>
              <a:custGeom>
                <a:rect b="b" l="l" r="r" t="t"/>
                <a:pathLst>
                  <a:path extrusionOk="0" h="863" w="947">
                    <a:moveTo>
                      <a:pt x="475" y="0"/>
                    </a:moveTo>
                    <a:cubicBezTo>
                      <a:pt x="365" y="0"/>
                      <a:pt x="254" y="42"/>
                      <a:pt x="170" y="127"/>
                    </a:cubicBezTo>
                    <a:cubicBezTo>
                      <a:pt x="1" y="296"/>
                      <a:pt x="1" y="569"/>
                      <a:pt x="170" y="738"/>
                    </a:cubicBezTo>
                    <a:cubicBezTo>
                      <a:pt x="254" y="821"/>
                      <a:pt x="365" y="862"/>
                      <a:pt x="475" y="862"/>
                    </a:cubicBezTo>
                    <a:cubicBezTo>
                      <a:pt x="585" y="862"/>
                      <a:pt x="696" y="821"/>
                      <a:pt x="780" y="738"/>
                    </a:cubicBezTo>
                    <a:cubicBezTo>
                      <a:pt x="946" y="569"/>
                      <a:pt x="946" y="296"/>
                      <a:pt x="780" y="127"/>
                    </a:cubicBezTo>
                    <a:cubicBezTo>
                      <a:pt x="696" y="42"/>
                      <a:pt x="585" y="0"/>
                      <a:pt x="47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50"/>
              <p:cNvSpPr/>
              <p:nvPr/>
            </p:nvSpPr>
            <p:spPr>
              <a:xfrm>
                <a:off x="6152150" y="2163225"/>
                <a:ext cx="144675" cy="107825"/>
              </a:xfrm>
              <a:custGeom>
                <a:rect b="b" l="l" r="r" t="t"/>
                <a:pathLst>
                  <a:path extrusionOk="0" h="4313" w="5787">
                    <a:moveTo>
                      <a:pt x="1085" y="1"/>
                    </a:moveTo>
                    <a:cubicBezTo>
                      <a:pt x="541" y="1"/>
                      <a:pt x="1" y="486"/>
                      <a:pt x="358" y="1209"/>
                    </a:cubicBezTo>
                    <a:lnTo>
                      <a:pt x="1423" y="3237"/>
                    </a:lnTo>
                    <a:cubicBezTo>
                      <a:pt x="1592" y="3557"/>
                      <a:pt x="2226" y="3880"/>
                      <a:pt x="2585" y="3927"/>
                    </a:cubicBezTo>
                    <a:cubicBezTo>
                      <a:pt x="3010" y="4023"/>
                      <a:pt x="4156" y="4277"/>
                      <a:pt x="4913" y="4277"/>
                    </a:cubicBezTo>
                    <a:cubicBezTo>
                      <a:pt x="5048" y="4277"/>
                      <a:pt x="5170" y="4269"/>
                      <a:pt x="5274" y="4251"/>
                    </a:cubicBezTo>
                    <a:lnTo>
                      <a:pt x="5565" y="4313"/>
                    </a:lnTo>
                    <a:lnTo>
                      <a:pt x="5787" y="3450"/>
                    </a:lnTo>
                    <a:lnTo>
                      <a:pt x="5473" y="3385"/>
                    </a:lnTo>
                    <a:cubicBezTo>
                      <a:pt x="5235" y="3062"/>
                      <a:pt x="3806" y="2816"/>
                      <a:pt x="2698" y="2472"/>
                    </a:cubicBezTo>
                    <a:lnTo>
                      <a:pt x="1853" y="512"/>
                    </a:lnTo>
                    <a:cubicBezTo>
                      <a:pt x="1704" y="156"/>
                      <a:pt x="1394" y="1"/>
                      <a:pt x="1085" y="1"/>
                    </a:cubicBezTo>
                    <a:close/>
                  </a:path>
                </a:pathLst>
              </a:custGeom>
              <a:solidFill>
                <a:srgbClr val="DFB6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50"/>
              <p:cNvSpPr/>
              <p:nvPr/>
            </p:nvSpPr>
            <p:spPr>
              <a:xfrm>
                <a:off x="6138575" y="2139325"/>
                <a:ext cx="76425" cy="50875"/>
              </a:xfrm>
              <a:custGeom>
                <a:rect b="b" l="l" r="r" t="t"/>
                <a:pathLst>
                  <a:path extrusionOk="0" h="2035" w="3057">
                    <a:moveTo>
                      <a:pt x="1524" y="0"/>
                    </a:moveTo>
                    <a:cubicBezTo>
                      <a:pt x="955" y="3"/>
                      <a:pt x="0" y="1305"/>
                      <a:pt x="617" y="2034"/>
                    </a:cubicBezTo>
                    <a:cubicBezTo>
                      <a:pt x="877" y="1526"/>
                      <a:pt x="1437" y="644"/>
                      <a:pt x="1922" y="644"/>
                    </a:cubicBezTo>
                    <a:cubicBezTo>
                      <a:pt x="1924" y="644"/>
                      <a:pt x="1926" y="644"/>
                      <a:pt x="1927" y="644"/>
                    </a:cubicBezTo>
                    <a:cubicBezTo>
                      <a:pt x="2416" y="650"/>
                      <a:pt x="3057" y="1109"/>
                      <a:pt x="3057" y="1109"/>
                    </a:cubicBezTo>
                    <a:cubicBezTo>
                      <a:pt x="3057" y="1109"/>
                      <a:pt x="2093" y="0"/>
                      <a:pt x="1524" y="0"/>
                    </a:cubicBezTo>
                    <a:close/>
                  </a:path>
                </a:pathLst>
              </a:custGeom>
              <a:solidFill>
                <a:srgbClr val="DFB6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50"/>
              <p:cNvSpPr/>
              <p:nvPr/>
            </p:nvSpPr>
            <p:spPr>
              <a:xfrm>
                <a:off x="6136425" y="2294975"/>
                <a:ext cx="76725" cy="32425"/>
              </a:xfrm>
              <a:custGeom>
                <a:rect b="b" l="l" r="r" t="t"/>
                <a:pathLst>
                  <a:path extrusionOk="0" h="1297" w="3069">
                    <a:moveTo>
                      <a:pt x="3069" y="1"/>
                    </a:moveTo>
                    <a:lnTo>
                      <a:pt x="0" y="955"/>
                    </a:lnTo>
                    <a:cubicBezTo>
                      <a:pt x="6" y="1071"/>
                      <a:pt x="33" y="1186"/>
                      <a:pt x="74" y="1296"/>
                    </a:cubicBezTo>
                    <a:lnTo>
                      <a:pt x="30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50"/>
              <p:cNvSpPr/>
              <p:nvPr/>
            </p:nvSpPr>
            <p:spPr>
              <a:xfrm>
                <a:off x="6209800" y="2146375"/>
                <a:ext cx="9200" cy="8250"/>
              </a:xfrm>
              <a:custGeom>
                <a:rect b="b" l="l" r="r" t="t"/>
                <a:pathLst>
                  <a:path extrusionOk="0" h="330" w="368">
                    <a:moveTo>
                      <a:pt x="71" y="0"/>
                    </a:moveTo>
                    <a:lnTo>
                      <a:pt x="0" y="21"/>
                    </a:lnTo>
                    <a:cubicBezTo>
                      <a:pt x="3" y="27"/>
                      <a:pt x="54" y="202"/>
                      <a:pt x="335" y="329"/>
                    </a:cubicBezTo>
                    <a:lnTo>
                      <a:pt x="368" y="261"/>
                    </a:lnTo>
                    <a:cubicBezTo>
                      <a:pt x="119" y="148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50"/>
              <p:cNvSpPr/>
              <p:nvPr/>
            </p:nvSpPr>
            <p:spPr>
              <a:xfrm>
                <a:off x="6219950" y="2079350"/>
                <a:ext cx="48250" cy="37100"/>
              </a:xfrm>
              <a:custGeom>
                <a:rect b="b" l="l" r="r" t="t"/>
                <a:pathLst>
                  <a:path extrusionOk="0" h="1484" w="1930">
                    <a:moveTo>
                      <a:pt x="1741" y="1"/>
                    </a:moveTo>
                    <a:lnTo>
                      <a:pt x="1741" y="1"/>
                    </a:lnTo>
                    <a:cubicBezTo>
                      <a:pt x="1680" y="440"/>
                      <a:pt x="1444" y="597"/>
                      <a:pt x="799" y="597"/>
                    </a:cubicBezTo>
                    <a:cubicBezTo>
                      <a:pt x="787" y="597"/>
                      <a:pt x="775" y="597"/>
                      <a:pt x="762" y="597"/>
                    </a:cubicBezTo>
                    <a:lnTo>
                      <a:pt x="0" y="597"/>
                    </a:lnTo>
                    <a:lnTo>
                      <a:pt x="0" y="1483"/>
                    </a:lnTo>
                    <a:lnTo>
                      <a:pt x="202" y="710"/>
                    </a:lnTo>
                    <a:cubicBezTo>
                      <a:pt x="202" y="710"/>
                      <a:pt x="760" y="987"/>
                      <a:pt x="1216" y="987"/>
                    </a:cubicBezTo>
                    <a:cubicBezTo>
                      <a:pt x="1611" y="987"/>
                      <a:pt x="1929" y="779"/>
                      <a:pt x="17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50"/>
              <p:cNvSpPr/>
              <p:nvPr/>
            </p:nvSpPr>
            <p:spPr>
              <a:xfrm>
                <a:off x="6205050" y="2093300"/>
                <a:ext cx="14925" cy="43525"/>
              </a:xfrm>
              <a:custGeom>
                <a:rect b="b" l="l" r="r" t="t"/>
                <a:pathLst>
                  <a:path extrusionOk="0" h="1741" w="597">
                    <a:moveTo>
                      <a:pt x="338" y="0"/>
                    </a:moveTo>
                    <a:lnTo>
                      <a:pt x="344" y="42"/>
                    </a:lnTo>
                    <a:cubicBezTo>
                      <a:pt x="460" y="970"/>
                      <a:pt x="344" y="1515"/>
                      <a:pt x="0" y="1672"/>
                    </a:cubicBezTo>
                    <a:lnTo>
                      <a:pt x="30" y="1741"/>
                    </a:lnTo>
                    <a:cubicBezTo>
                      <a:pt x="410" y="1569"/>
                      <a:pt x="537" y="1023"/>
                      <a:pt x="421" y="74"/>
                    </a:cubicBezTo>
                    <a:lnTo>
                      <a:pt x="596" y="74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50"/>
              <p:cNvSpPr/>
              <p:nvPr/>
            </p:nvSpPr>
            <p:spPr>
              <a:xfrm>
                <a:off x="6164650" y="2179275"/>
                <a:ext cx="125300" cy="90375"/>
              </a:xfrm>
              <a:custGeom>
                <a:rect b="b" l="l" r="r" t="t"/>
                <a:pathLst>
                  <a:path extrusionOk="0" h="3615" w="5012">
                    <a:moveTo>
                      <a:pt x="1450" y="0"/>
                    </a:moveTo>
                    <a:lnTo>
                      <a:pt x="1382" y="27"/>
                    </a:lnTo>
                    <a:cubicBezTo>
                      <a:pt x="1653" y="682"/>
                      <a:pt x="1999" y="1466"/>
                      <a:pt x="2320" y="1850"/>
                    </a:cubicBezTo>
                    <a:lnTo>
                      <a:pt x="2320" y="1850"/>
                    </a:lnTo>
                    <a:cubicBezTo>
                      <a:pt x="2161" y="1887"/>
                      <a:pt x="2048" y="1998"/>
                      <a:pt x="1984" y="2180"/>
                    </a:cubicBezTo>
                    <a:lnTo>
                      <a:pt x="2052" y="2203"/>
                    </a:lnTo>
                    <a:cubicBezTo>
                      <a:pt x="2106" y="2052"/>
                      <a:pt x="2192" y="1960"/>
                      <a:pt x="2316" y="1925"/>
                    </a:cubicBezTo>
                    <a:lnTo>
                      <a:pt x="2316" y="1928"/>
                    </a:lnTo>
                    <a:cubicBezTo>
                      <a:pt x="2275" y="2008"/>
                      <a:pt x="2257" y="2103"/>
                      <a:pt x="2266" y="2194"/>
                    </a:cubicBezTo>
                    <a:lnTo>
                      <a:pt x="2340" y="2189"/>
                    </a:lnTo>
                    <a:cubicBezTo>
                      <a:pt x="2334" y="2064"/>
                      <a:pt x="2364" y="1966"/>
                      <a:pt x="2429" y="1901"/>
                    </a:cubicBezTo>
                    <a:cubicBezTo>
                      <a:pt x="2450" y="1879"/>
                      <a:pt x="2435" y="1843"/>
                      <a:pt x="2408" y="1839"/>
                    </a:cubicBezTo>
                    <a:lnTo>
                      <a:pt x="2408" y="1839"/>
                    </a:lnTo>
                    <a:cubicBezTo>
                      <a:pt x="2085" y="1479"/>
                      <a:pt x="1727" y="669"/>
                      <a:pt x="1450" y="0"/>
                    </a:cubicBezTo>
                    <a:close/>
                    <a:moveTo>
                      <a:pt x="75" y="902"/>
                    </a:moveTo>
                    <a:lnTo>
                      <a:pt x="1" y="917"/>
                    </a:lnTo>
                    <a:cubicBezTo>
                      <a:pt x="7" y="937"/>
                      <a:pt x="416" y="3111"/>
                      <a:pt x="2390" y="3392"/>
                    </a:cubicBezTo>
                    <a:lnTo>
                      <a:pt x="2402" y="3318"/>
                    </a:lnTo>
                    <a:cubicBezTo>
                      <a:pt x="478" y="3045"/>
                      <a:pt x="78" y="923"/>
                      <a:pt x="75" y="902"/>
                    </a:cubicBezTo>
                    <a:close/>
                    <a:moveTo>
                      <a:pt x="4940" y="2734"/>
                    </a:moveTo>
                    <a:lnTo>
                      <a:pt x="4738" y="3600"/>
                    </a:lnTo>
                    <a:lnTo>
                      <a:pt x="4810" y="3615"/>
                    </a:lnTo>
                    <a:lnTo>
                      <a:pt x="5011" y="2752"/>
                    </a:lnTo>
                    <a:lnTo>
                      <a:pt x="4940" y="27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50"/>
              <p:cNvSpPr/>
              <p:nvPr/>
            </p:nvSpPr>
            <p:spPr>
              <a:xfrm>
                <a:off x="6133900" y="2294225"/>
                <a:ext cx="79550" cy="19525"/>
              </a:xfrm>
              <a:custGeom>
                <a:rect b="b" l="l" r="r" t="t"/>
                <a:pathLst>
                  <a:path extrusionOk="0" h="781" w="3182">
                    <a:moveTo>
                      <a:pt x="3164" y="1"/>
                    </a:moveTo>
                    <a:lnTo>
                      <a:pt x="0" y="709"/>
                    </a:lnTo>
                    <a:lnTo>
                      <a:pt x="18" y="781"/>
                    </a:lnTo>
                    <a:lnTo>
                      <a:pt x="3181" y="7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50"/>
              <p:cNvSpPr/>
              <p:nvPr/>
            </p:nvSpPr>
            <p:spPr>
              <a:xfrm>
                <a:off x="6231150" y="2118950"/>
                <a:ext cx="2975" cy="6675"/>
              </a:xfrm>
              <a:custGeom>
                <a:rect b="b" l="l" r="r" t="t"/>
                <a:pathLst>
                  <a:path extrusionOk="0" h="267" w="119">
                    <a:moveTo>
                      <a:pt x="98" y="0"/>
                    </a:moveTo>
                    <a:cubicBezTo>
                      <a:pt x="98" y="0"/>
                      <a:pt x="92" y="6"/>
                      <a:pt x="92" y="12"/>
                    </a:cubicBezTo>
                    <a:cubicBezTo>
                      <a:pt x="92" y="13"/>
                      <a:pt x="92" y="14"/>
                      <a:pt x="92" y="15"/>
                    </a:cubicBezTo>
                    <a:lnTo>
                      <a:pt x="92" y="15"/>
                    </a:lnTo>
                    <a:lnTo>
                      <a:pt x="98" y="0"/>
                    </a:lnTo>
                    <a:lnTo>
                      <a:pt x="98" y="0"/>
                    </a:lnTo>
                    <a:cubicBezTo>
                      <a:pt x="98" y="0"/>
                      <a:pt x="98" y="0"/>
                      <a:pt x="98" y="0"/>
                    </a:cubicBezTo>
                    <a:close/>
                    <a:moveTo>
                      <a:pt x="92" y="16"/>
                    </a:moveTo>
                    <a:lnTo>
                      <a:pt x="92" y="16"/>
                    </a:lnTo>
                    <a:cubicBezTo>
                      <a:pt x="98" y="115"/>
                      <a:pt x="91" y="221"/>
                      <a:pt x="3" y="260"/>
                    </a:cubicBezTo>
                    <a:lnTo>
                      <a:pt x="3" y="260"/>
                    </a:lnTo>
                    <a:lnTo>
                      <a:pt x="92" y="16"/>
                    </a:lnTo>
                    <a:close/>
                    <a:moveTo>
                      <a:pt x="98" y="0"/>
                    </a:moveTo>
                    <a:lnTo>
                      <a:pt x="92" y="16"/>
                    </a:lnTo>
                    <a:lnTo>
                      <a:pt x="92" y="16"/>
                    </a:lnTo>
                    <a:cubicBezTo>
                      <a:pt x="92" y="16"/>
                      <a:pt x="92" y="16"/>
                      <a:pt x="92" y="15"/>
                    </a:cubicBezTo>
                    <a:lnTo>
                      <a:pt x="92" y="15"/>
                    </a:lnTo>
                    <a:lnTo>
                      <a:pt x="0" y="261"/>
                    </a:lnTo>
                    <a:cubicBezTo>
                      <a:pt x="1" y="261"/>
                      <a:pt x="2" y="260"/>
                      <a:pt x="3" y="260"/>
                    </a:cubicBezTo>
                    <a:lnTo>
                      <a:pt x="3" y="260"/>
                    </a:lnTo>
                    <a:lnTo>
                      <a:pt x="0" y="267"/>
                    </a:lnTo>
                    <a:cubicBezTo>
                      <a:pt x="110" y="246"/>
                      <a:pt x="119" y="95"/>
                      <a:pt x="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50"/>
              <p:cNvSpPr/>
              <p:nvPr/>
            </p:nvSpPr>
            <p:spPr>
              <a:xfrm>
                <a:off x="6227250" y="2116425"/>
                <a:ext cx="7400" cy="8025"/>
              </a:xfrm>
              <a:custGeom>
                <a:rect b="b" l="l" r="r" t="t"/>
                <a:pathLst>
                  <a:path extrusionOk="0" h="321" w="296">
                    <a:moveTo>
                      <a:pt x="158" y="0"/>
                    </a:moveTo>
                    <a:cubicBezTo>
                      <a:pt x="2" y="0"/>
                      <a:pt x="0" y="315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295" y="321"/>
                      <a:pt x="294" y="9"/>
                      <a:pt x="162" y="0"/>
                    </a:cubicBezTo>
                    <a:cubicBezTo>
                      <a:pt x="161" y="0"/>
                      <a:pt x="159" y="0"/>
                      <a:pt x="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50"/>
              <p:cNvSpPr/>
              <p:nvPr/>
            </p:nvSpPr>
            <p:spPr>
              <a:xfrm>
                <a:off x="6247450" y="2119450"/>
                <a:ext cx="3125" cy="6625"/>
              </a:xfrm>
              <a:custGeom>
                <a:rect b="b" l="l" r="r" t="t"/>
                <a:pathLst>
                  <a:path extrusionOk="0" h="265" w="125">
                    <a:moveTo>
                      <a:pt x="21" y="1"/>
                    </a:moveTo>
                    <a:lnTo>
                      <a:pt x="21" y="1"/>
                    </a:lnTo>
                    <a:cubicBezTo>
                      <a:pt x="0" y="96"/>
                      <a:pt x="15" y="247"/>
                      <a:pt x="125" y="265"/>
                    </a:cubicBezTo>
                    <a:lnTo>
                      <a:pt x="125" y="259"/>
                    </a:lnTo>
                    <a:cubicBezTo>
                      <a:pt x="36" y="223"/>
                      <a:pt x="24" y="111"/>
                      <a:pt x="27" y="10"/>
                    </a:cubicBezTo>
                    <a:cubicBezTo>
                      <a:pt x="27" y="7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50"/>
              <p:cNvSpPr/>
              <p:nvPr/>
            </p:nvSpPr>
            <p:spPr>
              <a:xfrm>
                <a:off x="6246900" y="2116925"/>
                <a:ext cx="7475" cy="8050"/>
              </a:xfrm>
              <a:custGeom>
                <a:rect b="b" l="l" r="r" t="t"/>
                <a:pathLst>
                  <a:path extrusionOk="0" h="322" w="299">
                    <a:moveTo>
                      <a:pt x="139" y="1"/>
                    </a:moveTo>
                    <a:cubicBezTo>
                      <a:pt x="136" y="1"/>
                      <a:pt x="134" y="1"/>
                      <a:pt x="132" y="1"/>
                    </a:cubicBezTo>
                    <a:cubicBezTo>
                      <a:pt x="0" y="10"/>
                      <a:pt x="4" y="321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299" y="313"/>
                      <a:pt x="292" y="1"/>
                      <a:pt x="1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50"/>
              <p:cNvSpPr/>
              <p:nvPr/>
            </p:nvSpPr>
            <p:spPr>
              <a:xfrm>
                <a:off x="6225725" y="2107150"/>
                <a:ext cx="8925" cy="5700"/>
              </a:xfrm>
              <a:custGeom>
                <a:rect b="b" l="l" r="r" t="t"/>
                <a:pathLst>
                  <a:path extrusionOk="0" h="228" w="357">
                    <a:moveTo>
                      <a:pt x="231" y="0"/>
                    </a:moveTo>
                    <a:cubicBezTo>
                      <a:pt x="208" y="0"/>
                      <a:pt x="185" y="5"/>
                      <a:pt x="164" y="16"/>
                    </a:cubicBezTo>
                    <a:cubicBezTo>
                      <a:pt x="104" y="30"/>
                      <a:pt x="54" y="69"/>
                      <a:pt x="21" y="119"/>
                    </a:cubicBezTo>
                    <a:cubicBezTo>
                      <a:pt x="1" y="155"/>
                      <a:pt x="12" y="199"/>
                      <a:pt x="45" y="217"/>
                    </a:cubicBezTo>
                    <a:cubicBezTo>
                      <a:pt x="58" y="224"/>
                      <a:pt x="72" y="227"/>
                      <a:pt x="85" y="227"/>
                    </a:cubicBezTo>
                    <a:cubicBezTo>
                      <a:pt x="90" y="227"/>
                      <a:pt x="94" y="227"/>
                      <a:pt x="98" y="226"/>
                    </a:cubicBezTo>
                    <a:cubicBezTo>
                      <a:pt x="143" y="214"/>
                      <a:pt x="184" y="199"/>
                      <a:pt x="223" y="182"/>
                    </a:cubicBezTo>
                    <a:cubicBezTo>
                      <a:pt x="270" y="173"/>
                      <a:pt x="312" y="149"/>
                      <a:pt x="342" y="116"/>
                    </a:cubicBezTo>
                    <a:cubicBezTo>
                      <a:pt x="356" y="90"/>
                      <a:pt x="353" y="54"/>
                      <a:pt x="333" y="33"/>
                    </a:cubicBezTo>
                    <a:cubicBezTo>
                      <a:pt x="302" y="12"/>
                      <a:pt x="266" y="0"/>
                      <a:pt x="2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50"/>
              <p:cNvSpPr/>
              <p:nvPr/>
            </p:nvSpPr>
            <p:spPr>
              <a:xfrm>
                <a:off x="6246700" y="2107500"/>
                <a:ext cx="9075" cy="5475"/>
              </a:xfrm>
              <a:custGeom>
                <a:rect b="b" l="l" r="r" t="t"/>
                <a:pathLst>
                  <a:path extrusionOk="0" h="219" w="363">
                    <a:moveTo>
                      <a:pt x="130" y="0"/>
                    </a:moveTo>
                    <a:cubicBezTo>
                      <a:pt x="91" y="0"/>
                      <a:pt x="51" y="14"/>
                      <a:pt x="21" y="40"/>
                    </a:cubicBezTo>
                    <a:cubicBezTo>
                      <a:pt x="1" y="64"/>
                      <a:pt x="1" y="99"/>
                      <a:pt x="16" y="123"/>
                    </a:cubicBezTo>
                    <a:cubicBezTo>
                      <a:pt x="51" y="156"/>
                      <a:pt x="93" y="176"/>
                      <a:pt x="140" y="182"/>
                    </a:cubicBezTo>
                    <a:cubicBezTo>
                      <a:pt x="182" y="197"/>
                      <a:pt x="223" y="209"/>
                      <a:pt x="268" y="218"/>
                    </a:cubicBezTo>
                    <a:cubicBezTo>
                      <a:pt x="271" y="218"/>
                      <a:pt x="275" y="219"/>
                      <a:pt x="278" y="219"/>
                    </a:cubicBezTo>
                    <a:cubicBezTo>
                      <a:pt x="295" y="219"/>
                      <a:pt x="312" y="213"/>
                      <a:pt x="327" y="203"/>
                    </a:cubicBezTo>
                    <a:cubicBezTo>
                      <a:pt x="356" y="176"/>
                      <a:pt x="362" y="132"/>
                      <a:pt x="336" y="102"/>
                    </a:cubicBezTo>
                    <a:cubicBezTo>
                      <a:pt x="300" y="55"/>
                      <a:pt x="247" y="22"/>
                      <a:pt x="187" y="10"/>
                    </a:cubicBezTo>
                    <a:cubicBezTo>
                      <a:pt x="169" y="4"/>
                      <a:pt x="150" y="0"/>
                      <a:pt x="1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50"/>
              <p:cNvSpPr/>
              <p:nvPr/>
            </p:nvSpPr>
            <p:spPr>
              <a:xfrm>
                <a:off x="6230875" y="2141900"/>
                <a:ext cx="5175" cy="2450"/>
              </a:xfrm>
              <a:custGeom>
                <a:rect b="b" l="l" r="r" t="t"/>
                <a:pathLst>
                  <a:path extrusionOk="0" h="98" w="207">
                    <a:moveTo>
                      <a:pt x="6" y="1"/>
                    </a:moveTo>
                    <a:cubicBezTo>
                      <a:pt x="3" y="1"/>
                      <a:pt x="0" y="3"/>
                      <a:pt x="2" y="7"/>
                    </a:cubicBezTo>
                    <a:cubicBezTo>
                      <a:pt x="5" y="49"/>
                      <a:pt x="38" y="84"/>
                      <a:pt x="79" y="96"/>
                    </a:cubicBezTo>
                    <a:cubicBezTo>
                      <a:pt x="85" y="97"/>
                      <a:pt x="90" y="97"/>
                      <a:pt x="95" y="97"/>
                    </a:cubicBezTo>
                    <a:cubicBezTo>
                      <a:pt x="137" y="97"/>
                      <a:pt x="177" y="77"/>
                      <a:pt x="204" y="43"/>
                    </a:cubicBezTo>
                    <a:cubicBezTo>
                      <a:pt x="207" y="37"/>
                      <a:pt x="201" y="37"/>
                      <a:pt x="201" y="37"/>
                    </a:cubicBezTo>
                    <a:cubicBezTo>
                      <a:pt x="168" y="55"/>
                      <a:pt x="130" y="61"/>
                      <a:pt x="94" y="63"/>
                    </a:cubicBezTo>
                    <a:cubicBezTo>
                      <a:pt x="56" y="58"/>
                      <a:pt x="35" y="25"/>
                      <a:pt x="11" y="4"/>
                    </a:cubicBezTo>
                    <a:cubicBezTo>
                      <a:pt x="10" y="2"/>
                      <a:pt x="8" y="1"/>
                      <a:pt x="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50"/>
              <p:cNvSpPr/>
              <p:nvPr/>
            </p:nvSpPr>
            <p:spPr>
              <a:xfrm>
                <a:off x="6233675" y="2107850"/>
                <a:ext cx="14600" cy="30700"/>
              </a:xfrm>
              <a:custGeom>
                <a:rect b="b" l="l" r="r" t="t"/>
                <a:pathLst>
                  <a:path extrusionOk="0" h="1228" w="584">
                    <a:moveTo>
                      <a:pt x="451" y="0"/>
                    </a:moveTo>
                    <a:cubicBezTo>
                      <a:pt x="447" y="0"/>
                      <a:pt x="442" y="4"/>
                      <a:pt x="442" y="8"/>
                    </a:cubicBezTo>
                    <a:cubicBezTo>
                      <a:pt x="442" y="326"/>
                      <a:pt x="507" y="640"/>
                      <a:pt x="516" y="960"/>
                    </a:cubicBezTo>
                    <a:cubicBezTo>
                      <a:pt x="465" y="936"/>
                      <a:pt x="412" y="918"/>
                      <a:pt x="356" y="910"/>
                    </a:cubicBezTo>
                    <a:lnTo>
                      <a:pt x="356" y="910"/>
                    </a:lnTo>
                    <a:cubicBezTo>
                      <a:pt x="347" y="910"/>
                      <a:pt x="373" y="1135"/>
                      <a:pt x="370" y="1171"/>
                    </a:cubicBezTo>
                    <a:cubicBezTo>
                      <a:pt x="356" y="1172"/>
                      <a:pt x="342" y="1173"/>
                      <a:pt x="327" y="1173"/>
                    </a:cubicBezTo>
                    <a:cubicBezTo>
                      <a:pt x="215" y="1173"/>
                      <a:pt x="105" y="1132"/>
                      <a:pt x="21" y="1058"/>
                    </a:cubicBezTo>
                    <a:cubicBezTo>
                      <a:pt x="18" y="1057"/>
                      <a:pt x="15" y="1057"/>
                      <a:pt x="13" y="1057"/>
                    </a:cubicBezTo>
                    <a:cubicBezTo>
                      <a:pt x="4" y="1057"/>
                      <a:pt x="0" y="1062"/>
                      <a:pt x="3" y="1067"/>
                    </a:cubicBezTo>
                    <a:cubicBezTo>
                      <a:pt x="53" y="1147"/>
                      <a:pt x="136" y="1203"/>
                      <a:pt x="228" y="1221"/>
                    </a:cubicBezTo>
                    <a:cubicBezTo>
                      <a:pt x="259" y="1225"/>
                      <a:pt x="287" y="1228"/>
                      <a:pt x="317" y="1228"/>
                    </a:cubicBezTo>
                    <a:cubicBezTo>
                      <a:pt x="328" y="1228"/>
                      <a:pt x="339" y="1228"/>
                      <a:pt x="350" y="1227"/>
                    </a:cubicBezTo>
                    <a:lnTo>
                      <a:pt x="394" y="1227"/>
                    </a:lnTo>
                    <a:cubicBezTo>
                      <a:pt x="406" y="1224"/>
                      <a:pt x="415" y="1215"/>
                      <a:pt x="415" y="1203"/>
                    </a:cubicBezTo>
                    <a:cubicBezTo>
                      <a:pt x="415" y="1200"/>
                      <a:pt x="415" y="1197"/>
                      <a:pt x="415" y="1191"/>
                    </a:cubicBezTo>
                    <a:lnTo>
                      <a:pt x="415" y="990"/>
                    </a:lnTo>
                    <a:cubicBezTo>
                      <a:pt x="438" y="1001"/>
                      <a:pt x="527" y="1043"/>
                      <a:pt x="566" y="1043"/>
                    </a:cubicBezTo>
                    <a:cubicBezTo>
                      <a:pt x="577" y="1043"/>
                      <a:pt x="584" y="1040"/>
                      <a:pt x="584" y="1031"/>
                    </a:cubicBezTo>
                    <a:cubicBezTo>
                      <a:pt x="578" y="687"/>
                      <a:pt x="537" y="343"/>
                      <a:pt x="459" y="8"/>
                    </a:cubicBezTo>
                    <a:cubicBezTo>
                      <a:pt x="459" y="3"/>
                      <a:pt x="456" y="0"/>
                      <a:pt x="4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50"/>
              <p:cNvSpPr/>
              <p:nvPr/>
            </p:nvSpPr>
            <p:spPr>
              <a:xfrm>
                <a:off x="6232475" y="2134650"/>
                <a:ext cx="8850" cy="6325"/>
              </a:xfrm>
              <a:custGeom>
                <a:rect b="b" l="l" r="r" t="t"/>
                <a:pathLst>
                  <a:path extrusionOk="0" h="253" w="354">
                    <a:moveTo>
                      <a:pt x="54" y="1"/>
                    </a:moveTo>
                    <a:cubicBezTo>
                      <a:pt x="36" y="30"/>
                      <a:pt x="24" y="60"/>
                      <a:pt x="15" y="93"/>
                    </a:cubicBezTo>
                    <a:cubicBezTo>
                      <a:pt x="0" y="158"/>
                      <a:pt x="3" y="226"/>
                      <a:pt x="80" y="247"/>
                    </a:cubicBezTo>
                    <a:cubicBezTo>
                      <a:pt x="97" y="251"/>
                      <a:pt x="114" y="253"/>
                      <a:pt x="131" y="253"/>
                    </a:cubicBezTo>
                    <a:cubicBezTo>
                      <a:pt x="152" y="253"/>
                      <a:pt x="173" y="249"/>
                      <a:pt x="193" y="241"/>
                    </a:cubicBezTo>
                    <a:cubicBezTo>
                      <a:pt x="255" y="214"/>
                      <a:pt x="312" y="173"/>
                      <a:pt x="353" y="116"/>
                    </a:cubicBezTo>
                    <a:cubicBezTo>
                      <a:pt x="244" y="110"/>
                      <a:pt x="140" y="72"/>
                      <a:pt x="5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5" name="Google Shape;335;p50"/>
          <p:cNvSpPr txBox="1"/>
          <p:nvPr/>
        </p:nvSpPr>
        <p:spPr>
          <a:xfrm>
            <a:off x="261275" y="1809725"/>
            <a:ext cx="45528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 sz="27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Are deliveries fast enough to keep Eniac’s customers happy?</a:t>
            </a:r>
            <a:endParaRPr i="1" sz="17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                 More delay in Bigger Products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68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2" name="Google Shape;732;p68"/>
          <p:cNvGrpSpPr/>
          <p:nvPr/>
        </p:nvGrpSpPr>
        <p:grpSpPr>
          <a:xfrm>
            <a:off x="710674" y="1323164"/>
            <a:ext cx="7300911" cy="731700"/>
            <a:chOff x="710674" y="1323164"/>
            <a:chExt cx="7300911" cy="731700"/>
          </a:xfrm>
        </p:grpSpPr>
        <p:sp>
          <p:nvSpPr>
            <p:cNvPr id="733" name="Google Shape;733;p68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4400">
                  <a:solidFill>
                    <a:srgbClr val="08563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11.2</a:t>
              </a:r>
              <a:endParaRPr sz="4400">
                <a:solidFill>
                  <a:srgbClr val="08563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734" name="Google Shape;734;p68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1D7E7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8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when products are bigger in volume; product size&gt;4000 cm3</a:t>
              </a:r>
              <a:endParaRPr sz="13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736" name="Google Shape;736;p68"/>
          <p:cNvGrpSpPr/>
          <p:nvPr/>
        </p:nvGrpSpPr>
        <p:grpSpPr>
          <a:xfrm>
            <a:off x="7" y="2207525"/>
            <a:ext cx="7650080" cy="731700"/>
            <a:chOff x="7" y="2207525"/>
            <a:chExt cx="7650080" cy="731700"/>
          </a:xfrm>
        </p:grpSpPr>
        <p:sp>
          <p:nvSpPr>
            <p:cNvPr id="737" name="Google Shape;737;p68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4400">
                  <a:solidFill>
                    <a:srgbClr val="0B713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days</a:t>
              </a:r>
              <a:endParaRPr sz="4400">
                <a:solidFill>
                  <a:srgbClr val="0B713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738" name="Google Shape;738;p68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68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products consists computer </a:t>
              </a:r>
              <a:r>
                <a:rPr lang="fr" sz="1300">
                  <a:solidFill>
                    <a:srgbClr val="FFFFFF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accessories</a:t>
              </a:r>
              <a:r>
                <a:rPr lang="fr" sz="1300">
                  <a:solidFill>
                    <a:srgbClr val="FFFFFF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, telephony, fixed telephony</a:t>
              </a:r>
              <a:endParaRPr sz="13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740" name="Google Shape;740;p68"/>
          <p:cNvGrpSpPr/>
          <p:nvPr/>
        </p:nvGrpSpPr>
        <p:grpSpPr>
          <a:xfrm>
            <a:off x="755105" y="3088625"/>
            <a:ext cx="6532283" cy="731700"/>
            <a:chOff x="755105" y="3088625"/>
            <a:chExt cx="6532283" cy="731700"/>
          </a:xfrm>
        </p:grpSpPr>
        <p:sp>
          <p:nvSpPr>
            <p:cNvPr id="741" name="Google Shape;741;p68"/>
            <p:cNvSpPr txBox="1"/>
            <p:nvPr/>
          </p:nvSpPr>
          <p:spPr>
            <a:xfrm>
              <a:off x="755105" y="3138825"/>
              <a:ext cx="1959900" cy="62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4400">
                  <a:solidFill>
                    <a:srgbClr val="0B774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delay</a:t>
              </a:r>
              <a:endParaRPr sz="4400">
                <a:solidFill>
                  <a:srgbClr val="0B774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742" name="Google Shape;742;p68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68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for smaller size products avg delay is 10 days</a:t>
              </a:r>
              <a:endParaRPr sz="13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Arial"/>
                <a:ea typeface="Arial"/>
                <a:cs typeface="Arial"/>
                <a:sym typeface="Arial"/>
              </a:rPr>
              <a:t>Summary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Cons:</a:t>
            </a:r>
            <a:endParaRPr b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Long delays for big products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Difference in AVG prices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small % of high-priced tech-products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Small customer base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Limited data provided by Magist</a:t>
            </a:r>
            <a:endParaRPr/>
          </a:p>
        </p:txBody>
      </p:sp>
      <p:sp>
        <p:nvSpPr>
          <p:cNvPr id="750" name="Google Shape;750;p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Pros:</a:t>
            </a:r>
            <a:endParaRPr b="1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Good customer satisfaction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Good overall delivery time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Acceptable % of delayed deliveries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Some experience handling tech-products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Arial"/>
                <a:ea typeface="Arial"/>
                <a:cs typeface="Arial"/>
                <a:sym typeface="Arial"/>
              </a:rPr>
              <a:t>Recommendation	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70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Consider looking for a more suitable partner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Alternatively: negotiate a contract with a trial period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1"/>
          <p:cNvSpPr txBox="1"/>
          <p:nvPr>
            <p:ph idx="1" type="body"/>
          </p:nvPr>
        </p:nvSpPr>
        <p:spPr>
          <a:xfrm>
            <a:off x="601900" y="1139600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3200">
                <a:latin typeface="Arial"/>
                <a:ea typeface="Arial"/>
                <a:cs typeface="Arial"/>
                <a:sym typeface="Arial"/>
              </a:rPr>
              <a:t>Do you have any question ?</a:t>
            </a:r>
            <a:endParaRPr b="1" i="1"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72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3000">
                <a:latin typeface="Arial"/>
                <a:ea typeface="Arial"/>
                <a:cs typeface="Arial"/>
                <a:sym typeface="Arial"/>
              </a:rPr>
              <a:t>Appendix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3"/>
          <p:cNvSpPr txBox="1"/>
          <p:nvPr>
            <p:ph type="title"/>
          </p:nvPr>
        </p:nvSpPr>
        <p:spPr>
          <a:xfrm>
            <a:off x="485225" y="147550"/>
            <a:ext cx="8341800" cy="5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Maximum delivery time that digital buyers considered acceptable for online purchases in Brazil in 2017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73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3" name="Google Shape;77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25" y="758050"/>
            <a:ext cx="8173549" cy="36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3"/>
          <p:cNvSpPr txBox="1"/>
          <p:nvPr/>
        </p:nvSpPr>
        <p:spPr>
          <a:xfrm>
            <a:off x="84125" y="4700700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https://www.statista.com/statistics/783442/e-commerce-brazil-maximum-delivery-time/</a:t>
            </a:r>
            <a:endParaRPr sz="15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4"/>
          <p:cNvSpPr txBox="1"/>
          <p:nvPr>
            <p:ph idx="1" type="body"/>
          </p:nvPr>
        </p:nvSpPr>
        <p:spPr>
          <a:xfrm>
            <a:off x="311700" y="128125"/>
            <a:ext cx="8520600" cy="4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0" name="Google Shape;78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6100"/>
            <a:ext cx="9143999" cy="473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7" name="Google Shape;78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7773"/>
            <a:ext cx="9144000" cy="444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5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Eniac’s scope </a:t>
            </a:r>
            <a:endParaRPr sz="4100"/>
          </a:p>
        </p:txBody>
      </p:sp>
      <p:sp>
        <p:nvSpPr>
          <p:cNvPr id="793" name="Google Shape;793;p76"/>
          <p:cNvSpPr txBox="1"/>
          <p:nvPr>
            <p:ph idx="1" type="body"/>
          </p:nvPr>
        </p:nvSpPr>
        <p:spPr>
          <a:xfrm>
            <a:off x="311700" y="1399075"/>
            <a:ext cx="85206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4" name="Google Shape;79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00" y="1735525"/>
            <a:ext cx="7645199" cy="22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76"/>
          <p:cNvSpPr txBox="1"/>
          <p:nvPr/>
        </p:nvSpPr>
        <p:spPr>
          <a:xfrm>
            <a:off x="6473500" y="4785700"/>
            <a:ext cx="5129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(data from April 2017 to March 2018)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7"/>
          <p:cNvSpPr txBox="1"/>
          <p:nvPr>
            <p:ph type="title"/>
          </p:nvPr>
        </p:nvSpPr>
        <p:spPr>
          <a:xfrm>
            <a:off x="432450" y="158500"/>
            <a:ext cx="79983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How much in average earn a tech seller with Magist ?</a:t>
            </a:r>
            <a:endParaRPr sz="25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77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2" name="Google Shape;802;p77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50" y="768100"/>
            <a:ext cx="8104326" cy="41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51"/>
          <p:cNvGrpSpPr/>
          <p:nvPr/>
        </p:nvGrpSpPr>
        <p:grpSpPr>
          <a:xfrm flipH="1">
            <a:off x="5203588" y="1020954"/>
            <a:ext cx="3227180" cy="3424959"/>
            <a:chOff x="5140720" y="1550707"/>
            <a:chExt cx="3227180" cy="3254118"/>
          </a:xfrm>
        </p:grpSpPr>
        <p:sp>
          <p:nvSpPr>
            <p:cNvPr id="341" name="Google Shape;341;p51"/>
            <p:cNvSpPr/>
            <p:nvPr/>
          </p:nvSpPr>
          <p:spPr>
            <a:xfrm flipH="1">
              <a:off x="5199966" y="4511325"/>
              <a:ext cx="3167934" cy="293500"/>
            </a:xfrm>
            <a:custGeom>
              <a:rect b="b" l="l" r="r" t="t"/>
              <a:pathLst>
                <a:path extrusionOk="0" h="2255" w="19765">
                  <a:moveTo>
                    <a:pt x="9882" y="1"/>
                  </a:moveTo>
                  <a:cubicBezTo>
                    <a:pt x="4424" y="1"/>
                    <a:pt x="1" y="505"/>
                    <a:pt x="1" y="1127"/>
                  </a:cubicBezTo>
                  <a:cubicBezTo>
                    <a:pt x="1" y="1750"/>
                    <a:pt x="4424" y="2254"/>
                    <a:pt x="9882" y="2254"/>
                  </a:cubicBezTo>
                  <a:cubicBezTo>
                    <a:pt x="15341" y="2254"/>
                    <a:pt x="19764" y="1750"/>
                    <a:pt x="19764" y="1127"/>
                  </a:cubicBezTo>
                  <a:cubicBezTo>
                    <a:pt x="19764" y="505"/>
                    <a:pt x="15341" y="1"/>
                    <a:pt x="9882" y="1"/>
                  </a:cubicBezTo>
                  <a:close/>
                </a:path>
              </a:pathLst>
            </a:custGeom>
            <a:solidFill>
              <a:srgbClr val="434343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2" name="Google Shape;342;p51"/>
            <p:cNvGrpSpPr/>
            <p:nvPr/>
          </p:nvGrpSpPr>
          <p:grpSpPr>
            <a:xfrm>
              <a:off x="5140720" y="1550707"/>
              <a:ext cx="3133087" cy="3095690"/>
              <a:chOff x="5948750" y="2008350"/>
              <a:chExt cx="529900" cy="523575"/>
            </a:xfrm>
          </p:grpSpPr>
          <p:sp>
            <p:nvSpPr>
              <p:cNvPr id="343" name="Google Shape;343;p51"/>
              <p:cNvSpPr/>
              <p:nvPr/>
            </p:nvSpPr>
            <p:spPr>
              <a:xfrm>
                <a:off x="6176650" y="2163225"/>
                <a:ext cx="128775" cy="107825"/>
              </a:xfrm>
              <a:custGeom>
                <a:rect b="b" l="l" r="r" t="t"/>
                <a:pathLst>
                  <a:path extrusionOk="0" h="4313" w="5151">
                    <a:moveTo>
                      <a:pt x="963" y="1"/>
                    </a:moveTo>
                    <a:cubicBezTo>
                      <a:pt x="480" y="1"/>
                      <a:pt x="0" y="485"/>
                      <a:pt x="318" y="1206"/>
                    </a:cubicBezTo>
                    <a:lnTo>
                      <a:pt x="1264" y="3237"/>
                    </a:lnTo>
                    <a:cubicBezTo>
                      <a:pt x="1412" y="3557"/>
                      <a:pt x="1978" y="3880"/>
                      <a:pt x="2299" y="3925"/>
                    </a:cubicBezTo>
                    <a:cubicBezTo>
                      <a:pt x="2676" y="4023"/>
                      <a:pt x="3695" y="4274"/>
                      <a:pt x="4368" y="4274"/>
                    </a:cubicBezTo>
                    <a:cubicBezTo>
                      <a:pt x="4489" y="4274"/>
                      <a:pt x="4599" y="4266"/>
                      <a:pt x="4691" y="4248"/>
                    </a:cubicBezTo>
                    <a:lnTo>
                      <a:pt x="4952" y="4313"/>
                    </a:lnTo>
                    <a:lnTo>
                      <a:pt x="5151" y="3450"/>
                    </a:lnTo>
                    <a:lnTo>
                      <a:pt x="4872" y="3382"/>
                    </a:lnTo>
                    <a:cubicBezTo>
                      <a:pt x="4662" y="3062"/>
                      <a:pt x="3387" y="2816"/>
                      <a:pt x="2402" y="2469"/>
                    </a:cubicBezTo>
                    <a:lnTo>
                      <a:pt x="1646" y="512"/>
                    </a:lnTo>
                    <a:cubicBezTo>
                      <a:pt x="1513" y="156"/>
                      <a:pt x="1238" y="1"/>
                      <a:pt x="963" y="1"/>
                    </a:cubicBezTo>
                    <a:close/>
                  </a:path>
                </a:pathLst>
              </a:custGeom>
              <a:solidFill>
                <a:srgbClr val="DFB6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51"/>
              <p:cNvSpPr/>
              <p:nvPr/>
            </p:nvSpPr>
            <p:spPr>
              <a:xfrm>
                <a:off x="6150950" y="2291925"/>
                <a:ext cx="185325" cy="140350"/>
              </a:xfrm>
              <a:custGeom>
                <a:rect b="b" l="l" r="r" t="t"/>
                <a:pathLst>
                  <a:path extrusionOk="0" h="5614" w="7413">
                    <a:moveTo>
                      <a:pt x="5940" y="1"/>
                    </a:moveTo>
                    <a:cubicBezTo>
                      <a:pt x="4868" y="1"/>
                      <a:pt x="3024" y="123"/>
                      <a:pt x="3024" y="123"/>
                    </a:cubicBezTo>
                    <a:lnTo>
                      <a:pt x="0" y="1062"/>
                    </a:lnTo>
                    <a:cubicBezTo>
                      <a:pt x="65" y="1795"/>
                      <a:pt x="549" y="2174"/>
                      <a:pt x="1468" y="2201"/>
                    </a:cubicBezTo>
                    <a:cubicBezTo>
                      <a:pt x="1612" y="2204"/>
                      <a:pt x="1751" y="2206"/>
                      <a:pt x="1886" y="2206"/>
                    </a:cubicBezTo>
                    <a:cubicBezTo>
                      <a:pt x="3243" y="2206"/>
                      <a:pt x="4188" y="2039"/>
                      <a:pt x="5126" y="1869"/>
                    </a:cubicBezTo>
                    <a:lnTo>
                      <a:pt x="5126" y="1869"/>
                    </a:lnTo>
                    <a:cubicBezTo>
                      <a:pt x="4738" y="2198"/>
                      <a:pt x="4320" y="3959"/>
                      <a:pt x="4086" y="5613"/>
                    </a:cubicBezTo>
                    <a:lnTo>
                      <a:pt x="5544" y="5613"/>
                    </a:lnTo>
                    <a:lnTo>
                      <a:pt x="7249" y="1477"/>
                    </a:lnTo>
                    <a:cubicBezTo>
                      <a:pt x="7412" y="822"/>
                      <a:pt x="7246" y="43"/>
                      <a:pt x="6300" y="7"/>
                    </a:cubicBezTo>
                    <a:cubicBezTo>
                      <a:pt x="6196" y="3"/>
                      <a:pt x="6074" y="1"/>
                      <a:pt x="5940" y="1"/>
                    </a:cubicBezTo>
                    <a:close/>
                  </a:path>
                </a:pathLst>
              </a:custGeom>
              <a:solidFill>
                <a:srgbClr val="F3B1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51"/>
              <p:cNvSpPr/>
              <p:nvPr/>
            </p:nvSpPr>
            <p:spPr>
              <a:xfrm>
                <a:off x="6255150" y="2426250"/>
                <a:ext cx="28500" cy="27525"/>
              </a:xfrm>
              <a:custGeom>
                <a:rect b="b" l="l" r="r" t="t"/>
                <a:pathLst>
                  <a:path extrusionOk="0" h="1101" w="1140">
                    <a:moveTo>
                      <a:pt x="140" y="0"/>
                    </a:moveTo>
                    <a:lnTo>
                      <a:pt x="1" y="1100"/>
                    </a:lnTo>
                    <a:lnTo>
                      <a:pt x="979" y="1100"/>
                    </a:lnTo>
                    <a:lnTo>
                      <a:pt x="1139" y="0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51"/>
              <p:cNvSpPr/>
              <p:nvPr/>
            </p:nvSpPr>
            <p:spPr>
              <a:xfrm>
                <a:off x="6250625" y="2441300"/>
                <a:ext cx="70675" cy="26550"/>
              </a:xfrm>
              <a:custGeom>
                <a:rect b="b" l="l" r="r" t="t"/>
                <a:pathLst>
                  <a:path extrusionOk="0" h="1062" w="2827">
                    <a:moveTo>
                      <a:pt x="244" y="0"/>
                    </a:moveTo>
                    <a:cubicBezTo>
                      <a:pt x="96" y="335"/>
                      <a:pt x="13" y="694"/>
                      <a:pt x="1" y="1061"/>
                    </a:cubicBezTo>
                    <a:lnTo>
                      <a:pt x="2826" y="1059"/>
                    </a:lnTo>
                    <a:cubicBezTo>
                      <a:pt x="2826" y="1059"/>
                      <a:pt x="2705" y="522"/>
                      <a:pt x="2355" y="386"/>
                    </a:cubicBezTo>
                    <a:cubicBezTo>
                      <a:pt x="2005" y="246"/>
                      <a:pt x="1231" y="0"/>
                      <a:pt x="1231" y="0"/>
                    </a:cubicBezTo>
                    <a:cubicBezTo>
                      <a:pt x="959" y="126"/>
                      <a:pt x="752" y="181"/>
                      <a:pt x="596" y="181"/>
                    </a:cubicBezTo>
                    <a:cubicBezTo>
                      <a:pt x="423" y="181"/>
                      <a:pt x="312" y="114"/>
                      <a:pt x="24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51"/>
              <p:cNvSpPr/>
              <p:nvPr/>
            </p:nvSpPr>
            <p:spPr>
              <a:xfrm>
                <a:off x="6250550" y="2420825"/>
                <a:ext cx="46950" cy="14925"/>
              </a:xfrm>
              <a:custGeom>
                <a:rect b="b" l="l" r="r" t="t"/>
                <a:pathLst>
                  <a:path extrusionOk="0" h="597" w="1878">
                    <a:moveTo>
                      <a:pt x="1878" y="1"/>
                    </a:moveTo>
                    <a:lnTo>
                      <a:pt x="1" y="102"/>
                    </a:lnTo>
                    <a:lnTo>
                      <a:pt x="1" y="597"/>
                    </a:lnTo>
                    <a:lnTo>
                      <a:pt x="1712" y="594"/>
                    </a:lnTo>
                    <a:lnTo>
                      <a:pt x="1878" y="1"/>
                    </a:lnTo>
                    <a:close/>
                  </a:path>
                </a:pathLst>
              </a:custGeom>
              <a:solidFill>
                <a:srgbClr val="F3B1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51"/>
              <p:cNvSpPr/>
              <p:nvPr/>
            </p:nvSpPr>
            <p:spPr>
              <a:xfrm>
                <a:off x="6254425" y="2419875"/>
                <a:ext cx="39900" cy="3350"/>
              </a:xfrm>
              <a:custGeom>
                <a:rect b="b" l="l" r="r" t="t"/>
                <a:pathLst>
                  <a:path extrusionOk="0" h="134" w="1596">
                    <a:moveTo>
                      <a:pt x="1592" y="0"/>
                    </a:moveTo>
                    <a:lnTo>
                      <a:pt x="0" y="60"/>
                    </a:lnTo>
                    <a:lnTo>
                      <a:pt x="3" y="134"/>
                    </a:lnTo>
                    <a:lnTo>
                      <a:pt x="1595" y="74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51"/>
              <p:cNvSpPr/>
              <p:nvPr/>
            </p:nvSpPr>
            <p:spPr>
              <a:xfrm>
                <a:off x="5987425" y="2237450"/>
                <a:ext cx="125000" cy="121825"/>
              </a:xfrm>
              <a:custGeom>
                <a:rect b="b" l="l" r="r" t="t"/>
                <a:pathLst>
                  <a:path extrusionOk="0" h="4873" w="5000">
                    <a:moveTo>
                      <a:pt x="4993" y="1"/>
                    </a:moveTo>
                    <a:lnTo>
                      <a:pt x="1" y="10"/>
                    </a:lnTo>
                    <a:lnTo>
                      <a:pt x="10" y="4872"/>
                    </a:lnTo>
                    <a:lnTo>
                      <a:pt x="4999" y="4866"/>
                    </a:lnTo>
                    <a:lnTo>
                      <a:pt x="4993" y="1"/>
                    </a:lnTo>
                    <a:close/>
                  </a:path>
                </a:pathLst>
              </a:custGeom>
              <a:solidFill>
                <a:srgbClr val="ECE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51"/>
              <p:cNvSpPr/>
              <p:nvPr/>
            </p:nvSpPr>
            <p:spPr>
              <a:xfrm>
                <a:off x="5961700" y="2238425"/>
                <a:ext cx="25750" cy="121650"/>
              </a:xfrm>
              <a:custGeom>
                <a:rect b="b" l="l" r="r" t="t"/>
                <a:pathLst>
                  <a:path extrusionOk="0" h="4866" w="1030">
                    <a:moveTo>
                      <a:pt x="1024" y="0"/>
                    </a:moveTo>
                    <a:lnTo>
                      <a:pt x="1" y="3"/>
                    </a:lnTo>
                    <a:lnTo>
                      <a:pt x="7" y="4866"/>
                    </a:lnTo>
                    <a:lnTo>
                      <a:pt x="1030" y="4866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rgbClr val="DFB6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51"/>
              <p:cNvSpPr/>
              <p:nvPr/>
            </p:nvSpPr>
            <p:spPr>
              <a:xfrm>
                <a:off x="5986475" y="2238050"/>
                <a:ext cx="116600" cy="121650"/>
              </a:xfrm>
              <a:custGeom>
                <a:rect b="b" l="l" r="r" t="t"/>
                <a:pathLst>
                  <a:path extrusionOk="0" h="4866" w="4664">
                    <a:moveTo>
                      <a:pt x="4590" y="422"/>
                    </a:moveTo>
                    <a:lnTo>
                      <a:pt x="4590" y="840"/>
                    </a:lnTo>
                    <a:lnTo>
                      <a:pt x="3090" y="840"/>
                    </a:lnTo>
                    <a:lnTo>
                      <a:pt x="3090" y="425"/>
                    </a:lnTo>
                    <a:lnTo>
                      <a:pt x="4590" y="422"/>
                    </a:lnTo>
                    <a:close/>
                    <a:moveTo>
                      <a:pt x="4664" y="347"/>
                    </a:moveTo>
                    <a:lnTo>
                      <a:pt x="3015" y="350"/>
                    </a:lnTo>
                    <a:lnTo>
                      <a:pt x="3015" y="914"/>
                    </a:lnTo>
                    <a:lnTo>
                      <a:pt x="4664" y="914"/>
                    </a:lnTo>
                    <a:lnTo>
                      <a:pt x="4664" y="347"/>
                    </a:lnTo>
                    <a:close/>
                    <a:moveTo>
                      <a:pt x="1382" y="3692"/>
                    </a:moveTo>
                    <a:lnTo>
                      <a:pt x="1136" y="3941"/>
                    </a:lnTo>
                    <a:lnTo>
                      <a:pt x="1186" y="3991"/>
                    </a:lnTo>
                    <a:lnTo>
                      <a:pt x="1343" y="3836"/>
                    </a:lnTo>
                    <a:lnTo>
                      <a:pt x="1343" y="4380"/>
                    </a:lnTo>
                    <a:lnTo>
                      <a:pt x="1417" y="4380"/>
                    </a:lnTo>
                    <a:lnTo>
                      <a:pt x="1417" y="3834"/>
                    </a:lnTo>
                    <a:lnTo>
                      <a:pt x="1575" y="3991"/>
                    </a:lnTo>
                    <a:lnTo>
                      <a:pt x="1628" y="3938"/>
                    </a:lnTo>
                    <a:lnTo>
                      <a:pt x="1382" y="3692"/>
                    </a:lnTo>
                    <a:close/>
                    <a:moveTo>
                      <a:pt x="649" y="3695"/>
                    </a:moveTo>
                    <a:lnTo>
                      <a:pt x="403" y="3941"/>
                    </a:lnTo>
                    <a:lnTo>
                      <a:pt x="457" y="3994"/>
                    </a:lnTo>
                    <a:lnTo>
                      <a:pt x="614" y="3835"/>
                    </a:lnTo>
                    <a:lnTo>
                      <a:pt x="614" y="3835"/>
                    </a:lnTo>
                    <a:lnTo>
                      <a:pt x="614" y="4383"/>
                    </a:lnTo>
                    <a:lnTo>
                      <a:pt x="688" y="4383"/>
                    </a:lnTo>
                    <a:lnTo>
                      <a:pt x="688" y="3836"/>
                    </a:lnTo>
                    <a:lnTo>
                      <a:pt x="845" y="3991"/>
                    </a:lnTo>
                    <a:lnTo>
                      <a:pt x="896" y="3941"/>
                    </a:lnTo>
                    <a:lnTo>
                      <a:pt x="649" y="3695"/>
                    </a:lnTo>
                    <a:close/>
                    <a:moveTo>
                      <a:pt x="1649" y="4513"/>
                    </a:moveTo>
                    <a:lnTo>
                      <a:pt x="383" y="4516"/>
                    </a:lnTo>
                    <a:lnTo>
                      <a:pt x="383" y="4590"/>
                    </a:lnTo>
                    <a:lnTo>
                      <a:pt x="1649" y="4587"/>
                    </a:lnTo>
                    <a:lnTo>
                      <a:pt x="1649" y="4513"/>
                    </a:lnTo>
                    <a:close/>
                    <a:moveTo>
                      <a:pt x="0" y="1"/>
                    </a:moveTo>
                    <a:lnTo>
                      <a:pt x="6" y="4866"/>
                    </a:lnTo>
                    <a:lnTo>
                      <a:pt x="80" y="4866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51"/>
              <p:cNvSpPr/>
              <p:nvPr/>
            </p:nvSpPr>
            <p:spPr>
              <a:xfrm>
                <a:off x="5966750" y="2246950"/>
                <a:ext cx="9450" cy="14100"/>
              </a:xfrm>
              <a:custGeom>
                <a:rect b="b" l="l" r="r" t="t"/>
                <a:pathLst>
                  <a:path extrusionOk="0" h="564" w="378">
                    <a:moveTo>
                      <a:pt x="1" y="0"/>
                    </a:moveTo>
                    <a:lnTo>
                      <a:pt x="1" y="74"/>
                    </a:lnTo>
                    <a:lnTo>
                      <a:pt x="377" y="74"/>
                    </a:lnTo>
                    <a:lnTo>
                      <a:pt x="377" y="0"/>
                    </a:lnTo>
                    <a:close/>
                    <a:moveTo>
                      <a:pt x="1" y="243"/>
                    </a:moveTo>
                    <a:lnTo>
                      <a:pt x="1" y="318"/>
                    </a:lnTo>
                    <a:lnTo>
                      <a:pt x="377" y="318"/>
                    </a:lnTo>
                    <a:lnTo>
                      <a:pt x="377" y="243"/>
                    </a:lnTo>
                    <a:close/>
                    <a:moveTo>
                      <a:pt x="1" y="490"/>
                    </a:moveTo>
                    <a:lnTo>
                      <a:pt x="1" y="564"/>
                    </a:lnTo>
                    <a:lnTo>
                      <a:pt x="377" y="564"/>
                    </a:lnTo>
                    <a:lnTo>
                      <a:pt x="377" y="4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51"/>
              <p:cNvSpPr/>
              <p:nvPr/>
            </p:nvSpPr>
            <p:spPr>
              <a:xfrm>
                <a:off x="6055625" y="2008350"/>
                <a:ext cx="54575" cy="157900"/>
              </a:xfrm>
              <a:custGeom>
                <a:rect b="b" l="l" r="r" t="t"/>
                <a:pathLst>
                  <a:path extrusionOk="0" h="6316" w="2183">
                    <a:moveTo>
                      <a:pt x="2174" y="1"/>
                    </a:moveTo>
                    <a:lnTo>
                      <a:pt x="0" y="4"/>
                    </a:lnTo>
                    <a:lnTo>
                      <a:pt x="12" y="6316"/>
                    </a:lnTo>
                    <a:lnTo>
                      <a:pt x="2182" y="6313"/>
                    </a:lnTo>
                    <a:lnTo>
                      <a:pt x="2174" y="1"/>
                    </a:lnTo>
                    <a:close/>
                  </a:path>
                </a:pathLst>
              </a:custGeom>
              <a:solidFill>
                <a:srgbClr val="ECE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51"/>
              <p:cNvSpPr/>
              <p:nvPr/>
            </p:nvSpPr>
            <p:spPr>
              <a:xfrm>
                <a:off x="5963275" y="2009175"/>
                <a:ext cx="92525" cy="157975"/>
              </a:xfrm>
              <a:custGeom>
                <a:rect b="b" l="l" r="r" t="t"/>
                <a:pathLst>
                  <a:path extrusionOk="0" h="6319" w="3701">
                    <a:moveTo>
                      <a:pt x="3688" y="0"/>
                    </a:moveTo>
                    <a:lnTo>
                      <a:pt x="0" y="6"/>
                    </a:lnTo>
                    <a:lnTo>
                      <a:pt x="9" y="6318"/>
                    </a:lnTo>
                    <a:lnTo>
                      <a:pt x="3700" y="6312"/>
                    </a:lnTo>
                    <a:lnTo>
                      <a:pt x="3688" y="0"/>
                    </a:lnTo>
                    <a:close/>
                  </a:path>
                </a:pathLst>
              </a:custGeom>
              <a:solidFill>
                <a:srgbClr val="DFB6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51"/>
              <p:cNvSpPr/>
              <p:nvPr/>
            </p:nvSpPr>
            <p:spPr>
              <a:xfrm>
                <a:off x="5970300" y="2008800"/>
                <a:ext cx="120475" cy="157900"/>
              </a:xfrm>
              <a:custGeom>
                <a:rect b="b" l="l" r="r" t="t"/>
                <a:pathLst>
                  <a:path extrusionOk="0" h="6316" w="4819">
                    <a:moveTo>
                      <a:pt x="1400" y="392"/>
                    </a:moveTo>
                    <a:lnTo>
                      <a:pt x="1400" y="733"/>
                    </a:lnTo>
                    <a:lnTo>
                      <a:pt x="152" y="733"/>
                    </a:lnTo>
                    <a:lnTo>
                      <a:pt x="152" y="395"/>
                    </a:lnTo>
                    <a:lnTo>
                      <a:pt x="1400" y="392"/>
                    </a:lnTo>
                    <a:close/>
                    <a:moveTo>
                      <a:pt x="78" y="321"/>
                    </a:moveTo>
                    <a:lnTo>
                      <a:pt x="78" y="807"/>
                    </a:lnTo>
                    <a:lnTo>
                      <a:pt x="1474" y="804"/>
                    </a:lnTo>
                    <a:lnTo>
                      <a:pt x="1474" y="321"/>
                    </a:lnTo>
                    <a:close/>
                    <a:moveTo>
                      <a:pt x="4178" y="0"/>
                    </a:moveTo>
                    <a:lnTo>
                      <a:pt x="4181" y="1332"/>
                    </a:lnTo>
                    <a:lnTo>
                      <a:pt x="4819" y="1332"/>
                    </a:lnTo>
                    <a:lnTo>
                      <a:pt x="4819" y="0"/>
                    </a:lnTo>
                    <a:lnTo>
                      <a:pt x="4745" y="0"/>
                    </a:lnTo>
                    <a:lnTo>
                      <a:pt x="4745" y="1258"/>
                    </a:lnTo>
                    <a:lnTo>
                      <a:pt x="4252" y="1258"/>
                    </a:lnTo>
                    <a:lnTo>
                      <a:pt x="4252" y="0"/>
                    </a:lnTo>
                    <a:close/>
                    <a:moveTo>
                      <a:pt x="2773" y="4136"/>
                    </a:moveTo>
                    <a:lnTo>
                      <a:pt x="2773" y="4839"/>
                    </a:lnTo>
                    <a:cubicBezTo>
                      <a:pt x="2773" y="4987"/>
                      <a:pt x="2654" y="5109"/>
                      <a:pt x="2503" y="5109"/>
                    </a:cubicBezTo>
                    <a:cubicBezTo>
                      <a:pt x="2355" y="5109"/>
                      <a:pt x="2233" y="4987"/>
                      <a:pt x="2233" y="4839"/>
                    </a:cubicBezTo>
                    <a:lnTo>
                      <a:pt x="2233" y="4139"/>
                    </a:lnTo>
                    <a:lnTo>
                      <a:pt x="2773" y="4136"/>
                    </a:lnTo>
                    <a:close/>
                    <a:moveTo>
                      <a:pt x="2162" y="4065"/>
                    </a:moveTo>
                    <a:lnTo>
                      <a:pt x="2162" y="4839"/>
                    </a:lnTo>
                    <a:cubicBezTo>
                      <a:pt x="2162" y="5017"/>
                      <a:pt x="2297" y="5161"/>
                      <a:pt x="2471" y="5181"/>
                    </a:cubicBezTo>
                    <a:lnTo>
                      <a:pt x="2471" y="5181"/>
                    </a:lnTo>
                    <a:lnTo>
                      <a:pt x="2471" y="5903"/>
                    </a:lnTo>
                    <a:lnTo>
                      <a:pt x="2171" y="5903"/>
                    </a:lnTo>
                    <a:lnTo>
                      <a:pt x="2171" y="5977"/>
                    </a:lnTo>
                    <a:lnTo>
                      <a:pt x="2841" y="5977"/>
                    </a:lnTo>
                    <a:lnTo>
                      <a:pt x="2841" y="5903"/>
                    </a:lnTo>
                    <a:lnTo>
                      <a:pt x="2545" y="5903"/>
                    </a:lnTo>
                    <a:lnTo>
                      <a:pt x="2545" y="5181"/>
                    </a:lnTo>
                    <a:lnTo>
                      <a:pt x="2545" y="5181"/>
                    </a:lnTo>
                    <a:cubicBezTo>
                      <a:pt x="2716" y="5162"/>
                      <a:pt x="2850" y="5016"/>
                      <a:pt x="2847" y="4839"/>
                    </a:cubicBezTo>
                    <a:lnTo>
                      <a:pt x="2847" y="4065"/>
                    </a:lnTo>
                    <a:close/>
                    <a:moveTo>
                      <a:pt x="1" y="5906"/>
                    </a:moveTo>
                    <a:lnTo>
                      <a:pt x="1" y="5980"/>
                    </a:lnTo>
                    <a:lnTo>
                      <a:pt x="1196" y="5980"/>
                    </a:lnTo>
                    <a:lnTo>
                      <a:pt x="1196" y="5906"/>
                    </a:lnTo>
                    <a:close/>
                    <a:moveTo>
                      <a:pt x="3375" y="3"/>
                    </a:moveTo>
                    <a:lnTo>
                      <a:pt x="3384" y="6315"/>
                    </a:lnTo>
                    <a:lnTo>
                      <a:pt x="3458" y="6313"/>
                    </a:lnTo>
                    <a:lnTo>
                      <a:pt x="3449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51"/>
              <p:cNvSpPr/>
              <p:nvPr/>
            </p:nvSpPr>
            <p:spPr>
              <a:xfrm>
                <a:off x="5994175" y="2165700"/>
                <a:ext cx="137150" cy="72000"/>
              </a:xfrm>
              <a:custGeom>
                <a:rect b="b" l="l" r="r" t="t"/>
                <a:pathLst>
                  <a:path extrusionOk="0" h="2880" w="5486">
                    <a:moveTo>
                      <a:pt x="5482" y="1"/>
                    </a:moveTo>
                    <a:lnTo>
                      <a:pt x="1" y="10"/>
                    </a:lnTo>
                    <a:lnTo>
                      <a:pt x="3" y="2880"/>
                    </a:lnTo>
                    <a:lnTo>
                      <a:pt x="5485" y="2871"/>
                    </a:lnTo>
                    <a:lnTo>
                      <a:pt x="5482" y="1"/>
                    </a:lnTo>
                    <a:close/>
                  </a:path>
                </a:pathLst>
              </a:custGeom>
              <a:solidFill>
                <a:srgbClr val="FFD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51"/>
              <p:cNvSpPr/>
              <p:nvPr/>
            </p:nvSpPr>
            <p:spPr>
              <a:xfrm>
                <a:off x="5948750" y="2166675"/>
                <a:ext cx="45375" cy="71850"/>
              </a:xfrm>
              <a:custGeom>
                <a:rect b="b" l="l" r="r" t="t"/>
                <a:pathLst>
                  <a:path extrusionOk="0" h="2874" w="1815">
                    <a:moveTo>
                      <a:pt x="1812" y="0"/>
                    </a:moveTo>
                    <a:lnTo>
                      <a:pt x="0" y="3"/>
                    </a:lnTo>
                    <a:lnTo>
                      <a:pt x="3" y="2873"/>
                    </a:lnTo>
                    <a:lnTo>
                      <a:pt x="1815" y="287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F3B1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51"/>
              <p:cNvSpPr/>
              <p:nvPr/>
            </p:nvSpPr>
            <p:spPr>
              <a:xfrm>
                <a:off x="5993200" y="2165925"/>
                <a:ext cx="2050" cy="71775"/>
              </a:xfrm>
              <a:custGeom>
                <a:rect b="b" l="l" r="r" t="t"/>
                <a:pathLst>
                  <a:path extrusionOk="0" h="2871" w="82">
                    <a:moveTo>
                      <a:pt x="1" y="1"/>
                    </a:moveTo>
                    <a:lnTo>
                      <a:pt x="7" y="2871"/>
                    </a:lnTo>
                    <a:lnTo>
                      <a:pt x="81" y="287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51"/>
              <p:cNvSpPr/>
              <p:nvPr/>
            </p:nvSpPr>
            <p:spPr>
              <a:xfrm>
                <a:off x="5953125" y="2173650"/>
                <a:ext cx="169975" cy="58200"/>
              </a:xfrm>
              <a:custGeom>
                <a:rect b="b" l="l" r="r" t="t"/>
                <a:pathLst>
                  <a:path extrusionOk="0" h="2328" w="6799">
                    <a:moveTo>
                      <a:pt x="6760" y="0"/>
                    </a:moveTo>
                    <a:lnTo>
                      <a:pt x="5289" y="3"/>
                    </a:lnTo>
                    <a:lnTo>
                      <a:pt x="5289" y="77"/>
                    </a:lnTo>
                    <a:lnTo>
                      <a:pt x="6760" y="74"/>
                    </a:lnTo>
                    <a:lnTo>
                      <a:pt x="6760" y="0"/>
                    </a:lnTo>
                    <a:close/>
                    <a:moveTo>
                      <a:pt x="0" y="9"/>
                    </a:moveTo>
                    <a:lnTo>
                      <a:pt x="0" y="83"/>
                    </a:lnTo>
                    <a:lnTo>
                      <a:pt x="970" y="83"/>
                    </a:lnTo>
                    <a:lnTo>
                      <a:pt x="970" y="9"/>
                    </a:lnTo>
                    <a:close/>
                    <a:moveTo>
                      <a:pt x="0" y="223"/>
                    </a:moveTo>
                    <a:lnTo>
                      <a:pt x="0" y="297"/>
                    </a:lnTo>
                    <a:lnTo>
                      <a:pt x="970" y="297"/>
                    </a:lnTo>
                    <a:lnTo>
                      <a:pt x="970" y="223"/>
                    </a:lnTo>
                    <a:close/>
                    <a:moveTo>
                      <a:pt x="2483" y="1121"/>
                    </a:moveTo>
                    <a:lnTo>
                      <a:pt x="2483" y="1121"/>
                    </a:lnTo>
                    <a:cubicBezTo>
                      <a:pt x="2690" y="1121"/>
                      <a:pt x="2882" y="1231"/>
                      <a:pt x="2986" y="1411"/>
                    </a:cubicBezTo>
                    <a:lnTo>
                      <a:pt x="1981" y="1411"/>
                    </a:lnTo>
                    <a:cubicBezTo>
                      <a:pt x="2084" y="1231"/>
                      <a:pt x="2276" y="1121"/>
                      <a:pt x="2483" y="1121"/>
                    </a:cubicBezTo>
                    <a:close/>
                    <a:moveTo>
                      <a:pt x="2482" y="1047"/>
                    </a:moveTo>
                    <a:cubicBezTo>
                      <a:pt x="2224" y="1047"/>
                      <a:pt x="1992" y="1198"/>
                      <a:pt x="1889" y="1435"/>
                    </a:cubicBezTo>
                    <a:lnTo>
                      <a:pt x="1865" y="1486"/>
                    </a:lnTo>
                    <a:lnTo>
                      <a:pt x="2446" y="1486"/>
                    </a:lnTo>
                    <a:lnTo>
                      <a:pt x="2446" y="1447"/>
                    </a:lnTo>
                    <a:lnTo>
                      <a:pt x="2520" y="1447"/>
                    </a:lnTo>
                    <a:lnTo>
                      <a:pt x="2520" y="1486"/>
                    </a:lnTo>
                    <a:lnTo>
                      <a:pt x="3101" y="1486"/>
                    </a:lnTo>
                    <a:lnTo>
                      <a:pt x="3077" y="1432"/>
                    </a:lnTo>
                    <a:cubicBezTo>
                      <a:pt x="2974" y="1198"/>
                      <a:pt x="2740" y="1047"/>
                      <a:pt x="2482" y="1047"/>
                    </a:cubicBezTo>
                    <a:close/>
                    <a:moveTo>
                      <a:pt x="6727" y="2123"/>
                    </a:moveTo>
                    <a:lnTo>
                      <a:pt x="6727" y="2242"/>
                    </a:lnTo>
                    <a:lnTo>
                      <a:pt x="3816" y="2247"/>
                    </a:lnTo>
                    <a:lnTo>
                      <a:pt x="3816" y="2126"/>
                    </a:lnTo>
                    <a:lnTo>
                      <a:pt x="6727" y="2123"/>
                    </a:lnTo>
                    <a:close/>
                    <a:moveTo>
                      <a:pt x="792" y="2046"/>
                    </a:moveTo>
                    <a:lnTo>
                      <a:pt x="792" y="2253"/>
                    </a:lnTo>
                    <a:lnTo>
                      <a:pt x="92" y="2253"/>
                    </a:lnTo>
                    <a:lnTo>
                      <a:pt x="92" y="2046"/>
                    </a:lnTo>
                    <a:close/>
                    <a:moveTo>
                      <a:pt x="2446" y="1486"/>
                    </a:moveTo>
                    <a:lnTo>
                      <a:pt x="2446" y="2114"/>
                    </a:lnTo>
                    <a:cubicBezTo>
                      <a:pt x="2446" y="2188"/>
                      <a:pt x="2387" y="2247"/>
                      <a:pt x="2316" y="2247"/>
                    </a:cubicBezTo>
                    <a:cubicBezTo>
                      <a:pt x="2241" y="2247"/>
                      <a:pt x="2185" y="2188"/>
                      <a:pt x="2185" y="2117"/>
                    </a:cubicBezTo>
                    <a:lnTo>
                      <a:pt x="2185" y="2004"/>
                    </a:lnTo>
                    <a:lnTo>
                      <a:pt x="2111" y="2004"/>
                    </a:lnTo>
                    <a:lnTo>
                      <a:pt x="2111" y="2117"/>
                    </a:lnTo>
                    <a:cubicBezTo>
                      <a:pt x="2111" y="2230"/>
                      <a:pt x="2200" y="2322"/>
                      <a:pt x="2316" y="2322"/>
                    </a:cubicBezTo>
                    <a:cubicBezTo>
                      <a:pt x="2428" y="2322"/>
                      <a:pt x="2520" y="2230"/>
                      <a:pt x="2520" y="2117"/>
                    </a:cubicBezTo>
                    <a:lnTo>
                      <a:pt x="2520" y="1486"/>
                    </a:lnTo>
                    <a:close/>
                    <a:moveTo>
                      <a:pt x="6798" y="2049"/>
                    </a:moveTo>
                    <a:lnTo>
                      <a:pt x="3742" y="2052"/>
                    </a:lnTo>
                    <a:lnTo>
                      <a:pt x="3742" y="2322"/>
                    </a:lnTo>
                    <a:lnTo>
                      <a:pt x="6798" y="2316"/>
                    </a:lnTo>
                    <a:lnTo>
                      <a:pt x="6798" y="2049"/>
                    </a:lnTo>
                    <a:close/>
                    <a:moveTo>
                      <a:pt x="18" y="1972"/>
                    </a:moveTo>
                    <a:lnTo>
                      <a:pt x="18" y="2328"/>
                    </a:lnTo>
                    <a:lnTo>
                      <a:pt x="863" y="2328"/>
                    </a:lnTo>
                    <a:lnTo>
                      <a:pt x="863" y="19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51"/>
              <p:cNvSpPr/>
              <p:nvPr/>
            </p:nvSpPr>
            <p:spPr>
              <a:xfrm>
                <a:off x="5971200" y="2236800"/>
                <a:ext cx="150350" cy="2175"/>
              </a:xfrm>
              <a:custGeom>
                <a:rect b="b" l="l" r="r" t="t"/>
                <a:pathLst>
                  <a:path extrusionOk="0" h="87" w="6014">
                    <a:moveTo>
                      <a:pt x="6013" y="0"/>
                    </a:moveTo>
                    <a:lnTo>
                      <a:pt x="0" y="12"/>
                    </a:lnTo>
                    <a:lnTo>
                      <a:pt x="0" y="86"/>
                    </a:lnTo>
                    <a:lnTo>
                      <a:pt x="6013" y="74"/>
                    </a:lnTo>
                    <a:lnTo>
                      <a:pt x="6013" y="0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51"/>
              <p:cNvSpPr/>
              <p:nvPr/>
            </p:nvSpPr>
            <p:spPr>
              <a:xfrm>
                <a:off x="6349500" y="2277050"/>
                <a:ext cx="850" cy="11800"/>
              </a:xfrm>
              <a:custGeom>
                <a:rect b="b" l="l" r="r" t="t"/>
                <a:pathLst>
                  <a:path extrusionOk="0" h="472" w="34">
                    <a:moveTo>
                      <a:pt x="34" y="0"/>
                    </a:moveTo>
                    <a:cubicBezTo>
                      <a:pt x="13" y="77"/>
                      <a:pt x="1" y="154"/>
                      <a:pt x="1" y="234"/>
                    </a:cubicBezTo>
                    <a:cubicBezTo>
                      <a:pt x="1" y="314"/>
                      <a:pt x="13" y="394"/>
                      <a:pt x="34" y="471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AA7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51"/>
              <p:cNvSpPr/>
              <p:nvPr/>
            </p:nvSpPr>
            <p:spPr>
              <a:xfrm>
                <a:off x="6366050" y="2254050"/>
                <a:ext cx="26625" cy="58075"/>
              </a:xfrm>
              <a:custGeom>
                <a:rect b="b" l="l" r="r" t="t"/>
                <a:pathLst>
                  <a:path extrusionOk="0" h="2323" w="1065">
                    <a:moveTo>
                      <a:pt x="380" y="1"/>
                    </a:moveTo>
                    <a:lnTo>
                      <a:pt x="380" y="1"/>
                    </a:lnTo>
                    <a:cubicBezTo>
                      <a:pt x="326" y="185"/>
                      <a:pt x="184" y="330"/>
                      <a:pt x="0" y="386"/>
                    </a:cubicBezTo>
                    <a:lnTo>
                      <a:pt x="3" y="1786"/>
                    </a:lnTo>
                    <a:cubicBezTo>
                      <a:pt x="231" y="1878"/>
                      <a:pt x="350" y="2094"/>
                      <a:pt x="368" y="2322"/>
                    </a:cubicBezTo>
                    <a:cubicBezTo>
                      <a:pt x="1059" y="1706"/>
                      <a:pt x="1064" y="627"/>
                      <a:pt x="380" y="1"/>
                    </a:cubicBezTo>
                    <a:close/>
                  </a:path>
                </a:pathLst>
              </a:custGeom>
              <a:solidFill>
                <a:srgbClr val="ECE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51"/>
              <p:cNvSpPr/>
              <p:nvPr/>
            </p:nvSpPr>
            <p:spPr>
              <a:xfrm>
                <a:off x="6336625" y="2275550"/>
                <a:ext cx="14550" cy="14050"/>
              </a:xfrm>
              <a:custGeom>
                <a:rect b="b" l="l" r="r" t="t"/>
                <a:pathLst>
                  <a:path extrusionOk="0" h="562" w="582">
                    <a:moveTo>
                      <a:pt x="581" y="1"/>
                    </a:moveTo>
                    <a:lnTo>
                      <a:pt x="0" y="4"/>
                    </a:lnTo>
                    <a:lnTo>
                      <a:pt x="3" y="561"/>
                    </a:lnTo>
                    <a:lnTo>
                      <a:pt x="581" y="561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51"/>
              <p:cNvSpPr/>
              <p:nvPr/>
            </p:nvSpPr>
            <p:spPr>
              <a:xfrm>
                <a:off x="6365525" y="2422675"/>
                <a:ext cx="113125" cy="108775"/>
              </a:xfrm>
              <a:custGeom>
                <a:rect b="b" l="l" r="r" t="t"/>
                <a:pathLst>
                  <a:path extrusionOk="0" h="4351" w="4525">
                    <a:moveTo>
                      <a:pt x="2347" y="839"/>
                    </a:moveTo>
                    <a:cubicBezTo>
                      <a:pt x="2519" y="839"/>
                      <a:pt x="2693" y="872"/>
                      <a:pt x="2858" y="941"/>
                    </a:cubicBezTo>
                    <a:cubicBezTo>
                      <a:pt x="3356" y="1145"/>
                      <a:pt x="3683" y="1632"/>
                      <a:pt x="3683" y="2174"/>
                    </a:cubicBezTo>
                    <a:cubicBezTo>
                      <a:pt x="3686" y="2912"/>
                      <a:pt x="3087" y="3511"/>
                      <a:pt x="2348" y="3511"/>
                    </a:cubicBezTo>
                    <a:cubicBezTo>
                      <a:pt x="1809" y="3511"/>
                      <a:pt x="1323" y="3188"/>
                      <a:pt x="1112" y="2690"/>
                    </a:cubicBezTo>
                    <a:cubicBezTo>
                      <a:pt x="905" y="2189"/>
                      <a:pt x="1020" y="1614"/>
                      <a:pt x="1400" y="1231"/>
                    </a:cubicBezTo>
                    <a:cubicBezTo>
                      <a:pt x="1656" y="975"/>
                      <a:pt x="1998" y="839"/>
                      <a:pt x="2347" y="839"/>
                    </a:cubicBezTo>
                    <a:close/>
                    <a:moveTo>
                      <a:pt x="2351" y="1"/>
                    </a:moveTo>
                    <a:cubicBezTo>
                      <a:pt x="2349" y="1"/>
                      <a:pt x="2347" y="1"/>
                      <a:pt x="2345" y="1"/>
                    </a:cubicBezTo>
                    <a:cubicBezTo>
                      <a:pt x="1465" y="1"/>
                      <a:pt x="673" y="532"/>
                      <a:pt x="335" y="1347"/>
                    </a:cubicBezTo>
                    <a:cubicBezTo>
                      <a:pt x="0" y="2159"/>
                      <a:pt x="190" y="3093"/>
                      <a:pt x="813" y="3716"/>
                    </a:cubicBezTo>
                    <a:cubicBezTo>
                      <a:pt x="1229" y="4130"/>
                      <a:pt x="1784" y="4351"/>
                      <a:pt x="2349" y="4351"/>
                    </a:cubicBezTo>
                    <a:cubicBezTo>
                      <a:pt x="2629" y="4351"/>
                      <a:pt x="2912" y="4296"/>
                      <a:pt x="3182" y="4184"/>
                    </a:cubicBezTo>
                    <a:cubicBezTo>
                      <a:pt x="3994" y="3846"/>
                      <a:pt x="4525" y="3052"/>
                      <a:pt x="4522" y="2171"/>
                    </a:cubicBezTo>
                    <a:cubicBezTo>
                      <a:pt x="4522" y="972"/>
                      <a:pt x="3549" y="1"/>
                      <a:pt x="235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51"/>
              <p:cNvSpPr/>
              <p:nvPr/>
            </p:nvSpPr>
            <p:spPr>
              <a:xfrm>
                <a:off x="6387450" y="2443975"/>
                <a:ext cx="73500" cy="66875"/>
              </a:xfrm>
              <a:custGeom>
                <a:rect b="b" l="l" r="r" t="t"/>
                <a:pathLst>
                  <a:path extrusionOk="0" h="2675" w="2940">
                    <a:moveTo>
                      <a:pt x="1469" y="1"/>
                    </a:moveTo>
                    <a:cubicBezTo>
                      <a:pt x="1369" y="1"/>
                      <a:pt x="1268" y="12"/>
                      <a:pt x="1166" y="35"/>
                    </a:cubicBezTo>
                    <a:cubicBezTo>
                      <a:pt x="449" y="204"/>
                      <a:pt x="1" y="922"/>
                      <a:pt x="170" y="1642"/>
                    </a:cubicBezTo>
                    <a:cubicBezTo>
                      <a:pt x="312" y="2257"/>
                      <a:pt x="862" y="2674"/>
                      <a:pt x="1468" y="2674"/>
                    </a:cubicBezTo>
                    <a:cubicBezTo>
                      <a:pt x="1569" y="2674"/>
                      <a:pt x="1671" y="2663"/>
                      <a:pt x="1774" y="2639"/>
                    </a:cubicBezTo>
                    <a:cubicBezTo>
                      <a:pt x="2494" y="2470"/>
                      <a:pt x="2939" y="1752"/>
                      <a:pt x="2773" y="1032"/>
                    </a:cubicBezTo>
                    <a:cubicBezTo>
                      <a:pt x="2628" y="416"/>
                      <a:pt x="2076" y="1"/>
                      <a:pt x="1469" y="1"/>
                    </a:cubicBezTo>
                    <a:close/>
                  </a:path>
                </a:pathLst>
              </a:custGeom>
              <a:solidFill>
                <a:srgbClr val="F1EB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51"/>
              <p:cNvSpPr/>
              <p:nvPr/>
            </p:nvSpPr>
            <p:spPr>
              <a:xfrm>
                <a:off x="6407250" y="2462575"/>
                <a:ext cx="34125" cy="29950"/>
              </a:xfrm>
              <a:custGeom>
                <a:rect b="b" l="l" r="r" t="t"/>
                <a:pathLst>
                  <a:path extrusionOk="0" h="1198" w="1365">
                    <a:moveTo>
                      <a:pt x="681" y="0"/>
                    </a:moveTo>
                    <a:cubicBezTo>
                      <a:pt x="600" y="0"/>
                      <a:pt x="516" y="17"/>
                      <a:pt x="436" y="53"/>
                    </a:cubicBezTo>
                    <a:cubicBezTo>
                      <a:pt x="137" y="187"/>
                      <a:pt x="1" y="543"/>
                      <a:pt x="137" y="845"/>
                    </a:cubicBezTo>
                    <a:cubicBezTo>
                      <a:pt x="235" y="1065"/>
                      <a:pt x="454" y="1197"/>
                      <a:pt x="683" y="1197"/>
                    </a:cubicBezTo>
                    <a:cubicBezTo>
                      <a:pt x="765" y="1197"/>
                      <a:pt x="849" y="1180"/>
                      <a:pt x="928" y="1144"/>
                    </a:cubicBezTo>
                    <a:cubicBezTo>
                      <a:pt x="1228" y="1008"/>
                      <a:pt x="1364" y="655"/>
                      <a:pt x="1228" y="353"/>
                    </a:cubicBezTo>
                    <a:cubicBezTo>
                      <a:pt x="1128" y="132"/>
                      <a:pt x="910" y="0"/>
                      <a:pt x="68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51"/>
              <p:cNvSpPr/>
              <p:nvPr/>
            </p:nvSpPr>
            <p:spPr>
              <a:xfrm>
                <a:off x="6394800" y="2447675"/>
                <a:ext cx="58875" cy="58800"/>
              </a:xfrm>
              <a:custGeom>
                <a:rect b="b" l="l" r="r" t="t"/>
                <a:pathLst>
                  <a:path extrusionOk="0" h="2352" w="2355">
                    <a:moveTo>
                      <a:pt x="1174" y="71"/>
                    </a:moveTo>
                    <a:cubicBezTo>
                      <a:pt x="1782" y="71"/>
                      <a:pt x="2277" y="566"/>
                      <a:pt x="2277" y="1174"/>
                    </a:cubicBezTo>
                    <a:cubicBezTo>
                      <a:pt x="2277" y="1785"/>
                      <a:pt x="1782" y="2277"/>
                      <a:pt x="1174" y="2277"/>
                    </a:cubicBezTo>
                    <a:cubicBezTo>
                      <a:pt x="567" y="2277"/>
                      <a:pt x="72" y="1785"/>
                      <a:pt x="72" y="1174"/>
                    </a:cubicBezTo>
                    <a:cubicBezTo>
                      <a:pt x="72" y="566"/>
                      <a:pt x="567" y="71"/>
                      <a:pt x="1174" y="71"/>
                    </a:cubicBezTo>
                    <a:close/>
                    <a:moveTo>
                      <a:pt x="1177" y="0"/>
                    </a:moveTo>
                    <a:cubicBezTo>
                      <a:pt x="528" y="0"/>
                      <a:pt x="0" y="525"/>
                      <a:pt x="0" y="1174"/>
                    </a:cubicBezTo>
                    <a:cubicBezTo>
                      <a:pt x="0" y="1823"/>
                      <a:pt x="528" y="2351"/>
                      <a:pt x="1177" y="2351"/>
                    </a:cubicBezTo>
                    <a:cubicBezTo>
                      <a:pt x="1827" y="2351"/>
                      <a:pt x="2354" y="1823"/>
                      <a:pt x="2354" y="1174"/>
                    </a:cubicBezTo>
                    <a:cubicBezTo>
                      <a:pt x="2354" y="525"/>
                      <a:pt x="1827" y="0"/>
                      <a:pt x="1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51"/>
              <p:cNvSpPr/>
              <p:nvPr/>
            </p:nvSpPr>
            <p:spPr>
              <a:xfrm>
                <a:off x="6035750" y="2423200"/>
                <a:ext cx="113075" cy="108725"/>
              </a:xfrm>
              <a:custGeom>
                <a:rect b="b" l="l" r="r" t="t"/>
                <a:pathLst>
                  <a:path extrusionOk="0" h="4349" w="4523">
                    <a:moveTo>
                      <a:pt x="2348" y="838"/>
                    </a:moveTo>
                    <a:cubicBezTo>
                      <a:pt x="2519" y="838"/>
                      <a:pt x="2691" y="870"/>
                      <a:pt x="2856" y="938"/>
                    </a:cubicBezTo>
                    <a:cubicBezTo>
                      <a:pt x="3357" y="1145"/>
                      <a:pt x="3683" y="1631"/>
                      <a:pt x="3683" y="2171"/>
                    </a:cubicBezTo>
                    <a:cubicBezTo>
                      <a:pt x="3683" y="2909"/>
                      <a:pt x="3087" y="3508"/>
                      <a:pt x="2349" y="3511"/>
                    </a:cubicBezTo>
                    <a:cubicBezTo>
                      <a:pt x="1806" y="3511"/>
                      <a:pt x="1320" y="3188"/>
                      <a:pt x="1113" y="2687"/>
                    </a:cubicBezTo>
                    <a:cubicBezTo>
                      <a:pt x="905" y="2189"/>
                      <a:pt x="1018" y="1614"/>
                      <a:pt x="1400" y="1231"/>
                    </a:cubicBezTo>
                    <a:cubicBezTo>
                      <a:pt x="1655" y="974"/>
                      <a:pt x="1998" y="838"/>
                      <a:pt x="2348" y="838"/>
                    </a:cubicBezTo>
                    <a:close/>
                    <a:moveTo>
                      <a:pt x="2348" y="1"/>
                    </a:moveTo>
                    <a:cubicBezTo>
                      <a:pt x="2347" y="1"/>
                      <a:pt x="2345" y="1"/>
                      <a:pt x="2343" y="1"/>
                    </a:cubicBezTo>
                    <a:cubicBezTo>
                      <a:pt x="1462" y="1"/>
                      <a:pt x="671" y="531"/>
                      <a:pt x="336" y="1344"/>
                    </a:cubicBezTo>
                    <a:cubicBezTo>
                      <a:pt x="1" y="2159"/>
                      <a:pt x="188" y="3093"/>
                      <a:pt x="810" y="3716"/>
                    </a:cubicBezTo>
                    <a:cubicBezTo>
                      <a:pt x="1225" y="4129"/>
                      <a:pt x="1781" y="4348"/>
                      <a:pt x="2345" y="4348"/>
                    </a:cubicBezTo>
                    <a:cubicBezTo>
                      <a:pt x="2627" y="4348"/>
                      <a:pt x="2912" y="4294"/>
                      <a:pt x="3182" y="4181"/>
                    </a:cubicBezTo>
                    <a:cubicBezTo>
                      <a:pt x="3994" y="3846"/>
                      <a:pt x="4522" y="3051"/>
                      <a:pt x="4522" y="2171"/>
                    </a:cubicBezTo>
                    <a:cubicBezTo>
                      <a:pt x="4519" y="972"/>
                      <a:pt x="3547" y="1"/>
                      <a:pt x="234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51"/>
              <p:cNvSpPr/>
              <p:nvPr/>
            </p:nvSpPr>
            <p:spPr>
              <a:xfrm>
                <a:off x="6058375" y="2444100"/>
                <a:ext cx="69475" cy="66850"/>
              </a:xfrm>
              <a:custGeom>
                <a:rect b="b" l="l" r="r" t="t"/>
                <a:pathLst>
                  <a:path extrusionOk="0" h="2674" w="2779">
                    <a:moveTo>
                      <a:pt x="1441" y="1"/>
                    </a:moveTo>
                    <a:cubicBezTo>
                      <a:pt x="898" y="4"/>
                      <a:pt x="412" y="330"/>
                      <a:pt x="208" y="828"/>
                    </a:cubicBezTo>
                    <a:cubicBezTo>
                      <a:pt x="0" y="1329"/>
                      <a:pt x="116" y="1904"/>
                      <a:pt x="498" y="2284"/>
                    </a:cubicBezTo>
                    <a:cubicBezTo>
                      <a:pt x="753" y="2539"/>
                      <a:pt x="1094" y="2674"/>
                      <a:pt x="1441" y="2674"/>
                    </a:cubicBezTo>
                    <a:cubicBezTo>
                      <a:pt x="1614" y="2674"/>
                      <a:pt x="1788" y="2640"/>
                      <a:pt x="1954" y="2571"/>
                    </a:cubicBezTo>
                    <a:cubicBezTo>
                      <a:pt x="2455" y="2364"/>
                      <a:pt x="2778" y="1877"/>
                      <a:pt x="2778" y="1335"/>
                    </a:cubicBezTo>
                    <a:cubicBezTo>
                      <a:pt x="2778" y="597"/>
                      <a:pt x="2179" y="1"/>
                      <a:pt x="1441" y="1"/>
                    </a:cubicBezTo>
                    <a:close/>
                  </a:path>
                </a:pathLst>
              </a:custGeom>
              <a:solidFill>
                <a:srgbClr val="F1EB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51"/>
              <p:cNvSpPr/>
              <p:nvPr/>
            </p:nvSpPr>
            <p:spPr>
              <a:xfrm>
                <a:off x="6079425" y="2462550"/>
                <a:ext cx="29950" cy="29975"/>
              </a:xfrm>
              <a:custGeom>
                <a:rect b="b" l="l" r="r" t="t"/>
                <a:pathLst>
                  <a:path extrusionOk="0" h="1199" w="1198">
                    <a:moveTo>
                      <a:pt x="599" y="1"/>
                    </a:moveTo>
                    <a:cubicBezTo>
                      <a:pt x="270" y="1"/>
                      <a:pt x="0" y="271"/>
                      <a:pt x="0" y="600"/>
                    </a:cubicBezTo>
                    <a:cubicBezTo>
                      <a:pt x="0" y="932"/>
                      <a:pt x="270" y="1199"/>
                      <a:pt x="599" y="1199"/>
                    </a:cubicBezTo>
                    <a:cubicBezTo>
                      <a:pt x="931" y="1199"/>
                      <a:pt x="1198" y="932"/>
                      <a:pt x="1198" y="600"/>
                    </a:cubicBezTo>
                    <a:cubicBezTo>
                      <a:pt x="1198" y="271"/>
                      <a:pt x="931" y="1"/>
                      <a:pt x="59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51"/>
              <p:cNvSpPr/>
              <p:nvPr/>
            </p:nvSpPr>
            <p:spPr>
              <a:xfrm>
                <a:off x="6065475" y="2448100"/>
                <a:ext cx="57925" cy="58875"/>
              </a:xfrm>
              <a:custGeom>
                <a:rect b="b" l="l" r="r" t="t"/>
                <a:pathLst>
                  <a:path extrusionOk="0" h="2355" w="2317">
                    <a:moveTo>
                      <a:pt x="1157" y="75"/>
                    </a:moveTo>
                    <a:cubicBezTo>
                      <a:pt x="1759" y="87"/>
                      <a:pt x="2242" y="576"/>
                      <a:pt x="2242" y="1178"/>
                    </a:cubicBezTo>
                    <a:cubicBezTo>
                      <a:pt x="2242" y="1780"/>
                      <a:pt x="1762" y="2269"/>
                      <a:pt x="1160" y="2281"/>
                    </a:cubicBezTo>
                    <a:lnTo>
                      <a:pt x="1157" y="2281"/>
                    </a:lnTo>
                    <a:cubicBezTo>
                      <a:pt x="555" y="2269"/>
                      <a:pt x="75" y="1780"/>
                      <a:pt x="75" y="1178"/>
                    </a:cubicBezTo>
                    <a:cubicBezTo>
                      <a:pt x="75" y="576"/>
                      <a:pt x="555" y="87"/>
                      <a:pt x="1157" y="75"/>
                    </a:cubicBezTo>
                    <a:close/>
                    <a:moveTo>
                      <a:pt x="1157" y="1"/>
                    </a:moveTo>
                    <a:cubicBezTo>
                      <a:pt x="517" y="13"/>
                      <a:pt x="1" y="537"/>
                      <a:pt x="1" y="1178"/>
                    </a:cubicBezTo>
                    <a:cubicBezTo>
                      <a:pt x="1" y="1821"/>
                      <a:pt x="517" y="2343"/>
                      <a:pt x="1157" y="2355"/>
                    </a:cubicBezTo>
                    <a:lnTo>
                      <a:pt x="1160" y="2355"/>
                    </a:lnTo>
                    <a:cubicBezTo>
                      <a:pt x="1800" y="2343"/>
                      <a:pt x="2316" y="1818"/>
                      <a:pt x="2313" y="1178"/>
                    </a:cubicBezTo>
                    <a:cubicBezTo>
                      <a:pt x="2313" y="535"/>
                      <a:pt x="1800" y="13"/>
                      <a:pt x="115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51"/>
              <p:cNvSpPr/>
              <p:nvPr/>
            </p:nvSpPr>
            <p:spPr>
              <a:xfrm>
                <a:off x="6121725" y="2346850"/>
                <a:ext cx="142275" cy="21075"/>
              </a:xfrm>
              <a:custGeom>
                <a:rect b="b" l="l" r="r" t="t"/>
                <a:pathLst>
                  <a:path extrusionOk="0" h="843" w="5691">
                    <a:moveTo>
                      <a:pt x="5690" y="1"/>
                    </a:moveTo>
                    <a:lnTo>
                      <a:pt x="1" y="10"/>
                    </a:lnTo>
                    <a:lnTo>
                      <a:pt x="1" y="843"/>
                    </a:lnTo>
                    <a:lnTo>
                      <a:pt x="5068" y="834"/>
                    </a:lnTo>
                    <a:cubicBezTo>
                      <a:pt x="5353" y="834"/>
                      <a:pt x="5599" y="626"/>
                      <a:pt x="5640" y="342"/>
                    </a:cubicBez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51"/>
              <p:cNvSpPr/>
              <p:nvPr/>
            </p:nvSpPr>
            <p:spPr>
              <a:xfrm>
                <a:off x="5961200" y="2359525"/>
                <a:ext cx="160550" cy="8550"/>
              </a:xfrm>
              <a:custGeom>
                <a:rect b="b" l="l" r="r" t="t"/>
                <a:pathLst>
                  <a:path extrusionOk="0" h="342" w="6422">
                    <a:moveTo>
                      <a:pt x="6422" y="1"/>
                    </a:moveTo>
                    <a:lnTo>
                      <a:pt x="0" y="10"/>
                    </a:lnTo>
                    <a:cubicBezTo>
                      <a:pt x="267" y="224"/>
                      <a:pt x="597" y="342"/>
                      <a:pt x="939" y="342"/>
                    </a:cubicBezTo>
                    <a:cubicBezTo>
                      <a:pt x="943" y="342"/>
                      <a:pt x="948" y="342"/>
                      <a:pt x="952" y="342"/>
                    </a:cubicBezTo>
                    <a:lnTo>
                      <a:pt x="6422" y="336"/>
                    </a:lnTo>
                    <a:lnTo>
                      <a:pt x="642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51"/>
              <p:cNvSpPr/>
              <p:nvPr/>
            </p:nvSpPr>
            <p:spPr>
              <a:xfrm>
                <a:off x="6025525" y="2260800"/>
                <a:ext cx="450025" cy="231575"/>
              </a:xfrm>
              <a:custGeom>
                <a:rect b="b" l="l" r="r" t="t"/>
                <a:pathLst>
                  <a:path extrusionOk="0" h="9263" w="18001">
                    <a:moveTo>
                      <a:pt x="12225" y="1"/>
                    </a:moveTo>
                    <a:cubicBezTo>
                      <a:pt x="11996" y="1"/>
                      <a:pt x="11813" y="185"/>
                      <a:pt x="11813" y="413"/>
                    </a:cubicBezTo>
                    <a:lnTo>
                      <a:pt x="11815" y="1946"/>
                    </a:lnTo>
                    <a:lnTo>
                      <a:pt x="12595" y="5263"/>
                    </a:lnTo>
                    <a:cubicBezTo>
                      <a:pt x="12838" y="6295"/>
                      <a:pt x="12655" y="7380"/>
                      <a:pt x="12088" y="8273"/>
                    </a:cubicBezTo>
                    <a:lnTo>
                      <a:pt x="8444" y="8279"/>
                    </a:lnTo>
                    <a:lnTo>
                      <a:pt x="8000" y="6820"/>
                    </a:lnTo>
                    <a:cubicBezTo>
                      <a:pt x="7911" y="6529"/>
                      <a:pt x="7973" y="6212"/>
                      <a:pt x="8169" y="5978"/>
                    </a:cubicBezTo>
                    <a:lnTo>
                      <a:pt x="8735" y="5296"/>
                    </a:lnTo>
                    <a:cubicBezTo>
                      <a:pt x="8851" y="5160"/>
                      <a:pt x="8910" y="4991"/>
                      <a:pt x="8910" y="4813"/>
                    </a:cubicBezTo>
                    <a:lnTo>
                      <a:pt x="8910" y="4273"/>
                    </a:lnTo>
                    <a:lnTo>
                      <a:pt x="1714" y="4285"/>
                    </a:lnTo>
                    <a:cubicBezTo>
                      <a:pt x="365" y="5097"/>
                      <a:pt x="1" y="6473"/>
                      <a:pt x="1" y="7712"/>
                    </a:cubicBezTo>
                    <a:lnTo>
                      <a:pt x="5065" y="7703"/>
                    </a:lnTo>
                    <a:lnTo>
                      <a:pt x="6366" y="8883"/>
                    </a:lnTo>
                    <a:cubicBezTo>
                      <a:pt x="6597" y="9126"/>
                      <a:pt x="6918" y="9263"/>
                      <a:pt x="7253" y="9263"/>
                    </a:cubicBezTo>
                    <a:lnTo>
                      <a:pt x="12379" y="9254"/>
                    </a:lnTo>
                    <a:cubicBezTo>
                      <a:pt x="12951" y="9254"/>
                      <a:pt x="13479" y="8955"/>
                      <a:pt x="13775" y="8465"/>
                    </a:cubicBezTo>
                    <a:lnTo>
                      <a:pt x="14410" y="7955"/>
                    </a:lnTo>
                    <a:cubicBezTo>
                      <a:pt x="14937" y="7534"/>
                      <a:pt x="15590" y="7306"/>
                      <a:pt x="16263" y="7303"/>
                    </a:cubicBezTo>
                    <a:lnTo>
                      <a:pt x="18000" y="7300"/>
                    </a:lnTo>
                    <a:cubicBezTo>
                      <a:pt x="17698" y="5959"/>
                      <a:pt x="16356" y="5248"/>
                      <a:pt x="15253" y="5248"/>
                    </a:cubicBezTo>
                    <a:cubicBezTo>
                      <a:pt x="15242" y="5248"/>
                      <a:pt x="15230" y="5248"/>
                      <a:pt x="15219" y="5248"/>
                    </a:cubicBezTo>
                    <a:lnTo>
                      <a:pt x="12646" y="1495"/>
                    </a:lnTo>
                    <a:lnTo>
                      <a:pt x="12643" y="419"/>
                    </a:lnTo>
                    <a:cubicBezTo>
                      <a:pt x="12643" y="188"/>
                      <a:pt x="12456" y="1"/>
                      <a:pt x="12225" y="1"/>
                    </a:cubicBezTo>
                    <a:close/>
                  </a:path>
                </a:pathLst>
              </a:custGeom>
              <a:solidFill>
                <a:srgbClr val="ECE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51"/>
              <p:cNvSpPr/>
              <p:nvPr/>
            </p:nvSpPr>
            <p:spPr>
              <a:xfrm>
                <a:off x="6051925" y="2371775"/>
                <a:ext cx="196350" cy="72725"/>
              </a:xfrm>
              <a:custGeom>
                <a:rect b="b" l="l" r="r" t="t"/>
                <a:pathLst>
                  <a:path extrusionOk="0" h="2909" w="7854">
                    <a:moveTo>
                      <a:pt x="7854" y="0"/>
                    </a:moveTo>
                    <a:lnTo>
                      <a:pt x="3869" y="6"/>
                    </a:lnTo>
                    <a:lnTo>
                      <a:pt x="3869" y="80"/>
                    </a:lnTo>
                    <a:lnTo>
                      <a:pt x="7854" y="74"/>
                    </a:lnTo>
                    <a:lnTo>
                      <a:pt x="7854" y="0"/>
                    </a:lnTo>
                    <a:close/>
                    <a:moveTo>
                      <a:pt x="5126" y="584"/>
                    </a:moveTo>
                    <a:cubicBezTo>
                      <a:pt x="5165" y="584"/>
                      <a:pt x="5197" y="617"/>
                      <a:pt x="5200" y="658"/>
                    </a:cubicBezTo>
                    <a:cubicBezTo>
                      <a:pt x="5200" y="700"/>
                      <a:pt x="5165" y="732"/>
                      <a:pt x="5126" y="732"/>
                    </a:cubicBezTo>
                    <a:lnTo>
                      <a:pt x="3982" y="732"/>
                    </a:lnTo>
                    <a:cubicBezTo>
                      <a:pt x="3881" y="732"/>
                      <a:pt x="3881" y="584"/>
                      <a:pt x="3982" y="584"/>
                    </a:cubicBezTo>
                    <a:close/>
                    <a:moveTo>
                      <a:pt x="3982" y="510"/>
                    </a:moveTo>
                    <a:cubicBezTo>
                      <a:pt x="3783" y="510"/>
                      <a:pt x="3783" y="807"/>
                      <a:pt x="3982" y="807"/>
                    </a:cubicBezTo>
                    <a:lnTo>
                      <a:pt x="5126" y="807"/>
                    </a:lnTo>
                    <a:cubicBezTo>
                      <a:pt x="5322" y="807"/>
                      <a:pt x="5322" y="510"/>
                      <a:pt x="5126" y="510"/>
                    </a:cubicBezTo>
                    <a:close/>
                    <a:moveTo>
                      <a:pt x="5126" y="1085"/>
                    </a:moveTo>
                    <a:cubicBezTo>
                      <a:pt x="5224" y="1085"/>
                      <a:pt x="5224" y="1233"/>
                      <a:pt x="5126" y="1233"/>
                    </a:cubicBezTo>
                    <a:lnTo>
                      <a:pt x="3982" y="1233"/>
                    </a:lnTo>
                    <a:cubicBezTo>
                      <a:pt x="3940" y="1233"/>
                      <a:pt x="3908" y="1198"/>
                      <a:pt x="3908" y="1159"/>
                    </a:cubicBezTo>
                    <a:cubicBezTo>
                      <a:pt x="3908" y="1118"/>
                      <a:pt x="3940" y="1085"/>
                      <a:pt x="3982" y="1085"/>
                    </a:cubicBezTo>
                    <a:close/>
                    <a:moveTo>
                      <a:pt x="3982" y="1011"/>
                    </a:moveTo>
                    <a:cubicBezTo>
                      <a:pt x="3899" y="1011"/>
                      <a:pt x="3834" y="1076"/>
                      <a:pt x="3834" y="1159"/>
                    </a:cubicBezTo>
                    <a:cubicBezTo>
                      <a:pt x="3834" y="1239"/>
                      <a:pt x="3899" y="1308"/>
                      <a:pt x="3982" y="1308"/>
                    </a:cubicBezTo>
                    <a:lnTo>
                      <a:pt x="5126" y="1308"/>
                    </a:lnTo>
                    <a:cubicBezTo>
                      <a:pt x="5322" y="1308"/>
                      <a:pt x="5322" y="1011"/>
                      <a:pt x="5126" y="1011"/>
                    </a:cubicBezTo>
                    <a:close/>
                    <a:moveTo>
                      <a:pt x="5126" y="1577"/>
                    </a:moveTo>
                    <a:cubicBezTo>
                      <a:pt x="5224" y="1577"/>
                      <a:pt x="5224" y="1726"/>
                      <a:pt x="5126" y="1726"/>
                    </a:cubicBezTo>
                    <a:lnTo>
                      <a:pt x="3982" y="1726"/>
                    </a:lnTo>
                    <a:cubicBezTo>
                      <a:pt x="3884" y="1726"/>
                      <a:pt x="3884" y="1577"/>
                      <a:pt x="3982" y="1577"/>
                    </a:cubicBezTo>
                    <a:close/>
                    <a:moveTo>
                      <a:pt x="3982" y="1506"/>
                    </a:moveTo>
                    <a:cubicBezTo>
                      <a:pt x="3786" y="1506"/>
                      <a:pt x="3786" y="1803"/>
                      <a:pt x="3982" y="1803"/>
                    </a:cubicBezTo>
                    <a:lnTo>
                      <a:pt x="5126" y="1803"/>
                    </a:lnTo>
                    <a:cubicBezTo>
                      <a:pt x="5325" y="1803"/>
                      <a:pt x="5325" y="1506"/>
                      <a:pt x="5126" y="1506"/>
                    </a:cubicBezTo>
                    <a:close/>
                    <a:moveTo>
                      <a:pt x="0" y="999"/>
                    </a:moveTo>
                    <a:lnTo>
                      <a:pt x="0" y="1073"/>
                    </a:lnTo>
                    <a:lnTo>
                      <a:pt x="1050" y="1073"/>
                    </a:lnTo>
                    <a:cubicBezTo>
                      <a:pt x="1826" y="1073"/>
                      <a:pt x="2565" y="1420"/>
                      <a:pt x="3060" y="2022"/>
                    </a:cubicBezTo>
                    <a:lnTo>
                      <a:pt x="3789" y="2909"/>
                    </a:lnTo>
                    <a:lnTo>
                      <a:pt x="3846" y="2861"/>
                    </a:lnTo>
                    <a:lnTo>
                      <a:pt x="3116" y="1975"/>
                    </a:lnTo>
                    <a:cubicBezTo>
                      <a:pt x="2606" y="1358"/>
                      <a:pt x="1850" y="999"/>
                      <a:pt x="1050" y="99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51"/>
              <p:cNvSpPr/>
              <p:nvPr/>
            </p:nvSpPr>
            <p:spPr>
              <a:xfrm>
                <a:off x="6347200" y="2251850"/>
                <a:ext cx="30050" cy="62050"/>
              </a:xfrm>
              <a:custGeom>
                <a:rect b="b" l="l" r="r" t="t"/>
                <a:pathLst>
                  <a:path extrusionOk="0" h="2482" w="1202">
                    <a:moveTo>
                      <a:pt x="1199" y="0"/>
                    </a:moveTo>
                    <a:cubicBezTo>
                      <a:pt x="529" y="24"/>
                      <a:pt x="1" y="572"/>
                      <a:pt x="1" y="1242"/>
                    </a:cubicBezTo>
                    <a:cubicBezTo>
                      <a:pt x="4" y="1912"/>
                      <a:pt x="535" y="2461"/>
                      <a:pt x="1202" y="2482"/>
                    </a:cubicBez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FFD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51"/>
              <p:cNvSpPr/>
              <p:nvPr/>
            </p:nvSpPr>
            <p:spPr>
              <a:xfrm>
                <a:off x="6235725" y="2297350"/>
                <a:ext cx="170300" cy="181175"/>
              </a:xfrm>
              <a:custGeom>
                <a:rect b="b" l="l" r="r" t="t"/>
                <a:pathLst>
                  <a:path extrusionOk="0" h="7247" w="6812">
                    <a:moveTo>
                      <a:pt x="4220" y="0"/>
                    </a:moveTo>
                    <a:lnTo>
                      <a:pt x="3390" y="454"/>
                    </a:lnTo>
                    <a:lnTo>
                      <a:pt x="3425" y="519"/>
                    </a:lnTo>
                    <a:lnTo>
                      <a:pt x="4255" y="66"/>
                    </a:lnTo>
                    <a:lnTo>
                      <a:pt x="4220" y="0"/>
                    </a:lnTo>
                    <a:close/>
                    <a:moveTo>
                      <a:pt x="6808" y="3751"/>
                    </a:moveTo>
                    <a:cubicBezTo>
                      <a:pt x="6793" y="3751"/>
                      <a:pt x="5453" y="3864"/>
                      <a:pt x="5284" y="5210"/>
                    </a:cubicBezTo>
                    <a:lnTo>
                      <a:pt x="5358" y="5218"/>
                    </a:lnTo>
                    <a:cubicBezTo>
                      <a:pt x="5518" y="3935"/>
                      <a:pt x="6761" y="3828"/>
                      <a:pt x="6811" y="3825"/>
                    </a:cubicBezTo>
                    <a:lnTo>
                      <a:pt x="6808" y="3751"/>
                    </a:lnTo>
                    <a:close/>
                    <a:moveTo>
                      <a:pt x="72" y="6808"/>
                    </a:moveTo>
                    <a:lnTo>
                      <a:pt x="1" y="6828"/>
                    </a:lnTo>
                    <a:lnTo>
                      <a:pt x="134" y="7246"/>
                    </a:lnTo>
                    <a:lnTo>
                      <a:pt x="3745" y="7243"/>
                    </a:lnTo>
                    <a:lnTo>
                      <a:pt x="3745" y="7169"/>
                    </a:lnTo>
                    <a:lnTo>
                      <a:pt x="188" y="7172"/>
                    </a:lnTo>
                    <a:lnTo>
                      <a:pt x="72" y="68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51"/>
              <p:cNvSpPr/>
              <p:nvPr/>
            </p:nvSpPr>
            <p:spPr>
              <a:xfrm>
                <a:off x="6191550" y="2079800"/>
                <a:ext cx="69650" cy="90075"/>
              </a:xfrm>
              <a:custGeom>
                <a:rect b="b" l="l" r="r" t="t"/>
                <a:pathLst>
                  <a:path extrusionOk="0" h="3603" w="2786">
                    <a:moveTo>
                      <a:pt x="769" y="1"/>
                    </a:moveTo>
                    <a:cubicBezTo>
                      <a:pt x="769" y="1"/>
                      <a:pt x="51" y="1027"/>
                      <a:pt x="63" y="1047"/>
                    </a:cubicBezTo>
                    <a:cubicBezTo>
                      <a:pt x="78" y="1068"/>
                      <a:pt x="229" y="1880"/>
                      <a:pt x="229" y="1880"/>
                    </a:cubicBezTo>
                    <a:lnTo>
                      <a:pt x="137" y="2524"/>
                    </a:lnTo>
                    <a:lnTo>
                      <a:pt x="1" y="2885"/>
                    </a:lnTo>
                    <a:lnTo>
                      <a:pt x="899" y="3603"/>
                    </a:lnTo>
                    <a:lnTo>
                      <a:pt x="1080" y="2960"/>
                    </a:lnTo>
                    <a:cubicBezTo>
                      <a:pt x="1215" y="2986"/>
                      <a:pt x="1342" y="2999"/>
                      <a:pt x="1461" y="2999"/>
                    </a:cubicBezTo>
                    <a:cubicBezTo>
                      <a:pt x="2359" y="2999"/>
                      <a:pt x="2785" y="2238"/>
                      <a:pt x="2654" y="576"/>
                    </a:cubicBezTo>
                    <a:lnTo>
                      <a:pt x="2174" y="104"/>
                    </a:lnTo>
                    <a:lnTo>
                      <a:pt x="769" y="1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51"/>
              <p:cNvSpPr/>
              <p:nvPr/>
            </p:nvSpPr>
            <p:spPr>
              <a:xfrm>
                <a:off x="6168075" y="2056850"/>
                <a:ext cx="93850" cy="86050"/>
              </a:xfrm>
              <a:custGeom>
                <a:rect b="b" l="l" r="r" t="t"/>
                <a:pathLst>
                  <a:path extrusionOk="0" h="3442" w="3754">
                    <a:moveTo>
                      <a:pt x="1956" y="1"/>
                    </a:moveTo>
                    <a:cubicBezTo>
                      <a:pt x="1889" y="1"/>
                      <a:pt x="1822" y="4"/>
                      <a:pt x="1755" y="11"/>
                    </a:cubicBezTo>
                    <a:cubicBezTo>
                      <a:pt x="961" y="97"/>
                      <a:pt x="311" y="690"/>
                      <a:pt x="157" y="1476"/>
                    </a:cubicBezTo>
                    <a:cubicBezTo>
                      <a:pt x="0" y="2262"/>
                      <a:pt x="374" y="3056"/>
                      <a:pt x="1076" y="3442"/>
                    </a:cubicBezTo>
                    <a:cubicBezTo>
                      <a:pt x="1078" y="3442"/>
                      <a:pt x="1080" y="3442"/>
                      <a:pt x="1082" y="3442"/>
                    </a:cubicBezTo>
                    <a:cubicBezTo>
                      <a:pt x="1631" y="3442"/>
                      <a:pt x="2075" y="2995"/>
                      <a:pt x="2075" y="2446"/>
                    </a:cubicBezTo>
                    <a:lnTo>
                      <a:pt x="2075" y="1497"/>
                    </a:lnTo>
                    <a:lnTo>
                      <a:pt x="3753" y="1494"/>
                    </a:lnTo>
                    <a:cubicBezTo>
                      <a:pt x="3588" y="620"/>
                      <a:pt x="2826" y="1"/>
                      <a:pt x="1956" y="1"/>
                    </a:cubicBezTo>
                    <a:close/>
                  </a:path>
                </a:pathLst>
              </a:custGeom>
              <a:solidFill>
                <a:srgbClr val="DFB6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51"/>
              <p:cNvSpPr/>
              <p:nvPr/>
            </p:nvSpPr>
            <p:spPr>
              <a:xfrm>
                <a:off x="6122775" y="2149025"/>
                <a:ext cx="110250" cy="170150"/>
              </a:xfrm>
              <a:custGeom>
                <a:rect b="b" l="l" r="r" t="t"/>
                <a:pathLst>
                  <a:path extrusionOk="0" h="6806" w="4410">
                    <a:moveTo>
                      <a:pt x="2737" y="1"/>
                    </a:moveTo>
                    <a:cubicBezTo>
                      <a:pt x="2737" y="1"/>
                      <a:pt x="1877" y="114"/>
                      <a:pt x="1403" y="1148"/>
                    </a:cubicBezTo>
                    <a:cubicBezTo>
                      <a:pt x="380" y="4398"/>
                      <a:pt x="0" y="6064"/>
                      <a:pt x="454" y="6550"/>
                    </a:cubicBezTo>
                    <a:cubicBezTo>
                      <a:pt x="463" y="6636"/>
                      <a:pt x="475" y="6719"/>
                      <a:pt x="499" y="6805"/>
                    </a:cubicBezTo>
                    <a:lnTo>
                      <a:pt x="3618" y="5842"/>
                    </a:lnTo>
                    <a:cubicBezTo>
                      <a:pt x="4409" y="5237"/>
                      <a:pt x="4089" y="1857"/>
                      <a:pt x="3689" y="721"/>
                    </a:cubicBezTo>
                    <a:lnTo>
                      <a:pt x="2737" y="1"/>
                    </a:lnTo>
                    <a:close/>
                  </a:path>
                </a:pathLst>
              </a:custGeom>
              <a:solidFill>
                <a:srgbClr val="DFB6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51"/>
              <p:cNvSpPr/>
              <p:nvPr/>
            </p:nvSpPr>
            <p:spPr>
              <a:xfrm>
                <a:off x="6137525" y="2291950"/>
                <a:ext cx="184725" cy="140400"/>
              </a:xfrm>
              <a:custGeom>
                <a:rect b="b" l="l" r="r" t="t"/>
                <a:pathLst>
                  <a:path extrusionOk="0" h="5616" w="7389">
                    <a:moveTo>
                      <a:pt x="5788" y="1"/>
                    </a:moveTo>
                    <a:cubicBezTo>
                      <a:pt x="4748" y="1"/>
                      <a:pt x="3028" y="122"/>
                      <a:pt x="3028" y="122"/>
                    </a:cubicBezTo>
                    <a:lnTo>
                      <a:pt x="0" y="1064"/>
                    </a:lnTo>
                    <a:cubicBezTo>
                      <a:pt x="66" y="1794"/>
                      <a:pt x="552" y="2176"/>
                      <a:pt x="1468" y="2200"/>
                    </a:cubicBezTo>
                    <a:cubicBezTo>
                      <a:pt x="1620" y="2204"/>
                      <a:pt x="1766" y="2206"/>
                      <a:pt x="1909" y="2206"/>
                    </a:cubicBezTo>
                    <a:cubicBezTo>
                      <a:pt x="3255" y="2206"/>
                      <a:pt x="4193" y="2037"/>
                      <a:pt x="5127" y="1868"/>
                    </a:cubicBezTo>
                    <a:lnTo>
                      <a:pt x="5127" y="1868"/>
                    </a:lnTo>
                    <a:cubicBezTo>
                      <a:pt x="4741" y="2200"/>
                      <a:pt x="4323" y="3958"/>
                      <a:pt x="4086" y="5615"/>
                    </a:cubicBezTo>
                    <a:lnTo>
                      <a:pt x="5548" y="5612"/>
                    </a:lnTo>
                    <a:lnTo>
                      <a:pt x="7128" y="1619"/>
                    </a:lnTo>
                    <a:cubicBezTo>
                      <a:pt x="7389" y="845"/>
                      <a:pt x="7069" y="42"/>
                      <a:pt x="6123" y="6"/>
                    </a:cubicBezTo>
                    <a:cubicBezTo>
                      <a:pt x="6023" y="2"/>
                      <a:pt x="5910" y="1"/>
                      <a:pt x="5788" y="1"/>
                    </a:cubicBezTo>
                    <a:close/>
                  </a:path>
                </a:pathLst>
              </a:custGeom>
              <a:solidFill>
                <a:srgbClr val="F3B1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51"/>
              <p:cNvSpPr/>
              <p:nvPr/>
            </p:nvSpPr>
            <p:spPr>
              <a:xfrm>
                <a:off x="6264500" y="2328400"/>
                <a:ext cx="10100" cy="11150"/>
              </a:xfrm>
              <a:custGeom>
                <a:rect b="b" l="l" r="r" t="t"/>
                <a:pathLst>
                  <a:path extrusionOk="0" h="446" w="404">
                    <a:moveTo>
                      <a:pt x="267" y="1"/>
                    </a:moveTo>
                    <a:lnTo>
                      <a:pt x="15" y="389"/>
                    </a:lnTo>
                    <a:cubicBezTo>
                      <a:pt x="0" y="413"/>
                      <a:pt x="18" y="445"/>
                      <a:pt x="48" y="445"/>
                    </a:cubicBezTo>
                    <a:lnTo>
                      <a:pt x="54" y="445"/>
                    </a:lnTo>
                    <a:lnTo>
                      <a:pt x="403" y="371"/>
                    </a:lnTo>
                    <a:lnTo>
                      <a:pt x="389" y="297"/>
                    </a:lnTo>
                    <a:lnTo>
                      <a:pt x="128" y="353"/>
                    </a:lnTo>
                    <a:lnTo>
                      <a:pt x="329" y="42"/>
                    </a:lnTo>
                    <a:lnTo>
                      <a:pt x="2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51"/>
              <p:cNvSpPr/>
              <p:nvPr/>
            </p:nvSpPr>
            <p:spPr>
              <a:xfrm>
                <a:off x="6241825" y="2426250"/>
                <a:ext cx="28400" cy="27600"/>
              </a:xfrm>
              <a:custGeom>
                <a:rect b="b" l="l" r="r" t="t"/>
                <a:pathLst>
                  <a:path extrusionOk="0" h="1104" w="1136">
                    <a:moveTo>
                      <a:pt x="1136" y="0"/>
                    </a:moveTo>
                    <a:lnTo>
                      <a:pt x="139" y="3"/>
                    </a:lnTo>
                    <a:lnTo>
                      <a:pt x="0" y="1103"/>
                    </a:lnTo>
                    <a:lnTo>
                      <a:pt x="0" y="1103"/>
                    </a:lnTo>
                    <a:lnTo>
                      <a:pt x="978" y="1100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51"/>
              <p:cNvSpPr/>
              <p:nvPr/>
            </p:nvSpPr>
            <p:spPr>
              <a:xfrm>
                <a:off x="6237300" y="2441300"/>
                <a:ext cx="70650" cy="26550"/>
              </a:xfrm>
              <a:custGeom>
                <a:rect b="b" l="l" r="r" t="t"/>
                <a:pathLst>
                  <a:path extrusionOk="0" h="1062" w="2826">
                    <a:moveTo>
                      <a:pt x="243" y="0"/>
                    </a:moveTo>
                    <a:cubicBezTo>
                      <a:pt x="95" y="335"/>
                      <a:pt x="12" y="697"/>
                      <a:pt x="0" y="1061"/>
                    </a:cubicBezTo>
                    <a:lnTo>
                      <a:pt x="2826" y="1059"/>
                    </a:lnTo>
                    <a:cubicBezTo>
                      <a:pt x="2826" y="1059"/>
                      <a:pt x="2704" y="525"/>
                      <a:pt x="2354" y="386"/>
                    </a:cubicBezTo>
                    <a:cubicBezTo>
                      <a:pt x="2004" y="246"/>
                      <a:pt x="1231" y="0"/>
                      <a:pt x="1231" y="0"/>
                    </a:cubicBezTo>
                    <a:cubicBezTo>
                      <a:pt x="958" y="126"/>
                      <a:pt x="751" y="181"/>
                      <a:pt x="595" y="181"/>
                    </a:cubicBezTo>
                    <a:cubicBezTo>
                      <a:pt x="423" y="181"/>
                      <a:pt x="312" y="114"/>
                      <a:pt x="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51"/>
              <p:cNvSpPr/>
              <p:nvPr/>
            </p:nvSpPr>
            <p:spPr>
              <a:xfrm>
                <a:off x="6237225" y="2420825"/>
                <a:ext cx="46925" cy="14925"/>
              </a:xfrm>
              <a:custGeom>
                <a:rect b="b" l="l" r="r" t="t"/>
                <a:pathLst>
                  <a:path extrusionOk="0" h="597" w="1877">
                    <a:moveTo>
                      <a:pt x="1877" y="1"/>
                    </a:moveTo>
                    <a:lnTo>
                      <a:pt x="0" y="102"/>
                    </a:lnTo>
                    <a:lnTo>
                      <a:pt x="0" y="597"/>
                    </a:lnTo>
                    <a:lnTo>
                      <a:pt x="1711" y="594"/>
                    </a:lnTo>
                    <a:lnTo>
                      <a:pt x="1877" y="1"/>
                    </a:lnTo>
                    <a:close/>
                  </a:path>
                </a:pathLst>
              </a:custGeom>
              <a:solidFill>
                <a:srgbClr val="F3B1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51"/>
              <p:cNvSpPr/>
              <p:nvPr/>
            </p:nvSpPr>
            <p:spPr>
              <a:xfrm>
                <a:off x="6240925" y="2420175"/>
                <a:ext cx="38050" cy="3425"/>
              </a:xfrm>
              <a:custGeom>
                <a:rect b="b" l="l" r="r" t="t"/>
                <a:pathLst>
                  <a:path extrusionOk="0" h="137" w="1522">
                    <a:moveTo>
                      <a:pt x="1518" y="0"/>
                    </a:moveTo>
                    <a:lnTo>
                      <a:pt x="0" y="62"/>
                    </a:lnTo>
                    <a:lnTo>
                      <a:pt x="3" y="137"/>
                    </a:lnTo>
                    <a:lnTo>
                      <a:pt x="1521" y="74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51"/>
              <p:cNvSpPr/>
              <p:nvPr/>
            </p:nvSpPr>
            <p:spPr>
              <a:xfrm>
                <a:off x="6284050" y="2248375"/>
                <a:ext cx="48375" cy="21750"/>
              </a:xfrm>
              <a:custGeom>
                <a:rect b="b" l="l" r="r" t="t"/>
                <a:pathLst>
                  <a:path extrusionOk="0" h="870" w="1935">
                    <a:moveTo>
                      <a:pt x="1094" y="0"/>
                    </a:moveTo>
                    <a:cubicBezTo>
                      <a:pt x="786" y="0"/>
                      <a:pt x="493" y="118"/>
                      <a:pt x="493" y="118"/>
                    </a:cubicBezTo>
                    <a:cubicBezTo>
                      <a:pt x="436" y="90"/>
                      <a:pt x="385" y="78"/>
                      <a:pt x="339" y="78"/>
                    </a:cubicBezTo>
                    <a:cubicBezTo>
                      <a:pt x="44" y="78"/>
                      <a:pt x="1" y="599"/>
                      <a:pt x="345" y="717"/>
                    </a:cubicBezTo>
                    <a:cubicBezTo>
                      <a:pt x="438" y="783"/>
                      <a:pt x="525" y="824"/>
                      <a:pt x="602" y="824"/>
                    </a:cubicBezTo>
                    <a:cubicBezTo>
                      <a:pt x="623" y="824"/>
                      <a:pt x="643" y="821"/>
                      <a:pt x="662" y="815"/>
                    </a:cubicBezTo>
                    <a:cubicBezTo>
                      <a:pt x="662" y="815"/>
                      <a:pt x="1234" y="848"/>
                      <a:pt x="1495" y="868"/>
                    </a:cubicBezTo>
                    <a:cubicBezTo>
                      <a:pt x="1501" y="869"/>
                      <a:pt x="1508" y="869"/>
                      <a:pt x="1514" y="869"/>
                    </a:cubicBezTo>
                    <a:cubicBezTo>
                      <a:pt x="1765" y="869"/>
                      <a:pt x="1934" y="458"/>
                      <a:pt x="1569" y="148"/>
                    </a:cubicBezTo>
                    <a:cubicBezTo>
                      <a:pt x="1438" y="36"/>
                      <a:pt x="1263" y="0"/>
                      <a:pt x="1094" y="0"/>
                    </a:cubicBez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51"/>
              <p:cNvSpPr/>
              <p:nvPr/>
            </p:nvSpPr>
            <p:spPr>
              <a:xfrm>
                <a:off x="6299550" y="2257200"/>
                <a:ext cx="23675" cy="21575"/>
              </a:xfrm>
              <a:custGeom>
                <a:rect b="b" l="l" r="r" t="t"/>
                <a:pathLst>
                  <a:path extrusionOk="0" h="863" w="947">
                    <a:moveTo>
                      <a:pt x="475" y="0"/>
                    </a:moveTo>
                    <a:cubicBezTo>
                      <a:pt x="365" y="0"/>
                      <a:pt x="254" y="42"/>
                      <a:pt x="170" y="127"/>
                    </a:cubicBezTo>
                    <a:cubicBezTo>
                      <a:pt x="1" y="296"/>
                      <a:pt x="1" y="569"/>
                      <a:pt x="170" y="738"/>
                    </a:cubicBezTo>
                    <a:cubicBezTo>
                      <a:pt x="254" y="821"/>
                      <a:pt x="365" y="862"/>
                      <a:pt x="475" y="862"/>
                    </a:cubicBezTo>
                    <a:cubicBezTo>
                      <a:pt x="585" y="862"/>
                      <a:pt x="696" y="821"/>
                      <a:pt x="780" y="738"/>
                    </a:cubicBezTo>
                    <a:cubicBezTo>
                      <a:pt x="946" y="569"/>
                      <a:pt x="946" y="296"/>
                      <a:pt x="780" y="127"/>
                    </a:cubicBezTo>
                    <a:cubicBezTo>
                      <a:pt x="696" y="42"/>
                      <a:pt x="585" y="0"/>
                      <a:pt x="47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51"/>
              <p:cNvSpPr/>
              <p:nvPr/>
            </p:nvSpPr>
            <p:spPr>
              <a:xfrm>
                <a:off x="6152150" y="2163225"/>
                <a:ext cx="144675" cy="107825"/>
              </a:xfrm>
              <a:custGeom>
                <a:rect b="b" l="l" r="r" t="t"/>
                <a:pathLst>
                  <a:path extrusionOk="0" h="4313" w="5787">
                    <a:moveTo>
                      <a:pt x="1085" y="1"/>
                    </a:moveTo>
                    <a:cubicBezTo>
                      <a:pt x="541" y="1"/>
                      <a:pt x="1" y="486"/>
                      <a:pt x="358" y="1209"/>
                    </a:cubicBezTo>
                    <a:lnTo>
                      <a:pt x="1423" y="3237"/>
                    </a:lnTo>
                    <a:cubicBezTo>
                      <a:pt x="1592" y="3557"/>
                      <a:pt x="2226" y="3880"/>
                      <a:pt x="2585" y="3927"/>
                    </a:cubicBezTo>
                    <a:cubicBezTo>
                      <a:pt x="3010" y="4023"/>
                      <a:pt x="4156" y="4277"/>
                      <a:pt x="4913" y="4277"/>
                    </a:cubicBezTo>
                    <a:cubicBezTo>
                      <a:pt x="5048" y="4277"/>
                      <a:pt x="5170" y="4269"/>
                      <a:pt x="5274" y="4251"/>
                    </a:cubicBezTo>
                    <a:lnTo>
                      <a:pt x="5565" y="4313"/>
                    </a:lnTo>
                    <a:lnTo>
                      <a:pt x="5787" y="3450"/>
                    </a:lnTo>
                    <a:lnTo>
                      <a:pt x="5473" y="3385"/>
                    </a:lnTo>
                    <a:cubicBezTo>
                      <a:pt x="5235" y="3062"/>
                      <a:pt x="3806" y="2816"/>
                      <a:pt x="2698" y="2472"/>
                    </a:cubicBezTo>
                    <a:lnTo>
                      <a:pt x="1853" y="512"/>
                    </a:lnTo>
                    <a:cubicBezTo>
                      <a:pt x="1704" y="156"/>
                      <a:pt x="1394" y="1"/>
                      <a:pt x="1085" y="1"/>
                    </a:cubicBezTo>
                    <a:close/>
                  </a:path>
                </a:pathLst>
              </a:custGeom>
              <a:solidFill>
                <a:srgbClr val="DFB6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51"/>
              <p:cNvSpPr/>
              <p:nvPr/>
            </p:nvSpPr>
            <p:spPr>
              <a:xfrm>
                <a:off x="6138575" y="2139325"/>
                <a:ext cx="76425" cy="50875"/>
              </a:xfrm>
              <a:custGeom>
                <a:rect b="b" l="l" r="r" t="t"/>
                <a:pathLst>
                  <a:path extrusionOk="0" h="2035" w="3057">
                    <a:moveTo>
                      <a:pt x="1524" y="0"/>
                    </a:moveTo>
                    <a:cubicBezTo>
                      <a:pt x="955" y="3"/>
                      <a:pt x="0" y="1305"/>
                      <a:pt x="617" y="2034"/>
                    </a:cubicBezTo>
                    <a:cubicBezTo>
                      <a:pt x="877" y="1526"/>
                      <a:pt x="1437" y="644"/>
                      <a:pt x="1922" y="644"/>
                    </a:cubicBezTo>
                    <a:cubicBezTo>
                      <a:pt x="1924" y="644"/>
                      <a:pt x="1926" y="644"/>
                      <a:pt x="1927" y="644"/>
                    </a:cubicBezTo>
                    <a:cubicBezTo>
                      <a:pt x="2416" y="650"/>
                      <a:pt x="3057" y="1109"/>
                      <a:pt x="3057" y="1109"/>
                    </a:cubicBezTo>
                    <a:cubicBezTo>
                      <a:pt x="3057" y="1109"/>
                      <a:pt x="2093" y="0"/>
                      <a:pt x="1524" y="0"/>
                    </a:cubicBezTo>
                    <a:close/>
                  </a:path>
                </a:pathLst>
              </a:custGeom>
              <a:solidFill>
                <a:srgbClr val="DFB6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51"/>
              <p:cNvSpPr/>
              <p:nvPr/>
            </p:nvSpPr>
            <p:spPr>
              <a:xfrm>
                <a:off x="6136425" y="2294975"/>
                <a:ext cx="76725" cy="32425"/>
              </a:xfrm>
              <a:custGeom>
                <a:rect b="b" l="l" r="r" t="t"/>
                <a:pathLst>
                  <a:path extrusionOk="0" h="1297" w="3069">
                    <a:moveTo>
                      <a:pt x="3069" y="1"/>
                    </a:moveTo>
                    <a:lnTo>
                      <a:pt x="0" y="955"/>
                    </a:lnTo>
                    <a:cubicBezTo>
                      <a:pt x="6" y="1071"/>
                      <a:pt x="33" y="1186"/>
                      <a:pt x="74" y="1296"/>
                    </a:cubicBezTo>
                    <a:lnTo>
                      <a:pt x="30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51"/>
              <p:cNvSpPr/>
              <p:nvPr/>
            </p:nvSpPr>
            <p:spPr>
              <a:xfrm>
                <a:off x="6209800" y="2146375"/>
                <a:ext cx="9200" cy="8250"/>
              </a:xfrm>
              <a:custGeom>
                <a:rect b="b" l="l" r="r" t="t"/>
                <a:pathLst>
                  <a:path extrusionOk="0" h="330" w="368">
                    <a:moveTo>
                      <a:pt x="71" y="0"/>
                    </a:moveTo>
                    <a:lnTo>
                      <a:pt x="0" y="21"/>
                    </a:lnTo>
                    <a:cubicBezTo>
                      <a:pt x="3" y="27"/>
                      <a:pt x="54" y="202"/>
                      <a:pt x="335" y="329"/>
                    </a:cubicBezTo>
                    <a:lnTo>
                      <a:pt x="368" y="261"/>
                    </a:lnTo>
                    <a:cubicBezTo>
                      <a:pt x="119" y="148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51"/>
              <p:cNvSpPr/>
              <p:nvPr/>
            </p:nvSpPr>
            <p:spPr>
              <a:xfrm>
                <a:off x="6219950" y="2079350"/>
                <a:ext cx="48250" cy="37100"/>
              </a:xfrm>
              <a:custGeom>
                <a:rect b="b" l="l" r="r" t="t"/>
                <a:pathLst>
                  <a:path extrusionOk="0" h="1484" w="1930">
                    <a:moveTo>
                      <a:pt x="1741" y="1"/>
                    </a:moveTo>
                    <a:lnTo>
                      <a:pt x="1741" y="1"/>
                    </a:lnTo>
                    <a:cubicBezTo>
                      <a:pt x="1680" y="440"/>
                      <a:pt x="1444" y="597"/>
                      <a:pt x="799" y="597"/>
                    </a:cubicBezTo>
                    <a:cubicBezTo>
                      <a:pt x="787" y="597"/>
                      <a:pt x="775" y="597"/>
                      <a:pt x="762" y="597"/>
                    </a:cubicBezTo>
                    <a:lnTo>
                      <a:pt x="0" y="597"/>
                    </a:lnTo>
                    <a:lnTo>
                      <a:pt x="0" y="1483"/>
                    </a:lnTo>
                    <a:lnTo>
                      <a:pt x="202" y="710"/>
                    </a:lnTo>
                    <a:cubicBezTo>
                      <a:pt x="202" y="710"/>
                      <a:pt x="760" y="987"/>
                      <a:pt x="1216" y="987"/>
                    </a:cubicBezTo>
                    <a:cubicBezTo>
                      <a:pt x="1611" y="987"/>
                      <a:pt x="1929" y="779"/>
                      <a:pt x="17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51"/>
              <p:cNvSpPr/>
              <p:nvPr/>
            </p:nvSpPr>
            <p:spPr>
              <a:xfrm>
                <a:off x="6205050" y="2093300"/>
                <a:ext cx="14925" cy="43525"/>
              </a:xfrm>
              <a:custGeom>
                <a:rect b="b" l="l" r="r" t="t"/>
                <a:pathLst>
                  <a:path extrusionOk="0" h="1741" w="597">
                    <a:moveTo>
                      <a:pt x="338" y="0"/>
                    </a:moveTo>
                    <a:lnTo>
                      <a:pt x="344" y="42"/>
                    </a:lnTo>
                    <a:cubicBezTo>
                      <a:pt x="460" y="970"/>
                      <a:pt x="344" y="1515"/>
                      <a:pt x="0" y="1672"/>
                    </a:cubicBezTo>
                    <a:lnTo>
                      <a:pt x="30" y="1741"/>
                    </a:lnTo>
                    <a:cubicBezTo>
                      <a:pt x="410" y="1569"/>
                      <a:pt x="537" y="1023"/>
                      <a:pt x="421" y="74"/>
                    </a:cubicBezTo>
                    <a:lnTo>
                      <a:pt x="596" y="74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51"/>
              <p:cNvSpPr/>
              <p:nvPr/>
            </p:nvSpPr>
            <p:spPr>
              <a:xfrm>
                <a:off x="6164650" y="2179275"/>
                <a:ext cx="125300" cy="90375"/>
              </a:xfrm>
              <a:custGeom>
                <a:rect b="b" l="l" r="r" t="t"/>
                <a:pathLst>
                  <a:path extrusionOk="0" h="3615" w="5012">
                    <a:moveTo>
                      <a:pt x="1450" y="0"/>
                    </a:moveTo>
                    <a:lnTo>
                      <a:pt x="1382" y="27"/>
                    </a:lnTo>
                    <a:cubicBezTo>
                      <a:pt x="1653" y="682"/>
                      <a:pt x="1999" y="1466"/>
                      <a:pt x="2320" y="1850"/>
                    </a:cubicBezTo>
                    <a:lnTo>
                      <a:pt x="2320" y="1850"/>
                    </a:lnTo>
                    <a:cubicBezTo>
                      <a:pt x="2161" y="1887"/>
                      <a:pt x="2048" y="1998"/>
                      <a:pt x="1984" y="2180"/>
                    </a:cubicBezTo>
                    <a:lnTo>
                      <a:pt x="2052" y="2203"/>
                    </a:lnTo>
                    <a:cubicBezTo>
                      <a:pt x="2106" y="2052"/>
                      <a:pt x="2192" y="1960"/>
                      <a:pt x="2316" y="1925"/>
                    </a:cubicBezTo>
                    <a:lnTo>
                      <a:pt x="2316" y="1928"/>
                    </a:lnTo>
                    <a:cubicBezTo>
                      <a:pt x="2275" y="2008"/>
                      <a:pt x="2257" y="2103"/>
                      <a:pt x="2266" y="2194"/>
                    </a:cubicBezTo>
                    <a:lnTo>
                      <a:pt x="2340" y="2189"/>
                    </a:lnTo>
                    <a:cubicBezTo>
                      <a:pt x="2334" y="2064"/>
                      <a:pt x="2364" y="1966"/>
                      <a:pt x="2429" y="1901"/>
                    </a:cubicBezTo>
                    <a:cubicBezTo>
                      <a:pt x="2450" y="1879"/>
                      <a:pt x="2435" y="1843"/>
                      <a:pt x="2408" y="1839"/>
                    </a:cubicBezTo>
                    <a:lnTo>
                      <a:pt x="2408" y="1839"/>
                    </a:lnTo>
                    <a:cubicBezTo>
                      <a:pt x="2085" y="1479"/>
                      <a:pt x="1727" y="669"/>
                      <a:pt x="1450" y="0"/>
                    </a:cubicBezTo>
                    <a:close/>
                    <a:moveTo>
                      <a:pt x="75" y="902"/>
                    </a:moveTo>
                    <a:lnTo>
                      <a:pt x="1" y="917"/>
                    </a:lnTo>
                    <a:cubicBezTo>
                      <a:pt x="7" y="937"/>
                      <a:pt x="416" y="3111"/>
                      <a:pt x="2390" y="3392"/>
                    </a:cubicBezTo>
                    <a:lnTo>
                      <a:pt x="2402" y="3318"/>
                    </a:lnTo>
                    <a:cubicBezTo>
                      <a:pt x="478" y="3045"/>
                      <a:pt x="78" y="923"/>
                      <a:pt x="75" y="902"/>
                    </a:cubicBezTo>
                    <a:close/>
                    <a:moveTo>
                      <a:pt x="4940" y="2734"/>
                    </a:moveTo>
                    <a:lnTo>
                      <a:pt x="4738" y="3600"/>
                    </a:lnTo>
                    <a:lnTo>
                      <a:pt x="4810" y="3615"/>
                    </a:lnTo>
                    <a:lnTo>
                      <a:pt x="5011" y="2752"/>
                    </a:lnTo>
                    <a:lnTo>
                      <a:pt x="4940" y="27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51"/>
              <p:cNvSpPr/>
              <p:nvPr/>
            </p:nvSpPr>
            <p:spPr>
              <a:xfrm>
                <a:off x="6133900" y="2294225"/>
                <a:ext cx="79550" cy="19525"/>
              </a:xfrm>
              <a:custGeom>
                <a:rect b="b" l="l" r="r" t="t"/>
                <a:pathLst>
                  <a:path extrusionOk="0" h="781" w="3182">
                    <a:moveTo>
                      <a:pt x="3164" y="1"/>
                    </a:moveTo>
                    <a:lnTo>
                      <a:pt x="0" y="709"/>
                    </a:lnTo>
                    <a:lnTo>
                      <a:pt x="18" y="781"/>
                    </a:lnTo>
                    <a:lnTo>
                      <a:pt x="3181" y="7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51"/>
              <p:cNvSpPr/>
              <p:nvPr/>
            </p:nvSpPr>
            <p:spPr>
              <a:xfrm>
                <a:off x="6231150" y="2118950"/>
                <a:ext cx="2975" cy="6675"/>
              </a:xfrm>
              <a:custGeom>
                <a:rect b="b" l="l" r="r" t="t"/>
                <a:pathLst>
                  <a:path extrusionOk="0" h="267" w="119">
                    <a:moveTo>
                      <a:pt x="98" y="0"/>
                    </a:moveTo>
                    <a:cubicBezTo>
                      <a:pt x="98" y="0"/>
                      <a:pt x="92" y="6"/>
                      <a:pt x="92" y="12"/>
                    </a:cubicBezTo>
                    <a:cubicBezTo>
                      <a:pt x="92" y="13"/>
                      <a:pt x="92" y="14"/>
                      <a:pt x="92" y="15"/>
                    </a:cubicBezTo>
                    <a:lnTo>
                      <a:pt x="92" y="15"/>
                    </a:lnTo>
                    <a:lnTo>
                      <a:pt x="98" y="0"/>
                    </a:lnTo>
                    <a:lnTo>
                      <a:pt x="98" y="0"/>
                    </a:lnTo>
                    <a:cubicBezTo>
                      <a:pt x="98" y="0"/>
                      <a:pt x="98" y="0"/>
                      <a:pt x="98" y="0"/>
                    </a:cubicBezTo>
                    <a:close/>
                    <a:moveTo>
                      <a:pt x="92" y="16"/>
                    </a:moveTo>
                    <a:lnTo>
                      <a:pt x="92" y="16"/>
                    </a:lnTo>
                    <a:cubicBezTo>
                      <a:pt x="98" y="115"/>
                      <a:pt x="91" y="221"/>
                      <a:pt x="3" y="260"/>
                    </a:cubicBezTo>
                    <a:lnTo>
                      <a:pt x="3" y="260"/>
                    </a:lnTo>
                    <a:lnTo>
                      <a:pt x="92" y="16"/>
                    </a:lnTo>
                    <a:close/>
                    <a:moveTo>
                      <a:pt x="98" y="0"/>
                    </a:moveTo>
                    <a:lnTo>
                      <a:pt x="92" y="16"/>
                    </a:lnTo>
                    <a:lnTo>
                      <a:pt x="92" y="16"/>
                    </a:lnTo>
                    <a:cubicBezTo>
                      <a:pt x="92" y="16"/>
                      <a:pt x="92" y="16"/>
                      <a:pt x="92" y="15"/>
                    </a:cubicBezTo>
                    <a:lnTo>
                      <a:pt x="92" y="15"/>
                    </a:lnTo>
                    <a:lnTo>
                      <a:pt x="0" y="261"/>
                    </a:lnTo>
                    <a:cubicBezTo>
                      <a:pt x="1" y="261"/>
                      <a:pt x="2" y="260"/>
                      <a:pt x="3" y="260"/>
                    </a:cubicBezTo>
                    <a:lnTo>
                      <a:pt x="3" y="260"/>
                    </a:lnTo>
                    <a:lnTo>
                      <a:pt x="0" y="267"/>
                    </a:lnTo>
                    <a:cubicBezTo>
                      <a:pt x="110" y="246"/>
                      <a:pt x="119" y="95"/>
                      <a:pt x="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51"/>
              <p:cNvSpPr/>
              <p:nvPr/>
            </p:nvSpPr>
            <p:spPr>
              <a:xfrm>
                <a:off x="6227250" y="2116425"/>
                <a:ext cx="7400" cy="8025"/>
              </a:xfrm>
              <a:custGeom>
                <a:rect b="b" l="l" r="r" t="t"/>
                <a:pathLst>
                  <a:path extrusionOk="0" h="321" w="296">
                    <a:moveTo>
                      <a:pt x="158" y="0"/>
                    </a:moveTo>
                    <a:cubicBezTo>
                      <a:pt x="2" y="0"/>
                      <a:pt x="0" y="315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295" y="321"/>
                      <a:pt x="294" y="9"/>
                      <a:pt x="162" y="0"/>
                    </a:cubicBezTo>
                    <a:cubicBezTo>
                      <a:pt x="161" y="0"/>
                      <a:pt x="159" y="0"/>
                      <a:pt x="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51"/>
              <p:cNvSpPr/>
              <p:nvPr/>
            </p:nvSpPr>
            <p:spPr>
              <a:xfrm>
                <a:off x="6247450" y="2119450"/>
                <a:ext cx="3125" cy="6625"/>
              </a:xfrm>
              <a:custGeom>
                <a:rect b="b" l="l" r="r" t="t"/>
                <a:pathLst>
                  <a:path extrusionOk="0" h="265" w="125">
                    <a:moveTo>
                      <a:pt x="21" y="1"/>
                    </a:moveTo>
                    <a:lnTo>
                      <a:pt x="21" y="1"/>
                    </a:lnTo>
                    <a:cubicBezTo>
                      <a:pt x="0" y="96"/>
                      <a:pt x="15" y="247"/>
                      <a:pt x="125" y="265"/>
                    </a:cubicBezTo>
                    <a:lnTo>
                      <a:pt x="125" y="259"/>
                    </a:lnTo>
                    <a:cubicBezTo>
                      <a:pt x="36" y="223"/>
                      <a:pt x="24" y="111"/>
                      <a:pt x="27" y="10"/>
                    </a:cubicBezTo>
                    <a:cubicBezTo>
                      <a:pt x="27" y="7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51"/>
              <p:cNvSpPr/>
              <p:nvPr/>
            </p:nvSpPr>
            <p:spPr>
              <a:xfrm>
                <a:off x="6246900" y="2116925"/>
                <a:ext cx="7475" cy="8050"/>
              </a:xfrm>
              <a:custGeom>
                <a:rect b="b" l="l" r="r" t="t"/>
                <a:pathLst>
                  <a:path extrusionOk="0" h="322" w="299">
                    <a:moveTo>
                      <a:pt x="139" y="1"/>
                    </a:moveTo>
                    <a:cubicBezTo>
                      <a:pt x="136" y="1"/>
                      <a:pt x="134" y="1"/>
                      <a:pt x="132" y="1"/>
                    </a:cubicBezTo>
                    <a:cubicBezTo>
                      <a:pt x="0" y="10"/>
                      <a:pt x="4" y="321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299" y="313"/>
                      <a:pt x="292" y="1"/>
                      <a:pt x="1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51"/>
              <p:cNvSpPr/>
              <p:nvPr/>
            </p:nvSpPr>
            <p:spPr>
              <a:xfrm>
                <a:off x="6225725" y="2107150"/>
                <a:ext cx="8925" cy="5700"/>
              </a:xfrm>
              <a:custGeom>
                <a:rect b="b" l="l" r="r" t="t"/>
                <a:pathLst>
                  <a:path extrusionOk="0" h="228" w="357">
                    <a:moveTo>
                      <a:pt x="231" y="0"/>
                    </a:moveTo>
                    <a:cubicBezTo>
                      <a:pt x="208" y="0"/>
                      <a:pt x="185" y="5"/>
                      <a:pt x="164" y="16"/>
                    </a:cubicBezTo>
                    <a:cubicBezTo>
                      <a:pt x="104" y="30"/>
                      <a:pt x="54" y="69"/>
                      <a:pt x="21" y="119"/>
                    </a:cubicBezTo>
                    <a:cubicBezTo>
                      <a:pt x="1" y="155"/>
                      <a:pt x="12" y="199"/>
                      <a:pt x="45" y="217"/>
                    </a:cubicBezTo>
                    <a:cubicBezTo>
                      <a:pt x="58" y="224"/>
                      <a:pt x="72" y="227"/>
                      <a:pt x="85" y="227"/>
                    </a:cubicBezTo>
                    <a:cubicBezTo>
                      <a:pt x="90" y="227"/>
                      <a:pt x="94" y="227"/>
                      <a:pt x="98" y="226"/>
                    </a:cubicBezTo>
                    <a:cubicBezTo>
                      <a:pt x="143" y="214"/>
                      <a:pt x="184" y="199"/>
                      <a:pt x="223" y="182"/>
                    </a:cubicBezTo>
                    <a:cubicBezTo>
                      <a:pt x="270" y="173"/>
                      <a:pt x="312" y="149"/>
                      <a:pt x="342" y="116"/>
                    </a:cubicBezTo>
                    <a:cubicBezTo>
                      <a:pt x="356" y="90"/>
                      <a:pt x="353" y="54"/>
                      <a:pt x="333" y="33"/>
                    </a:cubicBezTo>
                    <a:cubicBezTo>
                      <a:pt x="302" y="12"/>
                      <a:pt x="266" y="0"/>
                      <a:pt x="2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51"/>
              <p:cNvSpPr/>
              <p:nvPr/>
            </p:nvSpPr>
            <p:spPr>
              <a:xfrm>
                <a:off x="6246700" y="2107500"/>
                <a:ext cx="9075" cy="5475"/>
              </a:xfrm>
              <a:custGeom>
                <a:rect b="b" l="l" r="r" t="t"/>
                <a:pathLst>
                  <a:path extrusionOk="0" h="219" w="363">
                    <a:moveTo>
                      <a:pt x="130" y="0"/>
                    </a:moveTo>
                    <a:cubicBezTo>
                      <a:pt x="91" y="0"/>
                      <a:pt x="51" y="14"/>
                      <a:pt x="21" y="40"/>
                    </a:cubicBezTo>
                    <a:cubicBezTo>
                      <a:pt x="1" y="64"/>
                      <a:pt x="1" y="99"/>
                      <a:pt x="16" y="123"/>
                    </a:cubicBezTo>
                    <a:cubicBezTo>
                      <a:pt x="51" y="156"/>
                      <a:pt x="93" y="176"/>
                      <a:pt x="140" y="182"/>
                    </a:cubicBezTo>
                    <a:cubicBezTo>
                      <a:pt x="182" y="197"/>
                      <a:pt x="223" y="209"/>
                      <a:pt x="268" y="218"/>
                    </a:cubicBezTo>
                    <a:cubicBezTo>
                      <a:pt x="271" y="218"/>
                      <a:pt x="275" y="219"/>
                      <a:pt x="278" y="219"/>
                    </a:cubicBezTo>
                    <a:cubicBezTo>
                      <a:pt x="295" y="219"/>
                      <a:pt x="312" y="213"/>
                      <a:pt x="327" y="203"/>
                    </a:cubicBezTo>
                    <a:cubicBezTo>
                      <a:pt x="356" y="176"/>
                      <a:pt x="362" y="132"/>
                      <a:pt x="336" y="102"/>
                    </a:cubicBezTo>
                    <a:cubicBezTo>
                      <a:pt x="300" y="55"/>
                      <a:pt x="247" y="22"/>
                      <a:pt x="187" y="10"/>
                    </a:cubicBezTo>
                    <a:cubicBezTo>
                      <a:pt x="169" y="4"/>
                      <a:pt x="150" y="0"/>
                      <a:pt x="1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51"/>
              <p:cNvSpPr/>
              <p:nvPr/>
            </p:nvSpPr>
            <p:spPr>
              <a:xfrm>
                <a:off x="6230875" y="2141900"/>
                <a:ext cx="5175" cy="2450"/>
              </a:xfrm>
              <a:custGeom>
                <a:rect b="b" l="l" r="r" t="t"/>
                <a:pathLst>
                  <a:path extrusionOk="0" h="98" w="207">
                    <a:moveTo>
                      <a:pt x="6" y="1"/>
                    </a:moveTo>
                    <a:cubicBezTo>
                      <a:pt x="3" y="1"/>
                      <a:pt x="0" y="3"/>
                      <a:pt x="2" y="7"/>
                    </a:cubicBezTo>
                    <a:cubicBezTo>
                      <a:pt x="5" y="49"/>
                      <a:pt x="38" y="84"/>
                      <a:pt x="79" y="96"/>
                    </a:cubicBezTo>
                    <a:cubicBezTo>
                      <a:pt x="85" y="97"/>
                      <a:pt x="90" y="97"/>
                      <a:pt x="95" y="97"/>
                    </a:cubicBezTo>
                    <a:cubicBezTo>
                      <a:pt x="137" y="97"/>
                      <a:pt x="177" y="77"/>
                      <a:pt x="204" y="43"/>
                    </a:cubicBezTo>
                    <a:cubicBezTo>
                      <a:pt x="207" y="37"/>
                      <a:pt x="201" y="37"/>
                      <a:pt x="201" y="37"/>
                    </a:cubicBezTo>
                    <a:cubicBezTo>
                      <a:pt x="168" y="55"/>
                      <a:pt x="130" y="61"/>
                      <a:pt x="94" y="63"/>
                    </a:cubicBezTo>
                    <a:cubicBezTo>
                      <a:pt x="56" y="58"/>
                      <a:pt x="35" y="25"/>
                      <a:pt x="11" y="4"/>
                    </a:cubicBezTo>
                    <a:cubicBezTo>
                      <a:pt x="10" y="2"/>
                      <a:pt x="8" y="1"/>
                      <a:pt x="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51"/>
              <p:cNvSpPr/>
              <p:nvPr/>
            </p:nvSpPr>
            <p:spPr>
              <a:xfrm>
                <a:off x="6233675" y="2107850"/>
                <a:ext cx="14600" cy="30700"/>
              </a:xfrm>
              <a:custGeom>
                <a:rect b="b" l="l" r="r" t="t"/>
                <a:pathLst>
                  <a:path extrusionOk="0" h="1228" w="584">
                    <a:moveTo>
                      <a:pt x="451" y="0"/>
                    </a:moveTo>
                    <a:cubicBezTo>
                      <a:pt x="447" y="0"/>
                      <a:pt x="442" y="4"/>
                      <a:pt x="442" y="8"/>
                    </a:cubicBezTo>
                    <a:cubicBezTo>
                      <a:pt x="442" y="326"/>
                      <a:pt x="507" y="640"/>
                      <a:pt x="516" y="960"/>
                    </a:cubicBezTo>
                    <a:cubicBezTo>
                      <a:pt x="465" y="936"/>
                      <a:pt x="412" y="918"/>
                      <a:pt x="356" y="910"/>
                    </a:cubicBezTo>
                    <a:lnTo>
                      <a:pt x="356" y="910"/>
                    </a:lnTo>
                    <a:cubicBezTo>
                      <a:pt x="347" y="910"/>
                      <a:pt x="373" y="1135"/>
                      <a:pt x="370" y="1171"/>
                    </a:cubicBezTo>
                    <a:cubicBezTo>
                      <a:pt x="356" y="1172"/>
                      <a:pt x="342" y="1173"/>
                      <a:pt x="327" y="1173"/>
                    </a:cubicBezTo>
                    <a:cubicBezTo>
                      <a:pt x="215" y="1173"/>
                      <a:pt x="105" y="1132"/>
                      <a:pt x="21" y="1058"/>
                    </a:cubicBezTo>
                    <a:cubicBezTo>
                      <a:pt x="18" y="1057"/>
                      <a:pt x="15" y="1057"/>
                      <a:pt x="13" y="1057"/>
                    </a:cubicBezTo>
                    <a:cubicBezTo>
                      <a:pt x="4" y="1057"/>
                      <a:pt x="0" y="1062"/>
                      <a:pt x="3" y="1067"/>
                    </a:cubicBezTo>
                    <a:cubicBezTo>
                      <a:pt x="53" y="1147"/>
                      <a:pt x="136" y="1203"/>
                      <a:pt x="228" y="1221"/>
                    </a:cubicBezTo>
                    <a:cubicBezTo>
                      <a:pt x="259" y="1225"/>
                      <a:pt x="287" y="1228"/>
                      <a:pt x="317" y="1228"/>
                    </a:cubicBezTo>
                    <a:cubicBezTo>
                      <a:pt x="328" y="1228"/>
                      <a:pt x="339" y="1228"/>
                      <a:pt x="350" y="1227"/>
                    </a:cubicBezTo>
                    <a:lnTo>
                      <a:pt x="394" y="1227"/>
                    </a:lnTo>
                    <a:cubicBezTo>
                      <a:pt x="406" y="1224"/>
                      <a:pt x="415" y="1215"/>
                      <a:pt x="415" y="1203"/>
                    </a:cubicBezTo>
                    <a:cubicBezTo>
                      <a:pt x="415" y="1200"/>
                      <a:pt x="415" y="1197"/>
                      <a:pt x="415" y="1191"/>
                    </a:cubicBezTo>
                    <a:lnTo>
                      <a:pt x="415" y="990"/>
                    </a:lnTo>
                    <a:cubicBezTo>
                      <a:pt x="438" y="1001"/>
                      <a:pt x="527" y="1043"/>
                      <a:pt x="566" y="1043"/>
                    </a:cubicBezTo>
                    <a:cubicBezTo>
                      <a:pt x="577" y="1043"/>
                      <a:pt x="584" y="1040"/>
                      <a:pt x="584" y="1031"/>
                    </a:cubicBezTo>
                    <a:cubicBezTo>
                      <a:pt x="578" y="687"/>
                      <a:pt x="537" y="343"/>
                      <a:pt x="459" y="8"/>
                    </a:cubicBezTo>
                    <a:cubicBezTo>
                      <a:pt x="459" y="3"/>
                      <a:pt x="456" y="0"/>
                      <a:pt x="4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51"/>
              <p:cNvSpPr/>
              <p:nvPr/>
            </p:nvSpPr>
            <p:spPr>
              <a:xfrm>
                <a:off x="6232475" y="2134650"/>
                <a:ext cx="8850" cy="6325"/>
              </a:xfrm>
              <a:custGeom>
                <a:rect b="b" l="l" r="r" t="t"/>
                <a:pathLst>
                  <a:path extrusionOk="0" h="253" w="354">
                    <a:moveTo>
                      <a:pt x="54" y="1"/>
                    </a:moveTo>
                    <a:cubicBezTo>
                      <a:pt x="36" y="30"/>
                      <a:pt x="24" y="60"/>
                      <a:pt x="15" y="93"/>
                    </a:cubicBezTo>
                    <a:cubicBezTo>
                      <a:pt x="0" y="158"/>
                      <a:pt x="3" y="226"/>
                      <a:pt x="80" y="247"/>
                    </a:cubicBezTo>
                    <a:cubicBezTo>
                      <a:pt x="97" y="251"/>
                      <a:pt x="114" y="253"/>
                      <a:pt x="131" y="253"/>
                    </a:cubicBezTo>
                    <a:cubicBezTo>
                      <a:pt x="152" y="253"/>
                      <a:pt x="173" y="249"/>
                      <a:pt x="193" y="241"/>
                    </a:cubicBezTo>
                    <a:cubicBezTo>
                      <a:pt x="255" y="214"/>
                      <a:pt x="312" y="173"/>
                      <a:pt x="353" y="116"/>
                    </a:cubicBezTo>
                    <a:cubicBezTo>
                      <a:pt x="244" y="110"/>
                      <a:pt x="140" y="72"/>
                      <a:pt x="5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6" name="Google Shape;406;p51"/>
          <p:cNvSpPr txBox="1"/>
          <p:nvPr/>
        </p:nvSpPr>
        <p:spPr>
          <a:xfrm>
            <a:off x="185075" y="1428725"/>
            <a:ext cx="53085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 sz="27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Are deliveries fast enough to keep Eniac’s customers happy?</a:t>
            </a:r>
            <a:endParaRPr i="1" sz="17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8"/>
          <p:cNvSpPr txBox="1"/>
          <p:nvPr>
            <p:ph idx="1" type="body"/>
          </p:nvPr>
        </p:nvSpPr>
        <p:spPr>
          <a:xfrm>
            <a:off x="228150" y="0"/>
            <a:ext cx="8520600" cy="5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8" name="Google Shape;80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0" y="0"/>
            <a:ext cx="9144002" cy="48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7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9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5" name="Google Shape;81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5" y="0"/>
            <a:ext cx="8812027" cy="45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0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1" name="Google Shape;82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00" y="-105824"/>
            <a:ext cx="9144002" cy="45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81"/>
          <p:cNvSpPr txBox="1"/>
          <p:nvPr>
            <p:ph idx="1" type="body"/>
          </p:nvPr>
        </p:nvSpPr>
        <p:spPr>
          <a:xfrm>
            <a:off x="311700" y="128125"/>
            <a:ext cx="8520600" cy="4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7" name="Google Shape;82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50" y="0"/>
            <a:ext cx="8627151" cy="44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82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4" name="Google Shape;83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2" cy="48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20">
                <a:latin typeface="Arial"/>
                <a:ea typeface="Arial"/>
                <a:cs typeface="Arial"/>
                <a:sym typeface="Arial"/>
              </a:rPr>
              <a:t>The Main Objective</a:t>
            </a:r>
            <a:endParaRPr b="1" sz="30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311700" y="1574975"/>
            <a:ext cx="4148100" cy="27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endParaRPr b="1" sz="2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fr" sz="2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Is Magist a good fit for a  tech products and heavily based on Apple-compatible accessories</a:t>
            </a:r>
            <a:r>
              <a:rPr lang="fr" sz="24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company li</a:t>
            </a:r>
            <a:r>
              <a:rPr lang="fr" sz="2400">
                <a:latin typeface="Roboto"/>
                <a:ea typeface="Roboto"/>
                <a:cs typeface="Roboto"/>
                <a:sym typeface="Roboto"/>
              </a:rPr>
              <a:t>ke Eniac’s?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52"/>
          <p:cNvSpPr txBox="1"/>
          <p:nvPr>
            <p:ph idx="2" type="body"/>
          </p:nvPr>
        </p:nvSpPr>
        <p:spPr>
          <a:xfrm>
            <a:off x="5124300" y="1559900"/>
            <a:ext cx="3707700" cy="27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Open Sans"/>
                <a:ea typeface="Open Sans"/>
                <a:cs typeface="Open Sans"/>
                <a:sym typeface="Open Sans"/>
              </a:rPr>
              <a:t>2.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Are deliveries fast enough to keep Eniac’s customers happy?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title"/>
          </p:nvPr>
        </p:nvSpPr>
        <p:spPr>
          <a:xfrm>
            <a:off x="713250" y="3004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Arial"/>
                <a:ea typeface="Arial"/>
                <a:cs typeface="Arial"/>
                <a:sym typeface="Arial"/>
              </a:rPr>
              <a:t>Why invest in </a:t>
            </a:r>
            <a:r>
              <a:rPr b="1" lang="fr" sz="3000">
                <a:latin typeface="Arial"/>
                <a:ea typeface="Arial"/>
                <a:cs typeface="Arial"/>
                <a:sym typeface="Arial"/>
              </a:rPr>
              <a:t>Brazil ?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3"/>
          <p:cNvSpPr txBox="1"/>
          <p:nvPr>
            <p:ph idx="1" type="body"/>
          </p:nvPr>
        </p:nvSpPr>
        <p:spPr>
          <a:xfrm>
            <a:off x="311700" y="1106675"/>
            <a:ext cx="8520600" cy="4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425" y="1191500"/>
            <a:ext cx="259465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4" y="1201025"/>
            <a:ext cx="346277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3"/>
          <p:cNvSpPr txBox="1"/>
          <p:nvPr/>
        </p:nvSpPr>
        <p:spPr>
          <a:xfrm>
            <a:off x="2271225" y="4695225"/>
            <a:ext cx="6942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source : www.privacyshield.gov/ps/article?id=Brazil-e-Commerce</a:t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/>
          <p:nvPr/>
        </p:nvSpPr>
        <p:spPr>
          <a:xfrm>
            <a:off x="3690913" y="3570575"/>
            <a:ext cx="1762125" cy="1145025"/>
          </a:xfrm>
          <a:custGeom>
            <a:rect b="b" l="l" r="r" t="t"/>
            <a:pathLst>
              <a:path extrusionOk="0" h="45801" w="70485">
                <a:moveTo>
                  <a:pt x="2435" y="1"/>
                </a:moveTo>
                <a:cubicBezTo>
                  <a:pt x="1101" y="1"/>
                  <a:pt x="0" y="1068"/>
                  <a:pt x="0" y="2436"/>
                </a:cubicBezTo>
                <a:lnTo>
                  <a:pt x="0" y="43365"/>
                </a:lnTo>
                <a:cubicBezTo>
                  <a:pt x="0" y="44733"/>
                  <a:pt x="1101" y="45800"/>
                  <a:pt x="2435" y="45800"/>
                </a:cubicBezTo>
                <a:lnTo>
                  <a:pt x="68049" y="45800"/>
                </a:lnTo>
                <a:cubicBezTo>
                  <a:pt x="69417" y="45800"/>
                  <a:pt x="70484" y="44733"/>
                  <a:pt x="70484" y="43365"/>
                </a:cubicBezTo>
                <a:lnTo>
                  <a:pt x="70484" y="2436"/>
                </a:lnTo>
                <a:cubicBezTo>
                  <a:pt x="70484" y="1068"/>
                  <a:pt x="69417" y="1"/>
                  <a:pt x="68049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4"/>
          <p:cNvSpPr/>
          <p:nvPr/>
        </p:nvSpPr>
        <p:spPr>
          <a:xfrm>
            <a:off x="3505375" y="4636350"/>
            <a:ext cx="2133200" cy="97575"/>
          </a:xfrm>
          <a:custGeom>
            <a:rect b="b" l="l" r="r" t="t"/>
            <a:pathLst>
              <a:path extrusionOk="0" h="3903" w="85328">
                <a:moveTo>
                  <a:pt x="0" y="0"/>
                </a:moveTo>
                <a:lnTo>
                  <a:pt x="0" y="1468"/>
                </a:lnTo>
                <a:cubicBezTo>
                  <a:pt x="0" y="2802"/>
                  <a:pt x="1068" y="3903"/>
                  <a:pt x="2402" y="3903"/>
                </a:cubicBezTo>
                <a:lnTo>
                  <a:pt x="82893" y="3903"/>
                </a:lnTo>
                <a:cubicBezTo>
                  <a:pt x="84227" y="3903"/>
                  <a:pt x="85328" y="2802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4"/>
          <p:cNvSpPr/>
          <p:nvPr/>
        </p:nvSpPr>
        <p:spPr>
          <a:xfrm>
            <a:off x="3505375" y="4636350"/>
            <a:ext cx="2133200" cy="49225"/>
          </a:xfrm>
          <a:custGeom>
            <a:rect b="b" l="l" r="r" t="t"/>
            <a:pathLst>
              <a:path extrusionOk="0" h="1969" w="85328">
                <a:moveTo>
                  <a:pt x="0" y="0"/>
                </a:moveTo>
                <a:lnTo>
                  <a:pt x="0" y="1468"/>
                </a:lnTo>
                <a:cubicBezTo>
                  <a:pt x="0" y="1635"/>
                  <a:pt x="0" y="1801"/>
                  <a:pt x="33" y="1968"/>
                </a:cubicBezTo>
                <a:lnTo>
                  <a:pt x="85294" y="1968"/>
                </a:lnTo>
                <a:cubicBezTo>
                  <a:pt x="85328" y="1801"/>
                  <a:pt x="85328" y="1635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4"/>
          <p:cNvSpPr/>
          <p:nvPr/>
        </p:nvSpPr>
        <p:spPr>
          <a:xfrm>
            <a:off x="3773050" y="3685650"/>
            <a:ext cx="1597850" cy="774750"/>
          </a:xfrm>
          <a:custGeom>
            <a:rect b="b" l="l" r="r" t="t"/>
            <a:pathLst>
              <a:path extrusionOk="0" h="30990" w="63914">
                <a:moveTo>
                  <a:pt x="1" y="1"/>
                </a:moveTo>
                <a:lnTo>
                  <a:pt x="1" y="30990"/>
                </a:lnTo>
                <a:lnTo>
                  <a:pt x="63913" y="30990"/>
                </a:lnTo>
                <a:lnTo>
                  <a:pt x="63913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SHOP</a:t>
            </a:r>
            <a:endParaRPr sz="29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1" name="Google Shape;431;p54"/>
          <p:cNvSpPr/>
          <p:nvPr/>
        </p:nvSpPr>
        <p:spPr>
          <a:xfrm rot="-1120430">
            <a:off x="4924113" y="4115882"/>
            <a:ext cx="173946" cy="295882"/>
          </a:xfrm>
          <a:custGeom>
            <a:rect b="b" l="l" r="r" t="t"/>
            <a:pathLst>
              <a:path extrusionOk="0" h="4938" w="2903">
                <a:moveTo>
                  <a:pt x="1" y="1"/>
                </a:moveTo>
                <a:lnTo>
                  <a:pt x="1" y="1202"/>
                </a:lnTo>
                <a:lnTo>
                  <a:pt x="1" y="1235"/>
                </a:lnTo>
                <a:lnTo>
                  <a:pt x="1" y="4070"/>
                </a:lnTo>
                <a:lnTo>
                  <a:pt x="901" y="2936"/>
                </a:lnTo>
                <a:lnTo>
                  <a:pt x="1902" y="4938"/>
                </a:lnTo>
                <a:lnTo>
                  <a:pt x="2569" y="4604"/>
                </a:lnTo>
                <a:lnTo>
                  <a:pt x="1669" y="2836"/>
                </a:lnTo>
                <a:lnTo>
                  <a:pt x="1669" y="2836"/>
                </a:lnTo>
                <a:lnTo>
                  <a:pt x="2903" y="2903"/>
                </a:lnTo>
                <a:lnTo>
                  <a:pt x="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4"/>
          <p:cNvSpPr/>
          <p:nvPr/>
        </p:nvSpPr>
        <p:spPr>
          <a:xfrm>
            <a:off x="1139805" y="2819175"/>
            <a:ext cx="640475" cy="35875"/>
          </a:xfrm>
          <a:custGeom>
            <a:rect b="b" l="l" r="r" t="t"/>
            <a:pathLst>
              <a:path extrusionOk="0" h="1435" w="25619">
                <a:moveTo>
                  <a:pt x="0" y="0"/>
                </a:moveTo>
                <a:lnTo>
                  <a:pt x="0" y="1434"/>
                </a:lnTo>
                <a:lnTo>
                  <a:pt x="25618" y="1434"/>
                </a:lnTo>
                <a:lnTo>
                  <a:pt x="256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54"/>
          <p:cNvGrpSpPr/>
          <p:nvPr/>
        </p:nvGrpSpPr>
        <p:grpSpPr>
          <a:xfrm>
            <a:off x="1000543" y="2819175"/>
            <a:ext cx="919000" cy="930400"/>
            <a:chOff x="779606" y="2781075"/>
            <a:chExt cx="919000" cy="930400"/>
          </a:xfrm>
        </p:grpSpPr>
        <p:sp>
          <p:nvSpPr>
            <p:cNvPr id="434" name="Google Shape;434;p54"/>
            <p:cNvSpPr/>
            <p:nvPr/>
          </p:nvSpPr>
          <p:spPr>
            <a:xfrm>
              <a:off x="926381" y="2781075"/>
              <a:ext cx="640475" cy="393625"/>
            </a:xfrm>
            <a:custGeom>
              <a:rect b="b" l="l" r="r" t="t"/>
              <a:pathLst>
                <a:path extrusionOk="0" h="15745" w="25619">
                  <a:moveTo>
                    <a:pt x="0" y="0"/>
                  </a:moveTo>
                  <a:lnTo>
                    <a:pt x="0" y="15745"/>
                  </a:lnTo>
                  <a:lnTo>
                    <a:pt x="25618" y="15745"/>
                  </a:lnTo>
                  <a:lnTo>
                    <a:pt x="2561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rgbClr val="979A5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4"/>
            <p:cNvSpPr/>
            <p:nvPr/>
          </p:nvSpPr>
          <p:spPr>
            <a:xfrm>
              <a:off x="779606" y="2958700"/>
              <a:ext cx="441175" cy="318575"/>
            </a:xfrm>
            <a:custGeom>
              <a:rect b="b" l="l" r="r" t="t"/>
              <a:pathLst>
                <a:path extrusionOk="0" h="12743" w="17647">
                  <a:moveTo>
                    <a:pt x="0" y="0"/>
                  </a:moveTo>
                  <a:lnTo>
                    <a:pt x="0" y="12743"/>
                  </a:lnTo>
                  <a:lnTo>
                    <a:pt x="17646" y="12743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4"/>
            <p:cNvSpPr/>
            <p:nvPr/>
          </p:nvSpPr>
          <p:spPr>
            <a:xfrm>
              <a:off x="779606" y="2958700"/>
              <a:ext cx="441175" cy="29200"/>
            </a:xfrm>
            <a:custGeom>
              <a:rect b="b" l="l" r="r" t="t"/>
              <a:pathLst>
                <a:path extrusionOk="0" h="1168" w="17647">
                  <a:moveTo>
                    <a:pt x="0" y="0"/>
                  </a:moveTo>
                  <a:lnTo>
                    <a:pt x="0" y="1168"/>
                  </a:lnTo>
                  <a:lnTo>
                    <a:pt x="17646" y="1168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4"/>
            <p:cNvSpPr/>
            <p:nvPr/>
          </p:nvSpPr>
          <p:spPr>
            <a:xfrm>
              <a:off x="932206" y="3394825"/>
              <a:ext cx="316925" cy="228525"/>
            </a:xfrm>
            <a:custGeom>
              <a:rect b="b" l="l" r="r" t="t"/>
              <a:pathLst>
                <a:path extrusionOk="0" h="9141" w="12677">
                  <a:moveTo>
                    <a:pt x="1" y="1"/>
                  </a:moveTo>
                  <a:lnTo>
                    <a:pt x="1" y="9141"/>
                  </a:lnTo>
                  <a:lnTo>
                    <a:pt x="12676" y="9141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4"/>
            <p:cNvSpPr/>
            <p:nvPr/>
          </p:nvSpPr>
          <p:spPr>
            <a:xfrm>
              <a:off x="932206" y="3395675"/>
              <a:ext cx="316925" cy="30050"/>
            </a:xfrm>
            <a:custGeom>
              <a:rect b="b" l="l" r="r" t="t"/>
              <a:pathLst>
                <a:path extrusionOk="0" h="1202" w="12677">
                  <a:moveTo>
                    <a:pt x="1" y="0"/>
                  </a:moveTo>
                  <a:lnTo>
                    <a:pt x="1" y="1201"/>
                  </a:lnTo>
                  <a:lnTo>
                    <a:pt x="12676" y="12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4"/>
            <p:cNvSpPr/>
            <p:nvPr/>
          </p:nvSpPr>
          <p:spPr>
            <a:xfrm>
              <a:off x="1482606" y="3248075"/>
              <a:ext cx="216000" cy="155950"/>
            </a:xfrm>
            <a:custGeom>
              <a:rect b="b" l="l" r="r" t="t"/>
              <a:pathLst>
                <a:path extrusionOk="0" h="6238" w="8640">
                  <a:moveTo>
                    <a:pt x="0" y="0"/>
                  </a:moveTo>
                  <a:lnTo>
                    <a:pt x="0" y="6238"/>
                  </a:lnTo>
                  <a:lnTo>
                    <a:pt x="8640" y="6238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4"/>
            <p:cNvSpPr/>
            <p:nvPr/>
          </p:nvSpPr>
          <p:spPr>
            <a:xfrm>
              <a:off x="1482606" y="3248900"/>
              <a:ext cx="216000" cy="20875"/>
            </a:xfrm>
            <a:custGeom>
              <a:rect b="b" l="l" r="r" t="t"/>
              <a:pathLst>
                <a:path extrusionOk="0" h="835" w="8640">
                  <a:moveTo>
                    <a:pt x="0" y="0"/>
                  </a:moveTo>
                  <a:lnTo>
                    <a:pt x="0" y="834"/>
                  </a:lnTo>
                  <a:lnTo>
                    <a:pt x="8640" y="834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4"/>
            <p:cNvSpPr/>
            <p:nvPr/>
          </p:nvSpPr>
          <p:spPr>
            <a:xfrm>
              <a:off x="1294131" y="3287800"/>
              <a:ext cx="113450" cy="182025"/>
            </a:xfrm>
            <a:custGeom>
              <a:rect b="b" l="l" r="r" t="t"/>
              <a:pathLst>
                <a:path extrusionOk="0" h="7281" w="4538">
                  <a:moveTo>
                    <a:pt x="984" y="0"/>
                  </a:moveTo>
                  <a:cubicBezTo>
                    <a:pt x="869" y="0"/>
                    <a:pt x="751" y="25"/>
                    <a:pt x="634" y="79"/>
                  </a:cubicBezTo>
                  <a:lnTo>
                    <a:pt x="601" y="112"/>
                  </a:lnTo>
                  <a:cubicBezTo>
                    <a:pt x="201" y="279"/>
                    <a:pt x="1" y="779"/>
                    <a:pt x="201" y="1180"/>
                  </a:cubicBezTo>
                  <a:lnTo>
                    <a:pt x="2803" y="6784"/>
                  </a:lnTo>
                  <a:cubicBezTo>
                    <a:pt x="2951" y="7106"/>
                    <a:pt x="3266" y="7281"/>
                    <a:pt x="3582" y="7281"/>
                  </a:cubicBezTo>
                  <a:cubicBezTo>
                    <a:pt x="3691" y="7281"/>
                    <a:pt x="3801" y="7260"/>
                    <a:pt x="3903" y="7217"/>
                  </a:cubicBezTo>
                  <a:lnTo>
                    <a:pt x="3937" y="7184"/>
                  </a:lnTo>
                  <a:cubicBezTo>
                    <a:pt x="4370" y="6984"/>
                    <a:pt x="4537" y="6517"/>
                    <a:pt x="4337" y="6083"/>
                  </a:cubicBezTo>
                  <a:lnTo>
                    <a:pt x="1735" y="479"/>
                  </a:lnTo>
                  <a:cubicBezTo>
                    <a:pt x="1589" y="186"/>
                    <a:pt x="1299" y="0"/>
                    <a:pt x="984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4"/>
            <p:cNvSpPr/>
            <p:nvPr/>
          </p:nvSpPr>
          <p:spPr>
            <a:xfrm>
              <a:off x="1342506" y="3411100"/>
              <a:ext cx="186825" cy="300375"/>
            </a:xfrm>
            <a:custGeom>
              <a:rect b="b" l="l" r="r" t="t"/>
              <a:pathLst>
                <a:path extrusionOk="0" h="12015" w="7473">
                  <a:moveTo>
                    <a:pt x="1599" y="1"/>
                  </a:moveTo>
                  <a:cubicBezTo>
                    <a:pt x="1411" y="1"/>
                    <a:pt x="1219" y="38"/>
                    <a:pt x="1034" y="117"/>
                  </a:cubicBezTo>
                  <a:lnTo>
                    <a:pt x="968" y="150"/>
                  </a:lnTo>
                  <a:cubicBezTo>
                    <a:pt x="301" y="484"/>
                    <a:pt x="0" y="1285"/>
                    <a:pt x="301" y="1985"/>
                  </a:cubicBezTo>
                  <a:lnTo>
                    <a:pt x="4604" y="11225"/>
                  </a:lnTo>
                  <a:cubicBezTo>
                    <a:pt x="4846" y="11734"/>
                    <a:pt x="5335" y="12014"/>
                    <a:pt x="5853" y="12014"/>
                  </a:cubicBezTo>
                  <a:cubicBezTo>
                    <a:pt x="6048" y="12014"/>
                    <a:pt x="6247" y="11974"/>
                    <a:pt x="6438" y="11892"/>
                  </a:cubicBezTo>
                  <a:lnTo>
                    <a:pt x="6505" y="11859"/>
                  </a:lnTo>
                  <a:cubicBezTo>
                    <a:pt x="7172" y="11525"/>
                    <a:pt x="7472" y="10725"/>
                    <a:pt x="7172" y="10058"/>
                  </a:cubicBezTo>
                  <a:lnTo>
                    <a:pt x="2869" y="784"/>
                  </a:lnTo>
                  <a:cubicBezTo>
                    <a:pt x="2623" y="293"/>
                    <a:pt x="2124" y="1"/>
                    <a:pt x="1599" y="1"/>
                  </a:cubicBezTo>
                  <a:close/>
                </a:path>
              </a:pathLst>
            </a:custGeom>
            <a:solidFill>
              <a:srgbClr val="777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4"/>
            <p:cNvSpPr/>
            <p:nvPr/>
          </p:nvSpPr>
          <p:spPr>
            <a:xfrm>
              <a:off x="1071481" y="3017875"/>
              <a:ext cx="381125" cy="337825"/>
            </a:xfrm>
            <a:custGeom>
              <a:rect b="b" l="l" r="r" t="t"/>
              <a:pathLst>
                <a:path extrusionOk="0" h="13513" w="15245">
                  <a:moveTo>
                    <a:pt x="7627" y="0"/>
                  </a:moveTo>
                  <a:cubicBezTo>
                    <a:pt x="4861" y="0"/>
                    <a:pt x="2263" y="1722"/>
                    <a:pt x="1268" y="4471"/>
                  </a:cubicBezTo>
                  <a:cubicBezTo>
                    <a:pt x="0" y="7974"/>
                    <a:pt x="1835" y="11843"/>
                    <a:pt x="5337" y="13111"/>
                  </a:cubicBezTo>
                  <a:cubicBezTo>
                    <a:pt x="6090" y="13383"/>
                    <a:pt x="6860" y="13512"/>
                    <a:pt x="7618" y="13512"/>
                  </a:cubicBezTo>
                  <a:cubicBezTo>
                    <a:pt x="10383" y="13512"/>
                    <a:pt x="12982" y="11791"/>
                    <a:pt x="13977" y="9041"/>
                  </a:cubicBezTo>
                  <a:cubicBezTo>
                    <a:pt x="15244" y="5539"/>
                    <a:pt x="13410" y="1669"/>
                    <a:pt x="9907" y="402"/>
                  </a:cubicBezTo>
                  <a:cubicBezTo>
                    <a:pt x="9154" y="129"/>
                    <a:pt x="8384" y="0"/>
                    <a:pt x="7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1053131" y="3002575"/>
              <a:ext cx="417825" cy="367600"/>
            </a:xfrm>
            <a:custGeom>
              <a:rect b="b" l="l" r="r" t="t"/>
              <a:pathLst>
                <a:path extrusionOk="0" h="14704" w="16713">
                  <a:moveTo>
                    <a:pt x="8361" y="1204"/>
                  </a:moveTo>
                  <a:cubicBezTo>
                    <a:pt x="10677" y="1204"/>
                    <a:pt x="12901" y="2519"/>
                    <a:pt x="13944" y="4750"/>
                  </a:cubicBezTo>
                  <a:cubicBezTo>
                    <a:pt x="15378" y="7852"/>
                    <a:pt x="14010" y="11521"/>
                    <a:pt x="10942" y="12922"/>
                  </a:cubicBezTo>
                  <a:cubicBezTo>
                    <a:pt x="10104" y="13314"/>
                    <a:pt x="9222" y="13499"/>
                    <a:pt x="8352" y="13499"/>
                  </a:cubicBezTo>
                  <a:cubicBezTo>
                    <a:pt x="6036" y="13499"/>
                    <a:pt x="3812" y="12185"/>
                    <a:pt x="2769" y="9953"/>
                  </a:cubicBezTo>
                  <a:cubicBezTo>
                    <a:pt x="1335" y="6885"/>
                    <a:pt x="2669" y="3215"/>
                    <a:pt x="5771" y="1781"/>
                  </a:cubicBezTo>
                  <a:cubicBezTo>
                    <a:pt x="6609" y="1389"/>
                    <a:pt x="7491" y="1204"/>
                    <a:pt x="8361" y="1204"/>
                  </a:cubicBezTo>
                  <a:close/>
                  <a:moveTo>
                    <a:pt x="8345" y="0"/>
                  </a:moveTo>
                  <a:cubicBezTo>
                    <a:pt x="7314" y="0"/>
                    <a:pt x="6266" y="219"/>
                    <a:pt x="5271" y="680"/>
                  </a:cubicBezTo>
                  <a:cubicBezTo>
                    <a:pt x="1602" y="2415"/>
                    <a:pt x="0" y="6785"/>
                    <a:pt x="1702" y="10454"/>
                  </a:cubicBezTo>
                  <a:cubicBezTo>
                    <a:pt x="2941" y="13128"/>
                    <a:pt x="5598" y="14703"/>
                    <a:pt x="8368" y="14703"/>
                  </a:cubicBezTo>
                  <a:cubicBezTo>
                    <a:pt x="9399" y="14703"/>
                    <a:pt x="10446" y="14485"/>
                    <a:pt x="11442" y="14023"/>
                  </a:cubicBezTo>
                  <a:cubicBezTo>
                    <a:pt x="15111" y="12322"/>
                    <a:pt x="16712" y="7919"/>
                    <a:pt x="15011" y="4249"/>
                  </a:cubicBezTo>
                  <a:cubicBezTo>
                    <a:pt x="13772" y="1576"/>
                    <a:pt x="11115" y="0"/>
                    <a:pt x="8345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54"/>
          <p:cNvSpPr/>
          <p:nvPr/>
        </p:nvSpPr>
        <p:spPr>
          <a:xfrm>
            <a:off x="5619600" y="1788550"/>
            <a:ext cx="387537" cy="452025"/>
          </a:xfrm>
          <a:custGeom>
            <a:rect b="b" l="l" r="r" t="t"/>
            <a:pathLst>
              <a:path extrusionOk="0" h="18081" w="14911">
                <a:moveTo>
                  <a:pt x="1235" y="1"/>
                </a:moveTo>
                <a:cubicBezTo>
                  <a:pt x="567" y="1"/>
                  <a:pt x="0" y="601"/>
                  <a:pt x="0" y="1368"/>
                </a:cubicBezTo>
                <a:lnTo>
                  <a:pt x="0" y="16713"/>
                </a:lnTo>
                <a:cubicBezTo>
                  <a:pt x="0" y="17480"/>
                  <a:pt x="567" y="18080"/>
                  <a:pt x="1235" y="18080"/>
                </a:cubicBezTo>
                <a:lnTo>
                  <a:pt x="13677" y="18080"/>
                </a:lnTo>
                <a:cubicBezTo>
                  <a:pt x="14377" y="18080"/>
                  <a:pt x="14911" y="17480"/>
                  <a:pt x="14911" y="16713"/>
                </a:cubicBezTo>
                <a:lnTo>
                  <a:pt x="14911" y="1368"/>
                </a:lnTo>
                <a:cubicBezTo>
                  <a:pt x="14911" y="601"/>
                  <a:pt x="14344" y="1"/>
                  <a:pt x="13677" y="1"/>
                </a:cubicBezTo>
                <a:close/>
              </a:path>
            </a:pathLst>
          </a:custGeom>
          <a:solidFill>
            <a:srgbClr val="EDBB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4"/>
          <p:cNvSpPr/>
          <p:nvPr/>
        </p:nvSpPr>
        <p:spPr>
          <a:xfrm>
            <a:off x="5820319" y="1788550"/>
            <a:ext cx="186825" cy="452025"/>
          </a:xfrm>
          <a:custGeom>
            <a:rect b="b" l="l" r="r" t="t"/>
            <a:pathLst>
              <a:path extrusionOk="0" h="18081" w="7473">
                <a:moveTo>
                  <a:pt x="1" y="1"/>
                </a:moveTo>
                <a:lnTo>
                  <a:pt x="1" y="18080"/>
                </a:lnTo>
                <a:lnTo>
                  <a:pt x="6239" y="18080"/>
                </a:lnTo>
                <a:cubicBezTo>
                  <a:pt x="6906" y="18080"/>
                  <a:pt x="7473" y="17480"/>
                  <a:pt x="7473" y="16713"/>
                </a:cubicBezTo>
                <a:lnTo>
                  <a:pt x="7473" y="1368"/>
                </a:lnTo>
                <a:cubicBezTo>
                  <a:pt x="7473" y="601"/>
                  <a:pt x="6906" y="1"/>
                  <a:pt x="6239" y="1"/>
                </a:cubicBezTo>
                <a:close/>
              </a:path>
            </a:pathLst>
          </a:custGeom>
          <a:solidFill>
            <a:srgbClr val="8347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4"/>
          <p:cNvSpPr/>
          <p:nvPr/>
        </p:nvSpPr>
        <p:spPr>
          <a:xfrm>
            <a:off x="5428394" y="1686925"/>
            <a:ext cx="878150" cy="792975"/>
          </a:xfrm>
          <a:custGeom>
            <a:rect b="b" l="l" r="r" t="t"/>
            <a:pathLst>
              <a:path extrusionOk="0" h="31719" w="35126">
                <a:moveTo>
                  <a:pt x="27186" y="7802"/>
                </a:moveTo>
                <a:lnTo>
                  <a:pt x="26519" y="12605"/>
                </a:lnTo>
                <a:lnTo>
                  <a:pt x="24251" y="12739"/>
                </a:lnTo>
                <a:lnTo>
                  <a:pt x="24251" y="12739"/>
                </a:lnTo>
                <a:lnTo>
                  <a:pt x="24851" y="8069"/>
                </a:lnTo>
                <a:lnTo>
                  <a:pt x="27186" y="7802"/>
                </a:lnTo>
                <a:close/>
                <a:moveTo>
                  <a:pt x="22616" y="8369"/>
                </a:moveTo>
                <a:lnTo>
                  <a:pt x="22049" y="12905"/>
                </a:lnTo>
                <a:lnTo>
                  <a:pt x="19014" y="13106"/>
                </a:lnTo>
                <a:lnTo>
                  <a:pt x="19214" y="8769"/>
                </a:lnTo>
                <a:lnTo>
                  <a:pt x="22616" y="8369"/>
                </a:lnTo>
                <a:close/>
                <a:moveTo>
                  <a:pt x="17012" y="9036"/>
                </a:moveTo>
                <a:lnTo>
                  <a:pt x="16845" y="13272"/>
                </a:lnTo>
                <a:lnTo>
                  <a:pt x="13777" y="13472"/>
                </a:lnTo>
                <a:lnTo>
                  <a:pt x="13610" y="9436"/>
                </a:lnTo>
                <a:lnTo>
                  <a:pt x="17012" y="9036"/>
                </a:lnTo>
                <a:close/>
                <a:moveTo>
                  <a:pt x="11408" y="9703"/>
                </a:moveTo>
                <a:lnTo>
                  <a:pt x="11608" y="13639"/>
                </a:lnTo>
                <a:lnTo>
                  <a:pt x="8540" y="13839"/>
                </a:lnTo>
                <a:lnTo>
                  <a:pt x="8006" y="10103"/>
                </a:lnTo>
                <a:lnTo>
                  <a:pt x="11408" y="9703"/>
                </a:lnTo>
                <a:close/>
                <a:moveTo>
                  <a:pt x="5838" y="10370"/>
                </a:moveTo>
                <a:lnTo>
                  <a:pt x="6371" y="13973"/>
                </a:lnTo>
                <a:lnTo>
                  <a:pt x="3302" y="14206"/>
                </a:lnTo>
                <a:lnTo>
                  <a:pt x="2435" y="10771"/>
                </a:lnTo>
                <a:lnTo>
                  <a:pt x="5838" y="10370"/>
                </a:lnTo>
                <a:close/>
                <a:moveTo>
                  <a:pt x="6571" y="15574"/>
                </a:moveTo>
                <a:lnTo>
                  <a:pt x="6872" y="17542"/>
                </a:lnTo>
                <a:lnTo>
                  <a:pt x="4136" y="17542"/>
                </a:lnTo>
                <a:lnTo>
                  <a:pt x="3703" y="15774"/>
                </a:lnTo>
                <a:lnTo>
                  <a:pt x="6571" y="15574"/>
                </a:lnTo>
                <a:close/>
                <a:moveTo>
                  <a:pt x="11675" y="15207"/>
                </a:moveTo>
                <a:lnTo>
                  <a:pt x="11775" y="17542"/>
                </a:lnTo>
                <a:lnTo>
                  <a:pt x="9073" y="17542"/>
                </a:lnTo>
                <a:lnTo>
                  <a:pt x="8773" y="15407"/>
                </a:lnTo>
                <a:lnTo>
                  <a:pt x="11675" y="15207"/>
                </a:lnTo>
                <a:close/>
                <a:moveTo>
                  <a:pt x="16745" y="14873"/>
                </a:moveTo>
                <a:lnTo>
                  <a:pt x="16645" y="17542"/>
                </a:lnTo>
                <a:lnTo>
                  <a:pt x="13977" y="17542"/>
                </a:lnTo>
                <a:lnTo>
                  <a:pt x="13877" y="15074"/>
                </a:lnTo>
                <a:lnTo>
                  <a:pt x="16745" y="14873"/>
                </a:lnTo>
                <a:close/>
                <a:moveTo>
                  <a:pt x="21816" y="14507"/>
                </a:moveTo>
                <a:lnTo>
                  <a:pt x="21449" y="17542"/>
                </a:lnTo>
                <a:lnTo>
                  <a:pt x="18814" y="17542"/>
                </a:lnTo>
                <a:lnTo>
                  <a:pt x="18947" y="14707"/>
                </a:lnTo>
                <a:lnTo>
                  <a:pt x="21816" y="14507"/>
                </a:lnTo>
                <a:close/>
                <a:moveTo>
                  <a:pt x="26319" y="14206"/>
                </a:moveTo>
                <a:lnTo>
                  <a:pt x="25885" y="17542"/>
                </a:lnTo>
                <a:lnTo>
                  <a:pt x="23650" y="17542"/>
                </a:lnTo>
                <a:lnTo>
                  <a:pt x="24051" y="14373"/>
                </a:lnTo>
                <a:lnTo>
                  <a:pt x="26319" y="14206"/>
                </a:lnTo>
                <a:close/>
                <a:moveTo>
                  <a:pt x="7105" y="19143"/>
                </a:moveTo>
                <a:lnTo>
                  <a:pt x="7472" y="21845"/>
                </a:lnTo>
                <a:lnTo>
                  <a:pt x="5204" y="21845"/>
                </a:lnTo>
                <a:lnTo>
                  <a:pt x="4537" y="19143"/>
                </a:lnTo>
                <a:close/>
                <a:moveTo>
                  <a:pt x="11842" y="19143"/>
                </a:moveTo>
                <a:lnTo>
                  <a:pt x="11975" y="21845"/>
                </a:lnTo>
                <a:lnTo>
                  <a:pt x="9707" y="21845"/>
                </a:lnTo>
                <a:lnTo>
                  <a:pt x="9307" y="19143"/>
                </a:lnTo>
                <a:close/>
                <a:moveTo>
                  <a:pt x="16579" y="19143"/>
                </a:moveTo>
                <a:lnTo>
                  <a:pt x="16445" y="21845"/>
                </a:lnTo>
                <a:lnTo>
                  <a:pt x="14177" y="21845"/>
                </a:lnTo>
                <a:lnTo>
                  <a:pt x="14043" y="19143"/>
                </a:lnTo>
                <a:close/>
                <a:moveTo>
                  <a:pt x="21249" y="19143"/>
                </a:moveTo>
                <a:lnTo>
                  <a:pt x="20915" y="21845"/>
                </a:lnTo>
                <a:lnTo>
                  <a:pt x="18647" y="21845"/>
                </a:lnTo>
                <a:lnTo>
                  <a:pt x="18747" y="19143"/>
                </a:lnTo>
                <a:close/>
                <a:moveTo>
                  <a:pt x="25652" y="19143"/>
                </a:moveTo>
                <a:lnTo>
                  <a:pt x="25285" y="21845"/>
                </a:lnTo>
                <a:lnTo>
                  <a:pt x="23117" y="21845"/>
                </a:lnTo>
                <a:lnTo>
                  <a:pt x="23450" y="19143"/>
                </a:lnTo>
                <a:close/>
                <a:moveTo>
                  <a:pt x="33909" y="0"/>
                </a:moveTo>
                <a:cubicBezTo>
                  <a:pt x="33826" y="0"/>
                  <a:pt x="33741" y="10"/>
                  <a:pt x="33657" y="29"/>
                </a:cubicBezTo>
                <a:lnTo>
                  <a:pt x="29288" y="1130"/>
                </a:lnTo>
                <a:cubicBezTo>
                  <a:pt x="28854" y="1230"/>
                  <a:pt x="28520" y="1564"/>
                  <a:pt x="28454" y="1998"/>
                </a:cubicBezTo>
                <a:lnTo>
                  <a:pt x="27887" y="5533"/>
                </a:lnTo>
                <a:lnTo>
                  <a:pt x="967" y="8736"/>
                </a:lnTo>
                <a:cubicBezTo>
                  <a:pt x="934" y="8736"/>
                  <a:pt x="934" y="8769"/>
                  <a:pt x="901" y="8769"/>
                </a:cubicBezTo>
                <a:lnTo>
                  <a:pt x="834" y="8769"/>
                </a:lnTo>
                <a:cubicBezTo>
                  <a:pt x="767" y="8802"/>
                  <a:pt x="701" y="8836"/>
                  <a:pt x="667" y="8836"/>
                </a:cubicBezTo>
                <a:cubicBezTo>
                  <a:pt x="601" y="8869"/>
                  <a:pt x="534" y="8903"/>
                  <a:pt x="467" y="8936"/>
                </a:cubicBezTo>
                <a:cubicBezTo>
                  <a:pt x="400" y="9003"/>
                  <a:pt x="334" y="9036"/>
                  <a:pt x="300" y="9136"/>
                </a:cubicBezTo>
                <a:cubicBezTo>
                  <a:pt x="267" y="9169"/>
                  <a:pt x="200" y="9169"/>
                  <a:pt x="200" y="9203"/>
                </a:cubicBezTo>
                <a:cubicBezTo>
                  <a:pt x="167" y="9236"/>
                  <a:pt x="167" y="9236"/>
                  <a:pt x="167" y="9236"/>
                </a:cubicBezTo>
                <a:cubicBezTo>
                  <a:pt x="100" y="9336"/>
                  <a:pt x="67" y="9436"/>
                  <a:pt x="67" y="9536"/>
                </a:cubicBezTo>
                <a:cubicBezTo>
                  <a:pt x="33" y="9570"/>
                  <a:pt x="33" y="9603"/>
                  <a:pt x="0" y="9670"/>
                </a:cubicBezTo>
                <a:cubicBezTo>
                  <a:pt x="0" y="9803"/>
                  <a:pt x="0" y="9970"/>
                  <a:pt x="33" y="10103"/>
                </a:cubicBezTo>
                <a:lnTo>
                  <a:pt x="3302" y="23213"/>
                </a:lnTo>
                <a:lnTo>
                  <a:pt x="4403" y="27583"/>
                </a:lnTo>
                <a:cubicBezTo>
                  <a:pt x="4403" y="27616"/>
                  <a:pt x="4437" y="27649"/>
                  <a:pt x="4437" y="27683"/>
                </a:cubicBezTo>
                <a:cubicBezTo>
                  <a:pt x="4470" y="27716"/>
                  <a:pt x="4503" y="27783"/>
                  <a:pt x="4503" y="27816"/>
                </a:cubicBezTo>
                <a:cubicBezTo>
                  <a:pt x="4537" y="27916"/>
                  <a:pt x="4603" y="27983"/>
                  <a:pt x="4637" y="28016"/>
                </a:cubicBezTo>
                <a:cubicBezTo>
                  <a:pt x="4670" y="28083"/>
                  <a:pt x="4703" y="28116"/>
                  <a:pt x="4737" y="28150"/>
                </a:cubicBezTo>
                <a:cubicBezTo>
                  <a:pt x="4804" y="28183"/>
                  <a:pt x="4870" y="28250"/>
                  <a:pt x="4970" y="28283"/>
                </a:cubicBezTo>
                <a:cubicBezTo>
                  <a:pt x="5004" y="28316"/>
                  <a:pt x="5037" y="28316"/>
                  <a:pt x="5070" y="28350"/>
                </a:cubicBezTo>
                <a:cubicBezTo>
                  <a:pt x="5204" y="28383"/>
                  <a:pt x="5337" y="28416"/>
                  <a:pt x="5471" y="28416"/>
                </a:cubicBezTo>
                <a:lnTo>
                  <a:pt x="8506" y="28416"/>
                </a:lnTo>
                <a:cubicBezTo>
                  <a:pt x="8339" y="28750"/>
                  <a:pt x="8206" y="29117"/>
                  <a:pt x="8206" y="29551"/>
                </a:cubicBezTo>
                <a:cubicBezTo>
                  <a:pt x="8206" y="30751"/>
                  <a:pt x="9173" y="31719"/>
                  <a:pt x="10408" y="31719"/>
                </a:cubicBezTo>
                <a:cubicBezTo>
                  <a:pt x="11608" y="31719"/>
                  <a:pt x="12576" y="30751"/>
                  <a:pt x="12576" y="29551"/>
                </a:cubicBezTo>
                <a:cubicBezTo>
                  <a:pt x="12576" y="29117"/>
                  <a:pt x="12476" y="28750"/>
                  <a:pt x="12276" y="28416"/>
                </a:cubicBezTo>
                <a:lnTo>
                  <a:pt x="22750" y="28416"/>
                </a:lnTo>
                <a:cubicBezTo>
                  <a:pt x="22550" y="28750"/>
                  <a:pt x="22449" y="29117"/>
                  <a:pt x="22449" y="29551"/>
                </a:cubicBezTo>
                <a:cubicBezTo>
                  <a:pt x="22449" y="30751"/>
                  <a:pt x="23417" y="31719"/>
                  <a:pt x="24618" y="31719"/>
                </a:cubicBezTo>
                <a:cubicBezTo>
                  <a:pt x="25819" y="31719"/>
                  <a:pt x="26819" y="30751"/>
                  <a:pt x="26819" y="29551"/>
                </a:cubicBezTo>
                <a:cubicBezTo>
                  <a:pt x="26819" y="29117"/>
                  <a:pt x="26686" y="28750"/>
                  <a:pt x="26486" y="28416"/>
                </a:cubicBezTo>
                <a:lnTo>
                  <a:pt x="28454" y="28416"/>
                </a:lnTo>
                <a:cubicBezTo>
                  <a:pt x="29054" y="28416"/>
                  <a:pt x="29555" y="27916"/>
                  <a:pt x="29555" y="27316"/>
                </a:cubicBezTo>
                <a:cubicBezTo>
                  <a:pt x="29555" y="26715"/>
                  <a:pt x="29054" y="26248"/>
                  <a:pt x="28454" y="26248"/>
                </a:cubicBezTo>
                <a:lnTo>
                  <a:pt x="6305" y="26248"/>
                </a:lnTo>
                <a:lnTo>
                  <a:pt x="5771" y="24047"/>
                </a:lnTo>
                <a:lnTo>
                  <a:pt x="26252" y="24047"/>
                </a:lnTo>
                <a:cubicBezTo>
                  <a:pt x="26386" y="24047"/>
                  <a:pt x="26519" y="24013"/>
                  <a:pt x="26652" y="23980"/>
                </a:cubicBezTo>
                <a:cubicBezTo>
                  <a:pt x="26686" y="23947"/>
                  <a:pt x="26719" y="23913"/>
                  <a:pt x="26786" y="23913"/>
                </a:cubicBezTo>
                <a:cubicBezTo>
                  <a:pt x="26853" y="23880"/>
                  <a:pt x="26919" y="23847"/>
                  <a:pt x="26986" y="23780"/>
                </a:cubicBezTo>
                <a:cubicBezTo>
                  <a:pt x="27019" y="23746"/>
                  <a:pt x="27053" y="23713"/>
                  <a:pt x="27086" y="23646"/>
                </a:cubicBezTo>
                <a:cubicBezTo>
                  <a:pt x="27119" y="23613"/>
                  <a:pt x="27186" y="23546"/>
                  <a:pt x="27220" y="23480"/>
                </a:cubicBezTo>
                <a:cubicBezTo>
                  <a:pt x="27253" y="23446"/>
                  <a:pt x="27253" y="23380"/>
                  <a:pt x="27286" y="23313"/>
                </a:cubicBezTo>
                <a:cubicBezTo>
                  <a:pt x="27286" y="23246"/>
                  <a:pt x="27320" y="23179"/>
                  <a:pt x="27353" y="23146"/>
                </a:cubicBezTo>
                <a:lnTo>
                  <a:pt x="27353" y="23113"/>
                </a:lnTo>
                <a:lnTo>
                  <a:pt x="27353" y="23079"/>
                </a:lnTo>
                <a:lnTo>
                  <a:pt x="30522" y="3065"/>
                </a:lnTo>
                <a:lnTo>
                  <a:pt x="34191" y="2164"/>
                </a:lnTo>
                <a:cubicBezTo>
                  <a:pt x="34758" y="1998"/>
                  <a:pt x="35125" y="1397"/>
                  <a:pt x="34992" y="830"/>
                </a:cubicBezTo>
                <a:cubicBezTo>
                  <a:pt x="34850" y="318"/>
                  <a:pt x="34392" y="0"/>
                  <a:pt x="33909" y="0"/>
                </a:cubicBezTo>
                <a:close/>
              </a:path>
            </a:pathLst>
          </a:custGeom>
          <a:solidFill>
            <a:srgbClr val="E19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4"/>
          <p:cNvSpPr/>
          <p:nvPr/>
        </p:nvSpPr>
        <p:spPr>
          <a:xfrm>
            <a:off x="5896219" y="1879450"/>
            <a:ext cx="89250" cy="118450"/>
          </a:xfrm>
          <a:custGeom>
            <a:rect b="b" l="l" r="r" t="t"/>
            <a:pathLst>
              <a:path extrusionOk="0" h="4738" w="3570">
                <a:moveTo>
                  <a:pt x="3570" y="1"/>
                </a:moveTo>
                <a:lnTo>
                  <a:pt x="167" y="401"/>
                </a:lnTo>
                <a:lnTo>
                  <a:pt x="0" y="4737"/>
                </a:lnTo>
                <a:lnTo>
                  <a:pt x="334" y="4737"/>
                </a:lnTo>
                <a:lnTo>
                  <a:pt x="501" y="1068"/>
                </a:lnTo>
                <a:lnTo>
                  <a:pt x="3470" y="701"/>
                </a:lnTo>
                <a:lnTo>
                  <a:pt x="3570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4"/>
          <p:cNvSpPr/>
          <p:nvPr/>
        </p:nvSpPr>
        <p:spPr>
          <a:xfrm>
            <a:off x="5886219" y="2148825"/>
            <a:ext cx="65075" cy="67550"/>
          </a:xfrm>
          <a:custGeom>
            <a:rect b="b" l="l" r="r" t="t"/>
            <a:pathLst>
              <a:path extrusionOk="0" h="2702" w="2603">
                <a:moveTo>
                  <a:pt x="134" y="0"/>
                </a:moveTo>
                <a:lnTo>
                  <a:pt x="0" y="2702"/>
                </a:lnTo>
                <a:lnTo>
                  <a:pt x="367" y="2702"/>
                </a:lnTo>
                <a:lnTo>
                  <a:pt x="434" y="667"/>
                </a:lnTo>
                <a:lnTo>
                  <a:pt x="2535" y="667"/>
                </a:lnTo>
                <a:lnTo>
                  <a:pt x="26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4"/>
          <p:cNvSpPr/>
          <p:nvPr/>
        </p:nvSpPr>
        <p:spPr>
          <a:xfrm>
            <a:off x="5891219" y="2032900"/>
            <a:ext cx="75075" cy="75900"/>
          </a:xfrm>
          <a:custGeom>
            <a:rect b="b" l="l" r="r" t="t"/>
            <a:pathLst>
              <a:path extrusionOk="0" h="3036" w="3003">
                <a:moveTo>
                  <a:pt x="3002" y="0"/>
                </a:moveTo>
                <a:lnTo>
                  <a:pt x="100" y="201"/>
                </a:lnTo>
                <a:lnTo>
                  <a:pt x="0" y="3036"/>
                </a:lnTo>
                <a:lnTo>
                  <a:pt x="334" y="3036"/>
                </a:lnTo>
                <a:lnTo>
                  <a:pt x="434" y="868"/>
                </a:lnTo>
                <a:lnTo>
                  <a:pt x="2902" y="701"/>
                </a:lnTo>
                <a:lnTo>
                  <a:pt x="30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4"/>
          <p:cNvSpPr/>
          <p:nvPr/>
        </p:nvSpPr>
        <p:spPr>
          <a:xfrm>
            <a:off x="5766969" y="2042075"/>
            <a:ext cx="72575" cy="66725"/>
          </a:xfrm>
          <a:custGeom>
            <a:rect b="b" l="l" r="r" t="t"/>
            <a:pathLst>
              <a:path extrusionOk="0" h="2669" w="2903">
                <a:moveTo>
                  <a:pt x="2902" y="0"/>
                </a:moveTo>
                <a:lnTo>
                  <a:pt x="0" y="200"/>
                </a:lnTo>
                <a:lnTo>
                  <a:pt x="100" y="2669"/>
                </a:lnTo>
                <a:lnTo>
                  <a:pt x="400" y="2669"/>
                </a:lnTo>
                <a:lnTo>
                  <a:pt x="334" y="868"/>
                </a:lnTo>
                <a:lnTo>
                  <a:pt x="2869" y="701"/>
                </a:lnTo>
                <a:lnTo>
                  <a:pt x="29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4"/>
          <p:cNvSpPr/>
          <p:nvPr/>
        </p:nvSpPr>
        <p:spPr>
          <a:xfrm>
            <a:off x="5760294" y="1896125"/>
            <a:ext cx="85075" cy="110950"/>
          </a:xfrm>
          <a:custGeom>
            <a:rect b="b" l="l" r="r" t="t"/>
            <a:pathLst>
              <a:path extrusionOk="0" h="4438" w="3403">
                <a:moveTo>
                  <a:pt x="3403" y="1"/>
                </a:moveTo>
                <a:lnTo>
                  <a:pt x="0" y="401"/>
                </a:lnTo>
                <a:lnTo>
                  <a:pt x="200" y="4437"/>
                </a:lnTo>
                <a:lnTo>
                  <a:pt x="467" y="4437"/>
                </a:lnTo>
                <a:lnTo>
                  <a:pt x="334" y="1068"/>
                </a:lnTo>
                <a:lnTo>
                  <a:pt x="3369" y="701"/>
                </a:lnTo>
                <a:lnTo>
                  <a:pt x="3403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4"/>
          <p:cNvSpPr/>
          <p:nvPr/>
        </p:nvSpPr>
        <p:spPr>
          <a:xfrm>
            <a:off x="5512619" y="2059575"/>
            <a:ext cx="75075" cy="49225"/>
          </a:xfrm>
          <a:custGeom>
            <a:rect b="b" l="l" r="r" t="t"/>
            <a:pathLst>
              <a:path extrusionOk="0" h="1969" w="3003">
                <a:moveTo>
                  <a:pt x="2902" y="1"/>
                </a:moveTo>
                <a:lnTo>
                  <a:pt x="0" y="201"/>
                </a:lnTo>
                <a:lnTo>
                  <a:pt x="434" y="1969"/>
                </a:lnTo>
                <a:lnTo>
                  <a:pt x="601" y="1969"/>
                </a:lnTo>
                <a:lnTo>
                  <a:pt x="334" y="868"/>
                </a:lnTo>
                <a:lnTo>
                  <a:pt x="3002" y="668"/>
                </a:lnTo>
                <a:lnTo>
                  <a:pt x="2902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4"/>
          <p:cNvSpPr/>
          <p:nvPr/>
        </p:nvSpPr>
        <p:spPr>
          <a:xfrm>
            <a:off x="5533469" y="2148825"/>
            <a:ext cx="66725" cy="67550"/>
          </a:xfrm>
          <a:custGeom>
            <a:rect b="b" l="l" r="r" t="t"/>
            <a:pathLst>
              <a:path extrusionOk="0" h="2702" w="2669">
                <a:moveTo>
                  <a:pt x="0" y="0"/>
                </a:moveTo>
                <a:lnTo>
                  <a:pt x="701" y="2702"/>
                </a:lnTo>
                <a:lnTo>
                  <a:pt x="867" y="2702"/>
                </a:lnTo>
                <a:lnTo>
                  <a:pt x="334" y="667"/>
                </a:lnTo>
                <a:lnTo>
                  <a:pt x="2669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4"/>
          <p:cNvSpPr/>
          <p:nvPr/>
        </p:nvSpPr>
        <p:spPr>
          <a:xfrm>
            <a:off x="5481744" y="1929500"/>
            <a:ext cx="86775" cy="95925"/>
          </a:xfrm>
          <a:custGeom>
            <a:rect b="b" l="l" r="r" t="t"/>
            <a:pathLst>
              <a:path extrusionOk="0" h="3837" w="3471">
                <a:moveTo>
                  <a:pt x="3370" y="0"/>
                </a:moveTo>
                <a:lnTo>
                  <a:pt x="1" y="400"/>
                </a:lnTo>
                <a:lnTo>
                  <a:pt x="835" y="3836"/>
                </a:lnTo>
                <a:lnTo>
                  <a:pt x="1002" y="3836"/>
                </a:lnTo>
                <a:lnTo>
                  <a:pt x="301" y="1068"/>
                </a:lnTo>
                <a:lnTo>
                  <a:pt x="3470" y="701"/>
                </a:lnTo>
                <a:lnTo>
                  <a:pt x="3370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4"/>
          <p:cNvSpPr/>
          <p:nvPr/>
        </p:nvSpPr>
        <p:spPr>
          <a:xfrm>
            <a:off x="5652719" y="2148825"/>
            <a:ext cx="65075" cy="67550"/>
          </a:xfrm>
          <a:custGeom>
            <a:rect b="b" l="l" r="r" t="t"/>
            <a:pathLst>
              <a:path extrusionOk="0" h="2702" w="2603">
                <a:moveTo>
                  <a:pt x="0" y="0"/>
                </a:moveTo>
                <a:lnTo>
                  <a:pt x="400" y="2702"/>
                </a:lnTo>
                <a:lnTo>
                  <a:pt x="634" y="2702"/>
                </a:lnTo>
                <a:lnTo>
                  <a:pt x="334" y="667"/>
                </a:lnTo>
                <a:lnTo>
                  <a:pt x="2602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4"/>
          <p:cNvSpPr/>
          <p:nvPr/>
        </p:nvSpPr>
        <p:spPr>
          <a:xfrm>
            <a:off x="5620194" y="1912800"/>
            <a:ext cx="86750" cy="103450"/>
          </a:xfrm>
          <a:custGeom>
            <a:rect b="b" l="l" r="r" t="t"/>
            <a:pathLst>
              <a:path extrusionOk="0" h="4138" w="3470">
                <a:moveTo>
                  <a:pt x="3436" y="1"/>
                </a:moveTo>
                <a:lnTo>
                  <a:pt x="0" y="401"/>
                </a:lnTo>
                <a:lnTo>
                  <a:pt x="534" y="4137"/>
                </a:lnTo>
                <a:lnTo>
                  <a:pt x="767" y="4137"/>
                </a:lnTo>
                <a:lnTo>
                  <a:pt x="334" y="1068"/>
                </a:lnTo>
                <a:lnTo>
                  <a:pt x="3469" y="701"/>
                </a:lnTo>
                <a:lnTo>
                  <a:pt x="3436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4"/>
          <p:cNvSpPr/>
          <p:nvPr/>
        </p:nvSpPr>
        <p:spPr>
          <a:xfrm>
            <a:off x="5771119" y="2148825"/>
            <a:ext cx="63425" cy="67550"/>
          </a:xfrm>
          <a:custGeom>
            <a:rect b="b" l="l" r="r" t="t"/>
            <a:pathLst>
              <a:path extrusionOk="0" h="2702" w="2537">
                <a:moveTo>
                  <a:pt x="1" y="0"/>
                </a:moveTo>
                <a:lnTo>
                  <a:pt x="134" y="2702"/>
                </a:lnTo>
                <a:lnTo>
                  <a:pt x="435" y="2702"/>
                </a:lnTo>
                <a:lnTo>
                  <a:pt x="334" y="667"/>
                </a:lnTo>
                <a:lnTo>
                  <a:pt x="2503" y="667"/>
                </a:lnTo>
                <a:lnTo>
                  <a:pt x="2536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4"/>
          <p:cNvSpPr/>
          <p:nvPr/>
        </p:nvSpPr>
        <p:spPr>
          <a:xfrm>
            <a:off x="5639369" y="2051250"/>
            <a:ext cx="73400" cy="57550"/>
          </a:xfrm>
          <a:custGeom>
            <a:rect b="b" l="l" r="r" t="t"/>
            <a:pathLst>
              <a:path extrusionOk="0" h="2302" w="2936">
                <a:moveTo>
                  <a:pt x="2903" y="0"/>
                </a:moveTo>
                <a:lnTo>
                  <a:pt x="0" y="200"/>
                </a:lnTo>
                <a:lnTo>
                  <a:pt x="301" y="2302"/>
                </a:lnTo>
                <a:lnTo>
                  <a:pt x="534" y="2302"/>
                </a:lnTo>
                <a:lnTo>
                  <a:pt x="334" y="834"/>
                </a:lnTo>
                <a:lnTo>
                  <a:pt x="2936" y="667"/>
                </a:lnTo>
                <a:lnTo>
                  <a:pt x="2903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4"/>
          <p:cNvSpPr/>
          <p:nvPr/>
        </p:nvSpPr>
        <p:spPr>
          <a:xfrm>
            <a:off x="5428394" y="1817750"/>
            <a:ext cx="753875" cy="469525"/>
          </a:xfrm>
          <a:custGeom>
            <a:rect b="b" l="l" r="r" t="t"/>
            <a:pathLst>
              <a:path extrusionOk="0" h="18781" w="30155">
                <a:moveTo>
                  <a:pt x="27186" y="2569"/>
                </a:moveTo>
                <a:lnTo>
                  <a:pt x="26519" y="7372"/>
                </a:lnTo>
                <a:lnTo>
                  <a:pt x="24251" y="7506"/>
                </a:lnTo>
                <a:lnTo>
                  <a:pt x="24251" y="7506"/>
                </a:lnTo>
                <a:lnTo>
                  <a:pt x="24851" y="2836"/>
                </a:lnTo>
                <a:lnTo>
                  <a:pt x="27186" y="2569"/>
                </a:lnTo>
                <a:close/>
                <a:moveTo>
                  <a:pt x="22583" y="3136"/>
                </a:moveTo>
                <a:lnTo>
                  <a:pt x="22049" y="7672"/>
                </a:lnTo>
                <a:lnTo>
                  <a:pt x="19014" y="7873"/>
                </a:lnTo>
                <a:lnTo>
                  <a:pt x="19214" y="3536"/>
                </a:lnTo>
                <a:lnTo>
                  <a:pt x="22583" y="3136"/>
                </a:lnTo>
                <a:close/>
                <a:moveTo>
                  <a:pt x="17012" y="3770"/>
                </a:moveTo>
                <a:lnTo>
                  <a:pt x="16812" y="8039"/>
                </a:lnTo>
                <a:lnTo>
                  <a:pt x="13777" y="8239"/>
                </a:lnTo>
                <a:lnTo>
                  <a:pt x="13610" y="4203"/>
                </a:lnTo>
                <a:lnTo>
                  <a:pt x="17012" y="3770"/>
                </a:lnTo>
                <a:close/>
                <a:moveTo>
                  <a:pt x="11408" y="4470"/>
                </a:moveTo>
                <a:lnTo>
                  <a:pt x="11608" y="8406"/>
                </a:lnTo>
                <a:lnTo>
                  <a:pt x="8540" y="8606"/>
                </a:lnTo>
                <a:lnTo>
                  <a:pt x="8006" y="4870"/>
                </a:lnTo>
                <a:lnTo>
                  <a:pt x="11408" y="4470"/>
                </a:lnTo>
                <a:close/>
                <a:moveTo>
                  <a:pt x="5838" y="5137"/>
                </a:moveTo>
                <a:lnTo>
                  <a:pt x="6371" y="8740"/>
                </a:lnTo>
                <a:lnTo>
                  <a:pt x="3302" y="8973"/>
                </a:lnTo>
                <a:lnTo>
                  <a:pt x="2435" y="5538"/>
                </a:lnTo>
                <a:lnTo>
                  <a:pt x="5838" y="5137"/>
                </a:lnTo>
                <a:close/>
                <a:moveTo>
                  <a:pt x="6571" y="10341"/>
                </a:moveTo>
                <a:lnTo>
                  <a:pt x="6872" y="12309"/>
                </a:lnTo>
                <a:lnTo>
                  <a:pt x="4136" y="12309"/>
                </a:lnTo>
                <a:lnTo>
                  <a:pt x="3703" y="10541"/>
                </a:lnTo>
                <a:lnTo>
                  <a:pt x="6571" y="10341"/>
                </a:lnTo>
                <a:close/>
                <a:moveTo>
                  <a:pt x="11675" y="9974"/>
                </a:moveTo>
                <a:lnTo>
                  <a:pt x="11775" y="12309"/>
                </a:lnTo>
                <a:lnTo>
                  <a:pt x="9073" y="12309"/>
                </a:lnTo>
                <a:lnTo>
                  <a:pt x="8773" y="10174"/>
                </a:lnTo>
                <a:lnTo>
                  <a:pt x="11675" y="9974"/>
                </a:lnTo>
                <a:close/>
                <a:moveTo>
                  <a:pt x="16745" y="9640"/>
                </a:moveTo>
                <a:lnTo>
                  <a:pt x="16645" y="12309"/>
                </a:lnTo>
                <a:lnTo>
                  <a:pt x="13977" y="12309"/>
                </a:lnTo>
                <a:lnTo>
                  <a:pt x="13877" y="9841"/>
                </a:lnTo>
                <a:lnTo>
                  <a:pt x="16745" y="9640"/>
                </a:lnTo>
                <a:close/>
                <a:moveTo>
                  <a:pt x="21816" y="9274"/>
                </a:moveTo>
                <a:lnTo>
                  <a:pt x="21449" y="12309"/>
                </a:lnTo>
                <a:lnTo>
                  <a:pt x="18847" y="12309"/>
                </a:lnTo>
                <a:lnTo>
                  <a:pt x="18947" y="9474"/>
                </a:lnTo>
                <a:lnTo>
                  <a:pt x="21816" y="9274"/>
                </a:lnTo>
                <a:close/>
                <a:moveTo>
                  <a:pt x="26319" y="8973"/>
                </a:moveTo>
                <a:lnTo>
                  <a:pt x="25885" y="12309"/>
                </a:lnTo>
                <a:lnTo>
                  <a:pt x="23650" y="12309"/>
                </a:lnTo>
                <a:lnTo>
                  <a:pt x="24051" y="9140"/>
                </a:lnTo>
                <a:lnTo>
                  <a:pt x="26319" y="8973"/>
                </a:lnTo>
                <a:close/>
                <a:moveTo>
                  <a:pt x="7105" y="13910"/>
                </a:moveTo>
                <a:lnTo>
                  <a:pt x="7472" y="16612"/>
                </a:lnTo>
                <a:lnTo>
                  <a:pt x="5204" y="16612"/>
                </a:lnTo>
                <a:lnTo>
                  <a:pt x="4537" y="13910"/>
                </a:lnTo>
                <a:close/>
                <a:moveTo>
                  <a:pt x="11842" y="13910"/>
                </a:moveTo>
                <a:lnTo>
                  <a:pt x="11975" y="16612"/>
                </a:lnTo>
                <a:lnTo>
                  <a:pt x="9707" y="16612"/>
                </a:lnTo>
                <a:lnTo>
                  <a:pt x="9307" y="13910"/>
                </a:lnTo>
                <a:close/>
                <a:moveTo>
                  <a:pt x="16579" y="13910"/>
                </a:moveTo>
                <a:lnTo>
                  <a:pt x="16445" y="16612"/>
                </a:lnTo>
                <a:lnTo>
                  <a:pt x="14177" y="16612"/>
                </a:lnTo>
                <a:lnTo>
                  <a:pt x="14043" y="13910"/>
                </a:lnTo>
                <a:close/>
                <a:moveTo>
                  <a:pt x="21249" y="13910"/>
                </a:moveTo>
                <a:lnTo>
                  <a:pt x="20915" y="16612"/>
                </a:lnTo>
                <a:lnTo>
                  <a:pt x="18647" y="16612"/>
                </a:lnTo>
                <a:lnTo>
                  <a:pt x="18780" y="13910"/>
                </a:lnTo>
                <a:close/>
                <a:moveTo>
                  <a:pt x="25652" y="13910"/>
                </a:moveTo>
                <a:lnTo>
                  <a:pt x="25285" y="16612"/>
                </a:lnTo>
                <a:lnTo>
                  <a:pt x="23117" y="16612"/>
                </a:lnTo>
                <a:lnTo>
                  <a:pt x="23450" y="13910"/>
                </a:lnTo>
                <a:close/>
                <a:moveTo>
                  <a:pt x="30155" y="0"/>
                </a:moveTo>
                <a:lnTo>
                  <a:pt x="27920" y="267"/>
                </a:lnTo>
                <a:lnTo>
                  <a:pt x="22783" y="901"/>
                </a:lnTo>
                <a:lnTo>
                  <a:pt x="967" y="3503"/>
                </a:lnTo>
                <a:cubicBezTo>
                  <a:pt x="934" y="3503"/>
                  <a:pt x="934" y="3536"/>
                  <a:pt x="901" y="3536"/>
                </a:cubicBezTo>
                <a:lnTo>
                  <a:pt x="834" y="3536"/>
                </a:lnTo>
                <a:cubicBezTo>
                  <a:pt x="767" y="3569"/>
                  <a:pt x="701" y="3603"/>
                  <a:pt x="667" y="3603"/>
                </a:cubicBezTo>
                <a:cubicBezTo>
                  <a:pt x="601" y="3636"/>
                  <a:pt x="534" y="3670"/>
                  <a:pt x="467" y="3703"/>
                </a:cubicBezTo>
                <a:cubicBezTo>
                  <a:pt x="400" y="3770"/>
                  <a:pt x="334" y="3803"/>
                  <a:pt x="300" y="3903"/>
                </a:cubicBezTo>
                <a:cubicBezTo>
                  <a:pt x="267" y="3936"/>
                  <a:pt x="200" y="3936"/>
                  <a:pt x="200" y="3970"/>
                </a:cubicBezTo>
                <a:cubicBezTo>
                  <a:pt x="167" y="4003"/>
                  <a:pt x="167" y="4003"/>
                  <a:pt x="167" y="4003"/>
                </a:cubicBezTo>
                <a:cubicBezTo>
                  <a:pt x="100" y="4103"/>
                  <a:pt x="67" y="4203"/>
                  <a:pt x="67" y="4303"/>
                </a:cubicBezTo>
                <a:cubicBezTo>
                  <a:pt x="33" y="4337"/>
                  <a:pt x="33" y="4370"/>
                  <a:pt x="0" y="4437"/>
                </a:cubicBezTo>
                <a:cubicBezTo>
                  <a:pt x="0" y="4570"/>
                  <a:pt x="0" y="4737"/>
                  <a:pt x="33" y="4870"/>
                </a:cubicBezTo>
                <a:lnTo>
                  <a:pt x="3302" y="17980"/>
                </a:lnTo>
                <a:lnTo>
                  <a:pt x="3503" y="18780"/>
                </a:lnTo>
                <a:lnTo>
                  <a:pt x="26586" y="18780"/>
                </a:lnTo>
                <a:cubicBezTo>
                  <a:pt x="26586" y="18747"/>
                  <a:pt x="26619" y="18747"/>
                  <a:pt x="26652" y="18747"/>
                </a:cubicBezTo>
                <a:cubicBezTo>
                  <a:pt x="26686" y="18714"/>
                  <a:pt x="26719" y="18680"/>
                  <a:pt x="26786" y="18680"/>
                </a:cubicBezTo>
                <a:cubicBezTo>
                  <a:pt x="26853" y="18647"/>
                  <a:pt x="26919" y="18614"/>
                  <a:pt x="26986" y="18547"/>
                </a:cubicBezTo>
                <a:cubicBezTo>
                  <a:pt x="27019" y="18513"/>
                  <a:pt x="27053" y="18447"/>
                  <a:pt x="27086" y="18413"/>
                </a:cubicBezTo>
                <a:cubicBezTo>
                  <a:pt x="27119" y="18380"/>
                  <a:pt x="27186" y="18313"/>
                  <a:pt x="27220" y="18247"/>
                </a:cubicBezTo>
                <a:cubicBezTo>
                  <a:pt x="27253" y="18180"/>
                  <a:pt x="27253" y="18113"/>
                  <a:pt x="27286" y="18080"/>
                </a:cubicBezTo>
                <a:cubicBezTo>
                  <a:pt x="27320" y="18013"/>
                  <a:pt x="27320" y="17946"/>
                  <a:pt x="27353" y="17880"/>
                </a:cubicBezTo>
                <a:lnTo>
                  <a:pt x="27353" y="17846"/>
                </a:lnTo>
                <a:lnTo>
                  <a:pt x="301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4"/>
          <p:cNvSpPr/>
          <p:nvPr/>
        </p:nvSpPr>
        <p:spPr>
          <a:xfrm>
            <a:off x="5642694" y="2380650"/>
            <a:ext cx="88425" cy="88425"/>
          </a:xfrm>
          <a:custGeom>
            <a:rect b="b" l="l" r="r" t="t"/>
            <a:pathLst>
              <a:path extrusionOk="0" fill="none" h="3537" w="3537">
                <a:moveTo>
                  <a:pt x="1" y="1768"/>
                </a:moveTo>
                <a:cubicBezTo>
                  <a:pt x="1" y="2736"/>
                  <a:pt x="801" y="3536"/>
                  <a:pt x="1769" y="3536"/>
                </a:cubicBezTo>
                <a:cubicBezTo>
                  <a:pt x="2736" y="3536"/>
                  <a:pt x="3537" y="2736"/>
                  <a:pt x="3537" y="1768"/>
                </a:cubicBezTo>
                <a:cubicBezTo>
                  <a:pt x="3537" y="801"/>
                  <a:pt x="2770" y="0"/>
                  <a:pt x="1769" y="0"/>
                </a:cubicBezTo>
                <a:cubicBezTo>
                  <a:pt x="801" y="0"/>
                  <a:pt x="1" y="801"/>
                  <a:pt x="1" y="1768"/>
                </a:cubicBezTo>
                <a:close/>
              </a:path>
            </a:pathLst>
          </a:custGeom>
          <a:noFill/>
          <a:ln cap="flat" cmpd="sng" w="31700">
            <a:solidFill>
              <a:srgbClr val="A45AA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4"/>
          <p:cNvSpPr/>
          <p:nvPr/>
        </p:nvSpPr>
        <p:spPr>
          <a:xfrm>
            <a:off x="6000894" y="2380650"/>
            <a:ext cx="88400" cy="88425"/>
          </a:xfrm>
          <a:custGeom>
            <a:rect b="b" l="l" r="r" t="t"/>
            <a:pathLst>
              <a:path extrusionOk="0" fill="none" h="3537" w="3536">
                <a:moveTo>
                  <a:pt x="3536" y="1768"/>
                </a:moveTo>
                <a:cubicBezTo>
                  <a:pt x="3536" y="2736"/>
                  <a:pt x="2735" y="3536"/>
                  <a:pt x="1768" y="3536"/>
                </a:cubicBezTo>
                <a:cubicBezTo>
                  <a:pt x="801" y="3536"/>
                  <a:pt x="0" y="2736"/>
                  <a:pt x="0" y="1768"/>
                </a:cubicBezTo>
                <a:cubicBezTo>
                  <a:pt x="0" y="801"/>
                  <a:pt x="801" y="0"/>
                  <a:pt x="1768" y="0"/>
                </a:cubicBezTo>
                <a:cubicBezTo>
                  <a:pt x="2735" y="0"/>
                  <a:pt x="3536" y="801"/>
                  <a:pt x="3536" y="1768"/>
                </a:cubicBezTo>
                <a:close/>
              </a:path>
            </a:pathLst>
          </a:custGeom>
          <a:noFill/>
          <a:ln cap="flat" cmpd="sng" w="31700">
            <a:solidFill>
              <a:srgbClr val="A45AA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54"/>
          <p:cNvGrpSpPr/>
          <p:nvPr/>
        </p:nvGrpSpPr>
        <p:grpSpPr>
          <a:xfrm>
            <a:off x="2942383" y="1680625"/>
            <a:ext cx="693850" cy="823925"/>
            <a:chOff x="2764413" y="1613950"/>
            <a:chExt cx="693850" cy="823925"/>
          </a:xfrm>
        </p:grpSpPr>
        <p:sp>
          <p:nvSpPr>
            <p:cNvPr id="464" name="Google Shape;464;p54"/>
            <p:cNvSpPr/>
            <p:nvPr/>
          </p:nvSpPr>
          <p:spPr>
            <a:xfrm>
              <a:off x="2764413" y="1962525"/>
              <a:ext cx="693850" cy="475350"/>
            </a:xfrm>
            <a:custGeom>
              <a:rect b="b" l="l" r="r" t="t"/>
              <a:pathLst>
                <a:path extrusionOk="0" h="19014" w="27754">
                  <a:moveTo>
                    <a:pt x="1702" y="0"/>
                  </a:moveTo>
                  <a:cubicBezTo>
                    <a:pt x="768" y="0"/>
                    <a:pt x="0" y="768"/>
                    <a:pt x="0" y="1702"/>
                  </a:cubicBezTo>
                  <a:lnTo>
                    <a:pt x="0" y="17313"/>
                  </a:lnTo>
                  <a:cubicBezTo>
                    <a:pt x="0" y="18247"/>
                    <a:pt x="768" y="19014"/>
                    <a:pt x="1702" y="19014"/>
                  </a:cubicBezTo>
                  <a:lnTo>
                    <a:pt x="26052" y="19014"/>
                  </a:lnTo>
                  <a:cubicBezTo>
                    <a:pt x="26986" y="19014"/>
                    <a:pt x="27754" y="18247"/>
                    <a:pt x="27754" y="17313"/>
                  </a:cubicBezTo>
                  <a:lnTo>
                    <a:pt x="27754" y="1702"/>
                  </a:lnTo>
                  <a:cubicBezTo>
                    <a:pt x="27754" y="768"/>
                    <a:pt x="26986" y="0"/>
                    <a:pt x="26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4"/>
            <p:cNvSpPr/>
            <p:nvPr/>
          </p:nvSpPr>
          <p:spPr>
            <a:xfrm>
              <a:off x="2764413" y="2038400"/>
              <a:ext cx="693850" cy="103450"/>
            </a:xfrm>
            <a:custGeom>
              <a:rect b="b" l="l" r="r" t="t"/>
              <a:pathLst>
                <a:path extrusionOk="0" h="4138" w="27754">
                  <a:moveTo>
                    <a:pt x="0" y="1"/>
                  </a:moveTo>
                  <a:lnTo>
                    <a:pt x="0" y="4137"/>
                  </a:lnTo>
                  <a:lnTo>
                    <a:pt x="27754" y="4137"/>
                  </a:lnTo>
                  <a:lnTo>
                    <a:pt x="27754" y="1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4"/>
            <p:cNvSpPr/>
            <p:nvPr/>
          </p:nvSpPr>
          <p:spPr>
            <a:xfrm>
              <a:off x="2835288" y="2246050"/>
              <a:ext cx="326100" cy="45900"/>
            </a:xfrm>
            <a:custGeom>
              <a:rect b="b" l="l" r="r" t="t"/>
              <a:pathLst>
                <a:path extrusionOk="0" h="1836" w="13044">
                  <a:moveTo>
                    <a:pt x="1" y="1"/>
                  </a:moveTo>
                  <a:lnTo>
                    <a:pt x="1" y="1835"/>
                  </a:lnTo>
                  <a:lnTo>
                    <a:pt x="13043" y="1835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4"/>
            <p:cNvSpPr/>
            <p:nvPr/>
          </p:nvSpPr>
          <p:spPr>
            <a:xfrm>
              <a:off x="3204713" y="2202700"/>
              <a:ext cx="196000" cy="184325"/>
            </a:xfrm>
            <a:custGeom>
              <a:rect b="b" l="l" r="r" t="t"/>
              <a:pathLst>
                <a:path extrusionOk="0" h="7373" w="7840">
                  <a:moveTo>
                    <a:pt x="1" y="0"/>
                  </a:moveTo>
                  <a:lnTo>
                    <a:pt x="1" y="7372"/>
                  </a:lnTo>
                  <a:lnTo>
                    <a:pt x="7840" y="7372"/>
                  </a:lnTo>
                  <a:lnTo>
                    <a:pt x="7840" y="0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4"/>
            <p:cNvSpPr/>
            <p:nvPr/>
          </p:nvSpPr>
          <p:spPr>
            <a:xfrm>
              <a:off x="3111313" y="1613950"/>
              <a:ext cx="301925" cy="322750"/>
            </a:xfrm>
            <a:custGeom>
              <a:rect b="b" l="l" r="r" t="t"/>
              <a:pathLst>
                <a:path extrusionOk="0" h="12910" w="12077">
                  <a:moveTo>
                    <a:pt x="6039" y="0"/>
                  </a:moveTo>
                  <a:cubicBezTo>
                    <a:pt x="2703" y="0"/>
                    <a:pt x="1" y="2702"/>
                    <a:pt x="1" y="6038"/>
                  </a:cubicBezTo>
                  <a:cubicBezTo>
                    <a:pt x="1" y="7739"/>
                    <a:pt x="701" y="9240"/>
                    <a:pt x="1802" y="10341"/>
                  </a:cubicBezTo>
                  <a:lnTo>
                    <a:pt x="1469" y="12909"/>
                  </a:lnTo>
                  <a:lnTo>
                    <a:pt x="3170" y="11341"/>
                  </a:lnTo>
                  <a:cubicBezTo>
                    <a:pt x="4004" y="11808"/>
                    <a:pt x="5005" y="12075"/>
                    <a:pt x="6039" y="12075"/>
                  </a:cubicBezTo>
                  <a:cubicBezTo>
                    <a:pt x="9374" y="12075"/>
                    <a:pt x="12076" y="9373"/>
                    <a:pt x="12076" y="6038"/>
                  </a:cubicBezTo>
                  <a:cubicBezTo>
                    <a:pt x="12076" y="2702"/>
                    <a:pt x="9374" y="0"/>
                    <a:pt x="6039" y="0"/>
                  </a:cubicBezTo>
                  <a:close/>
                </a:path>
              </a:pathLst>
            </a:custGeom>
            <a:solidFill>
              <a:srgbClr val="1769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4"/>
            <p:cNvSpPr/>
            <p:nvPr/>
          </p:nvSpPr>
          <p:spPr>
            <a:xfrm>
              <a:off x="3198063" y="1679450"/>
              <a:ext cx="135950" cy="157250"/>
            </a:xfrm>
            <a:custGeom>
              <a:rect b="b" l="l" r="r" t="t"/>
              <a:pathLst>
                <a:path extrusionOk="0" h="6290" w="5438">
                  <a:moveTo>
                    <a:pt x="3306" y="0"/>
                  </a:moveTo>
                  <a:cubicBezTo>
                    <a:pt x="2891" y="0"/>
                    <a:pt x="2491" y="104"/>
                    <a:pt x="2135" y="282"/>
                  </a:cubicBezTo>
                  <a:cubicBezTo>
                    <a:pt x="1601" y="582"/>
                    <a:pt x="1201" y="1049"/>
                    <a:pt x="1001" y="1650"/>
                  </a:cubicBezTo>
                  <a:lnTo>
                    <a:pt x="734" y="1583"/>
                  </a:lnTo>
                  <a:cubicBezTo>
                    <a:pt x="712" y="1579"/>
                    <a:pt x="691" y="1577"/>
                    <a:pt x="670" y="1577"/>
                  </a:cubicBezTo>
                  <a:cubicBezTo>
                    <a:pt x="526" y="1577"/>
                    <a:pt x="396" y="1671"/>
                    <a:pt x="367" y="1817"/>
                  </a:cubicBezTo>
                  <a:cubicBezTo>
                    <a:pt x="334" y="1950"/>
                    <a:pt x="434" y="2117"/>
                    <a:pt x="601" y="2150"/>
                  </a:cubicBezTo>
                  <a:lnTo>
                    <a:pt x="834" y="2217"/>
                  </a:lnTo>
                  <a:lnTo>
                    <a:pt x="667" y="2951"/>
                  </a:lnTo>
                  <a:lnTo>
                    <a:pt x="400" y="2884"/>
                  </a:lnTo>
                  <a:cubicBezTo>
                    <a:pt x="378" y="2880"/>
                    <a:pt x="357" y="2878"/>
                    <a:pt x="335" y="2878"/>
                  </a:cubicBezTo>
                  <a:cubicBezTo>
                    <a:pt x="192" y="2878"/>
                    <a:pt x="62" y="2968"/>
                    <a:pt x="33" y="3084"/>
                  </a:cubicBezTo>
                  <a:cubicBezTo>
                    <a:pt x="0" y="3251"/>
                    <a:pt x="100" y="3418"/>
                    <a:pt x="267" y="3451"/>
                  </a:cubicBezTo>
                  <a:lnTo>
                    <a:pt x="534" y="3551"/>
                  </a:lnTo>
                  <a:cubicBezTo>
                    <a:pt x="467" y="4152"/>
                    <a:pt x="601" y="4752"/>
                    <a:pt x="934" y="5219"/>
                  </a:cubicBezTo>
                  <a:cubicBezTo>
                    <a:pt x="1301" y="5719"/>
                    <a:pt x="1801" y="6086"/>
                    <a:pt x="2402" y="6220"/>
                  </a:cubicBezTo>
                  <a:cubicBezTo>
                    <a:pt x="2590" y="6267"/>
                    <a:pt x="2778" y="6290"/>
                    <a:pt x="2963" y="6290"/>
                  </a:cubicBezTo>
                  <a:cubicBezTo>
                    <a:pt x="3432" y="6290"/>
                    <a:pt x="3877" y="6140"/>
                    <a:pt x="4236" y="5853"/>
                  </a:cubicBezTo>
                  <a:cubicBezTo>
                    <a:pt x="4337" y="5753"/>
                    <a:pt x="4370" y="5653"/>
                    <a:pt x="4403" y="5519"/>
                  </a:cubicBezTo>
                  <a:cubicBezTo>
                    <a:pt x="4437" y="5386"/>
                    <a:pt x="4437" y="5252"/>
                    <a:pt x="4303" y="5119"/>
                  </a:cubicBezTo>
                  <a:cubicBezTo>
                    <a:pt x="4236" y="5019"/>
                    <a:pt x="4170" y="4952"/>
                    <a:pt x="4070" y="4919"/>
                  </a:cubicBezTo>
                  <a:cubicBezTo>
                    <a:pt x="4030" y="4911"/>
                    <a:pt x="3991" y="4907"/>
                    <a:pt x="3952" y="4907"/>
                  </a:cubicBezTo>
                  <a:cubicBezTo>
                    <a:pt x="3826" y="4907"/>
                    <a:pt x="3705" y="4950"/>
                    <a:pt x="3603" y="5052"/>
                  </a:cubicBezTo>
                  <a:cubicBezTo>
                    <a:pt x="3436" y="5152"/>
                    <a:pt x="3269" y="5252"/>
                    <a:pt x="3136" y="5286"/>
                  </a:cubicBezTo>
                  <a:cubicBezTo>
                    <a:pt x="3087" y="5295"/>
                    <a:pt x="3035" y="5300"/>
                    <a:pt x="2981" y="5300"/>
                  </a:cubicBezTo>
                  <a:cubicBezTo>
                    <a:pt x="2852" y="5300"/>
                    <a:pt x="2710" y="5276"/>
                    <a:pt x="2569" y="5252"/>
                  </a:cubicBezTo>
                  <a:cubicBezTo>
                    <a:pt x="2235" y="5152"/>
                    <a:pt x="1968" y="4985"/>
                    <a:pt x="1768" y="4685"/>
                  </a:cubicBezTo>
                  <a:cubicBezTo>
                    <a:pt x="1568" y="4418"/>
                    <a:pt x="1468" y="4118"/>
                    <a:pt x="1501" y="3785"/>
                  </a:cubicBezTo>
                  <a:lnTo>
                    <a:pt x="1501" y="3785"/>
                  </a:lnTo>
                  <a:lnTo>
                    <a:pt x="2302" y="3985"/>
                  </a:lnTo>
                  <a:cubicBezTo>
                    <a:pt x="2330" y="3990"/>
                    <a:pt x="2357" y="3993"/>
                    <a:pt x="2385" y="3993"/>
                  </a:cubicBezTo>
                  <a:cubicBezTo>
                    <a:pt x="2520" y="3993"/>
                    <a:pt x="2641" y="3924"/>
                    <a:pt x="2669" y="3785"/>
                  </a:cubicBezTo>
                  <a:cubicBezTo>
                    <a:pt x="2735" y="3618"/>
                    <a:pt x="2635" y="3451"/>
                    <a:pt x="2469" y="3418"/>
                  </a:cubicBezTo>
                  <a:lnTo>
                    <a:pt x="1601" y="3184"/>
                  </a:lnTo>
                  <a:lnTo>
                    <a:pt x="1801" y="2450"/>
                  </a:lnTo>
                  <a:lnTo>
                    <a:pt x="2635" y="2684"/>
                  </a:lnTo>
                  <a:cubicBezTo>
                    <a:pt x="2663" y="2689"/>
                    <a:pt x="2691" y="2692"/>
                    <a:pt x="2718" y="2692"/>
                  </a:cubicBezTo>
                  <a:cubicBezTo>
                    <a:pt x="2854" y="2692"/>
                    <a:pt x="2974" y="2623"/>
                    <a:pt x="3002" y="2484"/>
                  </a:cubicBezTo>
                  <a:cubicBezTo>
                    <a:pt x="3036" y="2317"/>
                    <a:pt x="2969" y="2150"/>
                    <a:pt x="2802" y="2117"/>
                  </a:cubicBezTo>
                  <a:lnTo>
                    <a:pt x="1935" y="1883"/>
                  </a:lnTo>
                  <a:cubicBezTo>
                    <a:pt x="2068" y="1583"/>
                    <a:pt x="2302" y="1283"/>
                    <a:pt x="2635" y="1149"/>
                  </a:cubicBezTo>
                  <a:cubicBezTo>
                    <a:pt x="2839" y="1036"/>
                    <a:pt x="3059" y="969"/>
                    <a:pt x="3283" y="969"/>
                  </a:cubicBezTo>
                  <a:cubicBezTo>
                    <a:pt x="3389" y="969"/>
                    <a:pt x="3496" y="984"/>
                    <a:pt x="3603" y="1016"/>
                  </a:cubicBezTo>
                  <a:cubicBezTo>
                    <a:pt x="3836" y="1083"/>
                    <a:pt x="4003" y="1149"/>
                    <a:pt x="4136" y="1249"/>
                  </a:cubicBezTo>
                  <a:cubicBezTo>
                    <a:pt x="4236" y="1350"/>
                    <a:pt x="4337" y="1516"/>
                    <a:pt x="4437" y="1683"/>
                  </a:cubicBezTo>
                  <a:cubicBezTo>
                    <a:pt x="4503" y="1850"/>
                    <a:pt x="4637" y="1950"/>
                    <a:pt x="4804" y="2017"/>
                  </a:cubicBezTo>
                  <a:cubicBezTo>
                    <a:pt x="4833" y="2026"/>
                    <a:pt x="4862" y="2030"/>
                    <a:pt x="4891" y="2030"/>
                  </a:cubicBezTo>
                  <a:cubicBezTo>
                    <a:pt x="4962" y="2030"/>
                    <a:pt x="5033" y="2007"/>
                    <a:pt x="5104" y="1983"/>
                  </a:cubicBezTo>
                  <a:cubicBezTo>
                    <a:pt x="5271" y="1917"/>
                    <a:pt x="5371" y="1783"/>
                    <a:pt x="5404" y="1616"/>
                  </a:cubicBezTo>
                  <a:cubicBezTo>
                    <a:pt x="5437" y="1516"/>
                    <a:pt x="5437" y="1383"/>
                    <a:pt x="5371" y="1283"/>
                  </a:cubicBezTo>
                  <a:cubicBezTo>
                    <a:pt x="5137" y="682"/>
                    <a:pt x="4637" y="249"/>
                    <a:pt x="3936" y="82"/>
                  </a:cubicBezTo>
                  <a:cubicBezTo>
                    <a:pt x="3725" y="26"/>
                    <a:pt x="3514" y="0"/>
                    <a:pt x="3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54"/>
          <p:cNvSpPr/>
          <p:nvPr/>
        </p:nvSpPr>
        <p:spPr>
          <a:xfrm>
            <a:off x="7310382" y="2782425"/>
            <a:ext cx="808025" cy="819500"/>
          </a:xfrm>
          <a:custGeom>
            <a:rect b="b" l="l" r="r" t="t"/>
            <a:pathLst>
              <a:path extrusionOk="0" h="32780" w="32321">
                <a:moveTo>
                  <a:pt x="9300" y="0"/>
                </a:moveTo>
                <a:cubicBezTo>
                  <a:pt x="9195" y="0"/>
                  <a:pt x="9090" y="13"/>
                  <a:pt x="8987" y="40"/>
                </a:cubicBezTo>
                <a:cubicBezTo>
                  <a:pt x="6452" y="708"/>
                  <a:pt x="3950" y="1375"/>
                  <a:pt x="1448" y="2042"/>
                </a:cubicBezTo>
                <a:cubicBezTo>
                  <a:pt x="0" y="2442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184" y="3910"/>
                  <a:pt x="6285" y="3343"/>
                  <a:pt x="8387" y="2809"/>
                </a:cubicBezTo>
                <a:cubicBezTo>
                  <a:pt x="10622" y="12483"/>
                  <a:pt x="12856" y="22156"/>
                  <a:pt x="15091" y="31863"/>
                </a:cubicBezTo>
                <a:cubicBezTo>
                  <a:pt x="15230" y="32391"/>
                  <a:pt x="15785" y="32780"/>
                  <a:pt x="16314" y="32780"/>
                </a:cubicBezTo>
                <a:cubicBezTo>
                  <a:pt x="16420" y="32780"/>
                  <a:pt x="16525" y="32764"/>
                  <a:pt x="16626" y="32731"/>
                </a:cubicBezTo>
                <a:cubicBezTo>
                  <a:pt x="21963" y="30929"/>
                  <a:pt x="25632" y="29595"/>
                  <a:pt x="30936" y="27760"/>
                </a:cubicBezTo>
                <a:cubicBezTo>
                  <a:pt x="32320" y="27309"/>
                  <a:pt x="31913" y="25283"/>
                  <a:pt x="30693" y="25283"/>
                </a:cubicBezTo>
                <a:cubicBezTo>
                  <a:pt x="30561" y="25283"/>
                  <a:pt x="30419" y="25306"/>
                  <a:pt x="30269" y="25359"/>
                </a:cubicBezTo>
                <a:cubicBezTo>
                  <a:pt x="25365" y="27026"/>
                  <a:pt x="22130" y="28227"/>
                  <a:pt x="17226" y="29895"/>
                </a:cubicBezTo>
                <a:cubicBezTo>
                  <a:pt x="14991" y="20255"/>
                  <a:pt x="12756" y="10581"/>
                  <a:pt x="10521" y="908"/>
                </a:cubicBezTo>
                <a:cubicBezTo>
                  <a:pt x="10382" y="349"/>
                  <a:pt x="9844" y="0"/>
                  <a:pt x="93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4"/>
          <p:cNvSpPr/>
          <p:nvPr/>
        </p:nvSpPr>
        <p:spPr>
          <a:xfrm>
            <a:off x="7580082" y="3124800"/>
            <a:ext cx="447850" cy="505425"/>
          </a:xfrm>
          <a:custGeom>
            <a:rect b="b" l="l" r="r" t="t"/>
            <a:pathLst>
              <a:path extrusionOk="0" h="20217" w="17914">
                <a:moveTo>
                  <a:pt x="13527" y="0"/>
                </a:moveTo>
                <a:cubicBezTo>
                  <a:pt x="13455" y="0"/>
                  <a:pt x="13383" y="7"/>
                  <a:pt x="13310" y="22"/>
                </a:cubicBezTo>
                <a:lnTo>
                  <a:pt x="1101" y="2457"/>
                </a:lnTo>
                <a:cubicBezTo>
                  <a:pt x="434" y="2590"/>
                  <a:pt x="0" y="3291"/>
                  <a:pt x="167" y="4025"/>
                </a:cubicBezTo>
                <a:lnTo>
                  <a:pt x="3136" y="19069"/>
                </a:lnTo>
                <a:cubicBezTo>
                  <a:pt x="3257" y="19767"/>
                  <a:pt x="3821" y="20216"/>
                  <a:pt x="4424" y="20216"/>
                </a:cubicBezTo>
                <a:cubicBezTo>
                  <a:pt x="4483" y="20216"/>
                  <a:pt x="4543" y="20212"/>
                  <a:pt x="4604" y="20203"/>
                </a:cubicBezTo>
                <a:lnTo>
                  <a:pt x="16812" y="17768"/>
                </a:lnTo>
                <a:cubicBezTo>
                  <a:pt x="17479" y="17635"/>
                  <a:pt x="17913" y="16934"/>
                  <a:pt x="17746" y="16200"/>
                </a:cubicBezTo>
                <a:lnTo>
                  <a:pt x="14778" y="1123"/>
                </a:lnTo>
                <a:cubicBezTo>
                  <a:pt x="14659" y="469"/>
                  <a:pt x="14116" y="0"/>
                  <a:pt x="13527" y="0"/>
                </a:cubicBezTo>
                <a:close/>
              </a:path>
            </a:pathLst>
          </a:custGeom>
          <a:solidFill>
            <a:srgbClr val="C7B9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4"/>
          <p:cNvSpPr/>
          <p:nvPr/>
        </p:nvSpPr>
        <p:spPr>
          <a:xfrm>
            <a:off x="7763532" y="3611525"/>
            <a:ext cx="145975" cy="131775"/>
          </a:xfrm>
          <a:custGeom>
            <a:rect b="b" l="l" r="r" t="t"/>
            <a:pathLst>
              <a:path extrusionOk="0" h="5271" w="5839">
                <a:moveTo>
                  <a:pt x="2336" y="0"/>
                </a:moveTo>
                <a:cubicBezTo>
                  <a:pt x="2169" y="367"/>
                  <a:pt x="1969" y="734"/>
                  <a:pt x="1669" y="1034"/>
                </a:cubicBezTo>
                <a:cubicBezTo>
                  <a:pt x="1168" y="1568"/>
                  <a:pt x="601" y="2002"/>
                  <a:pt x="1" y="2335"/>
                </a:cubicBezTo>
                <a:cubicBezTo>
                  <a:pt x="1" y="2369"/>
                  <a:pt x="1" y="2369"/>
                  <a:pt x="1" y="2369"/>
                </a:cubicBezTo>
                <a:cubicBezTo>
                  <a:pt x="1" y="3970"/>
                  <a:pt x="1302" y="5271"/>
                  <a:pt x="2936" y="5271"/>
                </a:cubicBezTo>
                <a:cubicBezTo>
                  <a:pt x="4537" y="5271"/>
                  <a:pt x="5838" y="3970"/>
                  <a:pt x="5838" y="2369"/>
                </a:cubicBezTo>
                <a:cubicBezTo>
                  <a:pt x="5838" y="2168"/>
                  <a:pt x="5805" y="2002"/>
                  <a:pt x="5772" y="1801"/>
                </a:cubicBezTo>
                <a:cubicBezTo>
                  <a:pt x="5071" y="1401"/>
                  <a:pt x="4638" y="734"/>
                  <a:pt x="4437" y="0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4"/>
          <p:cNvSpPr/>
          <p:nvPr/>
        </p:nvSpPr>
        <p:spPr>
          <a:xfrm>
            <a:off x="7776882" y="3611525"/>
            <a:ext cx="116775" cy="117600"/>
          </a:xfrm>
          <a:custGeom>
            <a:rect b="b" l="l" r="r" t="t"/>
            <a:pathLst>
              <a:path extrusionOk="0" fill="none" h="4704" w="4671">
                <a:moveTo>
                  <a:pt x="4671" y="2335"/>
                </a:moveTo>
                <a:cubicBezTo>
                  <a:pt x="4671" y="3636"/>
                  <a:pt x="3637" y="4704"/>
                  <a:pt x="2336" y="4704"/>
                </a:cubicBezTo>
                <a:cubicBezTo>
                  <a:pt x="1035" y="4704"/>
                  <a:pt x="1" y="3636"/>
                  <a:pt x="1" y="2335"/>
                </a:cubicBezTo>
                <a:cubicBezTo>
                  <a:pt x="1" y="1068"/>
                  <a:pt x="1035" y="0"/>
                  <a:pt x="2336" y="0"/>
                </a:cubicBezTo>
                <a:cubicBezTo>
                  <a:pt x="3637" y="0"/>
                  <a:pt x="4671" y="1068"/>
                  <a:pt x="4671" y="2335"/>
                </a:cubicBezTo>
                <a:close/>
              </a:path>
            </a:pathLst>
          </a:custGeom>
          <a:noFill/>
          <a:ln cap="flat" cmpd="sng" w="31700">
            <a:solidFill>
              <a:srgbClr val="505655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4"/>
          <p:cNvSpPr/>
          <p:nvPr/>
        </p:nvSpPr>
        <p:spPr>
          <a:xfrm>
            <a:off x="7761032" y="3595675"/>
            <a:ext cx="148475" cy="149300"/>
          </a:xfrm>
          <a:custGeom>
            <a:rect b="b" l="l" r="r" t="t"/>
            <a:pathLst>
              <a:path extrusionOk="0" h="5972" w="5939">
                <a:moveTo>
                  <a:pt x="2970" y="0"/>
                </a:moveTo>
                <a:cubicBezTo>
                  <a:pt x="1335" y="0"/>
                  <a:pt x="1" y="1335"/>
                  <a:pt x="1" y="2969"/>
                </a:cubicBezTo>
                <a:cubicBezTo>
                  <a:pt x="1" y="4637"/>
                  <a:pt x="1335" y="5971"/>
                  <a:pt x="2970" y="5971"/>
                </a:cubicBezTo>
                <a:cubicBezTo>
                  <a:pt x="3904" y="5971"/>
                  <a:pt x="4738" y="5538"/>
                  <a:pt x="5271" y="4871"/>
                </a:cubicBezTo>
                <a:cubicBezTo>
                  <a:pt x="5338" y="4804"/>
                  <a:pt x="5405" y="4704"/>
                  <a:pt x="5438" y="4637"/>
                </a:cubicBezTo>
                <a:cubicBezTo>
                  <a:pt x="5505" y="4570"/>
                  <a:pt x="5538" y="4470"/>
                  <a:pt x="5605" y="4404"/>
                </a:cubicBezTo>
                <a:cubicBezTo>
                  <a:pt x="5805" y="3970"/>
                  <a:pt x="5938" y="3503"/>
                  <a:pt x="5938" y="2969"/>
                </a:cubicBezTo>
                <a:cubicBezTo>
                  <a:pt x="5938" y="1335"/>
                  <a:pt x="4604" y="0"/>
                  <a:pt x="2970" y="0"/>
                </a:cubicBezTo>
                <a:close/>
              </a:path>
            </a:pathLst>
          </a:custGeom>
          <a:solidFill>
            <a:srgbClr val="5948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4"/>
          <p:cNvSpPr/>
          <p:nvPr/>
        </p:nvSpPr>
        <p:spPr>
          <a:xfrm>
            <a:off x="7249507" y="2879150"/>
            <a:ext cx="849875" cy="819525"/>
          </a:xfrm>
          <a:custGeom>
            <a:rect b="b" l="l" r="r" t="t"/>
            <a:pathLst>
              <a:path extrusionOk="0" h="32781" w="33995">
                <a:moveTo>
                  <a:pt x="9300" y="1"/>
                </a:moveTo>
                <a:cubicBezTo>
                  <a:pt x="9195" y="1"/>
                  <a:pt x="9090" y="14"/>
                  <a:pt x="8987" y="41"/>
                </a:cubicBezTo>
                <a:cubicBezTo>
                  <a:pt x="6485" y="708"/>
                  <a:pt x="3950" y="1375"/>
                  <a:pt x="1448" y="2042"/>
                </a:cubicBezTo>
                <a:cubicBezTo>
                  <a:pt x="0" y="2443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217" y="3910"/>
                  <a:pt x="6285" y="3343"/>
                  <a:pt x="8387" y="2810"/>
                </a:cubicBezTo>
                <a:cubicBezTo>
                  <a:pt x="10621" y="12483"/>
                  <a:pt x="12856" y="22157"/>
                  <a:pt x="15125" y="31864"/>
                </a:cubicBezTo>
                <a:cubicBezTo>
                  <a:pt x="15236" y="32391"/>
                  <a:pt x="15786" y="32780"/>
                  <a:pt x="16333" y="32780"/>
                </a:cubicBezTo>
                <a:cubicBezTo>
                  <a:pt x="16443" y="32780"/>
                  <a:pt x="16553" y="32764"/>
                  <a:pt x="16659" y="32731"/>
                </a:cubicBezTo>
                <a:cubicBezTo>
                  <a:pt x="21963" y="30930"/>
                  <a:pt x="27300" y="29128"/>
                  <a:pt x="32604" y="27327"/>
                </a:cubicBezTo>
                <a:cubicBezTo>
                  <a:pt x="33995" y="26843"/>
                  <a:pt x="33576" y="24824"/>
                  <a:pt x="32343" y="24824"/>
                </a:cubicBezTo>
                <a:cubicBezTo>
                  <a:pt x="32216" y="24824"/>
                  <a:pt x="32080" y="24845"/>
                  <a:pt x="31937" y="24892"/>
                </a:cubicBezTo>
                <a:cubicBezTo>
                  <a:pt x="27033" y="26560"/>
                  <a:pt x="22130" y="28228"/>
                  <a:pt x="17226" y="29896"/>
                </a:cubicBezTo>
                <a:cubicBezTo>
                  <a:pt x="14991" y="20222"/>
                  <a:pt x="12756" y="10582"/>
                  <a:pt x="10521" y="908"/>
                </a:cubicBezTo>
                <a:cubicBezTo>
                  <a:pt x="10382" y="349"/>
                  <a:pt x="9844" y="1"/>
                  <a:pt x="930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7711832" y="3667400"/>
            <a:ext cx="145975" cy="131775"/>
          </a:xfrm>
          <a:custGeom>
            <a:rect b="b" l="l" r="r" t="t"/>
            <a:pathLst>
              <a:path extrusionOk="0" h="5271" w="5839">
                <a:moveTo>
                  <a:pt x="2336" y="0"/>
                </a:moveTo>
                <a:cubicBezTo>
                  <a:pt x="2202" y="367"/>
                  <a:pt x="1969" y="734"/>
                  <a:pt x="1669" y="1034"/>
                </a:cubicBezTo>
                <a:cubicBezTo>
                  <a:pt x="1202" y="1568"/>
                  <a:pt x="635" y="2002"/>
                  <a:pt x="34" y="2335"/>
                </a:cubicBezTo>
                <a:cubicBezTo>
                  <a:pt x="34" y="2335"/>
                  <a:pt x="1" y="2368"/>
                  <a:pt x="1" y="2368"/>
                </a:cubicBezTo>
                <a:cubicBezTo>
                  <a:pt x="1" y="3970"/>
                  <a:pt x="1335" y="5271"/>
                  <a:pt x="2936" y="5271"/>
                </a:cubicBezTo>
                <a:cubicBezTo>
                  <a:pt x="4537" y="5271"/>
                  <a:pt x="5838" y="3970"/>
                  <a:pt x="5838" y="2368"/>
                </a:cubicBezTo>
                <a:cubicBezTo>
                  <a:pt x="5838" y="2168"/>
                  <a:pt x="5838" y="2002"/>
                  <a:pt x="5805" y="1801"/>
                </a:cubicBezTo>
                <a:cubicBezTo>
                  <a:pt x="5104" y="1401"/>
                  <a:pt x="4671" y="734"/>
                  <a:pt x="44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7725182" y="3667400"/>
            <a:ext cx="117600" cy="117600"/>
          </a:xfrm>
          <a:custGeom>
            <a:rect b="b" l="l" r="r" t="t"/>
            <a:pathLst>
              <a:path extrusionOk="0" fill="none" h="4704" w="4704">
                <a:moveTo>
                  <a:pt x="0" y="2335"/>
                </a:moveTo>
                <a:cubicBezTo>
                  <a:pt x="0" y="3636"/>
                  <a:pt x="1068" y="4703"/>
                  <a:pt x="2335" y="4703"/>
                </a:cubicBezTo>
                <a:cubicBezTo>
                  <a:pt x="3636" y="4703"/>
                  <a:pt x="4704" y="3636"/>
                  <a:pt x="4704" y="2335"/>
                </a:cubicBezTo>
                <a:cubicBezTo>
                  <a:pt x="4704" y="1034"/>
                  <a:pt x="3636" y="0"/>
                  <a:pt x="2335" y="0"/>
                </a:cubicBezTo>
                <a:cubicBezTo>
                  <a:pt x="1068" y="0"/>
                  <a:pt x="0" y="1034"/>
                  <a:pt x="0" y="2335"/>
                </a:cubicBezTo>
                <a:close/>
              </a:path>
            </a:pathLst>
          </a:custGeom>
          <a:solidFill>
            <a:srgbClr val="B3A1E0"/>
          </a:solidFill>
          <a:ln cap="flat" cmpd="sng" w="31700">
            <a:solidFill>
              <a:srgbClr val="B3A1E0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 txBox="1"/>
          <p:nvPr/>
        </p:nvSpPr>
        <p:spPr>
          <a:xfrm>
            <a:off x="2286408" y="2580850"/>
            <a:ext cx="2005800" cy="797700"/>
          </a:xfrm>
          <a:prstGeom prst="rect">
            <a:avLst/>
          </a:prstGeom>
          <a:noFill/>
          <a:ln cap="flat" cmpd="sng" w="9525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1.2 </a:t>
            </a:r>
            <a:r>
              <a:rPr b="1" lang="fr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million profits per months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54"/>
          <p:cNvSpPr txBox="1"/>
          <p:nvPr/>
        </p:nvSpPr>
        <p:spPr>
          <a:xfrm>
            <a:off x="6681057" y="3804010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90% of delivery arrive on time</a:t>
            </a:r>
            <a:r>
              <a:rPr b="1" lang="fr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54"/>
          <p:cNvSpPr txBox="1"/>
          <p:nvPr/>
        </p:nvSpPr>
        <p:spPr>
          <a:xfrm>
            <a:off x="4864569" y="2580850"/>
            <a:ext cx="2005800" cy="797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32951</a:t>
            </a:r>
            <a:r>
              <a:rPr b="1" lang="fr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r>
              <a:rPr b="1" lang="fr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3095 sellers </a:t>
            </a:r>
            <a:endParaRPr b="1" sz="15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54"/>
          <p:cNvSpPr txBox="1"/>
          <p:nvPr/>
        </p:nvSpPr>
        <p:spPr>
          <a:xfrm>
            <a:off x="457143" y="3804010"/>
            <a:ext cx="2005800" cy="797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More than 99.000</a:t>
            </a:r>
            <a:r>
              <a:rPr b="1" lang="fr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buyers</a:t>
            </a:r>
            <a:endParaRPr b="1" sz="15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54"/>
          <p:cNvSpPr/>
          <p:nvPr/>
        </p:nvSpPr>
        <p:spPr>
          <a:xfrm>
            <a:off x="3776700" y="4608903"/>
            <a:ext cx="1590600" cy="2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4540325" y="3601925"/>
            <a:ext cx="63300" cy="63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 txBox="1"/>
          <p:nvPr/>
        </p:nvSpPr>
        <p:spPr>
          <a:xfrm>
            <a:off x="152400" y="193675"/>
            <a:ext cx="8791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595959"/>
                </a:solidFill>
              </a:rPr>
              <a:t>Magist’s P</a:t>
            </a:r>
            <a:r>
              <a:rPr b="1" lang="fr" sz="2500">
                <a:solidFill>
                  <a:srgbClr val="595959"/>
                </a:solidFill>
              </a:rPr>
              <a:t>otential </a:t>
            </a:r>
            <a:endParaRPr b="1" sz="2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5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5"/>
          <p:cNvSpPr txBox="1"/>
          <p:nvPr/>
        </p:nvSpPr>
        <p:spPr>
          <a:xfrm>
            <a:off x="0" y="285375"/>
            <a:ext cx="870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Are Magist’s Customers interested in Tech Product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91" name="Google Shape;491;p55"/>
          <p:cNvGrpSpPr/>
          <p:nvPr/>
        </p:nvGrpSpPr>
        <p:grpSpPr>
          <a:xfrm>
            <a:off x="2985268" y="1529526"/>
            <a:ext cx="3706371" cy="3226549"/>
            <a:chOff x="684150" y="930475"/>
            <a:chExt cx="2157250" cy="1877975"/>
          </a:xfrm>
        </p:grpSpPr>
        <p:sp>
          <p:nvSpPr>
            <p:cNvPr id="492" name="Google Shape;492;p55"/>
            <p:cNvSpPr/>
            <p:nvPr/>
          </p:nvSpPr>
          <p:spPr>
            <a:xfrm>
              <a:off x="1679075" y="930475"/>
              <a:ext cx="791225" cy="878625"/>
            </a:xfrm>
            <a:custGeom>
              <a:rect b="b" l="l" r="r" t="t"/>
              <a:pathLst>
                <a:path extrusionOk="0" h="35145" w="31649">
                  <a:moveTo>
                    <a:pt x="12226" y="1"/>
                  </a:moveTo>
                  <a:cubicBezTo>
                    <a:pt x="10877" y="1"/>
                    <a:pt x="9538" y="409"/>
                    <a:pt x="8411" y="1165"/>
                  </a:cubicBezTo>
                  <a:cubicBezTo>
                    <a:pt x="8362" y="1197"/>
                    <a:pt x="8313" y="1235"/>
                    <a:pt x="8264" y="1268"/>
                  </a:cubicBezTo>
                  <a:cubicBezTo>
                    <a:pt x="6733" y="1382"/>
                    <a:pt x="5191" y="1615"/>
                    <a:pt x="3877" y="2430"/>
                  </a:cubicBezTo>
                  <a:cubicBezTo>
                    <a:pt x="3199" y="2853"/>
                    <a:pt x="2596" y="3407"/>
                    <a:pt x="2183" y="4091"/>
                  </a:cubicBezTo>
                  <a:cubicBezTo>
                    <a:pt x="1711" y="4884"/>
                    <a:pt x="1570" y="5796"/>
                    <a:pt x="1613" y="6708"/>
                  </a:cubicBezTo>
                  <a:cubicBezTo>
                    <a:pt x="1667" y="7723"/>
                    <a:pt x="1896" y="8728"/>
                    <a:pt x="1906" y="9749"/>
                  </a:cubicBezTo>
                  <a:cubicBezTo>
                    <a:pt x="1917" y="10720"/>
                    <a:pt x="1776" y="11681"/>
                    <a:pt x="1570" y="12632"/>
                  </a:cubicBezTo>
                  <a:cubicBezTo>
                    <a:pt x="1157" y="14510"/>
                    <a:pt x="516" y="16340"/>
                    <a:pt x="250" y="18251"/>
                  </a:cubicBezTo>
                  <a:cubicBezTo>
                    <a:pt x="1" y="20081"/>
                    <a:pt x="202" y="21910"/>
                    <a:pt x="826" y="23653"/>
                  </a:cubicBezTo>
                  <a:cubicBezTo>
                    <a:pt x="1450" y="25374"/>
                    <a:pt x="2417" y="26960"/>
                    <a:pt x="3579" y="28366"/>
                  </a:cubicBezTo>
                  <a:cubicBezTo>
                    <a:pt x="5816" y="31086"/>
                    <a:pt x="8818" y="33225"/>
                    <a:pt x="12173" y="34333"/>
                  </a:cubicBezTo>
                  <a:cubicBezTo>
                    <a:pt x="13798" y="34869"/>
                    <a:pt x="15507" y="35145"/>
                    <a:pt x="17214" y="35145"/>
                  </a:cubicBezTo>
                  <a:cubicBezTo>
                    <a:pt x="19065" y="35145"/>
                    <a:pt x="20915" y="34820"/>
                    <a:pt x="22652" y="34154"/>
                  </a:cubicBezTo>
                  <a:cubicBezTo>
                    <a:pt x="25921" y="32899"/>
                    <a:pt x="28619" y="30445"/>
                    <a:pt x="30058" y="27242"/>
                  </a:cubicBezTo>
                  <a:cubicBezTo>
                    <a:pt x="31459" y="24115"/>
                    <a:pt x="31649" y="20233"/>
                    <a:pt x="29830" y="17219"/>
                  </a:cubicBezTo>
                  <a:cubicBezTo>
                    <a:pt x="28956" y="15775"/>
                    <a:pt x="27631" y="14792"/>
                    <a:pt x="26187" y="13962"/>
                  </a:cubicBezTo>
                  <a:cubicBezTo>
                    <a:pt x="24808" y="13169"/>
                    <a:pt x="23325" y="12490"/>
                    <a:pt x="22120" y="11437"/>
                  </a:cubicBezTo>
                  <a:cubicBezTo>
                    <a:pt x="20806" y="10281"/>
                    <a:pt x="20149" y="8733"/>
                    <a:pt x="19612" y="7104"/>
                  </a:cubicBezTo>
                  <a:cubicBezTo>
                    <a:pt x="19080" y="5503"/>
                    <a:pt x="18596" y="3830"/>
                    <a:pt x="17511" y="2506"/>
                  </a:cubicBezTo>
                  <a:cubicBezTo>
                    <a:pt x="16446" y="1203"/>
                    <a:pt x="14866" y="318"/>
                    <a:pt x="13205" y="73"/>
                  </a:cubicBezTo>
                  <a:cubicBezTo>
                    <a:pt x="12880" y="25"/>
                    <a:pt x="12553" y="1"/>
                    <a:pt x="12226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5"/>
            <p:cNvSpPr/>
            <p:nvPr/>
          </p:nvSpPr>
          <p:spPr>
            <a:xfrm>
              <a:off x="1769625" y="964250"/>
              <a:ext cx="379800" cy="222950"/>
            </a:xfrm>
            <a:custGeom>
              <a:rect b="b" l="l" r="r" t="t"/>
              <a:pathLst>
                <a:path extrusionOk="0" h="8918" w="15192">
                  <a:moveTo>
                    <a:pt x="7462" y="1"/>
                  </a:moveTo>
                  <a:cubicBezTo>
                    <a:pt x="3530" y="1"/>
                    <a:pt x="235" y="3062"/>
                    <a:pt x="0" y="7035"/>
                  </a:cubicBezTo>
                  <a:cubicBezTo>
                    <a:pt x="1477" y="2159"/>
                    <a:pt x="5049" y="1252"/>
                    <a:pt x="5049" y="1252"/>
                  </a:cubicBezTo>
                  <a:cubicBezTo>
                    <a:pt x="8333" y="8184"/>
                    <a:pt x="12519" y="8917"/>
                    <a:pt x="14142" y="8917"/>
                  </a:cubicBezTo>
                  <a:cubicBezTo>
                    <a:pt x="14577" y="8917"/>
                    <a:pt x="14828" y="8864"/>
                    <a:pt x="14828" y="8864"/>
                  </a:cubicBezTo>
                  <a:cubicBezTo>
                    <a:pt x="14888" y="8560"/>
                    <a:pt x="14926" y="8251"/>
                    <a:pt x="14942" y="7936"/>
                  </a:cubicBezTo>
                  <a:cubicBezTo>
                    <a:pt x="15192" y="3810"/>
                    <a:pt x="12048" y="264"/>
                    <a:pt x="7922" y="15"/>
                  </a:cubicBezTo>
                  <a:cubicBezTo>
                    <a:pt x="7767" y="5"/>
                    <a:pt x="7614" y="1"/>
                    <a:pt x="7462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5"/>
            <p:cNvSpPr/>
            <p:nvPr/>
          </p:nvSpPr>
          <p:spPr>
            <a:xfrm>
              <a:off x="2093125" y="1030050"/>
              <a:ext cx="431350" cy="651725"/>
            </a:xfrm>
            <a:custGeom>
              <a:rect b="b" l="l" r="r" t="t"/>
              <a:pathLst>
                <a:path extrusionOk="0" h="26069" w="17254">
                  <a:moveTo>
                    <a:pt x="264" y="0"/>
                  </a:moveTo>
                  <a:cubicBezTo>
                    <a:pt x="136" y="0"/>
                    <a:pt x="0" y="105"/>
                    <a:pt x="36" y="266"/>
                  </a:cubicBezTo>
                  <a:cubicBezTo>
                    <a:pt x="579" y="2540"/>
                    <a:pt x="1834" y="4631"/>
                    <a:pt x="3576" y="6184"/>
                  </a:cubicBezTo>
                  <a:cubicBezTo>
                    <a:pt x="5379" y="7791"/>
                    <a:pt x="7632" y="8589"/>
                    <a:pt x="9826" y="9501"/>
                  </a:cubicBezTo>
                  <a:cubicBezTo>
                    <a:pt x="10922" y="9952"/>
                    <a:pt x="12003" y="10456"/>
                    <a:pt x="12980" y="11130"/>
                  </a:cubicBezTo>
                  <a:cubicBezTo>
                    <a:pt x="13968" y="11814"/>
                    <a:pt x="14799" y="12699"/>
                    <a:pt x="15407" y="13736"/>
                  </a:cubicBezTo>
                  <a:cubicBezTo>
                    <a:pt x="16574" y="15739"/>
                    <a:pt x="16900" y="18204"/>
                    <a:pt x="16178" y="20414"/>
                  </a:cubicBezTo>
                  <a:cubicBezTo>
                    <a:pt x="15396" y="22808"/>
                    <a:pt x="13474" y="24796"/>
                    <a:pt x="11102" y="25642"/>
                  </a:cubicBezTo>
                  <a:cubicBezTo>
                    <a:pt x="10872" y="25726"/>
                    <a:pt x="10937" y="26068"/>
                    <a:pt x="11142" y="26068"/>
                  </a:cubicBezTo>
                  <a:cubicBezTo>
                    <a:pt x="11165" y="26068"/>
                    <a:pt x="11190" y="26064"/>
                    <a:pt x="11216" y="26055"/>
                  </a:cubicBezTo>
                  <a:cubicBezTo>
                    <a:pt x="13344" y="25295"/>
                    <a:pt x="15130" y="23688"/>
                    <a:pt x="16129" y="21663"/>
                  </a:cubicBezTo>
                  <a:cubicBezTo>
                    <a:pt x="17166" y="19551"/>
                    <a:pt x="17253" y="17091"/>
                    <a:pt x="16428" y="14898"/>
                  </a:cubicBezTo>
                  <a:cubicBezTo>
                    <a:pt x="16021" y="13817"/>
                    <a:pt x="15418" y="12818"/>
                    <a:pt x="14625" y="11977"/>
                  </a:cubicBezTo>
                  <a:cubicBezTo>
                    <a:pt x="13794" y="11092"/>
                    <a:pt x="12763" y="10418"/>
                    <a:pt x="11682" y="9870"/>
                  </a:cubicBezTo>
                  <a:cubicBezTo>
                    <a:pt x="9494" y="8768"/>
                    <a:pt x="7067" y="8138"/>
                    <a:pt x="5015" y="6759"/>
                  </a:cubicBezTo>
                  <a:cubicBezTo>
                    <a:pt x="2735" y="5228"/>
                    <a:pt x="1090" y="2823"/>
                    <a:pt x="454" y="152"/>
                  </a:cubicBezTo>
                  <a:cubicBezTo>
                    <a:pt x="429" y="46"/>
                    <a:pt x="348" y="0"/>
                    <a:pt x="264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5"/>
            <p:cNvSpPr/>
            <p:nvPr/>
          </p:nvSpPr>
          <p:spPr>
            <a:xfrm>
              <a:off x="1686400" y="961800"/>
              <a:ext cx="211600" cy="212825"/>
            </a:xfrm>
            <a:custGeom>
              <a:rect b="b" l="l" r="r" t="t"/>
              <a:pathLst>
                <a:path extrusionOk="0" h="8513" w="8464">
                  <a:moveTo>
                    <a:pt x="5302" y="1"/>
                  </a:moveTo>
                  <a:cubicBezTo>
                    <a:pt x="4211" y="1"/>
                    <a:pt x="3136" y="177"/>
                    <a:pt x="2156" y="726"/>
                  </a:cubicBezTo>
                  <a:cubicBezTo>
                    <a:pt x="1434" y="1133"/>
                    <a:pt x="788" y="1731"/>
                    <a:pt x="424" y="2491"/>
                  </a:cubicBezTo>
                  <a:cubicBezTo>
                    <a:pt x="1" y="3376"/>
                    <a:pt x="6" y="4385"/>
                    <a:pt x="278" y="5314"/>
                  </a:cubicBezTo>
                  <a:cubicBezTo>
                    <a:pt x="620" y="6476"/>
                    <a:pt x="1342" y="7464"/>
                    <a:pt x="2053" y="8420"/>
                  </a:cubicBezTo>
                  <a:cubicBezTo>
                    <a:pt x="2102" y="8486"/>
                    <a:pt x="2169" y="8513"/>
                    <a:pt x="2235" y="8513"/>
                  </a:cubicBezTo>
                  <a:cubicBezTo>
                    <a:pt x="2391" y="8513"/>
                    <a:pt x="2542" y="8360"/>
                    <a:pt x="2428" y="8208"/>
                  </a:cubicBezTo>
                  <a:cubicBezTo>
                    <a:pt x="1342" y="6742"/>
                    <a:pt x="12" y="4890"/>
                    <a:pt x="685" y="2968"/>
                  </a:cubicBezTo>
                  <a:cubicBezTo>
                    <a:pt x="1250" y="1367"/>
                    <a:pt x="3030" y="579"/>
                    <a:pt x="4610" y="449"/>
                  </a:cubicBezTo>
                  <a:cubicBezTo>
                    <a:pt x="4839" y="431"/>
                    <a:pt x="5067" y="423"/>
                    <a:pt x="5295" y="423"/>
                  </a:cubicBezTo>
                  <a:cubicBezTo>
                    <a:pt x="6230" y="423"/>
                    <a:pt x="7165" y="558"/>
                    <a:pt x="8085" y="693"/>
                  </a:cubicBezTo>
                  <a:cubicBezTo>
                    <a:pt x="8097" y="695"/>
                    <a:pt x="8109" y="696"/>
                    <a:pt x="8120" y="696"/>
                  </a:cubicBezTo>
                  <a:cubicBezTo>
                    <a:pt x="8366" y="696"/>
                    <a:pt x="8464" y="317"/>
                    <a:pt x="8199" y="281"/>
                  </a:cubicBezTo>
                  <a:cubicBezTo>
                    <a:pt x="7256" y="140"/>
                    <a:pt x="6272" y="1"/>
                    <a:pt x="5302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5"/>
            <p:cNvSpPr/>
            <p:nvPr/>
          </p:nvSpPr>
          <p:spPr>
            <a:xfrm>
              <a:off x="1914075" y="962300"/>
              <a:ext cx="264525" cy="194825"/>
            </a:xfrm>
            <a:custGeom>
              <a:rect b="b" l="l" r="r" t="t"/>
              <a:pathLst>
                <a:path extrusionOk="0" h="7793" w="10581">
                  <a:moveTo>
                    <a:pt x="286" y="0"/>
                  </a:moveTo>
                  <a:cubicBezTo>
                    <a:pt x="150" y="0"/>
                    <a:pt x="1" y="157"/>
                    <a:pt x="75" y="331"/>
                  </a:cubicBezTo>
                  <a:cubicBezTo>
                    <a:pt x="1421" y="3524"/>
                    <a:pt x="4098" y="6027"/>
                    <a:pt x="7372" y="7162"/>
                  </a:cubicBezTo>
                  <a:cubicBezTo>
                    <a:pt x="8322" y="7493"/>
                    <a:pt x="9305" y="7699"/>
                    <a:pt x="10304" y="7791"/>
                  </a:cubicBezTo>
                  <a:cubicBezTo>
                    <a:pt x="10312" y="7792"/>
                    <a:pt x="10321" y="7793"/>
                    <a:pt x="10329" y="7793"/>
                  </a:cubicBezTo>
                  <a:cubicBezTo>
                    <a:pt x="10580" y="7793"/>
                    <a:pt x="10567" y="7389"/>
                    <a:pt x="10304" y="7362"/>
                  </a:cubicBezTo>
                  <a:cubicBezTo>
                    <a:pt x="6921" y="7048"/>
                    <a:pt x="3772" y="5261"/>
                    <a:pt x="1785" y="2503"/>
                  </a:cubicBezTo>
                  <a:cubicBezTo>
                    <a:pt x="1248" y="1759"/>
                    <a:pt x="803" y="956"/>
                    <a:pt x="444" y="114"/>
                  </a:cubicBezTo>
                  <a:cubicBezTo>
                    <a:pt x="410" y="34"/>
                    <a:pt x="350" y="0"/>
                    <a:pt x="286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5"/>
            <p:cNvSpPr/>
            <p:nvPr/>
          </p:nvSpPr>
          <p:spPr>
            <a:xfrm>
              <a:off x="1963675" y="942025"/>
              <a:ext cx="187750" cy="133225"/>
            </a:xfrm>
            <a:custGeom>
              <a:rect b="b" l="l" r="r" t="t"/>
              <a:pathLst>
                <a:path extrusionOk="0" h="5329" w="7510">
                  <a:moveTo>
                    <a:pt x="303" y="0"/>
                  </a:moveTo>
                  <a:cubicBezTo>
                    <a:pt x="149" y="0"/>
                    <a:pt x="0" y="152"/>
                    <a:pt x="111" y="312"/>
                  </a:cubicBezTo>
                  <a:cubicBezTo>
                    <a:pt x="1843" y="2701"/>
                    <a:pt x="4329" y="4476"/>
                    <a:pt x="7153" y="5318"/>
                  </a:cubicBezTo>
                  <a:cubicBezTo>
                    <a:pt x="7176" y="5325"/>
                    <a:pt x="7199" y="5328"/>
                    <a:pt x="7220" y="5328"/>
                  </a:cubicBezTo>
                  <a:cubicBezTo>
                    <a:pt x="7436" y="5328"/>
                    <a:pt x="7509" y="4979"/>
                    <a:pt x="7267" y="4905"/>
                  </a:cubicBezTo>
                  <a:cubicBezTo>
                    <a:pt x="4557" y="4096"/>
                    <a:pt x="2141" y="2386"/>
                    <a:pt x="485" y="95"/>
                  </a:cubicBezTo>
                  <a:cubicBezTo>
                    <a:pt x="437" y="28"/>
                    <a:pt x="369" y="0"/>
                    <a:pt x="303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5"/>
            <p:cNvSpPr/>
            <p:nvPr/>
          </p:nvSpPr>
          <p:spPr>
            <a:xfrm>
              <a:off x="1737050" y="995550"/>
              <a:ext cx="457575" cy="483925"/>
            </a:xfrm>
            <a:custGeom>
              <a:rect b="b" l="l" r="r" t="t"/>
              <a:pathLst>
                <a:path extrusionOk="0" h="19357" w="18303">
                  <a:moveTo>
                    <a:pt x="6352" y="0"/>
                  </a:moveTo>
                  <a:cubicBezTo>
                    <a:pt x="6352" y="0"/>
                    <a:pt x="2780" y="907"/>
                    <a:pt x="1303" y="5783"/>
                  </a:cubicBezTo>
                  <a:cubicBezTo>
                    <a:pt x="1281" y="6098"/>
                    <a:pt x="1281" y="6407"/>
                    <a:pt x="1303" y="6717"/>
                  </a:cubicBezTo>
                  <a:cubicBezTo>
                    <a:pt x="1303" y="6717"/>
                    <a:pt x="1303" y="6755"/>
                    <a:pt x="1308" y="6825"/>
                  </a:cubicBezTo>
                  <a:cubicBezTo>
                    <a:pt x="1314" y="6885"/>
                    <a:pt x="1319" y="6955"/>
                    <a:pt x="1330" y="7026"/>
                  </a:cubicBezTo>
                  <a:cubicBezTo>
                    <a:pt x="1336" y="7053"/>
                    <a:pt x="1330" y="7075"/>
                    <a:pt x="1336" y="7108"/>
                  </a:cubicBezTo>
                  <a:cubicBezTo>
                    <a:pt x="1374" y="7634"/>
                    <a:pt x="1374" y="8584"/>
                    <a:pt x="1086" y="9339"/>
                  </a:cubicBezTo>
                  <a:cubicBezTo>
                    <a:pt x="657" y="10436"/>
                    <a:pt x="0" y="13129"/>
                    <a:pt x="1927" y="15854"/>
                  </a:cubicBezTo>
                  <a:cubicBezTo>
                    <a:pt x="2992" y="17358"/>
                    <a:pt x="4143" y="18243"/>
                    <a:pt x="5163" y="18743"/>
                  </a:cubicBezTo>
                  <a:lnTo>
                    <a:pt x="5163" y="18748"/>
                  </a:lnTo>
                  <a:cubicBezTo>
                    <a:pt x="6000" y="19161"/>
                    <a:pt x="6754" y="19318"/>
                    <a:pt x="7308" y="19351"/>
                  </a:cubicBezTo>
                  <a:cubicBezTo>
                    <a:pt x="7378" y="19355"/>
                    <a:pt x="7454" y="19357"/>
                    <a:pt x="7535" y="19357"/>
                  </a:cubicBezTo>
                  <a:cubicBezTo>
                    <a:pt x="8984" y="19357"/>
                    <a:pt x="12163" y="18677"/>
                    <a:pt x="13726" y="15957"/>
                  </a:cubicBezTo>
                  <a:cubicBezTo>
                    <a:pt x="14192" y="15159"/>
                    <a:pt x="14518" y="14177"/>
                    <a:pt x="14616" y="12982"/>
                  </a:cubicBezTo>
                  <a:cubicBezTo>
                    <a:pt x="14746" y="12997"/>
                    <a:pt x="14877" y="13005"/>
                    <a:pt x="15007" y="13005"/>
                  </a:cubicBezTo>
                  <a:cubicBezTo>
                    <a:pt x="15710" y="13005"/>
                    <a:pt x="16408" y="12785"/>
                    <a:pt x="16967" y="12363"/>
                  </a:cubicBezTo>
                  <a:cubicBezTo>
                    <a:pt x="17743" y="11788"/>
                    <a:pt x="18243" y="10848"/>
                    <a:pt x="18286" y="9882"/>
                  </a:cubicBezTo>
                  <a:cubicBezTo>
                    <a:pt x="18303" y="9399"/>
                    <a:pt x="18210" y="8910"/>
                    <a:pt x="17966" y="8487"/>
                  </a:cubicBezTo>
                  <a:cubicBezTo>
                    <a:pt x="17727" y="8063"/>
                    <a:pt x="17331" y="7732"/>
                    <a:pt x="16858" y="7612"/>
                  </a:cubicBezTo>
                  <a:cubicBezTo>
                    <a:pt x="16739" y="7583"/>
                    <a:pt x="16615" y="7568"/>
                    <a:pt x="16493" y="7568"/>
                  </a:cubicBezTo>
                  <a:cubicBezTo>
                    <a:pt x="16370" y="7568"/>
                    <a:pt x="16248" y="7583"/>
                    <a:pt x="16131" y="7612"/>
                  </a:cubicBezTo>
                  <a:cubicBezTo>
                    <a:pt x="16131" y="7612"/>
                    <a:pt x="15880" y="7665"/>
                    <a:pt x="15445" y="7665"/>
                  </a:cubicBezTo>
                  <a:cubicBezTo>
                    <a:pt x="13822" y="7665"/>
                    <a:pt x="9636" y="6932"/>
                    <a:pt x="6352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5"/>
            <p:cNvSpPr/>
            <p:nvPr/>
          </p:nvSpPr>
          <p:spPr>
            <a:xfrm>
              <a:off x="1837475" y="1394475"/>
              <a:ext cx="242850" cy="154425"/>
            </a:xfrm>
            <a:custGeom>
              <a:rect b="b" l="l" r="r" t="t"/>
              <a:pathLst>
                <a:path extrusionOk="0" h="6177" w="9714">
                  <a:moveTo>
                    <a:pt x="9709" y="0"/>
                  </a:moveTo>
                  <a:cubicBezTo>
                    <a:pt x="8146" y="2720"/>
                    <a:pt x="4967" y="3400"/>
                    <a:pt x="3518" y="3400"/>
                  </a:cubicBezTo>
                  <a:cubicBezTo>
                    <a:pt x="3437" y="3400"/>
                    <a:pt x="3361" y="3398"/>
                    <a:pt x="3291" y="3394"/>
                  </a:cubicBezTo>
                  <a:cubicBezTo>
                    <a:pt x="2737" y="3361"/>
                    <a:pt x="1983" y="3204"/>
                    <a:pt x="1146" y="2791"/>
                  </a:cubicBezTo>
                  <a:lnTo>
                    <a:pt x="1" y="5984"/>
                  </a:lnTo>
                  <a:cubicBezTo>
                    <a:pt x="696" y="6116"/>
                    <a:pt x="1344" y="6176"/>
                    <a:pt x="1949" y="6176"/>
                  </a:cubicBezTo>
                  <a:cubicBezTo>
                    <a:pt x="8073" y="6176"/>
                    <a:pt x="9714" y="6"/>
                    <a:pt x="9714" y="6"/>
                  </a:cubicBezTo>
                  <a:lnTo>
                    <a:pt x="9709" y="0"/>
                  </a:ln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5"/>
            <p:cNvSpPr/>
            <p:nvPr/>
          </p:nvSpPr>
          <p:spPr>
            <a:xfrm>
              <a:off x="1837475" y="1320100"/>
              <a:ext cx="272050" cy="391475"/>
            </a:xfrm>
            <a:custGeom>
              <a:rect b="b" l="l" r="r" t="t"/>
              <a:pathLst>
                <a:path extrusionOk="0" h="15659" w="10882">
                  <a:moveTo>
                    <a:pt x="10599" y="0"/>
                  </a:moveTo>
                  <a:cubicBezTo>
                    <a:pt x="10501" y="1195"/>
                    <a:pt x="10175" y="2177"/>
                    <a:pt x="9709" y="2975"/>
                  </a:cubicBezTo>
                  <a:lnTo>
                    <a:pt x="9714" y="2981"/>
                  </a:lnTo>
                  <a:cubicBezTo>
                    <a:pt x="9714" y="2981"/>
                    <a:pt x="8073" y="9151"/>
                    <a:pt x="1949" y="9151"/>
                  </a:cubicBezTo>
                  <a:cubicBezTo>
                    <a:pt x="1344" y="9151"/>
                    <a:pt x="696" y="9091"/>
                    <a:pt x="1" y="8959"/>
                  </a:cubicBezTo>
                  <a:lnTo>
                    <a:pt x="1" y="8959"/>
                  </a:lnTo>
                  <a:lnTo>
                    <a:pt x="2542" y="15658"/>
                  </a:lnTo>
                  <a:lnTo>
                    <a:pt x="10881" y="8959"/>
                  </a:lnTo>
                  <a:lnTo>
                    <a:pt x="10599" y="0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5"/>
            <p:cNvSpPr/>
            <p:nvPr/>
          </p:nvSpPr>
          <p:spPr>
            <a:xfrm>
              <a:off x="1954075" y="1173450"/>
              <a:ext cx="47950" cy="53875"/>
            </a:xfrm>
            <a:custGeom>
              <a:rect b="b" l="l" r="r" t="t"/>
              <a:pathLst>
                <a:path extrusionOk="0" h="2155" w="1918">
                  <a:moveTo>
                    <a:pt x="984" y="0"/>
                  </a:moveTo>
                  <a:cubicBezTo>
                    <a:pt x="504" y="0"/>
                    <a:pt x="91" y="438"/>
                    <a:pt x="50" y="1007"/>
                  </a:cubicBezTo>
                  <a:cubicBezTo>
                    <a:pt x="1" y="1599"/>
                    <a:pt x="375" y="2114"/>
                    <a:pt x="875" y="2152"/>
                  </a:cubicBezTo>
                  <a:cubicBezTo>
                    <a:pt x="895" y="2154"/>
                    <a:pt x="915" y="2155"/>
                    <a:pt x="934" y="2155"/>
                  </a:cubicBezTo>
                  <a:cubicBezTo>
                    <a:pt x="1414" y="2155"/>
                    <a:pt x="1827" y="1716"/>
                    <a:pt x="1868" y="1148"/>
                  </a:cubicBezTo>
                  <a:cubicBezTo>
                    <a:pt x="1917" y="551"/>
                    <a:pt x="1543" y="40"/>
                    <a:pt x="1043" y="2"/>
                  </a:cubicBezTo>
                  <a:cubicBezTo>
                    <a:pt x="1023" y="1"/>
                    <a:pt x="1003" y="0"/>
                    <a:pt x="984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5"/>
            <p:cNvSpPr/>
            <p:nvPr/>
          </p:nvSpPr>
          <p:spPr>
            <a:xfrm>
              <a:off x="1783325" y="1160400"/>
              <a:ext cx="47950" cy="53900"/>
            </a:xfrm>
            <a:custGeom>
              <a:rect b="b" l="l" r="r" t="t"/>
              <a:pathLst>
                <a:path extrusionOk="0" h="2156" w="1918">
                  <a:moveTo>
                    <a:pt x="976" y="0"/>
                  </a:moveTo>
                  <a:cubicBezTo>
                    <a:pt x="499" y="0"/>
                    <a:pt x="91" y="437"/>
                    <a:pt x="49" y="1008"/>
                  </a:cubicBezTo>
                  <a:cubicBezTo>
                    <a:pt x="0" y="1599"/>
                    <a:pt x="375" y="2115"/>
                    <a:pt x="875" y="2153"/>
                  </a:cubicBezTo>
                  <a:cubicBezTo>
                    <a:pt x="894" y="2155"/>
                    <a:pt x="914" y="2155"/>
                    <a:pt x="934" y="2155"/>
                  </a:cubicBezTo>
                  <a:cubicBezTo>
                    <a:pt x="1414" y="2155"/>
                    <a:pt x="1826" y="1717"/>
                    <a:pt x="1868" y="1143"/>
                  </a:cubicBezTo>
                  <a:cubicBezTo>
                    <a:pt x="1917" y="552"/>
                    <a:pt x="1542" y="41"/>
                    <a:pt x="1043" y="3"/>
                  </a:cubicBezTo>
                  <a:cubicBezTo>
                    <a:pt x="1020" y="1"/>
                    <a:pt x="998" y="0"/>
                    <a:pt x="976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5"/>
            <p:cNvSpPr/>
            <p:nvPr/>
          </p:nvSpPr>
          <p:spPr>
            <a:xfrm>
              <a:off x="1953675" y="1132350"/>
              <a:ext cx="64350" cy="35375"/>
            </a:xfrm>
            <a:custGeom>
              <a:rect b="b" l="l" r="r" t="t"/>
              <a:pathLst>
                <a:path extrusionOk="0" h="1415" w="2574">
                  <a:moveTo>
                    <a:pt x="907" y="0"/>
                  </a:moveTo>
                  <a:cubicBezTo>
                    <a:pt x="751" y="0"/>
                    <a:pt x="596" y="20"/>
                    <a:pt x="446" y="45"/>
                  </a:cubicBezTo>
                  <a:cubicBezTo>
                    <a:pt x="299" y="66"/>
                    <a:pt x="174" y="186"/>
                    <a:pt x="98" y="305"/>
                  </a:cubicBezTo>
                  <a:cubicBezTo>
                    <a:pt x="11" y="436"/>
                    <a:pt x="0" y="598"/>
                    <a:pt x="33" y="751"/>
                  </a:cubicBezTo>
                  <a:cubicBezTo>
                    <a:pt x="60" y="886"/>
                    <a:pt x="174" y="1027"/>
                    <a:pt x="294" y="1098"/>
                  </a:cubicBezTo>
                  <a:cubicBezTo>
                    <a:pt x="391" y="1152"/>
                    <a:pt x="485" y="1171"/>
                    <a:pt x="585" y="1171"/>
                  </a:cubicBezTo>
                  <a:cubicBezTo>
                    <a:pt x="624" y="1171"/>
                    <a:pt x="665" y="1168"/>
                    <a:pt x="706" y="1163"/>
                  </a:cubicBezTo>
                  <a:lnTo>
                    <a:pt x="706" y="1163"/>
                  </a:lnTo>
                  <a:lnTo>
                    <a:pt x="630" y="1174"/>
                  </a:lnTo>
                  <a:cubicBezTo>
                    <a:pt x="720" y="1163"/>
                    <a:pt x="808" y="1158"/>
                    <a:pt x="896" y="1158"/>
                  </a:cubicBezTo>
                  <a:cubicBezTo>
                    <a:pt x="984" y="1158"/>
                    <a:pt x="1073" y="1163"/>
                    <a:pt x="1162" y="1174"/>
                  </a:cubicBezTo>
                  <a:cubicBezTo>
                    <a:pt x="1314" y="1201"/>
                    <a:pt x="1466" y="1245"/>
                    <a:pt x="1613" y="1304"/>
                  </a:cubicBezTo>
                  <a:cubicBezTo>
                    <a:pt x="1635" y="1315"/>
                    <a:pt x="1662" y="1326"/>
                    <a:pt x="1683" y="1337"/>
                  </a:cubicBezTo>
                  <a:cubicBezTo>
                    <a:pt x="1782" y="1389"/>
                    <a:pt x="1885" y="1414"/>
                    <a:pt x="1984" y="1414"/>
                  </a:cubicBezTo>
                  <a:cubicBezTo>
                    <a:pt x="2177" y="1414"/>
                    <a:pt x="2358" y="1320"/>
                    <a:pt x="2476" y="1141"/>
                  </a:cubicBezTo>
                  <a:cubicBezTo>
                    <a:pt x="2558" y="1017"/>
                    <a:pt x="2574" y="837"/>
                    <a:pt x="2541" y="696"/>
                  </a:cubicBezTo>
                  <a:cubicBezTo>
                    <a:pt x="2503" y="566"/>
                    <a:pt x="2400" y="414"/>
                    <a:pt x="2275" y="349"/>
                  </a:cubicBezTo>
                  <a:cubicBezTo>
                    <a:pt x="2020" y="213"/>
                    <a:pt x="1743" y="104"/>
                    <a:pt x="1450" y="56"/>
                  </a:cubicBezTo>
                  <a:cubicBezTo>
                    <a:pt x="1293" y="28"/>
                    <a:pt x="1124" y="1"/>
                    <a:pt x="961" y="1"/>
                  </a:cubicBezTo>
                  <a:cubicBezTo>
                    <a:pt x="943" y="1"/>
                    <a:pt x="925" y="0"/>
                    <a:pt x="907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5"/>
            <p:cNvSpPr/>
            <p:nvPr/>
          </p:nvSpPr>
          <p:spPr>
            <a:xfrm>
              <a:off x="1781700" y="1120100"/>
              <a:ext cx="65175" cy="31850"/>
            </a:xfrm>
            <a:custGeom>
              <a:rect b="b" l="l" r="r" t="t"/>
              <a:pathLst>
                <a:path extrusionOk="0" h="1274" w="2607">
                  <a:moveTo>
                    <a:pt x="1354" y="1"/>
                  </a:moveTo>
                  <a:cubicBezTo>
                    <a:pt x="1315" y="1"/>
                    <a:pt x="1277" y="1"/>
                    <a:pt x="1238" y="3"/>
                  </a:cubicBezTo>
                  <a:cubicBezTo>
                    <a:pt x="945" y="8"/>
                    <a:pt x="652" y="73"/>
                    <a:pt x="375" y="165"/>
                  </a:cubicBezTo>
                  <a:cubicBezTo>
                    <a:pt x="245" y="214"/>
                    <a:pt x="120" y="345"/>
                    <a:pt x="65" y="470"/>
                  </a:cubicBezTo>
                  <a:cubicBezTo>
                    <a:pt x="11" y="600"/>
                    <a:pt x="0" y="784"/>
                    <a:pt x="60" y="920"/>
                  </a:cubicBezTo>
                  <a:cubicBezTo>
                    <a:pt x="164" y="1144"/>
                    <a:pt x="369" y="1273"/>
                    <a:pt x="598" y="1273"/>
                  </a:cubicBezTo>
                  <a:cubicBezTo>
                    <a:pt x="669" y="1273"/>
                    <a:pt x="742" y="1261"/>
                    <a:pt x="815" y="1235"/>
                  </a:cubicBezTo>
                  <a:cubicBezTo>
                    <a:pt x="836" y="1224"/>
                    <a:pt x="864" y="1219"/>
                    <a:pt x="891" y="1213"/>
                  </a:cubicBezTo>
                  <a:cubicBezTo>
                    <a:pt x="1043" y="1175"/>
                    <a:pt x="1200" y="1154"/>
                    <a:pt x="1358" y="1154"/>
                  </a:cubicBezTo>
                  <a:cubicBezTo>
                    <a:pt x="1531" y="1159"/>
                    <a:pt x="1705" y="1181"/>
                    <a:pt x="1879" y="1230"/>
                  </a:cubicBezTo>
                  <a:lnTo>
                    <a:pt x="1808" y="1208"/>
                  </a:lnTo>
                  <a:lnTo>
                    <a:pt x="1808" y="1208"/>
                  </a:lnTo>
                  <a:cubicBezTo>
                    <a:pt x="1884" y="1231"/>
                    <a:pt x="1957" y="1247"/>
                    <a:pt x="2031" y="1247"/>
                  </a:cubicBezTo>
                  <a:cubicBezTo>
                    <a:pt x="2095" y="1247"/>
                    <a:pt x="2159" y="1235"/>
                    <a:pt x="2226" y="1208"/>
                  </a:cubicBezTo>
                  <a:cubicBezTo>
                    <a:pt x="2351" y="1154"/>
                    <a:pt x="2487" y="1034"/>
                    <a:pt x="2536" y="904"/>
                  </a:cubicBezTo>
                  <a:cubicBezTo>
                    <a:pt x="2590" y="763"/>
                    <a:pt x="2606" y="594"/>
                    <a:pt x="2541" y="453"/>
                  </a:cubicBezTo>
                  <a:cubicBezTo>
                    <a:pt x="2482" y="328"/>
                    <a:pt x="2378" y="187"/>
                    <a:pt x="2237" y="144"/>
                  </a:cubicBezTo>
                  <a:cubicBezTo>
                    <a:pt x="2069" y="95"/>
                    <a:pt x="1906" y="46"/>
                    <a:pt x="1732" y="24"/>
                  </a:cubicBezTo>
                  <a:cubicBezTo>
                    <a:pt x="1608" y="8"/>
                    <a:pt x="1480" y="1"/>
                    <a:pt x="1354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5"/>
            <p:cNvSpPr/>
            <p:nvPr/>
          </p:nvSpPr>
          <p:spPr>
            <a:xfrm>
              <a:off x="1974175" y="1248025"/>
              <a:ext cx="76025" cy="73025"/>
            </a:xfrm>
            <a:custGeom>
              <a:rect b="b" l="l" r="r" t="t"/>
              <a:pathLst>
                <a:path extrusionOk="0" h="2921" w="3041">
                  <a:moveTo>
                    <a:pt x="1515" y="1"/>
                  </a:moveTo>
                  <a:cubicBezTo>
                    <a:pt x="758" y="1"/>
                    <a:pt x="122" y="583"/>
                    <a:pt x="65" y="1347"/>
                  </a:cubicBezTo>
                  <a:cubicBezTo>
                    <a:pt x="0" y="2156"/>
                    <a:pt x="603" y="2856"/>
                    <a:pt x="1412" y="2916"/>
                  </a:cubicBezTo>
                  <a:cubicBezTo>
                    <a:pt x="1452" y="2919"/>
                    <a:pt x="1491" y="2920"/>
                    <a:pt x="1531" y="2920"/>
                  </a:cubicBezTo>
                  <a:cubicBezTo>
                    <a:pt x="2283" y="2920"/>
                    <a:pt x="2919" y="2338"/>
                    <a:pt x="2981" y="1569"/>
                  </a:cubicBezTo>
                  <a:cubicBezTo>
                    <a:pt x="3041" y="766"/>
                    <a:pt x="2438" y="65"/>
                    <a:pt x="1634" y="6"/>
                  </a:cubicBezTo>
                  <a:cubicBezTo>
                    <a:pt x="1594" y="2"/>
                    <a:pt x="1554" y="1"/>
                    <a:pt x="1515" y="1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5"/>
            <p:cNvSpPr/>
            <p:nvPr/>
          </p:nvSpPr>
          <p:spPr>
            <a:xfrm>
              <a:off x="2109075" y="1210200"/>
              <a:ext cx="47525" cy="74725"/>
            </a:xfrm>
            <a:custGeom>
              <a:rect b="b" l="l" r="r" t="t"/>
              <a:pathLst>
                <a:path extrusionOk="0" h="2989" w="1901">
                  <a:moveTo>
                    <a:pt x="1613" y="1"/>
                  </a:moveTo>
                  <a:cubicBezTo>
                    <a:pt x="1573" y="1"/>
                    <a:pt x="1532" y="15"/>
                    <a:pt x="1494" y="47"/>
                  </a:cubicBezTo>
                  <a:cubicBezTo>
                    <a:pt x="674" y="742"/>
                    <a:pt x="148" y="1730"/>
                    <a:pt x="17" y="2794"/>
                  </a:cubicBezTo>
                  <a:cubicBezTo>
                    <a:pt x="0" y="2922"/>
                    <a:pt x="97" y="2989"/>
                    <a:pt x="198" y="2989"/>
                  </a:cubicBezTo>
                  <a:cubicBezTo>
                    <a:pt x="291" y="2989"/>
                    <a:pt x="387" y="2933"/>
                    <a:pt x="403" y="2816"/>
                  </a:cubicBezTo>
                  <a:cubicBezTo>
                    <a:pt x="522" y="1850"/>
                    <a:pt x="1011" y="959"/>
                    <a:pt x="1749" y="335"/>
                  </a:cubicBezTo>
                  <a:cubicBezTo>
                    <a:pt x="1900" y="206"/>
                    <a:pt x="1767" y="1"/>
                    <a:pt x="1613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5"/>
            <p:cNvSpPr/>
            <p:nvPr/>
          </p:nvSpPr>
          <p:spPr>
            <a:xfrm>
              <a:off x="1843600" y="1199300"/>
              <a:ext cx="94650" cy="88250"/>
            </a:xfrm>
            <a:custGeom>
              <a:rect b="b" l="l" r="r" t="t"/>
              <a:pathLst>
                <a:path extrusionOk="0" h="3530" w="3786">
                  <a:moveTo>
                    <a:pt x="1689" y="0"/>
                  </a:moveTo>
                  <a:cubicBezTo>
                    <a:pt x="1463" y="0"/>
                    <a:pt x="1239" y="168"/>
                    <a:pt x="1043" y="575"/>
                  </a:cubicBezTo>
                  <a:cubicBezTo>
                    <a:pt x="673" y="1265"/>
                    <a:pt x="0" y="2248"/>
                    <a:pt x="744" y="2921"/>
                  </a:cubicBezTo>
                  <a:cubicBezTo>
                    <a:pt x="1387" y="3353"/>
                    <a:pt x="1869" y="3530"/>
                    <a:pt x="2219" y="3530"/>
                  </a:cubicBezTo>
                  <a:cubicBezTo>
                    <a:pt x="3785" y="3530"/>
                    <a:pt x="2725" y="0"/>
                    <a:pt x="1689" y="0"/>
                  </a:cubicBezTo>
                  <a:close/>
                </a:path>
              </a:pathLst>
            </a:custGeom>
            <a:solidFill>
              <a:srgbClr val="FE7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5"/>
            <p:cNvSpPr/>
            <p:nvPr/>
          </p:nvSpPr>
          <p:spPr>
            <a:xfrm>
              <a:off x="1845350" y="1160850"/>
              <a:ext cx="56225" cy="133725"/>
            </a:xfrm>
            <a:custGeom>
              <a:rect b="b" l="l" r="r" t="t"/>
              <a:pathLst>
                <a:path extrusionOk="0" h="5349" w="2249">
                  <a:moveTo>
                    <a:pt x="1546" y="0"/>
                  </a:moveTo>
                  <a:cubicBezTo>
                    <a:pt x="1450" y="0"/>
                    <a:pt x="1369" y="79"/>
                    <a:pt x="1363" y="181"/>
                  </a:cubicBezTo>
                  <a:cubicBezTo>
                    <a:pt x="1298" y="1266"/>
                    <a:pt x="897" y="2341"/>
                    <a:pt x="229" y="3210"/>
                  </a:cubicBezTo>
                  <a:cubicBezTo>
                    <a:pt x="6" y="3503"/>
                    <a:pt x="1" y="3921"/>
                    <a:pt x="212" y="4220"/>
                  </a:cubicBezTo>
                  <a:cubicBezTo>
                    <a:pt x="641" y="4817"/>
                    <a:pt x="1298" y="5230"/>
                    <a:pt x="2010" y="5344"/>
                  </a:cubicBezTo>
                  <a:cubicBezTo>
                    <a:pt x="2023" y="5347"/>
                    <a:pt x="2035" y="5348"/>
                    <a:pt x="2047" y="5348"/>
                  </a:cubicBezTo>
                  <a:cubicBezTo>
                    <a:pt x="2058" y="5348"/>
                    <a:pt x="2069" y="5347"/>
                    <a:pt x="2080" y="5344"/>
                  </a:cubicBezTo>
                  <a:cubicBezTo>
                    <a:pt x="2156" y="5328"/>
                    <a:pt x="2216" y="5268"/>
                    <a:pt x="2232" y="5186"/>
                  </a:cubicBezTo>
                  <a:cubicBezTo>
                    <a:pt x="2248" y="5083"/>
                    <a:pt x="2178" y="4980"/>
                    <a:pt x="2069" y="4964"/>
                  </a:cubicBezTo>
                  <a:cubicBezTo>
                    <a:pt x="1461" y="4866"/>
                    <a:pt x="897" y="4513"/>
                    <a:pt x="527" y="3992"/>
                  </a:cubicBezTo>
                  <a:cubicBezTo>
                    <a:pt x="413" y="3835"/>
                    <a:pt x="413" y="3601"/>
                    <a:pt x="538" y="3444"/>
                  </a:cubicBezTo>
                  <a:cubicBezTo>
                    <a:pt x="1249" y="2515"/>
                    <a:pt x="1678" y="1364"/>
                    <a:pt x="1749" y="202"/>
                  </a:cubicBezTo>
                  <a:cubicBezTo>
                    <a:pt x="1754" y="94"/>
                    <a:pt x="1673" y="7"/>
                    <a:pt x="1564" y="1"/>
                  </a:cubicBezTo>
                  <a:cubicBezTo>
                    <a:pt x="1558" y="1"/>
                    <a:pt x="1552" y="0"/>
                    <a:pt x="1546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5"/>
            <p:cNvSpPr/>
            <p:nvPr/>
          </p:nvSpPr>
          <p:spPr>
            <a:xfrm>
              <a:off x="1863950" y="1308450"/>
              <a:ext cx="74400" cy="80850"/>
            </a:xfrm>
            <a:custGeom>
              <a:rect b="b" l="l" r="r" t="t"/>
              <a:pathLst>
                <a:path extrusionOk="0" h="3234" w="2976">
                  <a:moveTo>
                    <a:pt x="1516" y="1"/>
                  </a:moveTo>
                  <a:cubicBezTo>
                    <a:pt x="770" y="1"/>
                    <a:pt x="133" y="655"/>
                    <a:pt x="66" y="1509"/>
                  </a:cubicBezTo>
                  <a:cubicBezTo>
                    <a:pt x="1" y="2399"/>
                    <a:pt x="581" y="3170"/>
                    <a:pt x="1363" y="3230"/>
                  </a:cubicBezTo>
                  <a:cubicBezTo>
                    <a:pt x="1396" y="3232"/>
                    <a:pt x="1428" y="3233"/>
                    <a:pt x="1460" y="3233"/>
                  </a:cubicBezTo>
                  <a:cubicBezTo>
                    <a:pt x="2207" y="3233"/>
                    <a:pt x="2843" y="2579"/>
                    <a:pt x="2911" y="1726"/>
                  </a:cubicBezTo>
                  <a:cubicBezTo>
                    <a:pt x="2976" y="835"/>
                    <a:pt x="2395" y="64"/>
                    <a:pt x="1613" y="5"/>
                  </a:cubicBezTo>
                  <a:cubicBezTo>
                    <a:pt x="1580" y="2"/>
                    <a:pt x="1548" y="1"/>
                    <a:pt x="1516" y="1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5"/>
            <p:cNvSpPr/>
            <p:nvPr/>
          </p:nvSpPr>
          <p:spPr>
            <a:xfrm>
              <a:off x="1853900" y="1325525"/>
              <a:ext cx="94500" cy="49425"/>
            </a:xfrm>
            <a:custGeom>
              <a:rect b="b" l="l" r="r" t="t"/>
              <a:pathLst>
                <a:path extrusionOk="0" h="1977" w="3780">
                  <a:moveTo>
                    <a:pt x="2998" y="0"/>
                  </a:moveTo>
                  <a:cubicBezTo>
                    <a:pt x="2867" y="0"/>
                    <a:pt x="2743" y="17"/>
                    <a:pt x="2618" y="44"/>
                  </a:cubicBezTo>
                  <a:cubicBezTo>
                    <a:pt x="2428" y="60"/>
                    <a:pt x="2238" y="98"/>
                    <a:pt x="2048" y="120"/>
                  </a:cubicBezTo>
                  <a:cubicBezTo>
                    <a:pt x="1909" y="138"/>
                    <a:pt x="1772" y="147"/>
                    <a:pt x="1635" y="147"/>
                  </a:cubicBezTo>
                  <a:cubicBezTo>
                    <a:pt x="1444" y="147"/>
                    <a:pt x="1255" y="130"/>
                    <a:pt x="1065" y="98"/>
                  </a:cubicBezTo>
                  <a:cubicBezTo>
                    <a:pt x="924" y="73"/>
                    <a:pt x="783" y="40"/>
                    <a:pt x="646" y="40"/>
                  </a:cubicBezTo>
                  <a:cubicBezTo>
                    <a:pt x="571" y="40"/>
                    <a:pt x="497" y="50"/>
                    <a:pt x="424" y="76"/>
                  </a:cubicBezTo>
                  <a:cubicBezTo>
                    <a:pt x="229" y="141"/>
                    <a:pt x="88" y="337"/>
                    <a:pt x="44" y="538"/>
                  </a:cubicBezTo>
                  <a:cubicBezTo>
                    <a:pt x="1" y="744"/>
                    <a:pt x="60" y="961"/>
                    <a:pt x="164" y="1140"/>
                  </a:cubicBezTo>
                  <a:cubicBezTo>
                    <a:pt x="272" y="1314"/>
                    <a:pt x="435" y="1466"/>
                    <a:pt x="603" y="1580"/>
                  </a:cubicBezTo>
                  <a:cubicBezTo>
                    <a:pt x="971" y="1836"/>
                    <a:pt x="1422" y="1977"/>
                    <a:pt x="1870" y="1977"/>
                  </a:cubicBezTo>
                  <a:cubicBezTo>
                    <a:pt x="1879" y="1977"/>
                    <a:pt x="1887" y="1977"/>
                    <a:pt x="1896" y="1977"/>
                  </a:cubicBezTo>
                  <a:cubicBezTo>
                    <a:pt x="1904" y="1977"/>
                    <a:pt x="1912" y="1977"/>
                    <a:pt x="1920" y="1977"/>
                  </a:cubicBezTo>
                  <a:cubicBezTo>
                    <a:pt x="2368" y="1977"/>
                    <a:pt x="2815" y="1831"/>
                    <a:pt x="3188" y="1575"/>
                  </a:cubicBezTo>
                  <a:cubicBezTo>
                    <a:pt x="3400" y="1423"/>
                    <a:pt x="3590" y="1238"/>
                    <a:pt x="3687" y="999"/>
                  </a:cubicBezTo>
                  <a:cubicBezTo>
                    <a:pt x="3780" y="755"/>
                    <a:pt x="3763" y="462"/>
                    <a:pt x="3600" y="261"/>
                  </a:cubicBezTo>
                  <a:cubicBezTo>
                    <a:pt x="3459" y="87"/>
                    <a:pt x="3226" y="6"/>
                    <a:pt x="2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5"/>
            <p:cNvSpPr/>
            <p:nvPr/>
          </p:nvSpPr>
          <p:spPr>
            <a:xfrm>
              <a:off x="1072350" y="1151500"/>
              <a:ext cx="367050" cy="348050"/>
            </a:xfrm>
            <a:custGeom>
              <a:rect b="b" l="l" r="r" t="t"/>
              <a:pathLst>
                <a:path extrusionOk="0" h="13922" w="14682">
                  <a:moveTo>
                    <a:pt x="999" y="1"/>
                  </a:moveTo>
                  <a:cubicBezTo>
                    <a:pt x="407" y="1"/>
                    <a:pt x="0" y="593"/>
                    <a:pt x="217" y="1146"/>
                  </a:cubicBezTo>
                  <a:lnTo>
                    <a:pt x="5033" y="13390"/>
                  </a:lnTo>
                  <a:cubicBezTo>
                    <a:pt x="5158" y="13715"/>
                    <a:pt x="5468" y="13922"/>
                    <a:pt x="5810" y="13922"/>
                  </a:cubicBezTo>
                  <a:lnTo>
                    <a:pt x="13682" y="13922"/>
                  </a:lnTo>
                  <a:cubicBezTo>
                    <a:pt x="14274" y="13922"/>
                    <a:pt x="14681" y="13325"/>
                    <a:pt x="14464" y="12776"/>
                  </a:cubicBezTo>
                  <a:lnTo>
                    <a:pt x="9648" y="533"/>
                  </a:lnTo>
                  <a:cubicBezTo>
                    <a:pt x="9523" y="213"/>
                    <a:pt x="9214" y="1"/>
                    <a:pt x="8866" y="1"/>
                  </a:cubicBezTo>
                  <a:close/>
                </a:path>
              </a:pathLst>
            </a:custGeom>
            <a:solidFill>
              <a:srgbClr val="574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5"/>
            <p:cNvSpPr/>
            <p:nvPr/>
          </p:nvSpPr>
          <p:spPr>
            <a:xfrm>
              <a:off x="1287975" y="1161575"/>
              <a:ext cx="136150" cy="323650"/>
            </a:xfrm>
            <a:custGeom>
              <a:rect b="b" l="l" r="r" t="t"/>
              <a:pathLst>
                <a:path extrusionOk="0" h="12946" w="5446">
                  <a:moveTo>
                    <a:pt x="259" y="1"/>
                  </a:moveTo>
                  <a:cubicBezTo>
                    <a:pt x="127" y="1"/>
                    <a:pt x="0" y="101"/>
                    <a:pt x="62" y="255"/>
                  </a:cubicBezTo>
                  <a:cubicBezTo>
                    <a:pt x="1696" y="4435"/>
                    <a:pt x="3331" y="8621"/>
                    <a:pt x="4970" y="12802"/>
                  </a:cubicBezTo>
                  <a:cubicBezTo>
                    <a:pt x="5009" y="12902"/>
                    <a:pt x="5100" y="12945"/>
                    <a:pt x="5187" y="12945"/>
                  </a:cubicBezTo>
                  <a:cubicBezTo>
                    <a:pt x="5319" y="12945"/>
                    <a:pt x="5445" y="12847"/>
                    <a:pt x="5383" y="12693"/>
                  </a:cubicBezTo>
                  <a:cubicBezTo>
                    <a:pt x="3749" y="8513"/>
                    <a:pt x="2109" y="4327"/>
                    <a:pt x="475" y="146"/>
                  </a:cubicBezTo>
                  <a:cubicBezTo>
                    <a:pt x="436" y="45"/>
                    <a:pt x="346" y="1"/>
                    <a:pt x="259" y="1"/>
                  </a:cubicBezTo>
                  <a:close/>
                </a:path>
              </a:pathLst>
            </a:custGeom>
            <a:solidFill>
              <a:srgbClr val="4440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5"/>
            <p:cNvSpPr/>
            <p:nvPr/>
          </p:nvSpPr>
          <p:spPr>
            <a:xfrm>
              <a:off x="1103550" y="1189775"/>
              <a:ext cx="118250" cy="47550"/>
            </a:xfrm>
            <a:custGeom>
              <a:rect b="b" l="l" r="r" t="t"/>
              <a:pathLst>
                <a:path extrusionOk="0" h="1902" w="4730">
                  <a:moveTo>
                    <a:pt x="430" y="1"/>
                  </a:moveTo>
                  <a:cubicBezTo>
                    <a:pt x="175" y="1"/>
                    <a:pt x="1" y="262"/>
                    <a:pt x="93" y="500"/>
                  </a:cubicBezTo>
                  <a:lnTo>
                    <a:pt x="571" y="1673"/>
                  </a:lnTo>
                  <a:cubicBezTo>
                    <a:pt x="631" y="1809"/>
                    <a:pt x="756" y="1901"/>
                    <a:pt x="908" y="1901"/>
                  </a:cubicBezTo>
                  <a:lnTo>
                    <a:pt x="4296" y="1901"/>
                  </a:lnTo>
                  <a:cubicBezTo>
                    <a:pt x="4551" y="1901"/>
                    <a:pt x="4730" y="1646"/>
                    <a:pt x="4627" y="1402"/>
                  </a:cubicBezTo>
                  <a:lnTo>
                    <a:pt x="4154" y="229"/>
                  </a:lnTo>
                  <a:cubicBezTo>
                    <a:pt x="4100" y="93"/>
                    <a:pt x="3964" y="1"/>
                    <a:pt x="3818" y="1"/>
                  </a:cubicBezTo>
                  <a:close/>
                </a:path>
              </a:pathLst>
            </a:custGeom>
            <a:solidFill>
              <a:srgbClr val="DFDB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5"/>
            <p:cNvSpPr/>
            <p:nvPr/>
          </p:nvSpPr>
          <p:spPr>
            <a:xfrm>
              <a:off x="1557600" y="2497450"/>
              <a:ext cx="857600" cy="311000"/>
            </a:xfrm>
            <a:custGeom>
              <a:rect b="b" l="l" r="r" t="t"/>
              <a:pathLst>
                <a:path extrusionOk="0" h="12440" w="34304">
                  <a:moveTo>
                    <a:pt x="32354" y="1"/>
                  </a:moveTo>
                  <a:cubicBezTo>
                    <a:pt x="25626" y="2321"/>
                    <a:pt x="19561" y="3048"/>
                    <a:pt x="14603" y="3048"/>
                  </a:cubicBezTo>
                  <a:cubicBezTo>
                    <a:pt x="6292" y="3048"/>
                    <a:pt x="1092" y="1005"/>
                    <a:pt x="1092" y="1005"/>
                  </a:cubicBezTo>
                  <a:cubicBezTo>
                    <a:pt x="549" y="4643"/>
                    <a:pt x="136" y="8552"/>
                    <a:pt x="0" y="12439"/>
                  </a:cubicBezTo>
                  <a:lnTo>
                    <a:pt x="33815" y="12439"/>
                  </a:lnTo>
                  <a:cubicBezTo>
                    <a:pt x="33815" y="12439"/>
                    <a:pt x="34303" y="7129"/>
                    <a:pt x="32354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5"/>
            <p:cNvSpPr/>
            <p:nvPr/>
          </p:nvSpPr>
          <p:spPr>
            <a:xfrm>
              <a:off x="1584875" y="1544050"/>
              <a:ext cx="1256525" cy="1264400"/>
            </a:xfrm>
            <a:custGeom>
              <a:rect b="b" l="l" r="r" t="t"/>
              <a:pathLst>
                <a:path extrusionOk="0" h="50576" w="50261">
                  <a:moveTo>
                    <a:pt x="8009" y="1"/>
                  </a:moveTo>
                  <a:cubicBezTo>
                    <a:pt x="8009" y="1"/>
                    <a:pt x="1320" y="8736"/>
                    <a:pt x="1445" y="12390"/>
                  </a:cubicBezTo>
                  <a:cubicBezTo>
                    <a:pt x="1505" y="14329"/>
                    <a:pt x="2194" y="16652"/>
                    <a:pt x="2829" y="18401"/>
                  </a:cubicBezTo>
                  <a:cubicBezTo>
                    <a:pt x="3389" y="19943"/>
                    <a:pt x="3904" y="21045"/>
                    <a:pt x="3904" y="21045"/>
                  </a:cubicBezTo>
                  <a:cubicBezTo>
                    <a:pt x="3904" y="21045"/>
                    <a:pt x="1483" y="29075"/>
                    <a:pt x="1" y="39141"/>
                  </a:cubicBezTo>
                  <a:cubicBezTo>
                    <a:pt x="1" y="39141"/>
                    <a:pt x="5201" y="41184"/>
                    <a:pt x="13512" y="41184"/>
                  </a:cubicBezTo>
                  <a:cubicBezTo>
                    <a:pt x="18470" y="41184"/>
                    <a:pt x="24535" y="40457"/>
                    <a:pt x="31263" y="38137"/>
                  </a:cubicBezTo>
                  <a:cubicBezTo>
                    <a:pt x="30275" y="34499"/>
                    <a:pt x="28646" y="30389"/>
                    <a:pt x="25997" y="26263"/>
                  </a:cubicBezTo>
                  <a:lnTo>
                    <a:pt x="24905" y="21262"/>
                  </a:lnTo>
                  <a:lnTo>
                    <a:pt x="25399" y="19622"/>
                  </a:lnTo>
                  <a:lnTo>
                    <a:pt x="25856" y="17923"/>
                  </a:lnTo>
                  <a:lnTo>
                    <a:pt x="26686" y="19622"/>
                  </a:lnTo>
                  <a:lnTo>
                    <a:pt x="41585" y="50575"/>
                  </a:lnTo>
                  <a:lnTo>
                    <a:pt x="50261" y="50575"/>
                  </a:lnTo>
                  <a:lnTo>
                    <a:pt x="30731" y="3280"/>
                  </a:lnTo>
                  <a:cubicBezTo>
                    <a:pt x="30069" y="1950"/>
                    <a:pt x="28923" y="1016"/>
                    <a:pt x="27615" y="576"/>
                  </a:cubicBezTo>
                  <a:cubicBezTo>
                    <a:pt x="27093" y="408"/>
                    <a:pt x="26550" y="310"/>
                    <a:pt x="26002" y="299"/>
                  </a:cubicBezTo>
                  <a:lnTo>
                    <a:pt x="20985" y="1"/>
                  </a:lnTo>
                  <a:lnTo>
                    <a:pt x="12646" y="6700"/>
                  </a:lnTo>
                  <a:lnTo>
                    <a:pt x="10105" y="1"/>
                  </a:lnTo>
                  <a:close/>
                </a:path>
              </a:pathLst>
            </a:custGeom>
            <a:solidFill>
              <a:srgbClr val="6E9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5"/>
            <p:cNvSpPr/>
            <p:nvPr/>
          </p:nvSpPr>
          <p:spPr>
            <a:xfrm>
              <a:off x="2119625" y="1834875"/>
              <a:ext cx="109125" cy="146325"/>
            </a:xfrm>
            <a:custGeom>
              <a:rect b="b" l="l" r="r" t="t"/>
              <a:pathLst>
                <a:path extrusionOk="0" h="5853" w="4365">
                  <a:moveTo>
                    <a:pt x="302" y="1"/>
                  </a:moveTo>
                  <a:cubicBezTo>
                    <a:pt x="149" y="1"/>
                    <a:pt x="1" y="152"/>
                    <a:pt x="111" y="312"/>
                  </a:cubicBezTo>
                  <a:cubicBezTo>
                    <a:pt x="1371" y="2126"/>
                    <a:pt x="2625" y="3944"/>
                    <a:pt x="3885" y="5758"/>
                  </a:cubicBezTo>
                  <a:cubicBezTo>
                    <a:pt x="3932" y="5825"/>
                    <a:pt x="3998" y="5852"/>
                    <a:pt x="4063" y="5852"/>
                  </a:cubicBezTo>
                  <a:cubicBezTo>
                    <a:pt x="4216" y="5852"/>
                    <a:pt x="4364" y="5700"/>
                    <a:pt x="4254" y="5541"/>
                  </a:cubicBezTo>
                  <a:lnTo>
                    <a:pt x="480" y="95"/>
                  </a:lnTo>
                  <a:cubicBezTo>
                    <a:pt x="433" y="28"/>
                    <a:pt x="367" y="1"/>
                    <a:pt x="302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5"/>
            <p:cNvSpPr/>
            <p:nvPr/>
          </p:nvSpPr>
          <p:spPr>
            <a:xfrm>
              <a:off x="1740575" y="2055700"/>
              <a:ext cx="350750" cy="34300"/>
            </a:xfrm>
            <a:custGeom>
              <a:rect b="b" l="l" r="r" t="t"/>
              <a:pathLst>
                <a:path extrusionOk="0" h="1372" w="14030">
                  <a:moveTo>
                    <a:pt x="4178" y="1"/>
                  </a:moveTo>
                  <a:cubicBezTo>
                    <a:pt x="3881" y="1"/>
                    <a:pt x="3583" y="3"/>
                    <a:pt x="3285" y="9"/>
                  </a:cubicBezTo>
                  <a:cubicBezTo>
                    <a:pt x="2281" y="25"/>
                    <a:pt x="1276" y="74"/>
                    <a:pt x="272" y="155"/>
                  </a:cubicBezTo>
                  <a:cubicBezTo>
                    <a:pt x="7" y="177"/>
                    <a:pt x="0" y="585"/>
                    <a:pt x="252" y="585"/>
                  </a:cubicBezTo>
                  <a:cubicBezTo>
                    <a:pt x="258" y="585"/>
                    <a:pt x="265" y="585"/>
                    <a:pt x="272" y="584"/>
                  </a:cubicBezTo>
                  <a:cubicBezTo>
                    <a:pt x="1572" y="481"/>
                    <a:pt x="2876" y="429"/>
                    <a:pt x="4181" y="429"/>
                  </a:cubicBezTo>
                  <a:cubicBezTo>
                    <a:pt x="6374" y="429"/>
                    <a:pt x="8567" y="576"/>
                    <a:pt x="10740" y="872"/>
                  </a:cubicBezTo>
                  <a:cubicBezTo>
                    <a:pt x="11717" y="1008"/>
                    <a:pt x="12689" y="1171"/>
                    <a:pt x="13661" y="1366"/>
                  </a:cubicBezTo>
                  <a:cubicBezTo>
                    <a:pt x="13677" y="1369"/>
                    <a:pt x="13693" y="1371"/>
                    <a:pt x="13708" y="1371"/>
                  </a:cubicBezTo>
                  <a:cubicBezTo>
                    <a:pt x="13940" y="1371"/>
                    <a:pt x="14029" y="1004"/>
                    <a:pt x="13775" y="953"/>
                  </a:cubicBezTo>
                  <a:cubicBezTo>
                    <a:pt x="10614" y="322"/>
                    <a:pt x="7398" y="1"/>
                    <a:pt x="4178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5"/>
            <p:cNvSpPr/>
            <p:nvPr/>
          </p:nvSpPr>
          <p:spPr>
            <a:xfrm>
              <a:off x="2235125" y="2550625"/>
              <a:ext cx="27100" cy="249975"/>
            </a:xfrm>
            <a:custGeom>
              <a:rect b="b" l="l" r="r" t="t"/>
              <a:pathLst>
                <a:path extrusionOk="0" h="9999" w="1084">
                  <a:moveTo>
                    <a:pt x="209" y="1"/>
                  </a:moveTo>
                  <a:cubicBezTo>
                    <a:pt x="102" y="1"/>
                    <a:pt x="0" y="70"/>
                    <a:pt x="8" y="208"/>
                  </a:cubicBezTo>
                  <a:cubicBezTo>
                    <a:pt x="220" y="3401"/>
                    <a:pt x="432" y="6599"/>
                    <a:pt x="649" y="9791"/>
                  </a:cubicBezTo>
                  <a:cubicBezTo>
                    <a:pt x="657" y="9930"/>
                    <a:pt x="769" y="9999"/>
                    <a:pt x="875" y="9999"/>
                  </a:cubicBezTo>
                  <a:cubicBezTo>
                    <a:pt x="982" y="9999"/>
                    <a:pt x="1083" y="9930"/>
                    <a:pt x="1073" y="9791"/>
                  </a:cubicBezTo>
                  <a:cubicBezTo>
                    <a:pt x="861" y="6599"/>
                    <a:pt x="649" y="3401"/>
                    <a:pt x="437" y="208"/>
                  </a:cubicBezTo>
                  <a:cubicBezTo>
                    <a:pt x="426" y="70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5"/>
            <p:cNvSpPr/>
            <p:nvPr/>
          </p:nvSpPr>
          <p:spPr>
            <a:xfrm>
              <a:off x="1090125" y="1274475"/>
              <a:ext cx="265525" cy="332450"/>
            </a:xfrm>
            <a:custGeom>
              <a:rect b="b" l="l" r="r" t="t"/>
              <a:pathLst>
                <a:path extrusionOk="0" h="13298" w="10621">
                  <a:moveTo>
                    <a:pt x="4499" y="1"/>
                  </a:moveTo>
                  <a:cubicBezTo>
                    <a:pt x="4496" y="1"/>
                    <a:pt x="4493" y="1"/>
                    <a:pt x="4491" y="1"/>
                  </a:cubicBezTo>
                  <a:cubicBezTo>
                    <a:pt x="3910" y="6"/>
                    <a:pt x="956" y="1554"/>
                    <a:pt x="560" y="2281"/>
                  </a:cubicBezTo>
                  <a:cubicBezTo>
                    <a:pt x="163" y="3009"/>
                    <a:pt x="652" y="4757"/>
                    <a:pt x="652" y="4757"/>
                  </a:cubicBezTo>
                  <a:cubicBezTo>
                    <a:pt x="652" y="4757"/>
                    <a:pt x="0" y="6245"/>
                    <a:pt x="1227" y="8661"/>
                  </a:cubicBezTo>
                  <a:cubicBezTo>
                    <a:pt x="2444" y="11077"/>
                    <a:pt x="3948" y="13297"/>
                    <a:pt x="3948" y="13297"/>
                  </a:cubicBezTo>
                  <a:cubicBezTo>
                    <a:pt x="3948" y="13297"/>
                    <a:pt x="3958" y="13292"/>
                    <a:pt x="3980" y="13276"/>
                  </a:cubicBezTo>
                  <a:cubicBezTo>
                    <a:pt x="4094" y="13183"/>
                    <a:pt x="7466" y="11234"/>
                    <a:pt x="8845" y="11104"/>
                  </a:cubicBezTo>
                  <a:cubicBezTo>
                    <a:pt x="8878" y="11066"/>
                    <a:pt x="8910" y="11028"/>
                    <a:pt x="8943" y="10990"/>
                  </a:cubicBezTo>
                  <a:cubicBezTo>
                    <a:pt x="8943" y="10990"/>
                    <a:pt x="9002" y="10545"/>
                    <a:pt x="8954" y="9931"/>
                  </a:cubicBezTo>
                  <a:lnTo>
                    <a:pt x="8954" y="9926"/>
                  </a:lnTo>
                  <a:cubicBezTo>
                    <a:pt x="8899" y="9198"/>
                    <a:pt x="8687" y="8237"/>
                    <a:pt x="8047" y="7499"/>
                  </a:cubicBezTo>
                  <a:cubicBezTo>
                    <a:pt x="8047" y="7499"/>
                    <a:pt x="10186" y="6055"/>
                    <a:pt x="10197" y="5995"/>
                  </a:cubicBezTo>
                  <a:cubicBezTo>
                    <a:pt x="10208" y="5930"/>
                    <a:pt x="10620" y="5452"/>
                    <a:pt x="10295" y="4990"/>
                  </a:cubicBezTo>
                  <a:cubicBezTo>
                    <a:pt x="10064" y="4662"/>
                    <a:pt x="9622" y="4474"/>
                    <a:pt x="9246" y="4474"/>
                  </a:cubicBezTo>
                  <a:cubicBezTo>
                    <a:pt x="9101" y="4474"/>
                    <a:pt x="8965" y="4502"/>
                    <a:pt x="8856" y="4562"/>
                  </a:cubicBezTo>
                  <a:cubicBezTo>
                    <a:pt x="8856" y="4562"/>
                    <a:pt x="9882" y="3872"/>
                    <a:pt x="9610" y="3215"/>
                  </a:cubicBezTo>
                  <a:cubicBezTo>
                    <a:pt x="9436" y="2785"/>
                    <a:pt x="8614" y="2711"/>
                    <a:pt x="8067" y="2711"/>
                  </a:cubicBezTo>
                  <a:cubicBezTo>
                    <a:pt x="7777" y="2711"/>
                    <a:pt x="7564" y="2732"/>
                    <a:pt x="7564" y="2732"/>
                  </a:cubicBezTo>
                  <a:cubicBezTo>
                    <a:pt x="7564" y="2732"/>
                    <a:pt x="7900" y="2325"/>
                    <a:pt x="7743" y="1651"/>
                  </a:cubicBezTo>
                  <a:cubicBezTo>
                    <a:pt x="7642" y="1207"/>
                    <a:pt x="6581" y="1132"/>
                    <a:pt x="5870" y="1132"/>
                  </a:cubicBezTo>
                  <a:cubicBezTo>
                    <a:pt x="5503" y="1132"/>
                    <a:pt x="5229" y="1152"/>
                    <a:pt x="5229" y="1152"/>
                  </a:cubicBezTo>
                  <a:cubicBezTo>
                    <a:pt x="5229" y="1152"/>
                    <a:pt x="5078" y="1"/>
                    <a:pt x="4499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5"/>
            <p:cNvSpPr/>
            <p:nvPr/>
          </p:nvSpPr>
          <p:spPr>
            <a:xfrm>
              <a:off x="1172525" y="1536250"/>
              <a:ext cx="612600" cy="618600"/>
            </a:xfrm>
            <a:custGeom>
              <a:rect b="b" l="l" r="r" t="t"/>
              <a:pathLst>
                <a:path extrusionOk="0" h="24744" w="24504">
                  <a:moveTo>
                    <a:pt x="6177" y="0"/>
                  </a:moveTo>
                  <a:cubicBezTo>
                    <a:pt x="2697" y="0"/>
                    <a:pt x="0" y="2647"/>
                    <a:pt x="0" y="2647"/>
                  </a:cubicBezTo>
                  <a:lnTo>
                    <a:pt x="6559" y="21194"/>
                  </a:lnTo>
                  <a:cubicBezTo>
                    <a:pt x="7336" y="23473"/>
                    <a:pt x="9418" y="24744"/>
                    <a:pt x="11537" y="24744"/>
                  </a:cubicBezTo>
                  <a:cubicBezTo>
                    <a:pt x="12927" y="24744"/>
                    <a:pt x="14333" y="24197"/>
                    <a:pt x="15398" y="23029"/>
                  </a:cubicBezTo>
                  <a:lnTo>
                    <a:pt x="19323" y="18713"/>
                  </a:lnTo>
                  <a:cubicBezTo>
                    <a:pt x="18688" y="16964"/>
                    <a:pt x="17999" y="14641"/>
                    <a:pt x="17939" y="12702"/>
                  </a:cubicBezTo>
                  <a:cubicBezTo>
                    <a:pt x="17814" y="9048"/>
                    <a:pt x="24503" y="313"/>
                    <a:pt x="24503" y="313"/>
                  </a:cubicBezTo>
                  <a:cubicBezTo>
                    <a:pt x="22261" y="313"/>
                    <a:pt x="20149" y="1344"/>
                    <a:pt x="18780" y="3114"/>
                  </a:cubicBezTo>
                  <a:lnTo>
                    <a:pt x="12797" y="10802"/>
                  </a:lnTo>
                  <a:lnTo>
                    <a:pt x="6689" y="19"/>
                  </a:lnTo>
                  <a:cubicBezTo>
                    <a:pt x="6517" y="6"/>
                    <a:pt x="6346" y="0"/>
                    <a:pt x="6177" y="0"/>
                  </a:cubicBezTo>
                  <a:close/>
                </a:path>
              </a:pathLst>
            </a:custGeom>
            <a:solidFill>
              <a:srgbClr val="5D8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5"/>
            <p:cNvSpPr/>
            <p:nvPr/>
          </p:nvSpPr>
          <p:spPr>
            <a:xfrm>
              <a:off x="1483450" y="1800275"/>
              <a:ext cx="64325" cy="101800"/>
            </a:xfrm>
            <a:custGeom>
              <a:rect b="b" l="l" r="r" t="t"/>
              <a:pathLst>
                <a:path extrusionOk="0" h="4072" w="2573">
                  <a:moveTo>
                    <a:pt x="296" y="1"/>
                  </a:moveTo>
                  <a:cubicBezTo>
                    <a:pt x="150" y="1"/>
                    <a:pt x="1" y="152"/>
                    <a:pt x="94" y="317"/>
                  </a:cubicBezTo>
                  <a:cubicBezTo>
                    <a:pt x="767" y="1533"/>
                    <a:pt x="1435" y="2750"/>
                    <a:pt x="2108" y="3966"/>
                  </a:cubicBezTo>
                  <a:cubicBezTo>
                    <a:pt x="2151" y="4041"/>
                    <a:pt x="2216" y="4072"/>
                    <a:pt x="2282" y="4072"/>
                  </a:cubicBezTo>
                  <a:cubicBezTo>
                    <a:pt x="2426" y="4072"/>
                    <a:pt x="2573" y="3922"/>
                    <a:pt x="2483" y="3754"/>
                  </a:cubicBezTo>
                  <a:cubicBezTo>
                    <a:pt x="1810" y="2538"/>
                    <a:pt x="1137" y="1322"/>
                    <a:pt x="469" y="105"/>
                  </a:cubicBezTo>
                  <a:cubicBezTo>
                    <a:pt x="427" y="31"/>
                    <a:pt x="362" y="1"/>
                    <a:pt x="296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5"/>
            <p:cNvSpPr/>
            <p:nvPr/>
          </p:nvSpPr>
          <p:spPr>
            <a:xfrm>
              <a:off x="1105075" y="1305075"/>
              <a:ext cx="119900" cy="93650"/>
            </a:xfrm>
            <a:custGeom>
              <a:rect b="b" l="l" r="r" t="t"/>
              <a:pathLst>
                <a:path extrusionOk="0" h="3746" w="4796">
                  <a:moveTo>
                    <a:pt x="4555" y="0"/>
                  </a:moveTo>
                  <a:cubicBezTo>
                    <a:pt x="4533" y="0"/>
                    <a:pt x="4510" y="5"/>
                    <a:pt x="4484" y="15"/>
                  </a:cubicBezTo>
                  <a:cubicBezTo>
                    <a:pt x="2725" y="721"/>
                    <a:pt x="1205" y="1915"/>
                    <a:pt x="103" y="3462"/>
                  </a:cubicBezTo>
                  <a:cubicBezTo>
                    <a:pt x="0" y="3607"/>
                    <a:pt x="134" y="3746"/>
                    <a:pt x="274" y="3746"/>
                  </a:cubicBezTo>
                  <a:cubicBezTo>
                    <a:pt x="334" y="3746"/>
                    <a:pt x="395" y="3720"/>
                    <a:pt x="439" y="3658"/>
                  </a:cubicBezTo>
                  <a:cubicBezTo>
                    <a:pt x="1476" y="2203"/>
                    <a:pt x="2932" y="1057"/>
                    <a:pt x="4588" y="389"/>
                  </a:cubicBezTo>
                  <a:cubicBezTo>
                    <a:pt x="4796" y="307"/>
                    <a:pt x="4736" y="0"/>
                    <a:pt x="4555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5"/>
            <p:cNvSpPr/>
            <p:nvPr/>
          </p:nvSpPr>
          <p:spPr>
            <a:xfrm>
              <a:off x="1169300" y="1339275"/>
              <a:ext cx="118925" cy="78350"/>
            </a:xfrm>
            <a:custGeom>
              <a:rect b="b" l="l" r="r" t="t"/>
              <a:pathLst>
                <a:path extrusionOk="0" h="3134" w="4757">
                  <a:moveTo>
                    <a:pt x="4493" y="1"/>
                  </a:moveTo>
                  <a:cubicBezTo>
                    <a:pt x="4474" y="1"/>
                    <a:pt x="4455" y="3"/>
                    <a:pt x="4435" y="10"/>
                  </a:cubicBezTo>
                  <a:cubicBezTo>
                    <a:pt x="2762" y="498"/>
                    <a:pt x="1253" y="1470"/>
                    <a:pt x="124" y="2795"/>
                  </a:cubicBezTo>
                  <a:cubicBezTo>
                    <a:pt x="0" y="2939"/>
                    <a:pt x="126" y="3133"/>
                    <a:pt x="266" y="3133"/>
                  </a:cubicBezTo>
                  <a:cubicBezTo>
                    <a:pt x="310" y="3133"/>
                    <a:pt x="356" y="3113"/>
                    <a:pt x="395" y="3066"/>
                  </a:cubicBezTo>
                  <a:cubicBezTo>
                    <a:pt x="1486" y="1790"/>
                    <a:pt x="2925" y="851"/>
                    <a:pt x="4538" y="384"/>
                  </a:cubicBezTo>
                  <a:cubicBezTo>
                    <a:pt x="4756" y="320"/>
                    <a:pt x="4689" y="1"/>
                    <a:pt x="4493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5"/>
            <p:cNvSpPr/>
            <p:nvPr/>
          </p:nvSpPr>
          <p:spPr>
            <a:xfrm>
              <a:off x="1208100" y="1384775"/>
              <a:ext cx="113425" cy="64525"/>
            </a:xfrm>
            <a:custGeom>
              <a:rect b="b" l="l" r="r" t="t"/>
              <a:pathLst>
                <a:path extrusionOk="0" h="2581" w="4537">
                  <a:moveTo>
                    <a:pt x="4291" y="1"/>
                  </a:moveTo>
                  <a:cubicBezTo>
                    <a:pt x="4270" y="1"/>
                    <a:pt x="4248" y="5"/>
                    <a:pt x="4224" y="14"/>
                  </a:cubicBezTo>
                  <a:cubicBezTo>
                    <a:pt x="2769" y="540"/>
                    <a:pt x="1400" y="1273"/>
                    <a:pt x="162" y="2207"/>
                  </a:cubicBezTo>
                  <a:cubicBezTo>
                    <a:pt x="1" y="2329"/>
                    <a:pt x="103" y="2580"/>
                    <a:pt x="257" y="2580"/>
                  </a:cubicBezTo>
                  <a:cubicBezTo>
                    <a:pt x="289" y="2580"/>
                    <a:pt x="323" y="2569"/>
                    <a:pt x="358" y="2544"/>
                  </a:cubicBezTo>
                  <a:cubicBezTo>
                    <a:pt x="1569" y="1632"/>
                    <a:pt x="2904" y="904"/>
                    <a:pt x="4327" y="388"/>
                  </a:cubicBezTo>
                  <a:cubicBezTo>
                    <a:pt x="4536" y="310"/>
                    <a:pt x="4475" y="1"/>
                    <a:pt x="4291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5"/>
            <p:cNvSpPr/>
            <p:nvPr/>
          </p:nvSpPr>
          <p:spPr>
            <a:xfrm>
              <a:off x="1110625" y="2015450"/>
              <a:ext cx="393925" cy="772500"/>
            </a:xfrm>
            <a:custGeom>
              <a:rect b="b" l="l" r="r" t="t"/>
              <a:pathLst>
                <a:path extrusionOk="0" h="30900" w="15757">
                  <a:moveTo>
                    <a:pt x="10148" y="1"/>
                  </a:moveTo>
                  <a:lnTo>
                    <a:pt x="0" y="27674"/>
                  </a:lnTo>
                  <a:lnTo>
                    <a:pt x="13443" y="30899"/>
                  </a:lnTo>
                  <a:lnTo>
                    <a:pt x="15756" y="1060"/>
                  </a:lnTo>
                  <a:lnTo>
                    <a:pt x="13031" y="1825"/>
                  </a:lnTo>
                  <a:lnTo>
                    <a:pt x="10148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5"/>
            <p:cNvSpPr/>
            <p:nvPr/>
          </p:nvSpPr>
          <p:spPr>
            <a:xfrm>
              <a:off x="1446700" y="2011650"/>
              <a:ext cx="258325" cy="776300"/>
            </a:xfrm>
            <a:custGeom>
              <a:rect b="b" l="l" r="r" t="t"/>
              <a:pathLst>
                <a:path extrusionOk="0" h="31052" w="10333">
                  <a:moveTo>
                    <a:pt x="7520" y="1"/>
                  </a:moveTo>
                  <a:lnTo>
                    <a:pt x="2313" y="1212"/>
                  </a:lnTo>
                  <a:lnTo>
                    <a:pt x="0" y="31051"/>
                  </a:lnTo>
                  <a:lnTo>
                    <a:pt x="0" y="31051"/>
                  </a:lnTo>
                  <a:lnTo>
                    <a:pt x="10333" y="27419"/>
                  </a:lnTo>
                  <a:lnTo>
                    <a:pt x="7520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5"/>
            <p:cNvSpPr/>
            <p:nvPr/>
          </p:nvSpPr>
          <p:spPr>
            <a:xfrm>
              <a:off x="1518500" y="1849925"/>
              <a:ext cx="70475" cy="179825"/>
            </a:xfrm>
            <a:custGeom>
              <a:rect b="b" l="l" r="r" t="t"/>
              <a:pathLst>
                <a:path extrusionOk="0" h="7193" w="2819">
                  <a:moveTo>
                    <a:pt x="237" y="1"/>
                  </a:moveTo>
                  <a:cubicBezTo>
                    <a:pt x="201" y="1"/>
                    <a:pt x="164" y="10"/>
                    <a:pt x="131" y="31"/>
                  </a:cubicBezTo>
                  <a:cubicBezTo>
                    <a:pt x="28" y="90"/>
                    <a:pt x="1" y="221"/>
                    <a:pt x="60" y="318"/>
                  </a:cubicBezTo>
                  <a:cubicBezTo>
                    <a:pt x="2384" y="4146"/>
                    <a:pt x="2238" y="6942"/>
                    <a:pt x="2238" y="6969"/>
                  </a:cubicBezTo>
                  <a:cubicBezTo>
                    <a:pt x="2232" y="7024"/>
                    <a:pt x="2248" y="7078"/>
                    <a:pt x="2281" y="7116"/>
                  </a:cubicBezTo>
                  <a:cubicBezTo>
                    <a:pt x="2319" y="7159"/>
                    <a:pt x="2368" y="7186"/>
                    <a:pt x="2428" y="7192"/>
                  </a:cubicBezTo>
                  <a:cubicBezTo>
                    <a:pt x="2431" y="7192"/>
                    <a:pt x="2435" y="7192"/>
                    <a:pt x="2438" y="7192"/>
                  </a:cubicBezTo>
                  <a:cubicBezTo>
                    <a:pt x="2553" y="7192"/>
                    <a:pt x="2645" y="7107"/>
                    <a:pt x="2650" y="6996"/>
                  </a:cubicBezTo>
                  <a:cubicBezTo>
                    <a:pt x="2661" y="6877"/>
                    <a:pt x="2819" y="4048"/>
                    <a:pt x="413" y="101"/>
                  </a:cubicBezTo>
                  <a:cubicBezTo>
                    <a:pt x="374" y="37"/>
                    <a:pt x="306" y="1"/>
                    <a:pt x="237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5"/>
            <p:cNvSpPr/>
            <p:nvPr/>
          </p:nvSpPr>
          <p:spPr>
            <a:xfrm>
              <a:off x="1291700" y="2055900"/>
              <a:ext cx="160850" cy="737325"/>
            </a:xfrm>
            <a:custGeom>
              <a:rect b="b" l="l" r="r" t="t"/>
              <a:pathLst>
                <a:path extrusionOk="0" h="29493" w="6434">
                  <a:moveTo>
                    <a:pt x="5785" y="0"/>
                  </a:moveTo>
                  <a:cubicBezTo>
                    <a:pt x="5691" y="0"/>
                    <a:pt x="5609" y="62"/>
                    <a:pt x="5582" y="158"/>
                  </a:cubicBezTo>
                  <a:lnTo>
                    <a:pt x="11" y="22647"/>
                  </a:lnTo>
                  <a:cubicBezTo>
                    <a:pt x="0" y="22712"/>
                    <a:pt x="11" y="22777"/>
                    <a:pt x="54" y="22831"/>
                  </a:cubicBezTo>
                  <a:cubicBezTo>
                    <a:pt x="60" y="22831"/>
                    <a:pt x="60" y="22837"/>
                    <a:pt x="60" y="22837"/>
                  </a:cubicBezTo>
                  <a:lnTo>
                    <a:pt x="6043" y="29423"/>
                  </a:lnTo>
                  <a:cubicBezTo>
                    <a:pt x="6086" y="29469"/>
                    <a:pt x="6144" y="29492"/>
                    <a:pt x="6201" y="29492"/>
                  </a:cubicBezTo>
                  <a:cubicBezTo>
                    <a:pt x="6251" y="29492"/>
                    <a:pt x="6301" y="29474"/>
                    <a:pt x="6342" y="29439"/>
                  </a:cubicBezTo>
                  <a:cubicBezTo>
                    <a:pt x="6423" y="29363"/>
                    <a:pt x="6434" y="29222"/>
                    <a:pt x="6353" y="29146"/>
                  </a:cubicBezTo>
                  <a:lnTo>
                    <a:pt x="445" y="22636"/>
                  </a:lnTo>
                  <a:lnTo>
                    <a:pt x="5989" y="256"/>
                  </a:lnTo>
                  <a:cubicBezTo>
                    <a:pt x="6016" y="147"/>
                    <a:pt x="5951" y="33"/>
                    <a:pt x="5837" y="6"/>
                  </a:cubicBezTo>
                  <a:cubicBezTo>
                    <a:pt x="5819" y="2"/>
                    <a:pt x="5802" y="0"/>
                    <a:pt x="5785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5"/>
            <p:cNvSpPr/>
            <p:nvPr/>
          </p:nvSpPr>
          <p:spPr>
            <a:xfrm>
              <a:off x="1104650" y="2618050"/>
              <a:ext cx="198475" cy="94600"/>
            </a:xfrm>
            <a:custGeom>
              <a:rect b="b" l="l" r="r" t="t"/>
              <a:pathLst>
                <a:path extrusionOk="0" h="3784" w="7939">
                  <a:moveTo>
                    <a:pt x="7697" y="1"/>
                  </a:moveTo>
                  <a:cubicBezTo>
                    <a:pt x="7669" y="1"/>
                    <a:pt x="7640" y="7"/>
                    <a:pt x="7612" y="20"/>
                  </a:cubicBezTo>
                  <a:lnTo>
                    <a:pt x="152" y="3380"/>
                  </a:lnTo>
                  <a:cubicBezTo>
                    <a:pt x="44" y="3429"/>
                    <a:pt x="0" y="3554"/>
                    <a:pt x="44" y="3657"/>
                  </a:cubicBezTo>
                  <a:cubicBezTo>
                    <a:pt x="55" y="3674"/>
                    <a:pt x="66" y="3690"/>
                    <a:pt x="76" y="3706"/>
                  </a:cubicBezTo>
                  <a:cubicBezTo>
                    <a:pt x="118" y="3755"/>
                    <a:pt x="177" y="3783"/>
                    <a:pt x="239" y="3783"/>
                  </a:cubicBezTo>
                  <a:cubicBezTo>
                    <a:pt x="266" y="3783"/>
                    <a:pt x="294" y="3778"/>
                    <a:pt x="321" y="3766"/>
                  </a:cubicBezTo>
                  <a:lnTo>
                    <a:pt x="7786" y="400"/>
                  </a:lnTo>
                  <a:cubicBezTo>
                    <a:pt x="7889" y="356"/>
                    <a:pt x="7938" y="231"/>
                    <a:pt x="7889" y="123"/>
                  </a:cubicBezTo>
                  <a:cubicBezTo>
                    <a:pt x="7853" y="47"/>
                    <a:pt x="7777" y="1"/>
                    <a:pt x="7697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5"/>
            <p:cNvSpPr/>
            <p:nvPr/>
          </p:nvSpPr>
          <p:spPr>
            <a:xfrm>
              <a:off x="689425" y="1983700"/>
              <a:ext cx="682650" cy="702575"/>
            </a:xfrm>
            <a:custGeom>
              <a:rect b="b" l="l" r="r" t="t"/>
              <a:pathLst>
                <a:path extrusionOk="0" h="28103" w="27306">
                  <a:moveTo>
                    <a:pt x="23065" y="0"/>
                  </a:moveTo>
                  <a:lnTo>
                    <a:pt x="1" y="18357"/>
                  </a:lnTo>
                  <a:lnTo>
                    <a:pt x="9801" y="28103"/>
                  </a:lnTo>
                  <a:lnTo>
                    <a:pt x="27305" y="3823"/>
                  </a:lnTo>
                  <a:lnTo>
                    <a:pt x="24580" y="3063"/>
                  </a:lnTo>
                  <a:lnTo>
                    <a:pt x="2306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5"/>
            <p:cNvSpPr/>
            <p:nvPr/>
          </p:nvSpPr>
          <p:spPr>
            <a:xfrm>
              <a:off x="934425" y="2079250"/>
              <a:ext cx="564425" cy="663900"/>
            </a:xfrm>
            <a:custGeom>
              <a:rect b="b" l="l" r="r" t="t"/>
              <a:pathLst>
                <a:path extrusionOk="0" h="26556" w="22577">
                  <a:moveTo>
                    <a:pt x="17505" y="1"/>
                  </a:moveTo>
                  <a:lnTo>
                    <a:pt x="1" y="24281"/>
                  </a:lnTo>
                  <a:lnTo>
                    <a:pt x="10719" y="26556"/>
                  </a:lnTo>
                  <a:lnTo>
                    <a:pt x="22576" y="1678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5"/>
            <p:cNvSpPr/>
            <p:nvPr/>
          </p:nvSpPr>
          <p:spPr>
            <a:xfrm>
              <a:off x="684150" y="2437325"/>
              <a:ext cx="255600" cy="254250"/>
            </a:xfrm>
            <a:custGeom>
              <a:rect b="b" l="l" r="r" t="t"/>
              <a:pathLst>
                <a:path extrusionOk="0" h="10170" w="10224">
                  <a:moveTo>
                    <a:pt x="212" y="0"/>
                  </a:moveTo>
                  <a:cubicBezTo>
                    <a:pt x="98" y="0"/>
                    <a:pt x="0" y="93"/>
                    <a:pt x="0" y="207"/>
                  </a:cubicBezTo>
                  <a:cubicBezTo>
                    <a:pt x="0" y="256"/>
                    <a:pt x="16" y="304"/>
                    <a:pt x="49" y="342"/>
                  </a:cubicBezTo>
                  <a:cubicBezTo>
                    <a:pt x="87" y="391"/>
                    <a:pt x="141" y="418"/>
                    <a:pt x="206" y="418"/>
                  </a:cubicBezTo>
                  <a:lnTo>
                    <a:pt x="9464" y="614"/>
                  </a:lnTo>
                  <a:lnTo>
                    <a:pt x="9800" y="9969"/>
                  </a:lnTo>
                  <a:cubicBezTo>
                    <a:pt x="9805" y="10080"/>
                    <a:pt x="9898" y="10170"/>
                    <a:pt x="10008" y="10170"/>
                  </a:cubicBezTo>
                  <a:cubicBezTo>
                    <a:pt x="10011" y="10170"/>
                    <a:pt x="10014" y="10170"/>
                    <a:pt x="10017" y="10170"/>
                  </a:cubicBezTo>
                  <a:cubicBezTo>
                    <a:pt x="10137" y="10164"/>
                    <a:pt x="10224" y="10066"/>
                    <a:pt x="10218" y="9952"/>
                  </a:cubicBezTo>
                  <a:lnTo>
                    <a:pt x="9876" y="402"/>
                  </a:lnTo>
                  <a:cubicBezTo>
                    <a:pt x="9871" y="288"/>
                    <a:pt x="9778" y="201"/>
                    <a:pt x="9670" y="20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5"/>
            <p:cNvSpPr/>
            <p:nvPr/>
          </p:nvSpPr>
          <p:spPr>
            <a:xfrm>
              <a:off x="920050" y="2055000"/>
              <a:ext cx="389575" cy="397800"/>
            </a:xfrm>
            <a:custGeom>
              <a:rect b="b" l="l" r="r" t="t"/>
              <a:pathLst>
                <a:path extrusionOk="0" h="15912" w="15583">
                  <a:moveTo>
                    <a:pt x="15357" y="0"/>
                  </a:moveTo>
                  <a:cubicBezTo>
                    <a:pt x="15301" y="0"/>
                    <a:pt x="15245" y="22"/>
                    <a:pt x="15203" y="64"/>
                  </a:cubicBezTo>
                  <a:lnTo>
                    <a:pt x="82" y="15554"/>
                  </a:lnTo>
                  <a:cubicBezTo>
                    <a:pt x="6" y="15630"/>
                    <a:pt x="0" y="15755"/>
                    <a:pt x="66" y="15836"/>
                  </a:cubicBezTo>
                  <a:cubicBezTo>
                    <a:pt x="71" y="15842"/>
                    <a:pt x="76" y="15847"/>
                    <a:pt x="82" y="15853"/>
                  </a:cubicBezTo>
                  <a:cubicBezTo>
                    <a:pt x="121" y="15892"/>
                    <a:pt x="173" y="15911"/>
                    <a:pt x="226" y="15911"/>
                  </a:cubicBezTo>
                  <a:cubicBezTo>
                    <a:pt x="282" y="15911"/>
                    <a:pt x="338" y="15889"/>
                    <a:pt x="380" y="15847"/>
                  </a:cubicBezTo>
                  <a:lnTo>
                    <a:pt x="15501" y="357"/>
                  </a:lnTo>
                  <a:cubicBezTo>
                    <a:pt x="15583" y="276"/>
                    <a:pt x="15583" y="140"/>
                    <a:pt x="15501" y="59"/>
                  </a:cubicBezTo>
                  <a:cubicBezTo>
                    <a:pt x="15462" y="19"/>
                    <a:pt x="15410" y="0"/>
                    <a:pt x="15357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5"/>
            <p:cNvSpPr/>
            <p:nvPr/>
          </p:nvSpPr>
          <p:spPr>
            <a:xfrm>
              <a:off x="1476975" y="1845550"/>
              <a:ext cx="96250" cy="275600"/>
            </a:xfrm>
            <a:custGeom>
              <a:rect b="b" l="l" r="r" t="t"/>
              <a:pathLst>
                <a:path extrusionOk="0" h="11024" w="3850">
                  <a:moveTo>
                    <a:pt x="1484" y="0"/>
                  </a:moveTo>
                  <a:cubicBezTo>
                    <a:pt x="1444" y="0"/>
                    <a:pt x="1403" y="13"/>
                    <a:pt x="1368" y="37"/>
                  </a:cubicBezTo>
                  <a:cubicBezTo>
                    <a:pt x="1271" y="102"/>
                    <a:pt x="1244" y="233"/>
                    <a:pt x="1309" y="325"/>
                  </a:cubicBezTo>
                  <a:cubicBezTo>
                    <a:pt x="3372" y="3436"/>
                    <a:pt x="71" y="10652"/>
                    <a:pt x="38" y="10728"/>
                  </a:cubicBezTo>
                  <a:cubicBezTo>
                    <a:pt x="0" y="10798"/>
                    <a:pt x="17" y="10885"/>
                    <a:pt x="65" y="10945"/>
                  </a:cubicBezTo>
                  <a:cubicBezTo>
                    <a:pt x="87" y="10972"/>
                    <a:pt x="109" y="10988"/>
                    <a:pt x="141" y="11005"/>
                  </a:cubicBezTo>
                  <a:cubicBezTo>
                    <a:pt x="169" y="11018"/>
                    <a:pt x="198" y="11024"/>
                    <a:pt x="226" y="11024"/>
                  </a:cubicBezTo>
                  <a:cubicBezTo>
                    <a:pt x="306" y="11024"/>
                    <a:pt x="382" y="10977"/>
                    <a:pt x="418" y="10901"/>
                  </a:cubicBezTo>
                  <a:cubicBezTo>
                    <a:pt x="559" y="10597"/>
                    <a:pt x="3850" y="3403"/>
                    <a:pt x="1656" y="97"/>
                  </a:cubicBezTo>
                  <a:cubicBezTo>
                    <a:pt x="1616" y="33"/>
                    <a:pt x="1550" y="0"/>
                    <a:pt x="1484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5"/>
            <p:cNvSpPr/>
            <p:nvPr/>
          </p:nvSpPr>
          <p:spPr>
            <a:xfrm>
              <a:off x="1266450" y="1969250"/>
              <a:ext cx="49975" cy="32725"/>
            </a:xfrm>
            <a:custGeom>
              <a:rect b="b" l="l" r="r" t="t"/>
              <a:pathLst>
                <a:path extrusionOk="0" h="1309" w="1999">
                  <a:moveTo>
                    <a:pt x="1762" y="0"/>
                  </a:moveTo>
                  <a:cubicBezTo>
                    <a:pt x="1726" y="0"/>
                    <a:pt x="1689" y="10"/>
                    <a:pt x="1656" y="30"/>
                  </a:cubicBezTo>
                  <a:lnTo>
                    <a:pt x="136" y="920"/>
                  </a:lnTo>
                  <a:cubicBezTo>
                    <a:pt x="38" y="975"/>
                    <a:pt x="0" y="1105"/>
                    <a:pt x="60" y="1203"/>
                  </a:cubicBezTo>
                  <a:cubicBezTo>
                    <a:pt x="65" y="1214"/>
                    <a:pt x="76" y="1224"/>
                    <a:pt x="82" y="1230"/>
                  </a:cubicBezTo>
                  <a:cubicBezTo>
                    <a:pt x="123" y="1281"/>
                    <a:pt x="181" y="1309"/>
                    <a:pt x="241" y="1309"/>
                  </a:cubicBezTo>
                  <a:cubicBezTo>
                    <a:pt x="277" y="1309"/>
                    <a:pt x="313" y="1299"/>
                    <a:pt x="348" y="1279"/>
                  </a:cubicBezTo>
                  <a:lnTo>
                    <a:pt x="1868" y="394"/>
                  </a:lnTo>
                  <a:cubicBezTo>
                    <a:pt x="1966" y="334"/>
                    <a:pt x="1998" y="204"/>
                    <a:pt x="1944" y="106"/>
                  </a:cubicBezTo>
                  <a:cubicBezTo>
                    <a:pt x="1904" y="38"/>
                    <a:pt x="1834" y="0"/>
                    <a:pt x="1762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5"/>
            <p:cNvSpPr/>
            <p:nvPr/>
          </p:nvSpPr>
          <p:spPr>
            <a:xfrm>
              <a:off x="1285300" y="2002075"/>
              <a:ext cx="44975" cy="37825"/>
            </a:xfrm>
            <a:custGeom>
              <a:rect b="b" l="l" r="r" t="t"/>
              <a:pathLst>
                <a:path extrusionOk="0" h="1513" w="1799">
                  <a:moveTo>
                    <a:pt x="1564" y="1"/>
                  </a:moveTo>
                  <a:cubicBezTo>
                    <a:pt x="1517" y="1"/>
                    <a:pt x="1469" y="16"/>
                    <a:pt x="1429" y="47"/>
                  </a:cubicBezTo>
                  <a:lnTo>
                    <a:pt x="104" y="1144"/>
                  </a:lnTo>
                  <a:cubicBezTo>
                    <a:pt x="17" y="1215"/>
                    <a:pt x="1" y="1345"/>
                    <a:pt x="77" y="1437"/>
                  </a:cubicBezTo>
                  <a:cubicBezTo>
                    <a:pt x="120" y="1486"/>
                    <a:pt x="180" y="1513"/>
                    <a:pt x="240" y="1513"/>
                  </a:cubicBezTo>
                  <a:cubicBezTo>
                    <a:pt x="287" y="1513"/>
                    <a:pt x="332" y="1497"/>
                    <a:pt x="370" y="1464"/>
                  </a:cubicBezTo>
                  <a:lnTo>
                    <a:pt x="1695" y="373"/>
                  </a:lnTo>
                  <a:cubicBezTo>
                    <a:pt x="1787" y="297"/>
                    <a:pt x="1798" y="167"/>
                    <a:pt x="1722" y="74"/>
                  </a:cubicBezTo>
                  <a:cubicBezTo>
                    <a:pt x="1683" y="26"/>
                    <a:pt x="1624" y="1"/>
                    <a:pt x="1564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5"/>
            <p:cNvSpPr/>
            <p:nvPr/>
          </p:nvSpPr>
          <p:spPr>
            <a:xfrm>
              <a:off x="1378550" y="1859225"/>
              <a:ext cx="139850" cy="229425"/>
            </a:xfrm>
            <a:custGeom>
              <a:rect b="b" l="l" r="r" t="t"/>
              <a:pathLst>
                <a:path extrusionOk="0" h="9177" w="5594">
                  <a:moveTo>
                    <a:pt x="5382" y="0"/>
                  </a:moveTo>
                  <a:cubicBezTo>
                    <a:pt x="5267" y="0"/>
                    <a:pt x="5175" y="91"/>
                    <a:pt x="5175" y="201"/>
                  </a:cubicBezTo>
                  <a:cubicBezTo>
                    <a:pt x="4985" y="6348"/>
                    <a:pt x="196" y="8758"/>
                    <a:pt x="153" y="8780"/>
                  </a:cubicBezTo>
                  <a:cubicBezTo>
                    <a:pt x="44" y="8829"/>
                    <a:pt x="1" y="8954"/>
                    <a:pt x="55" y="9062"/>
                  </a:cubicBezTo>
                  <a:cubicBezTo>
                    <a:pt x="61" y="9073"/>
                    <a:pt x="72" y="9089"/>
                    <a:pt x="82" y="9100"/>
                  </a:cubicBezTo>
                  <a:cubicBezTo>
                    <a:pt x="122" y="9150"/>
                    <a:pt x="180" y="9177"/>
                    <a:pt x="239" y="9177"/>
                  </a:cubicBezTo>
                  <a:cubicBezTo>
                    <a:pt x="271" y="9177"/>
                    <a:pt x="302" y="9169"/>
                    <a:pt x="332" y="9155"/>
                  </a:cubicBezTo>
                  <a:cubicBezTo>
                    <a:pt x="386" y="9133"/>
                    <a:pt x="5398" y="6619"/>
                    <a:pt x="5593" y="218"/>
                  </a:cubicBezTo>
                  <a:cubicBezTo>
                    <a:pt x="5593" y="98"/>
                    <a:pt x="5506" y="6"/>
                    <a:pt x="5392" y="1"/>
                  </a:cubicBezTo>
                  <a:cubicBezTo>
                    <a:pt x="5389" y="0"/>
                    <a:pt x="5386" y="0"/>
                    <a:pt x="5382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4" name="Google Shape;5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75" y="1075750"/>
            <a:ext cx="8217001" cy="33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6"/>
          <p:cNvSpPr txBox="1"/>
          <p:nvPr/>
        </p:nvSpPr>
        <p:spPr>
          <a:xfrm>
            <a:off x="0" y="0"/>
            <a:ext cx="873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chemeClr val="lt1"/>
                </a:solidFill>
              </a:rPr>
              <a:t>Are Magist’s Customers interested in Tech Products 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2" name="Google Shape;5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50" y="117025"/>
            <a:ext cx="8071475" cy="48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ment Business Plan By Slidesgo">
  <a:themeElements>
    <a:clrScheme name="Simple Light">
      <a:dk1>
        <a:srgbClr val="F3F3F3"/>
      </a:dk1>
      <a:lt1>
        <a:srgbClr val="43434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