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6" r:id="rId8"/>
    <p:sldId id="284" r:id="rId9"/>
    <p:sldId id="265" r:id="rId10"/>
    <p:sldId id="267" r:id="rId11"/>
    <p:sldId id="268" r:id="rId12"/>
    <p:sldId id="269" r:id="rId13"/>
    <p:sldId id="270" r:id="rId14"/>
    <p:sldId id="283" r:id="rId15"/>
    <p:sldId id="271" r:id="rId16"/>
    <p:sldId id="272" r:id="rId17"/>
    <p:sldId id="279" r:id="rId18"/>
    <p:sldId id="280" r:id="rId19"/>
    <p:sldId id="281" r:id="rId20"/>
    <p:sldId id="282" r:id="rId21"/>
    <p:sldId id="273" r:id="rId22"/>
    <p:sldId id="274" r:id="rId23"/>
    <p:sldId id="277" r:id="rId24"/>
    <p:sldId id="276" r:id="rId25"/>
    <p:sldId id="275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FAF94-7870-4BC8-A875-6D74E55697A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0699AA5A-4DC1-4BBE-BDC5-6C0EFCB534E1}">
      <dgm:prSet/>
      <dgm:spPr/>
      <dgm:t>
        <a:bodyPr/>
        <a:lstStyle/>
        <a:p>
          <a:r>
            <a:rPr lang="en-US" b="0" i="0"/>
            <a:t>Losing customers impacts telecom businesses financially and reputation-wise.</a:t>
          </a:r>
          <a:endParaRPr lang="en-US"/>
        </a:p>
      </dgm:t>
    </dgm:pt>
    <dgm:pt modelId="{7260D9C4-34E2-4BA1-987F-B1CFB9EE745F}" type="parTrans" cxnId="{715CCA1A-9CC8-447D-B58F-EA11595AFB72}">
      <dgm:prSet/>
      <dgm:spPr/>
      <dgm:t>
        <a:bodyPr/>
        <a:lstStyle/>
        <a:p>
          <a:endParaRPr lang="en-US"/>
        </a:p>
      </dgm:t>
    </dgm:pt>
    <dgm:pt modelId="{9BF788B8-4C50-4791-BB26-C184AA4CFD6A}" type="sibTrans" cxnId="{715CCA1A-9CC8-447D-B58F-EA11595AFB72}">
      <dgm:prSet/>
      <dgm:spPr/>
      <dgm:t>
        <a:bodyPr/>
        <a:lstStyle/>
        <a:p>
          <a:endParaRPr lang="en-US"/>
        </a:p>
      </dgm:t>
    </dgm:pt>
    <dgm:pt modelId="{0132E69F-E5D1-4DEB-979D-5B55C879BA8F}">
      <dgm:prSet/>
      <dgm:spPr/>
      <dgm:t>
        <a:bodyPr/>
        <a:lstStyle/>
        <a:p>
          <a:r>
            <a:rPr lang="en-US" b="0" i="0"/>
            <a:t>Conventional methods for customer retention are often generic and reactive.</a:t>
          </a:r>
          <a:endParaRPr lang="en-US"/>
        </a:p>
      </dgm:t>
    </dgm:pt>
    <dgm:pt modelId="{7959A032-80F7-4A8C-B443-6AEAF14EFFF5}" type="parTrans" cxnId="{5CBB158B-3274-484D-9DA1-77C512B3FA5A}">
      <dgm:prSet/>
      <dgm:spPr/>
      <dgm:t>
        <a:bodyPr/>
        <a:lstStyle/>
        <a:p>
          <a:endParaRPr lang="en-US"/>
        </a:p>
      </dgm:t>
    </dgm:pt>
    <dgm:pt modelId="{B3C95E83-E59A-4028-9E09-E7AA1A4CF3F9}" type="sibTrans" cxnId="{5CBB158B-3274-484D-9DA1-77C512B3FA5A}">
      <dgm:prSet/>
      <dgm:spPr/>
      <dgm:t>
        <a:bodyPr/>
        <a:lstStyle/>
        <a:p>
          <a:endParaRPr lang="en-US"/>
        </a:p>
      </dgm:t>
    </dgm:pt>
    <dgm:pt modelId="{A896BBC7-A769-4E42-86D1-ABDD9EC5CAA1}">
      <dgm:prSet/>
      <dgm:spPr/>
      <dgm:t>
        <a:bodyPr/>
        <a:lstStyle/>
        <a:p>
          <a:r>
            <a:rPr lang="en-US" b="0" i="0"/>
            <a:t>The study aims to explore more effective, data-driven strategies.</a:t>
          </a:r>
          <a:endParaRPr lang="en-US"/>
        </a:p>
      </dgm:t>
    </dgm:pt>
    <dgm:pt modelId="{31B4313D-3875-4B24-86D8-0FE72E78B589}" type="parTrans" cxnId="{62B13A2B-5741-4748-98DE-EF49AD061F3C}">
      <dgm:prSet/>
      <dgm:spPr/>
      <dgm:t>
        <a:bodyPr/>
        <a:lstStyle/>
        <a:p>
          <a:endParaRPr lang="en-US"/>
        </a:p>
      </dgm:t>
    </dgm:pt>
    <dgm:pt modelId="{F05985AE-E218-4DDD-88BF-9EA0412C964C}" type="sibTrans" cxnId="{62B13A2B-5741-4748-98DE-EF49AD061F3C}">
      <dgm:prSet/>
      <dgm:spPr/>
      <dgm:t>
        <a:bodyPr/>
        <a:lstStyle/>
        <a:p>
          <a:endParaRPr lang="en-US"/>
        </a:p>
      </dgm:t>
    </dgm:pt>
    <dgm:pt modelId="{BE9C84A7-4A5F-47B0-956A-BD2BEF54576A}">
      <dgm:prSet/>
      <dgm:spPr/>
      <dgm:t>
        <a:bodyPr/>
        <a:lstStyle/>
        <a:p>
          <a:r>
            <a:rPr lang="en-US" b="0" i="0"/>
            <a:t>Emphasis on building stronger customer relationships and seizing financial opportunities.</a:t>
          </a:r>
          <a:endParaRPr lang="en-US"/>
        </a:p>
      </dgm:t>
    </dgm:pt>
    <dgm:pt modelId="{CC6F863B-C0A6-4630-8344-BE6492028215}" type="parTrans" cxnId="{86787E53-596B-42DF-8740-243BBCFE2878}">
      <dgm:prSet/>
      <dgm:spPr/>
      <dgm:t>
        <a:bodyPr/>
        <a:lstStyle/>
        <a:p>
          <a:endParaRPr lang="en-US"/>
        </a:p>
      </dgm:t>
    </dgm:pt>
    <dgm:pt modelId="{6984107C-A21E-432B-9F79-CCDAD4642A22}" type="sibTrans" cxnId="{86787E53-596B-42DF-8740-243BBCFE2878}">
      <dgm:prSet/>
      <dgm:spPr/>
      <dgm:t>
        <a:bodyPr/>
        <a:lstStyle/>
        <a:p>
          <a:endParaRPr lang="en-US"/>
        </a:p>
      </dgm:t>
    </dgm:pt>
    <dgm:pt modelId="{A0A76543-8EB2-449A-8633-EE706EA815B6}" type="pres">
      <dgm:prSet presAssocID="{875FAF94-7870-4BC8-A875-6D74E55697AB}" presName="root" presStyleCnt="0">
        <dgm:presLayoutVars>
          <dgm:dir/>
          <dgm:resizeHandles val="exact"/>
        </dgm:presLayoutVars>
      </dgm:prSet>
      <dgm:spPr/>
    </dgm:pt>
    <dgm:pt modelId="{8F3ECDF1-420A-400D-B6F2-5E85CDC972A3}" type="pres">
      <dgm:prSet presAssocID="{875FAF94-7870-4BC8-A875-6D74E55697AB}" presName="container" presStyleCnt="0">
        <dgm:presLayoutVars>
          <dgm:dir/>
          <dgm:resizeHandles val="exact"/>
        </dgm:presLayoutVars>
      </dgm:prSet>
      <dgm:spPr/>
    </dgm:pt>
    <dgm:pt modelId="{14E04BF6-47C9-4A6F-933F-EA992BA3BAEF}" type="pres">
      <dgm:prSet presAssocID="{0699AA5A-4DC1-4BBE-BDC5-6C0EFCB534E1}" presName="compNode" presStyleCnt="0"/>
      <dgm:spPr/>
    </dgm:pt>
    <dgm:pt modelId="{B25D269E-E317-439A-B291-B664F1D1E8FE}" type="pres">
      <dgm:prSet presAssocID="{0699AA5A-4DC1-4BBE-BDC5-6C0EFCB534E1}" presName="iconBgRect" presStyleLbl="bgShp" presStyleIdx="0" presStyleCnt="4"/>
      <dgm:spPr/>
    </dgm:pt>
    <dgm:pt modelId="{3A8493DA-34C0-4536-8778-CCA08E0136CF}" type="pres">
      <dgm:prSet presAssocID="{0699AA5A-4DC1-4BBE-BDC5-6C0EFCB534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0D84627-2901-43E2-82B2-4DA8C5FF450C}" type="pres">
      <dgm:prSet presAssocID="{0699AA5A-4DC1-4BBE-BDC5-6C0EFCB534E1}" presName="spaceRect" presStyleCnt="0"/>
      <dgm:spPr/>
    </dgm:pt>
    <dgm:pt modelId="{943085A0-8245-41FD-83C1-B872F0C59BE4}" type="pres">
      <dgm:prSet presAssocID="{0699AA5A-4DC1-4BBE-BDC5-6C0EFCB534E1}" presName="textRect" presStyleLbl="revTx" presStyleIdx="0" presStyleCnt="4">
        <dgm:presLayoutVars>
          <dgm:chMax val="1"/>
          <dgm:chPref val="1"/>
        </dgm:presLayoutVars>
      </dgm:prSet>
      <dgm:spPr/>
    </dgm:pt>
    <dgm:pt modelId="{C3C61418-A7CC-4E86-9602-5AF53C4A8701}" type="pres">
      <dgm:prSet presAssocID="{9BF788B8-4C50-4791-BB26-C184AA4CFD6A}" presName="sibTrans" presStyleLbl="sibTrans2D1" presStyleIdx="0" presStyleCnt="0"/>
      <dgm:spPr/>
    </dgm:pt>
    <dgm:pt modelId="{92212344-E595-4460-A1E2-27277BD66ADF}" type="pres">
      <dgm:prSet presAssocID="{0132E69F-E5D1-4DEB-979D-5B55C879BA8F}" presName="compNode" presStyleCnt="0"/>
      <dgm:spPr/>
    </dgm:pt>
    <dgm:pt modelId="{358A110A-B1B4-4ED9-A24A-B90FC4A21FF3}" type="pres">
      <dgm:prSet presAssocID="{0132E69F-E5D1-4DEB-979D-5B55C879BA8F}" presName="iconBgRect" presStyleLbl="bgShp" presStyleIdx="1" presStyleCnt="4"/>
      <dgm:spPr/>
    </dgm:pt>
    <dgm:pt modelId="{33D54546-D179-4247-9899-6F469AB3B162}" type="pres">
      <dgm:prSet presAssocID="{0132E69F-E5D1-4DEB-979D-5B55C879BA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C9E9AB8-FC52-4316-8270-F9626B1A5850}" type="pres">
      <dgm:prSet presAssocID="{0132E69F-E5D1-4DEB-979D-5B55C879BA8F}" presName="spaceRect" presStyleCnt="0"/>
      <dgm:spPr/>
    </dgm:pt>
    <dgm:pt modelId="{1D78DDAD-3A1F-4F7B-92B2-EEF8053E3A07}" type="pres">
      <dgm:prSet presAssocID="{0132E69F-E5D1-4DEB-979D-5B55C879BA8F}" presName="textRect" presStyleLbl="revTx" presStyleIdx="1" presStyleCnt="4">
        <dgm:presLayoutVars>
          <dgm:chMax val="1"/>
          <dgm:chPref val="1"/>
        </dgm:presLayoutVars>
      </dgm:prSet>
      <dgm:spPr/>
    </dgm:pt>
    <dgm:pt modelId="{C67D6749-2B13-43EE-8E1D-EBED92F35A08}" type="pres">
      <dgm:prSet presAssocID="{B3C95E83-E59A-4028-9E09-E7AA1A4CF3F9}" presName="sibTrans" presStyleLbl="sibTrans2D1" presStyleIdx="0" presStyleCnt="0"/>
      <dgm:spPr/>
    </dgm:pt>
    <dgm:pt modelId="{E5D66DA8-B872-4D68-B71C-3A275BA8459E}" type="pres">
      <dgm:prSet presAssocID="{A896BBC7-A769-4E42-86D1-ABDD9EC5CAA1}" presName="compNode" presStyleCnt="0"/>
      <dgm:spPr/>
    </dgm:pt>
    <dgm:pt modelId="{66267224-BC05-4765-843C-F990902E8429}" type="pres">
      <dgm:prSet presAssocID="{A896BBC7-A769-4E42-86D1-ABDD9EC5CAA1}" presName="iconBgRect" presStyleLbl="bgShp" presStyleIdx="2" presStyleCnt="4"/>
      <dgm:spPr/>
    </dgm:pt>
    <dgm:pt modelId="{D777D6A7-78F1-4544-BB5B-C72979B074F4}" type="pres">
      <dgm:prSet presAssocID="{A896BBC7-A769-4E42-86D1-ABDD9EC5CA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5EDB2581-6323-4326-9022-0E43109BEA71}" type="pres">
      <dgm:prSet presAssocID="{A896BBC7-A769-4E42-86D1-ABDD9EC5CAA1}" presName="spaceRect" presStyleCnt="0"/>
      <dgm:spPr/>
    </dgm:pt>
    <dgm:pt modelId="{5E840BC0-259F-4327-8CF4-AC8CF689F130}" type="pres">
      <dgm:prSet presAssocID="{A896BBC7-A769-4E42-86D1-ABDD9EC5CAA1}" presName="textRect" presStyleLbl="revTx" presStyleIdx="2" presStyleCnt="4">
        <dgm:presLayoutVars>
          <dgm:chMax val="1"/>
          <dgm:chPref val="1"/>
        </dgm:presLayoutVars>
      </dgm:prSet>
      <dgm:spPr/>
    </dgm:pt>
    <dgm:pt modelId="{17667060-A5ED-4D32-8287-EFC61E7D761C}" type="pres">
      <dgm:prSet presAssocID="{F05985AE-E218-4DDD-88BF-9EA0412C964C}" presName="sibTrans" presStyleLbl="sibTrans2D1" presStyleIdx="0" presStyleCnt="0"/>
      <dgm:spPr/>
    </dgm:pt>
    <dgm:pt modelId="{FF108A80-6F42-4720-B2A2-F716BF6458DF}" type="pres">
      <dgm:prSet presAssocID="{BE9C84A7-4A5F-47B0-956A-BD2BEF54576A}" presName="compNode" presStyleCnt="0"/>
      <dgm:spPr/>
    </dgm:pt>
    <dgm:pt modelId="{A9AE5833-81E0-4B1A-BF7C-A58A46D8B43E}" type="pres">
      <dgm:prSet presAssocID="{BE9C84A7-4A5F-47B0-956A-BD2BEF54576A}" presName="iconBgRect" presStyleLbl="bgShp" presStyleIdx="3" presStyleCnt="4"/>
      <dgm:spPr/>
    </dgm:pt>
    <dgm:pt modelId="{1F74A0F3-274E-40EA-914B-2047D5FF5FA2}" type="pres">
      <dgm:prSet presAssocID="{BE9C84A7-4A5F-47B0-956A-BD2BEF5457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76B8090-F709-430C-A312-13B235E9D6D8}" type="pres">
      <dgm:prSet presAssocID="{BE9C84A7-4A5F-47B0-956A-BD2BEF54576A}" presName="spaceRect" presStyleCnt="0"/>
      <dgm:spPr/>
    </dgm:pt>
    <dgm:pt modelId="{D2CD54FA-18C0-4EF5-AAED-9CBD9651F012}" type="pres">
      <dgm:prSet presAssocID="{BE9C84A7-4A5F-47B0-956A-BD2BEF5457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5CCA1A-9CC8-447D-B58F-EA11595AFB72}" srcId="{875FAF94-7870-4BC8-A875-6D74E55697AB}" destId="{0699AA5A-4DC1-4BBE-BDC5-6C0EFCB534E1}" srcOrd="0" destOrd="0" parTransId="{7260D9C4-34E2-4BA1-987F-B1CFB9EE745F}" sibTransId="{9BF788B8-4C50-4791-BB26-C184AA4CFD6A}"/>
    <dgm:cxn modelId="{66625E23-BC02-49AF-BBB5-EA89B6C193F9}" type="presOf" srcId="{A896BBC7-A769-4E42-86D1-ABDD9EC5CAA1}" destId="{5E840BC0-259F-4327-8CF4-AC8CF689F130}" srcOrd="0" destOrd="0" presId="urn:microsoft.com/office/officeart/2018/2/layout/IconCircleList"/>
    <dgm:cxn modelId="{94FCDF25-AB84-4F3E-98EF-25666E11BEE5}" type="presOf" srcId="{0132E69F-E5D1-4DEB-979D-5B55C879BA8F}" destId="{1D78DDAD-3A1F-4F7B-92B2-EEF8053E3A07}" srcOrd="0" destOrd="0" presId="urn:microsoft.com/office/officeart/2018/2/layout/IconCircleList"/>
    <dgm:cxn modelId="{62B13A2B-5741-4748-98DE-EF49AD061F3C}" srcId="{875FAF94-7870-4BC8-A875-6D74E55697AB}" destId="{A896BBC7-A769-4E42-86D1-ABDD9EC5CAA1}" srcOrd="2" destOrd="0" parTransId="{31B4313D-3875-4B24-86D8-0FE72E78B589}" sibTransId="{F05985AE-E218-4DDD-88BF-9EA0412C964C}"/>
    <dgm:cxn modelId="{0FCBFF36-D65F-409A-9612-0BCE75FCCA21}" type="presOf" srcId="{9BF788B8-4C50-4791-BB26-C184AA4CFD6A}" destId="{C3C61418-A7CC-4E86-9602-5AF53C4A8701}" srcOrd="0" destOrd="0" presId="urn:microsoft.com/office/officeart/2018/2/layout/IconCircleList"/>
    <dgm:cxn modelId="{6CF3FD4A-12F2-4939-9D20-021B73C0A61D}" type="presOf" srcId="{875FAF94-7870-4BC8-A875-6D74E55697AB}" destId="{A0A76543-8EB2-449A-8633-EE706EA815B6}" srcOrd="0" destOrd="0" presId="urn:microsoft.com/office/officeart/2018/2/layout/IconCircleList"/>
    <dgm:cxn modelId="{86787E53-596B-42DF-8740-243BBCFE2878}" srcId="{875FAF94-7870-4BC8-A875-6D74E55697AB}" destId="{BE9C84A7-4A5F-47B0-956A-BD2BEF54576A}" srcOrd="3" destOrd="0" parTransId="{CC6F863B-C0A6-4630-8344-BE6492028215}" sibTransId="{6984107C-A21E-432B-9F79-CCDAD4642A22}"/>
    <dgm:cxn modelId="{32E39A53-574C-43CC-9B94-247A12D71156}" type="presOf" srcId="{F05985AE-E218-4DDD-88BF-9EA0412C964C}" destId="{17667060-A5ED-4D32-8287-EFC61E7D761C}" srcOrd="0" destOrd="0" presId="urn:microsoft.com/office/officeart/2018/2/layout/IconCircleList"/>
    <dgm:cxn modelId="{E3BB507B-BF3F-4E9D-BE6D-055350681DAE}" type="presOf" srcId="{BE9C84A7-4A5F-47B0-956A-BD2BEF54576A}" destId="{D2CD54FA-18C0-4EF5-AAED-9CBD9651F012}" srcOrd="0" destOrd="0" presId="urn:microsoft.com/office/officeart/2018/2/layout/IconCircleList"/>
    <dgm:cxn modelId="{79926187-BDF5-4DD3-A1BE-4F30D277520E}" type="presOf" srcId="{B3C95E83-E59A-4028-9E09-E7AA1A4CF3F9}" destId="{C67D6749-2B13-43EE-8E1D-EBED92F35A08}" srcOrd="0" destOrd="0" presId="urn:microsoft.com/office/officeart/2018/2/layout/IconCircleList"/>
    <dgm:cxn modelId="{5CBB158B-3274-484D-9DA1-77C512B3FA5A}" srcId="{875FAF94-7870-4BC8-A875-6D74E55697AB}" destId="{0132E69F-E5D1-4DEB-979D-5B55C879BA8F}" srcOrd="1" destOrd="0" parTransId="{7959A032-80F7-4A8C-B443-6AEAF14EFFF5}" sibTransId="{B3C95E83-E59A-4028-9E09-E7AA1A4CF3F9}"/>
    <dgm:cxn modelId="{C4F45CCD-41EC-4000-9CB1-198C0BB61F8E}" type="presOf" srcId="{0699AA5A-4DC1-4BBE-BDC5-6C0EFCB534E1}" destId="{943085A0-8245-41FD-83C1-B872F0C59BE4}" srcOrd="0" destOrd="0" presId="urn:microsoft.com/office/officeart/2018/2/layout/IconCircleList"/>
    <dgm:cxn modelId="{E3FB4596-04B6-434B-AE8C-7BB9FA8542BC}" type="presParOf" srcId="{A0A76543-8EB2-449A-8633-EE706EA815B6}" destId="{8F3ECDF1-420A-400D-B6F2-5E85CDC972A3}" srcOrd="0" destOrd="0" presId="urn:microsoft.com/office/officeart/2018/2/layout/IconCircleList"/>
    <dgm:cxn modelId="{728BC021-4A01-4D95-833E-E504A894ECE7}" type="presParOf" srcId="{8F3ECDF1-420A-400D-B6F2-5E85CDC972A3}" destId="{14E04BF6-47C9-4A6F-933F-EA992BA3BAEF}" srcOrd="0" destOrd="0" presId="urn:microsoft.com/office/officeart/2018/2/layout/IconCircleList"/>
    <dgm:cxn modelId="{A51000E9-CF5E-454F-A304-362D27343D0E}" type="presParOf" srcId="{14E04BF6-47C9-4A6F-933F-EA992BA3BAEF}" destId="{B25D269E-E317-439A-B291-B664F1D1E8FE}" srcOrd="0" destOrd="0" presId="urn:microsoft.com/office/officeart/2018/2/layout/IconCircleList"/>
    <dgm:cxn modelId="{94CA3C3E-C3CF-4730-956B-5AC120470589}" type="presParOf" srcId="{14E04BF6-47C9-4A6F-933F-EA992BA3BAEF}" destId="{3A8493DA-34C0-4536-8778-CCA08E0136CF}" srcOrd="1" destOrd="0" presId="urn:microsoft.com/office/officeart/2018/2/layout/IconCircleList"/>
    <dgm:cxn modelId="{90CB0EDE-0949-45D5-B2D9-944DEE7E8C5B}" type="presParOf" srcId="{14E04BF6-47C9-4A6F-933F-EA992BA3BAEF}" destId="{20D84627-2901-43E2-82B2-4DA8C5FF450C}" srcOrd="2" destOrd="0" presId="urn:microsoft.com/office/officeart/2018/2/layout/IconCircleList"/>
    <dgm:cxn modelId="{3B771396-1D9F-4030-B5F5-1CC030963E8D}" type="presParOf" srcId="{14E04BF6-47C9-4A6F-933F-EA992BA3BAEF}" destId="{943085A0-8245-41FD-83C1-B872F0C59BE4}" srcOrd="3" destOrd="0" presId="urn:microsoft.com/office/officeart/2018/2/layout/IconCircleList"/>
    <dgm:cxn modelId="{CB66B880-AC6E-4564-8A5B-0B0949DF56A8}" type="presParOf" srcId="{8F3ECDF1-420A-400D-B6F2-5E85CDC972A3}" destId="{C3C61418-A7CC-4E86-9602-5AF53C4A8701}" srcOrd="1" destOrd="0" presId="urn:microsoft.com/office/officeart/2018/2/layout/IconCircleList"/>
    <dgm:cxn modelId="{189F1CD5-5095-4AF3-82CE-BCA05734686C}" type="presParOf" srcId="{8F3ECDF1-420A-400D-B6F2-5E85CDC972A3}" destId="{92212344-E595-4460-A1E2-27277BD66ADF}" srcOrd="2" destOrd="0" presId="urn:microsoft.com/office/officeart/2018/2/layout/IconCircleList"/>
    <dgm:cxn modelId="{E1A9C9A3-E844-4D31-A290-1712DE0E1F3F}" type="presParOf" srcId="{92212344-E595-4460-A1E2-27277BD66ADF}" destId="{358A110A-B1B4-4ED9-A24A-B90FC4A21FF3}" srcOrd="0" destOrd="0" presId="urn:microsoft.com/office/officeart/2018/2/layout/IconCircleList"/>
    <dgm:cxn modelId="{A012A2A9-2808-47B3-93D8-3A8C0F426D42}" type="presParOf" srcId="{92212344-E595-4460-A1E2-27277BD66ADF}" destId="{33D54546-D179-4247-9899-6F469AB3B162}" srcOrd="1" destOrd="0" presId="urn:microsoft.com/office/officeart/2018/2/layout/IconCircleList"/>
    <dgm:cxn modelId="{B6BC041A-867A-4B48-9D9E-952EAD7D4DC8}" type="presParOf" srcId="{92212344-E595-4460-A1E2-27277BD66ADF}" destId="{5C9E9AB8-FC52-4316-8270-F9626B1A5850}" srcOrd="2" destOrd="0" presId="urn:microsoft.com/office/officeart/2018/2/layout/IconCircleList"/>
    <dgm:cxn modelId="{83BCD51F-4F33-4C97-ACCC-784CD19D1AAE}" type="presParOf" srcId="{92212344-E595-4460-A1E2-27277BD66ADF}" destId="{1D78DDAD-3A1F-4F7B-92B2-EEF8053E3A07}" srcOrd="3" destOrd="0" presId="urn:microsoft.com/office/officeart/2018/2/layout/IconCircleList"/>
    <dgm:cxn modelId="{4D76CDF6-50D5-4C9B-AF67-5298D473E932}" type="presParOf" srcId="{8F3ECDF1-420A-400D-B6F2-5E85CDC972A3}" destId="{C67D6749-2B13-43EE-8E1D-EBED92F35A08}" srcOrd="3" destOrd="0" presId="urn:microsoft.com/office/officeart/2018/2/layout/IconCircleList"/>
    <dgm:cxn modelId="{E4B93FE7-D8CD-4426-B194-009BD0CE5ECF}" type="presParOf" srcId="{8F3ECDF1-420A-400D-B6F2-5E85CDC972A3}" destId="{E5D66DA8-B872-4D68-B71C-3A275BA8459E}" srcOrd="4" destOrd="0" presId="urn:microsoft.com/office/officeart/2018/2/layout/IconCircleList"/>
    <dgm:cxn modelId="{FAD212A1-63DD-41E6-A34A-B27BBF9A34FB}" type="presParOf" srcId="{E5D66DA8-B872-4D68-B71C-3A275BA8459E}" destId="{66267224-BC05-4765-843C-F990902E8429}" srcOrd="0" destOrd="0" presId="urn:microsoft.com/office/officeart/2018/2/layout/IconCircleList"/>
    <dgm:cxn modelId="{7772222A-E938-42E8-83D9-648AEA2965DB}" type="presParOf" srcId="{E5D66DA8-B872-4D68-B71C-3A275BA8459E}" destId="{D777D6A7-78F1-4544-BB5B-C72979B074F4}" srcOrd="1" destOrd="0" presId="urn:microsoft.com/office/officeart/2018/2/layout/IconCircleList"/>
    <dgm:cxn modelId="{E41D2913-2BAF-4EDD-B707-5F9850249579}" type="presParOf" srcId="{E5D66DA8-B872-4D68-B71C-3A275BA8459E}" destId="{5EDB2581-6323-4326-9022-0E43109BEA71}" srcOrd="2" destOrd="0" presId="urn:microsoft.com/office/officeart/2018/2/layout/IconCircleList"/>
    <dgm:cxn modelId="{B0C84BC2-1D56-4F90-B487-FC200C4685CB}" type="presParOf" srcId="{E5D66DA8-B872-4D68-B71C-3A275BA8459E}" destId="{5E840BC0-259F-4327-8CF4-AC8CF689F130}" srcOrd="3" destOrd="0" presId="urn:microsoft.com/office/officeart/2018/2/layout/IconCircleList"/>
    <dgm:cxn modelId="{4CC89575-8C85-4F20-A442-034A3FB5DEA4}" type="presParOf" srcId="{8F3ECDF1-420A-400D-B6F2-5E85CDC972A3}" destId="{17667060-A5ED-4D32-8287-EFC61E7D761C}" srcOrd="5" destOrd="0" presId="urn:microsoft.com/office/officeart/2018/2/layout/IconCircleList"/>
    <dgm:cxn modelId="{E547F59C-6FC9-4054-8534-5239DC7E7270}" type="presParOf" srcId="{8F3ECDF1-420A-400D-B6F2-5E85CDC972A3}" destId="{FF108A80-6F42-4720-B2A2-F716BF6458DF}" srcOrd="6" destOrd="0" presId="urn:microsoft.com/office/officeart/2018/2/layout/IconCircleList"/>
    <dgm:cxn modelId="{859A9DE9-F837-45CC-BB39-E91E6214BB86}" type="presParOf" srcId="{FF108A80-6F42-4720-B2A2-F716BF6458DF}" destId="{A9AE5833-81E0-4B1A-BF7C-A58A46D8B43E}" srcOrd="0" destOrd="0" presId="urn:microsoft.com/office/officeart/2018/2/layout/IconCircleList"/>
    <dgm:cxn modelId="{AB63F675-48BB-411F-91F4-80CB22A3923A}" type="presParOf" srcId="{FF108A80-6F42-4720-B2A2-F716BF6458DF}" destId="{1F74A0F3-274E-40EA-914B-2047D5FF5FA2}" srcOrd="1" destOrd="0" presId="urn:microsoft.com/office/officeart/2018/2/layout/IconCircleList"/>
    <dgm:cxn modelId="{BA8EEF45-9BFD-4E20-AA49-6509BF801311}" type="presParOf" srcId="{FF108A80-6F42-4720-B2A2-F716BF6458DF}" destId="{C76B8090-F709-430C-A312-13B235E9D6D8}" srcOrd="2" destOrd="0" presId="urn:microsoft.com/office/officeart/2018/2/layout/IconCircleList"/>
    <dgm:cxn modelId="{E2AB31FC-EE8E-4EFF-96CF-392860BE5690}" type="presParOf" srcId="{FF108A80-6F42-4720-B2A2-F716BF6458DF}" destId="{D2CD54FA-18C0-4EF5-AAED-9CBD9651F0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09760-7FF7-4D40-B679-D4FF6DD20A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4CFEE4-AEBF-488E-8F44-7D552410CFA2}">
      <dgm:prSet/>
      <dgm:spPr/>
      <dgm:t>
        <a:bodyPr/>
        <a:lstStyle/>
        <a:p>
          <a:r>
            <a:rPr lang="en-US"/>
            <a:t>Telecom sector struggles to retain customers due to service quality and cost concerns.</a:t>
          </a:r>
        </a:p>
      </dgm:t>
    </dgm:pt>
    <dgm:pt modelId="{C9901CE0-3832-458F-ACA8-76CCC9E486C8}" type="parTrans" cxnId="{075C26C8-3661-48EF-A5C5-5D2D60A7990A}">
      <dgm:prSet/>
      <dgm:spPr/>
      <dgm:t>
        <a:bodyPr/>
        <a:lstStyle/>
        <a:p>
          <a:endParaRPr lang="en-US"/>
        </a:p>
      </dgm:t>
    </dgm:pt>
    <dgm:pt modelId="{4006E392-81CB-4B4B-8FDD-4A55C342C185}" type="sibTrans" cxnId="{075C26C8-3661-48EF-A5C5-5D2D60A7990A}">
      <dgm:prSet/>
      <dgm:spPr/>
      <dgm:t>
        <a:bodyPr/>
        <a:lstStyle/>
        <a:p>
          <a:endParaRPr lang="en-US"/>
        </a:p>
      </dgm:t>
    </dgm:pt>
    <dgm:pt modelId="{FC7CBBA7-A6C8-4FA8-BDDD-65DABDB88278}">
      <dgm:prSet/>
      <dgm:spPr/>
      <dgm:t>
        <a:bodyPr/>
        <a:lstStyle/>
        <a:p>
          <a:r>
            <a:rPr lang="en-US"/>
            <a:t>Challenges include communication gaps, fragmented data, and reliance on reactive methods.</a:t>
          </a:r>
        </a:p>
      </dgm:t>
    </dgm:pt>
    <dgm:pt modelId="{445388AF-74F5-4088-9114-5EB5D2CDD71A}" type="parTrans" cxnId="{81C0450E-2DB8-40F8-BBCC-1B59CE58282C}">
      <dgm:prSet/>
      <dgm:spPr/>
      <dgm:t>
        <a:bodyPr/>
        <a:lstStyle/>
        <a:p>
          <a:endParaRPr lang="en-US"/>
        </a:p>
      </dgm:t>
    </dgm:pt>
    <dgm:pt modelId="{BAA73573-14DC-44E7-903E-961BD5D6B976}" type="sibTrans" cxnId="{81C0450E-2DB8-40F8-BBCC-1B59CE58282C}">
      <dgm:prSet/>
      <dgm:spPr/>
      <dgm:t>
        <a:bodyPr/>
        <a:lstStyle/>
        <a:p>
          <a:endParaRPr lang="en-US"/>
        </a:p>
      </dgm:t>
    </dgm:pt>
    <dgm:pt modelId="{AC1A5944-AEDF-41AB-AC62-7DDE896D6798}" type="pres">
      <dgm:prSet presAssocID="{0D609760-7FF7-4D40-B679-D4FF6DD20A69}" presName="root" presStyleCnt="0">
        <dgm:presLayoutVars>
          <dgm:dir/>
          <dgm:resizeHandles val="exact"/>
        </dgm:presLayoutVars>
      </dgm:prSet>
      <dgm:spPr/>
    </dgm:pt>
    <dgm:pt modelId="{172A2CD0-B424-495E-8AB9-14A20A848618}" type="pres">
      <dgm:prSet presAssocID="{0D4CFEE4-AEBF-488E-8F44-7D552410CFA2}" presName="compNode" presStyleCnt="0"/>
      <dgm:spPr/>
    </dgm:pt>
    <dgm:pt modelId="{C4A00FD3-5B76-4FFE-97B8-93DA18F78466}" type="pres">
      <dgm:prSet presAssocID="{0D4CFEE4-AEBF-488E-8F44-7D552410CFA2}" presName="bgRect" presStyleLbl="bgShp" presStyleIdx="0" presStyleCnt="2"/>
      <dgm:spPr/>
    </dgm:pt>
    <dgm:pt modelId="{5CBB5B70-7AE4-4CDB-83EB-0A9EF395E656}" type="pres">
      <dgm:prSet presAssocID="{0D4CFEE4-AEBF-488E-8F44-7D552410CF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7CC6734-FF37-4BAC-AF72-F50817CD1EAC}" type="pres">
      <dgm:prSet presAssocID="{0D4CFEE4-AEBF-488E-8F44-7D552410CFA2}" presName="spaceRect" presStyleCnt="0"/>
      <dgm:spPr/>
    </dgm:pt>
    <dgm:pt modelId="{34C0F745-B514-411F-BF04-7D7BEAFFAF3F}" type="pres">
      <dgm:prSet presAssocID="{0D4CFEE4-AEBF-488E-8F44-7D552410CFA2}" presName="parTx" presStyleLbl="revTx" presStyleIdx="0" presStyleCnt="2">
        <dgm:presLayoutVars>
          <dgm:chMax val="0"/>
          <dgm:chPref val="0"/>
        </dgm:presLayoutVars>
      </dgm:prSet>
      <dgm:spPr/>
    </dgm:pt>
    <dgm:pt modelId="{DB746048-E8B2-4D70-80D6-CE5F4C925864}" type="pres">
      <dgm:prSet presAssocID="{4006E392-81CB-4B4B-8FDD-4A55C342C185}" presName="sibTrans" presStyleCnt="0"/>
      <dgm:spPr/>
    </dgm:pt>
    <dgm:pt modelId="{5046346C-E743-4C91-A7C8-DDDCD2BFA32F}" type="pres">
      <dgm:prSet presAssocID="{FC7CBBA7-A6C8-4FA8-BDDD-65DABDB88278}" presName="compNode" presStyleCnt="0"/>
      <dgm:spPr/>
    </dgm:pt>
    <dgm:pt modelId="{EC31D3F3-F923-42CB-AB72-DF8913F986ED}" type="pres">
      <dgm:prSet presAssocID="{FC7CBBA7-A6C8-4FA8-BDDD-65DABDB88278}" presName="bgRect" presStyleLbl="bgShp" presStyleIdx="1" presStyleCnt="2"/>
      <dgm:spPr/>
    </dgm:pt>
    <dgm:pt modelId="{CA0E42C4-E999-49E0-9A13-DDB37A2C76F2}" type="pres">
      <dgm:prSet presAssocID="{FC7CBBA7-A6C8-4FA8-BDDD-65DABDB882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B158010-BD35-4F03-8BC6-E5297FB2886B}" type="pres">
      <dgm:prSet presAssocID="{FC7CBBA7-A6C8-4FA8-BDDD-65DABDB88278}" presName="spaceRect" presStyleCnt="0"/>
      <dgm:spPr/>
    </dgm:pt>
    <dgm:pt modelId="{F44F7681-1DD2-4DCC-95FF-5531D3F75E6C}" type="pres">
      <dgm:prSet presAssocID="{FC7CBBA7-A6C8-4FA8-BDDD-65DABDB8827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1C0450E-2DB8-40F8-BBCC-1B59CE58282C}" srcId="{0D609760-7FF7-4D40-B679-D4FF6DD20A69}" destId="{FC7CBBA7-A6C8-4FA8-BDDD-65DABDB88278}" srcOrd="1" destOrd="0" parTransId="{445388AF-74F5-4088-9114-5EB5D2CDD71A}" sibTransId="{BAA73573-14DC-44E7-903E-961BD5D6B976}"/>
    <dgm:cxn modelId="{AE3CE969-8E1B-4403-BBFF-F2C90EAA81E8}" type="presOf" srcId="{0D4CFEE4-AEBF-488E-8F44-7D552410CFA2}" destId="{34C0F745-B514-411F-BF04-7D7BEAFFAF3F}" srcOrd="0" destOrd="0" presId="urn:microsoft.com/office/officeart/2018/2/layout/IconVerticalSolidList"/>
    <dgm:cxn modelId="{0DCEBBBC-1599-4326-83D9-2C1DCFE359BD}" type="presOf" srcId="{FC7CBBA7-A6C8-4FA8-BDDD-65DABDB88278}" destId="{F44F7681-1DD2-4DCC-95FF-5531D3F75E6C}" srcOrd="0" destOrd="0" presId="urn:microsoft.com/office/officeart/2018/2/layout/IconVerticalSolidList"/>
    <dgm:cxn modelId="{075C26C8-3661-48EF-A5C5-5D2D60A7990A}" srcId="{0D609760-7FF7-4D40-B679-D4FF6DD20A69}" destId="{0D4CFEE4-AEBF-488E-8F44-7D552410CFA2}" srcOrd="0" destOrd="0" parTransId="{C9901CE0-3832-458F-ACA8-76CCC9E486C8}" sibTransId="{4006E392-81CB-4B4B-8FDD-4A55C342C185}"/>
    <dgm:cxn modelId="{4F69F1CF-FCD1-4994-9D2C-64B77EB9C472}" type="presOf" srcId="{0D609760-7FF7-4D40-B679-D4FF6DD20A69}" destId="{AC1A5944-AEDF-41AB-AC62-7DDE896D6798}" srcOrd="0" destOrd="0" presId="urn:microsoft.com/office/officeart/2018/2/layout/IconVerticalSolidList"/>
    <dgm:cxn modelId="{B74649C2-21D2-44DA-B77F-EBACFAD52910}" type="presParOf" srcId="{AC1A5944-AEDF-41AB-AC62-7DDE896D6798}" destId="{172A2CD0-B424-495E-8AB9-14A20A848618}" srcOrd="0" destOrd="0" presId="urn:microsoft.com/office/officeart/2018/2/layout/IconVerticalSolidList"/>
    <dgm:cxn modelId="{B5BE6085-836D-4879-BB5F-471795E2CC10}" type="presParOf" srcId="{172A2CD0-B424-495E-8AB9-14A20A848618}" destId="{C4A00FD3-5B76-4FFE-97B8-93DA18F78466}" srcOrd="0" destOrd="0" presId="urn:microsoft.com/office/officeart/2018/2/layout/IconVerticalSolidList"/>
    <dgm:cxn modelId="{3F0FE979-505E-4269-83C8-AB9CC944AD9E}" type="presParOf" srcId="{172A2CD0-B424-495E-8AB9-14A20A848618}" destId="{5CBB5B70-7AE4-4CDB-83EB-0A9EF395E656}" srcOrd="1" destOrd="0" presId="urn:microsoft.com/office/officeart/2018/2/layout/IconVerticalSolidList"/>
    <dgm:cxn modelId="{6FA23DC4-811E-40AC-B35F-F8B0ED9CBCC1}" type="presParOf" srcId="{172A2CD0-B424-495E-8AB9-14A20A848618}" destId="{A7CC6734-FF37-4BAC-AF72-F50817CD1EAC}" srcOrd="2" destOrd="0" presId="urn:microsoft.com/office/officeart/2018/2/layout/IconVerticalSolidList"/>
    <dgm:cxn modelId="{0FB9CA0E-DCC0-4C95-B284-BB207AF8FA0B}" type="presParOf" srcId="{172A2CD0-B424-495E-8AB9-14A20A848618}" destId="{34C0F745-B514-411F-BF04-7D7BEAFFAF3F}" srcOrd="3" destOrd="0" presId="urn:microsoft.com/office/officeart/2018/2/layout/IconVerticalSolidList"/>
    <dgm:cxn modelId="{5FD27511-D653-48DE-8A54-011DCA123E00}" type="presParOf" srcId="{AC1A5944-AEDF-41AB-AC62-7DDE896D6798}" destId="{DB746048-E8B2-4D70-80D6-CE5F4C925864}" srcOrd="1" destOrd="0" presId="urn:microsoft.com/office/officeart/2018/2/layout/IconVerticalSolidList"/>
    <dgm:cxn modelId="{8FDCD78B-B31B-4934-8DC9-07E40A621AFB}" type="presParOf" srcId="{AC1A5944-AEDF-41AB-AC62-7DDE896D6798}" destId="{5046346C-E743-4C91-A7C8-DDDCD2BFA32F}" srcOrd="2" destOrd="0" presId="urn:microsoft.com/office/officeart/2018/2/layout/IconVerticalSolidList"/>
    <dgm:cxn modelId="{E92740AF-764B-4B21-AB76-A4357D01289B}" type="presParOf" srcId="{5046346C-E743-4C91-A7C8-DDDCD2BFA32F}" destId="{EC31D3F3-F923-42CB-AB72-DF8913F986ED}" srcOrd="0" destOrd="0" presId="urn:microsoft.com/office/officeart/2018/2/layout/IconVerticalSolidList"/>
    <dgm:cxn modelId="{302660D2-85A3-464F-93A7-47BFBFE9CB41}" type="presParOf" srcId="{5046346C-E743-4C91-A7C8-DDDCD2BFA32F}" destId="{CA0E42C4-E999-49E0-9A13-DDB37A2C76F2}" srcOrd="1" destOrd="0" presId="urn:microsoft.com/office/officeart/2018/2/layout/IconVerticalSolidList"/>
    <dgm:cxn modelId="{273461E1-99D5-495E-A7F7-73F7B04E9141}" type="presParOf" srcId="{5046346C-E743-4C91-A7C8-DDDCD2BFA32F}" destId="{2B158010-BD35-4F03-8BC6-E5297FB2886B}" srcOrd="2" destOrd="0" presId="urn:microsoft.com/office/officeart/2018/2/layout/IconVerticalSolidList"/>
    <dgm:cxn modelId="{CD76322C-A855-4762-8B6B-35CC3FDE3BA0}" type="presParOf" srcId="{5046346C-E743-4C91-A7C8-DDDCD2BFA32F}" destId="{F44F7681-1DD2-4DCC-95FF-5531D3F75E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28A3A6-46BB-4176-AC18-AD1826CD1373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B96C01-E400-43B8-9959-9F68304CFA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Objective: </a:t>
          </a:r>
          <a:r>
            <a:rPr lang="en-US" dirty="0">
              <a:solidFill>
                <a:schemeClr val="bg1"/>
              </a:solidFill>
            </a:rPr>
            <a:t>Analyze trends, predict client attrition, and design targeted retention campaigns.</a:t>
          </a:r>
        </a:p>
      </dgm:t>
    </dgm:pt>
    <dgm:pt modelId="{6E3EC574-0F19-4609-83C0-1CC0FD910BEE}" type="parTrans" cxnId="{7B97695B-8DF7-428E-BBF3-E0B1AB0623A1}">
      <dgm:prSet/>
      <dgm:spPr/>
      <dgm:t>
        <a:bodyPr/>
        <a:lstStyle/>
        <a:p>
          <a:endParaRPr lang="en-US"/>
        </a:p>
      </dgm:t>
    </dgm:pt>
    <dgm:pt modelId="{0770AD9B-F498-4BB8-854F-F4609F97D8FC}" type="sibTrans" cxnId="{7B97695B-8DF7-428E-BBF3-E0B1AB0623A1}">
      <dgm:prSet/>
      <dgm:spPr/>
      <dgm:t>
        <a:bodyPr/>
        <a:lstStyle/>
        <a:p>
          <a:endParaRPr lang="en-US"/>
        </a:p>
      </dgm:t>
    </dgm:pt>
    <dgm:pt modelId="{6B7F438B-04F3-4470-9900-032746F73F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Goal: </a:t>
          </a:r>
          <a:r>
            <a:rPr lang="en-US" dirty="0">
              <a:solidFill>
                <a:schemeClr val="bg1"/>
              </a:solidFill>
            </a:rPr>
            <a:t>Establish a robust foundation for proactive customer retention strategies.</a:t>
          </a:r>
        </a:p>
      </dgm:t>
    </dgm:pt>
    <dgm:pt modelId="{E05F446B-9CC8-43AB-AB3B-801A499A3B14}" type="parTrans" cxnId="{F6B7F209-307E-4F8A-9549-352311B5B1D2}">
      <dgm:prSet/>
      <dgm:spPr/>
      <dgm:t>
        <a:bodyPr/>
        <a:lstStyle/>
        <a:p>
          <a:endParaRPr lang="en-US"/>
        </a:p>
      </dgm:t>
    </dgm:pt>
    <dgm:pt modelId="{FEA480A0-52B7-4417-9E17-14881E49F7E2}" type="sibTrans" cxnId="{F6B7F209-307E-4F8A-9549-352311B5B1D2}">
      <dgm:prSet/>
      <dgm:spPr/>
      <dgm:t>
        <a:bodyPr/>
        <a:lstStyle/>
        <a:p>
          <a:endParaRPr lang="en-US"/>
        </a:p>
      </dgm:t>
    </dgm:pt>
    <dgm:pt modelId="{DD445AAD-A97D-4CC8-9E5A-DEB508A49F2E}" type="pres">
      <dgm:prSet presAssocID="{9D28A3A6-46BB-4176-AC18-AD1826CD1373}" presName="root" presStyleCnt="0">
        <dgm:presLayoutVars>
          <dgm:dir/>
          <dgm:resizeHandles val="exact"/>
        </dgm:presLayoutVars>
      </dgm:prSet>
      <dgm:spPr/>
    </dgm:pt>
    <dgm:pt modelId="{AB85097D-ECED-4C33-99F3-7D42D0BB30D2}" type="pres">
      <dgm:prSet presAssocID="{E3B96C01-E400-43B8-9959-9F68304CFAC9}" presName="compNode" presStyleCnt="0"/>
      <dgm:spPr/>
    </dgm:pt>
    <dgm:pt modelId="{EF8ECF36-EA46-4CDC-BD69-0C944045EF06}" type="pres">
      <dgm:prSet presAssocID="{E3B96C01-E400-43B8-9959-9F68304CFAC9}" presName="bgRect" presStyleLbl="bgShp" presStyleIdx="0" presStyleCnt="2"/>
      <dgm:spPr>
        <a:solidFill>
          <a:schemeClr val="accent2">
            <a:lumMod val="40000"/>
            <a:lumOff val="60000"/>
          </a:schemeClr>
        </a:solidFill>
      </dgm:spPr>
    </dgm:pt>
    <dgm:pt modelId="{64AF205D-A2F2-4D5E-9F8D-673D00D4B954}" type="pres">
      <dgm:prSet presAssocID="{E3B96C01-E400-43B8-9959-9F68304CFA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BEB36AC-BE20-4C75-91AB-6AD97B4FA627}" type="pres">
      <dgm:prSet presAssocID="{E3B96C01-E400-43B8-9959-9F68304CFAC9}" presName="spaceRect" presStyleCnt="0"/>
      <dgm:spPr/>
    </dgm:pt>
    <dgm:pt modelId="{84C96463-1B68-4CE7-9201-B97A3A755381}" type="pres">
      <dgm:prSet presAssocID="{E3B96C01-E400-43B8-9959-9F68304CFAC9}" presName="parTx" presStyleLbl="revTx" presStyleIdx="0" presStyleCnt="2">
        <dgm:presLayoutVars>
          <dgm:chMax val="0"/>
          <dgm:chPref val="0"/>
        </dgm:presLayoutVars>
      </dgm:prSet>
      <dgm:spPr/>
    </dgm:pt>
    <dgm:pt modelId="{945B0CD9-6DA7-430E-865F-D5C1547DA2C9}" type="pres">
      <dgm:prSet presAssocID="{0770AD9B-F498-4BB8-854F-F4609F97D8FC}" presName="sibTrans" presStyleCnt="0"/>
      <dgm:spPr/>
    </dgm:pt>
    <dgm:pt modelId="{889BFF50-3B2D-42FD-B787-899FE2E97B3E}" type="pres">
      <dgm:prSet presAssocID="{6B7F438B-04F3-4470-9900-032746F73F6D}" presName="compNode" presStyleCnt="0"/>
      <dgm:spPr/>
    </dgm:pt>
    <dgm:pt modelId="{D24E97AC-760A-44D8-B12A-BAD76788320E}" type="pres">
      <dgm:prSet presAssocID="{6B7F438B-04F3-4470-9900-032746F73F6D}" presName="bgRect" presStyleLbl="bgShp" presStyleIdx="1" presStyleCnt="2"/>
      <dgm:spPr>
        <a:solidFill>
          <a:schemeClr val="accent2">
            <a:lumMod val="40000"/>
            <a:lumOff val="60000"/>
          </a:schemeClr>
        </a:solidFill>
      </dgm:spPr>
    </dgm:pt>
    <dgm:pt modelId="{69BB9FA1-8C4F-46B3-969C-14710C35ADA2}" type="pres">
      <dgm:prSet presAssocID="{6B7F438B-04F3-4470-9900-032746F73F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DCC37D5-1893-427D-8E24-94371608A509}" type="pres">
      <dgm:prSet presAssocID="{6B7F438B-04F3-4470-9900-032746F73F6D}" presName="spaceRect" presStyleCnt="0"/>
      <dgm:spPr/>
    </dgm:pt>
    <dgm:pt modelId="{BDA83E78-7FC8-4FDF-BD45-D135EB1112FD}" type="pres">
      <dgm:prSet presAssocID="{6B7F438B-04F3-4470-9900-032746F73F6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6B7F209-307E-4F8A-9549-352311B5B1D2}" srcId="{9D28A3A6-46BB-4176-AC18-AD1826CD1373}" destId="{6B7F438B-04F3-4470-9900-032746F73F6D}" srcOrd="1" destOrd="0" parTransId="{E05F446B-9CC8-43AB-AB3B-801A499A3B14}" sibTransId="{FEA480A0-52B7-4417-9E17-14881E49F7E2}"/>
    <dgm:cxn modelId="{68C92125-DBB7-41CD-A114-62C81F021ABB}" type="presOf" srcId="{9D28A3A6-46BB-4176-AC18-AD1826CD1373}" destId="{DD445AAD-A97D-4CC8-9E5A-DEB508A49F2E}" srcOrd="0" destOrd="0" presId="urn:microsoft.com/office/officeart/2018/2/layout/IconVerticalSolidList"/>
    <dgm:cxn modelId="{7B97695B-8DF7-428E-BBF3-E0B1AB0623A1}" srcId="{9D28A3A6-46BB-4176-AC18-AD1826CD1373}" destId="{E3B96C01-E400-43B8-9959-9F68304CFAC9}" srcOrd="0" destOrd="0" parTransId="{6E3EC574-0F19-4609-83C0-1CC0FD910BEE}" sibTransId="{0770AD9B-F498-4BB8-854F-F4609F97D8FC}"/>
    <dgm:cxn modelId="{43655E62-8831-409B-B1EA-8B21452D1127}" type="presOf" srcId="{6B7F438B-04F3-4470-9900-032746F73F6D}" destId="{BDA83E78-7FC8-4FDF-BD45-D135EB1112FD}" srcOrd="0" destOrd="0" presId="urn:microsoft.com/office/officeart/2018/2/layout/IconVerticalSolidList"/>
    <dgm:cxn modelId="{4BDA39FA-6800-46FF-9ACF-7D1F64B2EBAC}" type="presOf" srcId="{E3B96C01-E400-43B8-9959-9F68304CFAC9}" destId="{84C96463-1B68-4CE7-9201-B97A3A755381}" srcOrd="0" destOrd="0" presId="urn:microsoft.com/office/officeart/2018/2/layout/IconVerticalSolidList"/>
    <dgm:cxn modelId="{A5361BCD-2547-4CCD-B327-B86C61D1B385}" type="presParOf" srcId="{DD445AAD-A97D-4CC8-9E5A-DEB508A49F2E}" destId="{AB85097D-ECED-4C33-99F3-7D42D0BB30D2}" srcOrd="0" destOrd="0" presId="urn:microsoft.com/office/officeart/2018/2/layout/IconVerticalSolidList"/>
    <dgm:cxn modelId="{B8276B9B-FA64-4ED2-B39F-52F0A3C71DFD}" type="presParOf" srcId="{AB85097D-ECED-4C33-99F3-7D42D0BB30D2}" destId="{EF8ECF36-EA46-4CDC-BD69-0C944045EF06}" srcOrd="0" destOrd="0" presId="urn:microsoft.com/office/officeart/2018/2/layout/IconVerticalSolidList"/>
    <dgm:cxn modelId="{3F511603-148F-487F-A822-EFE7D48B6058}" type="presParOf" srcId="{AB85097D-ECED-4C33-99F3-7D42D0BB30D2}" destId="{64AF205D-A2F2-4D5E-9F8D-673D00D4B954}" srcOrd="1" destOrd="0" presId="urn:microsoft.com/office/officeart/2018/2/layout/IconVerticalSolidList"/>
    <dgm:cxn modelId="{E2D1A5DB-7C6C-441F-8031-F5DAF36AA373}" type="presParOf" srcId="{AB85097D-ECED-4C33-99F3-7D42D0BB30D2}" destId="{1BEB36AC-BE20-4C75-91AB-6AD97B4FA627}" srcOrd="2" destOrd="0" presId="urn:microsoft.com/office/officeart/2018/2/layout/IconVerticalSolidList"/>
    <dgm:cxn modelId="{D222419D-A16D-442A-A510-2EA4DFEB86D2}" type="presParOf" srcId="{AB85097D-ECED-4C33-99F3-7D42D0BB30D2}" destId="{84C96463-1B68-4CE7-9201-B97A3A755381}" srcOrd="3" destOrd="0" presId="urn:microsoft.com/office/officeart/2018/2/layout/IconVerticalSolidList"/>
    <dgm:cxn modelId="{8557F7D3-6A19-4D0C-82D6-EEF14813FCFA}" type="presParOf" srcId="{DD445AAD-A97D-4CC8-9E5A-DEB508A49F2E}" destId="{945B0CD9-6DA7-430E-865F-D5C1547DA2C9}" srcOrd="1" destOrd="0" presId="urn:microsoft.com/office/officeart/2018/2/layout/IconVerticalSolidList"/>
    <dgm:cxn modelId="{878AC122-A025-4890-8120-FFA1725A8D99}" type="presParOf" srcId="{DD445AAD-A97D-4CC8-9E5A-DEB508A49F2E}" destId="{889BFF50-3B2D-42FD-B787-899FE2E97B3E}" srcOrd="2" destOrd="0" presId="urn:microsoft.com/office/officeart/2018/2/layout/IconVerticalSolidList"/>
    <dgm:cxn modelId="{A93E12D1-43E4-44FD-8E09-F338E4CD517F}" type="presParOf" srcId="{889BFF50-3B2D-42FD-B787-899FE2E97B3E}" destId="{D24E97AC-760A-44D8-B12A-BAD76788320E}" srcOrd="0" destOrd="0" presId="urn:microsoft.com/office/officeart/2018/2/layout/IconVerticalSolidList"/>
    <dgm:cxn modelId="{379B6282-B42B-4689-A190-49D6657F478E}" type="presParOf" srcId="{889BFF50-3B2D-42FD-B787-899FE2E97B3E}" destId="{69BB9FA1-8C4F-46B3-969C-14710C35ADA2}" srcOrd="1" destOrd="0" presId="urn:microsoft.com/office/officeart/2018/2/layout/IconVerticalSolidList"/>
    <dgm:cxn modelId="{179E1512-5B02-4C45-9277-5CE4C4A31A71}" type="presParOf" srcId="{889BFF50-3B2D-42FD-B787-899FE2E97B3E}" destId="{DDCC37D5-1893-427D-8E24-94371608A509}" srcOrd="2" destOrd="0" presId="urn:microsoft.com/office/officeart/2018/2/layout/IconVerticalSolidList"/>
    <dgm:cxn modelId="{6714D909-69DD-4C60-9DAD-E1F66DC85668}" type="presParOf" srcId="{889BFF50-3B2D-42FD-B787-899FE2E97B3E}" destId="{BDA83E78-7FC8-4FDF-BD45-D135EB1112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5308C4-8EAC-4847-9941-BB35A0A32B5C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638EB7-206A-4340-9DF8-16EEA4D07C2F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A86FF59F-82A4-4C8D-A5D7-883BB2BC4B19}" type="parTrans" cxnId="{BCDCABCC-665E-4352-B7CE-D6564D481E5B}">
      <dgm:prSet/>
      <dgm:spPr/>
      <dgm:t>
        <a:bodyPr/>
        <a:lstStyle/>
        <a:p>
          <a:endParaRPr lang="en-US"/>
        </a:p>
      </dgm:t>
    </dgm:pt>
    <dgm:pt modelId="{E7E6B41C-8258-480E-97F1-FE132229E509}" type="sibTrans" cxnId="{BCDCABCC-665E-4352-B7CE-D6564D481E5B}">
      <dgm:prSet/>
      <dgm:spPr/>
      <dgm:t>
        <a:bodyPr/>
        <a:lstStyle/>
        <a:p>
          <a:endParaRPr lang="en-US"/>
        </a:p>
      </dgm:t>
    </dgm:pt>
    <dgm:pt modelId="{56B1577C-CEDC-40BF-9420-234D934CBBF7}">
      <dgm:prSet/>
      <dgm:spPr/>
      <dgm:t>
        <a:bodyPr/>
        <a:lstStyle/>
        <a:p>
          <a:r>
            <a:rPr lang="en-US"/>
            <a:t>Data Exploration and Understanding</a:t>
          </a:r>
        </a:p>
      </dgm:t>
    </dgm:pt>
    <dgm:pt modelId="{6D81FA92-7327-4108-AA97-4055552EEE1F}" type="parTrans" cxnId="{E115554F-638A-48B0-BE0E-292691DD173D}">
      <dgm:prSet/>
      <dgm:spPr/>
      <dgm:t>
        <a:bodyPr/>
        <a:lstStyle/>
        <a:p>
          <a:endParaRPr lang="en-US"/>
        </a:p>
      </dgm:t>
    </dgm:pt>
    <dgm:pt modelId="{B0CA16F8-3F6B-48BF-8CD4-43FAF7927555}" type="sibTrans" cxnId="{E115554F-638A-48B0-BE0E-292691DD173D}">
      <dgm:prSet/>
      <dgm:spPr/>
      <dgm:t>
        <a:bodyPr/>
        <a:lstStyle/>
        <a:p>
          <a:endParaRPr lang="en-US"/>
        </a:p>
      </dgm:t>
    </dgm:pt>
    <dgm:pt modelId="{2968B1F3-1750-4F9B-BFBB-2C5976B0F2DF}">
      <dgm:prSet/>
      <dgm:spPr/>
      <dgm:t>
        <a:bodyPr/>
        <a:lstStyle/>
        <a:p>
          <a:r>
            <a:rPr lang="en-US"/>
            <a:t>Data Cleaning and Preprocessing</a:t>
          </a:r>
        </a:p>
      </dgm:t>
    </dgm:pt>
    <dgm:pt modelId="{DCD9A5BC-E0BC-4D1F-9CF3-6548AFE5F7E4}" type="parTrans" cxnId="{9F4540D0-27A7-4550-B0CB-848BE6D59775}">
      <dgm:prSet/>
      <dgm:spPr/>
      <dgm:t>
        <a:bodyPr/>
        <a:lstStyle/>
        <a:p>
          <a:endParaRPr lang="en-US"/>
        </a:p>
      </dgm:t>
    </dgm:pt>
    <dgm:pt modelId="{4929FE24-BEDB-43CA-A822-1E541A792353}" type="sibTrans" cxnId="{9F4540D0-27A7-4550-B0CB-848BE6D59775}">
      <dgm:prSet/>
      <dgm:spPr/>
      <dgm:t>
        <a:bodyPr/>
        <a:lstStyle/>
        <a:p>
          <a:endParaRPr lang="en-US"/>
        </a:p>
      </dgm:t>
    </dgm:pt>
    <dgm:pt modelId="{055B2B94-A789-4B08-A531-B48FFC0374B1}">
      <dgm:prSet/>
      <dgm:spPr/>
      <dgm:t>
        <a:bodyPr/>
        <a:lstStyle/>
        <a:p>
          <a:r>
            <a:rPr lang="en-US" dirty="0"/>
            <a:t>Exploratory Data Analysis (EDA)</a:t>
          </a:r>
        </a:p>
      </dgm:t>
    </dgm:pt>
    <dgm:pt modelId="{C99F58D2-CD79-41C2-8FE1-3243E0380C29}" type="parTrans" cxnId="{85870082-D6CA-4446-8053-AE09250623EC}">
      <dgm:prSet/>
      <dgm:spPr/>
      <dgm:t>
        <a:bodyPr/>
        <a:lstStyle/>
        <a:p>
          <a:endParaRPr lang="en-US"/>
        </a:p>
      </dgm:t>
    </dgm:pt>
    <dgm:pt modelId="{F4EAF6EB-8F21-49A6-8EBA-4B810FB66E6E}" type="sibTrans" cxnId="{85870082-D6CA-4446-8053-AE09250623EC}">
      <dgm:prSet/>
      <dgm:spPr/>
      <dgm:t>
        <a:bodyPr/>
        <a:lstStyle/>
        <a:p>
          <a:endParaRPr lang="en-US"/>
        </a:p>
      </dgm:t>
    </dgm:pt>
    <dgm:pt modelId="{A1B772F3-D70E-480C-BBB8-7A55D213E0C4}">
      <dgm:prSet/>
      <dgm:spPr/>
      <dgm:t>
        <a:bodyPr/>
        <a:lstStyle/>
        <a:p>
          <a:r>
            <a:rPr lang="en-US"/>
            <a:t>Model Selection and Training</a:t>
          </a:r>
        </a:p>
      </dgm:t>
    </dgm:pt>
    <dgm:pt modelId="{51223C33-86DE-4614-A670-6C089735E5EA}" type="parTrans" cxnId="{CA656EAB-3CB6-4308-8493-7DC968BBB0DA}">
      <dgm:prSet/>
      <dgm:spPr/>
      <dgm:t>
        <a:bodyPr/>
        <a:lstStyle/>
        <a:p>
          <a:endParaRPr lang="en-US"/>
        </a:p>
      </dgm:t>
    </dgm:pt>
    <dgm:pt modelId="{E688575A-D6CA-4E3B-9A58-DB8029E8EA88}" type="sibTrans" cxnId="{CA656EAB-3CB6-4308-8493-7DC968BBB0DA}">
      <dgm:prSet/>
      <dgm:spPr/>
      <dgm:t>
        <a:bodyPr/>
        <a:lstStyle/>
        <a:p>
          <a:endParaRPr lang="en-US"/>
        </a:p>
      </dgm:t>
    </dgm:pt>
    <dgm:pt modelId="{BB0D88AE-F531-400F-BCBC-5B92CD0EF49C}">
      <dgm:prSet/>
      <dgm:spPr/>
      <dgm:t>
        <a:bodyPr/>
        <a:lstStyle/>
        <a:p>
          <a:r>
            <a:rPr lang="en-US"/>
            <a:t>Analysis of Results</a:t>
          </a:r>
        </a:p>
      </dgm:t>
    </dgm:pt>
    <dgm:pt modelId="{AAE19461-706B-44B2-AE7E-E6D7510A3C16}" type="parTrans" cxnId="{7B9EF10F-AFD6-4F41-BCBB-E2BEB1221271}">
      <dgm:prSet/>
      <dgm:spPr/>
      <dgm:t>
        <a:bodyPr/>
        <a:lstStyle/>
        <a:p>
          <a:endParaRPr lang="en-US"/>
        </a:p>
      </dgm:t>
    </dgm:pt>
    <dgm:pt modelId="{28E8DB27-41B6-4B9E-897B-B5430C4AE540}" type="sibTrans" cxnId="{7B9EF10F-AFD6-4F41-BCBB-E2BEB1221271}">
      <dgm:prSet/>
      <dgm:spPr/>
      <dgm:t>
        <a:bodyPr/>
        <a:lstStyle/>
        <a:p>
          <a:endParaRPr lang="en-US"/>
        </a:p>
      </dgm:t>
    </dgm:pt>
    <dgm:pt modelId="{ED142F62-9E40-4494-A767-978F401BDFBA}">
      <dgm:prSet/>
      <dgm:spPr/>
      <dgm:t>
        <a:bodyPr/>
        <a:lstStyle/>
        <a:p>
          <a:r>
            <a:rPr lang="en-US"/>
            <a:t>SMOTE-ENN Implementation</a:t>
          </a:r>
        </a:p>
      </dgm:t>
    </dgm:pt>
    <dgm:pt modelId="{7032E842-2B0A-471F-B509-5546D51A517C}" type="parTrans" cxnId="{4B6E67C2-166C-4ABD-BC42-B4B7106F99CF}">
      <dgm:prSet/>
      <dgm:spPr/>
      <dgm:t>
        <a:bodyPr/>
        <a:lstStyle/>
        <a:p>
          <a:endParaRPr lang="en-US"/>
        </a:p>
      </dgm:t>
    </dgm:pt>
    <dgm:pt modelId="{D654B315-839C-47EA-9C9A-6F06EF88717F}" type="sibTrans" cxnId="{4B6E67C2-166C-4ABD-BC42-B4B7106F99CF}">
      <dgm:prSet/>
      <dgm:spPr/>
      <dgm:t>
        <a:bodyPr/>
        <a:lstStyle/>
        <a:p>
          <a:endParaRPr lang="en-US"/>
        </a:p>
      </dgm:t>
    </dgm:pt>
    <dgm:pt modelId="{CF93D1D6-9797-4D49-8DF8-22174A31396B}">
      <dgm:prSet/>
      <dgm:spPr/>
      <dgm:t>
        <a:bodyPr/>
        <a:lstStyle/>
        <a:p>
          <a:r>
            <a:rPr lang="en-US"/>
            <a:t>Model Performance after SMOTE-ENN</a:t>
          </a:r>
        </a:p>
      </dgm:t>
    </dgm:pt>
    <dgm:pt modelId="{199C82CB-C78C-4A86-BA2A-8EA5E5A739E3}" type="parTrans" cxnId="{E68AC0F8-F304-4DFD-A32B-EA117EA96120}">
      <dgm:prSet/>
      <dgm:spPr/>
      <dgm:t>
        <a:bodyPr/>
        <a:lstStyle/>
        <a:p>
          <a:endParaRPr lang="en-US"/>
        </a:p>
      </dgm:t>
    </dgm:pt>
    <dgm:pt modelId="{2B277B16-439D-4CD0-B486-757B4C164F6D}" type="sibTrans" cxnId="{E68AC0F8-F304-4DFD-A32B-EA117EA96120}">
      <dgm:prSet/>
      <dgm:spPr/>
      <dgm:t>
        <a:bodyPr/>
        <a:lstStyle/>
        <a:p>
          <a:endParaRPr lang="en-US"/>
        </a:p>
      </dgm:t>
    </dgm:pt>
    <dgm:pt modelId="{1F82402A-E72F-4A1C-8AC1-E22C56B05597}">
      <dgm:prSet/>
      <dgm:spPr/>
      <dgm:t>
        <a:bodyPr/>
        <a:lstStyle/>
        <a:p>
          <a:r>
            <a:rPr lang="en-US"/>
            <a:t>Alternative Methodology: Neural Networks</a:t>
          </a:r>
        </a:p>
      </dgm:t>
    </dgm:pt>
    <dgm:pt modelId="{E6156C90-F543-414E-A3E7-DA2A998E4627}" type="parTrans" cxnId="{CDC719E7-40FE-417E-95BB-487036B4CB0D}">
      <dgm:prSet/>
      <dgm:spPr/>
      <dgm:t>
        <a:bodyPr/>
        <a:lstStyle/>
        <a:p>
          <a:endParaRPr lang="en-US"/>
        </a:p>
      </dgm:t>
    </dgm:pt>
    <dgm:pt modelId="{E8BCFB0B-B296-4E93-9D36-3B919E849B08}" type="sibTrans" cxnId="{CDC719E7-40FE-417E-95BB-487036B4CB0D}">
      <dgm:prSet/>
      <dgm:spPr/>
      <dgm:t>
        <a:bodyPr/>
        <a:lstStyle/>
        <a:p>
          <a:endParaRPr lang="en-US"/>
        </a:p>
      </dgm:t>
    </dgm:pt>
    <dgm:pt modelId="{AC07EA92-E14D-4CD7-A115-EF0E49217333}">
      <dgm:prSet/>
      <dgm:spPr/>
      <dgm:t>
        <a:bodyPr/>
        <a:lstStyle/>
        <a:p>
          <a:r>
            <a:rPr lang="en-US"/>
            <a:t>Neural Network Results</a:t>
          </a:r>
        </a:p>
      </dgm:t>
    </dgm:pt>
    <dgm:pt modelId="{6EFC82A6-FA80-408E-A5D6-982480635003}" type="parTrans" cxnId="{72F3F132-1871-4BFE-99B1-275D4CF4A08E}">
      <dgm:prSet/>
      <dgm:spPr/>
      <dgm:t>
        <a:bodyPr/>
        <a:lstStyle/>
        <a:p>
          <a:endParaRPr lang="en-US"/>
        </a:p>
      </dgm:t>
    </dgm:pt>
    <dgm:pt modelId="{49DAC8C7-3E7A-41F2-ACD7-0C2725AFE7D8}" type="sibTrans" cxnId="{72F3F132-1871-4BFE-99B1-275D4CF4A08E}">
      <dgm:prSet/>
      <dgm:spPr/>
      <dgm:t>
        <a:bodyPr/>
        <a:lstStyle/>
        <a:p>
          <a:endParaRPr lang="en-US"/>
        </a:p>
      </dgm:t>
    </dgm:pt>
    <dgm:pt modelId="{9BCF03B8-60B2-435B-AEC0-77B47305C35C}">
      <dgm:prSet/>
      <dgm:spPr/>
      <dgm:t>
        <a:bodyPr/>
        <a:lstStyle/>
        <a:p>
          <a:r>
            <a:rPr lang="en-US"/>
            <a:t>Conclusion</a:t>
          </a:r>
        </a:p>
      </dgm:t>
    </dgm:pt>
    <dgm:pt modelId="{A89E17A4-BD44-499F-93A7-A0B4BB38FEC3}" type="parTrans" cxnId="{304EF0D5-6B29-45A9-81EF-F74951551235}">
      <dgm:prSet/>
      <dgm:spPr/>
      <dgm:t>
        <a:bodyPr/>
        <a:lstStyle/>
        <a:p>
          <a:endParaRPr lang="en-US"/>
        </a:p>
      </dgm:t>
    </dgm:pt>
    <dgm:pt modelId="{3FB111D7-75C6-473D-A3E0-8F1C11334BBF}" type="sibTrans" cxnId="{304EF0D5-6B29-45A9-81EF-F74951551235}">
      <dgm:prSet/>
      <dgm:spPr/>
      <dgm:t>
        <a:bodyPr/>
        <a:lstStyle/>
        <a:p>
          <a:endParaRPr lang="en-US"/>
        </a:p>
      </dgm:t>
    </dgm:pt>
    <dgm:pt modelId="{CF4D0A76-0BE0-474C-A31D-627484AE9009}" type="pres">
      <dgm:prSet presAssocID="{AF5308C4-8EAC-4847-9941-BB35A0A32B5C}" presName="Name0" presStyleCnt="0">
        <dgm:presLayoutVars>
          <dgm:dir/>
          <dgm:resizeHandles val="exact"/>
        </dgm:presLayoutVars>
      </dgm:prSet>
      <dgm:spPr/>
    </dgm:pt>
    <dgm:pt modelId="{FBBF764C-2F6C-4C39-89E0-B605E5FAD9B3}" type="pres">
      <dgm:prSet presAssocID="{F3638EB7-206A-4340-9DF8-16EEA4D07C2F}" presName="node" presStyleLbl="node1" presStyleIdx="0" presStyleCnt="11">
        <dgm:presLayoutVars>
          <dgm:bulletEnabled val="1"/>
        </dgm:presLayoutVars>
      </dgm:prSet>
      <dgm:spPr/>
    </dgm:pt>
    <dgm:pt modelId="{0AAC5316-8CB2-4DE5-983A-94390E026D90}" type="pres">
      <dgm:prSet presAssocID="{E7E6B41C-8258-480E-97F1-FE132229E509}" presName="sibTrans" presStyleLbl="sibTrans1D1" presStyleIdx="0" presStyleCnt="10"/>
      <dgm:spPr/>
    </dgm:pt>
    <dgm:pt modelId="{E60ABCF1-6326-4C51-A2B9-4FFED1F297B7}" type="pres">
      <dgm:prSet presAssocID="{E7E6B41C-8258-480E-97F1-FE132229E509}" presName="connectorText" presStyleLbl="sibTrans1D1" presStyleIdx="0" presStyleCnt="10"/>
      <dgm:spPr/>
    </dgm:pt>
    <dgm:pt modelId="{5CDC7740-8FB8-4B92-83C5-CCD3C4494B83}" type="pres">
      <dgm:prSet presAssocID="{56B1577C-CEDC-40BF-9420-234D934CBBF7}" presName="node" presStyleLbl="node1" presStyleIdx="1" presStyleCnt="11">
        <dgm:presLayoutVars>
          <dgm:bulletEnabled val="1"/>
        </dgm:presLayoutVars>
      </dgm:prSet>
      <dgm:spPr/>
    </dgm:pt>
    <dgm:pt modelId="{2A20BC49-8AEC-483D-B795-A80126291EAC}" type="pres">
      <dgm:prSet presAssocID="{B0CA16F8-3F6B-48BF-8CD4-43FAF7927555}" presName="sibTrans" presStyleLbl="sibTrans1D1" presStyleIdx="1" presStyleCnt="10"/>
      <dgm:spPr/>
    </dgm:pt>
    <dgm:pt modelId="{C6B399C6-071F-4C3E-BD18-4433067FD6C9}" type="pres">
      <dgm:prSet presAssocID="{B0CA16F8-3F6B-48BF-8CD4-43FAF7927555}" presName="connectorText" presStyleLbl="sibTrans1D1" presStyleIdx="1" presStyleCnt="10"/>
      <dgm:spPr/>
    </dgm:pt>
    <dgm:pt modelId="{F8B7AD2B-0829-4818-AEBF-9CD647635F2D}" type="pres">
      <dgm:prSet presAssocID="{2968B1F3-1750-4F9B-BFBB-2C5976B0F2DF}" presName="node" presStyleLbl="node1" presStyleIdx="2" presStyleCnt="11">
        <dgm:presLayoutVars>
          <dgm:bulletEnabled val="1"/>
        </dgm:presLayoutVars>
      </dgm:prSet>
      <dgm:spPr/>
    </dgm:pt>
    <dgm:pt modelId="{8C1677C3-07DD-49EB-B34D-8FF9C9133C9B}" type="pres">
      <dgm:prSet presAssocID="{4929FE24-BEDB-43CA-A822-1E541A792353}" presName="sibTrans" presStyleLbl="sibTrans1D1" presStyleIdx="2" presStyleCnt="10"/>
      <dgm:spPr/>
    </dgm:pt>
    <dgm:pt modelId="{DAC82EAB-2F06-4C16-B4A6-DB5DB7819223}" type="pres">
      <dgm:prSet presAssocID="{4929FE24-BEDB-43CA-A822-1E541A792353}" presName="connectorText" presStyleLbl="sibTrans1D1" presStyleIdx="2" presStyleCnt="10"/>
      <dgm:spPr/>
    </dgm:pt>
    <dgm:pt modelId="{7FBB8745-17C8-4FD0-9BFA-B2A9D67E794B}" type="pres">
      <dgm:prSet presAssocID="{055B2B94-A789-4B08-A531-B48FFC0374B1}" presName="node" presStyleLbl="node1" presStyleIdx="3" presStyleCnt="11">
        <dgm:presLayoutVars>
          <dgm:bulletEnabled val="1"/>
        </dgm:presLayoutVars>
      </dgm:prSet>
      <dgm:spPr/>
    </dgm:pt>
    <dgm:pt modelId="{125B98E3-871B-4755-ADB1-FF96DACF31CE}" type="pres">
      <dgm:prSet presAssocID="{F4EAF6EB-8F21-49A6-8EBA-4B810FB66E6E}" presName="sibTrans" presStyleLbl="sibTrans1D1" presStyleIdx="3" presStyleCnt="10"/>
      <dgm:spPr/>
    </dgm:pt>
    <dgm:pt modelId="{7B34A2C1-49E6-4F8B-84AD-214A552D4F19}" type="pres">
      <dgm:prSet presAssocID="{F4EAF6EB-8F21-49A6-8EBA-4B810FB66E6E}" presName="connectorText" presStyleLbl="sibTrans1D1" presStyleIdx="3" presStyleCnt="10"/>
      <dgm:spPr/>
    </dgm:pt>
    <dgm:pt modelId="{7423B60E-3B33-46FF-8626-7155C2E499A5}" type="pres">
      <dgm:prSet presAssocID="{A1B772F3-D70E-480C-BBB8-7A55D213E0C4}" presName="node" presStyleLbl="node1" presStyleIdx="4" presStyleCnt="11">
        <dgm:presLayoutVars>
          <dgm:bulletEnabled val="1"/>
        </dgm:presLayoutVars>
      </dgm:prSet>
      <dgm:spPr/>
    </dgm:pt>
    <dgm:pt modelId="{DF36A2EA-8238-4BEB-96D7-5CFA89F9A13B}" type="pres">
      <dgm:prSet presAssocID="{E688575A-D6CA-4E3B-9A58-DB8029E8EA88}" presName="sibTrans" presStyleLbl="sibTrans1D1" presStyleIdx="4" presStyleCnt="10"/>
      <dgm:spPr/>
    </dgm:pt>
    <dgm:pt modelId="{99B95253-5C5F-4DF4-93BB-0B323216FF05}" type="pres">
      <dgm:prSet presAssocID="{E688575A-D6CA-4E3B-9A58-DB8029E8EA88}" presName="connectorText" presStyleLbl="sibTrans1D1" presStyleIdx="4" presStyleCnt="10"/>
      <dgm:spPr/>
    </dgm:pt>
    <dgm:pt modelId="{53BAF01C-F776-4D1C-9AE6-6504A44786ED}" type="pres">
      <dgm:prSet presAssocID="{BB0D88AE-F531-400F-BCBC-5B92CD0EF49C}" presName="node" presStyleLbl="node1" presStyleIdx="5" presStyleCnt="11">
        <dgm:presLayoutVars>
          <dgm:bulletEnabled val="1"/>
        </dgm:presLayoutVars>
      </dgm:prSet>
      <dgm:spPr/>
    </dgm:pt>
    <dgm:pt modelId="{922A220E-DF32-4D10-8867-051FFFB50371}" type="pres">
      <dgm:prSet presAssocID="{28E8DB27-41B6-4B9E-897B-B5430C4AE540}" presName="sibTrans" presStyleLbl="sibTrans1D1" presStyleIdx="5" presStyleCnt="10"/>
      <dgm:spPr/>
    </dgm:pt>
    <dgm:pt modelId="{679236C3-6F5D-445F-AD39-01430DAC8DC9}" type="pres">
      <dgm:prSet presAssocID="{28E8DB27-41B6-4B9E-897B-B5430C4AE540}" presName="connectorText" presStyleLbl="sibTrans1D1" presStyleIdx="5" presStyleCnt="10"/>
      <dgm:spPr/>
    </dgm:pt>
    <dgm:pt modelId="{A8C8B2FF-32B3-44CA-9E09-68B213B0F9E6}" type="pres">
      <dgm:prSet presAssocID="{ED142F62-9E40-4494-A767-978F401BDFBA}" presName="node" presStyleLbl="node1" presStyleIdx="6" presStyleCnt="11">
        <dgm:presLayoutVars>
          <dgm:bulletEnabled val="1"/>
        </dgm:presLayoutVars>
      </dgm:prSet>
      <dgm:spPr/>
    </dgm:pt>
    <dgm:pt modelId="{C61BE4F0-D731-47A6-A01A-E1CD97FDE362}" type="pres">
      <dgm:prSet presAssocID="{D654B315-839C-47EA-9C9A-6F06EF88717F}" presName="sibTrans" presStyleLbl="sibTrans1D1" presStyleIdx="6" presStyleCnt="10"/>
      <dgm:spPr/>
    </dgm:pt>
    <dgm:pt modelId="{8CCC20ED-7053-4712-9753-549668D7A8EC}" type="pres">
      <dgm:prSet presAssocID="{D654B315-839C-47EA-9C9A-6F06EF88717F}" presName="connectorText" presStyleLbl="sibTrans1D1" presStyleIdx="6" presStyleCnt="10"/>
      <dgm:spPr/>
    </dgm:pt>
    <dgm:pt modelId="{32D5EEBD-725B-464D-9DCE-6F1C83F77005}" type="pres">
      <dgm:prSet presAssocID="{CF93D1D6-9797-4D49-8DF8-22174A31396B}" presName="node" presStyleLbl="node1" presStyleIdx="7" presStyleCnt="11">
        <dgm:presLayoutVars>
          <dgm:bulletEnabled val="1"/>
        </dgm:presLayoutVars>
      </dgm:prSet>
      <dgm:spPr/>
    </dgm:pt>
    <dgm:pt modelId="{673CABED-E66F-440B-A8CF-365634458F87}" type="pres">
      <dgm:prSet presAssocID="{2B277B16-439D-4CD0-B486-757B4C164F6D}" presName="sibTrans" presStyleLbl="sibTrans1D1" presStyleIdx="7" presStyleCnt="10"/>
      <dgm:spPr/>
    </dgm:pt>
    <dgm:pt modelId="{C5CEA092-2650-465A-A796-470A15F82765}" type="pres">
      <dgm:prSet presAssocID="{2B277B16-439D-4CD0-B486-757B4C164F6D}" presName="connectorText" presStyleLbl="sibTrans1D1" presStyleIdx="7" presStyleCnt="10"/>
      <dgm:spPr/>
    </dgm:pt>
    <dgm:pt modelId="{B8A03C95-6F3A-45D4-A432-5A3CE53C847F}" type="pres">
      <dgm:prSet presAssocID="{1F82402A-E72F-4A1C-8AC1-E22C56B05597}" presName="node" presStyleLbl="node1" presStyleIdx="8" presStyleCnt="11">
        <dgm:presLayoutVars>
          <dgm:bulletEnabled val="1"/>
        </dgm:presLayoutVars>
      </dgm:prSet>
      <dgm:spPr/>
    </dgm:pt>
    <dgm:pt modelId="{83F51E67-51EB-45B0-9634-C7C546BC761E}" type="pres">
      <dgm:prSet presAssocID="{E8BCFB0B-B296-4E93-9D36-3B919E849B08}" presName="sibTrans" presStyleLbl="sibTrans1D1" presStyleIdx="8" presStyleCnt="10"/>
      <dgm:spPr/>
    </dgm:pt>
    <dgm:pt modelId="{9DB0EB18-9019-4DBD-B00F-D042EA46E70F}" type="pres">
      <dgm:prSet presAssocID="{E8BCFB0B-B296-4E93-9D36-3B919E849B08}" presName="connectorText" presStyleLbl="sibTrans1D1" presStyleIdx="8" presStyleCnt="10"/>
      <dgm:spPr/>
    </dgm:pt>
    <dgm:pt modelId="{EE3AC30B-C681-4608-889D-2F652FE38AA0}" type="pres">
      <dgm:prSet presAssocID="{AC07EA92-E14D-4CD7-A115-EF0E49217333}" presName="node" presStyleLbl="node1" presStyleIdx="9" presStyleCnt="11">
        <dgm:presLayoutVars>
          <dgm:bulletEnabled val="1"/>
        </dgm:presLayoutVars>
      </dgm:prSet>
      <dgm:spPr/>
    </dgm:pt>
    <dgm:pt modelId="{844A77B0-E21E-4F38-9636-FEF7EF76C4FB}" type="pres">
      <dgm:prSet presAssocID="{49DAC8C7-3E7A-41F2-ACD7-0C2725AFE7D8}" presName="sibTrans" presStyleLbl="sibTrans1D1" presStyleIdx="9" presStyleCnt="10"/>
      <dgm:spPr/>
    </dgm:pt>
    <dgm:pt modelId="{9D440E63-1B75-420C-8601-EB750B56B69D}" type="pres">
      <dgm:prSet presAssocID="{49DAC8C7-3E7A-41F2-ACD7-0C2725AFE7D8}" presName="connectorText" presStyleLbl="sibTrans1D1" presStyleIdx="9" presStyleCnt="10"/>
      <dgm:spPr/>
    </dgm:pt>
    <dgm:pt modelId="{98F67590-6E5A-416C-8D1F-EAF99E03F5C4}" type="pres">
      <dgm:prSet presAssocID="{9BCF03B8-60B2-435B-AEC0-77B47305C35C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17BA703-6EE9-495E-AB9B-EC11625B8F8F}" type="presOf" srcId="{49DAC8C7-3E7A-41F2-ACD7-0C2725AFE7D8}" destId="{844A77B0-E21E-4F38-9636-FEF7EF76C4FB}" srcOrd="0" destOrd="0" presId="urn:microsoft.com/office/officeart/2016/7/layout/RepeatingBendingProcessNew"/>
    <dgm:cxn modelId="{7B9EF10F-AFD6-4F41-BCBB-E2BEB1221271}" srcId="{AF5308C4-8EAC-4847-9941-BB35A0A32B5C}" destId="{BB0D88AE-F531-400F-BCBC-5B92CD0EF49C}" srcOrd="5" destOrd="0" parTransId="{AAE19461-706B-44B2-AE7E-E6D7510A3C16}" sibTransId="{28E8DB27-41B6-4B9E-897B-B5430C4AE540}"/>
    <dgm:cxn modelId="{F5098013-42E3-45BC-A3CF-BDD7A6313496}" type="presOf" srcId="{4929FE24-BEDB-43CA-A822-1E541A792353}" destId="{DAC82EAB-2F06-4C16-B4A6-DB5DB7819223}" srcOrd="1" destOrd="0" presId="urn:microsoft.com/office/officeart/2016/7/layout/RepeatingBendingProcessNew"/>
    <dgm:cxn modelId="{0614C114-AFBE-435C-B2A6-47292F10FA2E}" type="presOf" srcId="{A1B772F3-D70E-480C-BBB8-7A55D213E0C4}" destId="{7423B60E-3B33-46FF-8626-7155C2E499A5}" srcOrd="0" destOrd="0" presId="urn:microsoft.com/office/officeart/2016/7/layout/RepeatingBendingProcessNew"/>
    <dgm:cxn modelId="{70E74F15-D9AA-49CF-B098-D1E07506BE7E}" type="presOf" srcId="{F3638EB7-206A-4340-9DF8-16EEA4D07C2F}" destId="{FBBF764C-2F6C-4C39-89E0-B605E5FAD9B3}" srcOrd="0" destOrd="0" presId="urn:microsoft.com/office/officeart/2016/7/layout/RepeatingBendingProcessNew"/>
    <dgm:cxn modelId="{4B4FAF1D-984F-402C-8474-2B146E6CFDB8}" type="presOf" srcId="{28E8DB27-41B6-4B9E-897B-B5430C4AE540}" destId="{679236C3-6F5D-445F-AD39-01430DAC8DC9}" srcOrd="1" destOrd="0" presId="urn:microsoft.com/office/officeart/2016/7/layout/RepeatingBendingProcessNew"/>
    <dgm:cxn modelId="{8FE4BE31-2DFF-4DCA-B6C4-CF0A34CFE2FA}" type="presOf" srcId="{CF93D1D6-9797-4D49-8DF8-22174A31396B}" destId="{32D5EEBD-725B-464D-9DCE-6F1C83F77005}" srcOrd="0" destOrd="0" presId="urn:microsoft.com/office/officeart/2016/7/layout/RepeatingBendingProcessNew"/>
    <dgm:cxn modelId="{CB17DF31-DE2E-45F8-B232-DCEB3BC47114}" type="presOf" srcId="{BB0D88AE-F531-400F-BCBC-5B92CD0EF49C}" destId="{53BAF01C-F776-4D1C-9AE6-6504A44786ED}" srcOrd="0" destOrd="0" presId="urn:microsoft.com/office/officeart/2016/7/layout/RepeatingBendingProcessNew"/>
    <dgm:cxn modelId="{72F3F132-1871-4BFE-99B1-275D4CF4A08E}" srcId="{AF5308C4-8EAC-4847-9941-BB35A0A32B5C}" destId="{AC07EA92-E14D-4CD7-A115-EF0E49217333}" srcOrd="9" destOrd="0" parTransId="{6EFC82A6-FA80-408E-A5D6-982480635003}" sibTransId="{49DAC8C7-3E7A-41F2-ACD7-0C2725AFE7D8}"/>
    <dgm:cxn modelId="{245CA437-45BB-4B0F-BC20-4F6870B5FA72}" type="presOf" srcId="{2B277B16-439D-4CD0-B486-757B4C164F6D}" destId="{C5CEA092-2650-465A-A796-470A15F82765}" srcOrd="1" destOrd="0" presId="urn:microsoft.com/office/officeart/2016/7/layout/RepeatingBendingProcessNew"/>
    <dgm:cxn modelId="{AEF81F3E-438D-4D24-95D9-D17DBDAFE901}" type="presOf" srcId="{E8BCFB0B-B296-4E93-9D36-3B919E849B08}" destId="{9DB0EB18-9019-4DBD-B00F-D042EA46E70F}" srcOrd="1" destOrd="0" presId="urn:microsoft.com/office/officeart/2016/7/layout/RepeatingBendingProcessNew"/>
    <dgm:cxn modelId="{B6C39B43-EA25-4DB1-A8A2-BDA7C99B0C0B}" type="presOf" srcId="{ED142F62-9E40-4494-A767-978F401BDFBA}" destId="{A8C8B2FF-32B3-44CA-9E09-68B213B0F9E6}" srcOrd="0" destOrd="0" presId="urn:microsoft.com/office/officeart/2016/7/layout/RepeatingBendingProcessNew"/>
    <dgm:cxn modelId="{4729E166-B00C-45E7-B989-46F784CEA811}" type="presOf" srcId="{D654B315-839C-47EA-9C9A-6F06EF88717F}" destId="{C61BE4F0-D731-47A6-A01A-E1CD97FDE362}" srcOrd="0" destOrd="0" presId="urn:microsoft.com/office/officeart/2016/7/layout/RepeatingBendingProcessNew"/>
    <dgm:cxn modelId="{CF558D47-E104-4D10-A9D7-D990097F3345}" type="presOf" srcId="{56B1577C-CEDC-40BF-9420-234D934CBBF7}" destId="{5CDC7740-8FB8-4B92-83C5-CCD3C4494B83}" srcOrd="0" destOrd="0" presId="urn:microsoft.com/office/officeart/2016/7/layout/RepeatingBendingProcessNew"/>
    <dgm:cxn modelId="{EFFA006A-1788-457B-B3FE-1053BFF80871}" type="presOf" srcId="{055B2B94-A789-4B08-A531-B48FFC0374B1}" destId="{7FBB8745-17C8-4FD0-9BFA-B2A9D67E794B}" srcOrd="0" destOrd="0" presId="urn:microsoft.com/office/officeart/2016/7/layout/RepeatingBendingProcessNew"/>
    <dgm:cxn modelId="{E30A226F-82FF-45B3-9663-F72301276830}" type="presOf" srcId="{D654B315-839C-47EA-9C9A-6F06EF88717F}" destId="{8CCC20ED-7053-4712-9753-549668D7A8EC}" srcOrd="1" destOrd="0" presId="urn:microsoft.com/office/officeart/2016/7/layout/RepeatingBendingProcessNew"/>
    <dgm:cxn modelId="{E115554F-638A-48B0-BE0E-292691DD173D}" srcId="{AF5308C4-8EAC-4847-9941-BB35A0A32B5C}" destId="{56B1577C-CEDC-40BF-9420-234D934CBBF7}" srcOrd="1" destOrd="0" parTransId="{6D81FA92-7327-4108-AA97-4055552EEE1F}" sibTransId="{B0CA16F8-3F6B-48BF-8CD4-43FAF7927555}"/>
    <dgm:cxn modelId="{52C97A70-29B0-4F39-8807-EFF65A3F79C3}" type="presOf" srcId="{2968B1F3-1750-4F9B-BFBB-2C5976B0F2DF}" destId="{F8B7AD2B-0829-4818-AEBF-9CD647635F2D}" srcOrd="0" destOrd="0" presId="urn:microsoft.com/office/officeart/2016/7/layout/RepeatingBendingProcessNew"/>
    <dgm:cxn modelId="{4F199E57-BF95-4E35-B50E-BD2C8C751B1A}" type="presOf" srcId="{E688575A-D6CA-4E3B-9A58-DB8029E8EA88}" destId="{99B95253-5C5F-4DF4-93BB-0B323216FF05}" srcOrd="1" destOrd="0" presId="urn:microsoft.com/office/officeart/2016/7/layout/RepeatingBendingProcessNew"/>
    <dgm:cxn modelId="{1CE3E779-84F1-4383-A65D-F24F1961B08F}" type="presOf" srcId="{1F82402A-E72F-4A1C-8AC1-E22C56B05597}" destId="{B8A03C95-6F3A-45D4-A432-5A3CE53C847F}" srcOrd="0" destOrd="0" presId="urn:microsoft.com/office/officeart/2016/7/layout/RepeatingBendingProcessNew"/>
    <dgm:cxn modelId="{6FCFEA59-C61E-48BC-B7D2-1AF07ABAE03E}" type="presOf" srcId="{E7E6B41C-8258-480E-97F1-FE132229E509}" destId="{0AAC5316-8CB2-4DE5-983A-94390E026D90}" srcOrd="0" destOrd="0" presId="urn:microsoft.com/office/officeart/2016/7/layout/RepeatingBendingProcessNew"/>
    <dgm:cxn modelId="{CEF78E7F-7416-428C-9407-70BE7744B8DE}" type="presOf" srcId="{AC07EA92-E14D-4CD7-A115-EF0E49217333}" destId="{EE3AC30B-C681-4608-889D-2F652FE38AA0}" srcOrd="0" destOrd="0" presId="urn:microsoft.com/office/officeart/2016/7/layout/RepeatingBendingProcessNew"/>
    <dgm:cxn modelId="{85870082-D6CA-4446-8053-AE09250623EC}" srcId="{AF5308C4-8EAC-4847-9941-BB35A0A32B5C}" destId="{055B2B94-A789-4B08-A531-B48FFC0374B1}" srcOrd="3" destOrd="0" parTransId="{C99F58D2-CD79-41C2-8FE1-3243E0380C29}" sibTransId="{F4EAF6EB-8F21-49A6-8EBA-4B810FB66E6E}"/>
    <dgm:cxn modelId="{A4934586-3C6D-4383-B0BD-9054CA1CF54E}" type="presOf" srcId="{28E8DB27-41B6-4B9E-897B-B5430C4AE540}" destId="{922A220E-DF32-4D10-8867-051FFFB50371}" srcOrd="0" destOrd="0" presId="urn:microsoft.com/office/officeart/2016/7/layout/RepeatingBendingProcessNew"/>
    <dgm:cxn modelId="{9ECD978B-AF3C-463F-B054-AF3E38126EAC}" type="presOf" srcId="{B0CA16F8-3F6B-48BF-8CD4-43FAF7927555}" destId="{2A20BC49-8AEC-483D-B795-A80126291EAC}" srcOrd="0" destOrd="0" presId="urn:microsoft.com/office/officeart/2016/7/layout/RepeatingBendingProcessNew"/>
    <dgm:cxn modelId="{062AC896-C38B-4190-8657-F722CA645967}" type="presOf" srcId="{B0CA16F8-3F6B-48BF-8CD4-43FAF7927555}" destId="{C6B399C6-071F-4C3E-BD18-4433067FD6C9}" srcOrd="1" destOrd="0" presId="urn:microsoft.com/office/officeart/2016/7/layout/RepeatingBendingProcessNew"/>
    <dgm:cxn modelId="{F58F139E-C9F0-43C9-8E0B-B21FA2B417CB}" type="presOf" srcId="{E7E6B41C-8258-480E-97F1-FE132229E509}" destId="{E60ABCF1-6326-4C51-A2B9-4FFED1F297B7}" srcOrd="1" destOrd="0" presId="urn:microsoft.com/office/officeart/2016/7/layout/RepeatingBendingProcessNew"/>
    <dgm:cxn modelId="{6E0B6EA9-4051-4B31-913A-B7A3CA87B9CE}" type="presOf" srcId="{F4EAF6EB-8F21-49A6-8EBA-4B810FB66E6E}" destId="{125B98E3-871B-4755-ADB1-FF96DACF31CE}" srcOrd="0" destOrd="0" presId="urn:microsoft.com/office/officeart/2016/7/layout/RepeatingBendingProcessNew"/>
    <dgm:cxn modelId="{CA656EAB-3CB6-4308-8493-7DC968BBB0DA}" srcId="{AF5308C4-8EAC-4847-9941-BB35A0A32B5C}" destId="{A1B772F3-D70E-480C-BBB8-7A55D213E0C4}" srcOrd="4" destOrd="0" parTransId="{51223C33-86DE-4614-A670-6C089735E5EA}" sibTransId="{E688575A-D6CA-4E3B-9A58-DB8029E8EA88}"/>
    <dgm:cxn modelId="{127467B7-56C9-4EB1-95B0-2580314F864C}" type="presOf" srcId="{49DAC8C7-3E7A-41F2-ACD7-0C2725AFE7D8}" destId="{9D440E63-1B75-420C-8601-EB750B56B69D}" srcOrd="1" destOrd="0" presId="urn:microsoft.com/office/officeart/2016/7/layout/RepeatingBendingProcessNew"/>
    <dgm:cxn modelId="{4B6E67C2-166C-4ABD-BC42-B4B7106F99CF}" srcId="{AF5308C4-8EAC-4847-9941-BB35A0A32B5C}" destId="{ED142F62-9E40-4494-A767-978F401BDFBA}" srcOrd="6" destOrd="0" parTransId="{7032E842-2B0A-471F-B509-5546D51A517C}" sibTransId="{D654B315-839C-47EA-9C9A-6F06EF88717F}"/>
    <dgm:cxn modelId="{7897E6C4-1D52-471C-B416-8E48C72B70A7}" type="presOf" srcId="{9BCF03B8-60B2-435B-AEC0-77B47305C35C}" destId="{98F67590-6E5A-416C-8D1F-EAF99E03F5C4}" srcOrd="0" destOrd="0" presId="urn:microsoft.com/office/officeart/2016/7/layout/RepeatingBendingProcessNew"/>
    <dgm:cxn modelId="{BCDCABCC-665E-4352-B7CE-D6564D481E5B}" srcId="{AF5308C4-8EAC-4847-9941-BB35A0A32B5C}" destId="{F3638EB7-206A-4340-9DF8-16EEA4D07C2F}" srcOrd="0" destOrd="0" parTransId="{A86FF59F-82A4-4C8D-A5D7-883BB2BC4B19}" sibTransId="{E7E6B41C-8258-480E-97F1-FE132229E509}"/>
    <dgm:cxn modelId="{9F4540D0-27A7-4550-B0CB-848BE6D59775}" srcId="{AF5308C4-8EAC-4847-9941-BB35A0A32B5C}" destId="{2968B1F3-1750-4F9B-BFBB-2C5976B0F2DF}" srcOrd="2" destOrd="0" parTransId="{DCD9A5BC-E0BC-4D1F-9CF3-6548AFE5F7E4}" sibTransId="{4929FE24-BEDB-43CA-A822-1E541A792353}"/>
    <dgm:cxn modelId="{304EF0D5-6B29-45A9-81EF-F74951551235}" srcId="{AF5308C4-8EAC-4847-9941-BB35A0A32B5C}" destId="{9BCF03B8-60B2-435B-AEC0-77B47305C35C}" srcOrd="10" destOrd="0" parTransId="{A89E17A4-BD44-499F-93A7-A0B4BB38FEC3}" sibTransId="{3FB111D7-75C6-473D-A3E0-8F1C11334BBF}"/>
    <dgm:cxn modelId="{774507D7-ACAE-4290-A591-9DAA79CAA772}" type="presOf" srcId="{4929FE24-BEDB-43CA-A822-1E541A792353}" destId="{8C1677C3-07DD-49EB-B34D-8FF9C9133C9B}" srcOrd="0" destOrd="0" presId="urn:microsoft.com/office/officeart/2016/7/layout/RepeatingBendingProcessNew"/>
    <dgm:cxn modelId="{08D386E3-589C-4B10-80E7-2C5625CED537}" type="presOf" srcId="{2B277B16-439D-4CD0-B486-757B4C164F6D}" destId="{673CABED-E66F-440B-A8CF-365634458F87}" srcOrd="0" destOrd="0" presId="urn:microsoft.com/office/officeart/2016/7/layout/RepeatingBendingProcessNew"/>
    <dgm:cxn modelId="{CDC719E7-40FE-417E-95BB-487036B4CB0D}" srcId="{AF5308C4-8EAC-4847-9941-BB35A0A32B5C}" destId="{1F82402A-E72F-4A1C-8AC1-E22C56B05597}" srcOrd="8" destOrd="0" parTransId="{E6156C90-F543-414E-A3E7-DA2A998E4627}" sibTransId="{E8BCFB0B-B296-4E93-9D36-3B919E849B08}"/>
    <dgm:cxn modelId="{09D724EC-E04C-4889-B0B3-A1FE8B249E00}" type="presOf" srcId="{AF5308C4-8EAC-4847-9941-BB35A0A32B5C}" destId="{CF4D0A76-0BE0-474C-A31D-627484AE9009}" srcOrd="0" destOrd="0" presId="urn:microsoft.com/office/officeart/2016/7/layout/RepeatingBendingProcessNew"/>
    <dgm:cxn modelId="{46D3BBF0-06DD-4C48-9A19-F391A7168ABC}" type="presOf" srcId="{F4EAF6EB-8F21-49A6-8EBA-4B810FB66E6E}" destId="{7B34A2C1-49E6-4F8B-84AD-214A552D4F19}" srcOrd="1" destOrd="0" presId="urn:microsoft.com/office/officeart/2016/7/layout/RepeatingBendingProcessNew"/>
    <dgm:cxn modelId="{CE7425F8-825C-4A05-A430-65BDBEF07509}" type="presOf" srcId="{E8BCFB0B-B296-4E93-9D36-3B919E849B08}" destId="{83F51E67-51EB-45B0-9634-C7C546BC761E}" srcOrd="0" destOrd="0" presId="urn:microsoft.com/office/officeart/2016/7/layout/RepeatingBendingProcessNew"/>
    <dgm:cxn modelId="{E68AC0F8-F304-4DFD-A32B-EA117EA96120}" srcId="{AF5308C4-8EAC-4847-9941-BB35A0A32B5C}" destId="{CF93D1D6-9797-4D49-8DF8-22174A31396B}" srcOrd="7" destOrd="0" parTransId="{199C82CB-C78C-4A86-BA2A-8EA5E5A739E3}" sibTransId="{2B277B16-439D-4CD0-B486-757B4C164F6D}"/>
    <dgm:cxn modelId="{5112D5FA-04BA-4CCB-88D8-EED672CF7A5F}" type="presOf" srcId="{E688575A-D6CA-4E3B-9A58-DB8029E8EA88}" destId="{DF36A2EA-8238-4BEB-96D7-5CFA89F9A13B}" srcOrd="0" destOrd="0" presId="urn:microsoft.com/office/officeart/2016/7/layout/RepeatingBendingProcessNew"/>
    <dgm:cxn modelId="{168E51EA-03F0-4CD9-98B2-EAA91B305D98}" type="presParOf" srcId="{CF4D0A76-0BE0-474C-A31D-627484AE9009}" destId="{FBBF764C-2F6C-4C39-89E0-B605E5FAD9B3}" srcOrd="0" destOrd="0" presId="urn:microsoft.com/office/officeart/2016/7/layout/RepeatingBendingProcessNew"/>
    <dgm:cxn modelId="{BFF1B8D1-81DB-4031-B8FB-1CB849DD993F}" type="presParOf" srcId="{CF4D0A76-0BE0-474C-A31D-627484AE9009}" destId="{0AAC5316-8CB2-4DE5-983A-94390E026D90}" srcOrd="1" destOrd="0" presId="urn:microsoft.com/office/officeart/2016/7/layout/RepeatingBendingProcessNew"/>
    <dgm:cxn modelId="{14C878F1-F456-44E4-BB40-C6F301323E5B}" type="presParOf" srcId="{0AAC5316-8CB2-4DE5-983A-94390E026D90}" destId="{E60ABCF1-6326-4C51-A2B9-4FFED1F297B7}" srcOrd="0" destOrd="0" presId="urn:microsoft.com/office/officeart/2016/7/layout/RepeatingBendingProcessNew"/>
    <dgm:cxn modelId="{22850DA6-858E-451A-B421-A4E14108651D}" type="presParOf" srcId="{CF4D0A76-0BE0-474C-A31D-627484AE9009}" destId="{5CDC7740-8FB8-4B92-83C5-CCD3C4494B83}" srcOrd="2" destOrd="0" presId="urn:microsoft.com/office/officeart/2016/7/layout/RepeatingBendingProcessNew"/>
    <dgm:cxn modelId="{57731A3D-D6BE-47BD-BC42-6F9CB2FD0907}" type="presParOf" srcId="{CF4D0A76-0BE0-474C-A31D-627484AE9009}" destId="{2A20BC49-8AEC-483D-B795-A80126291EAC}" srcOrd="3" destOrd="0" presId="urn:microsoft.com/office/officeart/2016/7/layout/RepeatingBendingProcessNew"/>
    <dgm:cxn modelId="{E92B3DF3-D439-4B0F-8184-7BA148DBEEE1}" type="presParOf" srcId="{2A20BC49-8AEC-483D-B795-A80126291EAC}" destId="{C6B399C6-071F-4C3E-BD18-4433067FD6C9}" srcOrd="0" destOrd="0" presId="urn:microsoft.com/office/officeart/2016/7/layout/RepeatingBendingProcessNew"/>
    <dgm:cxn modelId="{9996F915-CECD-4F80-B590-AE92E12FA5F4}" type="presParOf" srcId="{CF4D0A76-0BE0-474C-A31D-627484AE9009}" destId="{F8B7AD2B-0829-4818-AEBF-9CD647635F2D}" srcOrd="4" destOrd="0" presId="urn:microsoft.com/office/officeart/2016/7/layout/RepeatingBendingProcessNew"/>
    <dgm:cxn modelId="{E8827147-C9E4-4978-9F81-9F3ECE228A2D}" type="presParOf" srcId="{CF4D0A76-0BE0-474C-A31D-627484AE9009}" destId="{8C1677C3-07DD-49EB-B34D-8FF9C9133C9B}" srcOrd="5" destOrd="0" presId="urn:microsoft.com/office/officeart/2016/7/layout/RepeatingBendingProcessNew"/>
    <dgm:cxn modelId="{2AC41838-63D8-42C3-ADD0-61D5075A4FCD}" type="presParOf" srcId="{8C1677C3-07DD-49EB-B34D-8FF9C9133C9B}" destId="{DAC82EAB-2F06-4C16-B4A6-DB5DB7819223}" srcOrd="0" destOrd="0" presId="urn:microsoft.com/office/officeart/2016/7/layout/RepeatingBendingProcessNew"/>
    <dgm:cxn modelId="{D0158F62-B16B-4F91-B651-7C75AB82DD50}" type="presParOf" srcId="{CF4D0A76-0BE0-474C-A31D-627484AE9009}" destId="{7FBB8745-17C8-4FD0-9BFA-B2A9D67E794B}" srcOrd="6" destOrd="0" presId="urn:microsoft.com/office/officeart/2016/7/layout/RepeatingBendingProcessNew"/>
    <dgm:cxn modelId="{58879350-C03B-4430-BF00-BD958CDCA2B7}" type="presParOf" srcId="{CF4D0A76-0BE0-474C-A31D-627484AE9009}" destId="{125B98E3-871B-4755-ADB1-FF96DACF31CE}" srcOrd="7" destOrd="0" presId="urn:microsoft.com/office/officeart/2016/7/layout/RepeatingBendingProcessNew"/>
    <dgm:cxn modelId="{7A7E6507-C4EE-4587-B91E-149F53986153}" type="presParOf" srcId="{125B98E3-871B-4755-ADB1-FF96DACF31CE}" destId="{7B34A2C1-49E6-4F8B-84AD-214A552D4F19}" srcOrd="0" destOrd="0" presId="urn:microsoft.com/office/officeart/2016/7/layout/RepeatingBendingProcessNew"/>
    <dgm:cxn modelId="{7235C14B-E6D9-4F04-B675-800CA06A6513}" type="presParOf" srcId="{CF4D0A76-0BE0-474C-A31D-627484AE9009}" destId="{7423B60E-3B33-46FF-8626-7155C2E499A5}" srcOrd="8" destOrd="0" presId="urn:microsoft.com/office/officeart/2016/7/layout/RepeatingBendingProcessNew"/>
    <dgm:cxn modelId="{0D8161D5-ECB7-4B4D-821D-A63483E0BF83}" type="presParOf" srcId="{CF4D0A76-0BE0-474C-A31D-627484AE9009}" destId="{DF36A2EA-8238-4BEB-96D7-5CFA89F9A13B}" srcOrd="9" destOrd="0" presId="urn:microsoft.com/office/officeart/2016/7/layout/RepeatingBendingProcessNew"/>
    <dgm:cxn modelId="{14ED1820-43DC-43F7-A4C8-2A7581AE0A1D}" type="presParOf" srcId="{DF36A2EA-8238-4BEB-96D7-5CFA89F9A13B}" destId="{99B95253-5C5F-4DF4-93BB-0B323216FF05}" srcOrd="0" destOrd="0" presId="urn:microsoft.com/office/officeart/2016/7/layout/RepeatingBendingProcessNew"/>
    <dgm:cxn modelId="{5A0CC140-C606-420E-8D5E-E90A300C89AD}" type="presParOf" srcId="{CF4D0A76-0BE0-474C-A31D-627484AE9009}" destId="{53BAF01C-F776-4D1C-9AE6-6504A44786ED}" srcOrd="10" destOrd="0" presId="urn:microsoft.com/office/officeart/2016/7/layout/RepeatingBendingProcessNew"/>
    <dgm:cxn modelId="{229B7EB8-DCF3-4B9B-BE3A-42D9570EBE0B}" type="presParOf" srcId="{CF4D0A76-0BE0-474C-A31D-627484AE9009}" destId="{922A220E-DF32-4D10-8867-051FFFB50371}" srcOrd="11" destOrd="0" presId="urn:microsoft.com/office/officeart/2016/7/layout/RepeatingBendingProcessNew"/>
    <dgm:cxn modelId="{C8AEE896-32AA-431C-B0F8-A2300112691F}" type="presParOf" srcId="{922A220E-DF32-4D10-8867-051FFFB50371}" destId="{679236C3-6F5D-445F-AD39-01430DAC8DC9}" srcOrd="0" destOrd="0" presId="urn:microsoft.com/office/officeart/2016/7/layout/RepeatingBendingProcessNew"/>
    <dgm:cxn modelId="{AA3A1A32-F195-405D-9F37-3ABF7C0DB058}" type="presParOf" srcId="{CF4D0A76-0BE0-474C-A31D-627484AE9009}" destId="{A8C8B2FF-32B3-44CA-9E09-68B213B0F9E6}" srcOrd="12" destOrd="0" presId="urn:microsoft.com/office/officeart/2016/7/layout/RepeatingBendingProcessNew"/>
    <dgm:cxn modelId="{B5FDCF74-57A1-440E-A4DB-09F86E42E034}" type="presParOf" srcId="{CF4D0A76-0BE0-474C-A31D-627484AE9009}" destId="{C61BE4F0-D731-47A6-A01A-E1CD97FDE362}" srcOrd="13" destOrd="0" presId="urn:microsoft.com/office/officeart/2016/7/layout/RepeatingBendingProcessNew"/>
    <dgm:cxn modelId="{EFA14ECE-919D-418F-A91C-7EA073D40856}" type="presParOf" srcId="{C61BE4F0-D731-47A6-A01A-E1CD97FDE362}" destId="{8CCC20ED-7053-4712-9753-549668D7A8EC}" srcOrd="0" destOrd="0" presId="urn:microsoft.com/office/officeart/2016/7/layout/RepeatingBendingProcessNew"/>
    <dgm:cxn modelId="{6FC77503-7707-4FB5-BD0E-477DA61A0BAE}" type="presParOf" srcId="{CF4D0A76-0BE0-474C-A31D-627484AE9009}" destId="{32D5EEBD-725B-464D-9DCE-6F1C83F77005}" srcOrd="14" destOrd="0" presId="urn:microsoft.com/office/officeart/2016/7/layout/RepeatingBendingProcessNew"/>
    <dgm:cxn modelId="{1E8DED54-C725-42EB-9C52-25036DF34852}" type="presParOf" srcId="{CF4D0A76-0BE0-474C-A31D-627484AE9009}" destId="{673CABED-E66F-440B-A8CF-365634458F87}" srcOrd="15" destOrd="0" presId="urn:microsoft.com/office/officeart/2016/7/layout/RepeatingBendingProcessNew"/>
    <dgm:cxn modelId="{06BC1D91-5D3D-401E-AC4A-9B46BAF0D4AB}" type="presParOf" srcId="{673CABED-E66F-440B-A8CF-365634458F87}" destId="{C5CEA092-2650-465A-A796-470A15F82765}" srcOrd="0" destOrd="0" presId="urn:microsoft.com/office/officeart/2016/7/layout/RepeatingBendingProcessNew"/>
    <dgm:cxn modelId="{6D0AE9D5-D9BB-495F-9A0C-863CE5B3C29E}" type="presParOf" srcId="{CF4D0A76-0BE0-474C-A31D-627484AE9009}" destId="{B8A03C95-6F3A-45D4-A432-5A3CE53C847F}" srcOrd="16" destOrd="0" presId="urn:microsoft.com/office/officeart/2016/7/layout/RepeatingBendingProcessNew"/>
    <dgm:cxn modelId="{79627BE9-50DF-4DCA-9349-2DC8EA944C19}" type="presParOf" srcId="{CF4D0A76-0BE0-474C-A31D-627484AE9009}" destId="{83F51E67-51EB-45B0-9634-C7C546BC761E}" srcOrd="17" destOrd="0" presId="urn:microsoft.com/office/officeart/2016/7/layout/RepeatingBendingProcessNew"/>
    <dgm:cxn modelId="{51CD74FB-053D-4CA2-868A-05AB7AA0BAC4}" type="presParOf" srcId="{83F51E67-51EB-45B0-9634-C7C546BC761E}" destId="{9DB0EB18-9019-4DBD-B00F-D042EA46E70F}" srcOrd="0" destOrd="0" presId="urn:microsoft.com/office/officeart/2016/7/layout/RepeatingBendingProcessNew"/>
    <dgm:cxn modelId="{175FB9DA-C463-45B0-9136-514F9400E406}" type="presParOf" srcId="{CF4D0A76-0BE0-474C-A31D-627484AE9009}" destId="{EE3AC30B-C681-4608-889D-2F652FE38AA0}" srcOrd="18" destOrd="0" presId="urn:microsoft.com/office/officeart/2016/7/layout/RepeatingBendingProcessNew"/>
    <dgm:cxn modelId="{2CA05185-C1E2-4060-9113-616546D79092}" type="presParOf" srcId="{CF4D0A76-0BE0-474C-A31D-627484AE9009}" destId="{844A77B0-E21E-4F38-9636-FEF7EF76C4FB}" srcOrd="19" destOrd="0" presId="urn:microsoft.com/office/officeart/2016/7/layout/RepeatingBendingProcessNew"/>
    <dgm:cxn modelId="{DA9F90F2-75FD-4E95-883D-A21DB800DF78}" type="presParOf" srcId="{844A77B0-E21E-4F38-9636-FEF7EF76C4FB}" destId="{9D440E63-1B75-420C-8601-EB750B56B69D}" srcOrd="0" destOrd="0" presId="urn:microsoft.com/office/officeart/2016/7/layout/RepeatingBendingProcessNew"/>
    <dgm:cxn modelId="{FC4ADBAB-D0F4-4308-B8AB-E26BCB5D347A}" type="presParOf" srcId="{CF4D0A76-0BE0-474C-A31D-627484AE9009}" destId="{98F67590-6E5A-416C-8D1F-EAF99E03F5C4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D269E-E317-439A-B291-B664F1D1E8FE}">
      <dsp:nvSpPr>
        <dsp:cNvPr id="0" name=""/>
        <dsp:cNvSpPr/>
      </dsp:nvSpPr>
      <dsp:spPr>
        <a:xfrm>
          <a:off x="184883" y="29607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493DA-34C0-4536-8778-CCA08E0136CF}">
      <dsp:nvSpPr>
        <dsp:cNvPr id="0" name=""/>
        <dsp:cNvSpPr/>
      </dsp:nvSpPr>
      <dsp:spPr>
        <a:xfrm>
          <a:off x="462450" y="57364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085A0-8245-41FD-83C1-B872F0C59BE4}">
      <dsp:nvSpPr>
        <dsp:cNvPr id="0" name=""/>
        <dsp:cNvSpPr/>
      </dsp:nvSpPr>
      <dsp:spPr>
        <a:xfrm>
          <a:off x="1789861" y="29607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Losing customers impacts telecom businesses financially and reputation-wise.</a:t>
          </a:r>
          <a:endParaRPr lang="en-US" sz="2300" kern="1200"/>
        </a:p>
      </dsp:txBody>
      <dsp:txXfrm>
        <a:off x="1789861" y="296076"/>
        <a:ext cx="3115545" cy="1321746"/>
      </dsp:txXfrm>
    </dsp:sp>
    <dsp:sp modelId="{358A110A-B1B4-4ED9-A24A-B90FC4A21FF3}">
      <dsp:nvSpPr>
        <dsp:cNvPr id="0" name=""/>
        <dsp:cNvSpPr/>
      </dsp:nvSpPr>
      <dsp:spPr>
        <a:xfrm>
          <a:off x="5448267" y="29607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54546-D179-4247-9899-6F469AB3B162}">
      <dsp:nvSpPr>
        <dsp:cNvPr id="0" name=""/>
        <dsp:cNvSpPr/>
      </dsp:nvSpPr>
      <dsp:spPr>
        <a:xfrm>
          <a:off x="5725834" y="57364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8DDAD-3A1F-4F7B-92B2-EEF8053E3A07}">
      <dsp:nvSpPr>
        <dsp:cNvPr id="0" name=""/>
        <dsp:cNvSpPr/>
      </dsp:nvSpPr>
      <dsp:spPr>
        <a:xfrm>
          <a:off x="7053245" y="29607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Conventional methods for customer retention are often generic and reactive.</a:t>
          </a:r>
          <a:endParaRPr lang="en-US" sz="2300" kern="1200"/>
        </a:p>
      </dsp:txBody>
      <dsp:txXfrm>
        <a:off x="7053245" y="296076"/>
        <a:ext cx="3115545" cy="1321746"/>
      </dsp:txXfrm>
    </dsp:sp>
    <dsp:sp modelId="{66267224-BC05-4765-843C-F990902E8429}">
      <dsp:nvSpPr>
        <dsp:cNvPr id="0" name=""/>
        <dsp:cNvSpPr/>
      </dsp:nvSpPr>
      <dsp:spPr>
        <a:xfrm>
          <a:off x="184883" y="2280545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7D6A7-78F1-4544-BB5B-C72979B074F4}">
      <dsp:nvSpPr>
        <dsp:cNvPr id="0" name=""/>
        <dsp:cNvSpPr/>
      </dsp:nvSpPr>
      <dsp:spPr>
        <a:xfrm>
          <a:off x="462450" y="2558112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40BC0-259F-4327-8CF4-AC8CF689F130}">
      <dsp:nvSpPr>
        <dsp:cNvPr id="0" name=""/>
        <dsp:cNvSpPr/>
      </dsp:nvSpPr>
      <dsp:spPr>
        <a:xfrm>
          <a:off x="1789861" y="2280545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 study aims to explore more effective, data-driven strategies.</a:t>
          </a:r>
          <a:endParaRPr lang="en-US" sz="2300" kern="1200"/>
        </a:p>
      </dsp:txBody>
      <dsp:txXfrm>
        <a:off x="1789861" y="2280545"/>
        <a:ext cx="3115545" cy="1321746"/>
      </dsp:txXfrm>
    </dsp:sp>
    <dsp:sp modelId="{A9AE5833-81E0-4B1A-BF7C-A58A46D8B43E}">
      <dsp:nvSpPr>
        <dsp:cNvPr id="0" name=""/>
        <dsp:cNvSpPr/>
      </dsp:nvSpPr>
      <dsp:spPr>
        <a:xfrm>
          <a:off x="5448267" y="2280545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4A0F3-274E-40EA-914B-2047D5FF5FA2}">
      <dsp:nvSpPr>
        <dsp:cNvPr id="0" name=""/>
        <dsp:cNvSpPr/>
      </dsp:nvSpPr>
      <dsp:spPr>
        <a:xfrm>
          <a:off x="5725834" y="2558112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D54FA-18C0-4EF5-AAED-9CBD9651F012}">
      <dsp:nvSpPr>
        <dsp:cNvPr id="0" name=""/>
        <dsp:cNvSpPr/>
      </dsp:nvSpPr>
      <dsp:spPr>
        <a:xfrm>
          <a:off x="7053245" y="2280545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Emphasis on building stronger customer relationships and seizing financial opportunities.</a:t>
          </a:r>
          <a:endParaRPr lang="en-US" sz="2300" kern="1200"/>
        </a:p>
      </dsp:txBody>
      <dsp:txXfrm>
        <a:off x="7053245" y="2280545"/>
        <a:ext cx="3115545" cy="1321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00FD3-5B76-4FFE-97B8-93DA18F78466}">
      <dsp:nvSpPr>
        <dsp:cNvPr id="0" name=""/>
        <dsp:cNvSpPr/>
      </dsp:nvSpPr>
      <dsp:spPr>
        <a:xfrm>
          <a:off x="0" y="633484"/>
          <a:ext cx="10353675" cy="11695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B5B70-7AE4-4CDB-83EB-0A9EF395E656}">
      <dsp:nvSpPr>
        <dsp:cNvPr id="0" name=""/>
        <dsp:cNvSpPr/>
      </dsp:nvSpPr>
      <dsp:spPr>
        <a:xfrm>
          <a:off x="353776" y="896624"/>
          <a:ext cx="643230" cy="643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0F745-B514-411F-BF04-7D7BEAFFAF3F}">
      <dsp:nvSpPr>
        <dsp:cNvPr id="0" name=""/>
        <dsp:cNvSpPr/>
      </dsp:nvSpPr>
      <dsp:spPr>
        <a:xfrm>
          <a:off x="1350784" y="633484"/>
          <a:ext cx="9002890" cy="116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73" tIns="123773" rIns="123773" bIns="123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Telecom sector struggles to retain customers due to service quality and cost concerns.</a:t>
          </a:r>
        </a:p>
      </dsp:txBody>
      <dsp:txXfrm>
        <a:off x="1350784" y="633484"/>
        <a:ext cx="9002890" cy="1169510"/>
      </dsp:txXfrm>
    </dsp:sp>
    <dsp:sp modelId="{EC31D3F3-F923-42CB-AB72-DF8913F986ED}">
      <dsp:nvSpPr>
        <dsp:cNvPr id="0" name=""/>
        <dsp:cNvSpPr/>
      </dsp:nvSpPr>
      <dsp:spPr>
        <a:xfrm>
          <a:off x="0" y="2095373"/>
          <a:ext cx="10353675" cy="11695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E42C4-E999-49E0-9A13-DDB37A2C76F2}">
      <dsp:nvSpPr>
        <dsp:cNvPr id="0" name=""/>
        <dsp:cNvSpPr/>
      </dsp:nvSpPr>
      <dsp:spPr>
        <a:xfrm>
          <a:off x="353776" y="2358513"/>
          <a:ext cx="643230" cy="643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F7681-1DD2-4DCC-95FF-5531D3F75E6C}">
      <dsp:nvSpPr>
        <dsp:cNvPr id="0" name=""/>
        <dsp:cNvSpPr/>
      </dsp:nvSpPr>
      <dsp:spPr>
        <a:xfrm>
          <a:off x="1350784" y="2095373"/>
          <a:ext cx="9002890" cy="116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73" tIns="123773" rIns="123773" bIns="123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Challenges include communication gaps, fragmented data, and reliance on reactive methods.</a:t>
          </a:r>
        </a:p>
      </dsp:txBody>
      <dsp:txXfrm>
        <a:off x="1350784" y="2095373"/>
        <a:ext cx="9002890" cy="116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ECF36-EA46-4CDC-BD69-0C944045EF06}">
      <dsp:nvSpPr>
        <dsp:cNvPr id="0" name=""/>
        <dsp:cNvSpPr/>
      </dsp:nvSpPr>
      <dsp:spPr>
        <a:xfrm>
          <a:off x="0" y="659547"/>
          <a:ext cx="5546272" cy="1217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F205D-A2F2-4D5E-9F8D-673D00D4B954}">
      <dsp:nvSpPr>
        <dsp:cNvPr id="0" name=""/>
        <dsp:cNvSpPr/>
      </dsp:nvSpPr>
      <dsp:spPr>
        <a:xfrm>
          <a:off x="368331" y="933512"/>
          <a:ext cx="669693" cy="669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C96463-1B68-4CE7-9201-B97A3A755381}">
      <dsp:nvSpPr>
        <dsp:cNvPr id="0" name=""/>
        <dsp:cNvSpPr/>
      </dsp:nvSpPr>
      <dsp:spPr>
        <a:xfrm>
          <a:off x="1406357" y="659547"/>
          <a:ext cx="4139914" cy="121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65" tIns="128865" rIns="128865" bIns="12886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Objective: </a:t>
          </a:r>
          <a:r>
            <a:rPr lang="en-US" sz="2100" kern="1200" dirty="0">
              <a:solidFill>
                <a:schemeClr val="bg1"/>
              </a:solidFill>
            </a:rPr>
            <a:t>Analyze trends, predict client attrition, and design targeted retention campaigns.</a:t>
          </a:r>
        </a:p>
      </dsp:txBody>
      <dsp:txXfrm>
        <a:off x="1406357" y="659547"/>
        <a:ext cx="4139914" cy="1217625"/>
      </dsp:txXfrm>
    </dsp:sp>
    <dsp:sp modelId="{D24E97AC-760A-44D8-B12A-BAD76788320E}">
      <dsp:nvSpPr>
        <dsp:cNvPr id="0" name=""/>
        <dsp:cNvSpPr/>
      </dsp:nvSpPr>
      <dsp:spPr>
        <a:xfrm>
          <a:off x="0" y="2181578"/>
          <a:ext cx="5546272" cy="1217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B9FA1-8C4F-46B3-969C-14710C35ADA2}">
      <dsp:nvSpPr>
        <dsp:cNvPr id="0" name=""/>
        <dsp:cNvSpPr/>
      </dsp:nvSpPr>
      <dsp:spPr>
        <a:xfrm>
          <a:off x="368331" y="2455544"/>
          <a:ext cx="669693" cy="6696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A83E78-7FC8-4FDF-BD45-D135EB1112FD}">
      <dsp:nvSpPr>
        <dsp:cNvPr id="0" name=""/>
        <dsp:cNvSpPr/>
      </dsp:nvSpPr>
      <dsp:spPr>
        <a:xfrm>
          <a:off x="1406357" y="2181578"/>
          <a:ext cx="4139914" cy="121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65" tIns="128865" rIns="128865" bIns="12886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Goal: </a:t>
          </a:r>
          <a:r>
            <a:rPr lang="en-US" sz="2100" kern="1200" dirty="0">
              <a:solidFill>
                <a:schemeClr val="bg1"/>
              </a:solidFill>
            </a:rPr>
            <a:t>Establish a robust foundation for proactive customer retention strategies.</a:t>
          </a:r>
        </a:p>
      </dsp:txBody>
      <dsp:txXfrm>
        <a:off x="1406357" y="2181578"/>
        <a:ext cx="4139914" cy="1217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C5316-8CB2-4DE5-983A-94390E026D90}">
      <dsp:nvSpPr>
        <dsp:cNvPr id="0" name=""/>
        <dsp:cNvSpPr/>
      </dsp:nvSpPr>
      <dsp:spPr>
        <a:xfrm>
          <a:off x="1747004" y="461631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5672" y="505415"/>
        <a:ext cx="19365" cy="3873"/>
      </dsp:txXfrm>
    </dsp:sp>
    <dsp:sp modelId="{FBBF764C-2F6C-4C39-89E0-B605E5FAD9B3}">
      <dsp:nvSpPr>
        <dsp:cNvPr id="0" name=""/>
        <dsp:cNvSpPr/>
      </dsp:nvSpPr>
      <dsp:spPr>
        <a:xfrm>
          <a:off x="64891" y="2177"/>
          <a:ext cx="1683913" cy="10103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</a:t>
          </a:r>
        </a:p>
      </dsp:txBody>
      <dsp:txXfrm>
        <a:off x="64891" y="2177"/>
        <a:ext cx="1683913" cy="1010348"/>
      </dsp:txXfrm>
    </dsp:sp>
    <dsp:sp modelId="{2A20BC49-8AEC-483D-B795-A80126291EAC}">
      <dsp:nvSpPr>
        <dsp:cNvPr id="0" name=""/>
        <dsp:cNvSpPr/>
      </dsp:nvSpPr>
      <dsp:spPr>
        <a:xfrm>
          <a:off x="3818218" y="461631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6886" y="505415"/>
        <a:ext cx="19365" cy="3873"/>
      </dsp:txXfrm>
    </dsp:sp>
    <dsp:sp modelId="{5CDC7740-8FB8-4B92-83C5-CCD3C4494B83}">
      <dsp:nvSpPr>
        <dsp:cNvPr id="0" name=""/>
        <dsp:cNvSpPr/>
      </dsp:nvSpPr>
      <dsp:spPr>
        <a:xfrm>
          <a:off x="2136105" y="2177"/>
          <a:ext cx="1683913" cy="10103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Exploration and Understanding</a:t>
          </a:r>
        </a:p>
      </dsp:txBody>
      <dsp:txXfrm>
        <a:off x="2136105" y="2177"/>
        <a:ext cx="1683913" cy="1010348"/>
      </dsp:txXfrm>
    </dsp:sp>
    <dsp:sp modelId="{8C1677C3-07DD-49EB-B34D-8FF9C9133C9B}">
      <dsp:nvSpPr>
        <dsp:cNvPr id="0" name=""/>
        <dsp:cNvSpPr/>
      </dsp:nvSpPr>
      <dsp:spPr>
        <a:xfrm>
          <a:off x="5889432" y="461631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8100" y="505415"/>
        <a:ext cx="19365" cy="3873"/>
      </dsp:txXfrm>
    </dsp:sp>
    <dsp:sp modelId="{F8B7AD2B-0829-4818-AEBF-9CD647635F2D}">
      <dsp:nvSpPr>
        <dsp:cNvPr id="0" name=""/>
        <dsp:cNvSpPr/>
      </dsp:nvSpPr>
      <dsp:spPr>
        <a:xfrm>
          <a:off x="4207319" y="2177"/>
          <a:ext cx="1683913" cy="10103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Cleaning and Preprocessing</a:t>
          </a:r>
        </a:p>
      </dsp:txBody>
      <dsp:txXfrm>
        <a:off x="4207319" y="2177"/>
        <a:ext cx="1683913" cy="1010348"/>
      </dsp:txXfrm>
    </dsp:sp>
    <dsp:sp modelId="{125B98E3-871B-4755-ADB1-FF96DACF31CE}">
      <dsp:nvSpPr>
        <dsp:cNvPr id="0" name=""/>
        <dsp:cNvSpPr/>
      </dsp:nvSpPr>
      <dsp:spPr>
        <a:xfrm>
          <a:off x="7960646" y="461631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29314" y="505415"/>
        <a:ext cx="19365" cy="3873"/>
      </dsp:txXfrm>
    </dsp:sp>
    <dsp:sp modelId="{7FBB8745-17C8-4FD0-9BFA-B2A9D67E794B}">
      <dsp:nvSpPr>
        <dsp:cNvPr id="0" name=""/>
        <dsp:cNvSpPr/>
      </dsp:nvSpPr>
      <dsp:spPr>
        <a:xfrm>
          <a:off x="6278533" y="2177"/>
          <a:ext cx="1683913" cy="10103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Exploratory Data Analysis (EDA)</a:t>
          </a:r>
        </a:p>
      </dsp:txBody>
      <dsp:txXfrm>
        <a:off x="6278533" y="2177"/>
        <a:ext cx="1683913" cy="1010348"/>
      </dsp:txXfrm>
    </dsp:sp>
    <dsp:sp modelId="{DF36A2EA-8238-4BEB-96D7-5CFA89F9A13B}">
      <dsp:nvSpPr>
        <dsp:cNvPr id="0" name=""/>
        <dsp:cNvSpPr/>
      </dsp:nvSpPr>
      <dsp:spPr>
        <a:xfrm>
          <a:off x="906847" y="1010725"/>
          <a:ext cx="8284856" cy="356700"/>
        </a:xfrm>
        <a:custGeom>
          <a:avLst/>
          <a:gdLst/>
          <a:ahLst/>
          <a:cxnLst/>
          <a:rect l="0" t="0" r="0" b="0"/>
          <a:pathLst>
            <a:path>
              <a:moveTo>
                <a:pt x="8284856" y="0"/>
              </a:moveTo>
              <a:lnTo>
                <a:pt x="8284856" y="195450"/>
              </a:lnTo>
              <a:lnTo>
                <a:pt x="0" y="195450"/>
              </a:lnTo>
              <a:lnTo>
                <a:pt x="0" y="35670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1928" y="1187139"/>
        <a:ext cx="414695" cy="3873"/>
      </dsp:txXfrm>
    </dsp:sp>
    <dsp:sp modelId="{7423B60E-3B33-46FF-8626-7155C2E499A5}">
      <dsp:nvSpPr>
        <dsp:cNvPr id="0" name=""/>
        <dsp:cNvSpPr/>
      </dsp:nvSpPr>
      <dsp:spPr>
        <a:xfrm>
          <a:off x="8349747" y="2177"/>
          <a:ext cx="1683913" cy="10103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Selection and Training</a:t>
          </a:r>
        </a:p>
      </dsp:txBody>
      <dsp:txXfrm>
        <a:off x="8349747" y="2177"/>
        <a:ext cx="1683913" cy="1010348"/>
      </dsp:txXfrm>
    </dsp:sp>
    <dsp:sp modelId="{922A220E-DF32-4D10-8867-051FFFB50371}">
      <dsp:nvSpPr>
        <dsp:cNvPr id="0" name=""/>
        <dsp:cNvSpPr/>
      </dsp:nvSpPr>
      <dsp:spPr>
        <a:xfrm>
          <a:off x="1747004" y="1859280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5672" y="1903063"/>
        <a:ext cx="19365" cy="3873"/>
      </dsp:txXfrm>
    </dsp:sp>
    <dsp:sp modelId="{53BAF01C-F776-4D1C-9AE6-6504A44786ED}">
      <dsp:nvSpPr>
        <dsp:cNvPr id="0" name=""/>
        <dsp:cNvSpPr/>
      </dsp:nvSpPr>
      <dsp:spPr>
        <a:xfrm>
          <a:off x="64891" y="1399825"/>
          <a:ext cx="1683913" cy="10103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Analysis of Results</a:t>
          </a:r>
        </a:p>
      </dsp:txBody>
      <dsp:txXfrm>
        <a:off x="64891" y="1399825"/>
        <a:ext cx="1683913" cy="1010348"/>
      </dsp:txXfrm>
    </dsp:sp>
    <dsp:sp modelId="{C61BE4F0-D731-47A6-A01A-E1CD97FDE362}">
      <dsp:nvSpPr>
        <dsp:cNvPr id="0" name=""/>
        <dsp:cNvSpPr/>
      </dsp:nvSpPr>
      <dsp:spPr>
        <a:xfrm>
          <a:off x="3818218" y="1859280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6886" y="1903063"/>
        <a:ext cx="19365" cy="3873"/>
      </dsp:txXfrm>
    </dsp:sp>
    <dsp:sp modelId="{A8C8B2FF-32B3-44CA-9E09-68B213B0F9E6}">
      <dsp:nvSpPr>
        <dsp:cNvPr id="0" name=""/>
        <dsp:cNvSpPr/>
      </dsp:nvSpPr>
      <dsp:spPr>
        <a:xfrm>
          <a:off x="2136105" y="1399825"/>
          <a:ext cx="1683913" cy="10103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SMOTE-ENN Implementation</a:t>
          </a:r>
        </a:p>
      </dsp:txBody>
      <dsp:txXfrm>
        <a:off x="2136105" y="1399825"/>
        <a:ext cx="1683913" cy="1010348"/>
      </dsp:txXfrm>
    </dsp:sp>
    <dsp:sp modelId="{673CABED-E66F-440B-A8CF-365634458F87}">
      <dsp:nvSpPr>
        <dsp:cNvPr id="0" name=""/>
        <dsp:cNvSpPr/>
      </dsp:nvSpPr>
      <dsp:spPr>
        <a:xfrm>
          <a:off x="5889432" y="1859280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8100" y="1903063"/>
        <a:ext cx="19365" cy="3873"/>
      </dsp:txXfrm>
    </dsp:sp>
    <dsp:sp modelId="{32D5EEBD-725B-464D-9DCE-6F1C83F77005}">
      <dsp:nvSpPr>
        <dsp:cNvPr id="0" name=""/>
        <dsp:cNvSpPr/>
      </dsp:nvSpPr>
      <dsp:spPr>
        <a:xfrm>
          <a:off x="4207319" y="1399825"/>
          <a:ext cx="1683913" cy="10103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Performance after SMOTE-ENN</a:t>
          </a:r>
        </a:p>
      </dsp:txBody>
      <dsp:txXfrm>
        <a:off x="4207319" y="1399825"/>
        <a:ext cx="1683913" cy="1010348"/>
      </dsp:txXfrm>
    </dsp:sp>
    <dsp:sp modelId="{83F51E67-51EB-45B0-9634-C7C546BC761E}">
      <dsp:nvSpPr>
        <dsp:cNvPr id="0" name=""/>
        <dsp:cNvSpPr/>
      </dsp:nvSpPr>
      <dsp:spPr>
        <a:xfrm>
          <a:off x="7960646" y="1859280"/>
          <a:ext cx="356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00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29314" y="1903063"/>
        <a:ext cx="19365" cy="3873"/>
      </dsp:txXfrm>
    </dsp:sp>
    <dsp:sp modelId="{B8A03C95-6F3A-45D4-A432-5A3CE53C847F}">
      <dsp:nvSpPr>
        <dsp:cNvPr id="0" name=""/>
        <dsp:cNvSpPr/>
      </dsp:nvSpPr>
      <dsp:spPr>
        <a:xfrm>
          <a:off x="6278533" y="1399825"/>
          <a:ext cx="1683913" cy="10103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Alternative Methodology: Neural Networks</a:t>
          </a:r>
        </a:p>
      </dsp:txBody>
      <dsp:txXfrm>
        <a:off x="6278533" y="1399825"/>
        <a:ext cx="1683913" cy="1010348"/>
      </dsp:txXfrm>
    </dsp:sp>
    <dsp:sp modelId="{844A77B0-E21E-4F38-9636-FEF7EF76C4FB}">
      <dsp:nvSpPr>
        <dsp:cNvPr id="0" name=""/>
        <dsp:cNvSpPr/>
      </dsp:nvSpPr>
      <dsp:spPr>
        <a:xfrm>
          <a:off x="906847" y="2408374"/>
          <a:ext cx="8284856" cy="356700"/>
        </a:xfrm>
        <a:custGeom>
          <a:avLst/>
          <a:gdLst/>
          <a:ahLst/>
          <a:cxnLst/>
          <a:rect l="0" t="0" r="0" b="0"/>
          <a:pathLst>
            <a:path>
              <a:moveTo>
                <a:pt x="8284856" y="0"/>
              </a:moveTo>
              <a:lnTo>
                <a:pt x="8284856" y="195450"/>
              </a:lnTo>
              <a:lnTo>
                <a:pt x="0" y="195450"/>
              </a:lnTo>
              <a:lnTo>
                <a:pt x="0" y="35670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1928" y="2584787"/>
        <a:ext cx="414695" cy="3873"/>
      </dsp:txXfrm>
    </dsp:sp>
    <dsp:sp modelId="{EE3AC30B-C681-4608-889D-2F652FE38AA0}">
      <dsp:nvSpPr>
        <dsp:cNvPr id="0" name=""/>
        <dsp:cNvSpPr/>
      </dsp:nvSpPr>
      <dsp:spPr>
        <a:xfrm>
          <a:off x="8349747" y="1399825"/>
          <a:ext cx="1683913" cy="10103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Neural Network Results</a:t>
          </a:r>
        </a:p>
      </dsp:txBody>
      <dsp:txXfrm>
        <a:off x="8349747" y="1399825"/>
        <a:ext cx="1683913" cy="1010348"/>
      </dsp:txXfrm>
    </dsp:sp>
    <dsp:sp modelId="{98F67590-6E5A-416C-8D1F-EAF99E03F5C4}">
      <dsp:nvSpPr>
        <dsp:cNvPr id="0" name=""/>
        <dsp:cNvSpPr/>
      </dsp:nvSpPr>
      <dsp:spPr>
        <a:xfrm>
          <a:off x="64891" y="2797474"/>
          <a:ext cx="1683913" cy="10103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13" tIns="86612" rIns="82513" bIns="866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Conclusion</a:t>
          </a:r>
        </a:p>
      </dsp:txBody>
      <dsp:txXfrm>
        <a:off x="64891" y="2797474"/>
        <a:ext cx="1683913" cy="1010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870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708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921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86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737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7590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053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845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102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052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751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208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77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382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00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183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911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359D45-A76C-43C0-B311-DCB82DCA4BF7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D53E7A-59EA-4483-9D8C-542E78C93D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9334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and tablet with pie chart on screen&#10;&#10;Description automatically generated">
            <a:extLst>
              <a:ext uri="{FF2B5EF4-FFF2-40B4-BE49-F238E27FC236}">
                <a16:creationId xmlns:a16="http://schemas.microsoft.com/office/drawing/2014/main" id="{5A0DE638-1ACC-271B-494B-8401B1067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CF4D4-212F-A911-51B3-FBFA93B38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653" y="712235"/>
            <a:ext cx="8596668" cy="18816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effectLst/>
              </a:rPr>
              <a:t>Telco Customer Churn Analysis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  <a:effectLst/>
              </a:rPr>
            </a:br>
            <a:br>
              <a:rPr lang="en-US" sz="2000" dirty="0">
                <a:solidFill>
                  <a:schemeClr val="tx1">
                    <a:lumMod val="95000"/>
                  </a:schemeClr>
                </a:solidFill>
                <a:effectLst/>
              </a:rPr>
            </a:br>
            <a:br>
              <a:rPr lang="en-US" sz="2000" dirty="0">
                <a:solidFill>
                  <a:schemeClr val="tx1">
                    <a:lumMod val="95000"/>
                  </a:schemeClr>
                </a:solidFill>
                <a:effectLst/>
              </a:rPr>
            </a:b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CS-808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|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effectLst/>
              </a:rPr>
              <a:t>Tools and Techniques for Data Science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0B326-952A-3BC2-C8BD-2593C83D2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666" y="3508310"/>
            <a:ext cx="8596668" cy="31208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100" b="1" cap="none" dirty="0">
                <a:solidFill>
                  <a:srgbClr val="FFFFFF"/>
                </a:solidFill>
              </a:rPr>
              <a:t>Instructor Name:                                                                                                                                                                                     </a:t>
            </a:r>
            <a:r>
              <a:rPr lang="en-US" b="1" cap="none" dirty="0">
                <a:solidFill>
                  <a:srgbClr val="FFFFFF"/>
                </a:solidFill>
              </a:rPr>
              <a:t>Dr. Fahad Ahmed </a:t>
            </a:r>
            <a:r>
              <a:rPr lang="en-US" b="1" cap="none" dirty="0" err="1">
                <a:solidFill>
                  <a:srgbClr val="FFFFFF"/>
                </a:solidFill>
              </a:rPr>
              <a:t>Satti</a:t>
            </a:r>
            <a:endParaRPr lang="en-US" b="1" cap="none" dirty="0">
              <a:solidFill>
                <a:srgbClr val="FFFFFF"/>
              </a:solidFill>
            </a:endParaRPr>
          </a:p>
          <a:p>
            <a:pPr algn="ctr"/>
            <a:endParaRPr lang="en-US" cap="none" dirty="0">
              <a:solidFill>
                <a:srgbClr val="FFFFFF"/>
              </a:solidFill>
              <a:effectLst/>
            </a:endParaRPr>
          </a:p>
          <a:p>
            <a:pPr algn="ctr"/>
            <a:endParaRPr lang="en-US" b="1" cap="none" dirty="0">
              <a:solidFill>
                <a:srgbClr val="FFFFFF"/>
              </a:solidFill>
              <a:effectLst/>
            </a:endParaRPr>
          </a:p>
          <a:p>
            <a:pPr algn="ctr"/>
            <a:r>
              <a:rPr lang="en-US" b="1" cap="none" dirty="0">
                <a:solidFill>
                  <a:srgbClr val="FFFFFF"/>
                </a:solidFill>
                <a:effectLst/>
              </a:rPr>
              <a:t>Group Members:                                                          </a:t>
            </a:r>
          </a:p>
          <a:p>
            <a:pPr algn="ctr"/>
            <a:r>
              <a:rPr lang="en-US" b="1" cap="none" dirty="0">
                <a:solidFill>
                  <a:srgbClr val="FFFFFF"/>
                </a:solidFill>
                <a:effectLst/>
                <a:latin typeface="+mn-lt"/>
              </a:rPr>
              <a:t>Aaqib Ali - 453210</a:t>
            </a:r>
          </a:p>
          <a:p>
            <a:pPr algn="ctr"/>
            <a:r>
              <a:rPr lang="en-US" b="1" cap="none" dirty="0">
                <a:solidFill>
                  <a:srgbClr val="FFFFFF"/>
                </a:solidFill>
                <a:effectLst/>
                <a:latin typeface="+mn-lt"/>
              </a:rPr>
              <a:t>Sadia Noor - 450169</a:t>
            </a:r>
          </a:p>
          <a:p>
            <a:pPr algn="ctr">
              <a:buFont typeface="Wingdings 3" charset="2"/>
              <a:buChar char=""/>
            </a:pPr>
            <a:endParaRPr lang="en-US" cap="none" dirty="0">
              <a:solidFill>
                <a:srgbClr val="FFFFFF"/>
              </a:solidFill>
            </a:endParaRPr>
          </a:p>
        </p:txBody>
      </p:sp>
      <p:pic>
        <p:nvPicPr>
          <p:cNvPr id="8" name="Picture 7" descr="THE NUST BRAND | NUST">
            <a:extLst>
              <a:ext uri="{FF2B5EF4-FFF2-40B4-BE49-F238E27FC236}">
                <a16:creationId xmlns:a16="http://schemas.microsoft.com/office/drawing/2014/main" id="{48A39AD8-25F1-6B2A-096E-FBFE752E29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811" y="196332"/>
            <a:ext cx="637540" cy="691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16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AAF1-01A4-A3AE-98FC-6EA45CE6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Exploratory Data Analysis (EDA)</a:t>
            </a:r>
            <a:endParaRPr lang="en-PK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78DF-7E11-E57B-706A-312C8AC4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7235"/>
            <a:ext cx="5664287" cy="3446488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FF0101"/>
              </a:buClr>
              <a:buNone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Churn Distribution:</a:t>
            </a:r>
          </a:p>
          <a:p>
            <a:pPr>
              <a:buClr>
                <a:srgbClr val="FF010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"No churn" customers significantly outnumber "Churn" customers (5174 vs. 1869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),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indicating a ratio of approximately 2.8:1.</a:t>
            </a:r>
          </a:p>
          <a:p>
            <a:pPr marL="36900" indent="0">
              <a:buClr>
                <a:srgbClr val="FF0101"/>
              </a:buClr>
              <a:buNone/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 marL="36900" indent="0">
              <a:buClr>
                <a:srgbClr val="FF0101"/>
              </a:buClr>
              <a:buNone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Churn Distribution after SMOTEEN:</a:t>
            </a:r>
          </a:p>
          <a:p>
            <a:pPr>
              <a:buClr>
                <a:srgbClr val="FF010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Churn: 3225, No Churn: 2690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 descr="A red and blue rectangular bars&#10;&#10;Description automatically generated">
            <a:extLst>
              <a:ext uri="{FF2B5EF4-FFF2-40B4-BE49-F238E27FC236}">
                <a16:creationId xmlns:a16="http://schemas.microsoft.com/office/drawing/2014/main" id="{D43E41AA-4FB8-4DC9-5124-723FB6639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55" y="473537"/>
            <a:ext cx="3739446" cy="2776538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FAC9100-38F1-2F64-383A-18DDC217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45656"/>
            <a:ext cx="3733801" cy="27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27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AAF1-01A4-A3AE-98FC-6EA45CE6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Exploratory Data Analysis (EDA)</a:t>
            </a:r>
            <a:endParaRPr lang="en-PK" sz="370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E27478DF-7E11-E57B-706A-312C8AC4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 marL="36900" indent="0">
              <a:buClr>
                <a:srgbClr val="30739E"/>
              </a:buClr>
              <a:buNone/>
            </a:pP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Churn with Categorical Variables:</a:t>
            </a:r>
          </a:p>
          <a:p>
            <a:pPr marL="36900" indent="0">
              <a:buClr>
                <a:srgbClr val="30739E"/>
              </a:buClr>
              <a:buNone/>
            </a:pPr>
            <a:endParaRPr lang="en-US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rgbClr val="30739E"/>
              </a:buClr>
            </a:pP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Customers using electronic checks for payment and those with monthly subscriptions (no contract terms) exhibit higher churn rates.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8" name="Picture 7" descr="A graph of blue bars&#10;&#10;Description automatically generated">
            <a:extLst>
              <a:ext uri="{FF2B5EF4-FFF2-40B4-BE49-F238E27FC236}">
                <a16:creationId xmlns:a16="http://schemas.microsoft.com/office/drawing/2014/main" id="{1C3ADC21-1854-DAEF-02F4-E3235BB5D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26" y="572013"/>
            <a:ext cx="3834881" cy="2856987"/>
          </a:xfrm>
          <a:prstGeom prst="rect">
            <a:avLst/>
          </a:prstGeom>
        </p:spPr>
      </p:pic>
      <p:pic>
        <p:nvPicPr>
          <p:cNvPr id="6" name="Picture 5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75289AD4-7C62-98FC-F979-96FAE2E89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75" y="3638275"/>
            <a:ext cx="4868268" cy="25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3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AAF1-01A4-A3AE-98FC-6EA45CE6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Exploratory Data Analysis (EDA)</a:t>
            </a:r>
            <a:endParaRPr lang="en-PK" sz="310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AA41F59-BAF0-4CFD-A9FA-ED4C838B5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4DAECCF-18C7-2837-4F97-85050CE68D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r="-2" b="-2"/>
          <a:stretch/>
        </p:blipFill>
        <p:spPr>
          <a:xfrm>
            <a:off x="643339" y="643464"/>
            <a:ext cx="3547468" cy="2703409"/>
          </a:xfrm>
          <a:prstGeom prst="rect">
            <a:avLst/>
          </a:prstGeom>
        </p:spPr>
      </p:pic>
      <p:pic>
        <p:nvPicPr>
          <p:cNvPr id="7" name="Picture 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1E39D070-7731-1D91-C73E-4D56558469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7" b="-2"/>
          <a:stretch/>
        </p:blipFill>
        <p:spPr>
          <a:xfrm>
            <a:off x="643339" y="3511127"/>
            <a:ext cx="3551912" cy="2706794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E27478DF-7E11-E57B-706A-312C8AC4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30739F"/>
              </a:buClr>
              <a:buNone/>
            </a:pP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Churn with Categorical Variables:</a:t>
            </a:r>
          </a:p>
          <a:p>
            <a:pPr marL="36900" indent="0">
              <a:buClr>
                <a:srgbClr val="30739F"/>
              </a:buClr>
              <a:buNone/>
            </a:pPr>
            <a:endParaRPr lang="en-US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rgbClr val="30739F"/>
              </a:buClr>
            </a:pPr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Customers lacking online security, tech support, and non-senior citizens are more prone to churn.</a:t>
            </a:r>
          </a:p>
        </p:txBody>
      </p:sp>
    </p:spTree>
    <p:extLst>
      <p:ext uri="{BB962C8B-B14F-4D97-AF65-F5344CB8AC3E}">
        <p14:creationId xmlns:p14="http://schemas.microsoft.com/office/powerpoint/2010/main" val="322606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4EF9-D230-6A83-CFE9-FB8DCE08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en-US" dirty="0"/>
              <a:t>KEY INSIGHTS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8643-40F7-FB3C-E000-6FAA891C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E69F7E"/>
              </a:buClr>
            </a:pPr>
            <a:endParaRPr lang="en-US"/>
          </a:p>
          <a:p>
            <a:pPr>
              <a:buClr>
                <a:srgbClr val="E69F7E"/>
              </a:buClr>
            </a:pPr>
            <a:r>
              <a:rPr lang="en-US" dirty="0"/>
              <a:t>Clients with lower overall costs show increased churn rates, suggesting factors beyond spending influence churn</a:t>
            </a:r>
            <a:endParaRPr lang="en-US"/>
          </a:p>
          <a:p>
            <a:pPr marL="36900" indent="0">
              <a:buClr>
                <a:srgbClr val="E69F7E"/>
              </a:buClr>
              <a:buNone/>
            </a:pPr>
            <a:endParaRPr lang="en-US"/>
          </a:p>
          <a:p>
            <a:pPr>
              <a:buClr>
                <a:srgbClr val="E69F7E"/>
              </a:buClr>
            </a:pPr>
            <a:r>
              <a:rPr lang="en-US" dirty="0"/>
              <a:t>Customers with shorter service durations and higher monthly fees are more likely to churn.</a:t>
            </a:r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7" name="Picture 6" descr="A diagram of a distribution of charge&#10;&#10;Description automatically generated">
            <a:extLst>
              <a:ext uri="{FF2B5EF4-FFF2-40B4-BE49-F238E27FC236}">
                <a16:creationId xmlns:a16="http://schemas.microsoft.com/office/drawing/2014/main" id="{41FDAB7F-BC9A-1E1D-971E-D7D7B6C1F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86" y="205178"/>
            <a:ext cx="4831814" cy="3044043"/>
          </a:xfrm>
          <a:prstGeom prst="rect">
            <a:avLst/>
          </a:prstGeom>
        </p:spPr>
      </p:pic>
      <p:pic>
        <p:nvPicPr>
          <p:cNvPr id="5" name="Picture 4" descr="A graph of a distribution of charge&#10;&#10;Description automatically generated">
            <a:extLst>
              <a:ext uri="{FF2B5EF4-FFF2-40B4-BE49-F238E27FC236}">
                <a16:creationId xmlns:a16="http://schemas.microsoft.com/office/drawing/2014/main" id="{1B6003E9-21EA-9FE7-257B-39C121522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86" y="3454398"/>
            <a:ext cx="5007800" cy="31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CA25-20F1-C383-900B-20017B72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58157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Correlation of Churn with all other features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0083-BBF1-3F29-6F74-09E592D0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430EB4-DDD9-E221-C8B5-F62DD8A3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1" y="1732449"/>
            <a:ext cx="11334944" cy="477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2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91D6-7296-C13A-121B-D4680D2C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RESULTS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F0D6D-9DB8-3AFD-78B5-4BC7402B8DCA}"/>
              </a:ext>
            </a:extLst>
          </p:cNvPr>
          <p:cNvSpPr txBox="1"/>
          <p:nvPr/>
        </p:nvSpPr>
        <p:spPr>
          <a:xfrm>
            <a:off x="5139768" y="643467"/>
            <a:ext cx="6430560" cy="1956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791DE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Models Trained: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791DE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1.Random Forest Classifier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791DE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2. Logistic Regression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791DE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3. Gradient Boosting Classifier (Outperforms)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791DE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4. Decision Tree Classifier.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19BE4E-1CE9-23E7-2AD1-D3538386A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199" y="3429000"/>
            <a:ext cx="10687601" cy="24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448-E91A-9B6C-4149-015996C6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RESULTS (SMOTE-ENN)</a:t>
            </a:r>
            <a:endParaRPr lang="en-PK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D85D-CDB7-D56E-96F5-CD8307A43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 marL="36900" indent="0">
              <a:buClr>
                <a:srgbClr val="89A6D9"/>
              </a:buClr>
              <a:buNone/>
            </a:pPr>
            <a:r>
              <a:rPr lang="en-US" dirty="0"/>
              <a:t>Impact on Model Performance:</a:t>
            </a:r>
            <a:endParaRPr lang="en-US"/>
          </a:p>
          <a:p>
            <a:pPr>
              <a:buClr>
                <a:srgbClr val="89A6D9"/>
              </a:buClr>
            </a:pPr>
            <a:r>
              <a:rPr lang="en-US" dirty="0"/>
              <a:t>After applying SMOTE-ENN, models show improved accuracy, precision, recall, and F1 scores.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5F516-B6BC-665B-1CA9-CC837960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4" y="3171825"/>
            <a:ext cx="10745731" cy="25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6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D48B-D290-6ADE-0D90-D39679FE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of Results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43790-379B-9EF4-B621-7210B0A7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28" y="1894277"/>
            <a:ext cx="5096448" cy="405884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1C3CDD-29A6-B539-E2D8-398EB6CC9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57" y="1894277"/>
            <a:ext cx="5096448" cy="405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22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D48B-D290-6ADE-0D90-D39679FE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of Results</a:t>
            </a:r>
            <a:endParaRPr lang="en-PK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F37A25-4201-3F5E-48DF-972C907B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72" y="1903803"/>
            <a:ext cx="5084487" cy="40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93DE368-EAE6-2861-EE04-0E7A56FF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66" y="1903803"/>
            <a:ext cx="5084487" cy="40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5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D48B-D290-6ADE-0D90-D39679FE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of Results</a:t>
            </a:r>
            <a:endParaRPr lang="en-PK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283ECA-A174-177B-5837-C7F5AC44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47" y="1903803"/>
            <a:ext cx="5084487" cy="40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C4508F9-6983-AD28-8FAB-D7E0BD9B5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086" y="1903803"/>
            <a:ext cx="5084488" cy="40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95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E8F2-9593-2AE4-82FC-AA99E470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37770B-B6B3-331D-B06C-1B5B530EA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326920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223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D48B-D290-6ADE-0D90-D39679FE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of Results</a:t>
            </a:r>
            <a:endParaRPr lang="en-PK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54A966-472D-A868-77C6-C09862619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88" y="1903803"/>
            <a:ext cx="5084487" cy="40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49AB433-128A-9135-DB32-60F34846B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74" y="1903803"/>
            <a:ext cx="5084487" cy="40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38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E1B4D-83FA-7332-0860-1B4B94CE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/>
              <a:t>ALTERNATIVE METHODOLOGY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091AC620-A374-D614-4116-25FE578C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6900" indent="0">
              <a:buNone/>
            </a:pPr>
            <a:r>
              <a:rPr lang="en-US"/>
              <a:t>Models Introduced: </a:t>
            </a:r>
          </a:p>
          <a:p>
            <a:pPr indent="-342900"/>
            <a:r>
              <a:rPr lang="en-US"/>
              <a:t>Neural Network and LSTM models applied to the balanced dataset.</a:t>
            </a:r>
          </a:p>
          <a:p>
            <a:pPr marL="0" indent="0">
              <a:buNone/>
            </a:pPr>
            <a:r>
              <a:rPr lang="en-US"/>
              <a:t>Results:</a:t>
            </a:r>
          </a:p>
          <a:p>
            <a:pPr indent="-342900"/>
            <a:r>
              <a:rPr lang="en-US"/>
              <a:t>Neural Network: Accuracy 93%</a:t>
            </a:r>
          </a:p>
          <a:p>
            <a:pPr indent="-342900"/>
            <a:r>
              <a:rPr lang="en-US"/>
              <a:t>LSTM Model: Accuracy 94%</a:t>
            </a:r>
          </a:p>
        </p:txBody>
      </p:sp>
    </p:spTree>
    <p:extLst>
      <p:ext uri="{BB962C8B-B14F-4D97-AF65-F5344CB8AC3E}">
        <p14:creationId xmlns:p14="http://schemas.microsoft.com/office/powerpoint/2010/main" val="334577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A0DF-5A2B-E1C9-5F27-488B8DB7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RESULTS: Neural Network</a:t>
            </a:r>
            <a:endParaRPr lang="en-PK" sz="3600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880AF966-E0E5-4389-26B0-AAE9031E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Classification Report for Neural Network illustrating the accuracy, precision, recall, and f1-Score for class 0 and 1. </a:t>
            </a:r>
          </a:p>
          <a:p>
            <a:pPr>
              <a:lnSpc>
                <a:spcPct val="90000"/>
              </a:lnSpc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0 – No Churn</a:t>
            </a:r>
          </a:p>
          <a:p>
            <a:pPr>
              <a:lnSpc>
                <a:spcPct val="90000"/>
              </a:lnSpc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1 – Churn</a:t>
            </a:r>
          </a:p>
          <a:p>
            <a:pPr>
              <a:lnSpc>
                <a:spcPct val="90000"/>
              </a:lnSpc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3D3D-8D65-5CFF-D6EC-53E29444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2952377"/>
            <a:ext cx="9711763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6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B514-C9E0-242F-F81B-6EFD7627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RESULTS: Neural Network</a:t>
            </a:r>
            <a:endParaRPr lang="en-PK" sz="36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294E3B-881A-BCBB-0D04-FF50BEAC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E4926E"/>
              </a:buClr>
            </a:pPr>
            <a:r>
              <a:rPr lang="en-US" dirty="0"/>
              <a:t>Training and Validation Accuracy</a:t>
            </a:r>
          </a:p>
          <a:p>
            <a:pPr>
              <a:buClr>
                <a:srgbClr val="E4926E"/>
              </a:buClr>
            </a:pPr>
            <a:r>
              <a:rPr lang="en-US" dirty="0"/>
              <a:t>Training and Validation Loss</a:t>
            </a:r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7FD7B12-674C-4A2C-51C1-DC2D4332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" y="2819027"/>
            <a:ext cx="10110257" cy="35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37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A0DF-5A2B-E1C9-5F27-488B8DB7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RESULTS: LSTM </a:t>
            </a:r>
            <a:endParaRPr lang="en-PK" sz="3600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880AF966-E0E5-4389-26B0-AAE9031E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Classification Report for LSTM illustrating the accuracy, precision, recall, and f1-Score for class 0 and 1. </a:t>
            </a:r>
          </a:p>
          <a:p>
            <a:pPr>
              <a:lnSpc>
                <a:spcPct val="90000"/>
              </a:lnSpc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0 – No Churn</a:t>
            </a:r>
          </a:p>
          <a:p>
            <a:pPr>
              <a:lnSpc>
                <a:spcPct val="90000"/>
              </a:lnSpc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1 – Churn</a:t>
            </a:r>
          </a:p>
          <a:p>
            <a:pPr>
              <a:lnSpc>
                <a:spcPct val="90000"/>
              </a:lnSpc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52CDE-E345-68A1-F113-1226BDD51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63" y="2989699"/>
            <a:ext cx="9417473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6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B514-C9E0-242F-F81B-6EFD7627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RESULTS: LSTM</a:t>
            </a:r>
            <a:endParaRPr lang="en-PK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294E3B-881A-BCBB-0D04-FF50BEAC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E4926E"/>
              </a:buClr>
            </a:pPr>
            <a:r>
              <a:rPr lang="en-US"/>
              <a:t>Training and Validation Accuracy</a:t>
            </a:r>
          </a:p>
          <a:p>
            <a:pPr>
              <a:buClr>
                <a:srgbClr val="E4926E"/>
              </a:buClr>
            </a:pPr>
            <a:r>
              <a:rPr lang="en-US"/>
              <a:t>Training and Validation Loss</a:t>
            </a:r>
            <a:endParaRPr lang="en-US" dirty="0"/>
          </a:p>
        </p:txBody>
      </p:sp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C4BEF8AF-58F8-6D37-C68F-A8C3E284F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25" y="2599765"/>
            <a:ext cx="9970816" cy="383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51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730FC-0D1E-2FEF-D95B-98DD4BA6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sz="2500"/>
              <a:t>CONCLUSION AND RECOMMENDATIONS</a:t>
            </a:r>
            <a:endParaRPr lang="en-PK" sz="25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C018-9B2D-FBFB-8D87-BAAEE8A2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Key Takeaways:</a:t>
            </a:r>
          </a:p>
          <a:p>
            <a:r>
              <a:rPr lang="en-US" dirty="0">
                <a:solidFill>
                  <a:schemeClr val="tx1"/>
                </a:solidFill>
              </a:rPr>
              <a:t>Traditional ML models and advanced neural networks (LSTM) showcase effective churn prediction capabilities.</a:t>
            </a:r>
          </a:p>
          <a:p>
            <a:r>
              <a:rPr lang="en-US" dirty="0">
                <a:solidFill>
                  <a:schemeClr val="tx1"/>
                </a:solidFill>
              </a:rPr>
              <a:t>Recommendations focus on long-term contracts, enhanced security, tech support, and optimized services.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Future Work:</a:t>
            </a:r>
          </a:p>
          <a:p>
            <a:r>
              <a:rPr lang="en-US" dirty="0">
                <a:solidFill>
                  <a:schemeClr val="tx1"/>
                </a:solidFill>
              </a:rPr>
              <a:t>Continuous model refinement and collaboration between data scientists and industry experts are crucial for staying competitive.</a:t>
            </a:r>
          </a:p>
          <a:p>
            <a:r>
              <a:rPr lang="en-US" dirty="0">
                <a:solidFill>
                  <a:schemeClr val="tx1"/>
                </a:solidFill>
              </a:rPr>
              <a:t>Integration of customer feedback and sentiment analysis recommended for deeper insights.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0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3697-D000-A9F2-D92F-5C048C43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PROBLEM STATEMNT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ACF84D-A3B1-56E9-85B4-3FB47770A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1716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756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3697-D000-A9F2-D92F-5C048C43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PROBLEM STATEMNT</a:t>
            </a:r>
            <a:endParaRPr lang="en-P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477D43-DE02-4421-7888-6497A022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20" y="2132822"/>
            <a:ext cx="5546272" cy="4058751"/>
          </a:xfrm>
        </p:spPr>
        <p:txBody>
          <a:bodyPr anchor="ctr">
            <a:noAutofit/>
          </a:bodyPr>
          <a:lstStyle/>
          <a:p>
            <a:pPr marL="36900" indent="0">
              <a:lnSpc>
                <a:spcPct val="90000"/>
              </a:lnSpc>
              <a:buNone/>
            </a:pPr>
            <a:endParaRPr lang="en-US" dirty="0"/>
          </a:p>
          <a:p>
            <a:pPr marL="36900" indent="0">
              <a:lnSpc>
                <a:spcPct val="90000"/>
              </a:lnSpc>
              <a:buNone/>
            </a:pPr>
            <a:endParaRPr lang="en-US" dirty="0"/>
          </a:p>
          <a:p>
            <a:pPr marL="36900" indent="0">
              <a:lnSpc>
                <a:spcPct val="90000"/>
              </a:lnSpc>
              <a:buNone/>
            </a:pPr>
            <a:endParaRPr lang="en-US" dirty="0"/>
          </a:p>
          <a:p>
            <a:pPr marL="36900" indent="0">
              <a:lnSpc>
                <a:spcPct val="90000"/>
              </a:lnSpc>
              <a:buNone/>
            </a:pPr>
            <a:r>
              <a:rPr lang="en-US" dirty="0"/>
              <a:t>Objective: </a:t>
            </a:r>
          </a:p>
          <a:p>
            <a:pPr>
              <a:lnSpc>
                <a:spcPct val="90000"/>
              </a:lnSpc>
            </a:pPr>
            <a:r>
              <a:rPr lang="en-US" dirty="0"/>
              <a:t>Address customer churn through data-driven strategies for proactive solutions and improved satisfaction.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36900" indent="0">
              <a:lnSpc>
                <a:spcPct val="90000"/>
              </a:lnSpc>
              <a:buNone/>
            </a:pPr>
            <a:r>
              <a:rPr lang="en-US" dirty="0"/>
              <a:t>Proposed approaches:</a:t>
            </a:r>
          </a:p>
          <a:p>
            <a:pPr>
              <a:lnSpc>
                <a:spcPct val="90000"/>
              </a:lnSpc>
            </a:pPr>
            <a:r>
              <a:rPr lang="en-US" dirty="0"/>
              <a:t>Predict customer exits by identifying churn reasons preemptively.</a:t>
            </a:r>
          </a:p>
          <a:p>
            <a:pPr>
              <a:lnSpc>
                <a:spcPct val="90000"/>
              </a:lnSpc>
            </a:pPr>
            <a:r>
              <a:rPr lang="en-US" dirty="0"/>
              <a:t>Analyze customer data for tailored offers and enhanced satisfaction.</a:t>
            </a:r>
          </a:p>
          <a:p>
            <a:pPr>
              <a:lnSpc>
                <a:spcPct val="90000"/>
              </a:lnSpc>
            </a:pPr>
            <a:r>
              <a:rPr lang="en-US" dirty="0"/>
              <a:t>Goals: Improve customer retention, offer customization, and elevate satisfaction using data insights.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PK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E26ADAFA-625C-A7A7-D670-20254BF86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7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5488-B6AD-1B11-F60C-59C7EADC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  <a:endParaRPr lang="en-P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70E573F-7139-43BD-7F82-AA5CDC905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F97128-9EB4-E8E4-3C4D-260121191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Utilizing a large-scale IBM dataset for forecasting consumer behavior and enhancing retention measures.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/>
              <a:t>Details:</a:t>
            </a:r>
          </a:p>
          <a:p>
            <a:r>
              <a:rPr lang="en-US" dirty="0"/>
              <a:t>Size: 7043 instances with 21 attributes.</a:t>
            </a:r>
          </a:p>
          <a:p>
            <a:r>
              <a:rPr lang="en-US" dirty="0"/>
              <a:t>Source: Kaggle, providing diverse customer-related data.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639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5488-B6AD-1B11-F60C-59C7EADC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  <a:endParaRPr lang="en-P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F97128-9EB4-E8E4-3C4D-260121191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Key Features:</a:t>
            </a:r>
          </a:p>
          <a:p>
            <a:r>
              <a:rPr lang="en-US" dirty="0"/>
              <a:t>Churn Data: Identifies clients who left in the last month (Churn column).</a:t>
            </a:r>
          </a:p>
          <a:p>
            <a:r>
              <a:rPr lang="en-US" dirty="0"/>
              <a:t>Services Portfolio: Lists subscribed services (phone, internet, etc.).</a:t>
            </a:r>
          </a:p>
          <a:p>
            <a:r>
              <a:rPr lang="en-US" dirty="0"/>
              <a:t>Customer Account Information: Includes relationship length, contract details, billing preferences, charges, and demographics.</a:t>
            </a:r>
            <a:endParaRPr lang="en-PK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70E573F-7139-43BD-7F82-AA5CDC905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5488-B6AD-1B11-F60C-59C7EADC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  <a:endParaRPr lang="en-PK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69B83AA-2A92-EB11-5ACE-2B4F5ED41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347814"/>
              </p:ext>
            </p:extLst>
          </p:nvPr>
        </p:nvGraphicFramePr>
        <p:xfrm>
          <a:off x="913795" y="1732449"/>
          <a:ext cx="554627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70E573F-7139-43BD-7F82-AA5CDC905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3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97B1-2E75-EC31-43B1-681A188F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DATASET OVERVIEW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2D4D-EDFD-152E-3D6E-8B268F5FF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The data set includes information about:</a:t>
            </a:r>
          </a:p>
          <a:p>
            <a:r>
              <a:rPr lang="en-US" dirty="0"/>
              <a:t>Customers who left within the last month – the column is called </a:t>
            </a:r>
            <a:r>
              <a:rPr lang="en-US" b="1" dirty="0"/>
              <a:t>Churn</a:t>
            </a:r>
          </a:p>
          <a:p>
            <a:r>
              <a:rPr lang="en-US" dirty="0"/>
              <a:t>Services each customer has signed up for – phone, multiple lines, internet, online security, online backup, device protection, tech support, and streaming TV and movies.</a:t>
            </a:r>
          </a:p>
          <a:p>
            <a:r>
              <a:rPr lang="en-US" dirty="0"/>
              <a:t>Customer account information – how long they’ve been a customer, contract, payment method, paperless billing, monthly charges, and total charges.</a:t>
            </a:r>
          </a:p>
          <a:p>
            <a:r>
              <a:rPr lang="en-US" dirty="0"/>
              <a:t>Demographic info about customers – gender, age range, and if they have partners and dependents.</a:t>
            </a:r>
          </a:p>
          <a:p>
            <a:pPr marL="36900" indent="0">
              <a:buNone/>
            </a:pPr>
            <a:r>
              <a:rPr lang="en-US" dirty="0"/>
              <a:t>Dataset contains:</a:t>
            </a:r>
          </a:p>
          <a:p>
            <a:r>
              <a:rPr lang="en-US" dirty="0"/>
              <a:t>Instances: 7043</a:t>
            </a:r>
          </a:p>
          <a:p>
            <a:r>
              <a:rPr lang="en-US" dirty="0"/>
              <a:t>Features: 21</a:t>
            </a:r>
          </a:p>
        </p:txBody>
      </p:sp>
    </p:spTree>
    <p:extLst>
      <p:ext uri="{BB962C8B-B14F-4D97-AF65-F5344CB8AC3E}">
        <p14:creationId xmlns:p14="http://schemas.microsoft.com/office/powerpoint/2010/main" val="311728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blipFill rotWithShape="0">
            <a:blip r:embed="rId2">
              <a:duotone>
                <a:schemeClr val="bg2">
                  <a:shade val="80000"/>
                  <a:lumMod val="80000"/>
                </a:schemeClr>
                <a:schemeClr val="bg2">
                  <a:tint val="98000"/>
                </a:schemeClr>
              </a:duotone>
            </a:blip>
            <a:stretch>
              <a:fillRect l="-16825" t="-36336" r="-42404" b="-69472"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0E549-CD4B-C6AA-2DBC-087FFA54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55134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  <a:endParaRPr lang="en-PK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51129F5-8518-4A00-49D0-D5859FCB2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0839"/>
              </p:ext>
            </p:extLst>
          </p:nvPr>
        </p:nvGraphicFramePr>
        <p:xfrm>
          <a:off x="1041400" y="1981200"/>
          <a:ext cx="1009855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782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222</TotalTime>
  <Words>818</Words>
  <Application>Microsoft Office PowerPoint</Application>
  <PresentationFormat>Widescreen</PresentationFormat>
  <Paragraphs>123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Calisto MT</vt:lpstr>
      <vt:lpstr>Wingdings 2</vt:lpstr>
      <vt:lpstr>Wingdings 3</vt:lpstr>
      <vt:lpstr>Slate</vt:lpstr>
      <vt:lpstr>Telco Customer Churn Analysis   CS-808 | Tools and Techniques for Data Science </vt:lpstr>
      <vt:lpstr>INTRODUCTION</vt:lpstr>
      <vt:lpstr>PROBLEM STATEMNT</vt:lpstr>
      <vt:lpstr>PROBLEM STATEMNT</vt:lpstr>
      <vt:lpstr>DATASET</vt:lpstr>
      <vt:lpstr>DATASET</vt:lpstr>
      <vt:lpstr>DATASET</vt:lpstr>
      <vt:lpstr>DATASET OVERVIEW</vt:lpstr>
      <vt:lpstr>METHODOLOGY</vt:lpstr>
      <vt:lpstr>Exploratory Data Analysis (EDA)</vt:lpstr>
      <vt:lpstr>Exploratory Data Analysis (EDA)</vt:lpstr>
      <vt:lpstr>Exploratory Data Analysis (EDA)</vt:lpstr>
      <vt:lpstr>KEY INSIGHTS</vt:lpstr>
      <vt:lpstr>Correlation of Churn with all other features</vt:lpstr>
      <vt:lpstr>RESULTS </vt:lpstr>
      <vt:lpstr>RESULTS (SMOTE-ENN)</vt:lpstr>
      <vt:lpstr>Analysis of Results</vt:lpstr>
      <vt:lpstr>Analysis of Results</vt:lpstr>
      <vt:lpstr>Analysis of Results</vt:lpstr>
      <vt:lpstr>Analysis of Results</vt:lpstr>
      <vt:lpstr>ALTERNATIVE METHODOLOGY</vt:lpstr>
      <vt:lpstr>RESULTS: Neural Network</vt:lpstr>
      <vt:lpstr>RESULTS: Neural Network</vt:lpstr>
      <vt:lpstr>RESULTS: LSTM </vt:lpstr>
      <vt:lpstr>RESULTS: LSTM</vt:lpstr>
      <vt:lpstr>CONCLUSION AND RECOMMENDATIONS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Churn Analysis: Strategic Insights and Predictive Modeling   CS-808 | Tools and Techniques for Data Science </dc:title>
  <dc:creator>Sadia Noor</dc:creator>
  <cp:lastModifiedBy>Sadia Noor</cp:lastModifiedBy>
  <cp:revision>7</cp:revision>
  <dcterms:created xsi:type="dcterms:W3CDTF">2023-12-23T09:49:30Z</dcterms:created>
  <dcterms:modified xsi:type="dcterms:W3CDTF">2023-12-31T10:19:17Z</dcterms:modified>
</cp:coreProperties>
</file>