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70" r:id="rId4"/>
    <p:sldId id="258" r:id="rId5"/>
    <p:sldId id="292" r:id="rId6"/>
    <p:sldId id="288" r:id="rId7"/>
    <p:sldId id="291" r:id="rId8"/>
    <p:sldId id="282" r:id="rId9"/>
    <p:sldId id="275" r:id="rId10"/>
    <p:sldId id="280" r:id="rId11"/>
    <p:sldId id="260" r:id="rId12"/>
    <p:sldId id="261" r:id="rId13"/>
    <p:sldId id="262" r:id="rId14"/>
    <p:sldId id="264" r:id="rId15"/>
    <p:sldId id="271" r:id="rId16"/>
    <p:sldId id="276" r:id="rId17"/>
    <p:sldId id="272" r:id="rId18"/>
    <p:sldId id="274" r:id="rId19"/>
    <p:sldId id="268" r:id="rId20"/>
    <p:sldId id="269" r:id="rId21"/>
    <p:sldId id="263" r:id="rId22"/>
    <p:sldId id="265" r:id="rId23"/>
    <p:sldId id="266" r:id="rId24"/>
    <p:sldId id="279" r:id="rId25"/>
    <p:sldId id="283" r:id="rId26"/>
    <p:sldId id="284" r:id="rId27"/>
    <p:sldId id="285" r:id="rId28"/>
    <p:sldId id="286" r:id="rId29"/>
    <p:sldId id="287" r:id="rId30"/>
    <p:sldId id="278" r:id="rId31"/>
    <p:sldId id="29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9FE13-4320-49FD-B6B5-6643B539D6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F2A46-2FBE-47FD-816A-EC7CC892E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</a:t>
          </a:r>
        </a:p>
      </dgm:t>
    </dgm:pt>
    <dgm:pt modelId="{06C4F94D-ED96-402C-BCFA-42E3F907952E}" type="parTrans" cxnId="{0D397DD6-0A8F-4A49-AF66-F1E89BBDBD6F}">
      <dgm:prSet/>
      <dgm:spPr/>
      <dgm:t>
        <a:bodyPr/>
        <a:lstStyle/>
        <a:p>
          <a:endParaRPr lang="en-US"/>
        </a:p>
      </dgm:t>
    </dgm:pt>
    <dgm:pt modelId="{B42C8892-4EE8-4234-BC41-89267660FBFA}" type="sibTrans" cxnId="{0D397DD6-0A8F-4A49-AF66-F1E89BBDBD6F}">
      <dgm:prSet/>
      <dgm:spPr/>
      <dgm:t>
        <a:bodyPr/>
        <a:lstStyle/>
        <a:p>
          <a:endParaRPr lang="en-US"/>
        </a:p>
      </dgm:t>
    </dgm:pt>
    <dgm:pt modelId="{D588EC00-CB89-4B89-AEA3-19B2FC852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Aims and Objectives</a:t>
          </a:r>
        </a:p>
      </dgm:t>
    </dgm:pt>
    <dgm:pt modelId="{4B748031-31B3-4CFE-B8D6-0232ED661658}" type="parTrans" cxnId="{2C7D918F-32DF-481A-B979-4E842360CE7B}">
      <dgm:prSet/>
      <dgm:spPr/>
      <dgm:t>
        <a:bodyPr/>
        <a:lstStyle/>
        <a:p>
          <a:endParaRPr lang="en-US"/>
        </a:p>
      </dgm:t>
    </dgm:pt>
    <dgm:pt modelId="{D67BE95D-2979-451E-A456-71A8C8EC739A}" type="sibTrans" cxnId="{2C7D918F-32DF-481A-B979-4E842360CE7B}">
      <dgm:prSet/>
      <dgm:spPr/>
      <dgm:t>
        <a:bodyPr/>
        <a:lstStyle/>
        <a:p>
          <a:endParaRPr lang="en-US"/>
        </a:p>
      </dgm:t>
    </dgm:pt>
    <dgm:pt modelId="{54942E1B-7778-4B1F-B3FE-DB869DE337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Related Work</a:t>
          </a:r>
        </a:p>
      </dgm:t>
    </dgm:pt>
    <dgm:pt modelId="{10F4FD75-2B86-4B60-9EDB-E1E244053333}" type="parTrans" cxnId="{49BCD91A-63EF-462B-AC40-BBCCAEDC9E4D}">
      <dgm:prSet/>
      <dgm:spPr/>
      <dgm:t>
        <a:bodyPr/>
        <a:lstStyle/>
        <a:p>
          <a:endParaRPr lang="en-US"/>
        </a:p>
      </dgm:t>
    </dgm:pt>
    <dgm:pt modelId="{81D89A71-5294-489F-B4FE-C63466657EB8}" type="sibTrans" cxnId="{49BCD91A-63EF-462B-AC40-BBCCAEDC9E4D}">
      <dgm:prSet/>
      <dgm:spPr/>
      <dgm:t>
        <a:bodyPr/>
        <a:lstStyle/>
        <a:p>
          <a:endParaRPr lang="en-US"/>
        </a:p>
      </dgm:t>
    </dgm:pt>
    <dgm:pt modelId="{C999B7BF-FD02-4A1A-80DB-22B5AE0F79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00BF7675-2A1B-44C5-97DF-AC23C9CA9F05}" type="parTrans" cxnId="{91FE6692-34D6-49A8-90B6-34DEBC3C8E0A}">
      <dgm:prSet/>
      <dgm:spPr/>
      <dgm:t>
        <a:bodyPr/>
        <a:lstStyle/>
        <a:p>
          <a:endParaRPr lang="en-US"/>
        </a:p>
      </dgm:t>
    </dgm:pt>
    <dgm:pt modelId="{7B7AC801-92EE-40E9-AA4C-05E80F6DC0C3}" type="sibTrans" cxnId="{91FE6692-34D6-49A8-90B6-34DEBC3C8E0A}">
      <dgm:prSet/>
      <dgm:spPr/>
      <dgm:t>
        <a:bodyPr/>
        <a:lstStyle/>
        <a:p>
          <a:endParaRPr lang="en-US"/>
        </a:p>
      </dgm:t>
    </dgm:pt>
    <dgm:pt modelId="{E3E57C7A-7928-4E87-A821-D9A7301D2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43D858F0-F7C9-45DC-AA96-DB72E962E822}" type="parTrans" cxnId="{11CFFECB-AE31-4DD1-A910-11AC8F68D3B6}">
      <dgm:prSet/>
      <dgm:spPr/>
      <dgm:t>
        <a:bodyPr/>
        <a:lstStyle/>
        <a:p>
          <a:endParaRPr lang="en-US"/>
        </a:p>
      </dgm:t>
    </dgm:pt>
    <dgm:pt modelId="{F9DF5EAB-16C6-46FA-8186-ECC790179C3E}" type="sibTrans" cxnId="{11CFFECB-AE31-4DD1-A910-11AC8F68D3B6}">
      <dgm:prSet/>
      <dgm:spPr/>
      <dgm:t>
        <a:bodyPr/>
        <a:lstStyle/>
        <a:p>
          <a:endParaRPr lang="en-US"/>
        </a:p>
      </dgm:t>
    </dgm:pt>
    <dgm:pt modelId="{64D5BEF8-B99F-420F-BD77-6B9F2FECC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F0451907-CE9D-4C6B-8EDB-47E41055F40C}" type="parTrans" cxnId="{72CC104E-98AC-423A-B1BF-120EFB0EF4D5}">
      <dgm:prSet/>
      <dgm:spPr/>
      <dgm:t>
        <a:bodyPr/>
        <a:lstStyle/>
        <a:p>
          <a:endParaRPr lang="en-US"/>
        </a:p>
      </dgm:t>
    </dgm:pt>
    <dgm:pt modelId="{839C7A70-406F-492A-B8D8-51725C31D9F9}" type="sibTrans" cxnId="{72CC104E-98AC-423A-B1BF-120EFB0EF4D5}">
      <dgm:prSet/>
      <dgm:spPr/>
      <dgm:t>
        <a:bodyPr/>
        <a:lstStyle/>
        <a:p>
          <a:endParaRPr lang="en-US"/>
        </a:p>
      </dgm:t>
    </dgm:pt>
    <dgm:pt modelId="{083F81F6-3927-4409-B22C-8C06CAD52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References</a:t>
          </a:r>
        </a:p>
      </dgm:t>
    </dgm:pt>
    <dgm:pt modelId="{5DBFF6EC-4DFA-4C62-BD9C-B7753B1F6081}" type="parTrans" cxnId="{41C01C62-3E62-427B-91A2-4EC26705F2E0}">
      <dgm:prSet/>
      <dgm:spPr/>
      <dgm:t>
        <a:bodyPr/>
        <a:lstStyle/>
        <a:p>
          <a:endParaRPr lang="en-US"/>
        </a:p>
      </dgm:t>
    </dgm:pt>
    <dgm:pt modelId="{0BC41AD6-571C-4114-9F2D-CC7B10D010D1}" type="sibTrans" cxnId="{41C01C62-3E62-427B-91A2-4EC26705F2E0}">
      <dgm:prSet/>
      <dgm:spPr/>
      <dgm:t>
        <a:bodyPr/>
        <a:lstStyle/>
        <a:p>
          <a:endParaRPr lang="en-US"/>
        </a:p>
      </dgm:t>
    </dgm:pt>
    <dgm:pt modelId="{7B3BE39D-DA0A-4064-9094-65347239CAE0}" type="pres">
      <dgm:prSet presAssocID="{3219FE13-4320-49FD-B6B5-6643B539D663}" presName="root" presStyleCnt="0">
        <dgm:presLayoutVars>
          <dgm:dir/>
          <dgm:resizeHandles val="exact"/>
        </dgm:presLayoutVars>
      </dgm:prSet>
      <dgm:spPr/>
    </dgm:pt>
    <dgm:pt modelId="{E3BAF03A-9CF8-4ED8-9380-B5F1184B58B3}" type="pres">
      <dgm:prSet presAssocID="{EBEF2A46-2FBE-47FD-816A-EC7CC892EF51}" presName="compNode" presStyleCnt="0"/>
      <dgm:spPr/>
    </dgm:pt>
    <dgm:pt modelId="{23C80210-64B4-454E-9DEF-F9048EA50FD1}" type="pres">
      <dgm:prSet presAssocID="{EBEF2A46-2FBE-47FD-816A-EC7CC892EF51}" presName="bgRect" presStyleLbl="bgShp" presStyleIdx="0" presStyleCnt="7"/>
      <dgm:spPr/>
    </dgm:pt>
    <dgm:pt modelId="{02766B7C-CD3A-4C5D-AC4B-22435E233A97}" type="pres">
      <dgm:prSet presAssocID="{EBEF2A46-2FBE-47FD-816A-EC7CC892EF5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CEDE2C-EBF5-4C60-BE9B-731163F6F1E4}" type="pres">
      <dgm:prSet presAssocID="{EBEF2A46-2FBE-47FD-816A-EC7CC892EF51}" presName="spaceRect" presStyleCnt="0"/>
      <dgm:spPr/>
    </dgm:pt>
    <dgm:pt modelId="{AC679863-E43F-4DD9-B951-A26D769444A9}" type="pres">
      <dgm:prSet presAssocID="{EBEF2A46-2FBE-47FD-816A-EC7CC892EF51}" presName="parTx" presStyleLbl="revTx" presStyleIdx="0" presStyleCnt="7">
        <dgm:presLayoutVars>
          <dgm:chMax val="0"/>
          <dgm:chPref val="0"/>
        </dgm:presLayoutVars>
      </dgm:prSet>
      <dgm:spPr/>
    </dgm:pt>
    <dgm:pt modelId="{92746355-B90A-4E70-B22D-20B8800C7DFA}" type="pres">
      <dgm:prSet presAssocID="{B42C8892-4EE8-4234-BC41-89267660FBFA}" presName="sibTrans" presStyleCnt="0"/>
      <dgm:spPr/>
    </dgm:pt>
    <dgm:pt modelId="{F8546261-D91E-4B5B-AE4C-A7C7C8F8A43B}" type="pres">
      <dgm:prSet presAssocID="{D588EC00-CB89-4B89-AEA3-19B2FC852361}" presName="compNode" presStyleCnt="0"/>
      <dgm:spPr/>
    </dgm:pt>
    <dgm:pt modelId="{4839443F-6BBA-4F70-AB2B-6FD2C5812EDB}" type="pres">
      <dgm:prSet presAssocID="{D588EC00-CB89-4B89-AEA3-19B2FC852361}" presName="bgRect" presStyleLbl="bgShp" presStyleIdx="1" presStyleCnt="7"/>
      <dgm:spPr/>
    </dgm:pt>
    <dgm:pt modelId="{7EF4C365-9458-49A0-8834-51FE4848FE64}" type="pres">
      <dgm:prSet presAssocID="{D588EC00-CB89-4B89-AEA3-19B2FC85236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0CE1CF4-633C-42AE-85FE-590A837159DD}" type="pres">
      <dgm:prSet presAssocID="{D588EC00-CB89-4B89-AEA3-19B2FC852361}" presName="spaceRect" presStyleCnt="0"/>
      <dgm:spPr/>
    </dgm:pt>
    <dgm:pt modelId="{57405163-7F95-43BF-A77F-3FEF04BBA1D0}" type="pres">
      <dgm:prSet presAssocID="{D588EC00-CB89-4B89-AEA3-19B2FC852361}" presName="parTx" presStyleLbl="revTx" presStyleIdx="1" presStyleCnt="7">
        <dgm:presLayoutVars>
          <dgm:chMax val="0"/>
          <dgm:chPref val="0"/>
        </dgm:presLayoutVars>
      </dgm:prSet>
      <dgm:spPr/>
    </dgm:pt>
    <dgm:pt modelId="{E2AD9DC5-4BA4-4E12-AAAD-55DA6CB4C8D1}" type="pres">
      <dgm:prSet presAssocID="{D67BE95D-2979-451E-A456-71A8C8EC739A}" presName="sibTrans" presStyleCnt="0"/>
      <dgm:spPr/>
    </dgm:pt>
    <dgm:pt modelId="{0A005540-FB3B-477C-9BF1-A146197E6FBF}" type="pres">
      <dgm:prSet presAssocID="{54942E1B-7778-4B1F-B3FE-DB869DE33762}" presName="compNode" presStyleCnt="0"/>
      <dgm:spPr/>
    </dgm:pt>
    <dgm:pt modelId="{8720F907-482E-4883-A5A4-AA7EAF4072EB}" type="pres">
      <dgm:prSet presAssocID="{54942E1B-7778-4B1F-B3FE-DB869DE33762}" presName="bgRect" presStyleLbl="bgShp" presStyleIdx="2" presStyleCnt="7"/>
      <dgm:spPr/>
    </dgm:pt>
    <dgm:pt modelId="{CCFC34F3-FC89-45C0-8CFF-C09A97DFC7FA}" type="pres">
      <dgm:prSet presAssocID="{54942E1B-7778-4B1F-B3FE-DB869DE3376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0039058-4207-4972-9FB8-0E841CD2409E}" type="pres">
      <dgm:prSet presAssocID="{54942E1B-7778-4B1F-B3FE-DB869DE33762}" presName="spaceRect" presStyleCnt="0"/>
      <dgm:spPr/>
    </dgm:pt>
    <dgm:pt modelId="{9DF2404A-63A5-43F2-B2D2-2E04CC2C993E}" type="pres">
      <dgm:prSet presAssocID="{54942E1B-7778-4B1F-B3FE-DB869DE33762}" presName="parTx" presStyleLbl="revTx" presStyleIdx="2" presStyleCnt="7">
        <dgm:presLayoutVars>
          <dgm:chMax val="0"/>
          <dgm:chPref val="0"/>
        </dgm:presLayoutVars>
      </dgm:prSet>
      <dgm:spPr/>
    </dgm:pt>
    <dgm:pt modelId="{4A94FDE0-5813-4FDA-A0C1-5B3282AACFFE}" type="pres">
      <dgm:prSet presAssocID="{81D89A71-5294-489F-B4FE-C63466657EB8}" presName="sibTrans" presStyleCnt="0"/>
      <dgm:spPr/>
    </dgm:pt>
    <dgm:pt modelId="{A0A9307C-A1C1-4309-8831-042BF698653B}" type="pres">
      <dgm:prSet presAssocID="{C999B7BF-FD02-4A1A-80DB-22B5AE0F7951}" presName="compNode" presStyleCnt="0"/>
      <dgm:spPr/>
    </dgm:pt>
    <dgm:pt modelId="{FAE89FBA-7D0E-4B10-9E06-7D3C9AD0AFCD}" type="pres">
      <dgm:prSet presAssocID="{C999B7BF-FD02-4A1A-80DB-22B5AE0F7951}" presName="bgRect" presStyleLbl="bgShp" presStyleIdx="3" presStyleCnt="7"/>
      <dgm:spPr/>
    </dgm:pt>
    <dgm:pt modelId="{5E4AF387-D760-4676-8ABB-14BF9FB4DDFC}" type="pres">
      <dgm:prSet presAssocID="{C999B7BF-FD02-4A1A-80DB-22B5AE0F795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8A49222-863A-4413-8796-A7BF43039402}" type="pres">
      <dgm:prSet presAssocID="{C999B7BF-FD02-4A1A-80DB-22B5AE0F7951}" presName="spaceRect" presStyleCnt="0"/>
      <dgm:spPr/>
    </dgm:pt>
    <dgm:pt modelId="{27CCE11E-DE9B-4FF4-9909-0CA69A1BF25E}" type="pres">
      <dgm:prSet presAssocID="{C999B7BF-FD02-4A1A-80DB-22B5AE0F7951}" presName="parTx" presStyleLbl="revTx" presStyleIdx="3" presStyleCnt="7">
        <dgm:presLayoutVars>
          <dgm:chMax val="0"/>
          <dgm:chPref val="0"/>
        </dgm:presLayoutVars>
      </dgm:prSet>
      <dgm:spPr/>
    </dgm:pt>
    <dgm:pt modelId="{19B3B54E-3BBA-4948-89C1-1E7D983813DE}" type="pres">
      <dgm:prSet presAssocID="{7B7AC801-92EE-40E9-AA4C-05E80F6DC0C3}" presName="sibTrans" presStyleCnt="0"/>
      <dgm:spPr/>
    </dgm:pt>
    <dgm:pt modelId="{85F53E29-B93E-44CE-BBD5-659A7090FFDE}" type="pres">
      <dgm:prSet presAssocID="{E3E57C7A-7928-4E87-A821-D9A7301D2C7F}" presName="compNode" presStyleCnt="0"/>
      <dgm:spPr/>
    </dgm:pt>
    <dgm:pt modelId="{7405A2D3-EFF3-4F7B-A075-BF1A3109D433}" type="pres">
      <dgm:prSet presAssocID="{E3E57C7A-7928-4E87-A821-D9A7301D2C7F}" presName="bgRect" presStyleLbl="bgShp" presStyleIdx="4" presStyleCnt="7"/>
      <dgm:spPr/>
    </dgm:pt>
    <dgm:pt modelId="{18DB19F0-76C5-43D2-993E-F09CE314F530}" type="pres">
      <dgm:prSet presAssocID="{E3E57C7A-7928-4E87-A821-D9A7301D2C7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214403-7B9B-458E-BB2B-01B9CB9F4AF2}" type="pres">
      <dgm:prSet presAssocID="{E3E57C7A-7928-4E87-A821-D9A7301D2C7F}" presName="spaceRect" presStyleCnt="0"/>
      <dgm:spPr/>
    </dgm:pt>
    <dgm:pt modelId="{EA6C6E52-A661-426A-ABCC-140A6514D4ED}" type="pres">
      <dgm:prSet presAssocID="{E3E57C7A-7928-4E87-A821-D9A7301D2C7F}" presName="parTx" presStyleLbl="revTx" presStyleIdx="4" presStyleCnt="7">
        <dgm:presLayoutVars>
          <dgm:chMax val="0"/>
          <dgm:chPref val="0"/>
        </dgm:presLayoutVars>
      </dgm:prSet>
      <dgm:spPr/>
    </dgm:pt>
    <dgm:pt modelId="{3F27D27F-7B57-4B9C-8303-C851796E22AC}" type="pres">
      <dgm:prSet presAssocID="{F9DF5EAB-16C6-46FA-8186-ECC790179C3E}" presName="sibTrans" presStyleCnt="0"/>
      <dgm:spPr/>
    </dgm:pt>
    <dgm:pt modelId="{488A1C20-117D-4628-B00B-991F3CE04B95}" type="pres">
      <dgm:prSet presAssocID="{64D5BEF8-B99F-420F-BD77-6B9F2FECC1AE}" presName="compNode" presStyleCnt="0"/>
      <dgm:spPr/>
    </dgm:pt>
    <dgm:pt modelId="{7DDB6A76-F703-47AC-8CDA-B57723E26FFA}" type="pres">
      <dgm:prSet presAssocID="{64D5BEF8-B99F-420F-BD77-6B9F2FECC1AE}" presName="bgRect" presStyleLbl="bgShp" presStyleIdx="5" presStyleCnt="7"/>
      <dgm:spPr/>
    </dgm:pt>
    <dgm:pt modelId="{AEC48644-1D00-4CE7-A0FA-000D3E14849D}" type="pres">
      <dgm:prSet presAssocID="{64D5BEF8-B99F-420F-BD77-6B9F2FECC1A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2AAD8CE-79F0-4FB8-AD55-CCF60CBA924E}" type="pres">
      <dgm:prSet presAssocID="{64D5BEF8-B99F-420F-BD77-6B9F2FECC1AE}" presName="spaceRect" presStyleCnt="0"/>
      <dgm:spPr/>
    </dgm:pt>
    <dgm:pt modelId="{E3296B70-F53E-4A07-9BDB-114441E99C2D}" type="pres">
      <dgm:prSet presAssocID="{64D5BEF8-B99F-420F-BD77-6B9F2FECC1AE}" presName="parTx" presStyleLbl="revTx" presStyleIdx="5" presStyleCnt="7">
        <dgm:presLayoutVars>
          <dgm:chMax val="0"/>
          <dgm:chPref val="0"/>
        </dgm:presLayoutVars>
      </dgm:prSet>
      <dgm:spPr/>
    </dgm:pt>
    <dgm:pt modelId="{2B97D3BF-3087-4D35-89E8-4B63FE8D1029}" type="pres">
      <dgm:prSet presAssocID="{839C7A70-406F-492A-B8D8-51725C31D9F9}" presName="sibTrans" presStyleCnt="0"/>
      <dgm:spPr/>
    </dgm:pt>
    <dgm:pt modelId="{C3F2491A-0D93-4F93-A543-CD9C262AC784}" type="pres">
      <dgm:prSet presAssocID="{083F81F6-3927-4409-B22C-8C06CAD52D69}" presName="compNode" presStyleCnt="0"/>
      <dgm:spPr/>
    </dgm:pt>
    <dgm:pt modelId="{A3CDE275-3872-494E-A3CB-FC31164EEB60}" type="pres">
      <dgm:prSet presAssocID="{083F81F6-3927-4409-B22C-8C06CAD52D69}" presName="bgRect" presStyleLbl="bgShp" presStyleIdx="6" presStyleCnt="7"/>
      <dgm:spPr/>
    </dgm:pt>
    <dgm:pt modelId="{908F548B-89F6-4BF4-9459-325C66916894}" type="pres">
      <dgm:prSet presAssocID="{083F81F6-3927-4409-B22C-8C06CAD52D6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9FC8B8B-685E-411A-B140-B3C8CFB6D45E}" type="pres">
      <dgm:prSet presAssocID="{083F81F6-3927-4409-B22C-8C06CAD52D69}" presName="spaceRect" presStyleCnt="0"/>
      <dgm:spPr/>
    </dgm:pt>
    <dgm:pt modelId="{31FEA6F0-1F52-4806-AF5E-6D735A070853}" type="pres">
      <dgm:prSet presAssocID="{083F81F6-3927-4409-B22C-8C06CAD52D6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9BCD91A-63EF-462B-AC40-BBCCAEDC9E4D}" srcId="{3219FE13-4320-49FD-B6B5-6643B539D663}" destId="{54942E1B-7778-4B1F-B3FE-DB869DE33762}" srcOrd="2" destOrd="0" parTransId="{10F4FD75-2B86-4B60-9EDB-E1E244053333}" sibTransId="{81D89A71-5294-489F-B4FE-C63466657EB8}"/>
    <dgm:cxn modelId="{41C01C62-3E62-427B-91A2-4EC26705F2E0}" srcId="{3219FE13-4320-49FD-B6B5-6643B539D663}" destId="{083F81F6-3927-4409-B22C-8C06CAD52D69}" srcOrd="6" destOrd="0" parTransId="{5DBFF6EC-4DFA-4C62-BD9C-B7753B1F6081}" sibTransId="{0BC41AD6-571C-4114-9F2D-CC7B10D010D1}"/>
    <dgm:cxn modelId="{301F2348-6B45-4291-9C07-2BA8F1087794}" type="presOf" srcId="{64D5BEF8-B99F-420F-BD77-6B9F2FECC1AE}" destId="{E3296B70-F53E-4A07-9BDB-114441E99C2D}" srcOrd="0" destOrd="0" presId="urn:microsoft.com/office/officeart/2018/2/layout/IconVerticalSolidList"/>
    <dgm:cxn modelId="{72CC104E-98AC-423A-B1BF-120EFB0EF4D5}" srcId="{3219FE13-4320-49FD-B6B5-6643B539D663}" destId="{64D5BEF8-B99F-420F-BD77-6B9F2FECC1AE}" srcOrd="5" destOrd="0" parTransId="{F0451907-CE9D-4C6B-8EDB-47E41055F40C}" sibTransId="{839C7A70-406F-492A-B8D8-51725C31D9F9}"/>
    <dgm:cxn modelId="{52B1827E-2688-47AC-A4B3-402D161E6A53}" type="presOf" srcId="{C999B7BF-FD02-4A1A-80DB-22B5AE0F7951}" destId="{27CCE11E-DE9B-4FF4-9909-0CA69A1BF25E}" srcOrd="0" destOrd="0" presId="urn:microsoft.com/office/officeart/2018/2/layout/IconVerticalSolidList"/>
    <dgm:cxn modelId="{AB05E78B-22FF-4D91-A914-26771272934E}" type="presOf" srcId="{083F81F6-3927-4409-B22C-8C06CAD52D69}" destId="{31FEA6F0-1F52-4806-AF5E-6D735A070853}" srcOrd="0" destOrd="0" presId="urn:microsoft.com/office/officeart/2018/2/layout/IconVerticalSolidList"/>
    <dgm:cxn modelId="{2C7D918F-32DF-481A-B979-4E842360CE7B}" srcId="{3219FE13-4320-49FD-B6B5-6643B539D663}" destId="{D588EC00-CB89-4B89-AEA3-19B2FC852361}" srcOrd="1" destOrd="0" parTransId="{4B748031-31B3-4CFE-B8D6-0232ED661658}" sibTransId="{D67BE95D-2979-451E-A456-71A8C8EC739A}"/>
    <dgm:cxn modelId="{91FE6692-34D6-49A8-90B6-34DEBC3C8E0A}" srcId="{3219FE13-4320-49FD-B6B5-6643B539D663}" destId="{C999B7BF-FD02-4A1A-80DB-22B5AE0F7951}" srcOrd="3" destOrd="0" parTransId="{00BF7675-2A1B-44C5-97DF-AC23C9CA9F05}" sibTransId="{7B7AC801-92EE-40E9-AA4C-05E80F6DC0C3}"/>
    <dgm:cxn modelId="{AF292897-B7B6-4D04-B340-A1DC1589F655}" type="presOf" srcId="{E3E57C7A-7928-4E87-A821-D9A7301D2C7F}" destId="{EA6C6E52-A661-426A-ABCC-140A6514D4ED}" srcOrd="0" destOrd="0" presId="urn:microsoft.com/office/officeart/2018/2/layout/IconVerticalSolidList"/>
    <dgm:cxn modelId="{02761EC5-253F-4A6A-9F4F-3E13C45B5A39}" type="presOf" srcId="{D588EC00-CB89-4B89-AEA3-19B2FC852361}" destId="{57405163-7F95-43BF-A77F-3FEF04BBA1D0}" srcOrd="0" destOrd="0" presId="urn:microsoft.com/office/officeart/2018/2/layout/IconVerticalSolidList"/>
    <dgm:cxn modelId="{11CFFECB-AE31-4DD1-A910-11AC8F68D3B6}" srcId="{3219FE13-4320-49FD-B6B5-6643B539D663}" destId="{E3E57C7A-7928-4E87-A821-D9A7301D2C7F}" srcOrd="4" destOrd="0" parTransId="{43D858F0-F7C9-45DC-AA96-DB72E962E822}" sibTransId="{F9DF5EAB-16C6-46FA-8186-ECC790179C3E}"/>
    <dgm:cxn modelId="{4C2C30CC-3708-496D-ABFF-F7CEEE21F493}" type="presOf" srcId="{EBEF2A46-2FBE-47FD-816A-EC7CC892EF51}" destId="{AC679863-E43F-4DD9-B951-A26D769444A9}" srcOrd="0" destOrd="0" presId="urn:microsoft.com/office/officeart/2018/2/layout/IconVerticalSolidList"/>
    <dgm:cxn modelId="{0D397DD6-0A8F-4A49-AF66-F1E89BBDBD6F}" srcId="{3219FE13-4320-49FD-B6B5-6643B539D663}" destId="{EBEF2A46-2FBE-47FD-816A-EC7CC892EF51}" srcOrd="0" destOrd="0" parTransId="{06C4F94D-ED96-402C-BCFA-42E3F907952E}" sibTransId="{B42C8892-4EE8-4234-BC41-89267660FBFA}"/>
    <dgm:cxn modelId="{133ED4DB-8D93-4914-B8CF-8C2B6F909ACE}" type="presOf" srcId="{3219FE13-4320-49FD-B6B5-6643B539D663}" destId="{7B3BE39D-DA0A-4064-9094-65347239CAE0}" srcOrd="0" destOrd="0" presId="urn:microsoft.com/office/officeart/2018/2/layout/IconVerticalSolidList"/>
    <dgm:cxn modelId="{E75B7AF6-D38F-433D-A556-D2631DB13A37}" type="presOf" srcId="{54942E1B-7778-4B1F-B3FE-DB869DE33762}" destId="{9DF2404A-63A5-43F2-B2D2-2E04CC2C993E}" srcOrd="0" destOrd="0" presId="urn:microsoft.com/office/officeart/2018/2/layout/IconVerticalSolidList"/>
    <dgm:cxn modelId="{9227A509-ECD1-4432-B102-67959ADCB9C3}" type="presParOf" srcId="{7B3BE39D-DA0A-4064-9094-65347239CAE0}" destId="{E3BAF03A-9CF8-4ED8-9380-B5F1184B58B3}" srcOrd="0" destOrd="0" presId="urn:microsoft.com/office/officeart/2018/2/layout/IconVerticalSolidList"/>
    <dgm:cxn modelId="{FA28353B-E14B-4479-BCD7-73F876D0B4AE}" type="presParOf" srcId="{E3BAF03A-9CF8-4ED8-9380-B5F1184B58B3}" destId="{23C80210-64B4-454E-9DEF-F9048EA50FD1}" srcOrd="0" destOrd="0" presId="urn:microsoft.com/office/officeart/2018/2/layout/IconVerticalSolidList"/>
    <dgm:cxn modelId="{38213D11-077A-4D68-A81E-C9EE259230EA}" type="presParOf" srcId="{E3BAF03A-9CF8-4ED8-9380-B5F1184B58B3}" destId="{02766B7C-CD3A-4C5D-AC4B-22435E233A97}" srcOrd="1" destOrd="0" presId="urn:microsoft.com/office/officeart/2018/2/layout/IconVerticalSolidList"/>
    <dgm:cxn modelId="{AFEF9397-E1E3-4D21-A5D5-4FC9E0376DBB}" type="presParOf" srcId="{E3BAF03A-9CF8-4ED8-9380-B5F1184B58B3}" destId="{3CCEDE2C-EBF5-4C60-BE9B-731163F6F1E4}" srcOrd="2" destOrd="0" presId="urn:microsoft.com/office/officeart/2018/2/layout/IconVerticalSolidList"/>
    <dgm:cxn modelId="{6CD5D18A-2A7C-4194-A70C-4B66F1B190A5}" type="presParOf" srcId="{E3BAF03A-9CF8-4ED8-9380-B5F1184B58B3}" destId="{AC679863-E43F-4DD9-B951-A26D769444A9}" srcOrd="3" destOrd="0" presId="urn:microsoft.com/office/officeart/2018/2/layout/IconVerticalSolidList"/>
    <dgm:cxn modelId="{B9C7F15D-1EF4-496A-B35E-A91C9DCFB559}" type="presParOf" srcId="{7B3BE39D-DA0A-4064-9094-65347239CAE0}" destId="{92746355-B90A-4E70-B22D-20B8800C7DFA}" srcOrd="1" destOrd="0" presId="urn:microsoft.com/office/officeart/2018/2/layout/IconVerticalSolidList"/>
    <dgm:cxn modelId="{9EF14B8B-A982-4793-9E7D-09C8170583C1}" type="presParOf" srcId="{7B3BE39D-DA0A-4064-9094-65347239CAE0}" destId="{F8546261-D91E-4B5B-AE4C-A7C7C8F8A43B}" srcOrd="2" destOrd="0" presId="urn:microsoft.com/office/officeart/2018/2/layout/IconVerticalSolidList"/>
    <dgm:cxn modelId="{0671E283-93C0-473D-9DAA-D14803757791}" type="presParOf" srcId="{F8546261-D91E-4B5B-AE4C-A7C7C8F8A43B}" destId="{4839443F-6BBA-4F70-AB2B-6FD2C5812EDB}" srcOrd="0" destOrd="0" presId="urn:microsoft.com/office/officeart/2018/2/layout/IconVerticalSolidList"/>
    <dgm:cxn modelId="{D812C5CA-0D2E-41E3-8C17-6E5A17A2A004}" type="presParOf" srcId="{F8546261-D91E-4B5B-AE4C-A7C7C8F8A43B}" destId="{7EF4C365-9458-49A0-8834-51FE4848FE64}" srcOrd="1" destOrd="0" presId="urn:microsoft.com/office/officeart/2018/2/layout/IconVerticalSolidList"/>
    <dgm:cxn modelId="{E965E72A-025C-4DB2-BCF0-97F2852FC20A}" type="presParOf" srcId="{F8546261-D91E-4B5B-AE4C-A7C7C8F8A43B}" destId="{40CE1CF4-633C-42AE-85FE-590A837159DD}" srcOrd="2" destOrd="0" presId="urn:microsoft.com/office/officeart/2018/2/layout/IconVerticalSolidList"/>
    <dgm:cxn modelId="{F44FDF97-A140-43CB-9C5A-08EA06E434A5}" type="presParOf" srcId="{F8546261-D91E-4B5B-AE4C-A7C7C8F8A43B}" destId="{57405163-7F95-43BF-A77F-3FEF04BBA1D0}" srcOrd="3" destOrd="0" presId="urn:microsoft.com/office/officeart/2018/2/layout/IconVerticalSolidList"/>
    <dgm:cxn modelId="{FA9E5C8B-2A76-4E93-A0C6-B46C3B421A39}" type="presParOf" srcId="{7B3BE39D-DA0A-4064-9094-65347239CAE0}" destId="{E2AD9DC5-4BA4-4E12-AAAD-55DA6CB4C8D1}" srcOrd="3" destOrd="0" presId="urn:microsoft.com/office/officeart/2018/2/layout/IconVerticalSolidList"/>
    <dgm:cxn modelId="{17D49BE6-6098-4170-BF6E-10A25E33D347}" type="presParOf" srcId="{7B3BE39D-DA0A-4064-9094-65347239CAE0}" destId="{0A005540-FB3B-477C-9BF1-A146197E6FBF}" srcOrd="4" destOrd="0" presId="urn:microsoft.com/office/officeart/2018/2/layout/IconVerticalSolidList"/>
    <dgm:cxn modelId="{039CBD25-D1C4-45ED-ACEF-3DE5180C7557}" type="presParOf" srcId="{0A005540-FB3B-477C-9BF1-A146197E6FBF}" destId="{8720F907-482E-4883-A5A4-AA7EAF4072EB}" srcOrd="0" destOrd="0" presId="urn:microsoft.com/office/officeart/2018/2/layout/IconVerticalSolidList"/>
    <dgm:cxn modelId="{415E52A8-99EF-41E9-B8D5-8F3C7915BB99}" type="presParOf" srcId="{0A005540-FB3B-477C-9BF1-A146197E6FBF}" destId="{CCFC34F3-FC89-45C0-8CFF-C09A97DFC7FA}" srcOrd="1" destOrd="0" presId="urn:microsoft.com/office/officeart/2018/2/layout/IconVerticalSolidList"/>
    <dgm:cxn modelId="{F8B8356C-BE41-4B29-949F-9E3C9BDE8F6F}" type="presParOf" srcId="{0A005540-FB3B-477C-9BF1-A146197E6FBF}" destId="{20039058-4207-4972-9FB8-0E841CD2409E}" srcOrd="2" destOrd="0" presId="urn:microsoft.com/office/officeart/2018/2/layout/IconVerticalSolidList"/>
    <dgm:cxn modelId="{73665338-86D0-4E4E-BA4C-869F8570529F}" type="presParOf" srcId="{0A005540-FB3B-477C-9BF1-A146197E6FBF}" destId="{9DF2404A-63A5-43F2-B2D2-2E04CC2C993E}" srcOrd="3" destOrd="0" presId="urn:microsoft.com/office/officeart/2018/2/layout/IconVerticalSolidList"/>
    <dgm:cxn modelId="{57FFFB46-40A0-4631-8621-8A63BE9259C9}" type="presParOf" srcId="{7B3BE39D-DA0A-4064-9094-65347239CAE0}" destId="{4A94FDE0-5813-4FDA-A0C1-5B3282AACFFE}" srcOrd="5" destOrd="0" presId="urn:microsoft.com/office/officeart/2018/2/layout/IconVerticalSolidList"/>
    <dgm:cxn modelId="{2BE2ADDE-62F6-475A-92D5-0C1E7755D27D}" type="presParOf" srcId="{7B3BE39D-DA0A-4064-9094-65347239CAE0}" destId="{A0A9307C-A1C1-4309-8831-042BF698653B}" srcOrd="6" destOrd="0" presId="urn:microsoft.com/office/officeart/2018/2/layout/IconVerticalSolidList"/>
    <dgm:cxn modelId="{DD6B62C4-E388-45D0-9D11-7F0C0C20BBF2}" type="presParOf" srcId="{A0A9307C-A1C1-4309-8831-042BF698653B}" destId="{FAE89FBA-7D0E-4B10-9E06-7D3C9AD0AFCD}" srcOrd="0" destOrd="0" presId="urn:microsoft.com/office/officeart/2018/2/layout/IconVerticalSolidList"/>
    <dgm:cxn modelId="{621DEDBD-2684-40D9-B0DC-CB65BE60E600}" type="presParOf" srcId="{A0A9307C-A1C1-4309-8831-042BF698653B}" destId="{5E4AF387-D760-4676-8ABB-14BF9FB4DDFC}" srcOrd="1" destOrd="0" presId="urn:microsoft.com/office/officeart/2018/2/layout/IconVerticalSolidList"/>
    <dgm:cxn modelId="{2C8ADACF-DD1A-48D9-9545-C59AE3FAE123}" type="presParOf" srcId="{A0A9307C-A1C1-4309-8831-042BF698653B}" destId="{C8A49222-863A-4413-8796-A7BF43039402}" srcOrd="2" destOrd="0" presId="urn:microsoft.com/office/officeart/2018/2/layout/IconVerticalSolidList"/>
    <dgm:cxn modelId="{1C50E3B7-5E42-417B-BAA9-83D98B19D740}" type="presParOf" srcId="{A0A9307C-A1C1-4309-8831-042BF698653B}" destId="{27CCE11E-DE9B-4FF4-9909-0CA69A1BF25E}" srcOrd="3" destOrd="0" presId="urn:microsoft.com/office/officeart/2018/2/layout/IconVerticalSolidList"/>
    <dgm:cxn modelId="{A5EC805D-D5EE-4AA2-BD13-19092CCE5268}" type="presParOf" srcId="{7B3BE39D-DA0A-4064-9094-65347239CAE0}" destId="{19B3B54E-3BBA-4948-89C1-1E7D983813DE}" srcOrd="7" destOrd="0" presId="urn:microsoft.com/office/officeart/2018/2/layout/IconVerticalSolidList"/>
    <dgm:cxn modelId="{94B7DF85-0B2C-422B-AC7E-5D195AEA6E54}" type="presParOf" srcId="{7B3BE39D-DA0A-4064-9094-65347239CAE0}" destId="{85F53E29-B93E-44CE-BBD5-659A7090FFDE}" srcOrd="8" destOrd="0" presId="urn:microsoft.com/office/officeart/2018/2/layout/IconVerticalSolidList"/>
    <dgm:cxn modelId="{A46C3087-D97E-4A15-A9BD-1493E6CF618C}" type="presParOf" srcId="{85F53E29-B93E-44CE-BBD5-659A7090FFDE}" destId="{7405A2D3-EFF3-4F7B-A075-BF1A3109D433}" srcOrd="0" destOrd="0" presId="urn:microsoft.com/office/officeart/2018/2/layout/IconVerticalSolidList"/>
    <dgm:cxn modelId="{BC34ADCB-DDB4-48B9-9CD8-DA1410971830}" type="presParOf" srcId="{85F53E29-B93E-44CE-BBD5-659A7090FFDE}" destId="{18DB19F0-76C5-43D2-993E-F09CE314F530}" srcOrd="1" destOrd="0" presId="urn:microsoft.com/office/officeart/2018/2/layout/IconVerticalSolidList"/>
    <dgm:cxn modelId="{A183A89F-8958-4484-A240-5B57E66615A7}" type="presParOf" srcId="{85F53E29-B93E-44CE-BBD5-659A7090FFDE}" destId="{BC214403-7B9B-458E-BB2B-01B9CB9F4AF2}" srcOrd="2" destOrd="0" presId="urn:microsoft.com/office/officeart/2018/2/layout/IconVerticalSolidList"/>
    <dgm:cxn modelId="{33202C64-1743-4075-BB0E-FA21525D0E27}" type="presParOf" srcId="{85F53E29-B93E-44CE-BBD5-659A7090FFDE}" destId="{EA6C6E52-A661-426A-ABCC-140A6514D4ED}" srcOrd="3" destOrd="0" presId="urn:microsoft.com/office/officeart/2018/2/layout/IconVerticalSolidList"/>
    <dgm:cxn modelId="{23D31378-38B1-4D06-90C0-337BE6559F3A}" type="presParOf" srcId="{7B3BE39D-DA0A-4064-9094-65347239CAE0}" destId="{3F27D27F-7B57-4B9C-8303-C851796E22AC}" srcOrd="9" destOrd="0" presId="urn:microsoft.com/office/officeart/2018/2/layout/IconVerticalSolidList"/>
    <dgm:cxn modelId="{C6017007-B9A0-47F6-91B7-0A0D72BCDB48}" type="presParOf" srcId="{7B3BE39D-DA0A-4064-9094-65347239CAE0}" destId="{488A1C20-117D-4628-B00B-991F3CE04B95}" srcOrd="10" destOrd="0" presId="urn:microsoft.com/office/officeart/2018/2/layout/IconVerticalSolidList"/>
    <dgm:cxn modelId="{A07410B4-A343-40AC-9F18-8FE57D94B3D5}" type="presParOf" srcId="{488A1C20-117D-4628-B00B-991F3CE04B95}" destId="{7DDB6A76-F703-47AC-8CDA-B57723E26FFA}" srcOrd="0" destOrd="0" presId="urn:microsoft.com/office/officeart/2018/2/layout/IconVerticalSolidList"/>
    <dgm:cxn modelId="{FCFE8FCD-44E7-4583-ADA3-D644E2D70C5D}" type="presParOf" srcId="{488A1C20-117D-4628-B00B-991F3CE04B95}" destId="{AEC48644-1D00-4CE7-A0FA-000D3E14849D}" srcOrd="1" destOrd="0" presId="urn:microsoft.com/office/officeart/2018/2/layout/IconVerticalSolidList"/>
    <dgm:cxn modelId="{8F6061A9-623D-40A0-833A-206ECE2A230E}" type="presParOf" srcId="{488A1C20-117D-4628-B00B-991F3CE04B95}" destId="{12AAD8CE-79F0-4FB8-AD55-CCF60CBA924E}" srcOrd="2" destOrd="0" presId="urn:microsoft.com/office/officeart/2018/2/layout/IconVerticalSolidList"/>
    <dgm:cxn modelId="{BA45139E-B4CE-4073-87E2-5FF48D11ED3A}" type="presParOf" srcId="{488A1C20-117D-4628-B00B-991F3CE04B95}" destId="{E3296B70-F53E-4A07-9BDB-114441E99C2D}" srcOrd="3" destOrd="0" presId="urn:microsoft.com/office/officeart/2018/2/layout/IconVerticalSolidList"/>
    <dgm:cxn modelId="{81712C61-3D19-48D6-B188-F2EF4B799D20}" type="presParOf" srcId="{7B3BE39D-DA0A-4064-9094-65347239CAE0}" destId="{2B97D3BF-3087-4D35-89E8-4B63FE8D1029}" srcOrd="11" destOrd="0" presId="urn:microsoft.com/office/officeart/2018/2/layout/IconVerticalSolidList"/>
    <dgm:cxn modelId="{C1EB88BE-354D-4780-83B5-DCA8B2690435}" type="presParOf" srcId="{7B3BE39D-DA0A-4064-9094-65347239CAE0}" destId="{C3F2491A-0D93-4F93-A543-CD9C262AC784}" srcOrd="12" destOrd="0" presId="urn:microsoft.com/office/officeart/2018/2/layout/IconVerticalSolidList"/>
    <dgm:cxn modelId="{59BFFB52-A941-46B3-901D-C654FA468980}" type="presParOf" srcId="{C3F2491A-0D93-4F93-A543-CD9C262AC784}" destId="{A3CDE275-3872-494E-A3CB-FC31164EEB60}" srcOrd="0" destOrd="0" presId="urn:microsoft.com/office/officeart/2018/2/layout/IconVerticalSolidList"/>
    <dgm:cxn modelId="{D4469AF4-F132-4CF4-B399-40DFF68565A2}" type="presParOf" srcId="{C3F2491A-0D93-4F93-A543-CD9C262AC784}" destId="{908F548B-89F6-4BF4-9459-325C66916894}" srcOrd="1" destOrd="0" presId="urn:microsoft.com/office/officeart/2018/2/layout/IconVerticalSolidList"/>
    <dgm:cxn modelId="{769A2CC4-C7D1-423E-B2A8-8DD6E76014D5}" type="presParOf" srcId="{C3F2491A-0D93-4F93-A543-CD9C262AC784}" destId="{69FC8B8B-685E-411A-B140-B3C8CFB6D45E}" srcOrd="2" destOrd="0" presId="urn:microsoft.com/office/officeart/2018/2/layout/IconVerticalSolidList"/>
    <dgm:cxn modelId="{4323B40D-EACE-4594-A8A6-44B37F8C0807}" type="presParOf" srcId="{C3F2491A-0D93-4F93-A543-CD9C262AC784}" destId="{31FEA6F0-1F52-4806-AF5E-6D735A0708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A6279-124C-4F70-B9C1-F827733F435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8E570F-7649-43F1-A9A5-3838B80128E3}">
      <dgm:prSet/>
      <dgm:spPr/>
      <dgm:t>
        <a:bodyPr/>
        <a:lstStyle/>
        <a:p>
          <a:r>
            <a:rPr lang="en-US"/>
            <a:t>Data Acquisition</a:t>
          </a:r>
        </a:p>
      </dgm:t>
    </dgm:pt>
    <dgm:pt modelId="{FE7706F1-5F60-4FCA-A8BD-871D9CF659A4}" type="parTrans" cxnId="{5EB1A149-07AD-4B0C-B6CE-D02DAC1EC88D}">
      <dgm:prSet/>
      <dgm:spPr/>
      <dgm:t>
        <a:bodyPr/>
        <a:lstStyle/>
        <a:p>
          <a:endParaRPr lang="en-US"/>
        </a:p>
      </dgm:t>
    </dgm:pt>
    <dgm:pt modelId="{7FBA6ED0-DB6B-4FFE-836F-D811C67BAD07}" type="sibTrans" cxnId="{5EB1A149-07AD-4B0C-B6CE-D02DAC1EC88D}">
      <dgm:prSet/>
      <dgm:spPr/>
      <dgm:t>
        <a:bodyPr/>
        <a:lstStyle/>
        <a:p>
          <a:endParaRPr lang="en-US"/>
        </a:p>
      </dgm:t>
    </dgm:pt>
    <dgm:pt modelId="{D5FFBC86-8B28-4EEE-8E23-82A4F13EAFD6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256E7EAF-22D4-4199-ABD4-812DD0D45768}" type="parTrans" cxnId="{CC25A301-095D-4446-A75B-9582A1E31D67}">
      <dgm:prSet/>
      <dgm:spPr/>
      <dgm:t>
        <a:bodyPr/>
        <a:lstStyle/>
        <a:p>
          <a:endParaRPr lang="en-US"/>
        </a:p>
      </dgm:t>
    </dgm:pt>
    <dgm:pt modelId="{5B71C111-E28C-45B9-AAD3-1118B5EFE250}" type="sibTrans" cxnId="{CC25A301-095D-4446-A75B-9582A1E31D67}">
      <dgm:prSet/>
      <dgm:spPr/>
      <dgm:t>
        <a:bodyPr/>
        <a:lstStyle/>
        <a:p>
          <a:endParaRPr lang="en-US"/>
        </a:p>
      </dgm:t>
    </dgm:pt>
    <dgm:pt modelId="{FBDF0E34-7D68-406D-AD8A-2176D6373A25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3AFB54CF-D9E2-4CC1-A3B0-E840355FE6AE}" type="parTrans" cxnId="{7F398F31-6730-436D-BACA-375A4A6B3EAD}">
      <dgm:prSet/>
      <dgm:spPr/>
      <dgm:t>
        <a:bodyPr/>
        <a:lstStyle/>
        <a:p>
          <a:endParaRPr lang="en-US"/>
        </a:p>
      </dgm:t>
    </dgm:pt>
    <dgm:pt modelId="{A3E88738-54F6-4D93-AE90-5D05AC2D9E1E}" type="sibTrans" cxnId="{7F398F31-6730-436D-BACA-375A4A6B3EAD}">
      <dgm:prSet/>
      <dgm:spPr/>
      <dgm:t>
        <a:bodyPr/>
        <a:lstStyle/>
        <a:p>
          <a:endParaRPr lang="en-US"/>
        </a:p>
      </dgm:t>
    </dgm:pt>
    <dgm:pt modelId="{7AE987D5-D93B-410D-8815-B05CBA1851EA}">
      <dgm:prSet/>
      <dgm:spPr/>
      <dgm:t>
        <a:bodyPr/>
        <a:lstStyle/>
        <a:p>
          <a:r>
            <a:rPr lang="en-US"/>
            <a:t>Named Entity Recognition</a:t>
          </a:r>
        </a:p>
      </dgm:t>
    </dgm:pt>
    <dgm:pt modelId="{0778FA7A-5D62-480A-AD6D-0103D1104170}" type="parTrans" cxnId="{BE75E9B6-387D-439A-B928-9C587DB7B562}">
      <dgm:prSet/>
      <dgm:spPr/>
      <dgm:t>
        <a:bodyPr/>
        <a:lstStyle/>
        <a:p>
          <a:endParaRPr lang="en-US"/>
        </a:p>
      </dgm:t>
    </dgm:pt>
    <dgm:pt modelId="{A99C87D7-84DD-465B-A801-39D8B90AF0B8}" type="sibTrans" cxnId="{BE75E9B6-387D-439A-B928-9C587DB7B562}">
      <dgm:prSet/>
      <dgm:spPr/>
      <dgm:t>
        <a:bodyPr/>
        <a:lstStyle/>
        <a:p>
          <a:endParaRPr lang="en-US"/>
        </a:p>
      </dgm:t>
    </dgm:pt>
    <dgm:pt modelId="{D650A368-2576-4653-B7EC-3A8234811B2F}">
      <dgm:prSet/>
      <dgm:spPr/>
      <dgm:t>
        <a:bodyPr/>
        <a:lstStyle/>
        <a:p>
          <a:r>
            <a:rPr lang="en-US" dirty="0"/>
            <a:t>Topic Modeling</a:t>
          </a:r>
        </a:p>
      </dgm:t>
    </dgm:pt>
    <dgm:pt modelId="{AA5C90BF-6BDC-4C52-ADB0-3D3543C8912F}" type="parTrans" cxnId="{ED526B3C-F258-43EE-8E32-5F76F22C5748}">
      <dgm:prSet/>
      <dgm:spPr/>
      <dgm:t>
        <a:bodyPr/>
        <a:lstStyle/>
        <a:p>
          <a:endParaRPr lang="en-US"/>
        </a:p>
      </dgm:t>
    </dgm:pt>
    <dgm:pt modelId="{AB26FCA4-DBBE-4079-8A45-0EDB63BAF0AB}" type="sibTrans" cxnId="{ED526B3C-F258-43EE-8E32-5F76F22C5748}">
      <dgm:prSet/>
      <dgm:spPr/>
      <dgm:t>
        <a:bodyPr/>
        <a:lstStyle/>
        <a:p>
          <a:endParaRPr lang="en-US"/>
        </a:p>
      </dgm:t>
    </dgm:pt>
    <dgm:pt modelId="{6EADED3E-9515-4BA4-AC47-CD880334B194}">
      <dgm:prSet/>
      <dgm:spPr/>
      <dgm:t>
        <a:bodyPr/>
        <a:lstStyle/>
        <a:p>
          <a:r>
            <a:rPr lang="en-US"/>
            <a:t>N-Gram Analysis</a:t>
          </a:r>
        </a:p>
      </dgm:t>
    </dgm:pt>
    <dgm:pt modelId="{026A18E2-AA83-4048-BE41-6572A02C053E}" type="parTrans" cxnId="{DF107A71-2785-4DC1-95E5-8F410AE93A04}">
      <dgm:prSet/>
      <dgm:spPr/>
      <dgm:t>
        <a:bodyPr/>
        <a:lstStyle/>
        <a:p>
          <a:endParaRPr lang="en-US"/>
        </a:p>
      </dgm:t>
    </dgm:pt>
    <dgm:pt modelId="{A69BA04B-E733-439E-B08A-7045104915D1}" type="sibTrans" cxnId="{DF107A71-2785-4DC1-95E5-8F410AE93A04}">
      <dgm:prSet/>
      <dgm:spPr/>
      <dgm:t>
        <a:bodyPr/>
        <a:lstStyle/>
        <a:p>
          <a:endParaRPr lang="en-US"/>
        </a:p>
      </dgm:t>
    </dgm:pt>
    <dgm:pt modelId="{A0CD4DC3-D44A-4F64-95DD-4BDABBF3B595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C76C1453-9D8C-4452-A833-B8786F143EE0}" type="parTrans" cxnId="{94BC07F4-F379-46B5-9EF1-2365CDFF2840}">
      <dgm:prSet/>
      <dgm:spPr/>
      <dgm:t>
        <a:bodyPr/>
        <a:lstStyle/>
        <a:p>
          <a:endParaRPr lang="en-US"/>
        </a:p>
      </dgm:t>
    </dgm:pt>
    <dgm:pt modelId="{A9FF0FBB-0610-401D-8DFD-FF0714C8DFBC}" type="sibTrans" cxnId="{94BC07F4-F379-46B5-9EF1-2365CDFF2840}">
      <dgm:prSet/>
      <dgm:spPr/>
      <dgm:t>
        <a:bodyPr/>
        <a:lstStyle/>
        <a:p>
          <a:endParaRPr lang="en-US"/>
        </a:p>
      </dgm:t>
    </dgm:pt>
    <dgm:pt modelId="{8663189C-8AD1-46B6-9421-8C4DCF152370}">
      <dgm:prSet/>
      <dgm:spPr/>
      <dgm:t>
        <a:bodyPr/>
        <a:lstStyle/>
        <a:p>
          <a:r>
            <a:rPr lang="en-US"/>
            <a:t>Machine Learning Models</a:t>
          </a:r>
        </a:p>
      </dgm:t>
    </dgm:pt>
    <dgm:pt modelId="{514F4389-C683-4AB3-8BED-3F2A18174AB2}" type="parTrans" cxnId="{A8FCABBC-F974-43E8-BF15-0DD10F8F97C2}">
      <dgm:prSet/>
      <dgm:spPr/>
      <dgm:t>
        <a:bodyPr/>
        <a:lstStyle/>
        <a:p>
          <a:endParaRPr lang="en-US"/>
        </a:p>
      </dgm:t>
    </dgm:pt>
    <dgm:pt modelId="{D9A4622E-8AA6-4E8E-A683-48862F5D3E3F}" type="sibTrans" cxnId="{A8FCABBC-F974-43E8-BF15-0DD10F8F97C2}">
      <dgm:prSet/>
      <dgm:spPr/>
      <dgm:t>
        <a:bodyPr/>
        <a:lstStyle/>
        <a:p>
          <a:endParaRPr lang="en-US"/>
        </a:p>
      </dgm:t>
    </dgm:pt>
    <dgm:pt modelId="{49FEB151-BAFE-4470-BA6B-04787481BC6A}">
      <dgm:prSet/>
      <dgm:spPr/>
      <dgm:t>
        <a:bodyPr/>
        <a:lstStyle/>
        <a:p>
          <a:r>
            <a:rPr lang="en-US"/>
            <a:t>Model Training and Evaluation</a:t>
          </a:r>
        </a:p>
      </dgm:t>
    </dgm:pt>
    <dgm:pt modelId="{1837F603-FAC7-42A6-A18A-411AA80AAE72}" type="parTrans" cxnId="{4C6B551C-C5BD-4A19-9A42-3DFC46B4570A}">
      <dgm:prSet/>
      <dgm:spPr/>
      <dgm:t>
        <a:bodyPr/>
        <a:lstStyle/>
        <a:p>
          <a:endParaRPr lang="en-US"/>
        </a:p>
      </dgm:t>
    </dgm:pt>
    <dgm:pt modelId="{65B2C910-B829-459A-95B3-5684DB2A8973}" type="sibTrans" cxnId="{4C6B551C-C5BD-4A19-9A42-3DFC46B4570A}">
      <dgm:prSet/>
      <dgm:spPr/>
      <dgm:t>
        <a:bodyPr/>
        <a:lstStyle/>
        <a:p>
          <a:endParaRPr lang="en-US"/>
        </a:p>
      </dgm:t>
    </dgm:pt>
    <dgm:pt modelId="{2DCE3D69-F2EC-4A01-934E-BCA706E7BE2D}">
      <dgm:prSet/>
      <dgm:spPr/>
      <dgm:t>
        <a:bodyPr/>
        <a:lstStyle/>
        <a:p>
          <a:r>
            <a:rPr lang="en-US"/>
            <a:t>Model Prediction</a:t>
          </a:r>
        </a:p>
      </dgm:t>
    </dgm:pt>
    <dgm:pt modelId="{340AF245-935F-4ACB-95AE-16C54E5D1210}" type="parTrans" cxnId="{CCECAA8C-AF5D-490C-BF82-E3F9730E1897}">
      <dgm:prSet/>
      <dgm:spPr/>
      <dgm:t>
        <a:bodyPr/>
        <a:lstStyle/>
        <a:p>
          <a:endParaRPr lang="en-US"/>
        </a:p>
      </dgm:t>
    </dgm:pt>
    <dgm:pt modelId="{77E2633E-D9B7-48CE-AAC8-CE7D16CA8F3F}" type="sibTrans" cxnId="{CCECAA8C-AF5D-490C-BF82-E3F9730E1897}">
      <dgm:prSet/>
      <dgm:spPr/>
      <dgm:t>
        <a:bodyPr/>
        <a:lstStyle/>
        <a:p>
          <a:endParaRPr lang="en-US"/>
        </a:p>
      </dgm:t>
    </dgm:pt>
    <dgm:pt modelId="{427BC896-7ABA-49A9-BEE9-69F02A9E6DB0}" type="pres">
      <dgm:prSet presAssocID="{BA6A6279-124C-4F70-B9C1-F827733F435C}" presName="Name0" presStyleCnt="0">
        <dgm:presLayoutVars>
          <dgm:dir/>
          <dgm:resizeHandles val="exact"/>
        </dgm:presLayoutVars>
      </dgm:prSet>
      <dgm:spPr/>
    </dgm:pt>
    <dgm:pt modelId="{1DFC235C-8BC0-4934-A820-57EFC2AE2EDE}" type="pres">
      <dgm:prSet presAssocID="{E48E570F-7649-43F1-A9A5-3838B80128E3}" presName="node" presStyleLbl="node1" presStyleIdx="0" presStyleCnt="10">
        <dgm:presLayoutVars>
          <dgm:bulletEnabled val="1"/>
        </dgm:presLayoutVars>
      </dgm:prSet>
      <dgm:spPr/>
    </dgm:pt>
    <dgm:pt modelId="{045C60BA-2BDB-4A80-B7AD-5E9177173079}" type="pres">
      <dgm:prSet presAssocID="{7FBA6ED0-DB6B-4FFE-836F-D811C67BAD07}" presName="sibTrans" presStyleLbl="sibTrans1D1" presStyleIdx="0" presStyleCnt="9"/>
      <dgm:spPr/>
    </dgm:pt>
    <dgm:pt modelId="{74EAD29F-5FE2-4EDF-B3FB-50E5CC8F65A8}" type="pres">
      <dgm:prSet presAssocID="{7FBA6ED0-DB6B-4FFE-836F-D811C67BAD07}" presName="connectorText" presStyleLbl="sibTrans1D1" presStyleIdx="0" presStyleCnt="9"/>
      <dgm:spPr/>
    </dgm:pt>
    <dgm:pt modelId="{4FF66D3A-3EC7-4C75-A08B-3A35F994F064}" type="pres">
      <dgm:prSet presAssocID="{D5FFBC86-8B28-4EEE-8E23-82A4F13EAFD6}" presName="node" presStyleLbl="node1" presStyleIdx="1" presStyleCnt="10">
        <dgm:presLayoutVars>
          <dgm:bulletEnabled val="1"/>
        </dgm:presLayoutVars>
      </dgm:prSet>
      <dgm:spPr/>
    </dgm:pt>
    <dgm:pt modelId="{33BC7C0E-E74B-4061-9C3F-DEA630BF73CB}" type="pres">
      <dgm:prSet presAssocID="{5B71C111-E28C-45B9-AAD3-1118B5EFE250}" presName="sibTrans" presStyleLbl="sibTrans1D1" presStyleIdx="1" presStyleCnt="9"/>
      <dgm:spPr/>
    </dgm:pt>
    <dgm:pt modelId="{4D13A607-EC09-40B6-B1ED-C17659C695BF}" type="pres">
      <dgm:prSet presAssocID="{5B71C111-E28C-45B9-AAD3-1118B5EFE250}" presName="connectorText" presStyleLbl="sibTrans1D1" presStyleIdx="1" presStyleCnt="9"/>
      <dgm:spPr/>
    </dgm:pt>
    <dgm:pt modelId="{37E9AADF-61F0-4219-A3DF-55D469427819}" type="pres">
      <dgm:prSet presAssocID="{FBDF0E34-7D68-406D-AD8A-2176D6373A25}" presName="node" presStyleLbl="node1" presStyleIdx="2" presStyleCnt="10">
        <dgm:presLayoutVars>
          <dgm:bulletEnabled val="1"/>
        </dgm:presLayoutVars>
      </dgm:prSet>
      <dgm:spPr/>
    </dgm:pt>
    <dgm:pt modelId="{72B4E41C-F399-4D4F-9B36-13B2B66EA269}" type="pres">
      <dgm:prSet presAssocID="{A3E88738-54F6-4D93-AE90-5D05AC2D9E1E}" presName="sibTrans" presStyleLbl="sibTrans1D1" presStyleIdx="2" presStyleCnt="9"/>
      <dgm:spPr/>
    </dgm:pt>
    <dgm:pt modelId="{504B4668-6F54-4ABA-A4C4-8EF086BF85BA}" type="pres">
      <dgm:prSet presAssocID="{A3E88738-54F6-4D93-AE90-5D05AC2D9E1E}" presName="connectorText" presStyleLbl="sibTrans1D1" presStyleIdx="2" presStyleCnt="9"/>
      <dgm:spPr/>
    </dgm:pt>
    <dgm:pt modelId="{05D7E5E8-899D-4BB7-912E-E76765AE9230}" type="pres">
      <dgm:prSet presAssocID="{7AE987D5-D93B-410D-8815-B05CBA1851EA}" presName="node" presStyleLbl="node1" presStyleIdx="3" presStyleCnt="10">
        <dgm:presLayoutVars>
          <dgm:bulletEnabled val="1"/>
        </dgm:presLayoutVars>
      </dgm:prSet>
      <dgm:spPr/>
    </dgm:pt>
    <dgm:pt modelId="{A0973ECD-B41D-4F7D-A504-CBA55595B7EC}" type="pres">
      <dgm:prSet presAssocID="{A99C87D7-84DD-465B-A801-39D8B90AF0B8}" presName="sibTrans" presStyleLbl="sibTrans1D1" presStyleIdx="3" presStyleCnt="9"/>
      <dgm:spPr/>
    </dgm:pt>
    <dgm:pt modelId="{92FEB0D8-463A-45EA-BB93-8577B2D63372}" type="pres">
      <dgm:prSet presAssocID="{A99C87D7-84DD-465B-A801-39D8B90AF0B8}" presName="connectorText" presStyleLbl="sibTrans1D1" presStyleIdx="3" presStyleCnt="9"/>
      <dgm:spPr/>
    </dgm:pt>
    <dgm:pt modelId="{6B31D858-7732-442B-A989-D36A2A408F17}" type="pres">
      <dgm:prSet presAssocID="{D650A368-2576-4653-B7EC-3A8234811B2F}" presName="node" presStyleLbl="node1" presStyleIdx="4" presStyleCnt="10">
        <dgm:presLayoutVars>
          <dgm:bulletEnabled val="1"/>
        </dgm:presLayoutVars>
      </dgm:prSet>
      <dgm:spPr/>
    </dgm:pt>
    <dgm:pt modelId="{964F9E4A-F8C6-40AA-9BAE-E5C9D4B1FF8D}" type="pres">
      <dgm:prSet presAssocID="{AB26FCA4-DBBE-4079-8A45-0EDB63BAF0AB}" presName="sibTrans" presStyleLbl="sibTrans1D1" presStyleIdx="4" presStyleCnt="9"/>
      <dgm:spPr/>
    </dgm:pt>
    <dgm:pt modelId="{74B22DAD-F670-4FC1-9F49-5C419CD239D7}" type="pres">
      <dgm:prSet presAssocID="{AB26FCA4-DBBE-4079-8A45-0EDB63BAF0AB}" presName="connectorText" presStyleLbl="sibTrans1D1" presStyleIdx="4" presStyleCnt="9"/>
      <dgm:spPr/>
    </dgm:pt>
    <dgm:pt modelId="{7ADC37A9-5B58-4A05-A0AC-30DB4DD2FD11}" type="pres">
      <dgm:prSet presAssocID="{6EADED3E-9515-4BA4-AC47-CD880334B194}" presName="node" presStyleLbl="node1" presStyleIdx="5" presStyleCnt="10">
        <dgm:presLayoutVars>
          <dgm:bulletEnabled val="1"/>
        </dgm:presLayoutVars>
      </dgm:prSet>
      <dgm:spPr/>
    </dgm:pt>
    <dgm:pt modelId="{DA97A01F-688E-4AC9-865A-30DCE8F9E82C}" type="pres">
      <dgm:prSet presAssocID="{A69BA04B-E733-439E-B08A-7045104915D1}" presName="sibTrans" presStyleLbl="sibTrans1D1" presStyleIdx="5" presStyleCnt="9"/>
      <dgm:spPr/>
    </dgm:pt>
    <dgm:pt modelId="{08612B64-6D93-4DFC-8530-05517D67685D}" type="pres">
      <dgm:prSet presAssocID="{A69BA04B-E733-439E-B08A-7045104915D1}" presName="connectorText" presStyleLbl="sibTrans1D1" presStyleIdx="5" presStyleCnt="9"/>
      <dgm:spPr/>
    </dgm:pt>
    <dgm:pt modelId="{533AF41A-0806-4EA8-9968-4FD8C6662B7F}" type="pres">
      <dgm:prSet presAssocID="{A0CD4DC3-D44A-4F64-95DD-4BDABBF3B595}" presName="node" presStyleLbl="node1" presStyleIdx="6" presStyleCnt="10">
        <dgm:presLayoutVars>
          <dgm:bulletEnabled val="1"/>
        </dgm:presLayoutVars>
      </dgm:prSet>
      <dgm:spPr/>
    </dgm:pt>
    <dgm:pt modelId="{EAAFBFCC-2A21-4F27-96B5-AEEDACA8A522}" type="pres">
      <dgm:prSet presAssocID="{A9FF0FBB-0610-401D-8DFD-FF0714C8DFBC}" presName="sibTrans" presStyleLbl="sibTrans1D1" presStyleIdx="6" presStyleCnt="9"/>
      <dgm:spPr/>
    </dgm:pt>
    <dgm:pt modelId="{023663CE-71A7-4E84-A93B-EE0F10DCE4E8}" type="pres">
      <dgm:prSet presAssocID="{A9FF0FBB-0610-401D-8DFD-FF0714C8DFBC}" presName="connectorText" presStyleLbl="sibTrans1D1" presStyleIdx="6" presStyleCnt="9"/>
      <dgm:spPr/>
    </dgm:pt>
    <dgm:pt modelId="{24F0DAFD-1D54-457D-A384-C70CE9EF52A7}" type="pres">
      <dgm:prSet presAssocID="{8663189C-8AD1-46B6-9421-8C4DCF152370}" presName="node" presStyleLbl="node1" presStyleIdx="7" presStyleCnt="10">
        <dgm:presLayoutVars>
          <dgm:bulletEnabled val="1"/>
        </dgm:presLayoutVars>
      </dgm:prSet>
      <dgm:spPr/>
    </dgm:pt>
    <dgm:pt modelId="{BDFCAD84-CB29-4F2F-A8FD-F410D46A989C}" type="pres">
      <dgm:prSet presAssocID="{D9A4622E-8AA6-4E8E-A683-48862F5D3E3F}" presName="sibTrans" presStyleLbl="sibTrans1D1" presStyleIdx="7" presStyleCnt="9"/>
      <dgm:spPr/>
    </dgm:pt>
    <dgm:pt modelId="{35A902B0-03E6-4CFD-9944-87B02B6EC452}" type="pres">
      <dgm:prSet presAssocID="{D9A4622E-8AA6-4E8E-A683-48862F5D3E3F}" presName="connectorText" presStyleLbl="sibTrans1D1" presStyleIdx="7" presStyleCnt="9"/>
      <dgm:spPr/>
    </dgm:pt>
    <dgm:pt modelId="{38AD1D11-0D33-4AC2-A5A8-47E7D813FA37}" type="pres">
      <dgm:prSet presAssocID="{49FEB151-BAFE-4470-BA6B-04787481BC6A}" presName="node" presStyleLbl="node1" presStyleIdx="8" presStyleCnt="10">
        <dgm:presLayoutVars>
          <dgm:bulletEnabled val="1"/>
        </dgm:presLayoutVars>
      </dgm:prSet>
      <dgm:spPr/>
    </dgm:pt>
    <dgm:pt modelId="{D32276EF-75E8-401C-8317-25A63DE77A35}" type="pres">
      <dgm:prSet presAssocID="{65B2C910-B829-459A-95B3-5684DB2A8973}" presName="sibTrans" presStyleLbl="sibTrans1D1" presStyleIdx="8" presStyleCnt="9"/>
      <dgm:spPr/>
    </dgm:pt>
    <dgm:pt modelId="{8B500C99-54AC-45D1-8FA0-82608F21EBC8}" type="pres">
      <dgm:prSet presAssocID="{65B2C910-B829-459A-95B3-5684DB2A8973}" presName="connectorText" presStyleLbl="sibTrans1D1" presStyleIdx="8" presStyleCnt="9"/>
      <dgm:spPr/>
    </dgm:pt>
    <dgm:pt modelId="{BB2347A6-4C0D-448C-A652-56C7E13C5FC9}" type="pres">
      <dgm:prSet presAssocID="{2DCE3D69-F2EC-4A01-934E-BCA706E7BE2D}" presName="node" presStyleLbl="node1" presStyleIdx="9" presStyleCnt="10">
        <dgm:presLayoutVars>
          <dgm:bulletEnabled val="1"/>
        </dgm:presLayoutVars>
      </dgm:prSet>
      <dgm:spPr/>
    </dgm:pt>
  </dgm:ptLst>
  <dgm:cxnLst>
    <dgm:cxn modelId="{CC25A301-095D-4446-A75B-9582A1E31D67}" srcId="{BA6A6279-124C-4F70-B9C1-F827733F435C}" destId="{D5FFBC86-8B28-4EEE-8E23-82A4F13EAFD6}" srcOrd="1" destOrd="0" parTransId="{256E7EAF-22D4-4199-ABD4-812DD0D45768}" sibTransId="{5B71C111-E28C-45B9-AAD3-1118B5EFE250}"/>
    <dgm:cxn modelId="{F1B7ED0B-96B6-41D9-BD47-B6620220CBC5}" type="presOf" srcId="{FBDF0E34-7D68-406D-AD8A-2176D6373A25}" destId="{37E9AADF-61F0-4219-A3DF-55D469427819}" srcOrd="0" destOrd="0" presId="urn:microsoft.com/office/officeart/2016/7/layout/RepeatingBendingProcessNew"/>
    <dgm:cxn modelId="{5A95051C-CDCB-4EA6-95C6-D34E7F45DFF0}" type="presOf" srcId="{5B71C111-E28C-45B9-AAD3-1118B5EFE250}" destId="{33BC7C0E-E74B-4061-9C3F-DEA630BF73CB}" srcOrd="0" destOrd="0" presId="urn:microsoft.com/office/officeart/2016/7/layout/RepeatingBendingProcessNew"/>
    <dgm:cxn modelId="{4C6B551C-C5BD-4A19-9A42-3DFC46B4570A}" srcId="{BA6A6279-124C-4F70-B9C1-F827733F435C}" destId="{49FEB151-BAFE-4470-BA6B-04787481BC6A}" srcOrd="8" destOrd="0" parTransId="{1837F603-FAC7-42A6-A18A-411AA80AAE72}" sibTransId="{65B2C910-B829-459A-95B3-5684DB2A8973}"/>
    <dgm:cxn modelId="{6346CF1F-6BF8-4432-9649-1670F3A0EEC5}" type="presOf" srcId="{A69BA04B-E733-439E-B08A-7045104915D1}" destId="{DA97A01F-688E-4AC9-865A-30DCE8F9E82C}" srcOrd="0" destOrd="0" presId="urn:microsoft.com/office/officeart/2016/7/layout/RepeatingBendingProcessNew"/>
    <dgm:cxn modelId="{4884CC24-DE7F-4752-9855-5484FDF06E86}" type="presOf" srcId="{D9A4622E-8AA6-4E8E-A683-48862F5D3E3F}" destId="{BDFCAD84-CB29-4F2F-A8FD-F410D46A989C}" srcOrd="0" destOrd="0" presId="urn:microsoft.com/office/officeart/2016/7/layout/RepeatingBendingProcessNew"/>
    <dgm:cxn modelId="{4967E527-2D7B-4087-9C80-AE3FB111F05C}" type="presOf" srcId="{65B2C910-B829-459A-95B3-5684DB2A8973}" destId="{D32276EF-75E8-401C-8317-25A63DE77A35}" srcOrd="0" destOrd="0" presId="urn:microsoft.com/office/officeart/2016/7/layout/RepeatingBendingProcessNew"/>
    <dgm:cxn modelId="{59D7F229-E208-4493-9EFA-CC4260888CF6}" type="presOf" srcId="{5B71C111-E28C-45B9-AAD3-1118B5EFE250}" destId="{4D13A607-EC09-40B6-B1ED-C17659C695BF}" srcOrd="1" destOrd="0" presId="urn:microsoft.com/office/officeart/2016/7/layout/RepeatingBendingProcessNew"/>
    <dgm:cxn modelId="{3B71DF2D-2CDD-4C6A-A60C-FA2551145D29}" type="presOf" srcId="{6EADED3E-9515-4BA4-AC47-CD880334B194}" destId="{7ADC37A9-5B58-4A05-A0AC-30DB4DD2FD11}" srcOrd="0" destOrd="0" presId="urn:microsoft.com/office/officeart/2016/7/layout/RepeatingBendingProcessNew"/>
    <dgm:cxn modelId="{7F398F31-6730-436D-BACA-375A4A6B3EAD}" srcId="{BA6A6279-124C-4F70-B9C1-F827733F435C}" destId="{FBDF0E34-7D68-406D-AD8A-2176D6373A25}" srcOrd="2" destOrd="0" parTransId="{3AFB54CF-D9E2-4CC1-A3B0-E840355FE6AE}" sibTransId="{A3E88738-54F6-4D93-AE90-5D05AC2D9E1E}"/>
    <dgm:cxn modelId="{ED526B3C-F258-43EE-8E32-5F76F22C5748}" srcId="{BA6A6279-124C-4F70-B9C1-F827733F435C}" destId="{D650A368-2576-4653-B7EC-3A8234811B2F}" srcOrd="4" destOrd="0" parTransId="{AA5C90BF-6BDC-4C52-ADB0-3D3543C8912F}" sibTransId="{AB26FCA4-DBBE-4079-8A45-0EDB63BAF0AB}"/>
    <dgm:cxn modelId="{33A81761-E981-4413-AC84-61FD46278F82}" type="presOf" srcId="{7FBA6ED0-DB6B-4FFE-836F-D811C67BAD07}" destId="{045C60BA-2BDB-4A80-B7AD-5E9177173079}" srcOrd="0" destOrd="0" presId="urn:microsoft.com/office/officeart/2016/7/layout/RepeatingBendingProcessNew"/>
    <dgm:cxn modelId="{D89F0762-D8A3-48AC-8FD7-6E4EF4405BBD}" type="presOf" srcId="{A9FF0FBB-0610-401D-8DFD-FF0714C8DFBC}" destId="{023663CE-71A7-4E84-A93B-EE0F10DCE4E8}" srcOrd="1" destOrd="0" presId="urn:microsoft.com/office/officeart/2016/7/layout/RepeatingBendingProcessNew"/>
    <dgm:cxn modelId="{C65EE264-6E8A-47F4-8369-F287E546139B}" type="presOf" srcId="{A3E88738-54F6-4D93-AE90-5D05AC2D9E1E}" destId="{72B4E41C-F399-4D4F-9B36-13B2B66EA269}" srcOrd="0" destOrd="0" presId="urn:microsoft.com/office/officeart/2016/7/layout/RepeatingBendingProcessNew"/>
    <dgm:cxn modelId="{5EB1A149-07AD-4B0C-B6CE-D02DAC1EC88D}" srcId="{BA6A6279-124C-4F70-B9C1-F827733F435C}" destId="{E48E570F-7649-43F1-A9A5-3838B80128E3}" srcOrd="0" destOrd="0" parTransId="{FE7706F1-5F60-4FCA-A8BD-871D9CF659A4}" sibTransId="{7FBA6ED0-DB6B-4FFE-836F-D811C67BAD07}"/>
    <dgm:cxn modelId="{E45D816A-4E7B-4772-B91A-FC1CED6A94AE}" type="presOf" srcId="{D9A4622E-8AA6-4E8E-A683-48862F5D3E3F}" destId="{35A902B0-03E6-4CFD-9944-87B02B6EC452}" srcOrd="1" destOrd="0" presId="urn:microsoft.com/office/officeart/2016/7/layout/RepeatingBendingProcessNew"/>
    <dgm:cxn modelId="{DF107A71-2785-4DC1-95E5-8F410AE93A04}" srcId="{BA6A6279-124C-4F70-B9C1-F827733F435C}" destId="{6EADED3E-9515-4BA4-AC47-CD880334B194}" srcOrd="5" destOrd="0" parTransId="{026A18E2-AA83-4048-BE41-6572A02C053E}" sibTransId="{A69BA04B-E733-439E-B08A-7045104915D1}"/>
    <dgm:cxn modelId="{554D8071-0EC3-4EF9-85E8-F12D40500277}" type="presOf" srcId="{AB26FCA4-DBBE-4079-8A45-0EDB63BAF0AB}" destId="{964F9E4A-F8C6-40AA-9BAE-E5C9D4B1FF8D}" srcOrd="0" destOrd="0" presId="urn:microsoft.com/office/officeart/2016/7/layout/RepeatingBendingProcessNew"/>
    <dgm:cxn modelId="{17AD9357-29F6-471C-B04E-6E3DCE184E04}" type="presOf" srcId="{A0CD4DC3-D44A-4F64-95DD-4BDABBF3B595}" destId="{533AF41A-0806-4EA8-9968-4FD8C6662B7F}" srcOrd="0" destOrd="0" presId="urn:microsoft.com/office/officeart/2016/7/layout/RepeatingBendingProcessNew"/>
    <dgm:cxn modelId="{3363AB57-D9AD-41DE-A616-B65D0972E2BF}" type="presOf" srcId="{A3E88738-54F6-4D93-AE90-5D05AC2D9E1E}" destId="{504B4668-6F54-4ABA-A4C4-8EF086BF85BA}" srcOrd="1" destOrd="0" presId="urn:microsoft.com/office/officeart/2016/7/layout/RepeatingBendingProcessNew"/>
    <dgm:cxn modelId="{D7B7037D-6153-43CB-84F7-9FAEFF299FC4}" type="presOf" srcId="{D650A368-2576-4653-B7EC-3A8234811B2F}" destId="{6B31D858-7732-442B-A989-D36A2A408F17}" srcOrd="0" destOrd="0" presId="urn:microsoft.com/office/officeart/2016/7/layout/RepeatingBendingProcessNew"/>
    <dgm:cxn modelId="{85D4AF87-E213-44D9-883B-A2BA153EA736}" type="presOf" srcId="{D5FFBC86-8B28-4EEE-8E23-82A4F13EAFD6}" destId="{4FF66D3A-3EC7-4C75-A08B-3A35F994F064}" srcOrd="0" destOrd="0" presId="urn:microsoft.com/office/officeart/2016/7/layout/RepeatingBendingProcessNew"/>
    <dgm:cxn modelId="{CCECAA8C-AF5D-490C-BF82-E3F9730E1897}" srcId="{BA6A6279-124C-4F70-B9C1-F827733F435C}" destId="{2DCE3D69-F2EC-4A01-934E-BCA706E7BE2D}" srcOrd="9" destOrd="0" parTransId="{340AF245-935F-4ACB-95AE-16C54E5D1210}" sibTransId="{77E2633E-D9B7-48CE-AAC8-CE7D16CA8F3F}"/>
    <dgm:cxn modelId="{A1DEF98E-F4AE-4341-B548-C5684A710A20}" type="presOf" srcId="{A99C87D7-84DD-465B-A801-39D8B90AF0B8}" destId="{A0973ECD-B41D-4F7D-A504-CBA55595B7EC}" srcOrd="0" destOrd="0" presId="urn:microsoft.com/office/officeart/2016/7/layout/RepeatingBendingProcessNew"/>
    <dgm:cxn modelId="{CBBA7191-F8C8-4687-91B4-1359F7AB1C86}" type="presOf" srcId="{A69BA04B-E733-439E-B08A-7045104915D1}" destId="{08612B64-6D93-4DFC-8530-05517D67685D}" srcOrd="1" destOrd="0" presId="urn:microsoft.com/office/officeart/2016/7/layout/RepeatingBendingProcessNew"/>
    <dgm:cxn modelId="{926A8A99-9828-4137-A199-5A79F802884C}" type="presOf" srcId="{7AE987D5-D93B-410D-8815-B05CBA1851EA}" destId="{05D7E5E8-899D-4BB7-912E-E76765AE9230}" srcOrd="0" destOrd="0" presId="urn:microsoft.com/office/officeart/2016/7/layout/RepeatingBendingProcessNew"/>
    <dgm:cxn modelId="{7E0C899E-B103-48EE-B842-7DCBC1C79A74}" type="presOf" srcId="{E48E570F-7649-43F1-A9A5-3838B80128E3}" destId="{1DFC235C-8BC0-4934-A820-57EFC2AE2EDE}" srcOrd="0" destOrd="0" presId="urn:microsoft.com/office/officeart/2016/7/layout/RepeatingBendingProcessNew"/>
    <dgm:cxn modelId="{E5A6EAB4-1AC1-4A28-A855-809694BF50AE}" type="presOf" srcId="{AB26FCA4-DBBE-4079-8A45-0EDB63BAF0AB}" destId="{74B22DAD-F670-4FC1-9F49-5C419CD239D7}" srcOrd="1" destOrd="0" presId="urn:microsoft.com/office/officeart/2016/7/layout/RepeatingBendingProcessNew"/>
    <dgm:cxn modelId="{BE75E9B6-387D-439A-B928-9C587DB7B562}" srcId="{BA6A6279-124C-4F70-B9C1-F827733F435C}" destId="{7AE987D5-D93B-410D-8815-B05CBA1851EA}" srcOrd="3" destOrd="0" parTransId="{0778FA7A-5D62-480A-AD6D-0103D1104170}" sibTransId="{A99C87D7-84DD-465B-A801-39D8B90AF0B8}"/>
    <dgm:cxn modelId="{10F241B8-13EF-43FC-A8CC-37FD6A246580}" type="presOf" srcId="{49FEB151-BAFE-4470-BA6B-04787481BC6A}" destId="{38AD1D11-0D33-4AC2-A5A8-47E7D813FA37}" srcOrd="0" destOrd="0" presId="urn:microsoft.com/office/officeart/2016/7/layout/RepeatingBendingProcessNew"/>
    <dgm:cxn modelId="{5CD685B9-C9F1-41CC-A2C0-4A2AE9CBFFFF}" type="presOf" srcId="{A9FF0FBB-0610-401D-8DFD-FF0714C8DFBC}" destId="{EAAFBFCC-2A21-4F27-96B5-AEEDACA8A522}" srcOrd="0" destOrd="0" presId="urn:microsoft.com/office/officeart/2016/7/layout/RepeatingBendingProcessNew"/>
    <dgm:cxn modelId="{A8FCABBC-F974-43E8-BF15-0DD10F8F97C2}" srcId="{BA6A6279-124C-4F70-B9C1-F827733F435C}" destId="{8663189C-8AD1-46B6-9421-8C4DCF152370}" srcOrd="7" destOrd="0" parTransId="{514F4389-C683-4AB3-8BED-3F2A18174AB2}" sibTransId="{D9A4622E-8AA6-4E8E-A683-48862F5D3E3F}"/>
    <dgm:cxn modelId="{F2383DC3-12C1-4398-B5B2-439B2A0DFBA7}" type="presOf" srcId="{2DCE3D69-F2EC-4A01-934E-BCA706E7BE2D}" destId="{BB2347A6-4C0D-448C-A652-56C7E13C5FC9}" srcOrd="0" destOrd="0" presId="urn:microsoft.com/office/officeart/2016/7/layout/RepeatingBendingProcessNew"/>
    <dgm:cxn modelId="{689090D3-809F-4C22-99FD-014BB00F1A3F}" type="presOf" srcId="{8663189C-8AD1-46B6-9421-8C4DCF152370}" destId="{24F0DAFD-1D54-457D-A384-C70CE9EF52A7}" srcOrd="0" destOrd="0" presId="urn:microsoft.com/office/officeart/2016/7/layout/RepeatingBendingProcessNew"/>
    <dgm:cxn modelId="{03E0B2DF-2567-4DAD-871A-9EA443968B52}" type="presOf" srcId="{65B2C910-B829-459A-95B3-5684DB2A8973}" destId="{8B500C99-54AC-45D1-8FA0-82608F21EBC8}" srcOrd="1" destOrd="0" presId="urn:microsoft.com/office/officeart/2016/7/layout/RepeatingBendingProcessNew"/>
    <dgm:cxn modelId="{512F3EE3-CAEA-400B-94A3-D9CC05032442}" type="presOf" srcId="{BA6A6279-124C-4F70-B9C1-F827733F435C}" destId="{427BC896-7ABA-49A9-BEE9-69F02A9E6DB0}" srcOrd="0" destOrd="0" presId="urn:microsoft.com/office/officeart/2016/7/layout/RepeatingBendingProcessNew"/>
    <dgm:cxn modelId="{73F6F9EE-43ED-476C-B4EC-795E6ED97E03}" type="presOf" srcId="{7FBA6ED0-DB6B-4FFE-836F-D811C67BAD07}" destId="{74EAD29F-5FE2-4EDF-B3FB-50E5CC8F65A8}" srcOrd="1" destOrd="0" presId="urn:microsoft.com/office/officeart/2016/7/layout/RepeatingBendingProcessNew"/>
    <dgm:cxn modelId="{94BC07F4-F379-46B5-9EF1-2365CDFF2840}" srcId="{BA6A6279-124C-4F70-B9C1-F827733F435C}" destId="{A0CD4DC3-D44A-4F64-95DD-4BDABBF3B595}" srcOrd="6" destOrd="0" parTransId="{C76C1453-9D8C-4452-A833-B8786F143EE0}" sibTransId="{A9FF0FBB-0610-401D-8DFD-FF0714C8DFBC}"/>
    <dgm:cxn modelId="{7BF510FF-903B-4779-947C-90C4744C8835}" type="presOf" srcId="{A99C87D7-84DD-465B-A801-39D8B90AF0B8}" destId="{92FEB0D8-463A-45EA-BB93-8577B2D63372}" srcOrd="1" destOrd="0" presId="urn:microsoft.com/office/officeart/2016/7/layout/RepeatingBendingProcessNew"/>
    <dgm:cxn modelId="{A8046668-9E34-4F62-B78F-F5CA09A53C46}" type="presParOf" srcId="{427BC896-7ABA-49A9-BEE9-69F02A9E6DB0}" destId="{1DFC235C-8BC0-4934-A820-57EFC2AE2EDE}" srcOrd="0" destOrd="0" presId="urn:microsoft.com/office/officeart/2016/7/layout/RepeatingBendingProcessNew"/>
    <dgm:cxn modelId="{B62BF59E-43B2-48B2-A685-27FF5B1EF347}" type="presParOf" srcId="{427BC896-7ABA-49A9-BEE9-69F02A9E6DB0}" destId="{045C60BA-2BDB-4A80-B7AD-5E9177173079}" srcOrd="1" destOrd="0" presId="urn:microsoft.com/office/officeart/2016/7/layout/RepeatingBendingProcessNew"/>
    <dgm:cxn modelId="{F4E5F4F4-13FC-43A6-9E83-7D4BA1360A82}" type="presParOf" srcId="{045C60BA-2BDB-4A80-B7AD-5E9177173079}" destId="{74EAD29F-5FE2-4EDF-B3FB-50E5CC8F65A8}" srcOrd="0" destOrd="0" presId="urn:microsoft.com/office/officeart/2016/7/layout/RepeatingBendingProcessNew"/>
    <dgm:cxn modelId="{ABDE64C0-FFD7-4ECA-824A-D99BF564C164}" type="presParOf" srcId="{427BC896-7ABA-49A9-BEE9-69F02A9E6DB0}" destId="{4FF66D3A-3EC7-4C75-A08B-3A35F994F064}" srcOrd="2" destOrd="0" presId="urn:microsoft.com/office/officeart/2016/7/layout/RepeatingBendingProcessNew"/>
    <dgm:cxn modelId="{E2D9BFB0-1A4D-4543-A290-40897D1FA94F}" type="presParOf" srcId="{427BC896-7ABA-49A9-BEE9-69F02A9E6DB0}" destId="{33BC7C0E-E74B-4061-9C3F-DEA630BF73CB}" srcOrd="3" destOrd="0" presId="urn:microsoft.com/office/officeart/2016/7/layout/RepeatingBendingProcessNew"/>
    <dgm:cxn modelId="{21825A17-50AC-47A5-AEA7-6A45D067CAE0}" type="presParOf" srcId="{33BC7C0E-E74B-4061-9C3F-DEA630BF73CB}" destId="{4D13A607-EC09-40B6-B1ED-C17659C695BF}" srcOrd="0" destOrd="0" presId="urn:microsoft.com/office/officeart/2016/7/layout/RepeatingBendingProcessNew"/>
    <dgm:cxn modelId="{E75C06F7-5E3F-457A-9B7D-402A63E43048}" type="presParOf" srcId="{427BC896-7ABA-49A9-BEE9-69F02A9E6DB0}" destId="{37E9AADF-61F0-4219-A3DF-55D469427819}" srcOrd="4" destOrd="0" presId="urn:microsoft.com/office/officeart/2016/7/layout/RepeatingBendingProcessNew"/>
    <dgm:cxn modelId="{FFBF39CA-92F6-47E5-8763-6948F3123B06}" type="presParOf" srcId="{427BC896-7ABA-49A9-BEE9-69F02A9E6DB0}" destId="{72B4E41C-F399-4D4F-9B36-13B2B66EA269}" srcOrd="5" destOrd="0" presId="urn:microsoft.com/office/officeart/2016/7/layout/RepeatingBendingProcessNew"/>
    <dgm:cxn modelId="{50891058-AAAA-4AA9-9D5D-9827DDCFECD3}" type="presParOf" srcId="{72B4E41C-F399-4D4F-9B36-13B2B66EA269}" destId="{504B4668-6F54-4ABA-A4C4-8EF086BF85BA}" srcOrd="0" destOrd="0" presId="urn:microsoft.com/office/officeart/2016/7/layout/RepeatingBendingProcessNew"/>
    <dgm:cxn modelId="{7D181548-031E-4DF5-BEDF-194C22FBE03A}" type="presParOf" srcId="{427BC896-7ABA-49A9-BEE9-69F02A9E6DB0}" destId="{05D7E5E8-899D-4BB7-912E-E76765AE9230}" srcOrd="6" destOrd="0" presId="urn:microsoft.com/office/officeart/2016/7/layout/RepeatingBendingProcessNew"/>
    <dgm:cxn modelId="{7E77E01D-DC95-4708-A60D-94DD7A4764A7}" type="presParOf" srcId="{427BC896-7ABA-49A9-BEE9-69F02A9E6DB0}" destId="{A0973ECD-B41D-4F7D-A504-CBA55595B7EC}" srcOrd="7" destOrd="0" presId="urn:microsoft.com/office/officeart/2016/7/layout/RepeatingBendingProcessNew"/>
    <dgm:cxn modelId="{A447A40D-830E-461D-A2EB-4E1F79F57866}" type="presParOf" srcId="{A0973ECD-B41D-4F7D-A504-CBA55595B7EC}" destId="{92FEB0D8-463A-45EA-BB93-8577B2D63372}" srcOrd="0" destOrd="0" presId="urn:microsoft.com/office/officeart/2016/7/layout/RepeatingBendingProcessNew"/>
    <dgm:cxn modelId="{420A9C59-2E8E-4921-A297-3048E187E129}" type="presParOf" srcId="{427BC896-7ABA-49A9-BEE9-69F02A9E6DB0}" destId="{6B31D858-7732-442B-A989-D36A2A408F17}" srcOrd="8" destOrd="0" presId="urn:microsoft.com/office/officeart/2016/7/layout/RepeatingBendingProcessNew"/>
    <dgm:cxn modelId="{8CAE685D-A4CF-4A48-ABD6-7628404F23F6}" type="presParOf" srcId="{427BC896-7ABA-49A9-BEE9-69F02A9E6DB0}" destId="{964F9E4A-F8C6-40AA-9BAE-E5C9D4B1FF8D}" srcOrd="9" destOrd="0" presId="urn:microsoft.com/office/officeart/2016/7/layout/RepeatingBendingProcessNew"/>
    <dgm:cxn modelId="{D101EAB4-DA78-4083-8539-C1312A149ECA}" type="presParOf" srcId="{964F9E4A-F8C6-40AA-9BAE-E5C9D4B1FF8D}" destId="{74B22DAD-F670-4FC1-9F49-5C419CD239D7}" srcOrd="0" destOrd="0" presId="urn:microsoft.com/office/officeart/2016/7/layout/RepeatingBendingProcessNew"/>
    <dgm:cxn modelId="{C173D49F-292F-4D71-92E1-727F245A514D}" type="presParOf" srcId="{427BC896-7ABA-49A9-BEE9-69F02A9E6DB0}" destId="{7ADC37A9-5B58-4A05-A0AC-30DB4DD2FD11}" srcOrd="10" destOrd="0" presId="urn:microsoft.com/office/officeart/2016/7/layout/RepeatingBendingProcessNew"/>
    <dgm:cxn modelId="{EE5F77E7-9B11-4D80-B539-9C848EB961A8}" type="presParOf" srcId="{427BC896-7ABA-49A9-BEE9-69F02A9E6DB0}" destId="{DA97A01F-688E-4AC9-865A-30DCE8F9E82C}" srcOrd="11" destOrd="0" presId="urn:microsoft.com/office/officeart/2016/7/layout/RepeatingBendingProcessNew"/>
    <dgm:cxn modelId="{7BFF15B9-74CB-4015-B747-DB2E1F722663}" type="presParOf" srcId="{DA97A01F-688E-4AC9-865A-30DCE8F9E82C}" destId="{08612B64-6D93-4DFC-8530-05517D67685D}" srcOrd="0" destOrd="0" presId="urn:microsoft.com/office/officeart/2016/7/layout/RepeatingBendingProcessNew"/>
    <dgm:cxn modelId="{835D42C3-7009-46EF-AE38-6525311AD566}" type="presParOf" srcId="{427BC896-7ABA-49A9-BEE9-69F02A9E6DB0}" destId="{533AF41A-0806-4EA8-9968-4FD8C6662B7F}" srcOrd="12" destOrd="0" presId="urn:microsoft.com/office/officeart/2016/7/layout/RepeatingBendingProcessNew"/>
    <dgm:cxn modelId="{BB6B1ED0-57CF-432C-BA30-3D8B562AFCC0}" type="presParOf" srcId="{427BC896-7ABA-49A9-BEE9-69F02A9E6DB0}" destId="{EAAFBFCC-2A21-4F27-96B5-AEEDACA8A522}" srcOrd="13" destOrd="0" presId="urn:microsoft.com/office/officeart/2016/7/layout/RepeatingBendingProcessNew"/>
    <dgm:cxn modelId="{452EC60E-0524-4BDF-AA79-FDC615E29181}" type="presParOf" srcId="{EAAFBFCC-2A21-4F27-96B5-AEEDACA8A522}" destId="{023663CE-71A7-4E84-A93B-EE0F10DCE4E8}" srcOrd="0" destOrd="0" presId="urn:microsoft.com/office/officeart/2016/7/layout/RepeatingBendingProcessNew"/>
    <dgm:cxn modelId="{426537B1-1A8B-4CF7-9D98-2801ACCE82B9}" type="presParOf" srcId="{427BC896-7ABA-49A9-BEE9-69F02A9E6DB0}" destId="{24F0DAFD-1D54-457D-A384-C70CE9EF52A7}" srcOrd="14" destOrd="0" presId="urn:microsoft.com/office/officeart/2016/7/layout/RepeatingBendingProcessNew"/>
    <dgm:cxn modelId="{7B9FEB5A-2972-4EB3-8F19-133165F33032}" type="presParOf" srcId="{427BC896-7ABA-49A9-BEE9-69F02A9E6DB0}" destId="{BDFCAD84-CB29-4F2F-A8FD-F410D46A989C}" srcOrd="15" destOrd="0" presId="urn:microsoft.com/office/officeart/2016/7/layout/RepeatingBendingProcessNew"/>
    <dgm:cxn modelId="{DEB26C34-BE8B-4F64-848C-BEDA2AFB16F8}" type="presParOf" srcId="{BDFCAD84-CB29-4F2F-A8FD-F410D46A989C}" destId="{35A902B0-03E6-4CFD-9944-87B02B6EC452}" srcOrd="0" destOrd="0" presId="urn:microsoft.com/office/officeart/2016/7/layout/RepeatingBendingProcessNew"/>
    <dgm:cxn modelId="{6AF3AE94-F487-4386-8D00-31C30DC5911E}" type="presParOf" srcId="{427BC896-7ABA-49A9-BEE9-69F02A9E6DB0}" destId="{38AD1D11-0D33-4AC2-A5A8-47E7D813FA37}" srcOrd="16" destOrd="0" presId="urn:microsoft.com/office/officeart/2016/7/layout/RepeatingBendingProcessNew"/>
    <dgm:cxn modelId="{A211DEEE-109D-4385-B721-BF62675CF16E}" type="presParOf" srcId="{427BC896-7ABA-49A9-BEE9-69F02A9E6DB0}" destId="{D32276EF-75E8-401C-8317-25A63DE77A35}" srcOrd="17" destOrd="0" presId="urn:microsoft.com/office/officeart/2016/7/layout/RepeatingBendingProcessNew"/>
    <dgm:cxn modelId="{3851EB43-7F78-478A-9031-A3BFB1118B21}" type="presParOf" srcId="{D32276EF-75E8-401C-8317-25A63DE77A35}" destId="{8B500C99-54AC-45D1-8FA0-82608F21EBC8}" srcOrd="0" destOrd="0" presId="urn:microsoft.com/office/officeart/2016/7/layout/RepeatingBendingProcessNew"/>
    <dgm:cxn modelId="{933B0813-C97B-48F8-BCE5-32CD3CF66303}" type="presParOf" srcId="{427BC896-7ABA-49A9-BEE9-69F02A9E6DB0}" destId="{BB2347A6-4C0D-448C-A652-56C7E13C5FC9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0210-64B4-454E-9DEF-F9048EA50FD1}">
      <dsp:nvSpPr>
        <dsp:cNvPr id="0" name=""/>
        <dsp:cNvSpPr/>
      </dsp:nvSpPr>
      <dsp:spPr>
        <a:xfrm>
          <a:off x="0" y="343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66B7C-CD3A-4C5D-AC4B-22435E233A97}">
      <dsp:nvSpPr>
        <dsp:cNvPr id="0" name=""/>
        <dsp:cNvSpPr/>
      </dsp:nvSpPr>
      <dsp:spPr>
        <a:xfrm>
          <a:off x="143159" y="106826"/>
          <a:ext cx="260290" cy="260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79863-E43F-4DD9-B951-A26D769444A9}">
      <dsp:nvSpPr>
        <dsp:cNvPr id="0" name=""/>
        <dsp:cNvSpPr/>
      </dsp:nvSpPr>
      <dsp:spPr>
        <a:xfrm>
          <a:off x="546610" y="343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</a:t>
          </a:r>
        </a:p>
      </dsp:txBody>
      <dsp:txXfrm>
        <a:off x="546610" y="343"/>
        <a:ext cx="9511789" cy="473255"/>
      </dsp:txXfrm>
    </dsp:sp>
    <dsp:sp modelId="{4839443F-6BBA-4F70-AB2B-6FD2C5812EDB}">
      <dsp:nvSpPr>
        <dsp:cNvPr id="0" name=""/>
        <dsp:cNvSpPr/>
      </dsp:nvSpPr>
      <dsp:spPr>
        <a:xfrm>
          <a:off x="0" y="591913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C365-9458-49A0-8834-51FE4848FE64}">
      <dsp:nvSpPr>
        <dsp:cNvPr id="0" name=""/>
        <dsp:cNvSpPr/>
      </dsp:nvSpPr>
      <dsp:spPr>
        <a:xfrm>
          <a:off x="143159" y="698395"/>
          <a:ext cx="260290" cy="260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5163-7F95-43BF-A77F-3FEF04BBA1D0}">
      <dsp:nvSpPr>
        <dsp:cNvPr id="0" name=""/>
        <dsp:cNvSpPr/>
      </dsp:nvSpPr>
      <dsp:spPr>
        <a:xfrm>
          <a:off x="546610" y="591913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Aims and Objectives</a:t>
          </a:r>
        </a:p>
      </dsp:txBody>
      <dsp:txXfrm>
        <a:off x="546610" y="591913"/>
        <a:ext cx="9511789" cy="473255"/>
      </dsp:txXfrm>
    </dsp:sp>
    <dsp:sp modelId="{8720F907-482E-4883-A5A4-AA7EAF4072EB}">
      <dsp:nvSpPr>
        <dsp:cNvPr id="0" name=""/>
        <dsp:cNvSpPr/>
      </dsp:nvSpPr>
      <dsp:spPr>
        <a:xfrm>
          <a:off x="0" y="1183482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C34F3-FC89-45C0-8CFF-C09A97DFC7FA}">
      <dsp:nvSpPr>
        <dsp:cNvPr id="0" name=""/>
        <dsp:cNvSpPr/>
      </dsp:nvSpPr>
      <dsp:spPr>
        <a:xfrm>
          <a:off x="143159" y="1289965"/>
          <a:ext cx="260290" cy="260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2404A-63A5-43F2-B2D2-2E04CC2C993E}">
      <dsp:nvSpPr>
        <dsp:cNvPr id="0" name=""/>
        <dsp:cNvSpPr/>
      </dsp:nvSpPr>
      <dsp:spPr>
        <a:xfrm>
          <a:off x="546610" y="1183482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Related Work</a:t>
          </a:r>
        </a:p>
      </dsp:txBody>
      <dsp:txXfrm>
        <a:off x="546610" y="1183482"/>
        <a:ext cx="9511789" cy="473255"/>
      </dsp:txXfrm>
    </dsp:sp>
    <dsp:sp modelId="{FAE89FBA-7D0E-4B10-9E06-7D3C9AD0AFCD}">
      <dsp:nvSpPr>
        <dsp:cNvPr id="0" name=""/>
        <dsp:cNvSpPr/>
      </dsp:nvSpPr>
      <dsp:spPr>
        <a:xfrm>
          <a:off x="0" y="1775052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AF387-D760-4676-8ABB-14BF9FB4DDFC}">
      <dsp:nvSpPr>
        <dsp:cNvPr id="0" name=""/>
        <dsp:cNvSpPr/>
      </dsp:nvSpPr>
      <dsp:spPr>
        <a:xfrm>
          <a:off x="143159" y="1881534"/>
          <a:ext cx="260290" cy="260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CE11E-DE9B-4FF4-9909-0CA69A1BF25E}">
      <dsp:nvSpPr>
        <dsp:cNvPr id="0" name=""/>
        <dsp:cNvSpPr/>
      </dsp:nvSpPr>
      <dsp:spPr>
        <a:xfrm>
          <a:off x="546610" y="1775052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Methodology</a:t>
          </a:r>
        </a:p>
      </dsp:txBody>
      <dsp:txXfrm>
        <a:off x="546610" y="1775052"/>
        <a:ext cx="9511789" cy="473255"/>
      </dsp:txXfrm>
    </dsp:sp>
    <dsp:sp modelId="{7405A2D3-EFF3-4F7B-A075-BF1A3109D433}">
      <dsp:nvSpPr>
        <dsp:cNvPr id="0" name=""/>
        <dsp:cNvSpPr/>
      </dsp:nvSpPr>
      <dsp:spPr>
        <a:xfrm>
          <a:off x="0" y="2366621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19F0-76C5-43D2-993E-F09CE314F530}">
      <dsp:nvSpPr>
        <dsp:cNvPr id="0" name=""/>
        <dsp:cNvSpPr/>
      </dsp:nvSpPr>
      <dsp:spPr>
        <a:xfrm>
          <a:off x="143159" y="2473104"/>
          <a:ext cx="260290" cy="2602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6E52-A661-426A-ABCC-140A6514D4ED}">
      <dsp:nvSpPr>
        <dsp:cNvPr id="0" name=""/>
        <dsp:cNvSpPr/>
      </dsp:nvSpPr>
      <dsp:spPr>
        <a:xfrm>
          <a:off x="546610" y="2366621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</a:t>
          </a:r>
        </a:p>
      </dsp:txBody>
      <dsp:txXfrm>
        <a:off x="546610" y="2366621"/>
        <a:ext cx="9511789" cy="473255"/>
      </dsp:txXfrm>
    </dsp:sp>
    <dsp:sp modelId="{7DDB6A76-F703-47AC-8CDA-B57723E26FFA}">
      <dsp:nvSpPr>
        <dsp:cNvPr id="0" name=""/>
        <dsp:cNvSpPr/>
      </dsp:nvSpPr>
      <dsp:spPr>
        <a:xfrm>
          <a:off x="0" y="2958191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48644-1D00-4CE7-A0FA-000D3E14849D}">
      <dsp:nvSpPr>
        <dsp:cNvPr id="0" name=""/>
        <dsp:cNvSpPr/>
      </dsp:nvSpPr>
      <dsp:spPr>
        <a:xfrm>
          <a:off x="143159" y="3064673"/>
          <a:ext cx="260290" cy="2602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96B70-F53E-4A07-9BDB-114441E99C2D}">
      <dsp:nvSpPr>
        <dsp:cNvPr id="0" name=""/>
        <dsp:cNvSpPr/>
      </dsp:nvSpPr>
      <dsp:spPr>
        <a:xfrm>
          <a:off x="546610" y="2958191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46610" y="2958191"/>
        <a:ext cx="9511789" cy="473255"/>
      </dsp:txXfrm>
    </dsp:sp>
    <dsp:sp modelId="{A3CDE275-3872-494E-A3CB-FC31164EEB60}">
      <dsp:nvSpPr>
        <dsp:cNvPr id="0" name=""/>
        <dsp:cNvSpPr/>
      </dsp:nvSpPr>
      <dsp:spPr>
        <a:xfrm>
          <a:off x="0" y="3549760"/>
          <a:ext cx="10058399" cy="473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F548B-89F6-4BF4-9459-325C66916894}">
      <dsp:nvSpPr>
        <dsp:cNvPr id="0" name=""/>
        <dsp:cNvSpPr/>
      </dsp:nvSpPr>
      <dsp:spPr>
        <a:xfrm>
          <a:off x="143159" y="3656243"/>
          <a:ext cx="260290" cy="2602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A6F0-1F52-4806-AF5E-6D735A070853}">
      <dsp:nvSpPr>
        <dsp:cNvPr id="0" name=""/>
        <dsp:cNvSpPr/>
      </dsp:nvSpPr>
      <dsp:spPr>
        <a:xfrm>
          <a:off x="546610" y="3549760"/>
          <a:ext cx="9511789" cy="47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6" tIns="50086" rIns="50086" bIns="500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References</a:t>
          </a:r>
        </a:p>
      </dsp:txBody>
      <dsp:txXfrm>
        <a:off x="546610" y="3549760"/>
        <a:ext cx="9511789" cy="473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60BA-2BDB-4A80-B7AD-5E9177173079}">
      <dsp:nvSpPr>
        <dsp:cNvPr id="0" name=""/>
        <dsp:cNvSpPr/>
      </dsp:nvSpPr>
      <dsp:spPr>
        <a:xfrm>
          <a:off x="2751117" y="507302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6924" y="550905"/>
        <a:ext cx="21169" cy="4233"/>
      </dsp:txXfrm>
    </dsp:sp>
    <dsp:sp modelId="{1DFC235C-8BC0-4934-A820-57EFC2AE2EDE}">
      <dsp:nvSpPr>
        <dsp:cNvPr id="0" name=""/>
        <dsp:cNvSpPr/>
      </dsp:nvSpPr>
      <dsp:spPr>
        <a:xfrm>
          <a:off x="912115" y="782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Acquisition</a:t>
          </a:r>
        </a:p>
      </dsp:txBody>
      <dsp:txXfrm>
        <a:off x="912115" y="782"/>
        <a:ext cx="1840801" cy="1104480"/>
      </dsp:txXfrm>
    </dsp:sp>
    <dsp:sp modelId="{33BC7C0E-E74B-4061-9C3F-DEA630BF73CB}">
      <dsp:nvSpPr>
        <dsp:cNvPr id="0" name=""/>
        <dsp:cNvSpPr/>
      </dsp:nvSpPr>
      <dsp:spPr>
        <a:xfrm>
          <a:off x="5015302" y="507302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1110" y="550905"/>
        <a:ext cx="21169" cy="4233"/>
      </dsp:txXfrm>
    </dsp:sp>
    <dsp:sp modelId="{4FF66D3A-3EC7-4C75-A08B-3A35F994F064}">
      <dsp:nvSpPr>
        <dsp:cNvPr id="0" name=""/>
        <dsp:cNvSpPr/>
      </dsp:nvSpPr>
      <dsp:spPr>
        <a:xfrm>
          <a:off x="3176301" y="782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Preprocessing</a:t>
          </a:r>
        </a:p>
      </dsp:txBody>
      <dsp:txXfrm>
        <a:off x="3176301" y="782"/>
        <a:ext cx="1840801" cy="1104480"/>
      </dsp:txXfrm>
    </dsp:sp>
    <dsp:sp modelId="{72B4E41C-F399-4D4F-9B36-13B2B66EA269}">
      <dsp:nvSpPr>
        <dsp:cNvPr id="0" name=""/>
        <dsp:cNvSpPr/>
      </dsp:nvSpPr>
      <dsp:spPr>
        <a:xfrm>
          <a:off x="7279488" y="507302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5296" y="550905"/>
        <a:ext cx="21169" cy="4233"/>
      </dsp:txXfrm>
    </dsp:sp>
    <dsp:sp modelId="{37E9AADF-61F0-4219-A3DF-55D469427819}">
      <dsp:nvSpPr>
        <dsp:cNvPr id="0" name=""/>
        <dsp:cNvSpPr/>
      </dsp:nvSpPr>
      <dsp:spPr>
        <a:xfrm>
          <a:off x="5440487" y="782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Exploratory Data Analysis</a:t>
          </a:r>
        </a:p>
      </dsp:txBody>
      <dsp:txXfrm>
        <a:off x="5440487" y="782"/>
        <a:ext cx="1840801" cy="1104480"/>
      </dsp:txXfrm>
    </dsp:sp>
    <dsp:sp modelId="{A0973ECD-B41D-4F7D-A504-CBA55595B7EC}">
      <dsp:nvSpPr>
        <dsp:cNvPr id="0" name=""/>
        <dsp:cNvSpPr/>
      </dsp:nvSpPr>
      <dsp:spPr>
        <a:xfrm>
          <a:off x="1832516" y="1103463"/>
          <a:ext cx="6792557" cy="392784"/>
        </a:xfrm>
        <a:custGeom>
          <a:avLst/>
          <a:gdLst/>
          <a:ahLst/>
          <a:cxnLst/>
          <a:rect l="0" t="0" r="0" b="0"/>
          <a:pathLst>
            <a:path>
              <a:moveTo>
                <a:pt x="6792557" y="0"/>
              </a:moveTo>
              <a:lnTo>
                <a:pt x="6792557" y="213492"/>
              </a:lnTo>
              <a:lnTo>
                <a:pt x="0" y="213492"/>
              </a:lnTo>
              <a:lnTo>
                <a:pt x="0" y="3927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8651" y="1297738"/>
        <a:ext cx="340286" cy="4233"/>
      </dsp:txXfrm>
    </dsp:sp>
    <dsp:sp modelId="{05D7E5E8-899D-4BB7-912E-E76765AE9230}">
      <dsp:nvSpPr>
        <dsp:cNvPr id="0" name=""/>
        <dsp:cNvSpPr/>
      </dsp:nvSpPr>
      <dsp:spPr>
        <a:xfrm>
          <a:off x="7704672" y="782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Named Entity Recognition</a:t>
          </a:r>
        </a:p>
      </dsp:txBody>
      <dsp:txXfrm>
        <a:off x="7704672" y="782"/>
        <a:ext cx="1840801" cy="1104480"/>
      </dsp:txXfrm>
    </dsp:sp>
    <dsp:sp modelId="{964F9E4A-F8C6-40AA-9BAE-E5C9D4B1FF8D}">
      <dsp:nvSpPr>
        <dsp:cNvPr id="0" name=""/>
        <dsp:cNvSpPr/>
      </dsp:nvSpPr>
      <dsp:spPr>
        <a:xfrm>
          <a:off x="2751117" y="2035168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6924" y="2078771"/>
        <a:ext cx="21169" cy="4233"/>
      </dsp:txXfrm>
    </dsp:sp>
    <dsp:sp modelId="{6B31D858-7732-442B-A989-D36A2A408F17}">
      <dsp:nvSpPr>
        <dsp:cNvPr id="0" name=""/>
        <dsp:cNvSpPr/>
      </dsp:nvSpPr>
      <dsp:spPr>
        <a:xfrm>
          <a:off x="912115" y="1528647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Topic Modeling</a:t>
          </a:r>
        </a:p>
      </dsp:txBody>
      <dsp:txXfrm>
        <a:off x="912115" y="1528647"/>
        <a:ext cx="1840801" cy="1104480"/>
      </dsp:txXfrm>
    </dsp:sp>
    <dsp:sp modelId="{DA97A01F-688E-4AC9-865A-30DCE8F9E82C}">
      <dsp:nvSpPr>
        <dsp:cNvPr id="0" name=""/>
        <dsp:cNvSpPr/>
      </dsp:nvSpPr>
      <dsp:spPr>
        <a:xfrm>
          <a:off x="5015302" y="2035168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1110" y="2078771"/>
        <a:ext cx="21169" cy="4233"/>
      </dsp:txXfrm>
    </dsp:sp>
    <dsp:sp modelId="{7ADC37A9-5B58-4A05-A0AC-30DB4DD2FD11}">
      <dsp:nvSpPr>
        <dsp:cNvPr id="0" name=""/>
        <dsp:cNvSpPr/>
      </dsp:nvSpPr>
      <dsp:spPr>
        <a:xfrm>
          <a:off x="3176301" y="1528647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N-Gram Analysis</a:t>
          </a:r>
        </a:p>
      </dsp:txBody>
      <dsp:txXfrm>
        <a:off x="3176301" y="1528647"/>
        <a:ext cx="1840801" cy="1104480"/>
      </dsp:txXfrm>
    </dsp:sp>
    <dsp:sp modelId="{EAAFBFCC-2A21-4F27-96B5-AEEDACA8A522}">
      <dsp:nvSpPr>
        <dsp:cNvPr id="0" name=""/>
        <dsp:cNvSpPr/>
      </dsp:nvSpPr>
      <dsp:spPr>
        <a:xfrm>
          <a:off x="7279488" y="2035168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5296" y="2078771"/>
        <a:ext cx="21169" cy="4233"/>
      </dsp:txXfrm>
    </dsp:sp>
    <dsp:sp modelId="{533AF41A-0806-4EA8-9968-4FD8C6662B7F}">
      <dsp:nvSpPr>
        <dsp:cNvPr id="0" name=""/>
        <dsp:cNvSpPr/>
      </dsp:nvSpPr>
      <dsp:spPr>
        <a:xfrm>
          <a:off x="5440487" y="1528647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Sentiment Analysis</a:t>
          </a:r>
        </a:p>
      </dsp:txBody>
      <dsp:txXfrm>
        <a:off x="5440487" y="1528647"/>
        <a:ext cx="1840801" cy="1104480"/>
      </dsp:txXfrm>
    </dsp:sp>
    <dsp:sp modelId="{BDFCAD84-CB29-4F2F-A8FD-F410D46A989C}">
      <dsp:nvSpPr>
        <dsp:cNvPr id="0" name=""/>
        <dsp:cNvSpPr/>
      </dsp:nvSpPr>
      <dsp:spPr>
        <a:xfrm>
          <a:off x="1832516" y="2631328"/>
          <a:ext cx="6792557" cy="392784"/>
        </a:xfrm>
        <a:custGeom>
          <a:avLst/>
          <a:gdLst/>
          <a:ahLst/>
          <a:cxnLst/>
          <a:rect l="0" t="0" r="0" b="0"/>
          <a:pathLst>
            <a:path>
              <a:moveTo>
                <a:pt x="6792557" y="0"/>
              </a:moveTo>
              <a:lnTo>
                <a:pt x="6792557" y="213492"/>
              </a:lnTo>
              <a:lnTo>
                <a:pt x="0" y="213492"/>
              </a:lnTo>
              <a:lnTo>
                <a:pt x="0" y="3927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8651" y="2825603"/>
        <a:ext cx="340286" cy="4233"/>
      </dsp:txXfrm>
    </dsp:sp>
    <dsp:sp modelId="{24F0DAFD-1D54-457D-A384-C70CE9EF52A7}">
      <dsp:nvSpPr>
        <dsp:cNvPr id="0" name=""/>
        <dsp:cNvSpPr/>
      </dsp:nvSpPr>
      <dsp:spPr>
        <a:xfrm>
          <a:off x="7704672" y="1528647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 Models</a:t>
          </a:r>
        </a:p>
      </dsp:txBody>
      <dsp:txXfrm>
        <a:off x="7704672" y="1528647"/>
        <a:ext cx="1840801" cy="1104480"/>
      </dsp:txXfrm>
    </dsp:sp>
    <dsp:sp modelId="{D32276EF-75E8-401C-8317-25A63DE77A35}">
      <dsp:nvSpPr>
        <dsp:cNvPr id="0" name=""/>
        <dsp:cNvSpPr/>
      </dsp:nvSpPr>
      <dsp:spPr>
        <a:xfrm>
          <a:off x="2751117" y="3563033"/>
          <a:ext cx="392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78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6924" y="3606636"/>
        <a:ext cx="21169" cy="4233"/>
      </dsp:txXfrm>
    </dsp:sp>
    <dsp:sp modelId="{38AD1D11-0D33-4AC2-A5A8-47E7D813FA37}">
      <dsp:nvSpPr>
        <dsp:cNvPr id="0" name=""/>
        <dsp:cNvSpPr/>
      </dsp:nvSpPr>
      <dsp:spPr>
        <a:xfrm>
          <a:off x="912115" y="3056512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Training and Evaluation</a:t>
          </a:r>
        </a:p>
      </dsp:txBody>
      <dsp:txXfrm>
        <a:off x="912115" y="3056512"/>
        <a:ext cx="1840801" cy="1104480"/>
      </dsp:txXfrm>
    </dsp:sp>
    <dsp:sp modelId="{BB2347A6-4C0D-448C-A652-56C7E13C5FC9}">
      <dsp:nvSpPr>
        <dsp:cNvPr id="0" name=""/>
        <dsp:cNvSpPr/>
      </dsp:nvSpPr>
      <dsp:spPr>
        <a:xfrm>
          <a:off x="3176301" y="3056512"/>
          <a:ext cx="1840801" cy="11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1" tIns="94682" rIns="90201" bIns="946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Prediction</a:t>
          </a:r>
        </a:p>
      </dsp:txBody>
      <dsp:txXfrm>
        <a:off x="3176301" y="3056512"/>
        <a:ext cx="1840801" cy="110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6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38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032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17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1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082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96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36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385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029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6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79EF6B-BACF-475C-9890-C343A0C7427F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B534AF-F517-4B35-A262-167BFE0C0A87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0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186/s12913-020-05459-0" TargetMode="External"/><Relationship Id="rId2" Type="http://schemas.openxmlformats.org/officeDocument/2006/relationships/hyperlink" Target="https://www.frontiersin.org/journals/pharmacology/articles/10.3389/fphar.2022.965806/fu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nalytics-vidhya/vader-simplest-model-for-sentiment-analysis-d333db856a9e" TargetMode="External"/><Relationship Id="rId4" Type="http://schemas.openxmlformats.org/officeDocument/2006/relationships/hyperlink" Target="https://assets.cureus.com/uploads/editorial/pdf/161591/20230710-4592-1yspsm3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2182-6F3D-E740-290B-AF1E42FA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8513"/>
            <a:ext cx="10058400" cy="3566160"/>
          </a:xfrm>
        </p:spPr>
        <p:txBody>
          <a:bodyPr/>
          <a:lstStyle/>
          <a:p>
            <a:r>
              <a:rPr lang="en-US" dirty="0"/>
              <a:t>Analysis of Healthcare Quality in Pakistan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848E9-4EC5-5F6B-AFBC-A0F595A8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764673"/>
            <a:ext cx="10058400" cy="1143000"/>
          </a:xfrm>
        </p:spPr>
        <p:txBody>
          <a:bodyPr/>
          <a:lstStyle/>
          <a:p>
            <a:r>
              <a:rPr lang="en-US" b="1" dirty="0"/>
              <a:t>Unveiling Insights from Social Media Data</a:t>
            </a:r>
            <a:endParaRPr lang="en-PK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4C691-E68E-558C-F6EC-070360E081A9}"/>
              </a:ext>
            </a:extLst>
          </p:cNvPr>
          <p:cNvSpPr txBox="1"/>
          <p:nvPr/>
        </p:nvSpPr>
        <p:spPr>
          <a:xfrm>
            <a:off x="8319252" y="4798141"/>
            <a:ext cx="277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Group Members</a:t>
            </a:r>
          </a:p>
          <a:p>
            <a:pPr algn="r"/>
            <a:r>
              <a:rPr lang="en-US" sz="2000" dirty="0"/>
              <a:t>Sadia Noor</a:t>
            </a:r>
          </a:p>
          <a:p>
            <a:pPr algn="r"/>
            <a:r>
              <a:rPr lang="en-US" sz="2000" dirty="0"/>
              <a:t>Aaqib Ali</a:t>
            </a:r>
          </a:p>
          <a:p>
            <a:pPr algn="r"/>
            <a:r>
              <a:rPr lang="en-US" sz="2000" dirty="0"/>
              <a:t>Javeria Ahmed</a:t>
            </a:r>
            <a:endParaRPr lang="en-PK" sz="2000" dirty="0"/>
          </a:p>
        </p:txBody>
      </p:sp>
      <p:pic>
        <p:nvPicPr>
          <p:cNvPr id="1026" name="Picture 2" descr="Nust Logo - CrystalPng">
            <a:extLst>
              <a:ext uri="{FF2B5EF4-FFF2-40B4-BE49-F238E27FC236}">
                <a16:creationId xmlns:a16="http://schemas.microsoft.com/office/drawing/2014/main" id="{B997E76E-285C-ED4B-9213-558F76EF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19" y="18665"/>
            <a:ext cx="1435510" cy="143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9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69A-3CFA-B8F7-B7F7-6C0A398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AB39-EEF7-4ED5-53E4-0A8AC71A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000" dirty="0"/>
              <a:t>Clean and prepare the raw Twitter data (tweets)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Duplicates are removed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Data Cleaning: Remove any irrelevant characters or special symbols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Tokenization: Split the text into individual words or tokens.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Remove hashtags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Remove mentions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Lowercasing: Convert all text to lowercase to ensure consistency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Stopword</a:t>
            </a:r>
            <a:r>
              <a:rPr lang="en-US" sz="2000" dirty="0"/>
              <a:t> Removal: Remove common </a:t>
            </a:r>
            <a:r>
              <a:rPr lang="en-US" sz="2000" dirty="0" err="1"/>
              <a:t>stopwords</a:t>
            </a:r>
            <a:r>
              <a:rPr lang="en-US" sz="2000" dirty="0"/>
              <a:t> (e.g., "and", "the") that do not contribute much to sentiment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Lemmatization: Reduce words to their base or root form to normalize variation</a:t>
            </a:r>
          </a:p>
        </p:txBody>
      </p:sp>
    </p:spTree>
    <p:extLst>
      <p:ext uri="{BB962C8B-B14F-4D97-AF65-F5344CB8AC3E}">
        <p14:creationId xmlns:p14="http://schemas.microsoft.com/office/powerpoint/2010/main" val="133344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4C79A-8344-F6BE-FDD4-FD70F14F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Exploratory Data Analysis (EDA)</a:t>
            </a:r>
            <a:endParaRPr lang="en-PK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323B-4E05-4AC0-7615-E054945B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Distribution of Tweets Length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Distribution of tweet lengths based on the number of characters in each tweet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en-PK" sz="1500" dirty="0">
              <a:solidFill>
                <a:srgbClr val="FFFFFF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EE451D-24A8-038B-9854-14FE20ECB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0120" y="1101213"/>
            <a:ext cx="7328104" cy="46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5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4C79A-8344-F6BE-FDD4-FD70F14F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Exploratory Data Analysis (EDA)</a:t>
            </a:r>
            <a:endParaRPr lang="en-PK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323B-4E05-4AC0-7615-E054945B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Distribution of Hashtags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Top 10 most frequent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hashtags</a:t>
            </a:r>
            <a:endParaRPr lang="en-PK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C20CD-87DD-757B-A6FD-0D008BB5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6361" y="1421130"/>
            <a:ext cx="7649497" cy="43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2C0F5-E099-7BBD-E3C4-4FB918ED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Advanced Data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Preprocessing</a:t>
            </a:r>
            <a:endParaRPr lang="en-PK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C4C6-3C13-C0B9-7196-CEC68A08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Word Cloud of Filtered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Tweets</a:t>
            </a:r>
          </a:p>
          <a:p>
            <a:endParaRPr lang="en-PK" sz="24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A485F-752B-36E3-8B00-19458E14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6" y="1412778"/>
            <a:ext cx="7472737" cy="40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2C0F5-E099-7BBD-E3C4-4FB918ED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Advanced Data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Preprocessing</a:t>
            </a:r>
            <a:endParaRPr lang="en-PK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C4C6-3C13-C0B9-7196-CEC68A08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Word Frequency Analysis with Tokenization</a:t>
            </a:r>
            <a:endParaRPr lang="en-US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973068-47BA-922B-A00C-DBD74922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968188"/>
            <a:ext cx="7707371" cy="55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4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8C1-BC5D-74FB-90B5-89A9BBA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Named Entity Recognition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AE70-4404-AFA5-9E0E-91C74569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Uses </a:t>
            </a:r>
            <a:r>
              <a:rPr lang="en-US" sz="2400" dirty="0" err="1"/>
              <a:t>spaCy's</a:t>
            </a:r>
            <a:r>
              <a:rPr lang="en-US" sz="2400" dirty="0"/>
              <a:t> pre-trained NER model for accurate and efficient entity recognition.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Identifies and classifies named entities into predefined categories such as person, organization, location, date,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Enables extraction of important information from text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facilitating downstream NLP tasks such as sentiment analysis, topic modeling, and information retrieval.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97083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8C1-BC5D-74FB-90B5-89A9BBA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Named Entity Recognition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CE02-C8A8-4194-0383-D1B408E7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14" y="1845516"/>
            <a:ext cx="8597757" cy="44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8773-B251-6A77-A103-B77188E3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Modeling Analysis</a:t>
            </a:r>
            <a:endParaRPr lang="en-PK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BC3E77F-C578-0065-BFAE-4A50DF0F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Latent Dirichlet Allocation (LDA), a statistical technique used to uncover hidden thematic structures within a collection of documents.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Aids in the identification of prevalent topics and patterns.</a:t>
            </a:r>
            <a:endParaRPr lang="en-PK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72A2D42-D948-237B-BED2-171DD8906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53550"/>
              </p:ext>
            </p:extLst>
          </p:nvPr>
        </p:nvGraphicFramePr>
        <p:xfrm>
          <a:off x="1465990" y="3012050"/>
          <a:ext cx="9320980" cy="3053692"/>
        </p:xfrm>
        <a:graphic>
          <a:graphicData uri="http://schemas.openxmlformats.org/drawingml/2006/table">
            <a:tbl>
              <a:tblPr/>
              <a:tblGrid>
                <a:gridCol w="756527">
                  <a:extLst>
                    <a:ext uri="{9D8B030D-6E8A-4147-A177-3AD203B41FA5}">
                      <a16:colId xmlns:a16="http://schemas.microsoft.com/office/drawing/2014/main" val="191825602"/>
                    </a:ext>
                  </a:extLst>
                </a:gridCol>
                <a:gridCol w="2669255">
                  <a:extLst>
                    <a:ext uri="{9D8B030D-6E8A-4147-A177-3AD203B41FA5}">
                      <a16:colId xmlns:a16="http://schemas.microsoft.com/office/drawing/2014/main" val="3780732551"/>
                    </a:ext>
                  </a:extLst>
                </a:gridCol>
                <a:gridCol w="5895198">
                  <a:extLst>
                    <a:ext uri="{9D8B030D-6E8A-4147-A177-3AD203B41FA5}">
                      <a16:colId xmlns:a16="http://schemas.microsoft.com/office/drawing/2014/main" val="1629733444"/>
                    </a:ext>
                  </a:extLst>
                </a:gridCol>
              </a:tblGrid>
              <a:tr h="362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Topic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Assigned Topic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Top Keywords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798171"/>
                  </a:ext>
                </a:extLst>
              </a:tr>
              <a:tr h="362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PK" sz="1600" b="0" i="0" u="none" strike="noStrike" dirty="0">
                        <a:solidFill>
                          <a:srgbClr val="10486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Public Perception of Healthcare Providers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pakistani</a:t>
                      </a:r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, doctor, hospital, people, new, khan, </a:t>
                      </a:r>
                      <a:r>
                        <a:rPr lang="en-US" sz="1600" b="0" i="0" u="none" strike="noStrike" dirty="0" err="1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punjab</a:t>
                      </a:r>
                      <a:endParaRPr lang="en-US" sz="1600" b="0" i="0" u="none" strike="noStrike" dirty="0">
                        <a:solidFill>
                          <a:srgbClr val="10486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31251"/>
                  </a:ext>
                </a:extLst>
              </a:tr>
              <a:tr h="362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PK" sz="1600" b="0" i="0" u="none" strike="noStrike" dirty="0">
                        <a:solidFill>
                          <a:srgbClr val="10486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Healthcare Quality and Patient Care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patient, quality, care, pakistani, improvement, healthcarequality, hospital, safety, need, health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60024"/>
                  </a:ext>
                </a:extLst>
              </a:tr>
              <a:tr h="362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  <a:endParaRPr lang="en-PK" sz="1600" b="0" i="0" u="none" strike="noStrike" dirty="0">
                        <a:solidFill>
                          <a:srgbClr val="10486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Health Services and Access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health, access, service, let, mental, care, essential, outcome, improve, wellbeing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6083"/>
                  </a:ext>
                </a:extLst>
              </a:tr>
              <a:tr h="362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PK" sz="1600" b="0" i="0" u="none" strike="noStrike" dirty="0">
                        <a:solidFill>
                          <a:srgbClr val="10486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Medical Services and Dedication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free, service, medical, health, patient, </a:t>
                      </a:r>
                      <a:r>
                        <a:rPr lang="en-US" sz="1600" b="0" i="0" u="none" strike="noStrike" dirty="0" err="1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sindh</a:t>
                      </a:r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, dedication, providing, 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63362"/>
                  </a:ext>
                </a:extLst>
              </a:tr>
              <a:tr h="709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  <a:endParaRPr lang="en-PK" sz="1600" b="0" i="0" u="none" strike="noStrike" dirty="0">
                        <a:solidFill>
                          <a:srgbClr val="10486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Health Education and Innovation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0A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health, education, innovation, technology, let, infrastructure, initiative, research, future, access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A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77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5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8773-B251-6A77-A103-B77188E3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Modeling Analysis</a:t>
            </a:r>
            <a:endParaRPr lang="en-PK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608DF40-4380-241A-4169-9FB7C1DED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26" y="1875012"/>
            <a:ext cx="8042786" cy="44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8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B757C-E96D-5CFC-3893-6F716C10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99" y="2099828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Exploring</a:t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2-grams: Visualizing Textual Patterns</a:t>
            </a:r>
            <a:endParaRPr lang="en-PK" sz="3600" b="1" dirty="0">
              <a:solidFill>
                <a:srgbClr val="FFFFFF"/>
              </a:solidFill>
            </a:endParaRP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D8BF84-6548-A5D9-9966-8D154AB42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48" b="-1"/>
          <a:stretch/>
        </p:blipFill>
        <p:spPr bwMode="auto">
          <a:xfrm>
            <a:off x="4279590" y="1332102"/>
            <a:ext cx="7485155" cy="44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3C69-7C75-D588-4BF8-AF11E957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3C7E64-2033-5B3A-37FF-E93638076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8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B757C-E96D-5CFC-3893-6F716C10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15" y="1991673"/>
            <a:ext cx="3444725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Exploring</a:t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3-grams: Visualizing Textual Patterns</a:t>
            </a:r>
            <a:endParaRPr lang="en-PK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6571AA-A857-BA3C-FFCE-3037902C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0883" y="1182962"/>
            <a:ext cx="7828628" cy="47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8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7D8-9F03-5887-39A7-80B800E4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Sentiment Analysis using Vader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1D81-5DED-CF0E-99BE-46032A76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Vader Sentiment Analysis: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a rule-based sentiment analysis tool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specifically designed for analyzing </a:t>
            </a:r>
          </a:p>
          <a:p>
            <a:pPr marL="0" indent="0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sentiments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expressed in social media texts</a:t>
            </a:r>
            <a:endParaRPr lang="en-PK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106A19-F609-9E55-32C9-10CE0C2A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9572" y="1896435"/>
            <a:ext cx="6302753" cy="40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8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7D8-9F03-5887-39A7-80B800E4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Sentiment Analysis using </a:t>
            </a:r>
            <a:r>
              <a:rPr lang="en-US" b="1" dirty="0" err="1"/>
              <a:t>TextBlob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1D81-5DED-CF0E-99BE-46032A76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TextBlob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Sentiment Analysis: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Python library for processing textual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lexicon-based approach to determine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sentiment polarity of a piece of text.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suitable for quick and straightforward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sentiment analysis tasks.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Polarity: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Measures the sentiment polarity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text on a scale from -1 to 1.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148A146-D4FC-D054-D89A-79B9B736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22" y="1920213"/>
            <a:ext cx="6173704" cy="40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96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17A0-A7A2-4E69-6DB8-9F8501FF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Sentiment analysis </a:t>
            </a:r>
            <a:r>
              <a:rPr lang="en-US" b="1" dirty="0" err="1"/>
              <a:t>RoBERTa</a:t>
            </a:r>
            <a:r>
              <a:rPr lang="en-US" b="1" dirty="0"/>
              <a:t> model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315E-47F6-783F-A218-1B313C2B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Roberta is a pre-trained NLP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Developed by Facebook AI.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Unlike Vader and </a:t>
            </a:r>
            <a:r>
              <a:rPr lang="en-US" dirty="0" err="1"/>
              <a:t>TextBlob</a:t>
            </a:r>
            <a:r>
              <a:rPr lang="en-US" dirty="0"/>
              <a:t>, Roberta is a </a:t>
            </a:r>
          </a:p>
          <a:p>
            <a:pPr marL="0" indent="0">
              <a:buNone/>
            </a:pPr>
            <a:r>
              <a:rPr lang="en-US" dirty="0"/>
              <a:t>deep learning-based model that offers </a:t>
            </a:r>
          </a:p>
          <a:p>
            <a:pPr marL="0" indent="0">
              <a:buNone/>
            </a:pPr>
            <a:r>
              <a:rPr lang="en-US" dirty="0"/>
              <a:t>advanced capabilities for sentiment analysis.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A58C11-2A61-4C9B-7D4D-D85EDB58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668" y="1845734"/>
            <a:ext cx="5590429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F5A59-187B-F64E-D99E-F8EB44BF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07" y="4621145"/>
            <a:ext cx="22291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1E4B-23BC-42E4-9C58-98D52F6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Sentiment Analysis Results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0B7C-F230-E2E5-FBF8-43E3F00C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As shown in the graphs, a significant portion of the tweets were categorized as neutral, followed by positive and negative sentiments.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This suggests that while there is a mix of opinions and discussions on healthcare, a large proportion of the conversation tends to be neutral in sentiment.</a:t>
            </a:r>
          </a:p>
        </p:txBody>
      </p:sp>
    </p:spTree>
    <p:extLst>
      <p:ext uri="{BB962C8B-B14F-4D97-AF65-F5344CB8AC3E}">
        <p14:creationId xmlns:p14="http://schemas.microsoft.com/office/powerpoint/2010/main" val="65784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DC9A-869C-564E-B11C-4A7FCF8F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Implementation and Evaluation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734C-42C5-D313-05D7-6A075008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Text</a:t>
            </a:r>
            <a:r>
              <a:rPr lang="en-US" dirty="0"/>
              <a:t>: Content of tweets.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Sentiment</a:t>
            </a:r>
            <a:r>
              <a:rPr lang="en-US" dirty="0"/>
              <a:t>: Labels categorized into three classes: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LABEL_0: Negative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LABEL_1: Neutral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LABEL_2: Positive</a:t>
            </a:r>
            <a:endParaRPr lang="en-PK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5DFAF-5E46-6EE1-4585-3AA72105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5" y="3296888"/>
            <a:ext cx="687801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3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34E2-8E56-228E-6AAD-095713F4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Implementation and Evaluation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4879-5F60-9BBB-D214-4751221E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Feature Representation</a:t>
            </a:r>
            <a:r>
              <a:rPr lang="en-US" dirty="0"/>
              <a:t>: Textual data converted using TF-IDF vectorization before model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Splitting</a:t>
            </a:r>
            <a:r>
              <a:rPr lang="en-US" dirty="0"/>
              <a:t>: Split data into 80/20 ratio for training and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Models Applied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Vector Classifier (SVC)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Multinomial Naive Bayes</a:t>
            </a:r>
          </a:p>
          <a:p>
            <a:pPr marL="25146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Evaluation Metrics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</a:t>
            </a:r>
          </a:p>
          <a:p>
            <a:pPr marL="0" indent="0">
              <a:buNone/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69420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11F0-8EBD-86C2-F70F-614AE69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Model Evaluation </a:t>
            </a:r>
            <a:endParaRPr lang="en-PK" b="1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3645430-BF82-C762-C130-E7280CC31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09030"/>
              </p:ext>
            </p:extLst>
          </p:nvPr>
        </p:nvGraphicFramePr>
        <p:xfrm>
          <a:off x="1573709" y="2304487"/>
          <a:ext cx="9104907" cy="3374136"/>
        </p:xfrm>
        <a:graphic>
          <a:graphicData uri="http://schemas.openxmlformats.org/drawingml/2006/table">
            <a:tbl>
              <a:tblPr firstRow="1" bandRow="1"/>
              <a:tblGrid>
                <a:gridCol w="5772352">
                  <a:extLst>
                    <a:ext uri="{9D8B030D-6E8A-4147-A177-3AD203B41FA5}">
                      <a16:colId xmlns:a16="http://schemas.microsoft.com/office/drawing/2014/main" val="2934084706"/>
                    </a:ext>
                  </a:extLst>
                </a:gridCol>
                <a:gridCol w="3332555">
                  <a:extLst>
                    <a:ext uri="{9D8B030D-6E8A-4147-A177-3AD203B41FA5}">
                      <a16:colId xmlns:a16="http://schemas.microsoft.com/office/drawing/2014/main" val="4177456984"/>
                    </a:ext>
                  </a:extLst>
                </a:gridCol>
              </a:tblGrid>
              <a:tr h="56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72426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Gradient Boosting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33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79%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88718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Multinomial Naive Bayes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33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554876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Logistic Regression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33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82%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4731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Support Vector Classifier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3300" b="0" i="0" u="none" strike="noStrike">
                          <a:solidFill>
                            <a:srgbClr val="104861"/>
                          </a:solidFill>
                          <a:effectLst/>
                          <a:latin typeface="Aptos Narrow" panose="020B0004020202020204" pitchFamily="34" charset="0"/>
                        </a:rPr>
                        <a:t>83%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29980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3300" b="0" i="0" u="none" strike="noStrike" dirty="0">
                          <a:solidFill>
                            <a:srgbClr val="104861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85%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0D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6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5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E6AF-2E37-1DAA-769C-40AF97B2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Predictions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2CB6C-6821-B3C9-345A-CF3E22B3E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31380"/>
            <a:ext cx="10058400" cy="3652491"/>
          </a:xfrm>
        </p:spPr>
      </p:pic>
    </p:spTree>
    <p:extLst>
      <p:ext uri="{BB962C8B-B14F-4D97-AF65-F5344CB8AC3E}">
        <p14:creationId xmlns:p14="http://schemas.microsoft.com/office/powerpoint/2010/main" val="407258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E650-9365-B619-B588-6A5D482D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AAA2-7674-30BF-F942-7DBF9F06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Results of Sentiment Analysis </a:t>
            </a:r>
            <a:r>
              <a:rPr lang="en-US" sz="2400" dirty="0"/>
              <a:t>- The sentiment analysis revealed a predominant distribution among tweets: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Neutral sentiments were the most prevalent.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Positive sentiments were next in frequency.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Negative sentiments constituted a smaller portion of the dataset.</a:t>
            </a:r>
          </a:p>
          <a:p>
            <a:pPr marL="0">
              <a:buNone/>
            </a:pPr>
            <a:r>
              <a:rPr lang="en-US" sz="2200" b="1" dirty="0"/>
              <a:t>Model Performance: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Random Forest achieved the highest accuracy at 85%.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SVC followed with 83% accuracy.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Logistic Regression and Multinomial Naive Bayes performed similarly, achieving accuracies of 82% and 80%, respectively.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Gradient Boosting showed a slightly lower accuracy at 79%.			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332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8A77-38FA-EE52-E56C-220F22A3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1874-CB32-58F2-92B1-B8B90FC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Analyzing healthcare quality in Pakistan using social media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approach to gaining insights into public sentiment.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perceptions regarding healthcare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Alignment with Sustainable Development Goals (SDGs)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SDG 3: Ensure healthy lives and promote well-being for all.</a:t>
            </a:r>
          </a:p>
        </p:txBody>
      </p:sp>
      <p:pic>
        <p:nvPicPr>
          <p:cNvPr id="12290" name="Picture 2" descr="17 Days of AI for Good — SDG 3— Good Health and Well-Being | by Mark  Crowley | computationallythinking | Medium">
            <a:extLst>
              <a:ext uri="{FF2B5EF4-FFF2-40B4-BE49-F238E27FC236}">
                <a16:creationId xmlns:a16="http://schemas.microsoft.com/office/drawing/2014/main" id="{0F0764C7-4253-65FF-BC31-0C36DA38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126" y="4057500"/>
            <a:ext cx="1811594" cy="18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564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36D9-1F72-B5A1-8D36-4B235B83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AB4A-F1D4-9A09-217B-B6A5521E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Sentiment Analysis: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Neutral tweets dominate.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Positive sentiments show a strong presence.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Negative sentiments are minimal.</a:t>
            </a:r>
          </a:p>
          <a:p>
            <a:r>
              <a:rPr lang="en-US" sz="2800" dirty="0"/>
              <a:t>Random Forest excels with 85% accuracy.</a:t>
            </a:r>
          </a:p>
          <a:p>
            <a:pPr marL="0" indent="0">
              <a:buNone/>
            </a:pPr>
            <a:r>
              <a:rPr lang="en-US" sz="2800" dirty="0"/>
              <a:t>These findings underscore the value of sentiment analysis and machine learning in understanding public sentiment and opinion dynamics in healthcare discussions.</a:t>
            </a:r>
          </a:p>
        </p:txBody>
      </p:sp>
    </p:spTree>
    <p:extLst>
      <p:ext uri="{BB962C8B-B14F-4D97-AF65-F5344CB8AC3E}">
        <p14:creationId xmlns:p14="http://schemas.microsoft.com/office/powerpoint/2010/main" val="262389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F600-231B-FF63-0077-128B2FE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1EA7-1222-B518-BEA4-DE8F954A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Atif, M. et al. (2022) Perceptions of healthcare professionals and patients on the role of the pharmacist in TB Management in Pakistan: A qualitative study, Frontiers. Available at: </a:t>
            </a:r>
            <a:r>
              <a:rPr lang="en-US" sz="1600" dirty="0">
                <a:hlinkClick r:id="rId2"/>
              </a:rPr>
              <a:t>https://www.frontiersin.org/journals/pharmacology/articles/10.3389/fphar.2022.965806/full</a:t>
            </a:r>
            <a:r>
              <a:rPr lang="en-US" sz="1600" dirty="0"/>
              <a:t>(Accessed: 20 May 2024).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Khan, N. et al. (2020) Pharmacists’ viewpoint towards their professional role in healthcare system: A survey of hospital settings of Pakistan - BMC Health Services Research, SpringerLink. Available at: </a:t>
            </a:r>
            <a:r>
              <a:rPr lang="en-US" sz="1600" dirty="0">
                <a:hlinkClick r:id="rId3"/>
              </a:rPr>
              <a:t>https://link.springer.com/article/10.1186/s12913-020-05459-0</a:t>
            </a:r>
            <a:r>
              <a:rPr lang="en-US" sz="1600" dirty="0"/>
              <a:t> (Accessed: 20 May 2024).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Muhammad, Q., </a:t>
            </a:r>
            <a:r>
              <a:rPr lang="en-US" sz="1600" dirty="0" err="1"/>
              <a:t>Eiman</a:t>
            </a:r>
            <a:r>
              <a:rPr lang="en-US" sz="1600" dirty="0"/>
              <a:t>, H., Fazal, F., Ibrahim, M. and </a:t>
            </a:r>
            <a:r>
              <a:rPr lang="en-US" sz="1600" dirty="0" err="1"/>
              <a:t>Gondal</a:t>
            </a:r>
            <a:r>
              <a:rPr lang="en-US" sz="1600" dirty="0"/>
              <a:t>, M.F., 2023. Healthcare in Pakistan: navigating challenges and building a brighter future. </a:t>
            </a:r>
            <a:r>
              <a:rPr lang="en-US" sz="1600" dirty="0" err="1"/>
              <a:t>Cureus</a:t>
            </a:r>
            <a:r>
              <a:rPr lang="en-US" sz="1600" dirty="0"/>
              <a:t>, 15(6). Available at: </a:t>
            </a:r>
            <a:r>
              <a:rPr lang="en-US" sz="1600" dirty="0">
                <a:hlinkClick r:id="rId4"/>
              </a:rPr>
              <a:t>https://assets.cureus.com/uploads/editorial/pdf/161591/20230710-4592-1yspsm3.pdf</a:t>
            </a:r>
            <a:r>
              <a:rPr lang="en-US" sz="1600" dirty="0"/>
              <a:t> (Accessed: 20 May 2024).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Chandrasekaran, G. (2020) Vader - simplest model for sentiment analysis, Medium. Available at: </a:t>
            </a:r>
            <a:r>
              <a:rPr lang="en-US" sz="1600" dirty="0">
                <a:hlinkClick r:id="rId5"/>
              </a:rPr>
              <a:t>https://medium.com/analytics-vidhya/vader-simplest-model-for-sentiment-analysis-d333db856a9e</a:t>
            </a:r>
            <a:r>
              <a:rPr lang="en-US" sz="1600" dirty="0"/>
              <a:t> (Accessed: 20 May 2024).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Shah, P. (2020) My absolute go-to for sentiment analysis - </a:t>
            </a:r>
            <a:r>
              <a:rPr lang="en-US" sz="1600" dirty="0" err="1"/>
              <a:t>textblob</a:t>
            </a:r>
            <a:r>
              <a:rPr lang="en-US" sz="1600" dirty="0"/>
              <a:t>., Medium. Available at: https://towardsdatascience.com/my-absolute-go-to-for-sentiment-analysis-textblob-3ac3a11d524 (Accessed: 20 May 2024).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Cardiffnlp</a:t>
            </a:r>
            <a:r>
              <a:rPr lang="en-US" sz="1600" dirty="0"/>
              <a:t>/twitter-</a:t>
            </a:r>
            <a:r>
              <a:rPr lang="en-US" sz="1600" dirty="0" err="1"/>
              <a:t>roberta</a:t>
            </a:r>
            <a:r>
              <a:rPr lang="en-US" sz="1600" dirty="0"/>
              <a:t>-base-sentiment · hugging face (no date) </a:t>
            </a:r>
            <a:r>
              <a:rPr lang="en-US" sz="1600" dirty="0" err="1"/>
              <a:t>cardiffnlp</a:t>
            </a:r>
            <a:r>
              <a:rPr lang="en-US" sz="1600" dirty="0"/>
              <a:t>/twitter-</a:t>
            </a:r>
            <a:r>
              <a:rPr lang="en-US" sz="1600" dirty="0" err="1"/>
              <a:t>roberta</a:t>
            </a:r>
            <a:r>
              <a:rPr lang="en-US" sz="1600" dirty="0"/>
              <a:t>-base-sentiment · Hugging Face. Available at: https://huggingface.co/cardiffnlp/twitter-roberta-base-sentiment (Accessed: 20 May 2024). </a:t>
            </a:r>
          </a:p>
          <a:p>
            <a:pPr marL="457200" indent="-457200">
              <a:buFont typeface="+mj-lt"/>
              <a:buAutoNum type="arabicPeriod"/>
            </a:pP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67689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9204-BD1A-7B54-C31A-53C8D5C6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0" dirty="0"/>
              <a:t>Thank You!</a:t>
            </a:r>
            <a:endParaRPr lang="en-PK" sz="12000" dirty="0"/>
          </a:p>
        </p:txBody>
      </p:sp>
    </p:spTree>
    <p:extLst>
      <p:ext uri="{BB962C8B-B14F-4D97-AF65-F5344CB8AC3E}">
        <p14:creationId xmlns:p14="http://schemas.microsoft.com/office/powerpoint/2010/main" val="35915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FD4-C97B-DA5C-42F0-A642E559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and Objectives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7D5C-4485-BF2B-6C91-23547280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Aims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To analyze and understand healthcare quality in Pakistan through the lens of social media data, focusing on public sentiment and perceptions.</a:t>
            </a:r>
          </a:p>
          <a:p>
            <a:pPr marL="0" indent="0">
              <a:buNone/>
            </a:pPr>
            <a:r>
              <a:rPr lang="en-US" sz="2800" b="1" dirty="0"/>
              <a:t>Objectives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Utilize social media data to gather insights into healthcare discussions and public opinions.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Address challenges and opportunities within Pakistan's healthcare system based on sentiment analysis.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Explore and interpret public sentiment towards healthcare quality, identifying patterns and trends from social media discourse.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91079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5C3-5165-4771-0F7D-8233C8D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 1/3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611D-5E5C-9A27-5908-B9676D63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Title: </a:t>
            </a:r>
            <a:r>
              <a:rPr lang="en-US" dirty="0"/>
              <a:t>Healthcare in Pakistan: Navigating Challenges and Building a Brighter Future by Muhammad, Q. et al. (2023) </a:t>
            </a:r>
          </a:p>
          <a:p>
            <a:r>
              <a:rPr lang="en-US" b="1" dirty="0"/>
              <a:t>Data: </a:t>
            </a:r>
            <a:r>
              <a:rPr lang="en-US" dirty="0"/>
              <a:t>Review article focusing on healthcare challenges and improvements in Pakistan.</a:t>
            </a:r>
          </a:p>
          <a:p>
            <a:r>
              <a:rPr lang="en-US" b="1" dirty="0"/>
              <a:t>Methodology: </a:t>
            </a:r>
            <a:r>
              <a:rPr lang="en-US" dirty="0"/>
              <a:t>Descriptive review discussing healthcare infrastructure, financial support, public-private partnerships, and healthcare programs in Pakistan.</a:t>
            </a:r>
          </a:p>
          <a:p>
            <a:r>
              <a:rPr lang="en-US" b="1" dirty="0"/>
              <a:t>Results: </a:t>
            </a:r>
            <a:r>
              <a:rPr lang="en-US" dirty="0"/>
              <a:t>Pakistan's healthcare system faces challenges like a shortage of hospitals, doctors, and medicines, and a lack of trust. Public-private partnerships (PPPs) and programs like National TB Control and LHW Program aim to improve healthcare. Advocacy for adequate financial support and infrastructure development to enhance healthcare delivery in Pakistan.</a:t>
            </a:r>
          </a:p>
        </p:txBody>
      </p:sp>
    </p:spTree>
    <p:extLst>
      <p:ext uri="{BB962C8B-B14F-4D97-AF65-F5344CB8AC3E}">
        <p14:creationId xmlns:p14="http://schemas.microsoft.com/office/powerpoint/2010/main" val="370207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5C3-5165-4771-0F7D-8233C8D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 2/3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611D-5E5C-9A27-5908-B9676D63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 </a:t>
            </a:r>
            <a:r>
              <a:rPr lang="en-US" dirty="0"/>
              <a:t>Perceptions of healthcare professionals and patients on the role of the pharmacist in TB management in Pakistan: A qualitative study by Atif, M. et al. (2022)</a:t>
            </a:r>
          </a:p>
          <a:p>
            <a:r>
              <a:rPr lang="en-US" b="1" dirty="0"/>
              <a:t>Data: </a:t>
            </a:r>
            <a:r>
              <a:rPr lang="en-US" dirty="0"/>
              <a:t>Data from semi-structured interviews at the Chest Disease Unit of </a:t>
            </a:r>
            <a:r>
              <a:rPr lang="en-US" dirty="0" err="1"/>
              <a:t>Bahawal</a:t>
            </a:r>
            <a:r>
              <a:rPr lang="en-US" dirty="0"/>
              <a:t> Victoria Hospital, Punjab, Pakistan.</a:t>
            </a:r>
          </a:p>
          <a:p>
            <a:r>
              <a:rPr lang="en-US" b="1" dirty="0"/>
              <a:t>Methodology: </a:t>
            </a:r>
            <a:r>
              <a:rPr lang="en-US" dirty="0"/>
              <a:t>Large-scale qualitative study using semi-structured interviews and thematic analysis.</a:t>
            </a:r>
          </a:p>
          <a:p>
            <a:r>
              <a:rPr lang="en-US" b="1" dirty="0"/>
              <a:t>Results: </a:t>
            </a:r>
            <a:r>
              <a:rPr lang="en-US" dirty="0"/>
              <a:t>Identified 19 categories and 7 themes. Physicians see pharmacists as professionals; patients see them as dispensers. Key roles include inventory management, dispensing, and counseling. </a:t>
            </a:r>
          </a:p>
          <a:p>
            <a:r>
              <a:rPr lang="en-US" dirty="0"/>
              <a:t>Barriers: regulatory interest, training, competency. Need for integrating pharmacists due to overburdened physicians, patient care issues, and medication safety.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8931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5C3-5165-4771-0F7D-8233C8D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 3/3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611D-5E5C-9A27-5908-B9676D63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Title: </a:t>
            </a:r>
            <a:r>
              <a:rPr lang="en-US" dirty="0"/>
              <a:t>Pharmacists' viewpoint towards their professional role in the healthcare system: a survey of hospital settings of Pakistan by Khan, N. et al. (2020) </a:t>
            </a:r>
          </a:p>
          <a:p>
            <a:r>
              <a:rPr lang="en-US" b="1" dirty="0"/>
              <a:t>Data: </a:t>
            </a:r>
            <a:r>
              <a:rPr lang="en-US" dirty="0"/>
              <a:t>Survey of pharmacists in 26 tertiary care hospitals across Pakistan. </a:t>
            </a:r>
          </a:p>
          <a:p>
            <a:r>
              <a:rPr lang="en-US" b="1" dirty="0"/>
              <a:t>Methodology: </a:t>
            </a:r>
            <a:r>
              <a:rPr lang="en-US" dirty="0"/>
              <a:t>Cross-sectional survey using a validated questionnaire in Urdu/English. Data was analyzed with a Chi-square test for associations.</a:t>
            </a:r>
          </a:p>
          <a:p>
            <a:r>
              <a:rPr lang="en-US" b="1" dirty="0"/>
              <a:t>Results: </a:t>
            </a:r>
            <a:r>
              <a:rPr lang="en-US" dirty="0"/>
              <a:t>92.2% of pharmacists reported daily interaction with doctors, primarily for drug availability inquiries (72.5%). A majority (91.4%) of pharmacists viewed their duties as primarily clinical. 93.4% of respondents considered pharmacists to be reliable sources of information on medicines. There is a recognized need for increased awareness and training regarding clinical pharmacy roles among pharmacists.</a:t>
            </a:r>
          </a:p>
        </p:txBody>
      </p:sp>
    </p:spTree>
    <p:extLst>
      <p:ext uri="{BB962C8B-B14F-4D97-AF65-F5344CB8AC3E}">
        <p14:creationId xmlns:p14="http://schemas.microsoft.com/office/powerpoint/2010/main" val="15053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61FE-57EF-CF2D-7B74-63F340AF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Methodology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2592D-5932-5385-73CE-551392BC3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308669"/>
              </p:ext>
            </p:extLst>
          </p:nvPr>
        </p:nvGraphicFramePr>
        <p:xfrm>
          <a:off x="698090" y="1845734"/>
          <a:ext cx="10457590" cy="416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4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69A-3CFA-B8F7-B7F7-6C0A398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AB39-EEF7-4ED5-53E4-0A8AC71A8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Utilized </a:t>
            </a:r>
            <a:r>
              <a:rPr lang="en-US" sz="2200" dirty="0" err="1"/>
              <a:t>Apify</a:t>
            </a:r>
            <a:r>
              <a:rPr lang="en-US" sz="2200" dirty="0"/>
              <a:t>, a web scraping platform, to collect data from Twitter.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Scraped tweets related to healthcare in Pakistan to capture public sentiment and discussions.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Data features include “text” columns containing tweets.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Data spans from 2020 to 2024.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Contains around 4000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265CF-0A10-3F29-6AE3-CF8A220A9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5582" b="-5790"/>
          <a:stretch/>
        </p:blipFill>
        <p:spPr>
          <a:xfrm>
            <a:off x="6398834" y="1845734"/>
            <a:ext cx="4564133" cy="46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1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</TotalTime>
  <Words>1718</Words>
  <Application>Microsoft Office PowerPoint</Application>
  <PresentationFormat>Widescreen</PresentationFormat>
  <Paragraphs>195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 Narrow</vt:lpstr>
      <vt:lpstr>Arial</vt:lpstr>
      <vt:lpstr>Calibri</vt:lpstr>
      <vt:lpstr>Calibri Light</vt:lpstr>
      <vt:lpstr>Wingdings</vt:lpstr>
      <vt:lpstr>Retrospect</vt:lpstr>
      <vt:lpstr>Analysis of Healthcare Quality in Pakistan</vt:lpstr>
      <vt:lpstr>Content</vt:lpstr>
      <vt:lpstr>Motivation</vt:lpstr>
      <vt:lpstr>Aims and Objectives</vt:lpstr>
      <vt:lpstr>Related Work 1/3</vt:lpstr>
      <vt:lpstr>Related Work 2/3</vt:lpstr>
      <vt:lpstr>Related Work 3/3</vt:lpstr>
      <vt:lpstr>Methodology</vt:lpstr>
      <vt:lpstr>Data Acquisition</vt:lpstr>
      <vt:lpstr>Data Preprocessing</vt:lpstr>
      <vt:lpstr>Exploratory Data Analysis (EDA)</vt:lpstr>
      <vt:lpstr>Exploratory Data Analysis (EDA)</vt:lpstr>
      <vt:lpstr>Advanced Data Preprocessing</vt:lpstr>
      <vt:lpstr>Advanced Data Preprocessing</vt:lpstr>
      <vt:lpstr>Named Entity Recognition</vt:lpstr>
      <vt:lpstr>Named Entity Recognition</vt:lpstr>
      <vt:lpstr>Topic Modeling Analysis</vt:lpstr>
      <vt:lpstr>Topic Modeling Analysis</vt:lpstr>
      <vt:lpstr>Exploring 2-grams: Visualizing Textual Patterns</vt:lpstr>
      <vt:lpstr>Exploring 3-grams: Visualizing Textual Patterns</vt:lpstr>
      <vt:lpstr>Sentiment Analysis using Vader</vt:lpstr>
      <vt:lpstr>Sentiment Analysis using TextBlob</vt:lpstr>
      <vt:lpstr>Sentiment analysis RoBERTa model</vt:lpstr>
      <vt:lpstr>Sentiment Analysis Results</vt:lpstr>
      <vt:lpstr>Model Implementation and Evaluation</vt:lpstr>
      <vt:lpstr>Model Implementation and Evaluation</vt:lpstr>
      <vt:lpstr>Model Evaluation </vt:lpstr>
      <vt:lpstr>Model Predictions</vt:lpstr>
      <vt:lpstr>Results</vt:lpstr>
      <vt:lpstr>Conclusion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Healthcare Quality in Pakistan</dc:title>
  <dc:creator>Aaqib Ali</dc:creator>
  <cp:lastModifiedBy>Aaqib Ali</cp:lastModifiedBy>
  <cp:revision>5</cp:revision>
  <dcterms:created xsi:type="dcterms:W3CDTF">2024-05-15T21:37:56Z</dcterms:created>
  <dcterms:modified xsi:type="dcterms:W3CDTF">2024-05-20T08:30:15Z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2024-05-15T21:55:55Z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45d610c2-395f-45bb-938b-848831cbbf9e</vt:lpwstr>
  </property>
  <property fmtid="{D5CDD505-2E9C-101B-9397-08002B2CF9AE}" pid="7" name="MSIP_Label_defa4170-0d19-0005-0004-bc88714345d2_ActionId">
    <vt:lpwstr>883fee8e-f8a0-486d-ad37-1ba8aaab9ad6</vt:lpwstr>
  </property>
  <property fmtid="{D5CDD505-2E9C-101B-9397-08002B2CF9AE}" pid="8" name="MSIP_Label_defa4170-0d19-0005-0004-bc88714345d2_ContentBits">
    <vt:lpwstr>0</vt:lpwstr>
  </property>
</Properties>
</file>